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9" r:id="rId2"/>
    <p:sldId id="902" r:id="rId3"/>
    <p:sldId id="936" r:id="rId4"/>
    <p:sldId id="965" r:id="rId5"/>
    <p:sldId id="941" r:id="rId6"/>
    <p:sldId id="937" r:id="rId7"/>
    <p:sldId id="985" r:id="rId8"/>
    <p:sldId id="945" r:id="rId9"/>
    <p:sldId id="944" r:id="rId10"/>
    <p:sldId id="946" r:id="rId11"/>
    <p:sldId id="947" r:id="rId12"/>
    <p:sldId id="971" r:id="rId13"/>
    <p:sldId id="948" r:id="rId14"/>
    <p:sldId id="924" r:id="rId15"/>
    <p:sldId id="918" r:id="rId16"/>
    <p:sldId id="950" r:id="rId17"/>
    <p:sldId id="972" r:id="rId18"/>
    <p:sldId id="907" r:id="rId19"/>
    <p:sldId id="973" r:id="rId20"/>
    <p:sldId id="984" r:id="rId21"/>
    <p:sldId id="953" r:id="rId22"/>
    <p:sldId id="976" r:id="rId23"/>
    <p:sldId id="909" r:id="rId24"/>
    <p:sldId id="986" r:id="rId25"/>
    <p:sldId id="908" r:id="rId26"/>
    <p:sldId id="920" r:id="rId27"/>
    <p:sldId id="966" r:id="rId28"/>
    <p:sldId id="955" r:id="rId29"/>
    <p:sldId id="968" r:id="rId30"/>
    <p:sldId id="969" r:id="rId31"/>
    <p:sldId id="957" r:id="rId32"/>
    <p:sldId id="963" r:id="rId33"/>
    <p:sldId id="912" r:id="rId34"/>
    <p:sldId id="982" r:id="rId35"/>
    <p:sldId id="983" r:id="rId36"/>
    <p:sldId id="959" r:id="rId37"/>
    <p:sldId id="913" r:id="rId38"/>
    <p:sldId id="994" r:id="rId39"/>
    <p:sldId id="993" r:id="rId40"/>
    <p:sldId id="979" r:id="rId41"/>
    <p:sldId id="961" r:id="rId42"/>
    <p:sldId id="988" r:id="rId43"/>
    <p:sldId id="990" r:id="rId44"/>
    <p:sldId id="977" r:id="rId45"/>
    <p:sldId id="991" r:id="rId46"/>
    <p:sldId id="992" r:id="rId47"/>
    <p:sldId id="914" r:id="rId48"/>
    <p:sldId id="915" r:id="rId49"/>
    <p:sldId id="978" r:id="rId50"/>
    <p:sldId id="970" r:id="rId51"/>
    <p:sldId id="952" r:id="rId52"/>
    <p:sldId id="932" r:id="rId53"/>
    <p:sldId id="917" r:id="rId54"/>
    <p:sldId id="923" r:id="rId55"/>
    <p:sldId id="919"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5BCD"/>
    <a:srgbClr val="C9A6E4"/>
    <a:srgbClr val="000000"/>
    <a:srgbClr val="7030A0"/>
    <a:srgbClr val="002D4D"/>
    <a:srgbClr val="001F35"/>
    <a:srgbClr val="00355A"/>
    <a:srgbClr val="005796"/>
    <a:srgbClr val="004475"/>
    <a:srgbClr val="0060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B25B10-5B1C-4017-B167-ED3104435743}" v="2086" dt="2024-05-30T20:24:52.1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86" autoAdjust="0"/>
    <p:restoredTop sz="87935" autoAdjust="0"/>
  </p:normalViewPr>
  <p:slideViewPr>
    <p:cSldViewPr snapToGrid="0">
      <p:cViewPr varScale="1">
        <p:scale>
          <a:sx n="92" d="100"/>
          <a:sy n="92" d="100"/>
        </p:scale>
        <p:origin x="1312" y="72"/>
      </p:cViewPr>
      <p:guideLst/>
    </p:cSldViewPr>
  </p:slideViewPr>
  <p:outlineViewPr>
    <p:cViewPr>
      <p:scale>
        <a:sx n="33" d="100"/>
        <a:sy n="33" d="100"/>
      </p:scale>
      <p:origin x="0" y="-9029"/>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lip Kaufman" userId="c001b2a046940d7c" providerId="LiveId" clId="{5CB25B10-5B1C-4017-B167-ED3104435743}"/>
    <pc:docChg chg="undo redo custSel addSld delSld modSld sldOrd">
      <pc:chgData name="Phillip Kaufman" userId="c001b2a046940d7c" providerId="LiveId" clId="{5CB25B10-5B1C-4017-B167-ED3104435743}" dt="2024-05-30T20:24:52.111" v="9892" actId="20577"/>
      <pc:docMkLst>
        <pc:docMk/>
      </pc:docMkLst>
      <pc:sldChg chg="addSp delSp modSp mod">
        <pc:chgData name="Phillip Kaufman" userId="c001b2a046940d7c" providerId="LiveId" clId="{5CB25B10-5B1C-4017-B167-ED3104435743}" dt="2024-05-29T22:12:08.933" v="9437" actId="12788"/>
        <pc:sldMkLst>
          <pc:docMk/>
          <pc:sldMk cId="2876084972" sldId="902"/>
        </pc:sldMkLst>
        <pc:spChg chg="mod">
          <ac:chgData name="Phillip Kaufman" userId="c001b2a046940d7c" providerId="LiveId" clId="{5CB25B10-5B1C-4017-B167-ED3104435743}" dt="2024-05-29T22:12:08.933" v="9437" actId="12788"/>
          <ac:spMkLst>
            <pc:docMk/>
            <pc:sldMk cId="2876084972" sldId="902"/>
            <ac:spMk id="4" creationId="{109FA656-95E7-7B48-38D6-E5E75FFA1D89}"/>
          </ac:spMkLst>
        </pc:spChg>
        <pc:spChg chg="add mod">
          <ac:chgData name="Phillip Kaufman" userId="c001b2a046940d7c" providerId="LiveId" clId="{5CB25B10-5B1C-4017-B167-ED3104435743}" dt="2024-05-16T08:21:12.459" v="2317" actId="1076"/>
          <ac:spMkLst>
            <pc:docMk/>
            <pc:sldMk cId="2876084972" sldId="902"/>
            <ac:spMk id="6" creationId="{FC120B7F-C6D8-9379-1B1E-BA53F7FC2EF5}"/>
          </ac:spMkLst>
        </pc:spChg>
        <pc:spChg chg="add del mod">
          <ac:chgData name="Phillip Kaufman" userId="c001b2a046940d7c" providerId="LiveId" clId="{5CB25B10-5B1C-4017-B167-ED3104435743}" dt="2024-05-16T08:20:53.086" v="2310"/>
          <ac:spMkLst>
            <pc:docMk/>
            <pc:sldMk cId="2876084972" sldId="902"/>
            <ac:spMk id="7" creationId="{0075675B-37F5-8C16-047C-3453F8340C14}"/>
          </ac:spMkLst>
        </pc:spChg>
        <pc:spChg chg="mod">
          <ac:chgData name="Phillip Kaufman" userId="c001b2a046940d7c" providerId="LiveId" clId="{5CB25B10-5B1C-4017-B167-ED3104435743}" dt="2024-05-16T08:20:25.564" v="2300" actId="1076"/>
          <ac:spMkLst>
            <pc:docMk/>
            <pc:sldMk cId="2876084972" sldId="902"/>
            <ac:spMk id="16" creationId="{C39B304C-2170-EB4C-B05A-259B1C7696A8}"/>
          </ac:spMkLst>
        </pc:spChg>
        <pc:spChg chg="mod">
          <ac:chgData name="Phillip Kaufman" userId="c001b2a046940d7c" providerId="LiveId" clId="{5CB25B10-5B1C-4017-B167-ED3104435743}" dt="2024-05-16T08:20:25.564" v="2300" actId="1076"/>
          <ac:spMkLst>
            <pc:docMk/>
            <pc:sldMk cId="2876084972" sldId="902"/>
            <ac:spMk id="22" creationId="{18935A27-1F1A-9C23-FC34-072DF5053D67}"/>
          </ac:spMkLst>
        </pc:spChg>
        <pc:spChg chg="mod">
          <ac:chgData name="Phillip Kaufman" userId="c001b2a046940d7c" providerId="LiveId" clId="{5CB25B10-5B1C-4017-B167-ED3104435743}" dt="2024-05-16T08:20:29.535" v="2301" actId="1076"/>
          <ac:spMkLst>
            <pc:docMk/>
            <pc:sldMk cId="2876084972" sldId="902"/>
            <ac:spMk id="23" creationId="{E6AF5946-AC6C-7373-BC59-2D8969C43C4D}"/>
          </ac:spMkLst>
        </pc:spChg>
        <pc:spChg chg="mod">
          <ac:chgData name="Phillip Kaufman" userId="c001b2a046940d7c" providerId="LiveId" clId="{5CB25B10-5B1C-4017-B167-ED3104435743}" dt="2024-05-16T08:20:56.473" v="2313" actId="1076"/>
          <ac:spMkLst>
            <pc:docMk/>
            <pc:sldMk cId="2876084972" sldId="902"/>
            <ac:spMk id="24" creationId="{446BAD3D-ADF6-9D4E-1F99-29A320FC9B61}"/>
          </ac:spMkLst>
        </pc:spChg>
        <pc:spChg chg="mod">
          <ac:chgData name="Phillip Kaufman" userId="c001b2a046940d7c" providerId="LiveId" clId="{5CB25B10-5B1C-4017-B167-ED3104435743}" dt="2024-05-16T08:20:32.196" v="2302" actId="1076"/>
          <ac:spMkLst>
            <pc:docMk/>
            <pc:sldMk cId="2876084972" sldId="902"/>
            <ac:spMk id="25" creationId="{D8D4561F-8E33-7D59-63DC-2E57FFEF60EC}"/>
          </ac:spMkLst>
        </pc:spChg>
        <pc:spChg chg="mod">
          <ac:chgData name="Phillip Kaufman" userId="c001b2a046940d7c" providerId="LiveId" clId="{5CB25B10-5B1C-4017-B167-ED3104435743}" dt="2024-05-16T08:21:01.498" v="2314" actId="1076"/>
          <ac:spMkLst>
            <pc:docMk/>
            <pc:sldMk cId="2876084972" sldId="902"/>
            <ac:spMk id="26" creationId="{00B879E3-86E9-0506-7032-B3EB9EA592B6}"/>
          </ac:spMkLst>
        </pc:spChg>
      </pc:sldChg>
      <pc:sldChg chg="addSp delSp modSp mod">
        <pc:chgData name="Phillip Kaufman" userId="c001b2a046940d7c" providerId="LiveId" clId="{5CB25B10-5B1C-4017-B167-ED3104435743}" dt="2024-05-30T19:27:13.578" v="9868" actId="1076"/>
        <pc:sldMkLst>
          <pc:docMk/>
          <pc:sldMk cId="699598180" sldId="907"/>
        </pc:sldMkLst>
        <pc:spChg chg="mod">
          <ac:chgData name="Phillip Kaufman" userId="c001b2a046940d7c" providerId="LiveId" clId="{5CB25B10-5B1C-4017-B167-ED3104435743}" dt="2024-05-30T06:40:32.923" v="9824"/>
          <ac:spMkLst>
            <pc:docMk/>
            <pc:sldMk cId="699598180" sldId="907"/>
            <ac:spMk id="4" creationId="{CE7D0D33-D4A4-EDBF-80E0-1E0C613CB23F}"/>
          </ac:spMkLst>
        </pc:spChg>
        <pc:spChg chg="mod">
          <ac:chgData name="Phillip Kaufman" userId="c001b2a046940d7c" providerId="LiveId" clId="{5CB25B10-5B1C-4017-B167-ED3104435743}" dt="2024-05-21T01:29:52.658" v="4052" actId="1038"/>
          <ac:spMkLst>
            <pc:docMk/>
            <pc:sldMk cId="699598180" sldId="907"/>
            <ac:spMk id="5" creationId="{598D03F2-93D9-83BF-CDA9-A512BA4F8C99}"/>
          </ac:spMkLst>
        </pc:spChg>
        <pc:spChg chg="mod">
          <ac:chgData name="Phillip Kaufman" userId="c001b2a046940d7c" providerId="LiveId" clId="{5CB25B10-5B1C-4017-B167-ED3104435743}" dt="2024-05-21T01:29:52.658" v="4052" actId="1038"/>
          <ac:spMkLst>
            <pc:docMk/>
            <pc:sldMk cId="699598180" sldId="907"/>
            <ac:spMk id="6" creationId="{AA2EDE3B-E316-5354-6C01-6E53B36D5921}"/>
          </ac:spMkLst>
        </pc:spChg>
        <pc:spChg chg="mod">
          <ac:chgData name="Phillip Kaufman" userId="c001b2a046940d7c" providerId="LiveId" clId="{5CB25B10-5B1C-4017-B167-ED3104435743}" dt="2024-05-21T04:51:50.652" v="5284" actId="1076"/>
          <ac:spMkLst>
            <pc:docMk/>
            <pc:sldMk cId="699598180" sldId="907"/>
            <ac:spMk id="7" creationId="{BE1122DA-8E00-C761-2D7C-D92F8957FD3F}"/>
          </ac:spMkLst>
        </pc:spChg>
        <pc:spChg chg="del mod">
          <ac:chgData name="Phillip Kaufman" userId="c001b2a046940d7c" providerId="LiveId" clId="{5CB25B10-5B1C-4017-B167-ED3104435743}" dt="2024-05-21T04:52:09.548" v="5287" actId="478"/>
          <ac:spMkLst>
            <pc:docMk/>
            <pc:sldMk cId="699598180" sldId="907"/>
            <ac:spMk id="8" creationId="{531E1E80-F671-0E28-E413-10E0A2076E7F}"/>
          </ac:spMkLst>
        </pc:spChg>
        <pc:spChg chg="mod">
          <ac:chgData name="Phillip Kaufman" userId="c001b2a046940d7c" providerId="LiveId" clId="{5CB25B10-5B1C-4017-B167-ED3104435743}" dt="2024-05-14T06:48:52.603" v="789"/>
          <ac:spMkLst>
            <pc:docMk/>
            <pc:sldMk cId="699598180" sldId="907"/>
            <ac:spMk id="10" creationId="{F86BA03E-944E-489D-9CFC-7EA656FD6A9B}"/>
          </ac:spMkLst>
        </pc:spChg>
        <pc:spChg chg="mod">
          <ac:chgData name="Phillip Kaufman" userId="c001b2a046940d7c" providerId="LiveId" clId="{5CB25B10-5B1C-4017-B167-ED3104435743}" dt="2024-05-18T03:15:05.929" v="2773"/>
          <ac:spMkLst>
            <pc:docMk/>
            <pc:sldMk cId="699598180" sldId="907"/>
            <ac:spMk id="11" creationId="{6847A359-4F27-1740-BA9E-1E9926953775}"/>
          </ac:spMkLst>
        </pc:spChg>
        <pc:spChg chg="mod">
          <ac:chgData name="Phillip Kaufman" userId="c001b2a046940d7c" providerId="LiveId" clId="{5CB25B10-5B1C-4017-B167-ED3104435743}" dt="2024-05-18T03:15:05.929" v="2773"/>
          <ac:spMkLst>
            <pc:docMk/>
            <pc:sldMk cId="699598180" sldId="907"/>
            <ac:spMk id="12" creationId="{248A348E-A041-24AA-3C25-F83B7D7A6247}"/>
          </ac:spMkLst>
        </pc:spChg>
        <pc:spChg chg="mod">
          <ac:chgData name="Phillip Kaufman" userId="c001b2a046940d7c" providerId="LiveId" clId="{5CB25B10-5B1C-4017-B167-ED3104435743}" dt="2024-05-30T06:40:32.923" v="9824"/>
          <ac:spMkLst>
            <pc:docMk/>
            <pc:sldMk cId="699598180" sldId="907"/>
            <ac:spMk id="43" creationId="{A9F5587D-9058-B96B-2A8D-B8661BE66E02}"/>
          </ac:spMkLst>
        </pc:spChg>
        <pc:spChg chg="mod">
          <ac:chgData name="Phillip Kaufman" userId="c001b2a046940d7c" providerId="LiveId" clId="{5CB25B10-5B1C-4017-B167-ED3104435743}" dt="2024-05-30T06:40:32.923" v="9824"/>
          <ac:spMkLst>
            <pc:docMk/>
            <pc:sldMk cId="699598180" sldId="907"/>
            <ac:spMk id="44" creationId="{02A5E079-59BE-789F-BCB1-26DC631198F6}"/>
          </ac:spMkLst>
        </pc:spChg>
        <pc:spChg chg="mod">
          <ac:chgData name="Phillip Kaufman" userId="c001b2a046940d7c" providerId="LiveId" clId="{5CB25B10-5B1C-4017-B167-ED3104435743}" dt="2024-05-14T06:48:52.603" v="789"/>
          <ac:spMkLst>
            <pc:docMk/>
            <pc:sldMk cId="699598180" sldId="907"/>
            <ac:spMk id="45" creationId="{87FC683C-ED2E-CFE2-8F9D-789318B89321}"/>
          </ac:spMkLst>
        </pc:spChg>
        <pc:spChg chg="mod">
          <ac:chgData name="Phillip Kaufman" userId="c001b2a046940d7c" providerId="LiveId" clId="{5CB25B10-5B1C-4017-B167-ED3104435743}" dt="2024-05-14T06:48:52.603" v="789"/>
          <ac:spMkLst>
            <pc:docMk/>
            <pc:sldMk cId="699598180" sldId="907"/>
            <ac:spMk id="46" creationId="{6425C28B-9276-67AA-08E0-9F873F1C0D75}"/>
          </ac:spMkLst>
        </pc:spChg>
        <pc:spChg chg="mod">
          <ac:chgData name="Phillip Kaufman" userId="c001b2a046940d7c" providerId="LiveId" clId="{5CB25B10-5B1C-4017-B167-ED3104435743}" dt="2024-05-18T03:15:05.929" v="2773"/>
          <ac:spMkLst>
            <pc:docMk/>
            <pc:sldMk cId="699598180" sldId="907"/>
            <ac:spMk id="46" creationId="{6B956C8B-16CE-6E2C-BB57-0E21AFEA993A}"/>
          </ac:spMkLst>
        </pc:spChg>
        <pc:spChg chg="mod">
          <ac:chgData name="Phillip Kaufman" userId="c001b2a046940d7c" providerId="LiveId" clId="{5CB25B10-5B1C-4017-B167-ED3104435743}" dt="2024-05-18T03:15:05.929" v="2773"/>
          <ac:spMkLst>
            <pc:docMk/>
            <pc:sldMk cId="699598180" sldId="907"/>
            <ac:spMk id="47" creationId="{48484C3D-5319-3D6D-5B1E-94FB42F4C2D6}"/>
          </ac:spMkLst>
        </pc:spChg>
        <pc:spChg chg="mod">
          <ac:chgData name="Phillip Kaufman" userId="c001b2a046940d7c" providerId="LiveId" clId="{5CB25B10-5B1C-4017-B167-ED3104435743}" dt="2024-05-16T07:53:18.976" v="1918" actId="404"/>
          <ac:spMkLst>
            <pc:docMk/>
            <pc:sldMk cId="699598180" sldId="907"/>
            <ac:spMk id="50" creationId="{B21C8D8B-D398-EF6D-95D1-34C78403608D}"/>
          </ac:spMkLst>
        </pc:spChg>
        <pc:spChg chg="mod">
          <ac:chgData name="Phillip Kaufman" userId="c001b2a046940d7c" providerId="LiveId" clId="{5CB25B10-5B1C-4017-B167-ED3104435743}" dt="2024-05-30T06:40:32.923" v="9824"/>
          <ac:spMkLst>
            <pc:docMk/>
            <pc:sldMk cId="699598180" sldId="907"/>
            <ac:spMk id="50" creationId="{B31ADCE6-1F95-FD46-2903-372E968721D8}"/>
          </ac:spMkLst>
        </pc:spChg>
        <pc:spChg chg="add mod">
          <ac:chgData name="Phillip Kaufman" userId="c001b2a046940d7c" providerId="LiveId" clId="{5CB25B10-5B1C-4017-B167-ED3104435743}" dt="2024-05-16T19:47:51.397" v="2513"/>
          <ac:spMkLst>
            <pc:docMk/>
            <pc:sldMk cId="699598180" sldId="907"/>
            <ac:spMk id="51" creationId="{791A8E3B-7703-CC81-54FD-89DF08878869}"/>
          </ac:spMkLst>
        </pc:spChg>
        <pc:spChg chg="add del mod">
          <ac:chgData name="Phillip Kaufman" userId="c001b2a046940d7c" providerId="LiveId" clId="{5CB25B10-5B1C-4017-B167-ED3104435743}" dt="2024-05-29T06:21:44.304" v="9379" actId="404"/>
          <ac:spMkLst>
            <pc:docMk/>
            <pc:sldMk cId="699598180" sldId="907"/>
            <ac:spMk id="51" creationId="{E090AB11-6989-674F-1526-0A7CD9AD30C5}"/>
          </ac:spMkLst>
        </pc:spChg>
        <pc:spChg chg="mod">
          <ac:chgData name="Phillip Kaufman" userId="c001b2a046940d7c" providerId="LiveId" clId="{5CB25B10-5B1C-4017-B167-ED3104435743}" dt="2024-05-30T06:40:38.901" v="9826" actId="165"/>
          <ac:spMkLst>
            <pc:docMk/>
            <pc:sldMk cId="699598180" sldId="907"/>
            <ac:spMk id="52" creationId="{88D31723-655B-57B3-DC08-53C0AF735D41}"/>
          </ac:spMkLst>
        </pc:spChg>
        <pc:spChg chg="mod">
          <ac:chgData name="Phillip Kaufman" userId="c001b2a046940d7c" providerId="LiveId" clId="{5CB25B10-5B1C-4017-B167-ED3104435743}" dt="2024-05-30T19:27:13.578" v="9868" actId="1076"/>
          <ac:spMkLst>
            <pc:docMk/>
            <pc:sldMk cId="699598180" sldId="907"/>
            <ac:spMk id="53" creationId="{0CEC64E8-75BE-07C1-41FA-E1C59581DEE9}"/>
          </ac:spMkLst>
        </pc:spChg>
        <pc:spChg chg="mod">
          <ac:chgData name="Phillip Kaufman" userId="c001b2a046940d7c" providerId="LiveId" clId="{5CB25B10-5B1C-4017-B167-ED3104435743}" dt="2024-05-16T07:53:18.976" v="1918" actId="404"/>
          <ac:spMkLst>
            <pc:docMk/>
            <pc:sldMk cId="699598180" sldId="907"/>
            <ac:spMk id="53" creationId="{FB53B42E-80F2-7E14-F92D-499C5A7C18AB}"/>
          </ac:spMkLst>
        </pc:spChg>
        <pc:spChg chg="mod">
          <ac:chgData name="Phillip Kaufman" userId="c001b2a046940d7c" providerId="LiveId" clId="{5CB25B10-5B1C-4017-B167-ED3104435743}" dt="2024-05-30T06:40:38.901" v="9826" actId="165"/>
          <ac:spMkLst>
            <pc:docMk/>
            <pc:sldMk cId="699598180" sldId="907"/>
            <ac:spMk id="55" creationId="{912131EA-AB51-DB61-24A2-BD127F8580DB}"/>
          </ac:spMkLst>
        </pc:spChg>
        <pc:spChg chg="mod">
          <ac:chgData name="Phillip Kaufman" userId="c001b2a046940d7c" providerId="LiveId" clId="{5CB25B10-5B1C-4017-B167-ED3104435743}" dt="2024-05-30T06:40:38.901" v="9826" actId="165"/>
          <ac:spMkLst>
            <pc:docMk/>
            <pc:sldMk cId="699598180" sldId="907"/>
            <ac:spMk id="56" creationId="{7DE3BBA0-A4D4-26C6-9C0D-9BD3DF448E73}"/>
          </ac:spMkLst>
        </pc:spChg>
        <pc:spChg chg="mod">
          <ac:chgData name="Phillip Kaufman" userId="c001b2a046940d7c" providerId="LiveId" clId="{5CB25B10-5B1C-4017-B167-ED3104435743}" dt="2024-05-16T19:47:51.397" v="2513"/>
          <ac:spMkLst>
            <pc:docMk/>
            <pc:sldMk cId="699598180" sldId="907"/>
            <ac:spMk id="57" creationId="{504C5FDF-CEA9-0F8A-5E51-62D5E8168390}"/>
          </ac:spMkLst>
        </pc:spChg>
        <pc:spChg chg="mod">
          <ac:chgData name="Phillip Kaufman" userId="c001b2a046940d7c" providerId="LiveId" clId="{5CB25B10-5B1C-4017-B167-ED3104435743}" dt="2024-05-16T19:47:51.397" v="2513"/>
          <ac:spMkLst>
            <pc:docMk/>
            <pc:sldMk cId="699598180" sldId="907"/>
            <ac:spMk id="58" creationId="{05BA4446-3990-43EC-99D3-F6335A5E7DFD}"/>
          </ac:spMkLst>
        </pc:spChg>
        <pc:spChg chg="add mod ord">
          <ac:chgData name="Phillip Kaufman" userId="c001b2a046940d7c" providerId="LiveId" clId="{5CB25B10-5B1C-4017-B167-ED3104435743}" dt="2024-05-30T06:40:38.901" v="9826" actId="165"/>
          <ac:spMkLst>
            <pc:docMk/>
            <pc:sldMk cId="699598180" sldId="907"/>
            <ac:spMk id="60" creationId="{930A9234-D102-F001-719F-72B9F752CC7C}"/>
          </ac:spMkLst>
        </pc:spChg>
        <pc:spChg chg="add mod ord">
          <ac:chgData name="Phillip Kaufman" userId="c001b2a046940d7c" providerId="LiveId" clId="{5CB25B10-5B1C-4017-B167-ED3104435743}" dt="2024-05-30T06:40:38.901" v="9826" actId="165"/>
          <ac:spMkLst>
            <pc:docMk/>
            <pc:sldMk cId="699598180" sldId="907"/>
            <ac:spMk id="61" creationId="{C38D1E4C-CFEF-D52B-57AA-0BCABC4F435A}"/>
          </ac:spMkLst>
        </pc:spChg>
        <pc:spChg chg="mod topLvl">
          <ac:chgData name="Phillip Kaufman" userId="c001b2a046940d7c" providerId="LiveId" clId="{5CB25B10-5B1C-4017-B167-ED3104435743}" dt="2024-05-30T06:42:03.882" v="9847" actId="165"/>
          <ac:spMkLst>
            <pc:docMk/>
            <pc:sldMk cId="699598180" sldId="907"/>
            <ac:spMk id="101" creationId="{9AFF47E0-8C48-26A0-0000-6DF1FACDA3CD}"/>
          </ac:spMkLst>
        </pc:spChg>
        <pc:spChg chg="add del mod topLvl">
          <ac:chgData name="Phillip Kaufman" userId="c001b2a046940d7c" providerId="LiveId" clId="{5CB25B10-5B1C-4017-B167-ED3104435743}" dt="2024-05-30T06:42:03.882" v="9847" actId="165"/>
          <ac:spMkLst>
            <pc:docMk/>
            <pc:sldMk cId="699598180" sldId="907"/>
            <ac:spMk id="102" creationId="{F9138A63-C208-2ADB-936B-128288A16BF4}"/>
          </ac:spMkLst>
        </pc:spChg>
        <pc:spChg chg="mod">
          <ac:chgData name="Phillip Kaufman" userId="c001b2a046940d7c" providerId="LiveId" clId="{5CB25B10-5B1C-4017-B167-ED3104435743}" dt="2024-05-30T06:42:03.882" v="9847" actId="165"/>
          <ac:spMkLst>
            <pc:docMk/>
            <pc:sldMk cId="699598180" sldId="907"/>
            <ac:spMk id="137" creationId="{5EE5B35F-9E5B-D1E1-3806-CDF40302B8F3}"/>
          </ac:spMkLst>
        </pc:spChg>
        <pc:spChg chg="mod">
          <ac:chgData name="Phillip Kaufman" userId="c001b2a046940d7c" providerId="LiveId" clId="{5CB25B10-5B1C-4017-B167-ED3104435743}" dt="2024-05-30T06:42:03.882" v="9847" actId="165"/>
          <ac:spMkLst>
            <pc:docMk/>
            <pc:sldMk cId="699598180" sldId="907"/>
            <ac:spMk id="138" creationId="{709DD11A-A7C8-E6BE-64DD-86375AA658C1}"/>
          </ac:spMkLst>
        </pc:spChg>
        <pc:spChg chg="mod">
          <ac:chgData name="Phillip Kaufman" userId="c001b2a046940d7c" providerId="LiveId" clId="{5CB25B10-5B1C-4017-B167-ED3104435743}" dt="2024-05-30T06:40:59.401" v="9829"/>
          <ac:spMkLst>
            <pc:docMk/>
            <pc:sldMk cId="699598180" sldId="907"/>
            <ac:spMk id="150" creationId="{86B2838C-7B4C-0A23-E428-C8F795B7F81B}"/>
          </ac:spMkLst>
        </pc:spChg>
        <pc:spChg chg="mod">
          <ac:chgData name="Phillip Kaufman" userId="c001b2a046940d7c" providerId="LiveId" clId="{5CB25B10-5B1C-4017-B167-ED3104435743}" dt="2024-05-30T06:40:59.401" v="9829"/>
          <ac:spMkLst>
            <pc:docMk/>
            <pc:sldMk cId="699598180" sldId="907"/>
            <ac:spMk id="153" creationId="{8E463916-B14F-F5D3-CE13-0257A499445E}"/>
          </ac:spMkLst>
        </pc:spChg>
        <pc:spChg chg="mod">
          <ac:chgData name="Phillip Kaufman" userId="c001b2a046940d7c" providerId="LiveId" clId="{5CB25B10-5B1C-4017-B167-ED3104435743}" dt="2024-05-30T06:40:59.401" v="9829"/>
          <ac:spMkLst>
            <pc:docMk/>
            <pc:sldMk cId="699598180" sldId="907"/>
            <ac:spMk id="154" creationId="{E3A9B2A4-8BAA-8DBF-FC66-F1EC385A2248}"/>
          </ac:spMkLst>
        </pc:spChg>
        <pc:spChg chg="mod">
          <ac:chgData name="Phillip Kaufman" userId="c001b2a046940d7c" providerId="LiveId" clId="{5CB25B10-5B1C-4017-B167-ED3104435743}" dt="2024-05-30T06:40:59.401" v="9829"/>
          <ac:spMkLst>
            <pc:docMk/>
            <pc:sldMk cId="699598180" sldId="907"/>
            <ac:spMk id="157" creationId="{86BF7261-4E95-BA0E-4BF5-E991729966CB}"/>
          </ac:spMkLst>
        </pc:spChg>
        <pc:spChg chg="mod">
          <ac:chgData name="Phillip Kaufman" userId="c001b2a046940d7c" providerId="LiveId" clId="{5CB25B10-5B1C-4017-B167-ED3104435743}" dt="2024-05-16T19:47:51.397" v="2513"/>
          <ac:spMkLst>
            <pc:docMk/>
            <pc:sldMk cId="699598180" sldId="907"/>
            <ac:spMk id="157" creationId="{A7ACA2F0-F109-7422-E721-5445E99FAC93}"/>
          </ac:spMkLst>
        </pc:spChg>
        <pc:spChg chg="mod">
          <ac:chgData name="Phillip Kaufman" userId="c001b2a046940d7c" providerId="LiveId" clId="{5CB25B10-5B1C-4017-B167-ED3104435743}" dt="2024-05-16T19:47:51.397" v="2513"/>
          <ac:spMkLst>
            <pc:docMk/>
            <pc:sldMk cId="699598180" sldId="907"/>
            <ac:spMk id="158" creationId="{21749A8C-3ED8-F19E-8797-C70C502CBB6A}"/>
          </ac:spMkLst>
        </pc:spChg>
        <pc:spChg chg="mod">
          <ac:chgData name="Phillip Kaufman" userId="c001b2a046940d7c" providerId="LiveId" clId="{5CB25B10-5B1C-4017-B167-ED3104435743}" dt="2024-05-30T06:40:59.401" v="9829"/>
          <ac:spMkLst>
            <pc:docMk/>
            <pc:sldMk cId="699598180" sldId="907"/>
            <ac:spMk id="158" creationId="{3C933FC9-E9A5-BC16-E9AD-ED83BCEE28C5}"/>
          </ac:spMkLst>
        </pc:spChg>
        <pc:spChg chg="mod">
          <ac:chgData name="Phillip Kaufman" userId="c001b2a046940d7c" providerId="LiveId" clId="{5CB25B10-5B1C-4017-B167-ED3104435743}" dt="2024-05-30T06:40:59.401" v="9829"/>
          <ac:spMkLst>
            <pc:docMk/>
            <pc:sldMk cId="699598180" sldId="907"/>
            <ac:spMk id="161" creationId="{1F3D402A-A444-37FC-EB4F-4963516A2478}"/>
          </ac:spMkLst>
        </pc:spChg>
        <pc:spChg chg="mod">
          <ac:chgData name="Phillip Kaufman" userId="c001b2a046940d7c" providerId="LiveId" clId="{5CB25B10-5B1C-4017-B167-ED3104435743}" dt="2024-05-30T06:40:59.401" v="9829"/>
          <ac:spMkLst>
            <pc:docMk/>
            <pc:sldMk cId="699598180" sldId="907"/>
            <ac:spMk id="162" creationId="{52823F7D-A0A2-D0F7-50EE-DC52695BB739}"/>
          </ac:spMkLst>
        </pc:spChg>
        <pc:spChg chg="mod">
          <ac:chgData name="Phillip Kaufman" userId="c001b2a046940d7c" providerId="LiveId" clId="{5CB25B10-5B1C-4017-B167-ED3104435743}" dt="2024-05-30T06:40:59.401" v="9829"/>
          <ac:spMkLst>
            <pc:docMk/>
            <pc:sldMk cId="699598180" sldId="907"/>
            <ac:spMk id="165" creationId="{6B24A2B4-5E55-E6CC-D0AF-8A8AE8091797}"/>
          </ac:spMkLst>
        </pc:spChg>
        <pc:spChg chg="mod">
          <ac:chgData name="Phillip Kaufman" userId="c001b2a046940d7c" providerId="LiveId" clId="{5CB25B10-5B1C-4017-B167-ED3104435743}" dt="2024-05-30T06:40:59.401" v="9829"/>
          <ac:spMkLst>
            <pc:docMk/>
            <pc:sldMk cId="699598180" sldId="907"/>
            <ac:spMk id="166" creationId="{D64BB0FF-E17B-445B-2EC8-E449C92BC033}"/>
          </ac:spMkLst>
        </pc:spChg>
        <pc:spChg chg="mod">
          <ac:chgData name="Phillip Kaufman" userId="c001b2a046940d7c" providerId="LiveId" clId="{5CB25B10-5B1C-4017-B167-ED3104435743}" dt="2024-05-30T06:40:59.401" v="9829"/>
          <ac:spMkLst>
            <pc:docMk/>
            <pc:sldMk cId="699598180" sldId="907"/>
            <ac:spMk id="169" creationId="{EC6894A9-E274-E1A3-2E7B-3DF85F66045B}"/>
          </ac:spMkLst>
        </pc:spChg>
        <pc:spChg chg="del">
          <ac:chgData name="Phillip Kaufman" userId="c001b2a046940d7c" providerId="LiveId" clId="{5CB25B10-5B1C-4017-B167-ED3104435743}" dt="2024-05-16T19:47:51.151" v="2512" actId="478"/>
          <ac:spMkLst>
            <pc:docMk/>
            <pc:sldMk cId="699598180" sldId="907"/>
            <ac:spMk id="184" creationId="{A6B5FC1E-2BAB-DD93-FA52-D3B3CA502CDC}"/>
          </ac:spMkLst>
        </pc:spChg>
        <pc:spChg chg="del">
          <ac:chgData name="Phillip Kaufman" userId="c001b2a046940d7c" providerId="LiveId" clId="{5CB25B10-5B1C-4017-B167-ED3104435743}" dt="2024-05-16T19:47:51.151" v="2512" actId="478"/>
          <ac:spMkLst>
            <pc:docMk/>
            <pc:sldMk cId="699598180" sldId="907"/>
            <ac:spMk id="185" creationId="{1643CECD-95F2-36A1-CF9B-DE7F7FE623B4}"/>
          </ac:spMkLst>
        </pc:spChg>
        <pc:spChg chg="mod">
          <ac:chgData name="Phillip Kaufman" userId="c001b2a046940d7c" providerId="LiveId" clId="{5CB25B10-5B1C-4017-B167-ED3104435743}" dt="2024-05-30T06:40:59.401" v="9829"/>
          <ac:spMkLst>
            <pc:docMk/>
            <pc:sldMk cId="699598180" sldId="907"/>
            <ac:spMk id="203" creationId="{1AE59974-6893-7112-3CDC-ADF1D37BA481}"/>
          </ac:spMkLst>
        </pc:spChg>
        <pc:spChg chg="mod">
          <ac:chgData name="Phillip Kaufman" userId="c001b2a046940d7c" providerId="LiveId" clId="{5CB25B10-5B1C-4017-B167-ED3104435743}" dt="2024-05-30T06:40:59.401" v="9829"/>
          <ac:spMkLst>
            <pc:docMk/>
            <pc:sldMk cId="699598180" sldId="907"/>
            <ac:spMk id="204" creationId="{6F1A4E5B-C857-7A85-C7D7-6D6674F93B32}"/>
          </ac:spMkLst>
        </pc:spChg>
        <pc:spChg chg="mod">
          <ac:chgData name="Phillip Kaufman" userId="c001b2a046940d7c" providerId="LiveId" clId="{5CB25B10-5B1C-4017-B167-ED3104435743}" dt="2024-05-30T06:41:47.773" v="9838" actId="165"/>
          <ac:spMkLst>
            <pc:docMk/>
            <pc:sldMk cId="699598180" sldId="907"/>
            <ac:spMk id="216" creationId="{57371B7D-B28F-63BA-9C94-F38F5B8BDF59}"/>
          </ac:spMkLst>
        </pc:spChg>
        <pc:spChg chg="mod">
          <ac:chgData name="Phillip Kaufman" userId="c001b2a046940d7c" providerId="LiveId" clId="{5CB25B10-5B1C-4017-B167-ED3104435743}" dt="2024-05-30T06:41:47.773" v="9838" actId="165"/>
          <ac:spMkLst>
            <pc:docMk/>
            <pc:sldMk cId="699598180" sldId="907"/>
            <ac:spMk id="219" creationId="{73715E22-86DC-AD9A-4766-5CDC3472BE4B}"/>
          </ac:spMkLst>
        </pc:spChg>
        <pc:spChg chg="mod">
          <ac:chgData name="Phillip Kaufman" userId="c001b2a046940d7c" providerId="LiveId" clId="{5CB25B10-5B1C-4017-B167-ED3104435743}" dt="2024-05-30T06:41:47.773" v="9838" actId="165"/>
          <ac:spMkLst>
            <pc:docMk/>
            <pc:sldMk cId="699598180" sldId="907"/>
            <ac:spMk id="220" creationId="{4DEEC3D8-2410-458E-02E6-73A29F2586B2}"/>
          </ac:spMkLst>
        </pc:spChg>
        <pc:spChg chg="mod">
          <ac:chgData name="Phillip Kaufman" userId="c001b2a046940d7c" providerId="LiveId" clId="{5CB25B10-5B1C-4017-B167-ED3104435743}" dt="2024-05-30T06:41:47.773" v="9838" actId="165"/>
          <ac:spMkLst>
            <pc:docMk/>
            <pc:sldMk cId="699598180" sldId="907"/>
            <ac:spMk id="223" creationId="{04A3AEB4-BED8-93E3-E160-21381D94798F}"/>
          </ac:spMkLst>
        </pc:spChg>
        <pc:spChg chg="mod">
          <ac:chgData name="Phillip Kaufman" userId="c001b2a046940d7c" providerId="LiveId" clId="{5CB25B10-5B1C-4017-B167-ED3104435743}" dt="2024-05-30T06:41:47.773" v="9838" actId="165"/>
          <ac:spMkLst>
            <pc:docMk/>
            <pc:sldMk cId="699598180" sldId="907"/>
            <ac:spMk id="224" creationId="{465CE6AE-4D31-D6D8-298A-1226026205DE}"/>
          </ac:spMkLst>
        </pc:spChg>
        <pc:spChg chg="mod">
          <ac:chgData name="Phillip Kaufman" userId="c001b2a046940d7c" providerId="LiveId" clId="{5CB25B10-5B1C-4017-B167-ED3104435743}" dt="2024-05-30T06:41:47.773" v="9838" actId="165"/>
          <ac:spMkLst>
            <pc:docMk/>
            <pc:sldMk cId="699598180" sldId="907"/>
            <ac:spMk id="227" creationId="{A26ACC53-E00C-88DC-AF36-3C8BC7D73EF1}"/>
          </ac:spMkLst>
        </pc:spChg>
        <pc:spChg chg="mod">
          <ac:chgData name="Phillip Kaufman" userId="c001b2a046940d7c" providerId="LiveId" clId="{5CB25B10-5B1C-4017-B167-ED3104435743}" dt="2024-05-30T06:41:47.773" v="9838" actId="165"/>
          <ac:spMkLst>
            <pc:docMk/>
            <pc:sldMk cId="699598180" sldId="907"/>
            <ac:spMk id="228" creationId="{EC9FACBB-6BAB-41BC-C848-F7F2C0F69A9D}"/>
          </ac:spMkLst>
        </pc:spChg>
        <pc:spChg chg="mod">
          <ac:chgData name="Phillip Kaufman" userId="c001b2a046940d7c" providerId="LiveId" clId="{5CB25B10-5B1C-4017-B167-ED3104435743}" dt="2024-05-30T06:41:47.773" v="9838" actId="165"/>
          <ac:spMkLst>
            <pc:docMk/>
            <pc:sldMk cId="699598180" sldId="907"/>
            <ac:spMk id="231" creationId="{32668743-3A17-971C-E98E-E666A060AC28}"/>
          </ac:spMkLst>
        </pc:spChg>
        <pc:spChg chg="mod">
          <ac:chgData name="Phillip Kaufman" userId="c001b2a046940d7c" providerId="LiveId" clId="{5CB25B10-5B1C-4017-B167-ED3104435743}" dt="2024-05-30T06:41:47.773" v="9838" actId="165"/>
          <ac:spMkLst>
            <pc:docMk/>
            <pc:sldMk cId="699598180" sldId="907"/>
            <ac:spMk id="232" creationId="{D649336D-FCC2-4A2B-7D17-31A16A4148EA}"/>
          </ac:spMkLst>
        </pc:spChg>
        <pc:spChg chg="mod">
          <ac:chgData name="Phillip Kaufman" userId="c001b2a046940d7c" providerId="LiveId" clId="{5CB25B10-5B1C-4017-B167-ED3104435743}" dt="2024-05-30T06:41:47.773" v="9838" actId="165"/>
          <ac:spMkLst>
            <pc:docMk/>
            <pc:sldMk cId="699598180" sldId="907"/>
            <ac:spMk id="235" creationId="{B77C5D01-F18D-AD8D-638B-5863F21C8236}"/>
          </ac:spMkLst>
        </pc:spChg>
        <pc:spChg chg="mod">
          <ac:chgData name="Phillip Kaufman" userId="c001b2a046940d7c" providerId="LiveId" clId="{5CB25B10-5B1C-4017-B167-ED3104435743}" dt="2024-05-30T06:41:47.773" v="9838" actId="165"/>
          <ac:spMkLst>
            <pc:docMk/>
            <pc:sldMk cId="699598180" sldId="907"/>
            <ac:spMk id="269" creationId="{AF27CBF0-1C2B-C449-3943-C1003B45E5B4}"/>
          </ac:spMkLst>
        </pc:spChg>
        <pc:spChg chg="mod">
          <ac:chgData name="Phillip Kaufman" userId="c001b2a046940d7c" providerId="LiveId" clId="{5CB25B10-5B1C-4017-B167-ED3104435743}" dt="2024-05-30T06:41:47.773" v="9838" actId="165"/>
          <ac:spMkLst>
            <pc:docMk/>
            <pc:sldMk cId="699598180" sldId="907"/>
            <ac:spMk id="270" creationId="{6C068195-D985-1B16-1140-BA3C15DA5AC2}"/>
          </ac:spMkLst>
        </pc:spChg>
        <pc:grpChg chg="add del mod">
          <ac:chgData name="Phillip Kaufman" userId="c001b2a046940d7c" providerId="LiveId" clId="{5CB25B10-5B1C-4017-B167-ED3104435743}" dt="2024-05-27T07:29:47.279" v="8611" actId="478"/>
          <ac:grpSpMkLst>
            <pc:docMk/>
            <pc:sldMk cId="699598180" sldId="907"/>
            <ac:grpSpMk id="4" creationId="{93DD7DEF-A846-DD65-34CB-65A9A9CD6831}"/>
          </ac:grpSpMkLst>
        </pc:grpChg>
        <pc:grpChg chg="add del mod">
          <ac:chgData name="Phillip Kaufman" userId="c001b2a046940d7c" providerId="LiveId" clId="{5CB25B10-5B1C-4017-B167-ED3104435743}" dt="2024-05-16T19:47:51.151" v="2512" actId="478"/>
          <ac:grpSpMkLst>
            <pc:docMk/>
            <pc:sldMk cId="699598180" sldId="907"/>
            <ac:grpSpMk id="8" creationId="{60604119-AD22-5DDD-2369-CE936148DD2D}"/>
          </ac:grpSpMkLst>
        </pc:grpChg>
        <pc:grpChg chg="mod">
          <ac:chgData name="Phillip Kaufman" userId="c001b2a046940d7c" providerId="LiveId" clId="{5CB25B10-5B1C-4017-B167-ED3104435743}" dt="2024-05-18T03:15:05.929" v="2773"/>
          <ac:grpSpMkLst>
            <pc:docMk/>
            <pc:sldMk cId="699598180" sldId="907"/>
            <ac:grpSpMk id="9" creationId="{52B7D510-A00B-684E-2F79-2178D0D903BA}"/>
          </ac:grpSpMkLst>
        </pc:grpChg>
        <pc:grpChg chg="mod">
          <ac:chgData name="Phillip Kaufman" userId="c001b2a046940d7c" providerId="LiveId" clId="{5CB25B10-5B1C-4017-B167-ED3104435743}" dt="2024-05-30T06:40:32.923" v="9824"/>
          <ac:grpSpMkLst>
            <pc:docMk/>
            <pc:sldMk cId="699598180" sldId="907"/>
            <ac:grpSpMk id="9" creationId="{61537282-0296-07D3-920D-2D22FBC222AD}"/>
          </ac:grpSpMkLst>
        </pc:grpChg>
        <pc:grpChg chg="mod">
          <ac:chgData name="Phillip Kaufman" userId="c001b2a046940d7c" providerId="LiveId" clId="{5CB25B10-5B1C-4017-B167-ED3104435743}" dt="2024-05-14T06:48:52.603" v="789"/>
          <ac:grpSpMkLst>
            <pc:docMk/>
            <pc:sldMk cId="699598180" sldId="907"/>
            <ac:grpSpMk id="9" creationId="{AA0A2D83-7CFC-04BE-C672-195DAE0F5AAC}"/>
          </ac:grpSpMkLst>
        </pc:grpChg>
        <pc:grpChg chg="mod">
          <ac:chgData name="Phillip Kaufman" userId="c001b2a046940d7c" providerId="LiveId" clId="{5CB25B10-5B1C-4017-B167-ED3104435743}" dt="2024-05-18T03:15:05.929" v="2773"/>
          <ac:grpSpMkLst>
            <pc:docMk/>
            <pc:sldMk cId="699598180" sldId="907"/>
            <ac:grpSpMk id="10" creationId="{02CFCCF5-857C-F7C1-5A16-94F87519A1D0}"/>
          </ac:grpSpMkLst>
        </pc:grpChg>
        <pc:grpChg chg="mod">
          <ac:chgData name="Phillip Kaufman" userId="c001b2a046940d7c" providerId="LiveId" clId="{5CB25B10-5B1C-4017-B167-ED3104435743}" dt="2024-05-30T06:40:32.923" v="9824"/>
          <ac:grpSpMkLst>
            <pc:docMk/>
            <pc:sldMk cId="699598180" sldId="907"/>
            <ac:grpSpMk id="10" creationId="{81532124-7C22-5A48-C2D6-A8526E5EF2CA}"/>
          </ac:grpSpMkLst>
        </pc:grpChg>
        <pc:grpChg chg="mod">
          <ac:chgData name="Phillip Kaufman" userId="c001b2a046940d7c" providerId="LiveId" clId="{5CB25B10-5B1C-4017-B167-ED3104435743}" dt="2024-05-14T06:48:52.603" v="789"/>
          <ac:grpSpMkLst>
            <pc:docMk/>
            <pc:sldMk cId="699598180" sldId="907"/>
            <ac:grpSpMk id="11" creationId="{41C945DC-70CB-A8F2-C91E-FF465125AD99}"/>
          </ac:grpSpMkLst>
        </pc:grpChg>
        <pc:grpChg chg="mod">
          <ac:chgData name="Phillip Kaufman" userId="c001b2a046940d7c" providerId="LiveId" clId="{5CB25B10-5B1C-4017-B167-ED3104435743}" dt="2024-05-14T06:48:52.603" v="789"/>
          <ac:grpSpMkLst>
            <pc:docMk/>
            <pc:sldMk cId="699598180" sldId="907"/>
            <ac:grpSpMk id="12" creationId="{0064EDEB-CD80-A6B3-C178-F614CFEE39D5}"/>
          </ac:grpSpMkLst>
        </pc:grpChg>
        <pc:grpChg chg="mod">
          <ac:chgData name="Phillip Kaufman" userId="c001b2a046940d7c" providerId="LiveId" clId="{5CB25B10-5B1C-4017-B167-ED3104435743}" dt="2024-05-18T03:15:05.929" v="2773"/>
          <ac:grpSpMkLst>
            <pc:docMk/>
            <pc:sldMk cId="699598180" sldId="907"/>
            <ac:grpSpMk id="13" creationId="{FF2DC6D6-1788-0CC2-0116-E097788F9E65}"/>
          </ac:grpSpMkLst>
        </pc:grpChg>
        <pc:grpChg chg="mod">
          <ac:chgData name="Phillip Kaufman" userId="c001b2a046940d7c" providerId="LiveId" clId="{5CB25B10-5B1C-4017-B167-ED3104435743}" dt="2024-05-30T06:40:32.923" v="9824"/>
          <ac:grpSpMkLst>
            <pc:docMk/>
            <pc:sldMk cId="699598180" sldId="907"/>
            <ac:grpSpMk id="45" creationId="{5726E392-2BF8-F315-F571-3673BB352A1A}"/>
          </ac:grpSpMkLst>
        </pc:grpChg>
        <pc:grpChg chg="mod">
          <ac:chgData name="Phillip Kaufman" userId="c001b2a046940d7c" providerId="LiveId" clId="{5CB25B10-5B1C-4017-B167-ED3104435743}" dt="2024-05-14T06:48:52.603" v="789"/>
          <ac:grpSpMkLst>
            <pc:docMk/>
            <pc:sldMk cId="699598180" sldId="907"/>
            <ac:grpSpMk id="47" creationId="{36850FBB-A3BF-CF7C-E164-0B3184639C01}"/>
          </ac:grpSpMkLst>
        </pc:grpChg>
        <pc:grpChg chg="add mod">
          <ac:chgData name="Phillip Kaufman" userId="c001b2a046940d7c" providerId="LiveId" clId="{5CB25B10-5B1C-4017-B167-ED3104435743}" dt="2024-05-30T06:40:32.923" v="9824"/>
          <ac:grpSpMkLst>
            <pc:docMk/>
            <pc:sldMk cId="699598180" sldId="907"/>
            <ac:grpSpMk id="48" creationId="{7C4C504F-995C-A18E-EBA3-9EC1CBC01A84}"/>
          </ac:grpSpMkLst>
        </pc:grpChg>
        <pc:grpChg chg="mod">
          <ac:chgData name="Phillip Kaufman" userId="c001b2a046940d7c" providerId="LiveId" clId="{5CB25B10-5B1C-4017-B167-ED3104435743}" dt="2024-05-18T03:15:05.929" v="2773"/>
          <ac:grpSpMkLst>
            <pc:docMk/>
            <pc:sldMk cId="699598180" sldId="907"/>
            <ac:grpSpMk id="48" creationId="{7CB72435-9BAE-51BD-E0FE-E5EA11B3559D}"/>
          </ac:grpSpMkLst>
        </pc:grpChg>
        <pc:grpChg chg="mod">
          <ac:chgData name="Phillip Kaufman" userId="c001b2a046940d7c" providerId="LiveId" clId="{5CB25B10-5B1C-4017-B167-ED3104435743}" dt="2024-05-30T06:40:32.923" v="9824"/>
          <ac:grpSpMkLst>
            <pc:docMk/>
            <pc:sldMk cId="699598180" sldId="907"/>
            <ac:grpSpMk id="49" creationId="{BE4806B8-852E-B523-AA1E-02D8DFC39208}"/>
          </ac:grpSpMkLst>
        </pc:grpChg>
        <pc:grpChg chg="add del mod">
          <ac:chgData name="Phillip Kaufman" userId="c001b2a046940d7c" providerId="LiveId" clId="{5CB25B10-5B1C-4017-B167-ED3104435743}" dt="2024-05-18T03:15:05.718" v="2772" actId="478"/>
          <ac:grpSpMkLst>
            <pc:docMk/>
            <pc:sldMk cId="699598180" sldId="907"/>
            <ac:grpSpMk id="52" creationId="{4B3FD2F3-0826-2791-42F9-7D260BED4C76}"/>
          </ac:grpSpMkLst>
        </pc:grpChg>
        <pc:grpChg chg="add mod">
          <ac:chgData name="Phillip Kaufman" userId="c001b2a046940d7c" providerId="LiveId" clId="{5CB25B10-5B1C-4017-B167-ED3104435743}" dt="2024-05-30T06:40:38.901" v="9826" actId="165"/>
          <ac:grpSpMkLst>
            <pc:docMk/>
            <pc:sldMk cId="699598180" sldId="907"/>
            <ac:grpSpMk id="54" creationId="{702E1644-04B7-96C2-7F51-405038005B7B}"/>
          </ac:grpSpMkLst>
        </pc:grpChg>
        <pc:grpChg chg="mod">
          <ac:chgData name="Phillip Kaufman" userId="c001b2a046940d7c" providerId="LiveId" clId="{5CB25B10-5B1C-4017-B167-ED3104435743}" dt="2024-05-16T19:47:51.397" v="2513"/>
          <ac:grpSpMkLst>
            <pc:docMk/>
            <pc:sldMk cId="699598180" sldId="907"/>
            <ac:grpSpMk id="54" creationId="{DB20088D-A68D-A857-5CF6-652DBC95C10D}"/>
          </ac:grpSpMkLst>
        </pc:grpChg>
        <pc:grpChg chg="mod">
          <ac:chgData name="Phillip Kaufman" userId="c001b2a046940d7c" providerId="LiveId" clId="{5CB25B10-5B1C-4017-B167-ED3104435743}" dt="2024-05-16T19:47:51.397" v="2513"/>
          <ac:grpSpMkLst>
            <pc:docMk/>
            <pc:sldMk cId="699598180" sldId="907"/>
            <ac:grpSpMk id="55" creationId="{9611CB3F-9BEE-9A0E-F859-D5225CB9C603}"/>
          </ac:grpSpMkLst>
        </pc:grpChg>
        <pc:grpChg chg="mod">
          <ac:chgData name="Phillip Kaufman" userId="c001b2a046940d7c" providerId="LiveId" clId="{5CB25B10-5B1C-4017-B167-ED3104435743}" dt="2024-05-16T19:47:51.397" v="2513"/>
          <ac:grpSpMkLst>
            <pc:docMk/>
            <pc:sldMk cId="699598180" sldId="907"/>
            <ac:grpSpMk id="56" creationId="{B03F3C24-77BE-4733-C89A-D92DDB1CD5D5}"/>
          </ac:grpSpMkLst>
        </pc:grpChg>
        <pc:grpChg chg="mod">
          <ac:chgData name="Phillip Kaufman" userId="c001b2a046940d7c" providerId="LiveId" clId="{5CB25B10-5B1C-4017-B167-ED3104435743}" dt="2024-05-30T06:40:38.901" v="9826" actId="165"/>
          <ac:grpSpMkLst>
            <pc:docMk/>
            <pc:sldMk cId="699598180" sldId="907"/>
            <ac:grpSpMk id="57" creationId="{20AE7404-09DB-06E4-00D8-CE320ACD29C6}"/>
          </ac:grpSpMkLst>
        </pc:grpChg>
        <pc:grpChg chg="add mod">
          <ac:chgData name="Phillip Kaufman" userId="c001b2a046940d7c" providerId="LiveId" clId="{5CB25B10-5B1C-4017-B167-ED3104435743}" dt="2024-05-30T06:40:38.901" v="9826" actId="165"/>
          <ac:grpSpMkLst>
            <pc:docMk/>
            <pc:sldMk cId="699598180" sldId="907"/>
            <ac:grpSpMk id="62" creationId="{2D954D97-6658-06D2-4458-ADC8858CE5DA}"/>
          </ac:grpSpMkLst>
        </pc:grpChg>
        <pc:grpChg chg="mod">
          <ac:chgData name="Phillip Kaufman" userId="c001b2a046940d7c" providerId="LiveId" clId="{5CB25B10-5B1C-4017-B167-ED3104435743}" dt="2024-05-30T06:40:38.901" v="9826" actId="165"/>
          <ac:grpSpMkLst>
            <pc:docMk/>
            <pc:sldMk cId="699598180" sldId="907"/>
            <ac:grpSpMk id="63" creationId="{AC24F948-3D05-08F4-D538-964A8908780F}"/>
          </ac:grpSpMkLst>
        </pc:grpChg>
        <pc:grpChg chg="add mod ord topLvl">
          <ac:chgData name="Phillip Kaufman" userId="c001b2a046940d7c" providerId="LiveId" clId="{5CB25B10-5B1C-4017-B167-ED3104435743}" dt="2024-05-30T19:27:06.212" v="9867" actId="166"/>
          <ac:grpSpMkLst>
            <pc:docMk/>
            <pc:sldMk cId="699598180" sldId="907"/>
            <ac:grpSpMk id="96" creationId="{B4B72F42-EB0E-D6E0-AA65-8AD9365B12D8}"/>
          </ac:grpSpMkLst>
        </pc:grpChg>
        <pc:grpChg chg="add del mod topLvl">
          <ac:chgData name="Phillip Kaufman" userId="c001b2a046940d7c" providerId="LiveId" clId="{5CB25B10-5B1C-4017-B167-ED3104435743}" dt="2024-05-30T06:40:42.595" v="9827" actId="478"/>
          <ac:grpSpMkLst>
            <pc:docMk/>
            <pc:sldMk cId="699598180" sldId="907"/>
            <ac:grpSpMk id="97" creationId="{E0D10679-3A7C-E231-B2C0-24BC19788C0A}"/>
          </ac:grpSpMkLst>
        </pc:grpChg>
        <pc:grpChg chg="add del mod">
          <ac:chgData name="Phillip Kaufman" userId="c001b2a046940d7c" providerId="LiveId" clId="{5CB25B10-5B1C-4017-B167-ED3104435743}" dt="2024-05-30T06:40:38.901" v="9826" actId="165"/>
          <ac:grpSpMkLst>
            <pc:docMk/>
            <pc:sldMk cId="699598180" sldId="907"/>
            <ac:grpSpMk id="98" creationId="{0DDF2062-725F-CAF4-9F8E-E66295DDF45C}"/>
          </ac:grpSpMkLst>
        </pc:grpChg>
        <pc:grpChg chg="add del mod">
          <ac:chgData name="Phillip Kaufman" userId="c001b2a046940d7c" providerId="LiveId" clId="{5CB25B10-5B1C-4017-B167-ED3104435743}" dt="2024-05-30T06:42:05.201" v="9848" actId="478"/>
          <ac:grpSpMkLst>
            <pc:docMk/>
            <pc:sldMk cId="699598180" sldId="907"/>
            <ac:grpSpMk id="99" creationId="{88853D91-57FE-F766-D791-830FBD30183D}"/>
          </ac:grpSpMkLst>
        </pc:grpChg>
        <pc:grpChg chg="mod topLvl">
          <ac:chgData name="Phillip Kaufman" userId="c001b2a046940d7c" providerId="LiveId" clId="{5CB25B10-5B1C-4017-B167-ED3104435743}" dt="2024-05-30T06:42:03.882" v="9847" actId="165"/>
          <ac:grpSpMkLst>
            <pc:docMk/>
            <pc:sldMk cId="699598180" sldId="907"/>
            <ac:grpSpMk id="100" creationId="{03146C35-0984-FB7C-C889-5C3B74A6E614}"/>
          </ac:grpSpMkLst>
        </pc:grpChg>
        <pc:grpChg chg="mod topLvl">
          <ac:chgData name="Phillip Kaufman" userId="c001b2a046940d7c" providerId="LiveId" clId="{5CB25B10-5B1C-4017-B167-ED3104435743}" dt="2024-05-30T06:42:03.882" v="9847" actId="165"/>
          <ac:grpSpMkLst>
            <pc:docMk/>
            <pc:sldMk cId="699598180" sldId="907"/>
            <ac:grpSpMk id="103" creationId="{002A9F6A-7860-7823-044C-3A63A09D5E9D}"/>
          </ac:grpSpMkLst>
        </pc:grpChg>
        <pc:grpChg chg="mod">
          <ac:chgData name="Phillip Kaufman" userId="c001b2a046940d7c" providerId="LiveId" clId="{5CB25B10-5B1C-4017-B167-ED3104435743}" dt="2024-05-30T06:42:03.882" v="9847" actId="165"/>
          <ac:grpSpMkLst>
            <pc:docMk/>
            <pc:sldMk cId="699598180" sldId="907"/>
            <ac:grpSpMk id="104" creationId="{14CD5052-F1D1-DC58-29F9-1555E9290CCE}"/>
          </ac:grpSpMkLst>
        </pc:grpChg>
        <pc:grpChg chg="mod">
          <ac:chgData name="Phillip Kaufman" userId="c001b2a046940d7c" providerId="LiveId" clId="{5CB25B10-5B1C-4017-B167-ED3104435743}" dt="2024-05-30T06:42:03.882" v="9847" actId="165"/>
          <ac:grpSpMkLst>
            <pc:docMk/>
            <pc:sldMk cId="699598180" sldId="907"/>
            <ac:grpSpMk id="139" creationId="{59BCB317-E369-05D7-568A-48B5D12C0C39}"/>
          </ac:grpSpMkLst>
        </pc:grpChg>
        <pc:grpChg chg="del">
          <ac:chgData name="Phillip Kaufman" userId="c001b2a046940d7c" providerId="LiveId" clId="{5CB25B10-5B1C-4017-B167-ED3104435743}" dt="2024-05-14T06:48:52.257" v="788" actId="478"/>
          <ac:grpSpMkLst>
            <pc:docMk/>
            <pc:sldMk cId="699598180" sldId="907"/>
            <ac:grpSpMk id="142" creationId="{869C243C-B9F2-7782-83EB-AA265E3A10D9}"/>
          </ac:grpSpMkLst>
        </pc:grpChg>
        <pc:grpChg chg="add mod">
          <ac:chgData name="Phillip Kaufman" userId="c001b2a046940d7c" providerId="LiveId" clId="{5CB25B10-5B1C-4017-B167-ED3104435743}" dt="2024-05-30T06:40:59.401" v="9829"/>
          <ac:grpSpMkLst>
            <pc:docMk/>
            <pc:sldMk cId="699598180" sldId="907"/>
            <ac:grpSpMk id="142" creationId="{F306AD06-387A-C1A3-EC1E-BAC3E9D8B28D}"/>
          </ac:grpSpMkLst>
        </pc:grpChg>
        <pc:grpChg chg="mod">
          <ac:chgData name="Phillip Kaufman" userId="c001b2a046940d7c" providerId="LiveId" clId="{5CB25B10-5B1C-4017-B167-ED3104435743}" dt="2024-05-30T06:40:59.401" v="9829"/>
          <ac:grpSpMkLst>
            <pc:docMk/>
            <pc:sldMk cId="699598180" sldId="907"/>
            <ac:grpSpMk id="143" creationId="{CB342210-7B5D-B427-F8CA-C27D6341579E}"/>
          </ac:grpSpMkLst>
        </pc:grpChg>
        <pc:grpChg chg="mod">
          <ac:chgData name="Phillip Kaufman" userId="c001b2a046940d7c" providerId="LiveId" clId="{5CB25B10-5B1C-4017-B167-ED3104435743}" dt="2024-05-30T06:40:59.401" v="9829"/>
          <ac:grpSpMkLst>
            <pc:docMk/>
            <pc:sldMk cId="699598180" sldId="907"/>
            <ac:grpSpMk id="144" creationId="{E28B52BB-EA74-EB55-4902-A6257F4220C6}"/>
          </ac:grpSpMkLst>
        </pc:grpChg>
        <pc:grpChg chg="mod">
          <ac:chgData name="Phillip Kaufman" userId="c001b2a046940d7c" providerId="LiveId" clId="{5CB25B10-5B1C-4017-B167-ED3104435743}" dt="2024-05-30T06:40:59.401" v="9829"/>
          <ac:grpSpMkLst>
            <pc:docMk/>
            <pc:sldMk cId="699598180" sldId="907"/>
            <ac:grpSpMk id="145" creationId="{6174E7F1-49F1-B79F-BB76-7D7CC5758D8F}"/>
          </ac:grpSpMkLst>
        </pc:grpChg>
        <pc:grpChg chg="mod">
          <ac:chgData name="Phillip Kaufman" userId="c001b2a046940d7c" providerId="LiveId" clId="{5CB25B10-5B1C-4017-B167-ED3104435743}" dt="2024-05-30T06:40:59.401" v="9829"/>
          <ac:grpSpMkLst>
            <pc:docMk/>
            <pc:sldMk cId="699598180" sldId="907"/>
            <ac:grpSpMk id="146" creationId="{D6FCB0B1-4187-B897-B554-4C545EEC58DF}"/>
          </ac:grpSpMkLst>
        </pc:grpChg>
        <pc:grpChg chg="mod">
          <ac:chgData name="Phillip Kaufman" userId="c001b2a046940d7c" providerId="LiveId" clId="{5CB25B10-5B1C-4017-B167-ED3104435743}" dt="2024-05-30T06:40:59.401" v="9829"/>
          <ac:grpSpMkLst>
            <pc:docMk/>
            <pc:sldMk cId="699598180" sldId="907"/>
            <ac:grpSpMk id="147" creationId="{654999D2-AD45-F25E-7B60-500FE65299B3}"/>
          </ac:grpSpMkLst>
        </pc:grpChg>
        <pc:grpChg chg="mod">
          <ac:chgData name="Phillip Kaufman" userId="c001b2a046940d7c" providerId="LiveId" clId="{5CB25B10-5B1C-4017-B167-ED3104435743}" dt="2024-05-30T06:40:59.401" v="9829"/>
          <ac:grpSpMkLst>
            <pc:docMk/>
            <pc:sldMk cId="699598180" sldId="907"/>
            <ac:grpSpMk id="148" creationId="{2840AE9D-125B-22C3-16AD-A74E0BF57FA3}"/>
          </ac:grpSpMkLst>
        </pc:grpChg>
        <pc:grpChg chg="mod">
          <ac:chgData name="Phillip Kaufman" userId="c001b2a046940d7c" providerId="LiveId" clId="{5CB25B10-5B1C-4017-B167-ED3104435743}" dt="2024-05-30T06:40:59.401" v="9829"/>
          <ac:grpSpMkLst>
            <pc:docMk/>
            <pc:sldMk cId="699598180" sldId="907"/>
            <ac:grpSpMk id="149" creationId="{C53DE553-9A08-4488-31B6-16FC47B1AD34}"/>
          </ac:grpSpMkLst>
        </pc:grpChg>
        <pc:grpChg chg="mod">
          <ac:chgData name="Phillip Kaufman" userId="c001b2a046940d7c" providerId="LiveId" clId="{5CB25B10-5B1C-4017-B167-ED3104435743}" dt="2024-05-30T06:40:59.401" v="9829"/>
          <ac:grpSpMkLst>
            <pc:docMk/>
            <pc:sldMk cId="699598180" sldId="907"/>
            <ac:grpSpMk id="170" creationId="{DF3317E3-8D97-2D17-62C6-25198D2D5199}"/>
          </ac:grpSpMkLst>
        </pc:grpChg>
        <pc:grpChg chg="mod">
          <ac:chgData name="Phillip Kaufman" userId="c001b2a046940d7c" providerId="LiveId" clId="{5CB25B10-5B1C-4017-B167-ED3104435743}" dt="2024-05-30T06:40:59.401" v="9829"/>
          <ac:grpSpMkLst>
            <pc:docMk/>
            <pc:sldMk cId="699598180" sldId="907"/>
            <ac:grpSpMk id="205" creationId="{AC931522-A140-E341-E184-9C33162F92C0}"/>
          </ac:grpSpMkLst>
        </pc:grpChg>
        <pc:grpChg chg="add del mod">
          <ac:chgData name="Phillip Kaufman" userId="c001b2a046940d7c" providerId="LiveId" clId="{5CB25B10-5B1C-4017-B167-ED3104435743}" dt="2024-05-30T06:41:47.773" v="9838" actId="165"/>
          <ac:grpSpMkLst>
            <pc:docMk/>
            <pc:sldMk cId="699598180" sldId="907"/>
            <ac:grpSpMk id="208" creationId="{09A6CD51-BD65-D581-51DA-2FA31ADBC027}"/>
          </ac:grpSpMkLst>
        </pc:grpChg>
        <pc:grpChg chg="mod topLvl">
          <ac:chgData name="Phillip Kaufman" userId="c001b2a046940d7c" providerId="LiveId" clId="{5CB25B10-5B1C-4017-B167-ED3104435743}" dt="2024-05-30T06:41:47.773" v="9838" actId="165"/>
          <ac:grpSpMkLst>
            <pc:docMk/>
            <pc:sldMk cId="699598180" sldId="907"/>
            <ac:grpSpMk id="209" creationId="{4CD779BF-18F0-8DCC-CEDD-48DA5361264C}"/>
          </ac:grpSpMkLst>
        </pc:grpChg>
        <pc:grpChg chg="mod topLvl">
          <ac:chgData name="Phillip Kaufman" userId="c001b2a046940d7c" providerId="LiveId" clId="{5CB25B10-5B1C-4017-B167-ED3104435743}" dt="2024-05-30T06:41:47.773" v="9838" actId="165"/>
          <ac:grpSpMkLst>
            <pc:docMk/>
            <pc:sldMk cId="699598180" sldId="907"/>
            <ac:grpSpMk id="210" creationId="{81A8C403-68CB-BE33-B5A9-344820E1CCA1}"/>
          </ac:grpSpMkLst>
        </pc:grpChg>
        <pc:grpChg chg="del mod topLvl">
          <ac:chgData name="Phillip Kaufman" userId="c001b2a046940d7c" providerId="LiveId" clId="{5CB25B10-5B1C-4017-B167-ED3104435743}" dt="2024-05-30T06:41:53.034" v="9843" actId="478"/>
          <ac:grpSpMkLst>
            <pc:docMk/>
            <pc:sldMk cId="699598180" sldId="907"/>
            <ac:grpSpMk id="211" creationId="{98DF5D29-60BB-17B8-7497-986DF61D4780}"/>
          </ac:grpSpMkLst>
        </pc:grpChg>
        <pc:grpChg chg="del mod topLvl">
          <ac:chgData name="Phillip Kaufman" userId="c001b2a046940d7c" providerId="LiveId" clId="{5CB25B10-5B1C-4017-B167-ED3104435743}" dt="2024-05-30T06:41:52.554" v="9842" actId="478"/>
          <ac:grpSpMkLst>
            <pc:docMk/>
            <pc:sldMk cId="699598180" sldId="907"/>
            <ac:grpSpMk id="212" creationId="{B5B0E1AB-F31B-55EB-B239-CCF0044CF109}"/>
          </ac:grpSpMkLst>
        </pc:grpChg>
        <pc:grpChg chg="del mod topLvl">
          <ac:chgData name="Phillip Kaufman" userId="c001b2a046940d7c" providerId="LiveId" clId="{5CB25B10-5B1C-4017-B167-ED3104435743}" dt="2024-05-30T06:41:51.893" v="9841" actId="478"/>
          <ac:grpSpMkLst>
            <pc:docMk/>
            <pc:sldMk cId="699598180" sldId="907"/>
            <ac:grpSpMk id="213" creationId="{DA6C77CA-1CC3-0075-63B6-602CC0DE7DC8}"/>
          </ac:grpSpMkLst>
        </pc:grpChg>
        <pc:grpChg chg="del mod topLvl">
          <ac:chgData name="Phillip Kaufman" userId="c001b2a046940d7c" providerId="LiveId" clId="{5CB25B10-5B1C-4017-B167-ED3104435743}" dt="2024-05-30T06:41:51.405" v="9840" actId="478"/>
          <ac:grpSpMkLst>
            <pc:docMk/>
            <pc:sldMk cId="699598180" sldId="907"/>
            <ac:grpSpMk id="214" creationId="{5913B98E-2E85-6EA1-29B1-ED655A1A9E81}"/>
          </ac:grpSpMkLst>
        </pc:grpChg>
        <pc:grpChg chg="del mod topLvl">
          <ac:chgData name="Phillip Kaufman" userId="c001b2a046940d7c" providerId="LiveId" clId="{5CB25B10-5B1C-4017-B167-ED3104435743}" dt="2024-05-30T06:41:50.614" v="9839" actId="478"/>
          <ac:grpSpMkLst>
            <pc:docMk/>
            <pc:sldMk cId="699598180" sldId="907"/>
            <ac:grpSpMk id="215" creationId="{9F276EB8-054B-FF3B-A1C0-C1B4856672B9}"/>
          </ac:grpSpMkLst>
        </pc:grpChg>
        <pc:grpChg chg="mod">
          <ac:chgData name="Phillip Kaufman" userId="c001b2a046940d7c" providerId="LiveId" clId="{5CB25B10-5B1C-4017-B167-ED3104435743}" dt="2024-05-30T06:41:47.773" v="9838" actId="165"/>
          <ac:grpSpMkLst>
            <pc:docMk/>
            <pc:sldMk cId="699598180" sldId="907"/>
            <ac:grpSpMk id="236" creationId="{BA2B0C94-2B06-B741-D7DA-8AB278C00836}"/>
          </ac:grpSpMkLst>
        </pc:grpChg>
        <pc:grpChg chg="mod">
          <ac:chgData name="Phillip Kaufman" userId="c001b2a046940d7c" providerId="LiveId" clId="{5CB25B10-5B1C-4017-B167-ED3104435743}" dt="2024-05-30T06:41:47.773" v="9838" actId="165"/>
          <ac:grpSpMkLst>
            <pc:docMk/>
            <pc:sldMk cId="699598180" sldId="907"/>
            <ac:grpSpMk id="271" creationId="{0FDD553B-5808-971D-8778-0443301D8D0A}"/>
          </ac:grpSpMkLst>
        </pc:grpChg>
        <pc:cxnChg chg="mod">
          <ac:chgData name="Phillip Kaufman" userId="c001b2a046940d7c" providerId="LiveId" clId="{5CB25B10-5B1C-4017-B167-ED3104435743}" dt="2024-05-30T06:40:32.923" v="9824"/>
          <ac:cxnSpMkLst>
            <pc:docMk/>
            <pc:sldMk cId="699598180" sldId="907"/>
            <ac:cxnSpMk id="11" creationId="{A92830B2-344C-E95C-DEBA-631A62D7E325}"/>
          </ac:cxnSpMkLst>
        </pc:cxnChg>
        <pc:cxnChg chg="mod">
          <ac:chgData name="Phillip Kaufman" userId="c001b2a046940d7c" providerId="LiveId" clId="{5CB25B10-5B1C-4017-B167-ED3104435743}" dt="2024-05-30T06:40:32.923" v="9824"/>
          <ac:cxnSpMkLst>
            <pc:docMk/>
            <pc:sldMk cId="699598180" sldId="907"/>
            <ac:cxnSpMk id="12" creationId="{8B7438FA-6264-FBBB-6134-9DA6BEAE08B1}"/>
          </ac:cxnSpMkLst>
        </pc:cxnChg>
        <pc:cxnChg chg="mod">
          <ac:chgData name="Phillip Kaufman" userId="c001b2a046940d7c" providerId="LiveId" clId="{5CB25B10-5B1C-4017-B167-ED3104435743}" dt="2024-05-30T06:40:32.923" v="9824"/>
          <ac:cxnSpMkLst>
            <pc:docMk/>
            <pc:sldMk cId="699598180" sldId="907"/>
            <ac:cxnSpMk id="13" creationId="{8B4B4D4F-9D96-A0EE-9734-DA832B125F5D}"/>
          </ac:cxnSpMkLst>
        </pc:cxnChg>
        <pc:cxnChg chg="mod">
          <ac:chgData name="Phillip Kaufman" userId="c001b2a046940d7c" providerId="LiveId" clId="{5CB25B10-5B1C-4017-B167-ED3104435743}" dt="2024-05-14T06:48:52.603" v="789"/>
          <ac:cxnSpMkLst>
            <pc:docMk/>
            <pc:sldMk cId="699598180" sldId="907"/>
            <ac:cxnSpMk id="13" creationId="{DF2DAC6A-C5EE-B61C-2AEF-14D5B5EA68BA}"/>
          </ac:cxnSpMkLst>
        </pc:cxnChg>
        <pc:cxnChg chg="mod">
          <ac:chgData name="Phillip Kaufman" userId="c001b2a046940d7c" providerId="LiveId" clId="{5CB25B10-5B1C-4017-B167-ED3104435743}" dt="2024-05-14T06:48:52.603" v="789"/>
          <ac:cxnSpMkLst>
            <pc:docMk/>
            <pc:sldMk cId="699598180" sldId="907"/>
            <ac:cxnSpMk id="14" creationId="{9279B195-0E8D-C3AC-86A4-A09E11CF3623}"/>
          </ac:cxnSpMkLst>
        </pc:cxnChg>
        <pc:cxnChg chg="mod">
          <ac:chgData name="Phillip Kaufman" userId="c001b2a046940d7c" providerId="LiveId" clId="{5CB25B10-5B1C-4017-B167-ED3104435743}" dt="2024-05-18T03:15:05.929" v="2773"/>
          <ac:cxnSpMkLst>
            <pc:docMk/>
            <pc:sldMk cId="699598180" sldId="907"/>
            <ac:cxnSpMk id="14" creationId="{A4A9C1AF-C374-8AA0-844D-F4E2D1EFD04F}"/>
          </ac:cxnSpMkLst>
        </pc:cxnChg>
        <pc:cxnChg chg="mod">
          <ac:chgData name="Phillip Kaufman" userId="c001b2a046940d7c" providerId="LiveId" clId="{5CB25B10-5B1C-4017-B167-ED3104435743}" dt="2024-05-30T06:40:32.923" v="9824"/>
          <ac:cxnSpMkLst>
            <pc:docMk/>
            <pc:sldMk cId="699598180" sldId="907"/>
            <ac:cxnSpMk id="14" creationId="{D1F529AE-E276-738C-D087-8D51C4862801}"/>
          </ac:cxnSpMkLst>
        </pc:cxnChg>
        <pc:cxnChg chg="mod">
          <ac:chgData name="Phillip Kaufman" userId="c001b2a046940d7c" providerId="LiveId" clId="{5CB25B10-5B1C-4017-B167-ED3104435743}" dt="2024-05-18T03:15:05.929" v="2773"/>
          <ac:cxnSpMkLst>
            <pc:docMk/>
            <pc:sldMk cId="699598180" sldId="907"/>
            <ac:cxnSpMk id="15" creationId="{0638AB5D-2070-05C8-3CDC-116DE6F5C569}"/>
          </ac:cxnSpMkLst>
        </pc:cxnChg>
        <pc:cxnChg chg="mod">
          <ac:chgData name="Phillip Kaufman" userId="c001b2a046940d7c" providerId="LiveId" clId="{5CB25B10-5B1C-4017-B167-ED3104435743}" dt="2024-05-14T06:48:52.603" v="789"/>
          <ac:cxnSpMkLst>
            <pc:docMk/>
            <pc:sldMk cId="699598180" sldId="907"/>
            <ac:cxnSpMk id="15" creationId="{1988EB09-D9D7-7870-88B5-EF981E46440C}"/>
          </ac:cxnSpMkLst>
        </pc:cxnChg>
        <pc:cxnChg chg="mod">
          <ac:chgData name="Phillip Kaufman" userId="c001b2a046940d7c" providerId="LiveId" clId="{5CB25B10-5B1C-4017-B167-ED3104435743}" dt="2024-05-30T06:40:32.923" v="9824"/>
          <ac:cxnSpMkLst>
            <pc:docMk/>
            <pc:sldMk cId="699598180" sldId="907"/>
            <ac:cxnSpMk id="15" creationId="{89739D85-890A-932B-0952-9011D711F53B}"/>
          </ac:cxnSpMkLst>
        </pc:cxnChg>
        <pc:cxnChg chg="mod">
          <ac:chgData name="Phillip Kaufman" userId="c001b2a046940d7c" providerId="LiveId" clId="{5CB25B10-5B1C-4017-B167-ED3104435743}" dt="2024-05-30T06:40:32.923" v="9824"/>
          <ac:cxnSpMkLst>
            <pc:docMk/>
            <pc:sldMk cId="699598180" sldId="907"/>
            <ac:cxnSpMk id="16" creationId="{5017B453-DA38-9D85-6F05-66C5C2A4B053}"/>
          </ac:cxnSpMkLst>
        </pc:cxnChg>
        <pc:cxnChg chg="mod">
          <ac:chgData name="Phillip Kaufman" userId="c001b2a046940d7c" providerId="LiveId" clId="{5CB25B10-5B1C-4017-B167-ED3104435743}" dt="2024-05-14T06:48:52.603" v="789"/>
          <ac:cxnSpMkLst>
            <pc:docMk/>
            <pc:sldMk cId="699598180" sldId="907"/>
            <ac:cxnSpMk id="16" creationId="{A0593335-587E-A562-FF40-7EF11400113F}"/>
          </ac:cxnSpMkLst>
        </pc:cxnChg>
        <pc:cxnChg chg="mod">
          <ac:chgData name="Phillip Kaufman" userId="c001b2a046940d7c" providerId="LiveId" clId="{5CB25B10-5B1C-4017-B167-ED3104435743}" dt="2024-05-18T03:15:05.929" v="2773"/>
          <ac:cxnSpMkLst>
            <pc:docMk/>
            <pc:sldMk cId="699598180" sldId="907"/>
            <ac:cxnSpMk id="16" creationId="{C61C21EB-D7E7-BC5D-AE40-FBDF854E81F4}"/>
          </ac:cxnSpMkLst>
        </pc:cxnChg>
        <pc:cxnChg chg="mod">
          <ac:chgData name="Phillip Kaufman" userId="c001b2a046940d7c" providerId="LiveId" clId="{5CB25B10-5B1C-4017-B167-ED3104435743}" dt="2024-05-14T06:48:52.603" v="789"/>
          <ac:cxnSpMkLst>
            <pc:docMk/>
            <pc:sldMk cId="699598180" sldId="907"/>
            <ac:cxnSpMk id="17" creationId="{4143FFCB-2204-A528-097D-AA92052A82D1}"/>
          </ac:cxnSpMkLst>
        </pc:cxnChg>
        <pc:cxnChg chg="mod">
          <ac:chgData name="Phillip Kaufman" userId="c001b2a046940d7c" providerId="LiveId" clId="{5CB25B10-5B1C-4017-B167-ED3104435743}" dt="2024-05-30T06:40:32.923" v="9824"/>
          <ac:cxnSpMkLst>
            <pc:docMk/>
            <pc:sldMk cId="699598180" sldId="907"/>
            <ac:cxnSpMk id="17" creationId="{68BB4FDC-1EF0-1967-9BC3-26989019B1ED}"/>
          </ac:cxnSpMkLst>
        </pc:cxnChg>
        <pc:cxnChg chg="mod">
          <ac:chgData name="Phillip Kaufman" userId="c001b2a046940d7c" providerId="LiveId" clId="{5CB25B10-5B1C-4017-B167-ED3104435743}" dt="2024-05-18T03:15:05.929" v="2773"/>
          <ac:cxnSpMkLst>
            <pc:docMk/>
            <pc:sldMk cId="699598180" sldId="907"/>
            <ac:cxnSpMk id="17" creationId="{A931BC8E-B7F6-FC12-F839-C1A628388E71}"/>
          </ac:cxnSpMkLst>
        </pc:cxnChg>
        <pc:cxnChg chg="mod">
          <ac:chgData name="Phillip Kaufman" userId="c001b2a046940d7c" providerId="LiveId" clId="{5CB25B10-5B1C-4017-B167-ED3104435743}" dt="2024-05-18T03:15:05.929" v="2773"/>
          <ac:cxnSpMkLst>
            <pc:docMk/>
            <pc:sldMk cId="699598180" sldId="907"/>
            <ac:cxnSpMk id="18" creationId="{4FF357D9-07A6-03F0-70EE-1A065E2F8AFE}"/>
          </ac:cxnSpMkLst>
        </pc:cxnChg>
        <pc:cxnChg chg="mod">
          <ac:chgData name="Phillip Kaufman" userId="c001b2a046940d7c" providerId="LiveId" clId="{5CB25B10-5B1C-4017-B167-ED3104435743}" dt="2024-05-14T06:48:52.603" v="789"/>
          <ac:cxnSpMkLst>
            <pc:docMk/>
            <pc:sldMk cId="699598180" sldId="907"/>
            <ac:cxnSpMk id="18" creationId="{8A8F42FB-1CD2-36E7-C798-D485BFAF3C58}"/>
          </ac:cxnSpMkLst>
        </pc:cxnChg>
        <pc:cxnChg chg="mod">
          <ac:chgData name="Phillip Kaufman" userId="c001b2a046940d7c" providerId="LiveId" clId="{5CB25B10-5B1C-4017-B167-ED3104435743}" dt="2024-05-30T06:40:32.923" v="9824"/>
          <ac:cxnSpMkLst>
            <pc:docMk/>
            <pc:sldMk cId="699598180" sldId="907"/>
            <ac:cxnSpMk id="18" creationId="{D7A8126B-D773-8326-5DD9-F927CC154887}"/>
          </ac:cxnSpMkLst>
        </pc:cxnChg>
        <pc:cxnChg chg="mod">
          <ac:chgData name="Phillip Kaufman" userId="c001b2a046940d7c" providerId="LiveId" clId="{5CB25B10-5B1C-4017-B167-ED3104435743}" dt="2024-05-14T06:48:52.603" v="789"/>
          <ac:cxnSpMkLst>
            <pc:docMk/>
            <pc:sldMk cId="699598180" sldId="907"/>
            <ac:cxnSpMk id="19" creationId="{0FB953AF-B4C4-062F-FDB8-23029BB5EB70}"/>
          </ac:cxnSpMkLst>
        </pc:cxnChg>
        <pc:cxnChg chg="mod">
          <ac:chgData name="Phillip Kaufman" userId="c001b2a046940d7c" providerId="LiveId" clId="{5CB25B10-5B1C-4017-B167-ED3104435743}" dt="2024-05-30T06:40:32.923" v="9824"/>
          <ac:cxnSpMkLst>
            <pc:docMk/>
            <pc:sldMk cId="699598180" sldId="907"/>
            <ac:cxnSpMk id="19" creationId="{BC2782E3-5D57-6BC0-807C-9112F088DC04}"/>
          </ac:cxnSpMkLst>
        </pc:cxnChg>
        <pc:cxnChg chg="mod">
          <ac:chgData name="Phillip Kaufman" userId="c001b2a046940d7c" providerId="LiveId" clId="{5CB25B10-5B1C-4017-B167-ED3104435743}" dt="2024-05-18T03:15:05.929" v="2773"/>
          <ac:cxnSpMkLst>
            <pc:docMk/>
            <pc:sldMk cId="699598180" sldId="907"/>
            <ac:cxnSpMk id="19" creationId="{CDFC175C-500B-728F-F461-93EBBAD24F92}"/>
          </ac:cxnSpMkLst>
        </pc:cxnChg>
        <pc:cxnChg chg="mod">
          <ac:chgData name="Phillip Kaufman" userId="c001b2a046940d7c" providerId="LiveId" clId="{5CB25B10-5B1C-4017-B167-ED3104435743}" dt="2024-05-18T03:15:05.929" v="2773"/>
          <ac:cxnSpMkLst>
            <pc:docMk/>
            <pc:sldMk cId="699598180" sldId="907"/>
            <ac:cxnSpMk id="20" creationId="{46808104-2A97-98D0-6738-0C5A9C67DE8B}"/>
          </ac:cxnSpMkLst>
        </pc:cxnChg>
        <pc:cxnChg chg="mod">
          <ac:chgData name="Phillip Kaufman" userId="c001b2a046940d7c" providerId="LiveId" clId="{5CB25B10-5B1C-4017-B167-ED3104435743}" dt="2024-05-30T06:40:32.923" v="9824"/>
          <ac:cxnSpMkLst>
            <pc:docMk/>
            <pc:sldMk cId="699598180" sldId="907"/>
            <ac:cxnSpMk id="20" creationId="{AEF777AF-ECB5-AC2F-51B8-C8EDACFC4D86}"/>
          </ac:cxnSpMkLst>
        </pc:cxnChg>
        <pc:cxnChg chg="mod">
          <ac:chgData name="Phillip Kaufman" userId="c001b2a046940d7c" providerId="LiveId" clId="{5CB25B10-5B1C-4017-B167-ED3104435743}" dt="2024-05-14T06:48:52.603" v="789"/>
          <ac:cxnSpMkLst>
            <pc:docMk/>
            <pc:sldMk cId="699598180" sldId="907"/>
            <ac:cxnSpMk id="20" creationId="{B089DF5A-6F23-CACC-BF1D-D98D7211803D}"/>
          </ac:cxnSpMkLst>
        </pc:cxnChg>
        <pc:cxnChg chg="mod">
          <ac:chgData name="Phillip Kaufman" userId="c001b2a046940d7c" providerId="LiveId" clId="{5CB25B10-5B1C-4017-B167-ED3104435743}" dt="2024-05-14T06:48:52.603" v="789"/>
          <ac:cxnSpMkLst>
            <pc:docMk/>
            <pc:sldMk cId="699598180" sldId="907"/>
            <ac:cxnSpMk id="21" creationId="{37057880-952D-E281-7FB1-FCC0662476BE}"/>
          </ac:cxnSpMkLst>
        </pc:cxnChg>
        <pc:cxnChg chg="mod">
          <ac:chgData name="Phillip Kaufman" userId="c001b2a046940d7c" providerId="LiveId" clId="{5CB25B10-5B1C-4017-B167-ED3104435743}" dt="2024-05-18T03:15:05.929" v="2773"/>
          <ac:cxnSpMkLst>
            <pc:docMk/>
            <pc:sldMk cId="699598180" sldId="907"/>
            <ac:cxnSpMk id="21" creationId="{3F9014C1-0B9D-640D-EB72-5E55E2441F20}"/>
          </ac:cxnSpMkLst>
        </pc:cxnChg>
        <pc:cxnChg chg="mod">
          <ac:chgData name="Phillip Kaufman" userId="c001b2a046940d7c" providerId="LiveId" clId="{5CB25B10-5B1C-4017-B167-ED3104435743}" dt="2024-05-30T06:40:32.923" v="9824"/>
          <ac:cxnSpMkLst>
            <pc:docMk/>
            <pc:sldMk cId="699598180" sldId="907"/>
            <ac:cxnSpMk id="21" creationId="{5908120F-8ECB-D55D-D7A2-C9DFBC914208}"/>
          </ac:cxnSpMkLst>
        </pc:cxnChg>
        <pc:cxnChg chg="mod">
          <ac:chgData name="Phillip Kaufman" userId="c001b2a046940d7c" providerId="LiveId" clId="{5CB25B10-5B1C-4017-B167-ED3104435743}" dt="2024-05-14T06:48:52.603" v="789"/>
          <ac:cxnSpMkLst>
            <pc:docMk/>
            <pc:sldMk cId="699598180" sldId="907"/>
            <ac:cxnSpMk id="22" creationId="{46D98E43-931F-EB13-159C-156BA2114B4A}"/>
          </ac:cxnSpMkLst>
        </pc:cxnChg>
        <pc:cxnChg chg="mod">
          <ac:chgData name="Phillip Kaufman" userId="c001b2a046940d7c" providerId="LiveId" clId="{5CB25B10-5B1C-4017-B167-ED3104435743}" dt="2024-05-30T06:40:32.923" v="9824"/>
          <ac:cxnSpMkLst>
            <pc:docMk/>
            <pc:sldMk cId="699598180" sldId="907"/>
            <ac:cxnSpMk id="22" creationId="{72131D86-F9DA-9570-BA1B-31DE8D18E422}"/>
          </ac:cxnSpMkLst>
        </pc:cxnChg>
        <pc:cxnChg chg="mod">
          <ac:chgData name="Phillip Kaufman" userId="c001b2a046940d7c" providerId="LiveId" clId="{5CB25B10-5B1C-4017-B167-ED3104435743}" dt="2024-05-18T03:15:05.929" v="2773"/>
          <ac:cxnSpMkLst>
            <pc:docMk/>
            <pc:sldMk cId="699598180" sldId="907"/>
            <ac:cxnSpMk id="22" creationId="{73CCF25A-6F3E-2159-3CE9-4E9DAB30C5C6}"/>
          </ac:cxnSpMkLst>
        </pc:cxnChg>
        <pc:cxnChg chg="mod">
          <ac:chgData name="Phillip Kaufman" userId="c001b2a046940d7c" providerId="LiveId" clId="{5CB25B10-5B1C-4017-B167-ED3104435743}" dt="2024-05-14T06:48:52.603" v="789"/>
          <ac:cxnSpMkLst>
            <pc:docMk/>
            <pc:sldMk cId="699598180" sldId="907"/>
            <ac:cxnSpMk id="23" creationId="{3FD00B49-5289-EEE1-E58C-62AF8DA743ED}"/>
          </ac:cxnSpMkLst>
        </pc:cxnChg>
        <pc:cxnChg chg="mod">
          <ac:chgData name="Phillip Kaufman" userId="c001b2a046940d7c" providerId="LiveId" clId="{5CB25B10-5B1C-4017-B167-ED3104435743}" dt="2024-05-30T06:40:32.923" v="9824"/>
          <ac:cxnSpMkLst>
            <pc:docMk/>
            <pc:sldMk cId="699598180" sldId="907"/>
            <ac:cxnSpMk id="23" creationId="{5EEBC58D-AD69-0387-1B8A-7AD9BB3BC6ED}"/>
          </ac:cxnSpMkLst>
        </pc:cxnChg>
        <pc:cxnChg chg="mod">
          <ac:chgData name="Phillip Kaufman" userId="c001b2a046940d7c" providerId="LiveId" clId="{5CB25B10-5B1C-4017-B167-ED3104435743}" dt="2024-05-18T03:15:05.929" v="2773"/>
          <ac:cxnSpMkLst>
            <pc:docMk/>
            <pc:sldMk cId="699598180" sldId="907"/>
            <ac:cxnSpMk id="23" creationId="{D4151092-BD04-D1A6-0E86-9DD071F3AD39}"/>
          </ac:cxnSpMkLst>
        </pc:cxnChg>
        <pc:cxnChg chg="mod">
          <ac:chgData name="Phillip Kaufman" userId="c001b2a046940d7c" providerId="LiveId" clId="{5CB25B10-5B1C-4017-B167-ED3104435743}" dt="2024-05-14T06:48:52.603" v="789"/>
          <ac:cxnSpMkLst>
            <pc:docMk/>
            <pc:sldMk cId="699598180" sldId="907"/>
            <ac:cxnSpMk id="24" creationId="{1B70C961-3B2E-BF87-8ABC-33506251DC04}"/>
          </ac:cxnSpMkLst>
        </pc:cxnChg>
        <pc:cxnChg chg="mod">
          <ac:chgData name="Phillip Kaufman" userId="c001b2a046940d7c" providerId="LiveId" clId="{5CB25B10-5B1C-4017-B167-ED3104435743}" dt="2024-05-18T03:15:05.929" v="2773"/>
          <ac:cxnSpMkLst>
            <pc:docMk/>
            <pc:sldMk cId="699598180" sldId="907"/>
            <ac:cxnSpMk id="24" creationId="{456B498D-54F5-B987-491D-26FE6DC47639}"/>
          </ac:cxnSpMkLst>
        </pc:cxnChg>
        <pc:cxnChg chg="mod">
          <ac:chgData name="Phillip Kaufman" userId="c001b2a046940d7c" providerId="LiveId" clId="{5CB25B10-5B1C-4017-B167-ED3104435743}" dt="2024-05-30T06:40:32.923" v="9824"/>
          <ac:cxnSpMkLst>
            <pc:docMk/>
            <pc:sldMk cId="699598180" sldId="907"/>
            <ac:cxnSpMk id="24" creationId="{8DCDF094-F929-5981-C515-E0CDA620ACBD}"/>
          </ac:cxnSpMkLst>
        </pc:cxnChg>
        <pc:cxnChg chg="mod">
          <ac:chgData name="Phillip Kaufman" userId="c001b2a046940d7c" providerId="LiveId" clId="{5CB25B10-5B1C-4017-B167-ED3104435743}" dt="2024-05-14T06:48:52.603" v="789"/>
          <ac:cxnSpMkLst>
            <pc:docMk/>
            <pc:sldMk cId="699598180" sldId="907"/>
            <ac:cxnSpMk id="25" creationId="{2B6A58BE-ADBE-E92B-FCDB-227A5962051F}"/>
          </ac:cxnSpMkLst>
        </pc:cxnChg>
        <pc:cxnChg chg="mod">
          <ac:chgData name="Phillip Kaufman" userId="c001b2a046940d7c" providerId="LiveId" clId="{5CB25B10-5B1C-4017-B167-ED3104435743}" dt="2024-05-30T06:40:32.923" v="9824"/>
          <ac:cxnSpMkLst>
            <pc:docMk/>
            <pc:sldMk cId="699598180" sldId="907"/>
            <ac:cxnSpMk id="25" creationId="{46987D16-DA3D-74E9-2CDD-E1563EE52D0D}"/>
          </ac:cxnSpMkLst>
        </pc:cxnChg>
        <pc:cxnChg chg="mod">
          <ac:chgData name="Phillip Kaufman" userId="c001b2a046940d7c" providerId="LiveId" clId="{5CB25B10-5B1C-4017-B167-ED3104435743}" dt="2024-05-18T03:15:05.929" v="2773"/>
          <ac:cxnSpMkLst>
            <pc:docMk/>
            <pc:sldMk cId="699598180" sldId="907"/>
            <ac:cxnSpMk id="25" creationId="{A555F7F8-9875-EDA7-4710-A2C2134BCDCE}"/>
          </ac:cxnSpMkLst>
        </pc:cxnChg>
        <pc:cxnChg chg="mod">
          <ac:chgData name="Phillip Kaufman" userId="c001b2a046940d7c" providerId="LiveId" clId="{5CB25B10-5B1C-4017-B167-ED3104435743}" dt="2024-05-18T03:15:05.929" v="2773"/>
          <ac:cxnSpMkLst>
            <pc:docMk/>
            <pc:sldMk cId="699598180" sldId="907"/>
            <ac:cxnSpMk id="26" creationId="{8DBDD67B-5B73-D606-F2F4-263861A099DA}"/>
          </ac:cxnSpMkLst>
        </pc:cxnChg>
        <pc:cxnChg chg="mod">
          <ac:chgData name="Phillip Kaufman" userId="c001b2a046940d7c" providerId="LiveId" clId="{5CB25B10-5B1C-4017-B167-ED3104435743}" dt="2024-05-14T06:48:52.603" v="789"/>
          <ac:cxnSpMkLst>
            <pc:docMk/>
            <pc:sldMk cId="699598180" sldId="907"/>
            <ac:cxnSpMk id="26" creationId="{C50282D7-272A-759C-756A-A161E46EBEB2}"/>
          </ac:cxnSpMkLst>
        </pc:cxnChg>
        <pc:cxnChg chg="mod">
          <ac:chgData name="Phillip Kaufman" userId="c001b2a046940d7c" providerId="LiveId" clId="{5CB25B10-5B1C-4017-B167-ED3104435743}" dt="2024-05-30T06:40:32.923" v="9824"/>
          <ac:cxnSpMkLst>
            <pc:docMk/>
            <pc:sldMk cId="699598180" sldId="907"/>
            <ac:cxnSpMk id="26" creationId="{ECC83144-8A8D-27C4-0176-18D7925F02FE}"/>
          </ac:cxnSpMkLst>
        </pc:cxnChg>
        <pc:cxnChg chg="mod">
          <ac:chgData name="Phillip Kaufman" userId="c001b2a046940d7c" providerId="LiveId" clId="{5CB25B10-5B1C-4017-B167-ED3104435743}" dt="2024-05-30T06:40:32.923" v="9824"/>
          <ac:cxnSpMkLst>
            <pc:docMk/>
            <pc:sldMk cId="699598180" sldId="907"/>
            <ac:cxnSpMk id="27" creationId="{3EB214C9-8C7E-5D9C-4FE5-30D2D23CDFAC}"/>
          </ac:cxnSpMkLst>
        </pc:cxnChg>
        <pc:cxnChg chg="mod">
          <ac:chgData name="Phillip Kaufman" userId="c001b2a046940d7c" providerId="LiveId" clId="{5CB25B10-5B1C-4017-B167-ED3104435743}" dt="2024-05-18T03:15:05.929" v="2773"/>
          <ac:cxnSpMkLst>
            <pc:docMk/>
            <pc:sldMk cId="699598180" sldId="907"/>
            <ac:cxnSpMk id="27" creationId="{B8C6D55C-A57F-BA5B-665A-AA06F94B8C4C}"/>
          </ac:cxnSpMkLst>
        </pc:cxnChg>
        <pc:cxnChg chg="mod">
          <ac:chgData name="Phillip Kaufman" userId="c001b2a046940d7c" providerId="LiveId" clId="{5CB25B10-5B1C-4017-B167-ED3104435743}" dt="2024-05-14T06:48:52.603" v="789"/>
          <ac:cxnSpMkLst>
            <pc:docMk/>
            <pc:sldMk cId="699598180" sldId="907"/>
            <ac:cxnSpMk id="27" creationId="{DDE54723-4AB5-9C06-E8A5-17D863E21986}"/>
          </ac:cxnSpMkLst>
        </pc:cxnChg>
        <pc:cxnChg chg="mod">
          <ac:chgData name="Phillip Kaufman" userId="c001b2a046940d7c" providerId="LiveId" clId="{5CB25B10-5B1C-4017-B167-ED3104435743}" dt="2024-05-14T06:48:52.603" v="789"/>
          <ac:cxnSpMkLst>
            <pc:docMk/>
            <pc:sldMk cId="699598180" sldId="907"/>
            <ac:cxnSpMk id="28" creationId="{878657D6-2F6A-94AF-5201-C4405A35B584}"/>
          </ac:cxnSpMkLst>
        </pc:cxnChg>
        <pc:cxnChg chg="mod">
          <ac:chgData name="Phillip Kaufman" userId="c001b2a046940d7c" providerId="LiveId" clId="{5CB25B10-5B1C-4017-B167-ED3104435743}" dt="2024-05-18T03:15:05.929" v="2773"/>
          <ac:cxnSpMkLst>
            <pc:docMk/>
            <pc:sldMk cId="699598180" sldId="907"/>
            <ac:cxnSpMk id="28" creationId="{8901198A-D75D-B12E-23F9-28804CF26A0F}"/>
          </ac:cxnSpMkLst>
        </pc:cxnChg>
        <pc:cxnChg chg="mod">
          <ac:chgData name="Phillip Kaufman" userId="c001b2a046940d7c" providerId="LiveId" clId="{5CB25B10-5B1C-4017-B167-ED3104435743}" dt="2024-05-30T06:40:32.923" v="9824"/>
          <ac:cxnSpMkLst>
            <pc:docMk/>
            <pc:sldMk cId="699598180" sldId="907"/>
            <ac:cxnSpMk id="28" creationId="{DD98D715-27CE-5A53-19E1-933BEC12582A}"/>
          </ac:cxnSpMkLst>
        </pc:cxnChg>
        <pc:cxnChg chg="mod">
          <ac:chgData name="Phillip Kaufman" userId="c001b2a046940d7c" providerId="LiveId" clId="{5CB25B10-5B1C-4017-B167-ED3104435743}" dt="2024-05-18T03:15:05.929" v="2773"/>
          <ac:cxnSpMkLst>
            <pc:docMk/>
            <pc:sldMk cId="699598180" sldId="907"/>
            <ac:cxnSpMk id="29" creationId="{06D3E3C7-3393-0E4B-C51B-877D4D7DA365}"/>
          </ac:cxnSpMkLst>
        </pc:cxnChg>
        <pc:cxnChg chg="mod">
          <ac:chgData name="Phillip Kaufman" userId="c001b2a046940d7c" providerId="LiveId" clId="{5CB25B10-5B1C-4017-B167-ED3104435743}" dt="2024-05-30T06:40:32.923" v="9824"/>
          <ac:cxnSpMkLst>
            <pc:docMk/>
            <pc:sldMk cId="699598180" sldId="907"/>
            <ac:cxnSpMk id="29" creationId="{6C22A968-4A9C-AA11-3776-BD3FD2D0FF45}"/>
          </ac:cxnSpMkLst>
        </pc:cxnChg>
        <pc:cxnChg chg="mod">
          <ac:chgData name="Phillip Kaufman" userId="c001b2a046940d7c" providerId="LiveId" clId="{5CB25B10-5B1C-4017-B167-ED3104435743}" dt="2024-05-14T06:48:52.603" v="789"/>
          <ac:cxnSpMkLst>
            <pc:docMk/>
            <pc:sldMk cId="699598180" sldId="907"/>
            <ac:cxnSpMk id="29" creationId="{C02C64DC-9C44-A938-2D26-5782F36DB422}"/>
          </ac:cxnSpMkLst>
        </pc:cxnChg>
        <pc:cxnChg chg="mod">
          <ac:chgData name="Phillip Kaufman" userId="c001b2a046940d7c" providerId="LiveId" clId="{5CB25B10-5B1C-4017-B167-ED3104435743}" dt="2024-05-18T03:15:05.929" v="2773"/>
          <ac:cxnSpMkLst>
            <pc:docMk/>
            <pc:sldMk cId="699598180" sldId="907"/>
            <ac:cxnSpMk id="30" creationId="{0828BC8E-6265-2420-331C-4DC181841C47}"/>
          </ac:cxnSpMkLst>
        </pc:cxnChg>
        <pc:cxnChg chg="mod">
          <ac:chgData name="Phillip Kaufman" userId="c001b2a046940d7c" providerId="LiveId" clId="{5CB25B10-5B1C-4017-B167-ED3104435743}" dt="2024-05-14T06:48:52.603" v="789"/>
          <ac:cxnSpMkLst>
            <pc:docMk/>
            <pc:sldMk cId="699598180" sldId="907"/>
            <ac:cxnSpMk id="30" creationId="{567FD5CF-8F29-F6BB-A8C4-C0949B81903C}"/>
          </ac:cxnSpMkLst>
        </pc:cxnChg>
        <pc:cxnChg chg="mod">
          <ac:chgData name="Phillip Kaufman" userId="c001b2a046940d7c" providerId="LiveId" clId="{5CB25B10-5B1C-4017-B167-ED3104435743}" dt="2024-05-30T06:40:32.923" v="9824"/>
          <ac:cxnSpMkLst>
            <pc:docMk/>
            <pc:sldMk cId="699598180" sldId="907"/>
            <ac:cxnSpMk id="30" creationId="{87C67097-B972-68E1-EAB5-D56203012F1E}"/>
          </ac:cxnSpMkLst>
        </pc:cxnChg>
        <pc:cxnChg chg="mod">
          <ac:chgData name="Phillip Kaufman" userId="c001b2a046940d7c" providerId="LiveId" clId="{5CB25B10-5B1C-4017-B167-ED3104435743}" dt="2024-05-30T06:40:32.923" v="9824"/>
          <ac:cxnSpMkLst>
            <pc:docMk/>
            <pc:sldMk cId="699598180" sldId="907"/>
            <ac:cxnSpMk id="31" creationId="{12AEBF87-E6C5-2FF7-C129-F7085F2144CF}"/>
          </ac:cxnSpMkLst>
        </pc:cxnChg>
        <pc:cxnChg chg="mod">
          <ac:chgData name="Phillip Kaufman" userId="c001b2a046940d7c" providerId="LiveId" clId="{5CB25B10-5B1C-4017-B167-ED3104435743}" dt="2024-05-18T03:15:05.929" v="2773"/>
          <ac:cxnSpMkLst>
            <pc:docMk/>
            <pc:sldMk cId="699598180" sldId="907"/>
            <ac:cxnSpMk id="31" creationId="{616D435F-BDE4-FCA3-0A1F-906D7CE5A6F0}"/>
          </ac:cxnSpMkLst>
        </pc:cxnChg>
        <pc:cxnChg chg="mod">
          <ac:chgData name="Phillip Kaufman" userId="c001b2a046940d7c" providerId="LiveId" clId="{5CB25B10-5B1C-4017-B167-ED3104435743}" dt="2024-05-14T06:48:52.603" v="789"/>
          <ac:cxnSpMkLst>
            <pc:docMk/>
            <pc:sldMk cId="699598180" sldId="907"/>
            <ac:cxnSpMk id="31" creationId="{DC9BB3CF-5B2C-01C5-16D0-D218BC118304}"/>
          </ac:cxnSpMkLst>
        </pc:cxnChg>
        <pc:cxnChg chg="mod">
          <ac:chgData name="Phillip Kaufman" userId="c001b2a046940d7c" providerId="LiveId" clId="{5CB25B10-5B1C-4017-B167-ED3104435743}" dt="2024-05-18T03:15:05.929" v="2773"/>
          <ac:cxnSpMkLst>
            <pc:docMk/>
            <pc:sldMk cId="699598180" sldId="907"/>
            <ac:cxnSpMk id="32" creationId="{92057478-395A-0B18-C01F-16D7A404A644}"/>
          </ac:cxnSpMkLst>
        </pc:cxnChg>
        <pc:cxnChg chg="mod">
          <ac:chgData name="Phillip Kaufman" userId="c001b2a046940d7c" providerId="LiveId" clId="{5CB25B10-5B1C-4017-B167-ED3104435743}" dt="2024-05-30T06:40:32.923" v="9824"/>
          <ac:cxnSpMkLst>
            <pc:docMk/>
            <pc:sldMk cId="699598180" sldId="907"/>
            <ac:cxnSpMk id="32" creationId="{BC24FF26-E0AD-5BDB-2545-99547BCB8297}"/>
          </ac:cxnSpMkLst>
        </pc:cxnChg>
        <pc:cxnChg chg="mod">
          <ac:chgData name="Phillip Kaufman" userId="c001b2a046940d7c" providerId="LiveId" clId="{5CB25B10-5B1C-4017-B167-ED3104435743}" dt="2024-05-14T06:48:52.603" v="789"/>
          <ac:cxnSpMkLst>
            <pc:docMk/>
            <pc:sldMk cId="699598180" sldId="907"/>
            <ac:cxnSpMk id="32" creationId="{FD5199A5-B698-CE58-C224-007F280D40AE}"/>
          </ac:cxnSpMkLst>
        </pc:cxnChg>
        <pc:cxnChg chg="mod">
          <ac:chgData name="Phillip Kaufman" userId="c001b2a046940d7c" providerId="LiveId" clId="{5CB25B10-5B1C-4017-B167-ED3104435743}" dt="2024-05-18T03:15:05.929" v="2773"/>
          <ac:cxnSpMkLst>
            <pc:docMk/>
            <pc:sldMk cId="699598180" sldId="907"/>
            <ac:cxnSpMk id="33" creationId="{022776C9-8F95-463F-2EC1-DB355AB149BA}"/>
          </ac:cxnSpMkLst>
        </pc:cxnChg>
        <pc:cxnChg chg="mod">
          <ac:chgData name="Phillip Kaufman" userId="c001b2a046940d7c" providerId="LiveId" clId="{5CB25B10-5B1C-4017-B167-ED3104435743}" dt="2024-05-30T06:40:32.923" v="9824"/>
          <ac:cxnSpMkLst>
            <pc:docMk/>
            <pc:sldMk cId="699598180" sldId="907"/>
            <ac:cxnSpMk id="33" creationId="{62889D88-6BB8-CDD5-8775-725B3F7CEE47}"/>
          </ac:cxnSpMkLst>
        </pc:cxnChg>
        <pc:cxnChg chg="mod">
          <ac:chgData name="Phillip Kaufman" userId="c001b2a046940d7c" providerId="LiveId" clId="{5CB25B10-5B1C-4017-B167-ED3104435743}" dt="2024-05-14T06:48:52.603" v="789"/>
          <ac:cxnSpMkLst>
            <pc:docMk/>
            <pc:sldMk cId="699598180" sldId="907"/>
            <ac:cxnSpMk id="33" creationId="{D86DC444-98F7-74DE-6279-3677B1E13C3B}"/>
          </ac:cxnSpMkLst>
        </pc:cxnChg>
        <pc:cxnChg chg="mod">
          <ac:chgData name="Phillip Kaufman" userId="c001b2a046940d7c" providerId="LiveId" clId="{5CB25B10-5B1C-4017-B167-ED3104435743}" dt="2024-05-30T06:40:32.923" v="9824"/>
          <ac:cxnSpMkLst>
            <pc:docMk/>
            <pc:sldMk cId="699598180" sldId="907"/>
            <ac:cxnSpMk id="34" creationId="{6D3A73CC-7A63-B348-79FD-BEABEFCA8C02}"/>
          </ac:cxnSpMkLst>
        </pc:cxnChg>
        <pc:cxnChg chg="mod">
          <ac:chgData name="Phillip Kaufman" userId="c001b2a046940d7c" providerId="LiveId" clId="{5CB25B10-5B1C-4017-B167-ED3104435743}" dt="2024-05-18T03:15:05.929" v="2773"/>
          <ac:cxnSpMkLst>
            <pc:docMk/>
            <pc:sldMk cId="699598180" sldId="907"/>
            <ac:cxnSpMk id="34" creationId="{86EC9715-F155-A2C0-B9F6-13A6E1FC1689}"/>
          </ac:cxnSpMkLst>
        </pc:cxnChg>
        <pc:cxnChg chg="mod">
          <ac:chgData name="Phillip Kaufman" userId="c001b2a046940d7c" providerId="LiveId" clId="{5CB25B10-5B1C-4017-B167-ED3104435743}" dt="2024-05-14T06:48:52.603" v="789"/>
          <ac:cxnSpMkLst>
            <pc:docMk/>
            <pc:sldMk cId="699598180" sldId="907"/>
            <ac:cxnSpMk id="34" creationId="{DE68B39C-6393-0963-1C6A-EBEC6C2FC90E}"/>
          </ac:cxnSpMkLst>
        </pc:cxnChg>
        <pc:cxnChg chg="mod">
          <ac:chgData name="Phillip Kaufman" userId="c001b2a046940d7c" providerId="LiveId" clId="{5CB25B10-5B1C-4017-B167-ED3104435743}" dt="2024-05-14T06:48:52.603" v="789"/>
          <ac:cxnSpMkLst>
            <pc:docMk/>
            <pc:sldMk cId="699598180" sldId="907"/>
            <ac:cxnSpMk id="35" creationId="{9701E530-482F-8680-C6C5-CB6C47978707}"/>
          </ac:cxnSpMkLst>
        </pc:cxnChg>
        <pc:cxnChg chg="mod">
          <ac:chgData name="Phillip Kaufman" userId="c001b2a046940d7c" providerId="LiveId" clId="{5CB25B10-5B1C-4017-B167-ED3104435743}" dt="2024-05-30T06:40:32.923" v="9824"/>
          <ac:cxnSpMkLst>
            <pc:docMk/>
            <pc:sldMk cId="699598180" sldId="907"/>
            <ac:cxnSpMk id="35" creationId="{B1051D4F-6513-9140-307F-F0BF1942BB9F}"/>
          </ac:cxnSpMkLst>
        </pc:cxnChg>
        <pc:cxnChg chg="mod">
          <ac:chgData name="Phillip Kaufman" userId="c001b2a046940d7c" providerId="LiveId" clId="{5CB25B10-5B1C-4017-B167-ED3104435743}" dt="2024-05-18T03:15:05.929" v="2773"/>
          <ac:cxnSpMkLst>
            <pc:docMk/>
            <pc:sldMk cId="699598180" sldId="907"/>
            <ac:cxnSpMk id="35" creationId="{F171638A-40BD-D25A-9F00-7EDDD6E3A6D4}"/>
          </ac:cxnSpMkLst>
        </pc:cxnChg>
        <pc:cxnChg chg="mod">
          <ac:chgData name="Phillip Kaufman" userId="c001b2a046940d7c" providerId="LiveId" clId="{5CB25B10-5B1C-4017-B167-ED3104435743}" dt="2024-05-14T06:48:52.603" v="789"/>
          <ac:cxnSpMkLst>
            <pc:docMk/>
            <pc:sldMk cId="699598180" sldId="907"/>
            <ac:cxnSpMk id="36" creationId="{26E88405-4F1D-D48D-8BCC-690CB1525216}"/>
          </ac:cxnSpMkLst>
        </pc:cxnChg>
        <pc:cxnChg chg="mod">
          <ac:chgData name="Phillip Kaufman" userId="c001b2a046940d7c" providerId="LiveId" clId="{5CB25B10-5B1C-4017-B167-ED3104435743}" dt="2024-05-30T06:40:32.923" v="9824"/>
          <ac:cxnSpMkLst>
            <pc:docMk/>
            <pc:sldMk cId="699598180" sldId="907"/>
            <ac:cxnSpMk id="36" creationId="{C242BA71-E5B0-14D6-87A0-4F4256966ACB}"/>
          </ac:cxnSpMkLst>
        </pc:cxnChg>
        <pc:cxnChg chg="mod">
          <ac:chgData name="Phillip Kaufman" userId="c001b2a046940d7c" providerId="LiveId" clId="{5CB25B10-5B1C-4017-B167-ED3104435743}" dt="2024-05-18T03:15:05.929" v="2773"/>
          <ac:cxnSpMkLst>
            <pc:docMk/>
            <pc:sldMk cId="699598180" sldId="907"/>
            <ac:cxnSpMk id="36" creationId="{CE50C6B0-3BC1-9A08-4AA0-0DDDC067823C}"/>
          </ac:cxnSpMkLst>
        </pc:cxnChg>
        <pc:cxnChg chg="mod">
          <ac:chgData name="Phillip Kaufman" userId="c001b2a046940d7c" providerId="LiveId" clId="{5CB25B10-5B1C-4017-B167-ED3104435743}" dt="2024-05-14T06:48:52.603" v="789"/>
          <ac:cxnSpMkLst>
            <pc:docMk/>
            <pc:sldMk cId="699598180" sldId="907"/>
            <ac:cxnSpMk id="37" creationId="{3FE78178-F2CB-15D6-87BC-A85AC9A9F2AF}"/>
          </ac:cxnSpMkLst>
        </pc:cxnChg>
        <pc:cxnChg chg="mod">
          <ac:chgData name="Phillip Kaufman" userId="c001b2a046940d7c" providerId="LiveId" clId="{5CB25B10-5B1C-4017-B167-ED3104435743}" dt="2024-05-30T06:40:32.923" v="9824"/>
          <ac:cxnSpMkLst>
            <pc:docMk/>
            <pc:sldMk cId="699598180" sldId="907"/>
            <ac:cxnSpMk id="37" creationId="{71E79B96-1A14-F2A4-28F7-4003EF402351}"/>
          </ac:cxnSpMkLst>
        </pc:cxnChg>
        <pc:cxnChg chg="mod">
          <ac:chgData name="Phillip Kaufman" userId="c001b2a046940d7c" providerId="LiveId" clId="{5CB25B10-5B1C-4017-B167-ED3104435743}" dt="2024-05-18T03:15:05.929" v="2773"/>
          <ac:cxnSpMkLst>
            <pc:docMk/>
            <pc:sldMk cId="699598180" sldId="907"/>
            <ac:cxnSpMk id="37" creationId="{F8349599-16C5-1DB1-8443-337156714F22}"/>
          </ac:cxnSpMkLst>
        </pc:cxnChg>
        <pc:cxnChg chg="mod">
          <ac:chgData name="Phillip Kaufman" userId="c001b2a046940d7c" providerId="LiveId" clId="{5CB25B10-5B1C-4017-B167-ED3104435743}" dt="2024-05-14T06:48:52.603" v="789"/>
          <ac:cxnSpMkLst>
            <pc:docMk/>
            <pc:sldMk cId="699598180" sldId="907"/>
            <ac:cxnSpMk id="38" creationId="{0FE8D072-7F8F-9575-1853-55E8CCFBAB23}"/>
          </ac:cxnSpMkLst>
        </pc:cxnChg>
        <pc:cxnChg chg="mod">
          <ac:chgData name="Phillip Kaufman" userId="c001b2a046940d7c" providerId="LiveId" clId="{5CB25B10-5B1C-4017-B167-ED3104435743}" dt="2024-05-18T03:15:05.929" v="2773"/>
          <ac:cxnSpMkLst>
            <pc:docMk/>
            <pc:sldMk cId="699598180" sldId="907"/>
            <ac:cxnSpMk id="38" creationId="{1FBF5EAC-9BC2-6BDF-B24C-120D2E61F83C}"/>
          </ac:cxnSpMkLst>
        </pc:cxnChg>
        <pc:cxnChg chg="mod">
          <ac:chgData name="Phillip Kaufman" userId="c001b2a046940d7c" providerId="LiveId" clId="{5CB25B10-5B1C-4017-B167-ED3104435743}" dt="2024-05-30T06:40:32.923" v="9824"/>
          <ac:cxnSpMkLst>
            <pc:docMk/>
            <pc:sldMk cId="699598180" sldId="907"/>
            <ac:cxnSpMk id="38" creationId="{8EAB2C6B-7B17-53C8-12D9-ACCAB23FD905}"/>
          </ac:cxnSpMkLst>
        </pc:cxnChg>
        <pc:cxnChg chg="mod">
          <ac:chgData name="Phillip Kaufman" userId="c001b2a046940d7c" providerId="LiveId" clId="{5CB25B10-5B1C-4017-B167-ED3104435743}" dt="2024-05-14T06:48:52.603" v="789"/>
          <ac:cxnSpMkLst>
            <pc:docMk/>
            <pc:sldMk cId="699598180" sldId="907"/>
            <ac:cxnSpMk id="39" creationId="{782F5E50-EFA3-8037-4633-08FEF706EB31}"/>
          </ac:cxnSpMkLst>
        </pc:cxnChg>
        <pc:cxnChg chg="mod">
          <ac:chgData name="Phillip Kaufman" userId="c001b2a046940d7c" providerId="LiveId" clId="{5CB25B10-5B1C-4017-B167-ED3104435743}" dt="2024-05-30T06:40:32.923" v="9824"/>
          <ac:cxnSpMkLst>
            <pc:docMk/>
            <pc:sldMk cId="699598180" sldId="907"/>
            <ac:cxnSpMk id="39" creationId="{D8339FD8-109E-CC36-DAC8-6544858F0C19}"/>
          </ac:cxnSpMkLst>
        </pc:cxnChg>
        <pc:cxnChg chg="mod">
          <ac:chgData name="Phillip Kaufman" userId="c001b2a046940d7c" providerId="LiveId" clId="{5CB25B10-5B1C-4017-B167-ED3104435743}" dt="2024-05-18T03:15:05.929" v="2773"/>
          <ac:cxnSpMkLst>
            <pc:docMk/>
            <pc:sldMk cId="699598180" sldId="907"/>
            <ac:cxnSpMk id="39" creationId="{F69FCBB1-F6C9-ADCA-1902-BCAD3C70D1E8}"/>
          </ac:cxnSpMkLst>
        </pc:cxnChg>
        <pc:cxnChg chg="mod">
          <ac:chgData name="Phillip Kaufman" userId="c001b2a046940d7c" providerId="LiveId" clId="{5CB25B10-5B1C-4017-B167-ED3104435743}" dt="2024-05-14T06:48:52.603" v="789"/>
          <ac:cxnSpMkLst>
            <pc:docMk/>
            <pc:sldMk cId="699598180" sldId="907"/>
            <ac:cxnSpMk id="40" creationId="{4AB82582-3812-82E1-864E-68BC59FFF8CF}"/>
          </ac:cxnSpMkLst>
        </pc:cxnChg>
        <pc:cxnChg chg="mod">
          <ac:chgData name="Phillip Kaufman" userId="c001b2a046940d7c" providerId="LiveId" clId="{5CB25B10-5B1C-4017-B167-ED3104435743}" dt="2024-05-18T03:15:05.929" v="2773"/>
          <ac:cxnSpMkLst>
            <pc:docMk/>
            <pc:sldMk cId="699598180" sldId="907"/>
            <ac:cxnSpMk id="40" creationId="{65C57788-3ADC-7AB4-7CDE-81C61B46AA94}"/>
          </ac:cxnSpMkLst>
        </pc:cxnChg>
        <pc:cxnChg chg="mod">
          <ac:chgData name="Phillip Kaufman" userId="c001b2a046940d7c" providerId="LiveId" clId="{5CB25B10-5B1C-4017-B167-ED3104435743}" dt="2024-05-30T06:40:32.923" v="9824"/>
          <ac:cxnSpMkLst>
            <pc:docMk/>
            <pc:sldMk cId="699598180" sldId="907"/>
            <ac:cxnSpMk id="40" creationId="{8F2DA02D-C232-1D5F-887E-AD0594326409}"/>
          </ac:cxnSpMkLst>
        </pc:cxnChg>
        <pc:cxnChg chg="mod">
          <ac:chgData name="Phillip Kaufman" userId="c001b2a046940d7c" providerId="LiveId" clId="{5CB25B10-5B1C-4017-B167-ED3104435743}" dt="2024-05-30T06:40:32.923" v="9824"/>
          <ac:cxnSpMkLst>
            <pc:docMk/>
            <pc:sldMk cId="699598180" sldId="907"/>
            <ac:cxnSpMk id="41" creationId="{00D6610A-0520-A90B-EB5B-8E9419B68144}"/>
          </ac:cxnSpMkLst>
        </pc:cxnChg>
        <pc:cxnChg chg="mod">
          <ac:chgData name="Phillip Kaufman" userId="c001b2a046940d7c" providerId="LiveId" clId="{5CB25B10-5B1C-4017-B167-ED3104435743}" dt="2024-05-18T03:15:05.929" v="2773"/>
          <ac:cxnSpMkLst>
            <pc:docMk/>
            <pc:sldMk cId="699598180" sldId="907"/>
            <ac:cxnSpMk id="41" creationId="{6206B96D-F40B-34B5-4995-6BA49A229718}"/>
          </ac:cxnSpMkLst>
        </pc:cxnChg>
        <pc:cxnChg chg="mod">
          <ac:chgData name="Phillip Kaufman" userId="c001b2a046940d7c" providerId="LiveId" clId="{5CB25B10-5B1C-4017-B167-ED3104435743}" dt="2024-05-14T06:48:52.603" v="789"/>
          <ac:cxnSpMkLst>
            <pc:docMk/>
            <pc:sldMk cId="699598180" sldId="907"/>
            <ac:cxnSpMk id="41" creationId="{CD92DB5E-EA28-CC52-57E2-743DD350256C}"/>
          </ac:cxnSpMkLst>
        </pc:cxnChg>
        <pc:cxnChg chg="mod">
          <ac:chgData name="Phillip Kaufman" userId="c001b2a046940d7c" providerId="LiveId" clId="{5CB25B10-5B1C-4017-B167-ED3104435743}" dt="2024-05-30T06:40:32.923" v="9824"/>
          <ac:cxnSpMkLst>
            <pc:docMk/>
            <pc:sldMk cId="699598180" sldId="907"/>
            <ac:cxnSpMk id="42" creationId="{8DE88CF7-A404-2DE8-7737-BC91491E35E5}"/>
          </ac:cxnSpMkLst>
        </pc:cxnChg>
        <pc:cxnChg chg="mod">
          <ac:chgData name="Phillip Kaufman" userId="c001b2a046940d7c" providerId="LiveId" clId="{5CB25B10-5B1C-4017-B167-ED3104435743}" dt="2024-05-18T03:15:05.929" v="2773"/>
          <ac:cxnSpMkLst>
            <pc:docMk/>
            <pc:sldMk cId="699598180" sldId="907"/>
            <ac:cxnSpMk id="42" creationId="{A44007AE-ACE4-F596-ADCE-3B2597BBD280}"/>
          </ac:cxnSpMkLst>
        </pc:cxnChg>
        <pc:cxnChg chg="mod">
          <ac:chgData name="Phillip Kaufman" userId="c001b2a046940d7c" providerId="LiveId" clId="{5CB25B10-5B1C-4017-B167-ED3104435743}" dt="2024-05-14T06:48:52.603" v="789"/>
          <ac:cxnSpMkLst>
            <pc:docMk/>
            <pc:sldMk cId="699598180" sldId="907"/>
            <ac:cxnSpMk id="42" creationId="{C0F43611-5C8D-AE3B-F088-B668A9D83331}"/>
          </ac:cxnSpMkLst>
        </pc:cxnChg>
        <pc:cxnChg chg="mod">
          <ac:chgData name="Phillip Kaufman" userId="c001b2a046940d7c" providerId="LiveId" clId="{5CB25B10-5B1C-4017-B167-ED3104435743}" dt="2024-05-18T03:15:05.929" v="2773"/>
          <ac:cxnSpMkLst>
            <pc:docMk/>
            <pc:sldMk cId="699598180" sldId="907"/>
            <ac:cxnSpMk id="43" creationId="{211E7655-4227-46D6-B9CA-5DF25D36F93D}"/>
          </ac:cxnSpMkLst>
        </pc:cxnChg>
        <pc:cxnChg chg="mod">
          <ac:chgData name="Phillip Kaufman" userId="c001b2a046940d7c" providerId="LiveId" clId="{5CB25B10-5B1C-4017-B167-ED3104435743}" dt="2024-05-14T06:48:52.603" v="789"/>
          <ac:cxnSpMkLst>
            <pc:docMk/>
            <pc:sldMk cId="699598180" sldId="907"/>
            <ac:cxnSpMk id="43" creationId="{7EC8B58F-0612-BB79-0288-2EAE028EBBC5}"/>
          </ac:cxnSpMkLst>
        </pc:cxnChg>
        <pc:cxnChg chg="mod">
          <ac:chgData name="Phillip Kaufman" userId="c001b2a046940d7c" providerId="LiveId" clId="{5CB25B10-5B1C-4017-B167-ED3104435743}" dt="2024-05-14T06:48:52.603" v="789"/>
          <ac:cxnSpMkLst>
            <pc:docMk/>
            <pc:sldMk cId="699598180" sldId="907"/>
            <ac:cxnSpMk id="44" creationId="{700496BF-618A-7874-A90C-9ED06A967409}"/>
          </ac:cxnSpMkLst>
        </pc:cxnChg>
        <pc:cxnChg chg="mod">
          <ac:chgData name="Phillip Kaufman" userId="c001b2a046940d7c" providerId="LiveId" clId="{5CB25B10-5B1C-4017-B167-ED3104435743}" dt="2024-05-18T03:15:05.929" v="2773"/>
          <ac:cxnSpMkLst>
            <pc:docMk/>
            <pc:sldMk cId="699598180" sldId="907"/>
            <ac:cxnSpMk id="44" creationId="{A30E79B9-11C7-B2DF-1A83-1CA0DD67BBFE}"/>
          </ac:cxnSpMkLst>
        </pc:cxnChg>
        <pc:cxnChg chg="mod">
          <ac:chgData name="Phillip Kaufman" userId="c001b2a046940d7c" providerId="LiveId" clId="{5CB25B10-5B1C-4017-B167-ED3104435743}" dt="2024-05-18T03:15:05.929" v="2773"/>
          <ac:cxnSpMkLst>
            <pc:docMk/>
            <pc:sldMk cId="699598180" sldId="907"/>
            <ac:cxnSpMk id="45" creationId="{324AE85D-237F-CC41-620B-2160E9F2E5B5}"/>
          </ac:cxnSpMkLst>
        </pc:cxnChg>
        <pc:cxnChg chg="mod">
          <ac:chgData name="Phillip Kaufman" userId="c001b2a046940d7c" providerId="LiveId" clId="{5CB25B10-5B1C-4017-B167-ED3104435743}" dt="2024-05-30T06:40:32.923" v="9824"/>
          <ac:cxnSpMkLst>
            <pc:docMk/>
            <pc:sldMk cId="699598180" sldId="907"/>
            <ac:cxnSpMk id="46" creationId="{5F1B9755-0D58-9E66-A338-DF110D045FF3}"/>
          </ac:cxnSpMkLst>
        </pc:cxnChg>
        <pc:cxnChg chg="mod">
          <ac:chgData name="Phillip Kaufman" userId="c001b2a046940d7c" providerId="LiveId" clId="{5CB25B10-5B1C-4017-B167-ED3104435743}" dt="2024-05-30T06:40:32.923" v="9824"/>
          <ac:cxnSpMkLst>
            <pc:docMk/>
            <pc:sldMk cId="699598180" sldId="907"/>
            <ac:cxnSpMk id="47" creationId="{B18C15DD-E93B-EC56-90F9-FBF48852B2F0}"/>
          </ac:cxnSpMkLst>
        </pc:cxnChg>
        <pc:cxnChg chg="mod">
          <ac:chgData name="Phillip Kaufman" userId="c001b2a046940d7c" providerId="LiveId" clId="{5CB25B10-5B1C-4017-B167-ED3104435743}" dt="2024-05-14T06:48:52.603" v="789"/>
          <ac:cxnSpMkLst>
            <pc:docMk/>
            <pc:sldMk cId="699598180" sldId="907"/>
            <ac:cxnSpMk id="48" creationId="{6BC95A81-E441-54F6-6640-2643FF41B99D}"/>
          </ac:cxnSpMkLst>
        </pc:cxnChg>
        <pc:cxnChg chg="mod">
          <ac:chgData name="Phillip Kaufman" userId="c001b2a046940d7c" providerId="LiveId" clId="{5CB25B10-5B1C-4017-B167-ED3104435743}" dt="2024-05-14T06:48:52.603" v="789"/>
          <ac:cxnSpMkLst>
            <pc:docMk/>
            <pc:sldMk cId="699598180" sldId="907"/>
            <ac:cxnSpMk id="49" creationId="{39F7E481-ECC4-0477-E647-7B3555F1A408}"/>
          </ac:cxnSpMkLst>
        </pc:cxnChg>
        <pc:cxnChg chg="mod">
          <ac:chgData name="Phillip Kaufman" userId="c001b2a046940d7c" providerId="LiveId" clId="{5CB25B10-5B1C-4017-B167-ED3104435743}" dt="2024-05-18T03:15:05.929" v="2773"/>
          <ac:cxnSpMkLst>
            <pc:docMk/>
            <pc:sldMk cId="699598180" sldId="907"/>
            <ac:cxnSpMk id="49" creationId="{B27E3BFD-7083-93C0-9D39-169D31AE3143}"/>
          </ac:cxnSpMkLst>
        </pc:cxnChg>
        <pc:cxnChg chg="mod">
          <ac:chgData name="Phillip Kaufman" userId="c001b2a046940d7c" providerId="LiveId" clId="{5CB25B10-5B1C-4017-B167-ED3104435743}" dt="2024-05-18T03:15:05.929" v="2773"/>
          <ac:cxnSpMkLst>
            <pc:docMk/>
            <pc:sldMk cId="699598180" sldId="907"/>
            <ac:cxnSpMk id="50" creationId="{8D1CAEFF-3719-EAFC-0235-5C0C802ECE08}"/>
          </ac:cxnSpMkLst>
        </pc:cxnChg>
        <pc:cxnChg chg="mod">
          <ac:chgData name="Phillip Kaufman" userId="c001b2a046940d7c" providerId="LiveId" clId="{5CB25B10-5B1C-4017-B167-ED3104435743}" dt="2024-05-30T06:40:38.901" v="9826" actId="165"/>
          <ac:cxnSpMkLst>
            <pc:docMk/>
            <pc:sldMk cId="699598180" sldId="907"/>
            <ac:cxnSpMk id="58" creationId="{1257B425-A52E-532F-B012-E74FCA232112}"/>
          </ac:cxnSpMkLst>
        </pc:cxnChg>
        <pc:cxnChg chg="mod">
          <ac:chgData name="Phillip Kaufman" userId="c001b2a046940d7c" providerId="LiveId" clId="{5CB25B10-5B1C-4017-B167-ED3104435743}" dt="2024-05-30T06:40:38.901" v="9826" actId="165"/>
          <ac:cxnSpMkLst>
            <pc:docMk/>
            <pc:sldMk cId="699598180" sldId="907"/>
            <ac:cxnSpMk id="59" creationId="{58722C4D-C107-D022-B109-A250677271F6}"/>
          </ac:cxnSpMkLst>
        </pc:cxnChg>
        <pc:cxnChg chg="mod">
          <ac:chgData name="Phillip Kaufman" userId="c001b2a046940d7c" providerId="LiveId" clId="{5CB25B10-5B1C-4017-B167-ED3104435743}" dt="2024-05-16T19:47:51.397" v="2513"/>
          <ac:cxnSpMkLst>
            <pc:docMk/>
            <pc:sldMk cId="699598180" sldId="907"/>
            <ac:cxnSpMk id="59" creationId="{F6C2C82A-C768-3F21-2142-105AF23C0442}"/>
          </ac:cxnSpMkLst>
        </pc:cxnChg>
        <pc:cxnChg chg="mod">
          <ac:chgData name="Phillip Kaufman" userId="c001b2a046940d7c" providerId="LiveId" clId="{5CB25B10-5B1C-4017-B167-ED3104435743}" dt="2024-05-16T19:47:51.397" v="2513"/>
          <ac:cxnSpMkLst>
            <pc:docMk/>
            <pc:sldMk cId="699598180" sldId="907"/>
            <ac:cxnSpMk id="60" creationId="{4391DABE-3F3A-7944-DFCA-03AF6A788336}"/>
          </ac:cxnSpMkLst>
        </pc:cxnChg>
        <pc:cxnChg chg="mod">
          <ac:chgData name="Phillip Kaufman" userId="c001b2a046940d7c" providerId="LiveId" clId="{5CB25B10-5B1C-4017-B167-ED3104435743}" dt="2024-05-16T19:47:51.397" v="2513"/>
          <ac:cxnSpMkLst>
            <pc:docMk/>
            <pc:sldMk cId="699598180" sldId="907"/>
            <ac:cxnSpMk id="61" creationId="{AB84300C-ECFF-C40E-6308-F94F57C48E65}"/>
          </ac:cxnSpMkLst>
        </pc:cxnChg>
        <pc:cxnChg chg="mod">
          <ac:chgData name="Phillip Kaufman" userId="c001b2a046940d7c" providerId="LiveId" clId="{5CB25B10-5B1C-4017-B167-ED3104435743}" dt="2024-05-16T19:47:51.397" v="2513"/>
          <ac:cxnSpMkLst>
            <pc:docMk/>
            <pc:sldMk cId="699598180" sldId="907"/>
            <ac:cxnSpMk id="62" creationId="{85A5E9C6-49F2-6740-5498-7A5BD7C5130E}"/>
          </ac:cxnSpMkLst>
        </pc:cxnChg>
        <pc:cxnChg chg="mod">
          <ac:chgData name="Phillip Kaufman" userId="c001b2a046940d7c" providerId="LiveId" clId="{5CB25B10-5B1C-4017-B167-ED3104435743}" dt="2024-05-16T19:47:51.397" v="2513"/>
          <ac:cxnSpMkLst>
            <pc:docMk/>
            <pc:sldMk cId="699598180" sldId="907"/>
            <ac:cxnSpMk id="63" creationId="{9F658EB4-CEC2-8132-6C14-BBCD1576BC5A}"/>
          </ac:cxnSpMkLst>
        </pc:cxnChg>
        <pc:cxnChg chg="mod">
          <ac:chgData name="Phillip Kaufman" userId="c001b2a046940d7c" providerId="LiveId" clId="{5CB25B10-5B1C-4017-B167-ED3104435743}" dt="2024-05-30T06:40:38.901" v="9826" actId="165"/>
          <ac:cxnSpMkLst>
            <pc:docMk/>
            <pc:sldMk cId="699598180" sldId="907"/>
            <ac:cxnSpMk id="64" creationId="{534845B7-044F-5E99-5F35-9F0B7728A07D}"/>
          </ac:cxnSpMkLst>
        </pc:cxnChg>
        <pc:cxnChg chg="mod">
          <ac:chgData name="Phillip Kaufman" userId="c001b2a046940d7c" providerId="LiveId" clId="{5CB25B10-5B1C-4017-B167-ED3104435743}" dt="2024-05-30T06:40:38.901" v="9826" actId="165"/>
          <ac:cxnSpMkLst>
            <pc:docMk/>
            <pc:sldMk cId="699598180" sldId="907"/>
            <ac:cxnSpMk id="65" creationId="{59CD2AD6-C651-1FB6-80D1-28ECC84F5D7A}"/>
          </ac:cxnSpMkLst>
        </pc:cxnChg>
        <pc:cxnChg chg="mod">
          <ac:chgData name="Phillip Kaufman" userId="c001b2a046940d7c" providerId="LiveId" clId="{5CB25B10-5B1C-4017-B167-ED3104435743}" dt="2024-05-30T06:40:38.901" v="9826" actId="165"/>
          <ac:cxnSpMkLst>
            <pc:docMk/>
            <pc:sldMk cId="699598180" sldId="907"/>
            <ac:cxnSpMk id="66" creationId="{53AAB35C-BF0B-A712-2E05-7028501C567F}"/>
          </ac:cxnSpMkLst>
        </pc:cxnChg>
        <pc:cxnChg chg="mod">
          <ac:chgData name="Phillip Kaufman" userId="c001b2a046940d7c" providerId="LiveId" clId="{5CB25B10-5B1C-4017-B167-ED3104435743}" dt="2024-05-30T06:40:38.901" v="9826" actId="165"/>
          <ac:cxnSpMkLst>
            <pc:docMk/>
            <pc:sldMk cId="699598180" sldId="907"/>
            <ac:cxnSpMk id="67" creationId="{9604077B-2FC1-E521-740E-312572EE0B0E}"/>
          </ac:cxnSpMkLst>
        </pc:cxnChg>
        <pc:cxnChg chg="mod">
          <ac:chgData name="Phillip Kaufman" userId="c001b2a046940d7c" providerId="LiveId" clId="{5CB25B10-5B1C-4017-B167-ED3104435743}" dt="2024-05-30T06:40:38.901" v="9826" actId="165"/>
          <ac:cxnSpMkLst>
            <pc:docMk/>
            <pc:sldMk cId="699598180" sldId="907"/>
            <ac:cxnSpMk id="68" creationId="{7538A4D9-CEE9-44D5-8B8A-6C4FDAAAF1E0}"/>
          </ac:cxnSpMkLst>
        </pc:cxnChg>
        <pc:cxnChg chg="mod">
          <ac:chgData name="Phillip Kaufman" userId="c001b2a046940d7c" providerId="LiveId" clId="{5CB25B10-5B1C-4017-B167-ED3104435743}" dt="2024-05-30T06:40:38.901" v="9826" actId="165"/>
          <ac:cxnSpMkLst>
            <pc:docMk/>
            <pc:sldMk cId="699598180" sldId="907"/>
            <ac:cxnSpMk id="69" creationId="{73369427-7630-077F-E30B-22C62EFF8E3E}"/>
          </ac:cxnSpMkLst>
        </pc:cxnChg>
        <pc:cxnChg chg="mod">
          <ac:chgData name="Phillip Kaufman" userId="c001b2a046940d7c" providerId="LiveId" clId="{5CB25B10-5B1C-4017-B167-ED3104435743}" dt="2024-05-30T06:40:38.901" v="9826" actId="165"/>
          <ac:cxnSpMkLst>
            <pc:docMk/>
            <pc:sldMk cId="699598180" sldId="907"/>
            <ac:cxnSpMk id="70" creationId="{0D8574D2-3BE9-B889-A51A-5082001F8C78}"/>
          </ac:cxnSpMkLst>
        </pc:cxnChg>
        <pc:cxnChg chg="mod">
          <ac:chgData name="Phillip Kaufman" userId="c001b2a046940d7c" providerId="LiveId" clId="{5CB25B10-5B1C-4017-B167-ED3104435743}" dt="2024-05-30T06:40:38.901" v="9826" actId="165"/>
          <ac:cxnSpMkLst>
            <pc:docMk/>
            <pc:sldMk cId="699598180" sldId="907"/>
            <ac:cxnSpMk id="71" creationId="{93ECC9B5-84E3-515F-F280-4A2BC7109871}"/>
          </ac:cxnSpMkLst>
        </pc:cxnChg>
        <pc:cxnChg chg="mod">
          <ac:chgData name="Phillip Kaufman" userId="c001b2a046940d7c" providerId="LiveId" clId="{5CB25B10-5B1C-4017-B167-ED3104435743}" dt="2024-05-30T06:40:38.901" v="9826" actId="165"/>
          <ac:cxnSpMkLst>
            <pc:docMk/>
            <pc:sldMk cId="699598180" sldId="907"/>
            <ac:cxnSpMk id="72" creationId="{C3CE201B-C953-F0EF-EF69-0C851726D6E9}"/>
          </ac:cxnSpMkLst>
        </pc:cxnChg>
        <pc:cxnChg chg="mod">
          <ac:chgData name="Phillip Kaufman" userId="c001b2a046940d7c" providerId="LiveId" clId="{5CB25B10-5B1C-4017-B167-ED3104435743}" dt="2024-05-30T06:40:38.901" v="9826" actId="165"/>
          <ac:cxnSpMkLst>
            <pc:docMk/>
            <pc:sldMk cId="699598180" sldId="907"/>
            <ac:cxnSpMk id="73" creationId="{3A2026B6-894B-3EA0-7EFF-5DF3858B019B}"/>
          </ac:cxnSpMkLst>
        </pc:cxnChg>
        <pc:cxnChg chg="mod">
          <ac:chgData name="Phillip Kaufman" userId="c001b2a046940d7c" providerId="LiveId" clId="{5CB25B10-5B1C-4017-B167-ED3104435743}" dt="2024-05-30T06:40:38.901" v="9826" actId="165"/>
          <ac:cxnSpMkLst>
            <pc:docMk/>
            <pc:sldMk cId="699598180" sldId="907"/>
            <ac:cxnSpMk id="74" creationId="{C150A2FD-8E73-DED6-DF1E-FA9EA6D163EC}"/>
          </ac:cxnSpMkLst>
        </pc:cxnChg>
        <pc:cxnChg chg="mod">
          <ac:chgData name="Phillip Kaufman" userId="c001b2a046940d7c" providerId="LiveId" clId="{5CB25B10-5B1C-4017-B167-ED3104435743}" dt="2024-05-30T06:40:38.901" v="9826" actId="165"/>
          <ac:cxnSpMkLst>
            <pc:docMk/>
            <pc:sldMk cId="699598180" sldId="907"/>
            <ac:cxnSpMk id="75" creationId="{29AB0722-9E1D-3E63-E3F6-41AAC888C66B}"/>
          </ac:cxnSpMkLst>
        </pc:cxnChg>
        <pc:cxnChg chg="mod">
          <ac:chgData name="Phillip Kaufman" userId="c001b2a046940d7c" providerId="LiveId" clId="{5CB25B10-5B1C-4017-B167-ED3104435743}" dt="2024-05-30T06:40:38.901" v="9826" actId="165"/>
          <ac:cxnSpMkLst>
            <pc:docMk/>
            <pc:sldMk cId="699598180" sldId="907"/>
            <ac:cxnSpMk id="76" creationId="{0F178F9D-D116-B049-787C-6C5436948982}"/>
          </ac:cxnSpMkLst>
        </pc:cxnChg>
        <pc:cxnChg chg="mod">
          <ac:chgData name="Phillip Kaufman" userId="c001b2a046940d7c" providerId="LiveId" clId="{5CB25B10-5B1C-4017-B167-ED3104435743}" dt="2024-05-30T06:40:38.901" v="9826" actId="165"/>
          <ac:cxnSpMkLst>
            <pc:docMk/>
            <pc:sldMk cId="699598180" sldId="907"/>
            <ac:cxnSpMk id="77" creationId="{625F199D-3D82-14AE-C8EE-8A6957869D5D}"/>
          </ac:cxnSpMkLst>
        </pc:cxnChg>
        <pc:cxnChg chg="mod">
          <ac:chgData name="Phillip Kaufman" userId="c001b2a046940d7c" providerId="LiveId" clId="{5CB25B10-5B1C-4017-B167-ED3104435743}" dt="2024-05-30T06:40:38.901" v="9826" actId="165"/>
          <ac:cxnSpMkLst>
            <pc:docMk/>
            <pc:sldMk cId="699598180" sldId="907"/>
            <ac:cxnSpMk id="78" creationId="{0C2B0E19-5F12-243E-2F44-5E30C3DFC9A0}"/>
          </ac:cxnSpMkLst>
        </pc:cxnChg>
        <pc:cxnChg chg="mod">
          <ac:chgData name="Phillip Kaufman" userId="c001b2a046940d7c" providerId="LiveId" clId="{5CB25B10-5B1C-4017-B167-ED3104435743}" dt="2024-05-30T06:40:38.901" v="9826" actId="165"/>
          <ac:cxnSpMkLst>
            <pc:docMk/>
            <pc:sldMk cId="699598180" sldId="907"/>
            <ac:cxnSpMk id="79" creationId="{D7B398CA-763C-7213-D2E2-E5AFC132BCE3}"/>
          </ac:cxnSpMkLst>
        </pc:cxnChg>
        <pc:cxnChg chg="mod">
          <ac:chgData name="Phillip Kaufman" userId="c001b2a046940d7c" providerId="LiveId" clId="{5CB25B10-5B1C-4017-B167-ED3104435743}" dt="2024-05-30T06:40:38.901" v="9826" actId="165"/>
          <ac:cxnSpMkLst>
            <pc:docMk/>
            <pc:sldMk cId="699598180" sldId="907"/>
            <ac:cxnSpMk id="80" creationId="{BF01C22B-6B98-0622-AA29-E86E95F68F41}"/>
          </ac:cxnSpMkLst>
        </pc:cxnChg>
        <pc:cxnChg chg="mod">
          <ac:chgData name="Phillip Kaufman" userId="c001b2a046940d7c" providerId="LiveId" clId="{5CB25B10-5B1C-4017-B167-ED3104435743}" dt="2024-05-30T06:40:38.901" v="9826" actId="165"/>
          <ac:cxnSpMkLst>
            <pc:docMk/>
            <pc:sldMk cId="699598180" sldId="907"/>
            <ac:cxnSpMk id="81" creationId="{0A4B1E4F-FFE9-000F-7026-12E4B16A373F}"/>
          </ac:cxnSpMkLst>
        </pc:cxnChg>
        <pc:cxnChg chg="mod">
          <ac:chgData name="Phillip Kaufman" userId="c001b2a046940d7c" providerId="LiveId" clId="{5CB25B10-5B1C-4017-B167-ED3104435743}" dt="2024-05-30T06:40:38.901" v="9826" actId="165"/>
          <ac:cxnSpMkLst>
            <pc:docMk/>
            <pc:sldMk cId="699598180" sldId="907"/>
            <ac:cxnSpMk id="82" creationId="{FF4D8CB9-4FD5-A304-7CC3-646D92C57457}"/>
          </ac:cxnSpMkLst>
        </pc:cxnChg>
        <pc:cxnChg chg="mod">
          <ac:chgData name="Phillip Kaufman" userId="c001b2a046940d7c" providerId="LiveId" clId="{5CB25B10-5B1C-4017-B167-ED3104435743}" dt="2024-05-30T06:40:38.901" v="9826" actId="165"/>
          <ac:cxnSpMkLst>
            <pc:docMk/>
            <pc:sldMk cId="699598180" sldId="907"/>
            <ac:cxnSpMk id="83" creationId="{9DEA3E5C-BDD9-D2D2-90B1-8BEA2731C617}"/>
          </ac:cxnSpMkLst>
        </pc:cxnChg>
        <pc:cxnChg chg="mod">
          <ac:chgData name="Phillip Kaufman" userId="c001b2a046940d7c" providerId="LiveId" clId="{5CB25B10-5B1C-4017-B167-ED3104435743}" dt="2024-05-30T06:40:38.901" v="9826" actId="165"/>
          <ac:cxnSpMkLst>
            <pc:docMk/>
            <pc:sldMk cId="699598180" sldId="907"/>
            <ac:cxnSpMk id="84" creationId="{2368F84E-C25E-6252-2324-F338CDF4D951}"/>
          </ac:cxnSpMkLst>
        </pc:cxnChg>
        <pc:cxnChg chg="mod">
          <ac:chgData name="Phillip Kaufman" userId="c001b2a046940d7c" providerId="LiveId" clId="{5CB25B10-5B1C-4017-B167-ED3104435743}" dt="2024-05-30T06:40:38.901" v="9826" actId="165"/>
          <ac:cxnSpMkLst>
            <pc:docMk/>
            <pc:sldMk cId="699598180" sldId="907"/>
            <ac:cxnSpMk id="85" creationId="{81307CA4-B6F8-B755-F94E-6BD99F923501}"/>
          </ac:cxnSpMkLst>
        </pc:cxnChg>
        <pc:cxnChg chg="mod">
          <ac:chgData name="Phillip Kaufman" userId="c001b2a046940d7c" providerId="LiveId" clId="{5CB25B10-5B1C-4017-B167-ED3104435743}" dt="2024-05-30T06:40:38.901" v="9826" actId="165"/>
          <ac:cxnSpMkLst>
            <pc:docMk/>
            <pc:sldMk cId="699598180" sldId="907"/>
            <ac:cxnSpMk id="86" creationId="{89B2803E-6D53-FB2D-27C7-31C0B0321C71}"/>
          </ac:cxnSpMkLst>
        </pc:cxnChg>
        <pc:cxnChg chg="mod">
          <ac:chgData name="Phillip Kaufman" userId="c001b2a046940d7c" providerId="LiveId" clId="{5CB25B10-5B1C-4017-B167-ED3104435743}" dt="2024-05-30T06:40:38.901" v="9826" actId="165"/>
          <ac:cxnSpMkLst>
            <pc:docMk/>
            <pc:sldMk cId="699598180" sldId="907"/>
            <ac:cxnSpMk id="87" creationId="{41221BA1-72B7-812F-6387-EA02064DC127}"/>
          </ac:cxnSpMkLst>
        </pc:cxnChg>
        <pc:cxnChg chg="mod">
          <ac:chgData name="Phillip Kaufman" userId="c001b2a046940d7c" providerId="LiveId" clId="{5CB25B10-5B1C-4017-B167-ED3104435743}" dt="2024-05-30T06:40:38.901" v="9826" actId="165"/>
          <ac:cxnSpMkLst>
            <pc:docMk/>
            <pc:sldMk cId="699598180" sldId="907"/>
            <ac:cxnSpMk id="88" creationId="{0DFA2597-7FE1-D0DF-87BE-1581AC2DDD8B}"/>
          </ac:cxnSpMkLst>
        </pc:cxnChg>
        <pc:cxnChg chg="mod">
          <ac:chgData name="Phillip Kaufman" userId="c001b2a046940d7c" providerId="LiveId" clId="{5CB25B10-5B1C-4017-B167-ED3104435743}" dt="2024-05-30T06:40:38.901" v="9826" actId="165"/>
          <ac:cxnSpMkLst>
            <pc:docMk/>
            <pc:sldMk cId="699598180" sldId="907"/>
            <ac:cxnSpMk id="89" creationId="{4B807561-72FF-27FB-4AB4-FE7C124F12FC}"/>
          </ac:cxnSpMkLst>
        </pc:cxnChg>
        <pc:cxnChg chg="mod">
          <ac:chgData name="Phillip Kaufman" userId="c001b2a046940d7c" providerId="LiveId" clId="{5CB25B10-5B1C-4017-B167-ED3104435743}" dt="2024-05-30T06:40:38.901" v="9826" actId="165"/>
          <ac:cxnSpMkLst>
            <pc:docMk/>
            <pc:sldMk cId="699598180" sldId="907"/>
            <ac:cxnSpMk id="90" creationId="{1E26883F-8FD3-349C-1AFE-A125FEB42EA1}"/>
          </ac:cxnSpMkLst>
        </pc:cxnChg>
        <pc:cxnChg chg="mod">
          <ac:chgData name="Phillip Kaufman" userId="c001b2a046940d7c" providerId="LiveId" clId="{5CB25B10-5B1C-4017-B167-ED3104435743}" dt="2024-05-30T06:40:38.901" v="9826" actId="165"/>
          <ac:cxnSpMkLst>
            <pc:docMk/>
            <pc:sldMk cId="699598180" sldId="907"/>
            <ac:cxnSpMk id="91" creationId="{D2E4CC80-BF43-7707-92C7-876C59DA0D12}"/>
          </ac:cxnSpMkLst>
        </pc:cxnChg>
        <pc:cxnChg chg="mod">
          <ac:chgData name="Phillip Kaufman" userId="c001b2a046940d7c" providerId="LiveId" clId="{5CB25B10-5B1C-4017-B167-ED3104435743}" dt="2024-05-30T06:40:38.901" v="9826" actId="165"/>
          <ac:cxnSpMkLst>
            <pc:docMk/>
            <pc:sldMk cId="699598180" sldId="907"/>
            <ac:cxnSpMk id="92" creationId="{507554D6-BEE8-C04A-7101-7936DC4C517C}"/>
          </ac:cxnSpMkLst>
        </pc:cxnChg>
        <pc:cxnChg chg="mod">
          <ac:chgData name="Phillip Kaufman" userId="c001b2a046940d7c" providerId="LiveId" clId="{5CB25B10-5B1C-4017-B167-ED3104435743}" dt="2024-05-30T06:40:38.901" v="9826" actId="165"/>
          <ac:cxnSpMkLst>
            <pc:docMk/>
            <pc:sldMk cId="699598180" sldId="907"/>
            <ac:cxnSpMk id="93" creationId="{C0826FE7-CDC9-949E-82E0-086A309C38B6}"/>
          </ac:cxnSpMkLst>
        </pc:cxnChg>
        <pc:cxnChg chg="mod">
          <ac:chgData name="Phillip Kaufman" userId="c001b2a046940d7c" providerId="LiveId" clId="{5CB25B10-5B1C-4017-B167-ED3104435743}" dt="2024-05-30T06:40:38.901" v="9826" actId="165"/>
          <ac:cxnSpMkLst>
            <pc:docMk/>
            <pc:sldMk cId="699598180" sldId="907"/>
            <ac:cxnSpMk id="94" creationId="{08C78111-3E02-21E1-13D4-FFF7CEF4E082}"/>
          </ac:cxnSpMkLst>
        </pc:cxnChg>
        <pc:cxnChg chg="mod">
          <ac:chgData name="Phillip Kaufman" userId="c001b2a046940d7c" providerId="LiveId" clId="{5CB25B10-5B1C-4017-B167-ED3104435743}" dt="2024-05-30T06:40:38.901" v="9826" actId="165"/>
          <ac:cxnSpMkLst>
            <pc:docMk/>
            <pc:sldMk cId="699598180" sldId="907"/>
            <ac:cxnSpMk id="95" creationId="{FEFC5544-CCAF-C460-2B70-062457810406}"/>
          </ac:cxnSpMkLst>
        </pc:cxnChg>
        <pc:cxnChg chg="mod">
          <ac:chgData name="Phillip Kaufman" userId="c001b2a046940d7c" providerId="LiveId" clId="{5CB25B10-5B1C-4017-B167-ED3104435743}" dt="2024-05-30T06:42:03.882" v="9847" actId="165"/>
          <ac:cxnSpMkLst>
            <pc:docMk/>
            <pc:sldMk cId="699598180" sldId="907"/>
            <ac:cxnSpMk id="105" creationId="{9B1222B8-569A-2B62-B735-A0D803F35783}"/>
          </ac:cxnSpMkLst>
        </pc:cxnChg>
        <pc:cxnChg chg="mod">
          <ac:chgData name="Phillip Kaufman" userId="c001b2a046940d7c" providerId="LiveId" clId="{5CB25B10-5B1C-4017-B167-ED3104435743}" dt="2024-05-30T06:42:03.882" v="9847" actId="165"/>
          <ac:cxnSpMkLst>
            <pc:docMk/>
            <pc:sldMk cId="699598180" sldId="907"/>
            <ac:cxnSpMk id="106" creationId="{CB70F9FD-E871-1968-4293-9684A981C762}"/>
          </ac:cxnSpMkLst>
        </pc:cxnChg>
        <pc:cxnChg chg="mod">
          <ac:chgData name="Phillip Kaufman" userId="c001b2a046940d7c" providerId="LiveId" clId="{5CB25B10-5B1C-4017-B167-ED3104435743}" dt="2024-05-30T06:42:03.882" v="9847" actId="165"/>
          <ac:cxnSpMkLst>
            <pc:docMk/>
            <pc:sldMk cId="699598180" sldId="907"/>
            <ac:cxnSpMk id="107" creationId="{6641000D-D79A-C47E-6B87-CB0023E32A47}"/>
          </ac:cxnSpMkLst>
        </pc:cxnChg>
        <pc:cxnChg chg="mod">
          <ac:chgData name="Phillip Kaufman" userId="c001b2a046940d7c" providerId="LiveId" clId="{5CB25B10-5B1C-4017-B167-ED3104435743}" dt="2024-05-30T06:42:03.882" v="9847" actId="165"/>
          <ac:cxnSpMkLst>
            <pc:docMk/>
            <pc:sldMk cId="699598180" sldId="907"/>
            <ac:cxnSpMk id="108" creationId="{9C35FD6B-F525-BDBA-9076-A59A4E8DEC8E}"/>
          </ac:cxnSpMkLst>
        </pc:cxnChg>
        <pc:cxnChg chg="mod">
          <ac:chgData name="Phillip Kaufman" userId="c001b2a046940d7c" providerId="LiveId" clId="{5CB25B10-5B1C-4017-B167-ED3104435743}" dt="2024-05-30T06:42:03.882" v="9847" actId="165"/>
          <ac:cxnSpMkLst>
            <pc:docMk/>
            <pc:sldMk cId="699598180" sldId="907"/>
            <ac:cxnSpMk id="109" creationId="{5F11EA5A-C290-C91A-D657-4904A4C8AF90}"/>
          </ac:cxnSpMkLst>
        </pc:cxnChg>
        <pc:cxnChg chg="mod">
          <ac:chgData name="Phillip Kaufman" userId="c001b2a046940d7c" providerId="LiveId" clId="{5CB25B10-5B1C-4017-B167-ED3104435743}" dt="2024-05-30T06:42:03.882" v="9847" actId="165"/>
          <ac:cxnSpMkLst>
            <pc:docMk/>
            <pc:sldMk cId="699598180" sldId="907"/>
            <ac:cxnSpMk id="110" creationId="{A9B63D39-CB15-C157-06CD-CB7F797522F7}"/>
          </ac:cxnSpMkLst>
        </pc:cxnChg>
        <pc:cxnChg chg="mod">
          <ac:chgData name="Phillip Kaufman" userId="c001b2a046940d7c" providerId="LiveId" clId="{5CB25B10-5B1C-4017-B167-ED3104435743}" dt="2024-05-30T06:42:03.882" v="9847" actId="165"/>
          <ac:cxnSpMkLst>
            <pc:docMk/>
            <pc:sldMk cId="699598180" sldId="907"/>
            <ac:cxnSpMk id="111" creationId="{D8DC8155-5025-EB3D-89E4-A0C553B88C69}"/>
          </ac:cxnSpMkLst>
        </pc:cxnChg>
        <pc:cxnChg chg="mod">
          <ac:chgData name="Phillip Kaufman" userId="c001b2a046940d7c" providerId="LiveId" clId="{5CB25B10-5B1C-4017-B167-ED3104435743}" dt="2024-05-30T06:42:03.882" v="9847" actId="165"/>
          <ac:cxnSpMkLst>
            <pc:docMk/>
            <pc:sldMk cId="699598180" sldId="907"/>
            <ac:cxnSpMk id="112" creationId="{D7B466FB-FB54-9A33-75B1-608B187BD4BE}"/>
          </ac:cxnSpMkLst>
        </pc:cxnChg>
        <pc:cxnChg chg="mod">
          <ac:chgData name="Phillip Kaufman" userId="c001b2a046940d7c" providerId="LiveId" clId="{5CB25B10-5B1C-4017-B167-ED3104435743}" dt="2024-05-30T06:42:03.882" v="9847" actId="165"/>
          <ac:cxnSpMkLst>
            <pc:docMk/>
            <pc:sldMk cId="699598180" sldId="907"/>
            <ac:cxnSpMk id="113" creationId="{30825B59-5A50-B4AC-C3B6-14C4C9952A51}"/>
          </ac:cxnSpMkLst>
        </pc:cxnChg>
        <pc:cxnChg chg="mod">
          <ac:chgData name="Phillip Kaufman" userId="c001b2a046940d7c" providerId="LiveId" clId="{5CB25B10-5B1C-4017-B167-ED3104435743}" dt="2024-05-30T06:42:03.882" v="9847" actId="165"/>
          <ac:cxnSpMkLst>
            <pc:docMk/>
            <pc:sldMk cId="699598180" sldId="907"/>
            <ac:cxnSpMk id="114" creationId="{F58DC0FF-2820-9DB0-9C3E-2C3BD2DCF7CE}"/>
          </ac:cxnSpMkLst>
        </pc:cxnChg>
        <pc:cxnChg chg="mod">
          <ac:chgData name="Phillip Kaufman" userId="c001b2a046940d7c" providerId="LiveId" clId="{5CB25B10-5B1C-4017-B167-ED3104435743}" dt="2024-05-30T06:42:03.882" v="9847" actId="165"/>
          <ac:cxnSpMkLst>
            <pc:docMk/>
            <pc:sldMk cId="699598180" sldId="907"/>
            <ac:cxnSpMk id="115" creationId="{466BAD55-3803-17B6-5A25-C9449D0A9AD2}"/>
          </ac:cxnSpMkLst>
        </pc:cxnChg>
        <pc:cxnChg chg="mod">
          <ac:chgData name="Phillip Kaufman" userId="c001b2a046940d7c" providerId="LiveId" clId="{5CB25B10-5B1C-4017-B167-ED3104435743}" dt="2024-05-30T06:42:03.882" v="9847" actId="165"/>
          <ac:cxnSpMkLst>
            <pc:docMk/>
            <pc:sldMk cId="699598180" sldId="907"/>
            <ac:cxnSpMk id="116" creationId="{20F7B6B1-5F85-0F01-BE23-BF659ABB90DA}"/>
          </ac:cxnSpMkLst>
        </pc:cxnChg>
        <pc:cxnChg chg="mod">
          <ac:chgData name="Phillip Kaufman" userId="c001b2a046940d7c" providerId="LiveId" clId="{5CB25B10-5B1C-4017-B167-ED3104435743}" dt="2024-05-30T06:42:03.882" v="9847" actId="165"/>
          <ac:cxnSpMkLst>
            <pc:docMk/>
            <pc:sldMk cId="699598180" sldId="907"/>
            <ac:cxnSpMk id="117" creationId="{32DE1131-657E-F627-4C39-AD88F4345072}"/>
          </ac:cxnSpMkLst>
        </pc:cxnChg>
        <pc:cxnChg chg="mod">
          <ac:chgData name="Phillip Kaufman" userId="c001b2a046940d7c" providerId="LiveId" clId="{5CB25B10-5B1C-4017-B167-ED3104435743}" dt="2024-05-30T06:42:03.882" v="9847" actId="165"/>
          <ac:cxnSpMkLst>
            <pc:docMk/>
            <pc:sldMk cId="699598180" sldId="907"/>
            <ac:cxnSpMk id="118" creationId="{E3B181B0-4BCB-54E3-2B59-CFA1560D158A}"/>
          </ac:cxnSpMkLst>
        </pc:cxnChg>
        <pc:cxnChg chg="mod">
          <ac:chgData name="Phillip Kaufman" userId="c001b2a046940d7c" providerId="LiveId" clId="{5CB25B10-5B1C-4017-B167-ED3104435743}" dt="2024-05-30T06:42:03.882" v="9847" actId="165"/>
          <ac:cxnSpMkLst>
            <pc:docMk/>
            <pc:sldMk cId="699598180" sldId="907"/>
            <ac:cxnSpMk id="119" creationId="{E474C834-BFCD-63CA-AC50-C708D3A9A1EB}"/>
          </ac:cxnSpMkLst>
        </pc:cxnChg>
        <pc:cxnChg chg="mod">
          <ac:chgData name="Phillip Kaufman" userId="c001b2a046940d7c" providerId="LiveId" clId="{5CB25B10-5B1C-4017-B167-ED3104435743}" dt="2024-05-30T06:42:03.882" v="9847" actId="165"/>
          <ac:cxnSpMkLst>
            <pc:docMk/>
            <pc:sldMk cId="699598180" sldId="907"/>
            <ac:cxnSpMk id="120" creationId="{A9E8317A-8F4E-14C8-81AB-284DDC925854}"/>
          </ac:cxnSpMkLst>
        </pc:cxnChg>
        <pc:cxnChg chg="mod">
          <ac:chgData name="Phillip Kaufman" userId="c001b2a046940d7c" providerId="LiveId" clId="{5CB25B10-5B1C-4017-B167-ED3104435743}" dt="2024-05-30T06:42:03.882" v="9847" actId="165"/>
          <ac:cxnSpMkLst>
            <pc:docMk/>
            <pc:sldMk cId="699598180" sldId="907"/>
            <ac:cxnSpMk id="121" creationId="{9049F732-721A-B21F-88F3-FE3D1F3D0B18}"/>
          </ac:cxnSpMkLst>
        </pc:cxnChg>
        <pc:cxnChg chg="mod">
          <ac:chgData name="Phillip Kaufman" userId="c001b2a046940d7c" providerId="LiveId" clId="{5CB25B10-5B1C-4017-B167-ED3104435743}" dt="2024-05-30T06:42:03.882" v="9847" actId="165"/>
          <ac:cxnSpMkLst>
            <pc:docMk/>
            <pc:sldMk cId="699598180" sldId="907"/>
            <ac:cxnSpMk id="122" creationId="{B14452C9-4B54-A8D7-C93A-BEFA93F8A847}"/>
          </ac:cxnSpMkLst>
        </pc:cxnChg>
        <pc:cxnChg chg="mod">
          <ac:chgData name="Phillip Kaufman" userId="c001b2a046940d7c" providerId="LiveId" clId="{5CB25B10-5B1C-4017-B167-ED3104435743}" dt="2024-05-30T06:42:03.882" v="9847" actId="165"/>
          <ac:cxnSpMkLst>
            <pc:docMk/>
            <pc:sldMk cId="699598180" sldId="907"/>
            <ac:cxnSpMk id="123" creationId="{03260CBB-6C72-52AC-68BF-C9F0A5AA5AA5}"/>
          </ac:cxnSpMkLst>
        </pc:cxnChg>
        <pc:cxnChg chg="mod">
          <ac:chgData name="Phillip Kaufman" userId="c001b2a046940d7c" providerId="LiveId" clId="{5CB25B10-5B1C-4017-B167-ED3104435743}" dt="2024-05-30T06:42:03.882" v="9847" actId="165"/>
          <ac:cxnSpMkLst>
            <pc:docMk/>
            <pc:sldMk cId="699598180" sldId="907"/>
            <ac:cxnSpMk id="124" creationId="{A16951A4-F641-1D24-ADD7-E64B684EDD4A}"/>
          </ac:cxnSpMkLst>
        </pc:cxnChg>
        <pc:cxnChg chg="mod">
          <ac:chgData name="Phillip Kaufman" userId="c001b2a046940d7c" providerId="LiveId" clId="{5CB25B10-5B1C-4017-B167-ED3104435743}" dt="2024-05-30T06:42:03.882" v="9847" actId="165"/>
          <ac:cxnSpMkLst>
            <pc:docMk/>
            <pc:sldMk cId="699598180" sldId="907"/>
            <ac:cxnSpMk id="125" creationId="{D2347123-0E8B-DA66-5916-76B7C3A13015}"/>
          </ac:cxnSpMkLst>
        </pc:cxnChg>
        <pc:cxnChg chg="mod">
          <ac:chgData name="Phillip Kaufman" userId="c001b2a046940d7c" providerId="LiveId" clId="{5CB25B10-5B1C-4017-B167-ED3104435743}" dt="2024-05-30T06:42:03.882" v="9847" actId="165"/>
          <ac:cxnSpMkLst>
            <pc:docMk/>
            <pc:sldMk cId="699598180" sldId="907"/>
            <ac:cxnSpMk id="126" creationId="{7D4C2104-FFBA-3C86-F2EB-8E58BA01474B}"/>
          </ac:cxnSpMkLst>
        </pc:cxnChg>
        <pc:cxnChg chg="mod">
          <ac:chgData name="Phillip Kaufman" userId="c001b2a046940d7c" providerId="LiveId" clId="{5CB25B10-5B1C-4017-B167-ED3104435743}" dt="2024-05-30T06:42:03.882" v="9847" actId="165"/>
          <ac:cxnSpMkLst>
            <pc:docMk/>
            <pc:sldMk cId="699598180" sldId="907"/>
            <ac:cxnSpMk id="127" creationId="{FE1E2C90-6AA4-8465-D716-76F13FE8148A}"/>
          </ac:cxnSpMkLst>
        </pc:cxnChg>
        <pc:cxnChg chg="mod">
          <ac:chgData name="Phillip Kaufman" userId="c001b2a046940d7c" providerId="LiveId" clId="{5CB25B10-5B1C-4017-B167-ED3104435743}" dt="2024-05-30T06:42:03.882" v="9847" actId="165"/>
          <ac:cxnSpMkLst>
            <pc:docMk/>
            <pc:sldMk cId="699598180" sldId="907"/>
            <ac:cxnSpMk id="128" creationId="{2B2F7599-B5D0-0AA1-718B-974BB1800378}"/>
          </ac:cxnSpMkLst>
        </pc:cxnChg>
        <pc:cxnChg chg="mod">
          <ac:chgData name="Phillip Kaufman" userId="c001b2a046940d7c" providerId="LiveId" clId="{5CB25B10-5B1C-4017-B167-ED3104435743}" dt="2024-05-16T19:47:51.397" v="2513"/>
          <ac:cxnSpMkLst>
            <pc:docMk/>
            <pc:sldMk cId="699598180" sldId="907"/>
            <ac:cxnSpMk id="128" creationId="{34B86A2D-D580-A023-0B51-EDFC6AAD0039}"/>
          </ac:cxnSpMkLst>
        </pc:cxnChg>
        <pc:cxnChg chg="mod">
          <ac:chgData name="Phillip Kaufman" userId="c001b2a046940d7c" providerId="LiveId" clId="{5CB25B10-5B1C-4017-B167-ED3104435743}" dt="2024-05-30T06:42:03.882" v="9847" actId="165"/>
          <ac:cxnSpMkLst>
            <pc:docMk/>
            <pc:sldMk cId="699598180" sldId="907"/>
            <ac:cxnSpMk id="129" creationId="{80CC47FF-B060-F424-73CA-D087E04EC339}"/>
          </ac:cxnSpMkLst>
        </pc:cxnChg>
        <pc:cxnChg chg="mod">
          <ac:chgData name="Phillip Kaufman" userId="c001b2a046940d7c" providerId="LiveId" clId="{5CB25B10-5B1C-4017-B167-ED3104435743}" dt="2024-05-16T19:47:51.397" v="2513"/>
          <ac:cxnSpMkLst>
            <pc:docMk/>
            <pc:sldMk cId="699598180" sldId="907"/>
            <ac:cxnSpMk id="129" creationId="{E85E8556-8097-7E24-D468-C15F4CF11EE3}"/>
          </ac:cxnSpMkLst>
        </pc:cxnChg>
        <pc:cxnChg chg="mod">
          <ac:chgData name="Phillip Kaufman" userId="c001b2a046940d7c" providerId="LiveId" clId="{5CB25B10-5B1C-4017-B167-ED3104435743}" dt="2024-05-16T19:47:51.397" v="2513"/>
          <ac:cxnSpMkLst>
            <pc:docMk/>
            <pc:sldMk cId="699598180" sldId="907"/>
            <ac:cxnSpMk id="130" creationId="{023E2617-415F-CDB7-B8AE-58CC0C99A707}"/>
          </ac:cxnSpMkLst>
        </pc:cxnChg>
        <pc:cxnChg chg="mod">
          <ac:chgData name="Phillip Kaufman" userId="c001b2a046940d7c" providerId="LiveId" clId="{5CB25B10-5B1C-4017-B167-ED3104435743}" dt="2024-05-30T06:42:03.882" v="9847" actId="165"/>
          <ac:cxnSpMkLst>
            <pc:docMk/>
            <pc:sldMk cId="699598180" sldId="907"/>
            <ac:cxnSpMk id="130" creationId="{72D9E4BC-0D47-89B7-2F85-799EBCEE4854}"/>
          </ac:cxnSpMkLst>
        </pc:cxnChg>
        <pc:cxnChg chg="mod">
          <ac:chgData name="Phillip Kaufman" userId="c001b2a046940d7c" providerId="LiveId" clId="{5CB25B10-5B1C-4017-B167-ED3104435743}" dt="2024-05-16T19:47:51.397" v="2513"/>
          <ac:cxnSpMkLst>
            <pc:docMk/>
            <pc:sldMk cId="699598180" sldId="907"/>
            <ac:cxnSpMk id="131" creationId="{B05A5B10-17F2-E0E3-08C6-06B1BCD42D26}"/>
          </ac:cxnSpMkLst>
        </pc:cxnChg>
        <pc:cxnChg chg="mod">
          <ac:chgData name="Phillip Kaufman" userId="c001b2a046940d7c" providerId="LiveId" clId="{5CB25B10-5B1C-4017-B167-ED3104435743}" dt="2024-05-30T06:42:03.882" v="9847" actId="165"/>
          <ac:cxnSpMkLst>
            <pc:docMk/>
            <pc:sldMk cId="699598180" sldId="907"/>
            <ac:cxnSpMk id="131" creationId="{F687ED5F-0BB4-A4EE-0246-61D61D98865E}"/>
          </ac:cxnSpMkLst>
        </pc:cxnChg>
        <pc:cxnChg chg="mod">
          <ac:chgData name="Phillip Kaufman" userId="c001b2a046940d7c" providerId="LiveId" clId="{5CB25B10-5B1C-4017-B167-ED3104435743}" dt="2024-05-16T19:47:51.397" v="2513"/>
          <ac:cxnSpMkLst>
            <pc:docMk/>
            <pc:sldMk cId="699598180" sldId="907"/>
            <ac:cxnSpMk id="132" creationId="{A0CE2665-8390-620E-31D8-83AF11D053F6}"/>
          </ac:cxnSpMkLst>
        </pc:cxnChg>
        <pc:cxnChg chg="mod">
          <ac:chgData name="Phillip Kaufman" userId="c001b2a046940d7c" providerId="LiveId" clId="{5CB25B10-5B1C-4017-B167-ED3104435743}" dt="2024-05-30T06:42:03.882" v="9847" actId="165"/>
          <ac:cxnSpMkLst>
            <pc:docMk/>
            <pc:sldMk cId="699598180" sldId="907"/>
            <ac:cxnSpMk id="132" creationId="{DE807E5C-F026-4E86-AE8D-1BA3BD452781}"/>
          </ac:cxnSpMkLst>
        </pc:cxnChg>
        <pc:cxnChg chg="mod">
          <ac:chgData name="Phillip Kaufman" userId="c001b2a046940d7c" providerId="LiveId" clId="{5CB25B10-5B1C-4017-B167-ED3104435743}" dt="2024-05-30T06:42:03.882" v="9847" actId="165"/>
          <ac:cxnSpMkLst>
            <pc:docMk/>
            <pc:sldMk cId="699598180" sldId="907"/>
            <ac:cxnSpMk id="133" creationId="{345BFBD4-C6CE-1606-4C38-CD1871E60D38}"/>
          </ac:cxnSpMkLst>
        </pc:cxnChg>
        <pc:cxnChg chg="mod">
          <ac:chgData name="Phillip Kaufman" userId="c001b2a046940d7c" providerId="LiveId" clId="{5CB25B10-5B1C-4017-B167-ED3104435743}" dt="2024-05-16T19:47:51.397" v="2513"/>
          <ac:cxnSpMkLst>
            <pc:docMk/>
            <pc:sldMk cId="699598180" sldId="907"/>
            <ac:cxnSpMk id="133" creationId="{E3460A32-A2E6-EE2E-C68F-3943996F1BBC}"/>
          </ac:cxnSpMkLst>
        </pc:cxnChg>
        <pc:cxnChg chg="mod">
          <ac:chgData name="Phillip Kaufman" userId="c001b2a046940d7c" providerId="LiveId" clId="{5CB25B10-5B1C-4017-B167-ED3104435743}" dt="2024-05-16T19:47:51.397" v="2513"/>
          <ac:cxnSpMkLst>
            <pc:docMk/>
            <pc:sldMk cId="699598180" sldId="907"/>
            <ac:cxnSpMk id="134" creationId="{7807A000-89DC-6B32-B3C8-B762FAB897F7}"/>
          </ac:cxnSpMkLst>
        </pc:cxnChg>
        <pc:cxnChg chg="mod">
          <ac:chgData name="Phillip Kaufman" userId="c001b2a046940d7c" providerId="LiveId" clId="{5CB25B10-5B1C-4017-B167-ED3104435743}" dt="2024-05-30T06:42:03.882" v="9847" actId="165"/>
          <ac:cxnSpMkLst>
            <pc:docMk/>
            <pc:sldMk cId="699598180" sldId="907"/>
            <ac:cxnSpMk id="134" creationId="{78C072D6-6664-0BA4-791C-80A04B9E096D}"/>
          </ac:cxnSpMkLst>
        </pc:cxnChg>
        <pc:cxnChg chg="mod">
          <ac:chgData name="Phillip Kaufman" userId="c001b2a046940d7c" providerId="LiveId" clId="{5CB25B10-5B1C-4017-B167-ED3104435743}" dt="2024-05-16T19:47:51.397" v="2513"/>
          <ac:cxnSpMkLst>
            <pc:docMk/>
            <pc:sldMk cId="699598180" sldId="907"/>
            <ac:cxnSpMk id="135" creationId="{551C5E71-A2A9-9124-ECD9-5B41117CF96B}"/>
          </ac:cxnSpMkLst>
        </pc:cxnChg>
        <pc:cxnChg chg="mod">
          <ac:chgData name="Phillip Kaufman" userId="c001b2a046940d7c" providerId="LiveId" clId="{5CB25B10-5B1C-4017-B167-ED3104435743}" dt="2024-05-30T06:42:03.882" v="9847" actId="165"/>
          <ac:cxnSpMkLst>
            <pc:docMk/>
            <pc:sldMk cId="699598180" sldId="907"/>
            <ac:cxnSpMk id="135" creationId="{64673831-A8AB-0677-7877-609FA56BE447}"/>
          </ac:cxnSpMkLst>
        </pc:cxnChg>
        <pc:cxnChg chg="mod">
          <ac:chgData name="Phillip Kaufman" userId="c001b2a046940d7c" providerId="LiveId" clId="{5CB25B10-5B1C-4017-B167-ED3104435743}" dt="2024-05-16T19:47:51.397" v="2513"/>
          <ac:cxnSpMkLst>
            <pc:docMk/>
            <pc:sldMk cId="699598180" sldId="907"/>
            <ac:cxnSpMk id="136" creationId="{193990E4-AA21-D9F6-ADA5-0D6296FA7ABD}"/>
          </ac:cxnSpMkLst>
        </pc:cxnChg>
        <pc:cxnChg chg="mod">
          <ac:chgData name="Phillip Kaufman" userId="c001b2a046940d7c" providerId="LiveId" clId="{5CB25B10-5B1C-4017-B167-ED3104435743}" dt="2024-05-30T06:42:03.882" v="9847" actId="165"/>
          <ac:cxnSpMkLst>
            <pc:docMk/>
            <pc:sldMk cId="699598180" sldId="907"/>
            <ac:cxnSpMk id="136" creationId="{9F79ADB1-8FAC-7FAE-9CA2-4C73FD4A63C2}"/>
          </ac:cxnSpMkLst>
        </pc:cxnChg>
        <pc:cxnChg chg="mod">
          <ac:chgData name="Phillip Kaufman" userId="c001b2a046940d7c" providerId="LiveId" clId="{5CB25B10-5B1C-4017-B167-ED3104435743}" dt="2024-05-16T19:47:51.397" v="2513"/>
          <ac:cxnSpMkLst>
            <pc:docMk/>
            <pc:sldMk cId="699598180" sldId="907"/>
            <ac:cxnSpMk id="137" creationId="{A6E6AC2A-A5CE-EBF3-83DE-9C5F74620C9E}"/>
          </ac:cxnSpMkLst>
        </pc:cxnChg>
        <pc:cxnChg chg="mod">
          <ac:chgData name="Phillip Kaufman" userId="c001b2a046940d7c" providerId="LiveId" clId="{5CB25B10-5B1C-4017-B167-ED3104435743}" dt="2024-05-16T19:47:51.397" v="2513"/>
          <ac:cxnSpMkLst>
            <pc:docMk/>
            <pc:sldMk cId="699598180" sldId="907"/>
            <ac:cxnSpMk id="138" creationId="{1B9D15DF-8608-8163-E8B4-CD74C59E146A}"/>
          </ac:cxnSpMkLst>
        </pc:cxnChg>
        <pc:cxnChg chg="mod">
          <ac:chgData name="Phillip Kaufman" userId="c001b2a046940d7c" providerId="LiveId" clId="{5CB25B10-5B1C-4017-B167-ED3104435743}" dt="2024-05-16T19:47:51.397" v="2513"/>
          <ac:cxnSpMkLst>
            <pc:docMk/>
            <pc:sldMk cId="699598180" sldId="907"/>
            <ac:cxnSpMk id="139" creationId="{687ACBEB-3639-D789-F0B7-AA743150E077}"/>
          </ac:cxnSpMkLst>
        </pc:cxnChg>
        <pc:cxnChg chg="mod">
          <ac:chgData name="Phillip Kaufman" userId="c001b2a046940d7c" providerId="LiveId" clId="{5CB25B10-5B1C-4017-B167-ED3104435743}" dt="2024-05-30T06:42:03.882" v="9847" actId="165"/>
          <ac:cxnSpMkLst>
            <pc:docMk/>
            <pc:sldMk cId="699598180" sldId="907"/>
            <ac:cxnSpMk id="140" creationId="{F5FA943D-864C-F968-C290-DB32F6B50F8D}"/>
          </ac:cxnSpMkLst>
        </pc:cxnChg>
        <pc:cxnChg chg="mod">
          <ac:chgData name="Phillip Kaufman" userId="c001b2a046940d7c" providerId="LiveId" clId="{5CB25B10-5B1C-4017-B167-ED3104435743}" dt="2024-05-16T19:47:51.397" v="2513"/>
          <ac:cxnSpMkLst>
            <pc:docMk/>
            <pc:sldMk cId="699598180" sldId="907"/>
            <ac:cxnSpMk id="140" creationId="{FF680BA9-CC61-505F-FD5F-11EB771CBA1D}"/>
          </ac:cxnSpMkLst>
        </pc:cxnChg>
        <pc:cxnChg chg="mod">
          <ac:chgData name="Phillip Kaufman" userId="c001b2a046940d7c" providerId="LiveId" clId="{5CB25B10-5B1C-4017-B167-ED3104435743}" dt="2024-05-16T19:47:51.397" v="2513"/>
          <ac:cxnSpMkLst>
            <pc:docMk/>
            <pc:sldMk cId="699598180" sldId="907"/>
            <ac:cxnSpMk id="141" creationId="{6B1465CF-163E-A50F-E79D-CF72CBA751FB}"/>
          </ac:cxnSpMkLst>
        </pc:cxnChg>
        <pc:cxnChg chg="mod">
          <ac:chgData name="Phillip Kaufman" userId="c001b2a046940d7c" providerId="LiveId" clId="{5CB25B10-5B1C-4017-B167-ED3104435743}" dt="2024-05-30T06:42:03.882" v="9847" actId="165"/>
          <ac:cxnSpMkLst>
            <pc:docMk/>
            <pc:sldMk cId="699598180" sldId="907"/>
            <ac:cxnSpMk id="141" creationId="{FFF266F6-05C0-0BF2-6DC4-CA1DB73CDF77}"/>
          </ac:cxnSpMkLst>
        </pc:cxnChg>
        <pc:cxnChg chg="mod">
          <ac:chgData name="Phillip Kaufman" userId="c001b2a046940d7c" providerId="LiveId" clId="{5CB25B10-5B1C-4017-B167-ED3104435743}" dt="2024-05-16T19:47:51.397" v="2513"/>
          <ac:cxnSpMkLst>
            <pc:docMk/>
            <pc:sldMk cId="699598180" sldId="907"/>
            <ac:cxnSpMk id="142" creationId="{B16C068B-DD3A-8B14-0F6F-D825D5CA2C8B}"/>
          </ac:cxnSpMkLst>
        </pc:cxnChg>
        <pc:cxnChg chg="mod">
          <ac:chgData name="Phillip Kaufman" userId="c001b2a046940d7c" providerId="LiveId" clId="{5CB25B10-5B1C-4017-B167-ED3104435743}" dt="2024-05-16T19:47:51.397" v="2513"/>
          <ac:cxnSpMkLst>
            <pc:docMk/>
            <pc:sldMk cId="699598180" sldId="907"/>
            <ac:cxnSpMk id="143" creationId="{3C9FB10D-E5BD-F9A8-0A4E-5CADE97B822C}"/>
          </ac:cxnSpMkLst>
        </pc:cxnChg>
        <pc:cxnChg chg="mod">
          <ac:chgData name="Phillip Kaufman" userId="c001b2a046940d7c" providerId="LiveId" clId="{5CB25B10-5B1C-4017-B167-ED3104435743}" dt="2024-05-16T19:47:51.397" v="2513"/>
          <ac:cxnSpMkLst>
            <pc:docMk/>
            <pc:sldMk cId="699598180" sldId="907"/>
            <ac:cxnSpMk id="144" creationId="{D4E5C97D-B8F3-6707-C6E1-80DCF6FB7B7C}"/>
          </ac:cxnSpMkLst>
        </pc:cxnChg>
        <pc:cxnChg chg="mod">
          <ac:chgData name="Phillip Kaufman" userId="c001b2a046940d7c" providerId="LiveId" clId="{5CB25B10-5B1C-4017-B167-ED3104435743}" dt="2024-05-16T19:47:51.397" v="2513"/>
          <ac:cxnSpMkLst>
            <pc:docMk/>
            <pc:sldMk cId="699598180" sldId="907"/>
            <ac:cxnSpMk id="145" creationId="{EC0C8F3A-C2DD-BBCA-2CE5-1B3E9A0AECB6}"/>
          </ac:cxnSpMkLst>
        </pc:cxnChg>
        <pc:cxnChg chg="mod">
          <ac:chgData name="Phillip Kaufman" userId="c001b2a046940d7c" providerId="LiveId" clId="{5CB25B10-5B1C-4017-B167-ED3104435743}" dt="2024-05-16T19:47:51.397" v="2513"/>
          <ac:cxnSpMkLst>
            <pc:docMk/>
            <pc:sldMk cId="699598180" sldId="907"/>
            <ac:cxnSpMk id="146" creationId="{1C41AA04-0E41-D217-CEFB-8BA554093962}"/>
          </ac:cxnSpMkLst>
        </pc:cxnChg>
        <pc:cxnChg chg="mod">
          <ac:chgData name="Phillip Kaufman" userId="c001b2a046940d7c" providerId="LiveId" clId="{5CB25B10-5B1C-4017-B167-ED3104435743}" dt="2024-05-16T19:47:51.397" v="2513"/>
          <ac:cxnSpMkLst>
            <pc:docMk/>
            <pc:sldMk cId="699598180" sldId="907"/>
            <ac:cxnSpMk id="147" creationId="{92EA6115-7F69-1DDE-29CA-F6CB3F002594}"/>
          </ac:cxnSpMkLst>
        </pc:cxnChg>
        <pc:cxnChg chg="mod">
          <ac:chgData name="Phillip Kaufman" userId="c001b2a046940d7c" providerId="LiveId" clId="{5CB25B10-5B1C-4017-B167-ED3104435743}" dt="2024-05-16T19:47:51.397" v="2513"/>
          <ac:cxnSpMkLst>
            <pc:docMk/>
            <pc:sldMk cId="699598180" sldId="907"/>
            <ac:cxnSpMk id="148" creationId="{4F777CFD-D63A-3258-9A48-B503590848B6}"/>
          </ac:cxnSpMkLst>
        </pc:cxnChg>
        <pc:cxnChg chg="mod">
          <ac:chgData name="Phillip Kaufman" userId="c001b2a046940d7c" providerId="LiveId" clId="{5CB25B10-5B1C-4017-B167-ED3104435743}" dt="2024-05-16T19:47:51.397" v="2513"/>
          <ac:cxnSpMkLst>
            <pc:docMk/>
            <pc:sldMk cId="699598180" sldId="907"/>
            <ac:cxnSpMk id="149" creationId="{8D0DDBD1-133A-D5D1-AB4A-E4E7996383DB}"/>
          </ac:cxnSpMkLst>
        </pc:cxnChg>
        <pc:cxnChg chg="mod">
          <ac:chgData name="Phillip Kaufman" userId="c001b2a046940d7c" providerId="LiveId" clId="{5CB25B10-5B1C-4017-B167-ED3104435743}" dt="2024-05-16T19:47:51.397" v="2513"/>
          <ac:cxnSpMkLst>
            <pc:docMk/>
            <pc:sldMk cId="699598180" sldId="907"/>
            <ac:cxnSpMk id="150" creationId="{4D619874-8D68-FE25-D591-20E338A87781}"/>
          </ac:cxnSpMkLst>
        </pc:cxnChg>
        <pc:cxnChg chg="mod">
          <ac:chgData name="Phillip Kaufman" userId="c001b2a046940d7c" providerId="LiveId" clId="{5CB25B10-5B1C-4017-B167-ED3104435743}" dt="2024-05-16T19:47:51.397" v="2513"/>
          <ac:cxnSpMkLst>
            <pc:docMk/>
            <pc:sldMk cId="699598180" sldId="907"/>
            <ac:cxnSpMk id="151" creationId="{4CCAD320-B5AC-6FCF-EAD0-494A1B7F7965}"/>
          </ac:cxnSpMkLst>
        </pc:cxnChg>
        <pc:cxnChg chg="mod">
          <ac:chgData name="Phillip Kaufman" userId="c001b2a046940d7c" providerId="LiveId" clId="{5CB25B10-5B1C-4017-B167-ED3104435743}" dt="2024-05-30T06:40:59.401" v="9829"/>
          <ac:cxnSpMkLst>
            <pc:docMk/>
            <pc:sldMk cId="699598180" sldId="907"/>
            <ac:cxnSpMk id="151" creationId="{E30CB255-0F95-A086-1980-EB1D271078A3}"/>
          </ac:cxnSpMkLst>
        </pc:cxnChg>
        <pc:cxnChg chg="mod">
          <ac:chgData name="Phillip Kaufman" userId="c001b2a046940d7c" providerId="LiveId" clId="{5CB25B10-5B1C-4017-B167-ED3104435743}" dt="2024-05-16T19:47:51.397" v="2513"/>
          <ac:cxnSpMkLst>
            <pc:docMk/>
            <pc:sldMk cId="699598180" sldId="907"/>
            <ac:cxnSpMk id="152" creationId="{20501EE3-5B2C-6FDD-9483-C6438B7BA1FD}"/>
          </ac:cxnSpMkLst>
        </pc:cxnChg>
        <pc:cxnChg chg="mod">
          <ac:chgData name="Phillip Kaufman" userId="c001b2a046940d7c" providerId="LiveId" clId="{5CB25B10-5B1C-4017-B167-ED3104435743}" dt="2024-05-30T06:40:59.401" v="9829"/>
          <ac:cxnSpMkLst>
            <pc:docMk/>
            <pc:sldMk cId="699598180" sldId="907"/>
            <ac:cxnSpMk id="152" creationId="{E92C632B-78EC-45CD-D519-CB4B3317D4ED}"/>
          </ac:cxnSpMkLst>
        </pc:cxnChg>
        <pc:cxnChg chg="mod">
          <ac:chgData name="Phillip Kaufman" userId="c001b2a046940d7c" providerId="LiveId" clId="{5CB25B10-5B1C-4017-B167-ED3104435743}" dt="2024-05-16T19:47:51.397" v="2513"/>
          <ac:cxnSpMkLst>
            <pc:docMk/>
            <pc:sldMk cId="699598180" sldId="907"/>
            <ac:cxnSpMk id="153" creationId="{C36BC067-C01C-0E19-6119-FCB6A45EA0F2}"/>
          </ac:cxnSpMkLst>
        </pc:cxnChg>
        <pc:cxnChg chg="mod">
          <ac:chgData name="Phillip Kaufman" userId="c001b2a046940d7c" providerId="LiveId" clId="{5CB25B10-5B1C-4017-B167-ED3104435743}" dt="2024-05-16T19:47:51.397" v="2513"/>
          <ac:cxnSpMkLst>
            <pc:docMk/>
            <pc:sldMk cId="699598180" sldId="907"/>
            <ac:cxnSpMk id="154" creationId="{F7FE9DBF-30F6-A590-2A1F-FFDDECDBA81D}"/>
          </ac:cxnSpMkLst>
        </pc:cxnChg>
        <pc:cxnChg chg="mod">
          <ac:chgData name="Phillip Kaufman" userId="c001b2a046940d7c" providerId="LiveId" clId="{5CB25B10-5B1C-4017-B167-ED3104435743}" dt="2024-05-30T06:40:59.401" v="9829"/>
          <ac:cxnSpMkLst>
            <pc:docMk/>
            <pc:sldMk cId="699598180" sldId="907"/>
            <ac:cxnSpMk id="155" creationId="{6CA0F3BD-ECAA-E7A0-80DD-7F2C4AEB7622}"/>
          </ac:cxnSpMkLst>
        </pc:cxnChg>
        <pc:cxnChg chg="mod">
          <ac:chgData name="Phillip Kaufman" userId="c001b2a046940d7c" providerId="LiveId" clId="{5CB25B10-5B1C-4017-B167-ED3104435743}" dt="2024-05-16T19:47:51.397" v="2513"/>
          <ac:cxnSpMkLst>
            <pc:docMk/>
            <pc:sldMk cId="699598180" sldId="907"/>
            <ac:cxnSpMk id="155" creationId="{EBDE9A17-593C-6222-6697-8F1AB2A1EE29}"/>
          </ac:cxnSpMkLst>
        </pc:cxnChg>
        <pc:cxnChg chg="mod">
          <ac:chgData name="Phillip Kaufman" userId="c001b2a046940d7c" providerId="LiveId" clId="{5CB25B10-5B1C-4017-B167-ED3104435743}" dt="2024-05-16T19:47:51.397" v="2513"/>
          <ac:cxnSpMkLst>
            <pc:docMk/>
            <pc:sldMk cId="699598180" sldId="907"/>
            <ac:cxnSpMk id="156" creationId="{D581DFF5-E9FB-500C-99A4-275C58669EBE}"/>
          </ac:cxnSpMkLst>
        </pc:cxnChg>
        <pc:cxnChg chg="mod">
          <ac:chgData name="Phillip Kaufman" userId="c001b2a046940d7c" providerId="LiveId" clId="{5CB25B10-5B1C-4017-B167-ED3104435743}" dt="2024-05-30T06:40:59.401" v="9829"/>
          <ac:cxnSpMkLst>
            <pc:docMk/>
            <pc:sldMk cId="699598180" sldId="907"/>
            <ac:cxnSpMk id="156" creationId="{F46EC8CF-64CC-071E-098C-1E5C20790713}"/>
          </ac:cxnSpMkLst>
        </pc:cxnChg>
        <pc:cxnChg chg="mod">
          <ac:chgData name="Phillip Kaufman" userId="c001b2a046940d7c" providerId="LiveId" clId="{5CB25B10-5B1C-4017-B167-ED3104435743}" dt="2024-05-30T06:40:59.401" v="9829"/>
          <ac:cxnSpMkLst>
            <pc:docMk/>
            <pc:sldMk cId="699598180" sldId="907"/>
            <ac:cxnSpMk id="159" creationId="{0352D6A1-3C31-4933-AC56-AABE23BB2537}"/>
          </ac:cxnSpMkLst>
        </pc:cxnChg>
        <pc:cxnChg chg="mod">
          <ac:chgData name="Phillip Kaufman" userId="c001b2a046940d7c" providerId="LiveId" clId="{5CB25B10-5B1C-4017-B167-ED3104435743}" dt="2024-05-30T06:40:59.401" v="9829"/>
          <ac:cxnSpMkLst>
            <pc:docMk/>
            <pc:sldMk cId="699598180" sldId="907"/>
            <ac:cxnSpMk id="160" creationId="{5AFD16D6-E115-FA33-A6D5-DB8DB150E677}"/>
          </ac:cxnSpMkLst>
        </pc:cxnChg>
        <pc:cxnChg chg="mod">
          <ac:chgData name="Phillip Kaufman" userId="c001b2a046940d7c" providerId="LiveId" clId="{5CB25B10-5B1C-4017-B167-ED3104435743}" dt="2024-05-30T06:40:59.401" v="9829"/>
          <ac:cxnSpMkLst>
            <pc:docMk/>
            <pc:sldMk cId="699598180" sldId="907"/>
            <ac:cxnSpMk id="163" creationId="{8C7F7C51-81AB-2489-B1A9-D3D52A9F5367}"/>
          </ac:cxnSpMkLst>
        </pc:cxnChg>
        <pc:cxnChg chg="mod">
          <ac:chgData name="Phillip Kaufman" userId="c001b2a046940d7c" providerId="LiveId" clId="{5CB25B10-5B1C-4017-B167-ED3104435743}" dt="2024-05-30T06:40:59.401" v="9829"/>
          <ac:cxnSpMkLst>
            <pc:docMk/>
            <pc:sldMk cId="699598180" sldId="907"/>
            <ac:cxnSpMk id="164" creationId="{484CDBC6-4848-7DAA-0788-EC42C27F6DA7}"/>
          </ac:cxnSpMkLst>
        </pc:cxnChg>
        <pc:cxnChg chg="mod">
          <ac:chgData name="Phillip Kaufman" userId="c001b2a046940d7c" providerId="LiveId" clId="{5CB25B10-5B1C-4017-B167-ED3104435743}" dt="2024-05-30T06:40:59.401" v="9829"/>
          <ac:cxnSpMkLst>
            <pc:docMk/>
            <pc:sldMk cId="699598180" sldId="907"/>
            <ac:cxnSpMk id="167" creationId="{01555EFC-E62A-5AF6-1D37-7195B86E5B11}"/>
          </ac:cxnSpMkLst>
        </pc:cxnChg>
        <pc:cxnChg chg="mod">
          <ac:chgData name="Phillip Kaufman" userId="c001b2a046940d7c" providerId="LiveId" clId="{5CB25B10-5B1C-4017-B167-ED3104435743}" dt="2024-05-30T06:40:59.401" v="9829"/>
          <ac:cxnSpMkLst>
            <pc:docMk/>
            <pc:sldMk cId="699598180" sldId="907"/>
            <ac:cxnSpMk id="168" creationId="{AE1CCACF-C887-419A-971B-8236817D1D51}"/>
          </ac:cxnSpMkLst>
        </pc:cxnChg>
        <pc:cxnChg chg="mod">
          <ac:chgData name="Phillip Kaufman" userId="c001b2a046940d7c" providerId="LiveId" clId="{5CB25B10-5B1C-4017-B167-ED3104435743}" dt="2024-05-30T06:40:59.401" v="9829"/>
          <ac:cxnSpMkLst>
            <pc:docMk/>
            <pc:sldMk cId="699598180" sldId="907"/>
            <ac:cxnSpMk id="171" creationId="{A536B771-8357-52EA-10BB-7FB498787629}"/>
          </ac:cxnSpMkLst>
        </pc:cxnChg>
        <pc:cxnChg chg="mod">
          <ac:chgData name="Phillip Kaufman" userId="c001b2a046940d7c" providerId="LiveId" clId="{5CB25B10-5B1C-4017-B167-ED3104435743}" dt="2024-05-30T06:40:59.401" v="9829"/>
          <ac:cxnSpMkLst>
            <pc:docMk/>
            <pc:sldMk cId="699598180" sldId="907"/>
            <ac:cxnSpMk id="172" creationId="{0BBD71BE-FBD2-2301-A7A7-BC8E4F5E2602}"/>
          </ac:cxnSpMkLst>
        </pc:cxnChg>
        <pc:cxnChg chg="mod">
          <ac:chgData name="Phillip Kaufman" userId="c001b2a046940d7c" providerId="LiveId" clId="{5CB25B10-5B1C-4017-B167-ED3104435743}" dt="2024-05-30T06:40:59.401" v="9829"/>
          <ac:cxnSpMkLst>
            <pc:docMk/>
            <pc:sldMk cId="699598180" sldId="907"/>
            <ac:cxnSpMk id="173" creationId="{62B86F47-9E76-2D49-6277-72A60EC1BC4E}"/>
          </ac:cxnSpMkLst>
        </pc:cxnChg>
        <pc:cxnChg chg="mod">
          <ac:chgData name="Phillip Kaufman" userId="c001b2a046940d7c" providerId="LiveId" clId="{5CB25B10-5B1C-4017-B167-ED3104435743}" dt="2024-05-30T06:40:59.401" v="9829"/>
          <ac:cxnSpMkLst>
            <pc:docMk/>
            <pc:sldMk cId="699598180" sldId="907"/>
            <ac:cxnSpMk id="174" creationId="{B7C80DE9-C1E8-EA33-7D55-71F8294BA32C}"/>
          </ac:cxnSpMkLst>
        </pc:cxnChg>
        <pc:cxnChg chg="mod">
          <ac:chgData name="Phillip Kaufman" userId="c001b2a046940d7c" providerId="LiveId" clId="{5CB25B10-5B1C-4017-B167-ED3104435743}" dt="2024-05-30T06:40:59.401" v="9829"/>
          <ac:cxnSpMkLst>
            <pc:docMk/>
            <pc:sldMk cId="699598180" sldId="907"/>
            <ac:cxnSpMk id="175" creationId="{020078D0-7B74-F693-58BA-1FDF0614B35E}"/>
          </ac:cxnSpMkLst>
        </pc:cxnChg>
        <pc:cxnChg chg="mod">
          <ac:chgData name="Phillip Kaufman" userId="c001b2a046940d7c" providerId="LiveId" clId="{5CB25B10-5B1C-4017-B167-ED3104435743}" dt="2024-05-30T06:40:59.401" v="9829"/>
          <ac:cxnSpMkLst>
            <pc:docMk/>
            <pc:sldMk cId="699598180" sldId="907"/>
            <ac:cxnSpMk id="176" creationId="{93700AE9-7C2E-885D-18B0-0A17D839A3E7}"/>
          </ac:cxnSpMkLst>
        </pc:cxnChg>
        <pc:cxnChg chg="mod">
          <ac:chgData name="Phillip Kaufman" userId="c001b2a046940d7c" providerId="LiveId" clId="{5CB25B10-5B1C-4017-B167-ED3104435743}" dt="2024-05-30T06:40:59.401" v="9829"/>
          <ac:cxnSpMkLst>
            <pc:docMk/>
            <pc:sldMk cId="699598180" sldId="907"/>
            <ac:cxnSpMk id="177" creationId="{E225306F-A14A-A94D-70DD-999A81CC3650}"/>
          </ac:cxnSpMkLst>
        </pc:cxnChg>
        <pc:cxnChg chg="mod">
          <ac:chgData name="Phillip Kaufman" userId="c001b2a046940d7c" providerId="LiveId" clId="{5CB25B10-5B1C-4017-B167-ED3104435743}" dt="2024-05-30T06:40:59.401" v="9829"/>
          <ac:cxnSpMkLst>
            <pc:docMk/>
            <pc:sldMk cId="699598180" sldId="907"/>
            <ac:cxnSpMk id="178" creationId="{48454959-5488-9F7B-371A-623139CA4E6E}"/>
          </ac:cxnSpMkLst>
        </pc:cxnChg>
        <pc:cxnChg chg="mod">
          <ac:chgData name="Phillip Kaufman" userId="c001b2a046940d7c" providerId="LiveId" clId="{5CB25B10-5B1C-4017-B167-ED3104435743}" dt="2024-05-30T06:40:59.401" v="9829"/>
          <ac:cxnSpMkLst>
            <pc:docMk/>
            <pc:sldMk cId="699598180" sldId="907"/>
            <ac:cxnSpMk id="179" creationId="{482B459E-0D15-C14D-D788-6E92AD7B8D96}"/>
          </ac:cxnSpMkLst>
        </pc:cxnChg>
        <pc:cxnChg chg="mod">
          <ac:chgData name="Phillip Kaufman" userId="c001b2a046940d7c" providerId="LiveId" clId="{5CB25B10-5B1C-4017-B167-ED3104435743}" dt="2024-05-30T06:40:59.401" v="9829"/>
          <ac:cxnSpMkLst>
            <pc:docMk/>
            <pc:sldMk cId="699598180" sldId="907"/>
            <ac:cxnSpMk id="180" creationId="{FC3839D1-779D-7CB7-C9A7-4E343EE05CEE}"/>
          </ac:cxnSpMkLst>
        </pc:cxnChg>
        <pc:cxnChg chg="mod">
          <ac:chgData name="Phillip Kaufman" userId="c001b2a046940d7c" providerId="LiveId" clId="{5CB25B10-5B1C-4017-B167-ED3104435743}" dt="2024-05-30T06:40:59.401" v="9829"/>
          <ac:cxnSpMkLst>
            <pc:docMk/>
            <pc:sldMk cId="699598180" sldId="907"/>
            <ac:cxnSpMk id="181" creationId="{64DCCE4F-3924-5400-74FF-B1F44B941591}"/>
          </ac:cxnSpMkLst>
        </pc:cxnChg>
        <pc:cxnChg chg="mod">
          <ac:chgData name="Phillip Kaufman" userId="c001b2a046940d7c" providerId="LiveId" clId="{5CB25B10-5B1C-4017-B167-ED3104435743}" dt="2024-05-30T06:40:59.401" v="9829"/>
          <ac:cxnSpMkLst>
            <pc:docMk/>
            <pc:sldMk cId="699598180" sldId="907"/>
            <ac:cxnSpMk id="182" creationId="{FF852F78-3B5A-EBFD-29C4-ADDC0CC61B88}"/>
          </ac:cxnSpMkLst>
        </pc:cxnChg>
        <pc:cxnChg chg="mod">
          <ac:chgData name="Phillip Kaufman" userId="c001b2a046940d7c" providerId="LiveId" clId="{5CB25B10-5B1C-4017-B167-ED3104435743}" dt="2024-05-30T06:40:59.401" v="9829"/>
          <ac:cxnSpMkLst>
            <pc:docMk/>
            <pc:sldMk cId="699598180" sldId="907"/>
            <ac:cxnSpMk id="183" creationId="{51090818-4F28-CB35-7901-8654A1A87298}"/>
          </ac:cxnSpMkLst>
        </pc:cxnChg>
        <pc:cxnChg chg="mod">
          <ac:chgData name="Phillip Kaufman" userId="c001b2a046940d7c" providerId="LiveId" clId="{5CB25B10-5B1C-4017-B167-ED3104435743}" dt="2024-05-30T06:40:59.401" v="9829"/>
          <ac:cxnSpMkLst>
            <pc:docMk/>
            <pc:sldMk cId="699598180" sldId="907"/>
            <ac:cxnSpMk id="184" creationId="{565CF56D-C6C0-7098-53C6-8312D755177A}"/>
          </ac:cxnSpMkLst>
        </pc:cxnChg>
        <pc:cxnChg chg="mod">
          <ac:chgData name="Phillip Kaufman" userId="c001b2a046940d7c" providerId="LiveId" clId="{5CB25B10-5B1C-4017-B167-ED3104435743}" dt="2024-05-30T06:40:59.401" v="9829"/>
          <ac:cxnSpMkLst>
            <pc:docMk/>
            <pc:sldMk cId="699598180" sldId="907"/>
            <ac:cxnSpMk id="185" creationId="{4B39CD84-0493-64EF-7E0F-5F0F05F48735}"/>
          </ac:cxnSpMkLst>
        </pc:cxnChg>
        <pc:cxnChg chg="mod">
          <ac:chgData name="Phillip Kaufman" userId="c001b2a046940d7c" providerId="LiveId" clId="{5CB25B10-5B1C-4017-B167-ED3104435743}" dt="2024-05-30T06:40:59.401" v="9829"/>
          <ac:cxnSpMkLst>
            <pc:docMk/>
            <pc:sldMk cId="699598180" sldId="907"/>
            <ac:cxnSpMk id="186" creationId="{4060EB15-75B3-3BDE-186F-9FC364CADB7A}"/>
          </ac:cxnSpMkLst>
        </pc:cxnChg>
        <pc:cxnChg chg="mod">
          <ac:chgData name="Phillip Kaufman" userId="c001b2a046940d7c" providerId="LiveId" clId="{5CB25B10-5B1C-4017-B167-ED3104435743}" dt="2024-05-30T06:40:59.401" v="9829"/>
          <ac:cxnSpMkLst>
            <pc:docMk/>
            <pc:sldMk cId="699598180" sldId="907"/>
            <ac:cxnSpMk id="187" creationId="{2908F2D8-9A47-3B89-37F9-F3B54E13108C}"/>
          </ac:cxnSpMkLst>
        </pc:cxnChg>
        <pc:cxnChg chg="mod">
          <ac:chgData name="Phillip Kaufman" userId="c001b2a046940d7c" providerId="LiveId" clId="{5CB25B10-5B1C-4017-B167-ED3104435743}" dt="2024-05-30T06:40:59.401" v="9829"/>
          <ac:cxnSpMkLst>
            <pc:docMk/>
            <pc:sldMk cId="699598180" sldId="907"/>
            <ac:cxnSpMk id="188" creationId="{54EA7754-8326-7309-6366-ECC8BCF65FAF}"/>
          </ac:cxnSpMkLst>
        </pc:cxnChg>
        <pc:cxnChg chg="mod">
          <ac:chgData name="Phillip Kaufman" userId="c001b2a046940d7c" providerId="LiveId" clId="{5CB25B10-5B1C-4017-B167-ED3104435743}" dt="2024-05-30T06:40:59.401" v="9829"/>
          <ac:cxnSpMkLst>
            <pc:docMk/>
            <pc:sldMk cId="699598180" sldId="907"/>
            <ac:cxnSpMk id="189" creationId="{AFF43ACF-7640-8B2D-C1B8-DF7BF6DCF981}"/>
          </ac:cxnSpMkLst>
        </pc:cxnChg>
        <pc:cxnChg chg="mod">
          <ac:chgData name="Phillip Kaufman" userId="c001b2a046940d7c" providerId="LiveId" clId="{5CB25B10-5B1C-4017-B167-ED3104435743}" dt="2024-05-30T06:40:59.401" v="9829"/>
          <ac:cxnSpMkLst>
            <pc:docMk/>
            <pc:sldMk cId="699598180" sldId="907"/>
            <ac:cxnSpMk id="190" creationId="{1DC56930-9810-392A-1D81-1269AC2146AF}"/>
          </ac:cxnSpMkLst>
        </pc:cxnChg>
        <pc:cxnChg chg="mod">
          <ac:chgData name="Phillip Kaufman" userId="c001b2a046940d7c" providerId="LiveId" clId="{5CB25B10-5B1C-4017-B167-ED3104435743}" dt="2024-05-30T06:40:59.401" v="9829"/>
          <ac:cxnSpMkLst>
            <pc:docMk/>
            <pc:sldMk cId="699598180" sldId="907"/>
            <ac:cxnSpMk id="191" creationId="{A43C3196-E606-1632-9CF9-9B5641BA9C5D}"/>
          </ac:cxnSpMkLst>
        </pc:cxnChg>
        <pc:cxnChg chg="mod">
          <ac:chgData name="Phillip Kaufman" userId="c001b2a046940d7c" providerId="LiveId" clId="{5CB25B10-5B1C-4017-B167-ED3104435743}" dt="2024-05-30T06:40:59.401" v="9829"/>
          <ac:cxnSpMkLst>
            <pc:docMk/>
            <pc:sldMk cId="699598180" sldId="907"/>
            <ac:cxnSpMk id="192" creationId="{AFD5649E-80F5-2B76-43F4-8EC8E20240E9}"/>
          </ac:cxnSpMkLst>
        </pc:cxnChg>
        <pc:cxnChg chg="mod">
          <ac:chgData name="Phillip Kaufman" userId="c001b2a046940d7c" providerId="LiveId" clId="{5CB25B10-5B1C-4017-B167-ED3104435743}" dt="2024-05-30T06:40:59.401" v="9829"/>
          <ac:cxnSpMkLst>
            <pc:docMk/>
            <pc:sldMk cId="699598180" sldId="907"/>
            <ac:cxnSpMk id="193" creationId="{22D721A7-7D11-2D8C-4035-E83BB4A5DBAC}"/>
          </ac:cxnSpMkLst>
        </pc:cxnChg>
        <pc:cxnChg chg="mod">
          <ac:chgData name="Phillip Kaufman" userId="c001b2a046940d7c" providerId="LiveId" clId="{5CB25B10-5B1C-4017-B167-ED3104435743}" dt="2024-05-30T06:40:59.401" v="9829"/>
          <ac:cxnSpMkLst>
            <pc:docMk/>
            <pc:sldMk cId="699598180" sldId="907"/>
            <ac:cxnSpMk id="194" creationId="{AC6FCB9E-121F-0B87-AD4E-A61642FB1D8D}"/>
          </ac:cxnSpMkLst>
        </pc:cxnChg>
        <pc:cxnChg chg="mod">
          <ac:chgData name="Phillip Kaufman" userId="c001b2a046940d7c" providerId="LiveId" clId="{5CB25B10-5B1C-4017-B167-ED3104435743}" dt="2024-05-30T06:40:59.401" v="9829"/>
          <ac:cxnSpMkLst>
            <pc:docMk/>
            <pc:sldMk cId="699598180" sldId="907"/>
            <ac:cxnSpMk id="195" creationId="{F1588530-4942-A751-3CF3-CAA377CFD5B7}"/>
          </ac:cxnSpMkLst>
        </pc:cxnChg>
        <pc:cxnChg chg="mod">
          <ac:chgData name="Phillip Kaufman" userId="c001b2a046940d7c" providerId="LiveId" clId="{5CB25B10-5B1C-4017-B167-ED3104435743}" dt="2024-05-30T06:40:59.401" v="9829"/>
          <ac:cxnSpMkLst>
            <pc:docMk/>
            <pc:sldMk cId="699598180" sldId="907"/>
            <ac:cxnSpMk id="196" creationId="{6527AB74-D3C3-5004-667D-20AE4D32A6B5}"/>
          </ac:cxnSpMkLst>
        </pc:cxnChg>
        <pc:cxnChg chg="mod">
          <ac:chgData name="Phillip Kaufman" userId="c001b2a046940d7c" providerId="LiveId" clId="{5CB25B10-5B1C-4017-B167-ED3104435743}" dt="2024-05-30T06:40:59.401" v="9829"/>
          <ac:cxnSpMkLst>
            <pc:docMk/>
            <pc:sldMk cId="699598180" sldId="907"/>
            <ac:cxnSpMk id="197" creationId="{75537496-ACA6-DE4A-2BA7-84935E0F2059}"/>
          </ac:cxnSpMkLst>
        </pc:cxnChg>
        <pc:cxnChg chg="mod">
          <ac:chgData name="Phillip Kaufman" userId="c001b2a046940d7c" providerId="LiveId" clId="{5CB25B10-5B1C-4017-B167-ED3104435743}" dt="2024-05-30T06:40:59.401" v="9829"/>
          <ac:cxnSpMkLst>
            <pc:docMk/>
            <pc:sldMk cId="699598180" sldId="907"/>
            <ac:cxnSpMk id="198" creationId="{58A5335A-BF50-6725-B753-093D473443AB}"/>
          </ac:cxnSpMkLst>
        </pc:cxnChg>
        <pc:cxnChg chg="mod">
          <ac:chgData name="Phillip Kaufman" userId="c001b2a046940d7c" providerId="LiveId" clId="{5CB25B10-5B1C-4017-B167-ED3104435743}" dt="2024-05-30T06:40:59.401" v="9829"/>
          <ac:cxnSpMkLst>
            <pc:docMk/>
            <pc:sldMk cId="699598180" sldId="907"/>
            <ac:cxnSpMk id="199" creationId="{E2971724-3732-9D3C-29BC-177232C866FD}"/>
          </ac:cxnSpMkLst>
        </pc:cxnChg>
        <pc:cxnChg chg="mod">
          <ac:chgData name="Phillip Kaufman" userId="c001b2a046940d7c" providerId="LiveId" clId="{5CB25B10-5B1C-4017-B167-ED3104435743}" dt="2024-05-30T06:40:59.401" v="9829"/>
          <ac:cxnSpMkLst>
            <pc:docMk/>
            <pc:sldMk cId="699598180" sldId="907"/>
            <ac:cxnSpMk id="200" creationId="{181F7E21-195A-1614-5EE7-2FBBC2D1B628}"/>
          </ac:cxnSpMkLst>
        </pc:cxnChg>
        <pc:cxnChg chg="mod">
          <ac:chgData name="Phillip Kaufman" userId="c001b2a046940d7c" providerId="LiveId" clId="{5CB25B10-5B1C-4017-B167-ED3104435743}" dt="2024-05-30T06:40:59.401" v="9829"/>
          <ac:cxnSpMkLst>
            <pc:docMk/>
            <pc:sldMk cId="699598180" sldId="907"/>
            <ac:cxnSpMk id="201" creationId="{D801876A-9EAA-A164-8BF7-F1C3E932EACB}"/>
          </ac:cxnSpMkLst>
        </pc:cxnChg>
        <pc:cxnChg chg="mod">
          <ac:chgData name="Phillip Kaufman" userId="c001b2a046940d7c" providerId="LiveId" clId="{5CB25B10-5B1C-4017-B167-ED3104435743}" dt="2024-05-30T06:40:59.401" v="9829"/>
          <ac:cxnSpMkLst>
            <pc:docMk/>
            <pc:sldMk cId="699598180" sldId="907"/>
            <ac:cxnSpMk id="202" creationId="{99F2F1EE-76AB-6692-9DEE-2DF00D92A56D}"/>
          </ac:cxnSpMkLst>
        </pc:cxnChg>
        <pc:cxnChg chg="mod">
          <ac:chgData name="Phillip Kaufman" userId="c001b2a046940d7c" providerId="LiveId" clId="{5CB25B10-5B1C-4017-B167-ED3104435743}" dt="2024-05-30T06:40:59.401" v="9829"/>
          <ac:cxnSpMkLst>
            <pc:docMk/>
            <pc:sldMk cId="699598180" sldId="907"/>
            <ac:cxnSpMk id="206" creationId="{D12B358B-847D-DE79-3B7D-DB54AA704F3F}"/>
          </ac:cxnSpMkLst>
        </pc:cxnChg>
        <pc:cxnChg chg="mod">
          <ac:chgData name="Phillip Kaufman" userId="c001b2a046940d7c" providerId="LiveId" clId="{5CB25B10-5B1C-4017-B167-ED3104435743}" dt="2024-05-30T06:40:59.401" v="9829"/>
          <ac:cxnSpMkLst>
            <pc:docMk/>
            <pc:sldMk cId="699598180" sldId="907"/>
            <ac:cxnSpMk id="207" creationId="{74EA4E0B-0D10-5521-6556-CD878220AEB7}"/>
          </ac:cxnSpMkLst>
        </pc:cxnChg>
        <pc:cxnChg chg="mod">
          <ac:chgData name="Phillip Kaufman" userId="c001b2a046940d7c" providerId="LiveId" clId="{5CB25B10-5B1C-4017-B167-ED3104435743}" dt="2024-05-30T06:41:50.614" v="9839" actId="478"/>
          <ac:cxnSpMkLst>
            <pc:docMk/>
            <pc:sldMk cId="699598180" sldId="907"/>
            <ac:cxnSpMk id="217" creationId="{FE63029C-5414-C3D8-D6E3-0D79017B2B6B}"/>
          </ac:cxnSpMkLst>
        </pc:cxnChg>
        <pc:cxnChg chg="mod">
          <ac:chgData name="Phillip Kaufman" userId="c001b2a046940d7c" providerId="LiveId" clId="{5CB25B10-5B1C-4017-B167-ED3104435743}" dt="2024-05-30T06:41:50.614" v="9839" actId="478"/>
          <ac:cxnSpMkLst>
            <pc:docMk/>
            <pc:sldMk cId="699598180" sldId="907"/>
            <ac:cxnSpMk id="218" creationId="{54283A73-F945-7847-0290-C4709E710FFE}"/>
          </ac:cxnSpMkLst>
        </pc:cxnChg>
        <pc:cxnChg chg="mod">
          <ac:chgData name="Phillip Kaufman" userId="c001b2a046940d7c" providerId="LiveId" clId="{5CB25B10-5B1C-4017-B167-ED3104435743}" dt="2024-05-30T06:41:51.405" v="9840" actId="478"/>
          <ac:cxnSpMkLst>
            <pc:docMk/>
            <pc:sldMk cId="699598180" sldId="907"/>
            <ac:cxnSpMk id="221" creationId="{58FF8935-3155-0AAB-C170-ADF2DAB8F2DC}"/>
          </ac:cxnSpMkLst>
        </pc:cxnChg>
        <pc:cxnChg chg="mod">
          <ac:chgData name="Phillip Kaufman" userId="c001b2a046940d7c" providerId="LiveId" clId="{5CB25B10-5B1C-4017-B167-ED3104435743}" dt="2024-05-30T06:41:51.405" v="9840" actId="478"/>
          <ac:cxnSpMkLst>
            <pc:docMk/>
            <pc:sldMk cId="699598180" sldId="907"/>
            <ac:cxnSpMk id="222" creationId="{FC851C9F-4384-7822-AEEA-FADF6A159AA8}"/>
          </ac:cxnSpMkLst>
        </pc:cxnChg>
        <pc:cxnChg chg="mod">
          <ac:chgData name="Phillip Kaufman" userId="c001b2a046940d7c" providerId="LiveId" clId="{5CB25B10-5B1C-4017-B167-ED3104435743}" dt="2024-05-30T06:41:51.893" v="9841" actId="478"/>
          <ac:cxnSpMkLst>
            <pc:docMk/>
            <pc:sldMk cId="699598180" sldId="907"/>
            <ac:cxnSpMk id="225" creationId="{CDE4E56B-895A-AB56-2D37-738A3BD7C7B1}"/>
          </ac:cxnSpMkLst>
        </pc:cxnChg>
        <pc:cxnChg chg="mod">
          <ac:chgData name="Phillip Kaufman" userId="c001b2a046940d7c" providerId="LiveId" clId="{5CB25B10-5B1C-4017-B167-ED3104435743}" dt="2024-05-30T06:41:51.893" v="9841" actId="478"/>
          <ac:cxnSpMkLst>
            <pc:docMk/>
            <pc:sldMk cId="699598180" sldId="907"/>
            <ac:cxnSpMk id="226" creationId="{DF84B2E5-A1A1-FA66-9207-E86FB81FC543}"/>
          </ac:cxnSpMkLst>
        </pc:cxnChg>
        <pc:cxnChg chg="mod">
          <ac:chgData name="Phillip Kaufman" userId="c001b2a046940d7c" providerId="LiveId" clId="{5CB25B10-5B1C-4017-B167-ED3104435743}" dt="2024-05-30T06:41:52.554" v="9842" actId="478"/>
          <ac:cxnSpMkLst>
            <pc:docMk/>
            <pc:sldMk cId="699598180" sldId="907"/>
            <ac:cxnSpMk id="229" creationId="{71EA66CA-6C32-C1CE-F5C3-C08CE211E79E}"/>
          </ac:cxnSpMkLst>
        </pc:cxnChg>
        <pc:cxnChg chg="mod">
          <ac:chgData name="Phillip Kaufman" userId="c001b2a046940d7c" providerId="LiveId" clId="{5CB25B10-5B1C-4017-B167-ED3104435743}" dt="2024-05-30T06:41:52.554" v="9842" actId="478"/>
          <ac:cxnSpMkLst>
            <pc:docMk/>
            <pc:sldMk cId="699598180" sldId="907"/>
            <ac:cxnSpMk id="230" creationId="{D595C45D-B032-A499-E4E2-5BE1DA695E9F}"/>
          </ac:cxnSpMkLst>
        </pc:cxnChg>
        <pc:cxnChg chg="mod">
          <ac:chgData name="Phillip Kaufman" userId="c001b2a046940d7c" providerId="LiveId" clId="{5CB25B10-5B1C-4017-B167-ED3104435743}" dt="2024-05-30T06:41:53.034" v="9843" actId="478"/>
          <ac:cxnSpMkLst>
            <pc:docMk/>
            <pc:sldMk cId="699598180" sldId="907"/>
            <ac:cxnSpMk id="233" creationId="{4C30D1BE-34E4-77D0-64AA-D7228A64562B}"/>
          </ac:cxnSpMkLst>
        </pc:cxnChg>
        <pc:cxnChg chg="mod">
          <ac:chgData name="Phillip Kaufman" userId="c001b2a046940d7c" providerId="LiveId" clId="{5CB25B10-5B1C-4017-B167-ED3104435743}" dt="2024-05-30T06:41:53.034" v="9843" actId="478"/>
          <ac:cxnSpMkLst>
            <pc:docMk/>
            <pc:sldMk cId="699598180" sldId="907"/>
            <ac:cxnSpMk id="234" creationId="{AC28B5AB-3ABB-AB87-FE8E-223CFEC011C9}"/>
          </ac:cxnSpMkLst>
        </pc:cxnChg>
        <pc:cxnChg chg="mod">
          <ac:chgData name="Phillip Kaufman" userId="c001b2a046940d7c" providerId="LiveId" clId="{5CB25B10-5B1C-4017-B167-ED3104435743}" dt="2024-05-30T06:41:47.773" v="9838" actId="165"/>
          <ac:cxnSpMkLst>
            <pc:docMk/>
            <pc:sldMk cId="699598180" sldId="907"/>
            <ac:cxnSpMk id="237" creationId="{525DBA8B-945C-950C-2F6A-B3583648C70E}"/>
          </ac:cxnSpMkLst>
        </pc:cxnChg>
        <pc:cxnChg chg="mod">
          <ac:chgData name="Phillip Kaufman" userId="c001b2a046940d7c" providerId="LiveId" clId="{5CB25B10-5B1C-4017-B167-ED3104435743}" dt="2024-05-30T06:41:47.773" v="9838" actId="165"/>
          <ac:cxnSpMkLst>
            <pc:docMk/>
            <pc:sldMk cId="699598180" sldId="907"/>
            <ac:cxnSpMk id="238" creationId="{BBBB7411-E71C-1D8D-F202-413B8CB00A7D}"/>
          </ac:cxnSpMkLst>
        </pc:cxnChg>
        <pc:cxnChg chg="mod">
          <ac:chgData name="Phillip Kaufman" userId="c001b2a046940d7c" providerId="LiveId" clId="{5CB25B10-5B1C-4017-B167-ED3104435743}" dt="2024-05-30T06:41:47.773" v="9838" actId="165"/>
          <ac:cxnSpMkLst>
            <pc:docMk/>
            <pc:sldMk cId="699598180" sldId="907"/>
            <ac:cxnSpMk id="239" creationId="{3F5D5DC1-E3E6-CA6F-A7BB-07BB52B4A5EA}"/>
          </ac:cxnSpMkLst>
        </pc:cxnChg>
        <pc:cxnChg chg="mod">
          <ac:chgData name="Phillip Kaufman" userId="c001b2a046940d7c" providerId="LiveId" clId="{5CB25B10-5B1C-4017-B167-ED3104435743}" dt="2024-05-30T06:41:47.773" v="9838" actId="165"/>
          <ac:cxnSpMkLst>
            <pc:docMk/>
            <pc:sldMk cId="699598180" sldId="907"/>
            <ac:cxnSpMk id="240" creationId="{07EBB97A-519B-A6ED-B4CE-D5349A358412}"/>
          </ac:cxnSpMkLst>
        </pc:cxnChg>
        <pc:cxnChg chg="mod">
          <ac:chgData name="Phillip Kaufman" userId="c001b2a046940d7c" providerId="LiveId" clId="{5CB25B10-5B1C-4017-B167-ED3104435743}" dt="2024-05-30T06:41:47.773" v="9838" actId="165"/>
          <ac:cxnSpMkLst>
            <pc:docMk/>
            <pc:sldMk cId="699598180" sldId="907"/>
            <ac:cxnSpMk id="241" creationId="{D140164F-ECDC-77FA-5D0B-CFF995A951DC}"/>
          </ac:cxnSpMkLst>
        </pc:cxnChg>
        <pc:cxnChg chg="mod">
          <ac:chgData name="Phillip Kaufman" userId="c001b2a046940d7c" providerId="LiveId" clId="{5CB25B10-5B1C-4017-B167-ED3104435743}" dt="2024-05-30T06:41:47.773" v="9838" actId="165"/>
          <ac:cxnSpMkLst>
            <pc:docMk/>
            <pc:sldMk cId="699598180" sldId="907"/>
            <ac:cxnSpMk id="242" creationId="{B44A0D5B-A119-F81F-0FDF-B9AE35131401}"/>
          </ac:cxnSpMkLst>
        </pc:cxnChg>
        <pc:cxnChg chg="mod">
          <ac:chgData name="Phillip Kaufman" userId="c001b2a046940d7c" providerId="LiveId" clId="{5CB25B10-5B1C-4017-B167-ED3104435743}" dt="2024-05-30T06:41:47.773" v="9838" actId="165"/>
          <ac:cxnSpMkLst>
            <pc:docMk/>
            <pc:sldMk cId="699598180" sldId="907"/>
            <ac:cxnSpMk id="243" creationId="{2AF7A930-7D88-4D80-37BC-235B16547857}"/>
          </ac:cxnSpMkLst>
        </pc:cxnChg>
        <pc:cxnChg chg="mod">
          <ac:chgData name="Phillip Kaufman" userId="c001b2a046940d7c" providerId="LiveId" clId="{5CB25B10-5B1C-4017-B167-ED3104435743}" dt="2024-05-30T06:41:47.773" v="9838" actId="165"/>
          <ac:cxnSpMkLst>
            <pc:docMk/>
            <pc:sldMk cId="699598180" sldId="907"/>
            <ac:cxnSpMk id="244" creationId="{F464D117-F3C1-4D60-D5E3-E4A1B4B84E70}"/>
          </ac:cxnSpMkLst>
        </pc:cxnChg>
        <pc:cxnChg chg="mod">
          <ac:chgData name="Phillip Kaufman" userId="c001b2a046940d7c" providerId="LiveId" clId="{5CB25B10-5B1C-4017-B167-ED3104435743}" dt="2024-05-30T06:41:47.773" v="9838" actId="165"/>
          <ac:cxnSpMkLst>
            <pc:docMk/>
            <pc:sldMk cId="699598180" sldId="907"/>
            <ac:cxnSpMk id="245" creationId="{2311DFE7-C51C-A14F-1867-15C2B3BF68E9}"/>
          </ac:cxnSpMkLst>
        </pc:cxnChg>
        <pc:cxnChg chg="mod">
          <ac:chgData name="Phillip Kaufman" userId="c001b2a046940d7c" providerId="LiveId" clId="{5CB25B10-5B1C-4017-B167-ED3104435743}" dt="2024-05-30T06:41:47.773" v="9838" actId="165"/>
          <ac:cxnSpMkLst>
            <pc:docMk/>
            <pc:sldMk cId="699598180" sldId="907"/>
            <ac:cxnSpMk id="246" creationId="{E6EA769C-8C95-FC37-1190-D2CAFD27AD9B}"/>
          </ac:cxnSpMkLst>
        </pc:cxnChg>
        <pc:cxnChg chg="mod">
          <ac:chgData name="Phillip Kaufman" userId="c001b2a046940d7c" providerId="LiveId" clId="{5CB25B10-5B1C-4017-B167-ED3104435743}" dt="2024-05-30T06:41:47.773" v="9838" actId="165"/>
          <ac:cxnSpMkLst>
            <pc:docMk/>
            <pc:sldMk cId="699598180" sldId="907"/>
            <ac:cxnSpMk id="247" creationId="{A7B539B2-BEE7-0554-E048-3AF98D8940CA}"/>
          </ac:cxnSpMkLst>
        </pc:cxnChg>
        <pc:cxnChg chg="mod">
          <ac:chgData name="Phillip Kaufman" userId="c001b2a046940d7c" providerId="LiveId" clId="{5CB25B10-5B1C-4017-B167-ED3104435743}" dt="2024-05-30T06:41:47.773" v="9838" actId="165"/>
          <ac:cxnSpMkLst>
            <pc:docMk/>
            <pc:sldMk cId="699598180" sldId="907"/>
            <ac:cxnSpMk id="248" creationId="{DDFE9D80-BEDA-F8F1-0A65-DFDBC716CB14}"/>
          </ac:cxnSpMkLst>
        </pc:cxnChg>
        <pc:cxnChg chg="mod">
          <ac:chgData name="Phillip Kaufman" userId="c001b2a046940d7c" providerId="LiveId" clId="{5CB25B10-5B1C-4017-B167-ED3104435743}" dt="2024-05-30T06:41:47.773" v="9838" actId="165"/>
          <ac:cxnSpMkLst>
            <pc:docMk/>
            <pc:sldMk cId="699598180" sldId="907"/>
            <ac:cxnSpMk id="249" creationId="{F733B106-686B-88D4-530C-63D3175CB74A}"/>
          </ac:cxnSpMkLst>
        </pc:cxnChg>
        <pc:cxnChg chg="mod">
          <ac:chgData name="Phillip Kaufman" userId="c001b2a046940d7c" providerId="LiveId" clId="{5CB25B10-5B1C-4017-B167-ED3104435743}" dt="2024-05-30T06:41:47.773" v="9838" actId="165"/>
          <ac:cxnSpMkLst>
            <pc:docMk/>
            <pc:sldMk cId="699598180" sldId="907"/>
            <ac:cxnSpMk id="250" creationId="{AD5337C4-F528-1C4E-A3E9-9007B6492DCB}"/>
          </ac:cxnSpMkLst>
        </pc:cxnChg>
        <pc:cxnChg chg="mod">
          <ac:chgData name="Phillip Kaufman" userId="c001b2a046940d7c" providerId="LiveId" clId="{5CB25B10-5B1C-4017-B167-ED3104435743}" dt="2024-05-30T06:41:47.773" v="9838" actId="165"/>
          <ac:cxnSpMkLst>
            <pc:docMk/>
            <pc:sldMk cId="699598180" sldId="907"/>
            <ac:cxnSpMk id="251" creationId="{7F896CE1-06C0-5FF6-EAA5-C8906EF10C5F}"/>
          </ac:cxnSpMkLst>
        </pc:cxnChg>
        <pc:cxnChg chg="mod">
          <ac:chgData name="Phillip Kaufman" userId="c001b2a046940d7c" providerId="LiveId" clId="{5CB25B10-5B1C-4017-B167-ED3104435743}" dt="2024-05-30T06:41:47.773" v="9838" actId="165"/>
          <ac:cxnSpMkLst>
            <pc:docMk/>
            <pc:sldMk cId="699598180" sldId="907"/>
            <ac:cxnSpMk id="252" creationId="{2641C93A-356A-04FD-5348-4802E612DFD2}"/>
          </ac:cxnSpMkLst>
        </pc:cxnChg>
        <pc:cxnChg chg="mod">
          <ac:chgData name="Phillip Kaufman" userId="c001b2a046940d7c" providerId="LiveId" clId="{5CB25B10-5B1C-4017-B167-ED3104435743}" dt="2024-05-30T06:41:47.773" v="9838" actId="165"/>
          <ac:cxnSpMkLst>
            <pc:docMk/>
            <pc:sldMk cId="699598180" sldId="907"/>
            <ac:cxnSpMk id="253" creationId="{2DCE6592-5C88-D8AD-58F5-BA83178BBCF3}"/>
          </ac:cxnSpMkLst>
        </pc:cxnChg>
        <pc:cxnChg chg="mod">
          <ac:chgData name="Phillip Kaufman" userId="c001b2a046940d7c" providerId="LiveId" clId="{5CB25B10-5B1C-4017-B167-ED3104435743}" dt="2024-05-30T06:41:47.773" v="9838" actId="165"/>
          <ac:cxnSpMkLst>
            <pc:docMk/>
            <pc:sldMk cId="699598180" sldId="907"/>
            <ac:cxnSpMk id="254" creationId="{38DBCFC4-5656-ED56-E6F5-45F77BD10DCE}"/>
          </ac:cxnSpMkLst>
        </pc:cxnChg>
        <pc:cxnChg chg="mod">
          <ac:chgData name="Phillip Kaufman" userId="c001b2a046940d7c" providerId="LiveId" clId="{5CB25B10-5B1C-4017-B167-ED3104435743}" dt="2024-05-30T06:41:47.773" v="9838" actId="165"/>
          <ac:cxnSpMkLst>
            <pc:docMk/>
            <pc:sldMk cId="699598180" sldId="907"/>
            <ac:cxnSpMk id="255" creationId="{550B57AA-61A9-18AA-9F53-339D9101A1BC}"/>
          </ac:cxnSpMkLst>
        </pc:cxnChg>
        <pc:cxnChg chg="mod">
          <ac:chgData name="Phillip Kaufman" userId="c001b2a046940d7c" providerId="LiveId" clId="{5CB25B10-5B1C-4017-B167-ED3104435743}" dt="2024-05-30T06:41:47.773" v="9838" actId="165"/>
          <ac:cxnSpMkLst>
            <pc:docMk/>
            <pc:sldMk cId="699598180" sldId="907"/>
            <ac:cxnSpMk id="256" creationId="{EA3A97E2-E4A9-5BEE-E972-51D5DF4338DC}"/>
          </ac:cxnSpMkLst>
        </pc:cxnChg>
        <pc:cxnChg chg="mod">
          <ac:chgData name="Phillip Kaufman" userId="c001b2a046940d7c" providerId="LiveId" clId="{5CB25B10-5B1C-4017-B167-ED3104435743}" dt="2024-05-30T06:41:47.773" v="9838" actId="165"/>
          <ac:cxnSpMkLst>
            <pc:docMk/>
            <pc:sldMk cId="699598180" sldId="907"/>
            <ac:cxnSpMk id="257" creationId="{EEAC98F1-8CE6-8B60-934D-CD7281F13C46}"/>
          </ac:cxnSpMkLst>
        </pc:cxnChg>
        <pc:cxnChg chg="mod">
          <ac:chgData name="Phillip Kaufman" userId="c001b2a046940d7c" providerId="LiveId" clId="{5CB25B10-5B1C-4017-B167-ED3104435743}" dt="2024-05-30T06:41:47.773" v="9838" actId="165"/>
          <ac:cxnSpMkLst>
            <pc:docMk/>
            <pc:sldMk cId="699598180" sldId="907"/>
            <ac:cxnSpMk id="258" creationId="{A5D8F313-51E4-9C1E-F086-B413263D7558}"/>
          </ac:cxnSpMkLst>
        </pc:cxnChg>
        <pc:cxnChg chg="mod">
          <ac:chgData name="Phillip Kaufman" userId="c001b2a046940d7c" providerId="LiveId" clId="{5CB25B10-5B1C-4017-B167-ED3104435743}" dt="2024-05-30T06:41:47.773" v="9838" actId="165"/>
          <ac:cxnSpMkLst>
            <pc:docMk/>
            <pc:sldMk cId="699598180" sldId="907"/>
            <ac:cxnSpMk id="259" creationId="{418AB587-E757-86AA-566A-49587FE28E71}"/>
          </ac:cxnSpMkLst>
        </pc:cxnChg>
        <pc:cxnChg chg="mod">
          <ac:chgData name="Phillip Kaufman" userId="c001b2a046940d7c" providerId="LiveId" clId="{5CB25B10-5B1C-4017-B167-ED3104435743}" dt="2024-05-30T06:41:47.773" v="9838" actId="165"/>
          <ac:cxnSpMkLst>
            <pc:docMk/>
            <pc:sldMk cId="699598180" sldId="907"/>
            <ac:cxnSpMk id="260" creationId="{116AAD1D-B26E-1C0D-8DC6-BAA7E82F6499}"/>
          </ac:cxnSpMkLst>
        </pc:cxnChg>
        <pc:cxnChg chg="mod">
          <ac:chgData name="Phillip Kaufman" userId="c001b2a046940d7c" providerId="LiveId" clId="{5CB25B10-5B1C-4017-B167-ED3104435743}" dt="2024-05-30T06:41:47.773" v="9838" actId="165"/>
          <ac:cxnSpMkLst>
            <pc:docMk/>
            <pc:sldMk cId="699598180" sldId="907"/>
            <ac:cxnSpMk id="261" creationId="{5A99D70C-9270-FA02-3A4A-4751707CEB3B}"/>
          </ac:cxnSpMkLst>
        </pc:cxnChg>
        <pc:cxnChg chg="mod">
          <ac:chgData name="Phillip Kaufman" userId="c001b2a046940d7c" providerId="LiveId" clId="{5CB25B10-5B1C-4017-B167-ED3104435743}" dt="2024-05-30T06:41:47.773" v="9838" actId="165"/>
          <ac:cxnSpMkLst>
            <pc:docMk/>
            <pc:sldMk cId="699598180" sldId="907"/>
            <ac:cxnSpMk id="262" creationId="{D1311C1D-052A-FFE7-22D6-D46E825DBC7A}"/>
          </ac:cxnSpMkLst>
        </pc:cxnChg>
        <pc:cxnChg chg="mod">
          <ac:chgData name="Phillip Kaufman" userId="c001b2a046940d7c" providerId="LiveId" clId="{5CB25B10-5B1C-4017-B167-ED3104435743}" dt="2024-05-30T06:41:47.773" v="9838" actId="165"/>
          <ac:cxnSpMkLst>
            <pc:docMk/>
            <pc:sldMk cId="699598180" sldId="907"/>
            <ac:cxnSpMk id="263" creationId="{6FE0AB50-B6D8-8EF6-EC2F-12E74FD723A4}"/>
          </ac:cxnSpMkLst>
        </pc:cxnChg>
        <pc:cxnChg chg="mod">
          <ac:chgData name="Phillip Kaufman" userId="c001b2a046940d7c" providerId="LiveId" clId="{5CB25B10-5B1C-4017-B167-ED3104435743}" dt="2024-05-30T06:41:47.773" v="9838" actId="165"/>
          <ac:cxnSpMkLst>
            <pc:docMk/>
            <pc:sldMk cId="699598180" sldId="907"/>
            <ac:cxnSpMk id="264" creationId="{EDA8DE14-CE40-239F-166E-81FA9CBA7E0E}"/>
          </ac:cxnSpMkLst>
        </pc:cxnChg>
        <pc:cxnChg chg="mod">
          <ac:chgData name="Phillip Kaufman" userId="c001b2a046940d7c" providerId="LiveId" clId="{5CB25B10-5B1C-4017-B167-ED3104435743}" dt="2024-05-30T06:41:47.773" v="9838" actId="165"/>
          <ac:cxnSpMkLst>
            <pc:docMk/>
            <pc:sldMk cId="699598180" sldId="907"/>
            <ac:cxnSpMk id="265" creationId="{4683242D-3039-F9D3-A42B-8447DC535210}"/>
          </ac:cxnSpMkLst>
        </pc:cxnChg>
        <pc:cxnChg chg="mod">
          <ac:chgData name="Phillip Kaufman" userId="c001b2a046940d7c" providerId="LiveId" clId="{5CB25B10-5B1C-4017-B167-ED3104435743}" dt="2024-05-30T06:41:47.773" v="9838" actId="165"/>
          <ac:cxnSpMkLst>
            <pc:docMk/>
            <pc:sldMk cId="699598180" sldId="907"/>
            <ac:cxnSpMk id="266" creationId="{4B2B0099-65F9-9636-D7A2-8B76188A7EF1}"/>
          </ac:cxnSpMkLst>
        </pc:cxnChg>
        <pc:cxnChg chg="mod">
          <ac:chgData name="Phillip Kaufman" userId="c001b2a046940d7c" providerId="LiveId" clId="{5CB25B10-5B1C-4017-B167-ED3104435743}" dt="2024-05-30T06:41:47.773" v="9838" actId="165"/>
          <ac:cxnSpMkLst>
            <pc:docMk/>
            <pc:sldMk cId="699598180" sldId="907"/>
            <ac:cxnSpMk id="267" creationId="{9D567344-28AC-FA6D-137F-78EBEB297B8C}"/>
          </ac:cxnSpMkLst>
        </pc:cxnChg>
        <pc:cxnChg chg="mod">
          <ac:chgData name="Phillip Kaufman" userId="c001b2a046940d7c" providerId="LiveId" clId="{5CB25B10-5B1C-4017-B167-ED3104435743}" dt="2024-05-30T06:41:47.773" v="9838" actId="165"/>
          <ac:cxnSpMkLst>
            <pc:docMk/>
            <pc:sldMk cId="699598180" sldId="907"/>
            <ac:cxnSpMk id="268" creationId="{569F5112-4075-FD5D-95BB-A765D5F963BA}"/>
          </ac:cxnSpMkLst>
        </pc:cxnChg>
        <pc:cxnChg chg="mod">
          <ac:chgData name="Phillip Kaufman" userId="c001b2a046940d7c" providerId="LiveId" clId="{5CB25B10-5B1C-4017-B167-ED3104435743}" dt="2024-05-30T06:41:47.773" v="9838" actId="165"/>
          <ac:cxnSpMkLst>
            <pc:docMk/>
            <pc:sldMk cId="699598180" sldId="907"/>
            <ac:cxnSpMk id="272" creationId="{1C817988-01DF-1C00-8E6C-5A138064616C}"/>
          </ac:cxnSpMkLst>
        </pc:cxnChg>
        <pc:cxnChg chg="mod">
          <ac:chgData name="Phillip Kaufman" userId="c001b2a046940d7c" providerId="LiveId" clId="{5CB25B10-5B1C-4017-B167-ED3104435743}" dt="2024-05-30T06:41:47.773" v="9838" actId="165"/>
          <ac:cxnSpMkLst>
            <pc:docMk/>
            <pc:sldMk cId="699598180" sldId="907"/>
            <ac:cxnSpMk id="273" creationId="{8889EEFD-2049-9213-893C-A08305D42BE2}"/>
          </ac:cxnSpMkLst>
        </pc:cxnChg>
      </pc:sldChg>
      <pc:sldChg chg="addSp delSp modSp mod">
        <pc:chgData name="Phillip Kaufman" userId="c001b2a046940d7c" providerId="LiveId" clId="{5CB25B10-5B1C-4017-B167-ED3104435743}" dt="2024-05-30T06:40:09.894" v="9821"/>
        <pc:sldMkLst>
          <pc:docMk/>
          <pc:sldMk cId="1216216427" sldId="908"/>
        </pc:sldMkLst>
        <pc:spChg chg="add del mod">
          <ac:chgData name="Phillip Kaufman" userId="c001b2a046940d7c" providerId="LiveId" clId="{5CB25B10-5B1C-4017-B167-ED3104435743}" dt="2024-05-29T01:31:30.286" v="9292"/>
          <ac:spMkLst>
            <pc:docMk/>
            <pc:sldMk cId="1216216427" sldId="908"/>
            <ac:spMk id="6" creationId="{9DFF4507-1C03-FFC2-CB5D-B58051F14673}"/>
          </ac:spMkLst>
        </pc:spChg>
        <pc:spChg chg="mod">
          <ac:chgData name="Phillip Kaufman" userId="c001b2a046940d7c" providerId="LiveId" clId="{5CB25B10-5B1C-4017-B167-ED3104435743}" dt="2024-05-30T06:38:13.443" v="9775"/>
          <ac:spMkLst>
            <pc:docMk/>
            <pc:sldMk cId="1216216427" sldId="908"/>
            <ac:spMk id="6" creationId="{E35E2BCE-189D-DA2F-D9AA-25EE01AC3D8D}"/>
          </ac:spMkLst>
        </pc:spChg>
        <pc:spChg chg="mod">
          <ac:chgData name="Phillip Kaufman" userId="c001b2a046940d7c" providerId="LiveId" clId="{5CB25B10-5B1C-4017-B167-ED3104435743}" dt="2024-05-30T06:38:13.443" v="9775"/>
          <ac:spMkLst>
            <pc:docMk/>
            <pc:sldMk cId="1216216427" sldId="908"/>
            <ac:spMk id="7" creationId="{142241B9-AFBE-BD10-AD10-96CEAB09ABBA}"/>
          </ac:spMkLst>
        </pc:spChg>
        <pc:spChg chg="mod topLvl">
          <ac:chgData name="Phillip Kaufman" userId="c001b2a046940d7c" providerId="LiveId" clId="{5CB25B10-5B1C-4017-B167-ED3104435743}" dt="2024-05-27T07:14:11.956" v="8420" actId="165"/>
          <ac:spMkLst>
            <pc:docMk/>
            <pc:sldMk cId="1216216427" sldId="908"/>
            <ac:spMk id="8" creationId="{B357B8F7-7072-604B-ED3B-4FEE341C7ECF}"/>
          </ac:spMkLst>
        </pc:spChg>
        <pc:spChg chg="mod topLvl">
          <ac:chgData name="Phillip Kaufman" userId="c001b2a046940d7c" providerId="LiveId" clId="{5CB25B10-5B1C-4017-B167-ED3104435743}" dt="2024-05-27T07:14:11.956" v="8420" actId="165"/>
          <ac:spMkLst>
            <pc:docMk/>
            <pc:sldMk cId="1216216427" sldId="908"/>
            <ac:spMk id="9" creationId="{15FB747B-1BB3-DFD0-4C61-8CC8AE48872C}"/>
          </ac:spMkLst>
        </pc:spChg>
        <pc:spChg chg="mod">
          <ac:chgData name="Phillip Kaufman" userId="c001b2a046940d7c" providerId="LiveId" clId="{5CB25B10-5B1C-4017-B167-ED3104435743}" dt="2024-05-30T06:39:59.892" v="9819"/>
          <ac:spMkLst>
            <pc:docMk/>
            <pc:sldMk cId="1216216427" sldId="908"/>
            <ac:spMk id="17" creationId="{8031EE7F-C896-2D27-5B01-16C828576920}"/>
          </ac:spMkLst>
        </pc:spChg>
        <pc:spChg chg="mod">
          <ac:chgData name="Phillip Kaufman" userId="c001b2a046940d7c" providerId="LiveId" clId="{5CB25B10-5B1C-4017-B167-ED3104435743}" dt="2024-05-30T06:39:59.892" v="9819"/>
          <ac:spMkLst>
            <pc:docMk/>
            <pc:sldMk cId="1216216427" sldId="908"/>
            <ac:spMk id="18" creationId="{31E19365-83E9-8795-15D0-84FF83EC5513}"/>
          </ac:spMkLst>
        </pc:spChg>
        <pc:spChg chg="mod">
          <ac:chgData name="Phillip Kaufman" userId="c001b2a046940d7c" providerId="LiveId" clId="{5CB25B10-5B1C-4017-B167-ED3104435743}" dt="2024-05-21T04:28:21.119" v="5261" actId="1076"/>
          <ac:spMkLst>
            <pc:docMk/>
            <pc:sldMk cId="1216216427" sldId="908"/>
            <ac:spMk id="30" creationId="{FA04F64B-2072-BD9D-F586-BDFC341F9A98}"/>
          </ac:spMkLst>
        </pc:spChg>
        <pc:spChg chg="mod">
          <ac:chgData name="Phillip Kaufman" userId="c001b2a046940d7c" providerId="LiveId" clId="{5CB25B10-5B1C-4017-B167-ED3104435743}" dt="2024-05-21T04:53:48.885" v="5344" actId="1076"/>
          <ac:spMkLst>
            <pc:docMk/>
            <pc:sldMk cId="1216216427" sldId="908"/>
            <ac:spMk id="31" creationId="{AFCFE026-7334-EB87-0241-A955304A5424}"/>
          </ac:spMkLst>
        </pc:spChg>
        <pc:spChg chg="mod">
          <ac:chgData name="Phillip Kaufman" userId="c001b2a046940d7c" providerId="LiveId" clId="{5CB25B10-5B1C-4017-B167-ED3104435743}" dt="2024-05-29T01:31:17.127" v="9290" actId="1076"/>
          <ac:spMkLst>
            <pc:docMk/>
            <pc:sldMk cId="1216216427" sldId="908"/>
            <ac:spMk id="32" creationId="{8478D247-9F56-FA8B-971B-13F5A06E101D}"/>
          </ac:spMkLst>
        </pc:spChg>
        <pc:spChg chg="add mod">
          <ac:chgData name="Phillip Kaufman" userId="c001b2a046940d7c" providerId="LiveId" clId="{5CB25B10-5B1C-4017-B167-ED3104435743}" dt="2024-05-21T04:53:53.933" v="5347" actId="1076"/>
          <ac:spMkLst>
            <pc:docMk/>
            <pc:sldMk cId="1216216427" sldId="908"/>
            <ac:spMk id="36" creationId="{7E5266ED-0CA4-6BBB-8E63-2936606F0AE9}"/>
          </ac:spMkLst>
        </pc:spChg>
        <pc:spChg chg="mod">
          <ac:chgData name="Phillip Kaufman" userId="c001b2a046940d7c" providerId="LiveId" clId="{5CB25B10-5B1C-4017-B167-ED3104435743}" dt="2024-05-28T01:37:52.915" v="9084" actId="1076"/>
          <ac:spMkLst>
            <pc:docMk/>
            <pc:sldMk cId="1216216427" sldId="908"/>
            <ac:spMk id="48" creationId="{5700D942-A6ED-B232-416D-55F720D47B1F}"/>
          </ac:spMkLst>
        </pc:spChg>
        <pc:spChg chg="mod">
          <ac:chgData name="Phillip Kaufman" userId="c001b2a046940d7c" providerId="LiveId" clId="{5CB25B10-5B1C-4017-B167-ED3104435743}" dt="2024-05-30T06:39:59.892" v="9819"/>
          <ac:spMkLst>
            <pc:docMk/>
            <pc:sldMk cId="1216216427" sldId="908"/>
            <ac:spMk id="63" creationId="{72264268-842C-B6D5-2DA9-E7AAE5D6911F}"/>
          </ac:spMkLst>
        </pc:spChg>
        <pc:spChg chg="mod">
          <ac:chgData name="Phillip Kaufman" userId="c001b2a046940d7c" providerId="LiveId" clId="{5CB25B10-5B1C-4017-B167-ED3104435743}" dt="2024-05-30T06:39:59.892" v="9819"/>
          <ac:spMkLst>
            <pc:docMk/>
            <pc:sldMk cId="1216216427" sldId="908"/>
            <ac:spMk id="64" creationId="{554D1FDF-5329-E119-7926-1F86407C8326}"/>
          </ac:spMkLst>
        </pc:spChg>
        <pc:spChg chg="mod ord topLvl">
          <ac:chgData name="Phillip Kaufman" userId="c001b2a046940d7c" providerId="LiveId" clId="{5CB25B10-5B1C-4017-B167-ED3104435743}" dt="2024-05-16T19:47:08.968" v="2507" actId="164"/>
          <ac:spMkLst>
            <pc:docMk/>
            <pc:sldMk cId="1216216427" sldId="908"/>
            <ac:spMk id="77" creationId="{CB1FE8FF-CEB2-470A-7DA4-B5164BCF852A}"/>
          </ac:spMkLst>
        </pc:spChg>
        <pc:spChg chg="mod ord topLvl">
          <ac:chgData name="Phillip Kaufman" userId="c001b2a046940d7c" providerId="LiveId" clId="{5CB25B10-5B1C-4017-B167-ED3104435743}" dt="2024-05-16T19:47:08.968" v="2507" actId="164"/>
          <ac:spMkLst>
            <pc:docMk/>
            <pc:sldMk cId="1216216427" sldId="908"/>
            <ac:spMk id="78" creationId="{A74E30B9-FE90-8F34-22E3-35D3654EF246}"/>
          </ac:spMkLst>
        </pc:spChg>
        <pc:spChg chg="mod topLvl">
          <ac:chgData name="Phillip Kaufman" userId="c001b2a046940d7c" providerId="LiveId" clId="{5CB25B10-5B1C-4017-B167-ED3104435743}" dt="2024-05-16T19:47:13.371" v="2508" actId="164"/>
          <ac:spMkLst>
            <pc:docMk/>
            <pc:sldMk cId="1216216427" sldId="908"/>
            <ac:spMk id="79" creationId="{5FB554DC-FC13-6572-BCB3-2DD7A637153C}"/>
          </ac:spMkLst>
        </pc:spChg>
        <pc:spChg chg="mod topLvl">
          <ac:chgData name="Phillip Kaufman" userId="c001b2a046940d7c" providerId="LiveId" clId="{5CB25B10-5B1C-4017-B167-ED3104435743}" dt="2024-05-16T19:47:13.371" v="2508" actId="164"/>
          <ac:spMkLst>
            <pc:docMk/>
            <pc:sldMk cId="1216216427" sldId="908"/>
            <ac:spMk id="80" creationId="{DA143873-432F-C5EF-3A52-C134F5C8898C}"/>
          </ac:spMkLst>
        </pc:spChg>
        <pc:spChg chg="mod">
          <ac:chgData name="Phillip Kaufman" userId="c001b2a046940d7c" providerId="LiveId" clId="{5CB25B10-5B1C-4017-B167-ED3104435743}" dt="2024-05-27T07:14:11.956" v="8420" actId="165"/>
          <ac:spMkLst>
            <pc:docMk/>
            <pc:sldMk cId="1216216427" sldId="908"/>
            <ac:spMk id="88" creationId="{AE2C504C-C3B7-279D-FE83-A39C99EB5302}"/>
          </ac:spMkLst>
        </pc:spChg>
        <pc:spChg chg="mod">
          <ac:chgData name="Phillip Kaufman" userId="c001b2a046940d7c" providerId="LiveId" clId="{5CB25B10-5B1C-4017-B167-ED3104435743}" dt="2024-05-27T07:14:11.956" v="8420" actId="165"/>
          <ac:spMkLst>
            <pc:docMk/>
            <pc:sldMk cId="1216216427" sldId="908"/>
            <ac:spMk id="89" creationId="{89955996-7B36-4126-CECF-9146AA0B8B44}"/>
          </ac:spMkLst>
        </pc:spChg>
        <pc:spChg chg="del mod">
          <ac:chgData name="Phillip Kaufman" userId="c001b2a046940d7c" providerId="LiveId" clId="{5CB25B10-5B1C-4017-B167-ED3104435743}" dt="2024-05-18T03:15:15.679" v="2776" actId="478"/>
          <ac:spMkLst>
            <pc:docMk/>
            <pc:sldMk cId="1216216427" sldId="908"/>
            <ac:spMk id="92" creationId="{01EDDFF4-B33F-A42F-580A-A194229FD8E6}"/>
          </ac:spMkLst>
        </pc:spChg>
        <pc:spChg chg="mod">
          <ac:chgData name="Phillip Kaufman" userId="c001b2a046940d7c" providerId="LiveId" clId="{5CB25B10-5B1C-4017-B167-ED3104435743}" dt="2024-05-27T07:25:40.384" v="8572"/>
          <ac:spMkLst>
            <pc:docMk/>
            <pc:sldMk cId="1216216427" sldId="908"/>
            <ac:spMk id="165" creationId="{6C83B873-CA92-2AE7-0C50-AAC88A905D24}"/>
          </ac:spMkLst>
        </pc:spChg>
        <pc:spChg chg="mod">
          <ac:chgData name="Phillip Kaufman" userId="c001b2a046940d7c" providerId="LiveId" clId="{5CB25B10-5B1C-4017-B167-ED3104435743}" dt="2024-05-27T07:25:40.384" v="8572"/>
          <ac:spMkLst>
            <pc:docMk/>
            <pc:sldMk cId="1216216427" sldId="908"/>
            <ac:spMk id="166" creationId="{86E16C0E-ABC7-4C49-5BB6-34D3B42136C3}"/>
          </ac:spMkLst>
        </pc:spChg>
        <pc:spChg chg="mod">
          <ac:chgData name="Phillip Kaufman" userId="c001b2a046940d7c" providerId="LiveId" clId="{5CB25B10-5B1C-4017-B167-ED3104435743}" dt="2024-05-27T07:25:40.384" v="8572"/>
          <ac:spMkLst>
            <pc:docMk/>
            <pc:sldMk cId="1216216427" sldId="908"/>
            <ac:spMk id="167" creationId="{D786625D-EE24-9E05-F311-F203FC3B02B5}"/>
          </ac:spMkLst>
        </pc:spChg>
        <pc:spChg chg="mod">
          <ac:chgData name="Phillip Kaufman" userId="c001b2a046940d7c" providerId="LiveId" clId="{5CB25B10-5B1C-4017-B167-ED3104435743}" dt="2024-05-27T07:25:40.384" v="8572"/>
          <ac:spMkLst>
            <pc:docMk/>
            <pc:sldMk cId="1216216427" sldId="908"/>
            <ac:spMk id="168" creationId="{E3F95250-107B-7BC3-55CE-6E602CD06795}"/>
          </ac:spMkLst>
        </pc:spChg>
        <pc:spChg chg="mod">
          <ac:chgData name="Phillip Kaufman" userId="c001b2a046940d7c" providerId="LiveId" clId="{5CB25B10-5B1C-4017-B167-ED3104435743}" dt="2024-05-27T07:25:40.384" v="8572"/>
          <ac:spMkLst>
            <pc:docMk/>
            <pc:sldMk cId="1216216427" sldId="908"/>
            <ac:spMk id="171" creationId="{1B87B33E-C0D6-23A1-38BA-E88D298831D9}"/>
          </ac:spMkLst>
        </pc:spChg>
        <pc:spChg chg="mod">
          <ac:chgData name="Phillip Kaufman" userId="c001b2a046940d7c" providerId="LiveId" clId="{5CB25B10-5B1C-4017-B167-ED3104435743}" dt="2024-05-27T07:25:40.384" v="8572"/>
          <ac:spMkLst>
            <pc:docMk/>
            <pc:sldMk cId="1216216427" sldId="908"/>
            <ac:spMk id="173" creationId="{06F18DCA-E150-1B4A-61A6-5FD5F6A7D10E}"/>
          </ac:spMkLst>
        </pc:spChg>
        <pc:spChg chg="mod">
          <ac:chgData name="Phillip Kaufman" userId="c001b2a046940d7c" providerId="LiveId" clId="{5CB25B10-5B1C-4017-B167-ED3104435743}" dt="2024-05-27T07:25:40.384" v="8572"/>
          <ac:spMkLst>
            <pc:docMk/>
            <pc:sldMk cId="1216216427" sldId="908"/>
            <ac:spMk id="174" creationId="{5A71D5AD-68E5-94F0-CA74-DFE7309EA141}"/>
          </ac:spMkLst>
        </pc:spChg>
        <pc:spChg chg="mod">
          <ac:chgData name="Phillip Kaufman" userId="c001b2a046940d7c" providerId="LiveId" clId="{5CB25B10-5B1C-4017-B167-ED3104435743}" dt="2024-05-27T07:25:40.384" v="8572"/>
          <ac:spMkLst>
            <pc:docMk/>
            <pc:sldMk cId="1216216427" sldId="908"/>
            <ac:spMk id="176" creationId="{651834B5-1909-9F38-58B1-C09F15DB44E5}"/>
          </ac:spMkLst>
        </pc:spChg>
        <pc:spChg chg="mod">
          <ac:chgData name="Phillip Kaufman" userId="c001b2a046940d7c" providerId="LiveId" clId="{5CB25B10-5B1C-4017-B167-ED3104435743}" dt="2024-05-27T07:25:40.384" v="8572"/>
          <ac:spMkLst>
            <pc:docMk/>
            <pc:sldMk cId="1216216427" sldId="908"/>
            <ac:spMk id="177" creationId="{02F66C81-AC60-5CEC-6F34-FB6221DA1FF2}"/>
          </ac:spMkLst>
        </pc:spChg>
        <pc:spChg chg="mod">
          <ac:chgData name="Phillip Kaufman" userId="c001b2a046940d7c" providerId="LiveId" clId="{5CB25B10-5B1C-4017-B167-ED3104435743}" dt="2024-05-27T07:25:40.384" v="8572"/>
          <ac:spMkLst>
            <pc:docMk/>
            <pc:sldMk cId="1216216427" sldId="908"/>
            <ac:spMk id="180" creationId="{600D518C-20C6-DCC3-4A23-7825D6D7B506}"/>
          </ac:spMkLst>
        </pc:spChg>
        <pc:grpChg chg="add mod ord">
          <ac:chgData name="Phillip Kaufman" userId="c001b2a046940d7c" providerId="LiveId" clId="{5CB25B10-5B1C-4017-B167-ED3104435743}" dt="2024-05-30T06:39:33.131" v="9814" actId="1038"/>
          <ac:grpSpMkLst>
            <pc:docMk/>
            <pc:sldMk cId="1216216427" sldId="908"/>
            <ac:grpSpMk id="4" creationId="{BB58C6E9-2CEB-948D-BCFE-C41FBD675FF9}"/>
          </ac:grpSpMkLst>
        </pc:grpChg>
        <pc:grpChg chg="add del mod">
          <ac:chgData name="Phillip Kaufman" userId="c001b2a046940d7c" providerId="LiveId" clId="{5CB25B10-5B1C-4017-B167-ED3104435743}" dt="2024-05-27T07:14:11.956" v="8420" actId="165"/>
          <ac:grpSpMkLst>
            <pc:docMk/>
            <pc:sldMk cId="1216216427" sldId="908"/>
            <ac:grpSpMk id="4" creationId="{D5682286-B4A4-52D4-0CC2-B7AC7A53049A}"/>
          </ac:grpSpMkLst>
        </pc:grpChg>
        <pc:grpChg chg="del mod topLvl">
          <ac:chgData name="Phillip Kaufman" userId="c001b2a046940d7c" providerId="LiveId" clId="{5CB25B10-5B1C-4017-B167-ED3104435743}" dt="2024-05-30T06:38:23.907" v="9777" actId="478"/>
          <ac:grpSpMkLst>
            <pc:docMk/>
            <pc:sldMk cId="1216216427" sldId="908"/>
            <ac:grpSpMk id="5" creationId="{7ABD594B-7456-A9AF-B4A7-86D15332187C}"/>
          </ac:grpSpMkLst>
        </pc:grpChg>
        <pc:grpChg chg="del mod topLvl">
          <ac:chgData name="Phillip Kaufman" userId="c001b2a046940d7c" providerId="LiveId" clId="{5CB25B10-5B1C-4017-B167-ED3104435743}" dt="2024-05-27T07:18:52.543" v="8484" actId="478"/>
          <ac:grpSpMkLst>
            <pc:docMk/>
            <pc:sldMk cId="1216216427" sldId="908"/>
            <ac:grpSpMk id="7" creationId="{0E4E9382-058F-14A6-B951-D3D7EE27F24A}"/>
          </ac:grpSpMkLst>
        </pc:grpChg>
        <pc:grpChg chg="mod">
          <ac:chgData name="Phillip Kaufman" userId="c001b2a046940d7c" providerId="LiveId" clId="{5CB25B10-5B1C-4017-B167-ED3104435743}" dt="2024-05-27T07:14:11.956" v="8420" actId="165"/>
          <ac:grpSpMkLst>
            <pc:docMk/>
            <pc:sldMk cId="1216216427" sldId="908"/>
            <ac:grpSpMk id="10" creationId="{0A05EF09-698E-CA2A-EE47-4D6AD1284941}"/>
          </ac:grpSpMkLst>
        </pc:grpChg>
        <pc:grpChg chg="mod">
          <ac:chgData name="Phillip Kaufman" userId="c001b2a046940d7c" providerId="LiveId" clId="{5CB25B10-5B1C-4017-B167-ED3104435743}" dt="2024-05-30T06:38:13.443" v="9775"/>
          <ac:grpSpMkLst>
            <pc:docMk/>
            <pc:sldMk cId="1216216427" sldId="908"/>
            <ac:grpSpMk id="10" creationId="{C7DBAD28-A46D-CBC4-63CC-A8DFADF4AEE8}"/>
          </ac:grpSpMkLst>
        </pc:grpChg>
        <pc:grpChg chg="add mod">
          <ac:chgData name="Phillip Kaufman" userId="c001b2a046940d7c" providerId="LiveId" clId="{5CB25B10-5B1C-4017-B167-ED3104435743}" dt="2024-05-30T06:39:05.887" v="9797" actId="164"/>
          <ac:grpSpMkLst>
            <pc:docMk/>
            <pc:sldMk cId="1216216427" sldId="908"/>
            <ac:grpSpMk id="13" creationId="{A609693A-6E97-E6EB-3F7F-FA496F1F19EA}"/>
          </ac:grpSpMkLst>
        </pc:grpChg>
        <pc:grpChg chg="add del mod">
          <ac:chgData name="Phillip Kaufman" userId="c001b2a046940d7c" providerId="LiveId" clId="{5CB25B10-5B1C-4017-B167-ED3104435743}" dt="2024-05-30T06:39:46.467" v="9815" actId="165"/>
          <ac:grpSpMkLst>
            <pc:docMk/>
            <pc:sldMk cId="1216216427" sldId="908"/>
            <ac:grpSpMk id="14" creationId="{524A1475-BCAE-4D2B-BE03-67C64B73A138}"/>
          </ac:grpSpMkLst>
        </pc:grpChg>
        <pc:grpChg chg="add mod">
          <ac:chgData name="Phillip Kaufman" userId="c001b2a046940d7c" providerId="LiveId" clId="{5CB25B10-5B1C-4017-B167-ED3104435743}" dt="2024-05-30T06:39:59.892" v="9819"/>
          <ac:grpSpMkLst>
            <pc:docMk/>
            <pc:sldMk cId="1216216427" sldId="908"/>
            <ac:grpSpMk id="15" creationId="{EA17B82E-B025-B7FA-54A8-DC52223A8D9D}"/>
          </ac:grpSpMkLst>
        </pc:grpChg>
        <pc:grpChg chg="mod">
          <ac:chgData name="Phillip Kaufman" userId="c001b2a046940d7c" providerId="LiveId" clId="{5CB25B10-5B1C-4017-B167-ED3104435743}" dt="2024-05-30T06:39:59.892" v="9819"/>
          <ac:grpSpMkLst>
            <pc:docMk/>
            <pc:sldMk cId="1216216427" sldId="908"/>
            <ac:grpSpMk id="16" creationId="{540409FF-AE83-1B2D-54D9-8B1524619EFA}"/>
          </ac:grpSpMkLst>
        </pc:grpChg>
        <pc:grpChg chg="mod">
          <ac:chgData name="Phillip Kaufman" userId="c001b2a046940d7c" providerId="LiveId" clId="{5CB25B10-5B1C-4017-B167-ED3104435743}" dt="2024-05-30T06:39:59.892" v="9819"/>
          <ac:grpSpMkLst>
            <pc:docMk/>
            <pc:sldMk cId="1216216427" sldId="908"/>
            <ac:grpSpMk id="19" creationId="{67D720F7-A362-2CFF-4F6E-DD94DD07451B}"/>
          </ac:grpSpMkLst>
        </pc:grpChg>
        <pc:grpChg chg="mod">
          <ac:chgData name="Phillip Kaufman" userId="c001b2a046940d7c" providerId="LiveId" clId="{5CB25B10-5B1C-4017-B167-ED3104435743}" dt="2024-05-30T06:39:59.892" v="9819"/>
          <ac:grpSpMkLst>
            <pc:docMk/>
            <pc:sldMk cId="1216216427" sldId="908"/>
            <ac:grpSpMk id="20" creationId="{5B557251-6CE1-338C-ABA1-9FB43EA360B0}"/>
          </ac:grpSpMkLst>
        </pc:grpChg>
        <pc:grpChg chg="del mod topLvl">
          <ac:chgData name="Phillip Kaufman" userId="c001b2a046940d7c" providerId="LiveId" clId="{5CB25B10-5B1C-4017-B167-ED3104435743}" dt="2024-05-16T19:43:56.662" v="2463" actId="478"/>
          <ac:grpSpMkLst>
            <pc:docMk/>
            <pc:sldMk cId="1216216427" sldId="908"/>
            <ac:grpSpMk id="29" creationId="{76F66EC2-CCFF-AB3F-6FA0-E1C627F2764B}"/>
          </ac:grpSpMkLst>
        </pc:grpChg>
        <pc:grpChg chg="add del mod">
          <ac:chgData name="Phillip Kaufman" userId="c001b2a046940d7c" providerId="LiveId" clId="{5CB25B10-5B1C-4017-B167-ED3104435743}" dt="2024-05-27T07:18:50.919" v="8483" actId="478"/>
          <ac:grpSpMkLst>
            <pc:docMk/>
            <pc:sldMk cId="1216216427" sldId="908"/>
            <ac:grpSpMk id="30" creationId="{2C4DD4FF-24F0-3029-474E-A3F54049BA12}"/>
          </ac:grpSpMkLst>
        </pc:grpChg>
        <pc:grpChg chg="add del mod ord topLvl">
          <ac:chgData name="Phillip Kaufman" userId="c001b2a046940d7c" providerId="LiveId" clId="{5CB25B10-5B1C-4017-B167-ED3104435743}" dt="2024-05-16T19:45:43.334" v="2495" actId="165"/>
          <ac:grpSpMkLst>
            <pc:docMk/>
            <pc:sldMk cId="1216216427" sldId="908"/>
            <ac:grpSpMk id="33" creationId="{234D2119-BC7C-CE5A-5DB1-C836D5A60ACB}"/>
          </ac:grpSpMkLst>
        </pc:grpChg>
        <pc:grpChg chg="del mod topLvl">
          <ac:chgData name="Phillip Kaufman" userId="c001b2a046940d7c" providerId="LiveId" clId="{5CB25B10-5B1C-4017-B167-ED3104435743}" dt="2024-05-16T19:46:34.303" v="2503" actId="165"/>
          <ac:grpSpMkLst>
            <pc:docMk/>
            <pc:sldMk cId="1216216427" sldId="908"/>
            <ac:grpSpMk id="34" creationId="{35E47162-2AAA-BB15-5352-27C630CFDE3D}"/>
          </ac:grpSpMkLst>
        </pc:grpChg>
        <pc:grpChg chg="mod">
          <ac:chgData name="Phillip Kaufman" userId="c001b2a046940d7c" providerId="LiveId" clId="{5CB25B10-5B1C-4017-B167-ED3104435743}" dt="2024-05-27T07:11:31.777" v="8383"/>
          <ac:grpSpMkLst>
            <pc:docMk/>
            <pc:sldMk cId="1216216427" sldId="908"/>
            <ac:grpSpMk id="35" creationId="{1584395C-4D7D-C574-B216-7C097A78BFDF}"/>
          </ac:grpSpMkLst>
        </pc:grpChg>
        <pc:grpChg chg="del">
          <ac:chgData name="Phillip Kaufman" userId="c001b2a046940d7c" providerId="LiveId" clId="{5CB25B10-5B1C-4017-B167-ED3104435743}" dt="2024-05-16T19:43:52.764" v="2462" actId="165"/>
          <ac:grpSpMkLst>
            <pc:docMk/>
            <pc:sldMk cId="1216216427" sldId="908"/>
            <ac:grpSpMk id="39" creationId="{9BA70E87-D61A-8317-1F34-C4251813B0FB}"/>
          </ac:grpSpMkLst>
        </pc:grpChg>
        <pc:grpChg chg="mod">
          <ac:chgData name="Phillip Kaufman" userId="c001b2a046940d7c" providerId="LiveId" clId="{5CB25B10-5B1C-4017-B167-ED3104435743}" dt="2024-05-27T07:11:31.777" v="8383"/>
          <ac:grpSpMkLst>
            <pc:docMk/>
            <pc:sldMk cId="1216216427" sldId="908"/>
            <ac:grpSpMk id="42" creationId="{679C92CD-85F7-BD4F-9258-62F67B8E8193}"/>
          </ac:grpSpMkLst>
        </pc:grpChg>
        <pc:grpChg chg="del mod topLvl">
          <ac:chgData name="Phillip Kaufman" userId="c001b2a046940d7c" providerId="LiveId" clId="{5CB25B10-5B1C-4017-B167-ED3104435743}" dt="2024-05-16T19:45:43.334" v="2495" actId="165"/>
          <ac:grpSpMkLst>
            <pc:docMk/>
            <pc:sldMk cId="1216216427" sldId="908"/>
            <ac:grpSpMk id="50" creationId="{466B8101-3FC8-2B29-F948-A9DA096028A1}"/>
          </ac:grpSpMkLst>
        </pc:grpChg>
        <pc:grpChg chg="mod">
          <ac:chgData name="Phillip Kaufman" userId="c001b2a046940d7c" providerId="LiveId" clId="{5CB25B10-5B1C-4017-B167-ED3104435743}" dt="2024-05-30T06:39:59.892" v="9819"/>
          <ac:grpSpMkLst>
            <pc:docMk/>
            <pc:sldMk cId="1216216427" sldId="908"/>
            <ac:grpSpMk id="65" creationId="{654832DB-2853-BD2D-8A2B-B1CAFB24475D}"/>
          </ac:grpSpMkLst>
        </pc:grpChg>
        <pc:grpChg chg="add del mod">
          <ac:chgData name="Phillip Kaufman" userId="c001b2a046940d7c" providerId="LiveId" clId="{5CB25B10-5B1C-4017-B167-ED3104435743}" dt="2024-05-16T19:45:40.147" v="2494" actId="165"/>
          <ac:grpSpMkLst>
            <pc:docMk/>
            <pc:sldMk cId="1216216427" sldId="908"/>
            <ac:grpSpMk id="71" creationId="{026DF41F-EBFB-AF56-9C36-A6B07AC9E93F}"/>
          </ac:grpSpMkLst>
        </pc:grpChg>
        <pc:grpChg chg="add mod">
          <ac:chgData name="Phillip Kaufman" userId="c001b2a046940d7c" providerId="LiveId" clId="{5CB25B10-5B1C-4017-B167-ED3104435743}" dt="2024-05-16T19:47:17.064" v="2509" actId="164"/>
          <ac:grpSpMkLst>
            <pc:docMk/>
            <pc:sldMk cId="1216216427" sldId="908"/>
            <ac:grpSpMk id="72" creationId="{822C903A-E64D-AD27-6574-E128BB642781}"/>
          </ac:grpSpMkLst>
        </pc:grpChg>
        <pc:grpChg chg="add mod">
          <ac:chgData name="Phillip Kaufman" userId="c001b2a046940d7c" providerId="LiveId" clId="{5CB25B10-5B1C-4017-B167-ED3104435743}" dt="2024-05-16T19:47:17.064" v="2509" actId="164"/>
          <ac:grpSpMkLst>
            <pc:docMk/>
            <pc:sldMk cId="1216216427" sldId="908"/>
            <ac:grpSpMk id="73" creationId="{4876D70B-EEF7-279F-4AD0-8DAF4C8AC3BA}"/>
          </ac:grpSpMkLst>
        </pc:grpChg>
        <pc:grpChg chg="add mod">
          <ac:chgData name="Phillip Kaufman" userId="c001b2a046940d7c" providerId="LiveId" clId="{5CB25B10-5B1C-4017-B167-ED3104435743}" dt="2024-05-16T19:47:17.064" v="2509" actId="164"/>
          <ac:grpSpMkLst>
            <pc:docMk/>
            <pc:sldMk cId="1216216427" sldId="908"/>
            <ac:grpSpMk id="74" creationId="{575CA865-0477-94CF-0127-35207625AC62}"/>
          </ac:grpSpMkLst>
        </pc:grpChg>
        <pc:grpChg chg="add del mod">
          <ac:chgData name="Phillip Kaufman" userId="c001b2a046940d7c" providerId="LiveId" clId="{5CB25B10-5B1C-4017-B167-ED3104435743}" dt="2024-05-18T03:15:14.402" v="2775" actId="478"/>
          <ac:grpSpMkLst>
            <pc:docMk/>
            <pc:sldMk cId="1216216427" sldId="908"/>
            <ac:grpSpMk id="75" creationId="{2A719AC2-7F28-C542-7787-FCC1092DE90C}"/>
          </ac:grpSpMkLst>
        </pc:grpChg>
        <pc:grpChg chg="mod">
          <ac:chgData name="Phillip Kaufman" userId="c001b2a046940d7c" providerId="LiveId" clId="{5CB25B10-5B1C-4017-B167-ED3104435743}" dt="2024-05-27T07:14:11.956" v="8420" actId="165"/>
          <ac:grpSpMkLst>
            <pc:docMk/>
            <pc:sldMk cId="1216216427" sldId="908"/>
            <ac:grpSpMk id="90" creationId="{19B5C1FE-E1C4-92D1-59E7-C44FF13D70B5}"/>
          </ac:grpSpMkLst>
        </pc:grpChg>
        <pc:grpChg chg="add del mod">
          <ac:chgData name="Phillip Kaufman" userId="c001b2a046940d7c" providerId="LiveId" clId="{5CB25B10-5B1C-4017-B167-ED3104435743}" dt="2024-05-27T07:19:23.486" v="8496" actId="165"/>
          <ac:grpSpMkLst>
            <pc:docMk/>
            <pc:sldMk cId="1216216427" sldId="908"/>
            <ac:grpSpMk id="92" creationId="{F73F927B-AEBA-B367-ACFD-230CB3F8F59B}"/>
          </ac:grpSpMkLst>
        </pc:grpChg>
        <pc:grpChg chg="mod topLvl">
          <ac:chgData name="Phillip Kaufman" userId="c001b2a046940d7c" providerId="LiveId" clId="{5CB25B10-5B1C-4017-B167-ED3104435743}" dt="2024-05-30T06:39:46.467" v="9815" actId="165"/>
          <ac:grpSpMkLst>
            <pc:docMk/>
            <pc:sldMk cId="1216216427" sldId="908"/>
            <ac:grpSpMk id="94" creationId="{D7366541-05D7-E9D9-DB05-D9D50341D472}"/>
          </ac:grpSpMkLst>
        </pc:grpChg>
        <pc:grpChg chg="add del mod topLvl">
          <ac:chgData name="Phillip Kaufman" userId="c001b2a046940d7c" providerId="LiveId" clId="{5CB25B10-5B1C-4017-B167-ED3104435743}" dt="2024-05-30T06:39:46.467" v="9815" actId="165"/>
          <ac:grpSpMkLst>
            <pc:docMk/>
            <pc:sldMk cId="1216216427" sldId="908"/>
            <ac:grpSpMk id="95" creationId="{209C4096-38D8-3F27-7B90-10CA445B5384}"/>
          </ac:grpSpMkLst>
        </pc:grpChg>
        <pc:grpChg chg="mod">
          <ac:chgData name="Phillip Kaufman" userId="c001b2a046940d7c" providerId="LiveId" clId="{5CB25B10-5B1C-4017-B167-ED3104435743}" dt="2024-05-30T06:39:46.467" v="9815" actId="165"/>
          <ac:grpSpMkLst>
            <pc:docMk/>
            <pc:sldMk cId="1216216427" sldId="908"/>
            <ac:grpSpMk id="96" creationId="{4C445ABA-A899-89E0-CE76-FAC63E0C1135}"/>
          </ac:grpSpMkLst>
        </pc:grpChg>
        <pc:grpChg chg="mod">
          <ac:chgData name="Phillip Kaufman" userId="c001b2a046940d7c" providerId="LiveId" clId="{5CB25B10-5B1C-4017-B167-ED3104435743}" dt="2024-05-30T06:39:46.467" v="9815" actId="165"/>
          <ac:grpSpMkLst>
            <pc:docMk/>
            <pc:sldMk cId="1216216427" sldId="908"/>
            <ac:grpSpMk id="98" creationId="{E820FF8B-4696-FE6C-99DF-BFEBCAAC349C}"/>
          </ac:grpSpMkLst>
        </pc:grpChg>
        <pc:grpChg chg="mod">
          <ac:chgData name="Phillip Kaufman" userId="c001b2a046940d7c" providerId="LiveId" clId="{5CB25B10-5B1C-4017-B167-ED3104435743}" dt="2024-05-30T06:39:46.467" v="9815" actId="165"/>
          <ac:grpSpMkLst>
            <pc:docMk/>
            <pc:sldMk cId="1216216427" sldId="908"/>
            <ac:grpSpMk id="130" creationId="{A2681201-81CA-C8A8-1558-33B786D4065D}"/>
          </ac:grpSpMkLst>
        </pc:grpChg>
        <pc:grpChg chg="add mod">
          <ac:chgData name="Phillip Kaufman" userId="c001b2a046940d7c" providerId="LiveId" clId="{5CB25B10-5B1C-4017-B167-ED3104435743}" dt="2024-05-27T07:25:40.384" v="8572"/>
          <ac:grpSpMkLst>
            <pc:docMk/>
            <pc:sldMk cId="1216216427" sldId="908"/>
            <ac:grpSpMk id="163" creationId="{0482A622-2EE7-A19B-771A-E11FA20D5916}"/>
          </ac:grpSpMkLst>
        </pc:grpChg>
        <pc:grpChg chg="mod">
          <ac:chgData name="Phillip Kaufman" userId="c001b2a046940d7c" providerId="LiveId" clId="{5CB25B10-5B1C-4017-B167-ED3104435743}" dt="2024-05-27T07:25:40.384" v="8572"/>
          <ac:grpSpMkLst>
            <pc:docMk/>
            <pc:sldMk cId="1216216427" sldId="908"/>
            <ac:grpSpMk id="164" creationId="{A1AEB0E8-87DB-E428-932D-04AAB19C2943}"/>
          </ac:grpSpMkLst>
        </pc:grpChg>
        <pc:grpChg chg="add mod">
          <ac:chgData name="Phillip Kaufman" userId="c001b2a046940d7c" providerId="LiveId" clId="{5CB25B10-5B1C-4017-B167-ED3104435743}" dt="2024-05-27T07:25:40.384" v="8572"/>
          <ac:grpSpMkLst>
            <pc:docMk/>
            <pc:sldMk cId="1216216427" sldId="908"/>
            <ac:grpSpMk id="172" creationId="{E34F7F38-FA23-4426-6374-E15F3BD3EFBD}"/>
          </ac:grpSpMkLst>
        </pc:grpChg>
        <pc:grpChg chg="mod">
          <ac:chgData name="Phillip Kaufman" userId="c001b2a046940d7c" providerId="LiveId" clId="{5CB25B10-5B1C-4017-B167-ED3104435743}" dt="2024-05-27T07:25:40.384" v="8572"/>
          <ac:grpSpMkLst>
            <pc:docMk/>
            <pc:sldMk cId="1216216427" sldId="908"/>
            <ac:grpSpMk id="175" creationId="{3345846A-201D-0993-F7AA-C32B802BAFC0}"/>
          </ac:grpSpMkLst>
        </pc:grpChg>
        <pc:cxnChg chg="mod">
          <ac:chgData name="Phillip Kaufman" userId="c001b2a046940d7c" providerId="LiveId" clId="{5CB25B10-5B1C-4017-B167-ED3104435743}" dt="2024-05-16T19:43:52.764" v="2462" actId="165"/>
          <ac:cxnSpMkLst>
            <pc:docMk/>
            <pc:sldMk cId="1216216427" sldId="908"/>
            <ac:cxnSpMk id="4" creationId="{E34DFE4A-0BCA-341A-2BF7-EB147A065573}"/>
          </ac:cxnSpMkLst>
        </pc:cxnChg>
        <pc:cxnChg chg="mod">
          <ac:chgData name="Phillip Kaufman" userId="c001b2a046940d7c" providerId="LiveId" clId="{5CB25B10-5B1C-4017-B167-ED3104435743}" dt="2024-05-16T19:43:52.764" v="2462" actId="165"/>
          <ac:cxnSpMkLst>
            <pc:docMk/>
            <pc:sldMk cId="1216216427" sldId="908"/>
            <ac:cxnSpMk id="5" creationId="{B2228867-AF8A-5E52-B359-3005DC6D92FB}"/>
          </ac:cxnSpMkLst>
        </pc:cxnChg>
        <pc:cxnChg chg="mod">
          <ac:chgData name="Phillip Kaufman" userId="c001b2a046940d7c" providerId="LiveId" clId="{5CB25B10-5B1C-4017-B167-ED3104435743}" dt="2024-05-16T19:43:52.764" v="2462" actId="165"/>
          <ac:cxnSpMkLst>
            <pc:docMk/>
            <pc:sldMk cId="1216216427" sldId="908"/>
            <ac:cxnSpMk id="7" creationId="{A754DF83-8F5E-3335-87CF-600C8BFD7B7A}"/>
          </ac:cxnSpMkLst>
        </pc:cxnChg>
        <pc:cxnChg chg="mod">
          <ac:chgData name="Phillip Kaufman" userId="c001b2a046940d7c" providerId="LiveId" clId="{5CB25B10-5B1C-4017-B167-ED3104435743}" dt="2024-05-16T19:43:52.764" v="2462" actId="165"/>
          <ac:cxnSpMkLst>
            <pc:docMk/>
            <pc:sldMk cId="1216216427" sldId="908"/>
            <ac:cxnSpMk id="8" creationId="{01D15895-0140-7B51-6048-2B10BD5A67CC}"/>
          </ac:cxnSpMkLst>
        </pc:cxnChg>
        <pc:cxnChg chg="mod">
          <ac:chgData name="Phillip Kaufman" userId="c001b2a046940d7c" providerId="LiveId" clId="{5CB25B10-5B1C-4017-B167-ED3104435743}" dt="2024-05-16T19:43:52.764" v="2462" actId="165"/>
          <ac:cxnSpMkLst>
            <pc:docMk/>
            <pc:sldMk cId="1216216427" sldId="908"/>
            <ac:cxnSpMk id="9" creationId="{BA023636-11D2-4A12-8441-870A80E448BD}"/>
          </ac:cxnSpMkLst>
        </pc:cxnChg>
        <pc:cxnChg chg="mod">
          <ac:chgData name="Phillip Kaufman" userId="c001b2a046940d7c" providerId="LiveId" clId="{5CB25B10-5B1C-4017-B167-ED3104435743}" dt="2024-05-16T19:43:52.764" v="2462" actId="165"/>
          <ac:cxnSpMkLst>
            <pc:docMk/>
            <pc:sldMk cId="1216216427" sldId="908"/>
            <ac:cxnSpMk id="10" creationId="{F92DD69A-858D-0BD3-9D16-87DA2F6A1AE3}"/>
          </ac:cxnSpMkLst>
        </pc:cxnChg>
        <pc:cxnChg chg="mod">
          <ac:chgData name="Phillip Kaufman" userId="c001b2a046940d7c" providerId="LiveId" clId="{5CB25B10-5B1C-4017-B167-ED3104435743}" dt="2024-05-16T19:43:52.764" v="2462" actId="165"/>
          <ac:cxnSpMkLst>
            <pc:docMk/>
            <pc:sldMk cId="1216216427" sldId="908"/>
            <ac:cxnSpMk id="11" creationId="{6A584880-92E3-5A61-8CDA-3BE92681911E}"/>
          </ac:cxnSpMkLst>
        </pc:cxnChg>
        <pc:cxnChg chg="mod">
          <ac:chgData name="Phillip Kaufman" userId="c001b2a046940d7c" providerId="LiveId" clId="{5CB25B10-5B1C-4017-B167-ED3104435743}" dt="2024-05-27T07:14:11.956" v="8420" actId="165"/>
          <ac:cxnSpMkLst>
            <pc:docMk/>
            <pc:sldMk cId="1216216427" sldId="908"/>
            <ac:cxnSpMk id="11" creationId="{A712DE21-6FF0-D640-B8D6-315BC465D9FD}"/>
          </ac:cxnSpMkLst>
        </pc:cxnChg>
        <pc:cxnChg chg="mod">
          <ac:chgData name="Phillip Kaufman" userId="c001b2a046940d7c" providerId="LiveId" clId="{5CB25B10-5B1C-4017-B167-ED3104435743}" dt="2024-05-30T06:38:13.443" v="9775"/>
          <ac:cxnSpMkLst>
            <pc:docMk/>
            <pc:sldMk cId="1216216427" sldId="908"/>
            <ac:cxnSpMk id="11" creationId="{EEF8C79C-E32D-9F2E-31DF-E4CE78D2AA16}"/>
          </ac:cxnSpMkLst>
        </pc:cxnChg>
        <pc:cxnChg chg="mod">
          <ac:chgData name="Phillip Kaufman" userId="c001b2a046940d7c" providerId="LiveId" clId="{5CB25B10-5B1C-4017-B167-ED3104435743}" dt="2024-05-27T07:14:11.956" v="8420" actId="165"/>
          <ac:cxnSpMkLst>
            <pc:docMk/>
            <pc:sldMk cId="1216216427" sldId="908"/>
            <ac:cxnSpMk id="12" creationId="{66FDDAFA-0232-C40D-1009-F7BD107ABA1C}"/>
          </ac:cxnSpMkLst>
        </pc:cxnChg>
        <pc:cxnChg chg="mod">
          <ac:chgData name="Phillip Kaufman" userId="c001b2a046940d7c" providerId="LiveId" clId="{5CB25B10-5B1C-4017-B167-ED3104435743}" dt="2024-05-16T19:43:52.764" v="2462" actId="165"/>
          <ac:cxnSpMkLst>
            <pc:docMk/>
            <pc:sldMk cId="1216216427" sldId="908"/>
            <ac:cxnSpMk id="12" creationId="{6EB80861-A395-4ED1-D474-825E57906AA2}"/>
          </ac:cxnSpMkLst>
        </pc:cxnChg>
        <pc:cxnChg chg="mod">
          <ac:chgData name="Phillip Kaufman" userId="c001b2a046940d7c" providerId="LiveId" clId="{5CB25B10-5B1C-4017-B167-ED3104435743}" dt="2024-05-30T06:38:13.443" v="9775"/>
          <ac:cxnSpMkLst>
            <pc:docMk/>
            <pc:sldMk cId="1216216427" sldId="908"/>
            <ac:cxnSpMk id="12" creationId="{A5243163-0892-9BEE-4F0D-25668FF9F25C}"/>
          </ac:cxnSpMkLst>
        </pc:cxnChg>
        <pc:cxnChg chg="mod">
          <ac:chgData name="Phillip Kaufman" userId="c001b2a046940d7c" providerId="LiveId" clId="{5CB25B10-5B1C-4017-B167-ED3104435743}" dt="2024-05-27T07:14:11.956" v="8420" actId="165"/>
          <ac:cxnSpMkLst>
            <pc:docMk/>
            <pc:sldMk cId="1216216427" sldId="908"/>
            <ac:cxnSpMk id="13" creationId="{A5A9FE4C-051D-D410-B500-3F7016C5AC98}"/>
          </ac:cxnSpMkLst>
        </pc:cxnChg>
        <pc:cxnChg chg="mod">
          <ac:chgData name="Phillip Kaufman" userId="c001b2a046940d7c" providerId="LiveId" clId="{5CB25B10-5B1C-4017-B167-ED3104435743}" dt="2024-05-16T19:43:52.764" v="2462" actId="165"/>
          <ac:cxnSpMkLst>
            <pc:docMk/>
            <pc:sldMk cId="1216216427" sldId="908"/>
            <ac:cxnSpMk id="13" creationId="{F20AB366-F2B8-6387-352E-1760DECEC113}"/>
          </ac:cxnSpMkLst>
        </pc:cxnChg>
        <pc:cxnChg chg="mod">
          <ac:chgData name="Phillip Kaufman" userId="c001b2a046940d7c" providerId="LiveId" clId="{5CB25B10-5B1C-4017-B167-ED3104435743}" dt="2024-05-27T07:14:11.956" v="8420" actId="165"/>
          <ac:cxnSpMkLst>
            <pc:docMk/>
            <pc:sldMk cId="1216216427" sldId="908"/>
            <ac:cxnSpMk id="14" creationId="{B70927E6-2960-897C-18E9-1AFFD6F4A733}"/>
          </ac:cxnSpMkLst>
        </pc:cxnChg>
        <pc:cxnChg chg="mod">
          <ac:chgData name="Phillip Kaufman" userId="c001b2a046940d7c" providerId="LiveId" clId="{5CB25B10-5B1C-4017-B167-ED3104435743}" dt="2024-05-16T19:43:52.764" v="2462" actId="165"/>
          <ac:cxnSpMkLst>
            <pc:docMk/>
            <pc:sldMk cId="1216216427" sldId="908"/>
            <ac:cxnSpMk id="14" creationId="{F003502E-7F7F-A8E8-A799-0D603C36A89D}"/>
          </ac:cxnSpMkLst>
        </pc:cxnChg>
        <pc:cxnChg chg="mod">
          <ac:chgData name="Phillip Kaufman" userId="c001b2a046940d7c" providerId="LiveId" clId="{5CB25B10-5B1C-4017-B167-ED3104435743}" dt="2024-05-27T07:14:11.956" v="8420" actId="165"/>
          <ac:cxnSpMkLst>
            <pc:docMk/>
            <pc:sldMk cId="1216216427" sldId="908"/>
            <ac:cxnSpMk id="15" creationId="{11139BDC-9D70-F9E8-A69E-56890504E41B}"/>
          </ac:cxnSpMkLst>
        </pc:cxnChg>
        <pc:cxnChg chg="mod">
          <ac:chgData name="Phillip Kaufman" userId="c001b2a046940d7c" providerId="LiveId" clId="{5CB25B10-5B1C-4017-B167-ED3104435743}" dt="2024-05-16T19:43:52.764" v="2462" actId="165"/>
          <ac:cxnSpMkLst>
            <pc:docMk/>
            <pc:sldMk cId="1216216427" sldId="908"/>
            <ac:cxnSpMk id="15" creationId="{E8975192-6D97-4D10-8B36-85A3161D00EC}"/>
          </ac:cxnSpMkLst>
        </pc:cxnChg>
        <pc:cxnChg chg="mod">
          <ac:chgData name="Phillip Kaufman" userId="c001b2a046940d7c" providerId="LiveId" clId="{5CB25B10-5B1C-4017-B167-ED3104435743}" dt="2024-05-27T07:14:11.956" v="8420" actId="165"/>
          <ac:cxnSpMkLst>
            <pc:docMk/>
            <pc:sldMk cId="1216216427" sldId="908"/>
            <ac:cxnSpMk id="16" creationId="{98335BE9-7E0F-94BB-8C70-746A2E844EB7}"/>
          </ac:cxnSpMkLst>
        </pc:cxnChg>
        <pc:cxnChg chg="mod">
          <ac:chgData name="Phillip Kaufman" userId="c001b2a046940d7c" providerId="LiveId" clId="{5CB25B10-5B1C-4017-B167-ED3104435743}" dt="2024-05-16T19:43:52.764" v="2462" actId="165"/>
          <ac:cxnSpMkLst>
            <pc:docMk/>
            <pc:sldMk cId="1216216427" sldId="908"/>
            <ac:cxnSpMk id="16" creationId="{AF18E2F5-D3F5-F0FD-B37B-C0104C6DA389}"/>
          </ac:cxnSpMkLst>
        </pc:cxnChg>
        <pc:cxnChg chg="mod">
          <ac:chgData name="Phillip Kaufman" userId="c001b2a046940d7c" providerId="LiveId" clId="{5CB25B10-5B1C-4017-B167-ED3104435743}" dt="2024-05-16T19:43:52.764" v="2462" actId="165"/>
          <ac:cxnSpMkLst>
            <pc:docMk/>
            <pc:sldMk cId="1216216427" sldId="908"/>
            <ac:cxnSpMk id="17" creationId="{62D6E733-DF10-F3AA-A461-06D5BCB0F9A7}"/>
          </ac:cxnSpMkLst>
        </pc:cxnChg>
        <pc:cxnChg chg="mod">
          <ac:chgData name="Phillip Kaufman" userId="c001b2a046940d7c" providerId="LiveId" clId="{5CB25B10-5B1C-4017-B167-ED3104435743}" dt="2024-05-27T07:14:11.956" v="8420" actId="165"/>
          <ac:cxnSpMkLst>
            <pc:docMk/>
            <pc:sldMk cId="1216216427" sldId="908"/>
            <ac:cxnSpMk id="17" creationId="{9B057E7F-870E-F2AB-8464-5962E323B6A3}"/>
          </ac:cxnSpMkLst>
        </pc:cxnChg>
        <pc:cxnChg chg="mod">
          <ac:chgData name="Phillip Kaufman" userId="c001b2a046940d7c" providerId="LiveId" clId="{5CB25B10-5B1C-4017-B167-ED3104435743}" dt="2024-05-16T19:43:52.764" v="2462" actId="165"/>
          <ac:cxnSpMkLst>
            <pc:docMk/>
            <pc:sldMk cId="1216216427" sldId="908"/>
            <ac:cxnSpMk id="18" creationId="{A4336EED-95DE-FDDD-C8C3-D20A5DECC497}"/>
          </ac:cxnSpMkLst>
        </pc:cxnChg>
        <pc:cxnChg chg="mod">
          <ac:chgData name="Phillip Kaufman" userId="c001b2a046940d7c" providerId="LiveId" clId="{5CB25B10-5B1C-4017-B167-ED3104435743}" dt="2024-05-27T07:14:11.956" v="8420" actId="165"/>
          <ac:cxnSpMkLst>
            <pc:docMk/>
            <pc:sldMk cId="1216216427" sldId="908"/>
            <ac:cxnSpMk id="18" creationId="{FD994909-DE31-944B-75CB-47C93CE97157}"/>
          </ac:cxnSpMkLst>
        </pc:cxnChg>
        <pc:cxnChg chg="mod">
          <ac:chgData name="Phillip Kaufman" userId="c001b2a046940d7c" providerId="LiveId" clId="{5CB25B10-5B1C-4017-B167-ED3104435743}" dt="2024-05-16T19:43:52.764" v="2462" actId="165"/>
          <ac:cxnSpMkLst>
            <pc:docMk/>
            <pc:sldMk cId="1216216427" sldId="908"/>
            <ac:cxnSpMk id="19" creationId="{0CC315AF-A39A-C90C-EDA2-F2F43BF57F18}"/>
          </ac:cxnSpMkLst>
        </pc:cxnChg>
        <pc:cxnChg chg="mod">
          <ac:chgData name="Phillip Kaufman" userId="c001b2a046940d7c" providerId="LiveId" clId="{5CB25B10-5B1C-4017-B167-ED3104435743}" dt="2024-05-27T07:14:11.956" v="8420" actId="165"/>
          <ac:cxnSpMkLst>
            <pc:docMk/>
            <pc:sldMk cId="1216216427" sldId="908"/>
            <ac:cxnSpMk id="19" creationId="{A7117613-752E-B1D8-762F-9817EA3ACA76}"/>
          </ac:cxnSpMkLst>
        </pc:cxnChg>
        <pc:cxnChg chg="mod">
          <ac:chgData name="Phillip Kaufman" userId="c001b2a046940d7c" providerId="LiveId" clId="{5CB25B10-5B1C-4017-B167-ED3104435743}" dt="2024-05-16T19:43:52.764" v="2462" actId="165"/>
          <ac:cxnSpMkLst>
            <pc:docMk/>
            <pc:sldMk cId="1216216427" sldId="908"/>
            <ac:cxnSpMk id="20" creationId="{2BE87365-4538-572F-BE23-E6753FDF8125}"/>
          </ac:cxnSpMkLst>
        </pc:cxnChg>
        <pc:cxnChg chg="mod">
          <ac:chgData name="Phillip Kaufman" userId="c001b2a046940d7c" providerId="LiveId" clId="{5CB25B10-5B1C-4017-B167-ED3104435743}" dt="2024-05-27T07:14:11.956" v="8420" actId="165"/>
          <ac:cxnSpMkLst>
            <pc:docMk/>
            <pc:sldMk cId="1216216427" sldId="908"/>
            <ac:cxnSpMk id="20" creationId="{9CDA810C-1214-DB10-4339-D28E7F1715FF}"/>
          </ac:cxnSpMkLst>
        </pc:cxnChg>
        <pc:cxnChg chg="mod">
          <ac:chgData name="Phillip Kaufman" userId="c001b2a046940d7c" providerId="LiveId" clId="{5CB25B10-5B1C-4017-B167-ED3104435743}" dt="2024-05-30T06:39:59.892" v="9819"/>
          <ac:cxnSpMkLst>
            <pc:docMk/>
            <pc:sldMk cId="1216216427" sldId="908"/>
            <ac:cxnSpMk id="21" creationId="{03D85FA3-EBE6-0ED4-2C39-AEEC6D14417B}"/>
          </ac:cxnSpMkLst>
        </pc:cxnChg>
        <pc:cxnChg chg="mod">
          <ac:chgData name="Phillip Kaufman" userId="c001b2a046940d7c" providerId="LiveId" clId="{5CB25B10-5B1C-4017-B167-ED3104435743}" dt="2024-05-27T07:14:11.956" v="8420" actId="165"/>
          <ac:cxnSpMkLst>
            <pc:docMk/>
            <pc:sldMk cId="1216216427" sldId="908"/>
            <ac:cxnSpMk id="21" creationId="{7758DC80-929A-AC05-E8AC-3535F70BDCE9}"/>
          </ac:cxnSpMkLst>
        </pc:cxnChg>
        <pc:cxnChg chg="mod">
          <ac:chgData name="Phillip Kaufman" userId="c001b2a046940d7c" providerId="LiveId" clId="{5CB25B10-5B1C-4017-B167-ED3104435743}" dt="2024-05-16T19:43:52.764" v="2462" actId="165"/>
          <ac:cxnSpMkLst>
            <pc:docMk/>
            <pc:sldMk cId="1216216427" sldId="908"/>
            <ac:cxnSpMk id="21" creationId="{8D45E5C9-F965-BF61-AF05-3452273063C7}"/>
          </ac:cxnSpMkLst>
        </pc:cxnChg>
        <pc:cxnChg chg="mod">
          <ac:chgData name="Phillip Kaufman" userId="c001b2a046940d7c" providerId="LiveId" clId="{5CB25B10-5B1C-4017-B167-ED3104435743}" dt="2024-05-16T19:43:52.764" v="2462" actId="165"/>
          <ac:cxnSpMkLst>
            <pc:docMk/>
            <pc:sldMk cId="1216216427" sldId="908"/>
            <ac:cxnSpMk id="22" creationId="{B9C8BE43-CFCD-2E35-8DDB-BD1C25331F2D}"/>
          </ac:cxnSpMkLst>
        </pc:cxnChg>
        <pc:cxnChg chg="mod">
          <ac:chgData name="Phillip Kaufman" userId="c001b2a046940d7c" providerId="LiveId" clId="{5CB25B10-5B1C-4017-B167-ED3104435743}" dt="2024-05-27T07:14:11.956" v="8420" actId="165"/>
          <ac:cxnSpMkLst>
            <pc:docMk/>
            <pc:sldMk cId="1216216427" sldId="908"/>
            <ac:cxnSpMk id="22" creationId="{BB4562E1-D236-E2C0-267C-11148F54F023}"/>
          </ac:cxnSpMkLst>
        </pc:cxnChg>
        <pc:cxnChg chg="mod">
          <ac:chgData name="Phillip Kaufman" userId="c001b2a046940d7c" providerId="LiveId" clId="{5CB25B10-5B1C-4017-B167-ED3104435743}" dt="2024-05-30T06:39:59.892" v="9819"/>
          <ac:cxnSpMkLst>
            <pc:docMk/>
            <pc:sldMk cId="1216216427" sldId="908"/>
            <ac:cxnSpMk id="22" creationId="{CB68259F-9102-4CDB-B119-B630CC7DA5AB}"/>
          </ac:cxnSpMkLst>
        </pc:cxnChg>
        <pc:cxnChg chg="mod">
          <ac:chgData name="Phillip Kaufman" userId="c001b2a046940d7c" providerId="LiveId" clId="{5CB25B10-5B1C-4017-B167-ED3104435743}" dt="2024-05-16T19:43:52.764" v="2462" actId="165"/>
          <ac:cxnSpMkLst>
            <pc:docMk/>
            <pc:sldMk cId="1216216427" sldId="908"/>
            <ac:cxnSpMk id="23" creationId="{895B4066-54B7-0580-416B-2AF30587756E}"/>
          </ac:cxnSpMkLst>
        </pc:cxnChg>
        <pc:cxnChg chg="mod">
          <ac:chgData name="Phillip Kaufman" userId="c001b2a046940d7c" providerId="LiveId" clId="{5CB25B10-5B1C-4017-B167-ED3104435743}" dt="2024-05-27T07:14:11.956" v="8420" actId="165"/>
          <ac:cxnSpMkLst>
            <pc:docMk/>
            <pc:sldMk cId="1216216427" sldId="908"/>
            <ac:cxnSpMk id="23" creationId="{C6CE108E-8B9D-01B4-4C41-3B72A7F42015}"/>
          </ac:cxnSpMkLst>
        </pc:cxnChg>
        <pc:cxnChg chg="mod">
          <ac:chgData name="Phillip Kaufman" userId="c001b2a046940d7c" providerId="LiveId" clId="{5CB25B10-5B1C-4017-B167-ED3104435743}" dt="2024-05-30T06:39:59.892" v="9819"/>
          <ac:cxnSpMkLst>
            <pc:docMk/>
            <pc:sldMk cId="1216216427" sldId="908"/>
            <ac:cxnSpMk id="23" creationId="{E45AC918-55F6-03F2-6607-E52843B52E51}"/>
          </ac:cxnSpMkLst>
        </pc:cxnChg>
        <pc:cxnChg chg="mod">
          <ac:chgData name="Phillip Kaufman" userId="c001b2a046940d7c" providerId="LiveId" clId="{5CB25B10-5B1C-4017-B167-ED3104435743}" dt="2024-05-30T06:39:59.892" v="9819"/>
          <ac:cxnSpMkLst>
            <pc:docMk/>
            <pc:sldMk cId="1216216427" sldId="908"/>
            <ac:cxnSpMk id="24" creationId="{1A2A4840-1DF7-59FF-29A6-34D357A7ABAD}"/>
          </ac:cxnSpMkLst>
        </pc:cxnChg>
        <pc:cxnChg chg="mod">
          <ac:chgData name="Phillip Kaufman" userId="c001b2a046940d7c" providerId="LiveId" clId="{5CB25B10-5B1C-4017-B167-ED3104435743}" dt="2024-05-27T07:14:11.956" v="8420" actId="165"/>
          <ac:cxnSpMkLst>
            <pc:docMk/>
            <pc:sldMk cId="1216216427" sldId="908"/>
            <ac:cxnSpMk id="24" creationId="{23FFA505-7CB4-5C3B-5671-45DCE438D0F7}"/>
          </ac:cxnSpMkLst>
        </pc:cxnChg>
        <pc:cxnChg chg="mod">
          <ac:chgData name="Phillip Kaufman" userId="c001b2a046940d7c" providerId="LiveId" clId="{5CB25B10-5B1C-4017-B167-ED3104435743}" dt="2024-05-16T19:43:52.764" v="2462" actId="165"/>
          <ac:cxnSpMkLst>
            <pc:docMk/>
            <pc:sldMk cId="1216216427" sldId="908"/>
            <ac:cxnSpMk id="24" creationId="{A126D041-F41D-A6F0-0B22-435D53F2603B}"/>
          </ac:cxnSpMkLst>
        </pc:cxnChg>
        <pc:cxnChg chg="mod">
          <ac:chgData name="Phillip Kaufman" userId="c001b2a046940d7c" providerId="LiveId" clId="{5CB25B10-5B1C-4017-B167-ED3104435743}" dt="2024-05-16T19:43:52.764" v="2462" actId="165"/>
          <ac:cxnSpMkLst>
            <pc:docMk/>
            <pc:sldMk cId="1216216427" sldId="908"/>
            <ac:cxnSpMk id="25" creationId="{452FACA3-B1DB-E084-AF8A-DCB011F74D32}"/>
          </ac:cxnSpMkLst>
        </pc:cxnChg>
        <pc:cxnChg chg="mod">
          <ac:chgData name="Phillip Kaufman" userId="c001b2a046940d7c" providerId="LiveId" clId="{5CB25B10-5B1C-4017-B167-ED3104435743}" dt="2024-05-27T07:14:11.956" v="8420" actId="165"/>
          <ac:cxnSpMkLst>
            <pc:docMk/>
            <pc:sldMk cId="1216216427" sldId="908"/>
            <ac:cxnSpMk id="25" creationId="{99B2F9C5-7E3D-74A7-930C-A21E2DEE0CE8}"/>
          </ac:cxnSpMkLst>
        </pc:cxnChg>
        <pc:cxnChg chg="mod">
          <ac:chgData name="Phillip Kaufman" userId="c001b2a046940d7c" providerId="LiveId" clId="{5CB25B10-5B1C-4017-B167-ED3104435743}" dt="2024-05-30T06:39:59.892" v="9819"/>
          <ac:cxnSpMkLst>
            <pc:docMk/>
            <pc:sldMk cId="1216216427" sldId="908"/>
            <ac:cxnSpMk id="25" creationId="{FE349F4E-2CB0-973D-368D-9E34C50DB2CD}"/>
          </ac:cxnSpMkLst>
        </pc:cxnChg>
        <pc:cxnChg chg="mod">
          <ac:chgData name="Phillip Kaufman" userId="c001b2a046940d7c" providerId="LiveId" clId="{5CB25B10-5B1C-4017-B167-ED3104435743}" dt="2024-05-27T07:14:11.956" v="8420" actId="165"/>
          <ac:cxnSpMkLst>
            <pc:docMk/>
            <pc:sldMk cId="1216216427" sldId="908"/>
            <ac:cxnSpMk id="26" creationId="{5820C95A-6308-8CB4-9DD5-6C28AB83FA06}"/>
          </ac:cxnSpMkLst>
        </pc:cxnChg>
        <pc:cxnChg chg="mod">
          <ac:chgData name="Phillip Kaufman" userId="c001b2a046940d7c" providerId="LiveId" clId="{5CB25B10-5B1C-4017-B167-ED3104435743}" dt="2024-05-16T19:43:52.764" v="2462" actId="165"/>
          <ac:cxnSpMkLst>
            <pc:docMk/>
            <pc:sldMk cId="1216216427" sldId="908"/>
            <ac:cxnSpMk id="26" creationId="{922E787B-8C86-6341-1093-506DBD2D63EF}"/>
          </ac:cxnSpMkLst>
        </pc:cxnChg>
        <pc:cxnChg chg="mod">
          <ac:chgData name="Phillip Kaufman" userId="c001b2a046940d7c" providerId="LiveId" clId="{5CB25B10-5B1C-4017-B167-ED3104435743}" dt="2024-05-30T06:39:59.892" v="9819"/>
          <ac:cxnSpMkLst>
            <pc:docMk/>
            <pc:sldMk cId="1216216427" sldId="908"/>
            <ac:cxnSpMk id="26" creationId="{F6A25963-6EC2-826A-AAB5-B417C70A8079}"/>
          </ac:cxnSpMkLst>
        </pc:cxnChg>
        <pc:cxnChg chg="mod">
          <ac:chgData name="Phillip Kaufman" userId="c001b2a046940d7c" providerId="LiveId" clId="{5CB25B10-5B1C-4017-B167-ED3104435743}" dt="2024-05-30T06:39:59.892" v="9819"/>
          <ac:cxnSpMkLst>
            <pc:docMk/>
            <pc:sldMk cId="1216216427" sldId="908"/>
            <ac:cxnSpMk id="27" creationId="{25166591-EBEA-1788-6209-11515C24711D}"/>
          </ac:cxnSpMkLst>
        </pc:cxnChg>
        <pc:cxnChg chg="mod">
          <ac:chgData name="Phillip Kaufman" userId="c001b2a046940d7c" providerId="LiveId" clId="{5CB25B10-5B1C-4017-B167-ED3104435743}" dt="2024-05-27T07:14:11.956" v="8420" actId="165"/>
          <ac:cxnSpMkLst>
            <pc:docMk/>
            <pc:sldMk cId="1216216427" sldId="908"/>
            <ac:cxnSpMk id="27" creationId="{347056B7-2782-0BEA-255E-71A8CF25F4D6}"/>
          </ac:cxnSpMkLst>
        </pc:cxnChg>
        <pc:cxnChg chg="mod">
          <ac:chgData name="Phillip Kaufman" userId="c001b2a046940d7c" providerId="LiveId" clId="{5CB25B10-5B1C-4017-B167-ED3104435743}" dt="2024-05-16T19:43:52.764" v="2462" actId="165"/>
          <ac:cxnSpMkLst>
            <pc:docMk/>
            <pc:sldMk cId="1216216427" sldId="908"/>
            <ac:cxnSpMk id="27" creationId="{4A806033-7A75-358D-8FA6-166B18982EDD}"/>
          </ac:cxnSpMkLst>
        </pc:cxnChg>
        <pc:cxnChg chg="mod">
          <ac:chgData name="Phillip Kaufman" userId="c001b2a046940d7c" providerId="LiveId" clId="{5CB25B10-5B1C-4017-B167-ED3104435743}" dt="2024-05-30T06:39:59.892" v="9819"/>
          <ac:cxnSpMkLst>
            <pc:docMk/>
            <pc:sldMk cId="1216216427" sldId="908"/>
            <ac:cxnSpMk id="28" creationId="{880803E2-DFDE-BC7D-D823-5815E3FB7CB4}"/>
          </ac:cxnSpMkLst>
        </pc:cxnChg>
        <pc:cxnChg chg="mod">
          <ac:chgData name="Phillip Kaufman" userId="c001b2a046940d7c" providerId="LiveId" clId="{5CB25B10-5B1C-4017-B167-ED3104435743}" dt="2024-05-16T19:43:52.764" v="2462" actId="165"/>
          <ac:cxnSpMkLst>
            <pc:docMk/>
            <pc:sldMk cId="1216216427" sldId="908"/>
            <ac:cxnSpMk id="28" creationId="{9D623682-4C03-FEAF-61EE-AC0EAF7C5189}"/>
          </ac:cxnSpMkLst>
        </pc:cxnChg>
        <pc:cxnChg chg="mod">
          <ac:chgData name="Phillip Kaufman" userId="c001b2a046940d7c" providerId="LiveId" clId="{5CB25B10-5B1C-4017-B167-ED3104435743}" dt="2024-05-27T07:14:11.956" v="8420" actId="165"/>
          <ac:cxnSpMkLst>
            <pc:docMk/>
            <pc:sldMk cId="1216216427" sldId="908"/>
            <ac:cxnSpMk id="28" creationId="{C10EBDBA-459B-9990-4060-FB9AAB80273B}"/>
          </ac:cxnSpMkLst>
        </pc:cxnChg>
        <pc:cxnChg chg="mod">
          <ac:chgData name="Phillip Kaufman" userId="c001b2a046940d7c" providerId="LiveId" clId="{5CB25B10-5B1C-4017-B167-ED3104435743}" dt="2024-05-27T07:14:11.956" v="8420" actId="165"/>
          <ac:cxnSpMkLst>
            <pc:docMk/>
            <pc:sldMk cId="1216216427" sldId="908"/>
            <ac:cxnSpMk id="29" creationId="{B1561FBD-6162-7D78-EDB5-0045E6049D1A}"/>
          </ac:cxnSpMkLst>
        </pc:cxnChg>
        <pc:cxnChg chg="mod">
          <ac:chgData name="Phillip Kaufman" userId="c001b2a046940d7c" providerId="LiveId" clId="{5CB25B10-5B1C-4017-B167-ED3104435743}" dt="2024-05-30T06:39:59.892" v="9819"/>
          <ac:cxnSpMkLst>
            <pc:docMk/>
            <pc:sldMk cId="1216216427" sldId="908"/>
            <ac:cxnSpMk id="29" creationId="{C9229B9F-4094-51A3-8732-07686AAFFB4C}"/>
          </ac:cxnSpMkLst>
        </pc:cxnChg>
        <pc:cxnChg chg="mod">
          <ac:chgData name="Phillip Kaufman" userId="c001b2a046940d7c" providerId="LiveId" clId="{5CB25B10-5B1C-4017-B167-ED3104435743}" dt="2024-05-30T06:39:59.892" v="9819"/>
          <ac:cxnSpMkLst>
            <pc:docMk/>
            <pc:sldMk cId="1216216427" sldId="908"/>
            <ac:cxnSpMk id="30" creationId="{8C0CA439-CE48-E2D3-37FC-099BF1EA569E}"/>
          </ac:cxnSpMkLst>
        </pc:cxnChg>
        <pc:cxnChg chg="mod">
          <ac:chgData name="Phillip Kaufman" userId="c001b2a046940d7c" providerId="LiveId" clId="{5CB25B10-5B1C-4017-B167-ED3104435743}" dt="2024-05-27T07:14:11.956" v="8420" actId="165"/>
          <ac:cxnSpMkLst>
            <pc:docMk/>
            <pc:sldMk cId="1216216427" sldId="908"/>
            <ac:cxnSpMk id="33" creationId="{253D8350-C2B7-88AC-DD73-E987346A7E4A}"/>
          </ac:cxnSpMkLst>
        </pc:cxnChg>
        <pc:cxnChg chg="mod">
          <ac:chgData name="Phillip Kaufman" userId="c001b2a046940d7c" providerId="LiveId" clId="{5CB25B10-5B1C-4017-B167-ED3104435743}" dt="2024-05-30T06:39:59.892" v="9819"/>
          <ac:cxnSpMkLst>
            <pc:docMk/>
            <pc:sldMk cId="1216216427" sldId="908"/>
            <ac:cxnSpMk id="33" creationId="{92D764C1-2EA4-F9B8-E26A-F8C65D342F19}"/>
          </ac:cxnSpMkLst>
        </pc:cxnChg>
        <pc:cxnChg chg="mod">
          <ac:chgData name="Phillip Kaufman" userId="c001b2a046940d7c" providerId="LiveId" clId="{5CB25B10-5B1C-4017-B167-ED3104435743}" dt="2024-05-27T07:14:11.956" v="8420" actId="165"/>
          <ac:cxnSpMkLst>
            <pc:docMk/>
            <pc:sldMk cId="1216216427" sldId="908"/>
            <ac:cxnSpMk id="34" creationId="{8859E14F-EA0C-AAF6-5C3F-EC23BD122E24}"/>
          </ac:cxnSpMkLst>
        </pc:cxnChg>
        <pc:cxnChg chg="mod">
          <ac:chgData name="Phillip Kaufman" userId="c001b2a046940d7c" providerId="LiveId" clId="{5CB25B10-5B1C-4017-B167-ED3104435743}" dt="2024-05-30T06:39:59.892" v="9819"/>
          <ac:cxnSpMkLst>
            <pc:docMk/>
            <pc:sldMk cId="1216216427" sldId="908"/>
            <ac:cxnSpMk id="34" creationId="{C8D20307-DFA4-5ACF-F20D-AC08948FA7CC}"/>
          </ac:cxnSpMkLst>
        </pc:cxnChg>
        <pc:cxnChg chg="add del mod">
          <ac:chgData name="Phillip Kaufman" userId="c001b2a046940d7c" providerId="LiveId" clId="{5CB25B10-5B1C-4017-B167-ED3104435743}" dt="2024-05-20T00:51:55.783" v="3719" actId="478"/>
          <ac:cxnSpMkLst>
            <pc:docMk/>
            <pc:sldMk cId="1216216427" sldId="908"/>
            <ac:cxnSpMk id="35" creationId="{22A26E0F-B5BB-2F6F-FD5C-E83249332898}"/>
          </ac:cxnSpMkLst>
        </pc:cxnChg>
        <pc:cxnChg chg="mod">
          <ac:chgData name="Phillip Kaufman" userId="c001b2a046940d7c" providerId="LiveId" clId="{5CB25B10-5B1C-4017-B167-ED3104435743}" dt="2024-05-30T06:39:59.892" v="9819"/>
          <ac:cxnSpMkLst>
            <pc:docMk/>
            <pc:sldMk cId="1216216427" sldId="908"/>
            <ac:cxnSpMk id="35" creationId="{3944A697-A754-341A-E0B3-6CDB07BC52B6}"/>
          </ac:cxnSpMkLst>
        </pc:cxnChg>
        <pc:cxnChg chg="mod topLvl">
          <ac:chgData name="Phillip Kaufman" userId="c001b2a046940d7c" providerId="LiveId" clId="{5CB25B10-5B1C-4017-B167-ED3104435743}" dt="2024-05-16T19:47:03.245" v="2504" actId="164"/>
          <ac:cxnSpMkLst>
            <pc:docMk/>
            <pc:sldMk cId="1216216427" sldId="908"/>
            <ac:cxnSpMk id="35" creationId="{5B499FF0-DF7A-21C2-C6F4-F3AFC4643E46}"/>
          </ac:cxnSpMkLst>
        </pc:cxnChg>
        <pc:cxnChg chg="mod topLvl">
          <ac:chgData name="Phillip Kaufman" userId="c001b2a046940d7c" providerId="LiveId" clId="{5CB25B10-5B1C-4017-B167-ED3104435743}" dt="2024-05-16T19:47:03.245" v="2504" actId="164"/>
          <ac:cxnSpMkLst>
            <pc:docMk/>
            <pc:sldMk cId="1216216427" sldId="908"/>
            <ac:cxnSpMk id="36" creationId="{7AF4DCD3-148D-9887-5982-9D9B5B09BBAC}"/>
          </ac:cxnSpMkLst>
        </pc:cxnChg>
        <pc:cxnChg chg="mod topLvl">
          <ac:chgData name="Phillip Kaufman" userId="c001b2a046940d7c" providerId="LiveId" clId="{5CB25B10-5B1C-4017-B167-ED3104435743}" dt="2024-05-16T19:47:03.245" v="2504" actId="164"/>
          <ac:cxnSpMkLst>
            <pc:docMk/>
            <pc:sldMk cId="1216216427" sldId="908"/>
            <ac:cxnSpMk id="37" creationId="{48336BB9-12B0-3977-E812-68D683A7FBB2}"/>
          </ac:cxnSpMkLst>
        </pc:cxnChg>
        <pc:cxnChg chg="mod">
          <ac:chgData name="Phillip Kaufman" userId="c001b2a046940d7c" providerId="LiveId" clId="{5CB25B10-5B1C-4017-B167-ED3104435743}" dt="2024-05-30T06:39:59.892" v="9819"/>
          <ac:cxnSpMkLst>
            <pc:docMk/>
            <pc:sldMk cId="1216216427" sldId="908"/>
            <ac:cxnSpMk id="37" creationId="{85129266-5B7E-DB75-5CCC-21BDFF44F9D2}"/>
          </ac:cxnSpMkLst>
        </pc:cxnChg>
        <pc:cxnChg chg="mod">
          <ac:chgData name="Phillip Kaufman" userId="c001b2a046940d7c" providerId="LiveId" clId="{5CB25B10-5B1C-4017-B167-ED3104435743}" dt="2024-05-27T07:11:31.777" v="8383"/>
          <ac:cxnSpMkLst>
            <pc:docMk/>
            <pc:sldMk cId="1216216427" sldId="908"/>
            <ac:cxnSpMk id="37" creationId="{A5E92D17-E446-B02B-1AD1-9AC5F51EF3A1}"/>
          </ac:cxnSpMkLst>
        </pc:cxnChg>
        <pc:cxnChg chg="mod topLvl">
          <ac:chgData name="Phillip Kaufman" userId="c001b2a046940d7c" providerId="LiveId" clId="{5CB25B10-5B1C-4017-B167-ED3104435743}" dt="2024-05-16T19:47:03.245" v="2504" actId="164"/>
          <ac:cxnSpMkLst>
            <pc:docMk/>
            <pc:sldMk cId="1216216427" sldId="908"/>
            <ac:cxnSpMk id="38" creationId="{5ECF851D-9CF3-8B13-A902-E69ED04CBBAA}"/>
          </ac:cxnSpMkLst>
        </pc:cxnChg>
        <pc:cxnChg chg="mod">
          <ac:chgData name="Phillip Kaufman" userId="c001b2a046940d7c" providerId="LiveId" clId="{5CB25B10-5B1C-4017-B167-ED3104435743}" dt="2024-05-27T07:14:11.956" v="8420" actId="165"/>
          <ac:cxnSpMkLst>
            <pc:docMk/>
            <pc:sldMk cId="1216216427" sldId="908"/>
            <ac:cxnSpMk id="39" creationId="{B20F047F-1318-4E95-8486-0727CED963A8}"/>
          </ac:cxnSpMkLst>
        </pc:cxnChg>
        <pc:cxnChg chg="mod">
          <ac:chgData name="Phillip Kaufman" userId="c001b2a046940d7c" providerId="LiveId" clId="{5CB25B10-5B1C-4017-B167-ED3104435743}" dt="2024-05-30T06:39:59.892" v="9819"/>
          <ac:cxnSpMkLst>
            <pc:docMk/>
            <pc:sldMk cId="1216216427" sldId="908"/>
            <ac:cxnSpMk id="39" creationId="{E2E0CA68-0649-50AC-4277-C104506FBED7}"/>
          </ac:cxnSpMkLst>
        </pc:cxnChg>
        <pc:cxnChg chg="mod topLvl">
          <ac:chgData name="Phillip Kaufman" userId="c001b2a046940d7c" providerId="LiveId" clId="{5CB25B10-5B1C-4017-B167-ED3104435743}" dt="2024-05-16T19:47:03.245" v="2504" actId="164"/>
          <ac:cxnSpMkLst>
            <pc:docMk/>
            <pc:sldMk cId="1216216427" sldId="908"/>
            <ac:cxnSpMk id="40" creationId="{09728950-6420-2A2E-1F85-F641F23FE2F6}"/>
          </ac:cxnSpMkLst>
        </pc:cxnChg>
        <pc:cxnChg chg="mod topLvl">
          <ac:chgData name="Phillip Kaufman" userId="c001b2a046940d7c" providerId="LiveId" clId="{5CB25B10-5B1C-4017-B167-ED3104435743}" dt="2024-05-16T19:47:03.245" v="2504" actId="164"/>
          <ac:cxnSpMkLst>
            <pc:docMk/>
            <pc:sldMk cId="1216216427" sldId="908"/>
            <ac:cxnSpMk id="41" creationId="{4DF0DC63-84D4-CBAE-0C53-886E04CF34E2}"/>
          </ac:cxnSpMkLst>
        </pc:cxnChg>
        <pc:cxnChg chg="mod">
          <ac:chgData name="Phillip Kaufman" userId="c001b2a046940d7c" providerId="LiveId" clId="{5CB25B10-5B1C-4017-B167-ED3104435743}" dt="2024-05-30T06:39:59.892" v="9819"/>
          <ac:cxnSpMkLst>
            <pc:docMk/>
            <pc:sldMk cId="1216216427" sldId="908"/>
            <ac:cxnSpMk id="42" creationId="{974BFA37-D505-E97C-EBFE-AD0C209BD403}"/>
          </ac:cxnSpMkLst>
        </pc:cxnChg>
        <pc:cxnChg chg="mod topLvl">
          <ac:chgData name="Phillip Kaufman" userId="c001b2a046940d7c" providerId="LiveId" clId="{5CB25B10-5B1C-4017-B167-ED3104435743}" dt="2024-05-16T19:47:03.245" v="2504" actId="164"/>
          <ac:cxnSpMkLst>
            <pc:docMk/>
            <pc:sldMk cId="1216216427" sldId="908"/>
            <ac:cxnSpMk id="42" creationId="{9FF28662-0268-4B89-6C7E-80D863358CB9}"/>
          </ac:cxnSpMkLst>
        </pc:cxnChg>
        <pc:cxnChg chg="mod topLvl">
          <ac:chgData name="Phillip Kaufman" userId="c001b2a046940d7c" providerId="LiveId" clId="{5CB25B10-5B1C-4017-B167-ED3104435743}" dt="2024-05-16T19:47:03.245" v="2504" actId="164"/>
          <ac:cxnSpMkLst>
            <pc:docMk/>
            <pc:sldMk cId="1216216427" sldId="908"/>
            <ac:cxnSpMk id="43" creationId="{8A8D19C6-714D-9F13-FF8F-0598BE713DF6}"/>
          </ac:cxnSpMkLst>
        </pc:cxnChg>
        <pc:cxnChg chg="mod">
          <ac:chgData name="Phillip Kaufman" userId="c001b2a046940d7c" providerId="LiveId" clId="{5CB25B10-5B1C-4017-B167-ED3104435743}" dt="2024-05-30T06:39:59.892" v="9819"/>
          <ac:cxnSpMkLst>
            <pc:docMk/>
            <pc:sldMk cId="1216216427" sldId="908"/>
            <ac:cxnSpMk id="43" creationId="{E05762D0-29F8-785D-EEA3-6B25EBC8DF95}"/>
          </ac:cxnSpMkLst>
        </pc:cxnChg>
        <pc:cxnChg chg="mod">
          <ac:chgData name="Phillip Kaufman" userId="c001b2a046940d7c" providerId="LiveId" clId="{5CB25B10-5B1C-4017-B167-ED3104435743}" dt="2024-05-27T07:11:31.777" v="8383"/>
          <ac:cxnSpMkLst>
            <pc:docMk/>
            <pc:sldMk cId="1216216427" sldId="908"/>
            <ac:cxnSpMk id="43" creationId="{FCBC0EAE-BD05-1776-5399-53C0972D7179}"/>
          </ac:cxnSpMkLst>
        </pc:cxnChg>
        <pc:cxnChg chg="mod topLvl">
          <ac:chgData name="Phillip Kaufman" userId="c001b2a046940d7c" providerId="LiveId" clId="{5CB25B10-5B1C-4017-B167-ED3104435743}" dt="2024-05-16T19:47:03.245" v="2504" actId="164"/>
          <ac:cxnSpMkLst>
            <pc:docMk/>
            <pc:sldMk cId="1216216427" sldId="908"/>
            <ac:cxnSpMk id="44" creationId="{DB03ADA7-93FB-E18B-A96D-F494ED4CC9D5}"/>
          </ac:cxnSpMkLst>
        </pc:cxnChg>
        <pc:cxnChg chg="mod topLvl">
          <ac:chgData name="Phillip Kaufman" userId="c001b2a046940d7c" providerId="LiveId" clId="{5CB25B10-5B1C-4017-B167-ED3104435743}" dt="2024-05-16T19:47:03.245" v="2504" actId="164"/>
          <ac:cxnSpMkLst>
            <pc:docMk/>
            <pc:sldMk cId="1216216427" sldId="908"/>
            <ac:cxnSpMk id="45" creationId="{1C40394A-5EFF-7EBE-653B-8226AC3E004E}"/>
          </ac:cxnSpMkLst>
        </pc:cxnChg>
        <pc:cxnChg chg="mod topLvl">
          <ac:chgData name="Phillip Kaufman" userId="c001b2a046940d7c" providerId="LiveId" clId="{5CB25B10-5B1C-4017-B167-ED3104435743}" dt="2024-05-16T19:47:03.245" v="2504" actId="164"/>
          <ac:cxnSpMkLst>
            <pc:docMk/>
            <pc:sldMk cId="1216216427" sldId="908"/>
            <ac:cxnSpMk id="46" creationId="{0C726D39-A12B-6691-063D-0661C98E1312}"/>
          </ac:cxnSpMkLst>
        </pc:cxnChg>
        <pc:cxnChg chg="mod">
          <ac:chgData name="Phillip Kaufman" userId="c001b2a046940d7c" providerId="LiveId" clId="{5CB25B10-5B1C-4017-B167-ED3104435743}" dt="2024-05-27T07:11:31.777" v="8383"/>
          <ac:cxnSpMkLst>
            <pc:docMk/>
            <pc:sldMk cId="1216216427" sldId="908"/>
            <ac:cxnSpMk id="46" creationId="{67253519-3AFB-34BC-ADBE-380DA7E635AA}"/>
          </ac:cxnSpMkLst>
        </pc:cxnChg>
        <pc:cxnChg chg="mod">
          <ac:chgData name="Phillip Kaufman" userId="c001b2a046940d7c" providerId="LiveId" clId="{5CB25B10-5B1C-4017-B167-ED3104435743}" dt="2024-05-30T06:39:59.892" v="9819"/>
          <ac:cxnSpMkLst>
            <pc:docMk/>
            <pc:sldMk cId="1216216427" sldId="908"/>
            <ac:cxnSpMk id="46" creationId="{F6E8A497-92F2-4A40-8AB6-F061B3EA023A}"/>
          </ac:cxnSpMkLst>
        </pc:cxnChg>
        <pc:cxnChg chg="mod topLvl">
          <ac:chgData name="Phillip Kaufman" userId="c001b2a046940d7c" providerId="LiveId" clId="{5CB25B10-5B1C-4017-B167-ED3104435743}" dt="2024-05-16T19:47:03.245" v="2504" actId="164"/>
          <ac:cxnSpMkLst>
            <pc:docMk/>
            <pc:sldMk cId="1216216427" sldId="908"/>
            <ac:cxnSpMk id="47" creationId="{86C397FE-A420-3FB3-D980-78E3C341CBD8}"/>
          </ac:cxnSpMkLst>
        </pc:cxnChg>
        <pc:cxnChg chg="mod topLvl">
          <ac:chgData name="Phillip Kaufman" userId="c001b2a046940d7c" providerId="LiveId" clId="{5CB25B10-5B1C-4017-B167-ED3104435743}" dt="2024-05-16T19:47:03.245" v="2504" actId="164"/>
          <ac:cxnSpMkLst>
            <pc:docMk/>
            <pc:sldMk cId="1216216427" sldId="908"/>
            <ac:cxnSpMk id="48" creationId="{E955CD5B-3A61-1084-4F94-228EE1E89C28}"/>
          </ac:cxnSpMkLst>
        </pc:cxnChg>
        <pc:cxnChg chg="mod topLvl">
          <ac:chgData name="Phillip Kaufman" userId="c001b2a046940d7c" providerId="LiveId" clId="{5CB25B10-5B1C-4017-B167-ED3104435743}" dt="2024-05-16T19:47:03.245" v="2504" actId="164"/>
          <ac:cxnSpMkLst>
            <pc:docMk/>
            <pc:sldMk cId="1216216427" sldId="908"/>
            <ac:cxnSpMk id="49" creationId="{7BDF1892-FCEC-3120-34AB-B01D94D452CF}"/>
          </ac:cxnSpMkLst>
        </pc:cxnChg>
        <pc:cxnChg chg="mod">
          <ac:chgData name="Phillip Kaufman" userId="c001b2a046940d7c" providerId="LiveId" clId="{5CB25B10-5B1C-4017-B167-ED3104435743}" dt="2024-05-27T07:11:31.777" v="8383"/>
          <ac:cxnSpMkLst>
            <pc:docMk/>
            <pc:sldMk cId="1216216427" sldId="908"/>
            <ac:cxnSpMk id="49" creationId="{B0DE6A9C-B3B4-3367-606F-CF92A4828A9C}"/>
          </ac:cxnSpMkLst>
        </pc:cxnChg>
        <pc:cxnChg chg="mod">
          <ac:chgData name="Phillip Kaufman" userId="c001b2a046940d7c" providerId="LiveId" clId="{5CB25B10-5B1C-4017-B167-ED3104435743}" dt="2024-05-30T06:39:59.892" v="9819"/>
          <ac:cxnSpMkLst>
            <pc:docMk/>
            <pc:sldMk cId="1216216427" sldId="908"/>
            <ac:cxnSpMk id="49" creationId="{F11C15DF-6352-AA01-5FC4-478D61F5411C}"/>
          </ac:cxnSpMkLst>
        </pc:cxnChg>
        <pc:cxnChg chg="mod">
          <ac:chgData name="Phillip Kaufman" userId="c001b2a046940d7c" providerId="LiveId" clId="{5CB25B10-5B1C-4017-B167-ED3104435743}" dt="2024-05-30T06:39:59.892" v="9819"/>
          <ac:cxnSpMkLst>
            <pc:docMk/>
            <pc:sldMk cId="1216216427" sldId="908"/>
            <ac:cxnSpMk id="50" creationId="{5B80FF48-A270-B03A-3B1E-D4113682E684}"/>
          </ac:cxnSpMkLst>
        </pc:cxnChg>
        <pc:cxnChg chg="mod">
          <ac:chgData name="Phillip Kaufman" userId="c001b2a046940d7c" providerId="LiveId" clId="{5CB25B10-5B1C-4017-B167-ED3104435743}" dt="2024-05-27T07:14:11.956" v="8420" actId="165"/>
          <ac:cxnSpMkLst>
            <pc:docMk/>
            <pc:sldMk cId="1216216427" sldId="908"/>
            <ac:cxnSpMk id="50" creationId="{C053C75D-51B1-FC09-66A1-206C4DC1DAE7}"/>
          </ac:cxnSpMkLst>
        </pc:cxnChg>
        <pc:cxnChg chg="mod">
          <ac:chgData name="Phillip Kaufman" userId="c001b2a046940d7c" providerId="LiveId" clId="{5CB25B10-5B1C-4017-B167-ED3104435743}" dt="2024-05-27T07:11:31.777" v="8383"/>
          <ac:cxnSpMkLst>
            <pc:docMk/>
            <pc:sldMk cId="1216216427" sldId="908"/>
            <ac:cxnSpMk id="51" creationId="{5590EBFF-B58D-11DA-C5AF-E3F2210B089C}"/>
          </ac:cxnSpMkLst>
        </pc:cxnChg>
        <pc:cxnChg chg="mod">
          <ac:chgData name="Phillip Kaufman" userId="c001b2a046940d7c" providerId="LiveId" clId="{5CB25B10-5B1C-4017-B167-ED3104435743}" dt="2024-05-30T06:39:59.892" v="9819"/>
          <ac:cxnSpMkLst>
            <pc:docMk/>
            <pc:sldMk cId="1216216427" sldId="908"/>
            <ac:cxnSpMk id="51" creationId="{AE2F1F11-BB18-6A5B-C6A2-D27767794856}"/>
          </ac:cxnSpMkLst>
        </pc:cxnChg>
        <pc:cxnChg chg="mod topLvl">
          <ac:chgData name="Phillip Kaufman" userId="c001b2a046940d7c" providerId="LiveId" clId="{5CB25B10-5B1C-4017-B167-ED3104435743}" dt="2024-05-16T19:47:13.371" v="2508" actId="164"/>
          <ac:cxnSpMkLst>
            <pc:docMk/>
            <pc:sldMk cId="1216216427" sldId="908"/>
            <ac:cxnSpMk id="51" creationId="{DCB26ED7-D312-4BAE-7DBF-422926B79EF1}"/>
          </ac:cxnSpMkLst>
        </pc:cxnChg>
        <pc:cxnChg chg="mod">
          <ac:chgData name="Phillip Kaufman" userId="c001b2a046940d7c" providerId="LiveId" clId="{5CB25B10-5B1C-4017-B167-ED3104435743}" dt="2024-05-30T06:39:59.892" v="9819"/>
          <ac:cxnSpMkLst>
            <pc:docMk/>
            <pc:sldMk cId="1216216427" sldId="908"/>
            <ac:cxnSpMk id="52" creationId="{61AFA7B9-842E-40E5-973A-5F6D39C73818}"/>
          </ac:cxnSpMkLst>
        </pc:cxnChg>
        <pc:cxnChg chg="mod">
          <ac:chgData name="Phillip Kaufman" userId="c001b2a046940d7c" providerId="LiveId" clId="{5CB25B10-5B1C-4017-B167-ED3104435743}" dt="2024-05-27T07:11:31.777" v="8383"/>
          <ac:cxnSpMkLst>
            <pc:docMk/>
            <pc:sldMk cId="1216216427" sldId="908"/>
            <ac:cxnSpMk id="52" creationId="{E29C0643-EB7C-B874-19B7-6A9D97733DCC}"/>
          </ac:cxnSpMkLst>
        </pc:cxnChg>
        <pc:cxnChg chg="mod topLvl">
          <ac:chgData name="Phillip Kaufman" userId="c001b2a046940d7c" providerId="LiveId" clId="{5CB25B10-5B1C-4017-B167-ED3104435743}" dt="2024-05-16T19:47:13.371" v="2508" actId="164"/>
          <ac:cxnSpMkLst>
            <pc:docMk/>
            <pc:sldMk cId="1216216427" sldId="908"/>
            <ac:cxnSpMk id="52" creationId="{F05DECA0-25EF-6105-7986-68328FC20B18}"/>
          </ac:cxnSpMkLst>
        </pc:cxnChg>
        <pc:cxnChg chg="mod">
          <ac:chgData name="Phillip Kaufman" userId="c001b2a046940d7c" providerId="LiveId" clId="{5CB25B10-5B1C-4017-B167-ED3104435743}" dt="2024-05-27T07:11:31.777" v="8383"/>
          <ac:cxnSpMkLst>
            <pc:docMk/>
            <pc:sldMk cId="1216216427" sldId="908"/>
            <ac:cxnSpMk id="53" creationId="{A3A118F2-A249-D8CE-2063-2CCA667AC4CE}"/>
          </ac:cxnSpMkLst>
        </pc:cxnChg>
        <pc:cxnChg chg="mod">
          <ac:chgData name="Phillip Kaufman" userId="c001b2a046940d7c" providerId="LiveId" clId="{5CB25B10-5B1C-4017-B167-ED3104435743}" dt="2024-05-30T06:39:59.892" v="9819"/>
          <ac:cxnSpMkLst>
            <pc:docMk/>
            <pc:sldMk cId="1216216427" sldId="908"/>
            <ac:cxnSpMk id="53" creationId="{B5AA02EC-0CA0-C79C-9ECC-F0ABF2C364E9}"/>
          </ac:cxnSpMkLst>
        </pc:cxnChg>
        <pc:cxnChg chg="mod topLvl">
          <ac:chgData name="Phillip Kaufman" userId="c001b2a046940d7c" providerId="LiveId" clId="{5CB25B10-5B1C-4017-B167-ED3104435743}" dt="2024-05-16T19:47:03.245" v="2504" actId="164"/>
          <ac:cxnSpMkLst>
            <pc:docMk/>
            <pc:sldMk cId="1216216427" sldId="908"/>
            <ac:cxnSpMk id="53" creationId="{D91A2F5F-B993-4EF9-11FB-EF94DBF4D00A}"/>
          </ac:cxnSpMkLst>
        </pc:cxnChg>
        <pc:cxnChg chg="mod">
          <ac:chgData name="Phillip Kaufman" userId="c001b2a046940d7c" providerId="LiveId" clId="{5CB25B10-5B1C-4017-B167-ED3104435743}" dt="2024-05-30T06:39:59.892" v="9819"/>
          <ac:cxnSpMkLst>
            <pc:docMk/>
            <pc:sldMk cId="1216216427" sldId="908"/>
            <ac:cxnSpMk id="54" creationId="{6D168969-F781-843F-7CCC-56FCDF8EB02C}"/>
          </ac:cxnSpMkLst>
        </pc:cxnChg>
        <pc:cxnChg chg="mod">
          <ac:chgData name="Phillip Kaufman" userId="c001b2a046940d7c" providerId="LiveId" clId="{5CB25B10-5B1C-4017-B167-ED3104435743}" dt="2024-05-27T07:11:31.777" v="8383"/>
          <ac:cxnSpMkLst>
            <pc:docMk/>
            <pc:sldMk cId="1216216427" sldId="908"/>
            <ac:cxnSpMk id="54" creationId="{B9E32474-11A4-2CC7-C77B-CA0971DF36DA}"/>
          </ac:cxnSpMkLst>
        </pc:cxnChg>
        <pc:cxnChg chg="mod topLvl">
          <ac:chgData name="Phillip Kaufman" userId="c001b2a046940d7c" providerId="LiveId" clId="{5CB25B10-5B1C-4017-B167-ED3104435743}" dt="2024-05-16T19:47:03.245" v="2504" actId="164"/>
          <ac:cxnSpMkLst>
            <pc:docMk/>
            <pc:sldMk cId="1216216427" sldId="908"/>
            <ac:cxnSpMk id="54" creationId="{DB666EF8-C99E-F197-FAE8-FDF0AB657B87}"/>
          </ac:cxnSpMkLst>
        </pc:cxnChg>
        <pc:cxnChg chg="mod">
          <ac:chgData name="Phillip Kaufman" userId="c001b2a046940d7c" providerId="LiveId" clId="{5CB25B10-5B1C-4017-B167-ED3104435743}" dt="2024-05-30T06:39:59.892" v="9819"/>
          <ac:cxnSpMkLst>
            <pc:docMk/>
            <pc:sldMk cId="1216216427" sldId="908"/>
            <ac:cxnSpMk id="55" creationId="{08417E96-1255-82D6-95C3-1A5CB8CC0693}"/>
          </ac:cxnSpMkLst>
        </pc:cxnChg>
        <pc:cxnChg chg="mod topLvl">
          <ac:chgData name="Phillip Kaufman" userId="c001b2a046940d7c" providerId="LiveId" clId="{5CB25B10-5B1C-4017-B167-ED3104435743}" dt="2024-05-16T19:47:03.245" v="2504" actId="164"/>
          <ac:cxnSpMkLst>
            <pc:docMk/>
            <pc:sldMk cId="1216216427" sldId="908"/>
            <ac:cxnSpMk id="55" creationId="{24C252F5-B2A9-3766-4401-4D89AACCF2F8}"/>
          </ac:cxnSpMkLst>
        </pc:cxnChg>
        <pc:cxnChg chg="mod">
          <ac:chgData name="Phillip Kaufman" userId="c001b2a046940d7c" providerId="LiveId" clId="{5CB25B10-5B1C-4017-B167-ED3104435743}" dt="2024-05-27T07:11:31.777" v="8383"/>
          <ac:cxnSpMkLst>
            <pc:docMk/>
            <pc:sldMk cId="1216216427" sldId="908"/>
            <ac:cxnSpMk id="55" creationId="{EE7959D1-F193-71F3-A561-9500CC4959D5}"/>
          </ac:cxnSpMkLst>
        </pc:cxnChg>
        <pc:cxnChg chg="mod topLvl">
          <ac:chgData name="Phillip Kaufman" userId="c001b2a046940d7c" providerId="LiveId" clId="{5CB25B10-5B1C-4017-B167-ED3104435743}" dt="2024-05-16T19:47:03.245" v="2504" actId="164"/>
          <ac:cxnSpMkLst>
            <pc:docMk/>
            <pc:sldMk cId="1216216427" sldId="908"/>
            <ac:cxnSpMk id="56" creationId="{4A740312-CA7E-729C-DD59-C6563052DD9D}"/>
          </ac:cxnSpMkLst>
        </pc:cxnChg>
        <pc:cxnChg chg="mod">
          <ac:chgData name="Phillip Kaufman" userId="c001b2a046940d7c" providerId="LiveId" clId="{5CB25B10-5B1C-4017-B167-ED3104435743}" dt="2024-05-30T06:39:59.892" v="9819"/>
          <ac:cxnSpMkLst>
            <pc:docMk/>
            <pc:sldMk cId="1216216427" sldId="908"/>
            <ac:cxnSpMk id="56" creationId="{A1EC9A8E-F12C-677B-EF0C-F49E8CEB73D0}"/>
          </ac:cxnSpMkLst>
        </pc:cxnChg>
        <pc:cxnChg chg="mod">
          <ac:chgData name="Phillip Kaufman" userId="c001b2a046940d7c" providerId="LiveId" clId="{5CB25B10-5B1C-4017-B167-ED3104435743}" dt="2024-05-27T07:11:31.777" v="8383"/>
          <ac:cxnSpMkLst>
            <pc:docMk/>
            <pc:sldMk cId="1216216427" sldId="908"/>
            <ac:cxnSpMk id="56" creationId="{B0FED93A-BAF5-0AB3-61FB-29530752FF0B}"/>
          </ac:cxnSpMkLst>
        </pc:cxnChg>
        <pc:cxnChg chg="mod topLvl">
          <ac:chgData name="Phillip Kaufman" userId="c001b2a046940d7c" providerId="LiveId" clId="{5CB25B10-5B1C-4017-B167-ED3104435743}" dt="2024-05-16T19:47:03.245" v="2504" actId="164"/>
          <ac:cxnSpMkLst>
            <pc:docMk/>
            <pc:sldMk cId="1216216427" sldId="908"/>
            <ac:cxnSpMk id="57" creationId="{47655148-A125-3233-A525-F05C2F8BD456}"/>
          </ac:cxnSpMkLst>
        </pc:cxnChg>
        <pc:cxnChg chg="mod">
          <ac:chgData name="Phillip Kaufman" userId="c001b2a046940d7c" providerId="LiveId" clId="{5CB25B10-5B1C-4017-B167-ED3104435743}" dt="2024-05-27T07:11:31.777" v="8383"/>
          <ac:cxnSpMkLst>
            <pc:docMk/>
            <pc:sldMk cId="1216216427" sldId="908"/>
            <ac:cxnSpMk id="57" creationId="{9C3C441B-9676-B8F0-6D86-19B91C1B0ACC}"/>
          </ac:cxnSpMkLst>
        </pc:cxnChg>
        <pc:cxnChg chg="mod">
          <ac:chgData name="Phillip Kaufman" userId="c001b2a046940d7c" providerId="LiveId" clId="{5CB25B10-5B1C-4017-B167-ED3104435743}" dt="2024-05-30T06:39:59.892" v="9819"/>
          <ac:cxnSpMkLst>
            <pc:docMk/>
            <pc:sldMk cId="1216216427" sldId="908"/>
            <ac:cxnSpMk id="57" creationId="{B65768D5-D4F3-FE99-1DDC-6CFB59525CB4}"/>
          </ac:cxnSpMkLst>
        </pc:cxnChg>
        <pc:cxnChg chg="mod">
          <ac:chgData name="Phillip Kaufman" userId="c001b2a046940d7c" providerId="LiveId" clId="{5CB25B10-5B1C-4017-B167-ED3104435743}" dt="2024-05-30T06:39:59.892" v="9819"/>
          <ac:cxnSpMkLst>
            <pc:docMk/>
            <pc:sldMk cId="1216216427" sldId="908"/>
            <ac:cxnSpMk id="58" creationId="{472C8021-01E8-2E95-CC95-DE29DC04588A}"/>
          </ac:cxnSpMkLst>
        </pc:cxnChg>
        <pc:cxnChg chg="mod">
          <ac:chgData name="Phillip Kaufman" userId="c001b2a046940d7c" providerId="LiveId" clId="{5CB25B10-5B1C-4017-B167-ED3104435743}" dt="2024-05-27T07:11:31.777" v="8383"/>
          <ac:cxnSpMkLst>
            <pc:docMk/>
            <pc:sldMk cId="1216216427" sldId="908"/>
            <ac:cxnSpMk id="58" creationId="{5F01DC7A-FC46-9671-7A0F-0D84CA9731F3}"/>
          </ac:cxnSpMkLst>
        </pc:cxnChg>
        <pc:cxnChg chg="mod topLvl">
          <ac:chgData name="Phillip Kaufman" userId="c001b2a046940d7c" providerId="LiveId" clId="{5CB25B10-5B1C-4017-B167-ED3104435743}" dt="2024-05-16T19:47:03.245" v="2504" actId="164"/>
          <ac:cxnSpMkLst>
            <pc:docMk/>
            <pc:sldMk cId="1216216427" sldId="908"/>
            <ac:cxnSpMk id="58" creationId="{F6E0A3D4-1A7A-EE83-058F-8D7BD0F9C59F}"/>
          </ac:cxnSpMkLst>
        </pc:cxnChg>
        <pc:cxnChg chg="mod">
          <ac:chgData name="Phillip Kaufman" userId="c001b2a046940d7c" providerId="LiveId" clId="{5CB25B10-5B1C-4017-B167-ED3104435743}" dt="2024-05-27T07:11:31.777" v="8383"/>
          <ac:cxnSpMkLst>
            <pc:docMk/>
            <pc:sldMk cId="1216216427" sldId="908"/>
            <ac:cxnSpMk id="59" creationId="{8004989B-72C3-5BF1-4951-E2A6D98CA34A}"/>
          </ac:cxnSpMkLst>
        </pc:cxnChg>
        <pc:cxnChg chg="mod topLvl">
          <ac:chgData name="Phillip Kaufman" userId="c001b2a046940d7c" providerId="LiveId" clId="{5CB25B10-5B1C-4017-B167-ED3104435743}" dt="2024-05-16T19:47:03.245" v="2504" actId="164"/>
          <ac:cxnSpMkLst>
            <pc:docMk/>
            <pc:sldMk cId="1216216427" sldId="908"/>
            <ac:cxnSpMk id="59" creationId="{B51AFD20-F952-A0B2-8239-6686D94B937F}"/>
          </ac:cxnSpMkLst>
        </pc:cxnChg>
        <pc:cxnChg chg="mod">
          <ac:chgData name="Phillip Kaufman" userId="c001b2a046940d7c" providerId="LiveId" clId="{5CB25B10-5B1C-4017-B167-ED3104435743}" dt="2024-05-30T06:39:59.892" v="9819"/>
          <ac:cxnSpMkLst>
            <pc:docMk/>
            <pc:sldMk cId="1216216427" sldId="908"/>
            <ac:cxnSpMk id="59" creationId="{F6B489C4-C2E7-F8E0-9867-AD9A19270FC4}"/>
          </ac:cxnSpMkLst>
        </pc:cxnChg>
        <pc:cxnChg chg="mod">
          <ac:chgData name="Phillip Kaufman" userId="c001b2a046940d7c" providerId="LiveId" clId="{5CB25B10-5B1C-4017-B167-ED3104435743}" dt="2024-05-30T06:39:59.892" v="9819"/>
          <ac:cxnSpMkLst>
            <pc:docMk/>
            <pc:sldMk cId="1216216427" sldId="908"/>
            <ac:cxnSpMk id="60" creationId="{373FF24C-1CB0-D488-D649-549C913575A1}"/>
          </ac:cxnSpMkLst>
        </pc:cxnChg>
        <pc:cxnChg chg="mod topLvl">
          <ac:chgData name="Phillip Kaufman" userId="c001b2a046940d7c" providerId="LiveId" clId="{5CB25B10-5B1C-4017-B167-ED3104435743}" dt="2024-05-16T19:47:03.245" v="2504" actId="164"/>
          <ac:cxnSpMkLst>
            <pc:docMk/>
            <pc:sldMk cId="1216216427" sldId="908"/>
            <ac:cxnSpMk id="60" creationId="{37662F9D-854F-F94C-E076-5340FEA19C34}"/>
          </ac:cxnSpMkLst>
        </pc:cxnChg>
        <pc:cxnChg chg="mod">
          <ac:chgData name="Phillip Kaufman" userId="c001b2a046940d7c" providerId="LiveId" clId="{5CB25B10-5B1C-4017-B167-ED3104435743}" dt="2024-05-27T07:11:31.777" v="8383"/>
          <ac:cxnSpMkLst>
            <pc:docMk/>
            <pc:sldMk cId="1216216427" sldId="908"/>
            <ac:cxnSpMk id="60" creationId="{85C875F8-E5A3-DF4F-DF39-316DD7BCDBAC}"/>
          </ac:cxnSpMkLst>
        </pc:cxnChg>
        <pc:cxnChg chg="mod">
          <ac:chgData name="Phillip Kaufman" userId="c001b2a046940d7c" providerId="LiveId" clId="{5CB25B10-5B1C-4017-B167-ED3104435743}" dt="2024-05-27T07:11:31.777" v="8383"/>
          <ac:cxnSpMkLst>
            <pc:docMk/>
            <pc:sldMk cId="1216216427" sldId="908"/>
            <ac:cxnSpMk id="61" creationId="{2A16E1C6-548A-468A-CC3A-F49DF973BF5A}"/>
          </ac:cxnSpMkLst>
        </pc:cxnChg>
        <pc:cxnChg chg="mod topLvl">
          <ac:chgData name="Phillip Kaufman" userId="c001b2a046940d7c" providerId="LiveId" clId="{5CB25B10-5B1C-4017-B167-ED3104435743}" dt="2024-05-16T19:47:03.245" v="2504" actId="164"/>
          <ac:cxnSpMkLst>
            <pc:docMk/>
            <pc:sldMk cId="1216216427" sldId="908"/>
            <ac:cxnSpMk id="61" creationId="{913BE8FB-8CD7-5295-550D-1C12A1DA9D72}"/>
          </ac:cxnSpMkLst>
        </pc:cxnChg>
        <pc:cxnChg chg="mod">
          <ac:chgData name="Phillip Kaufman" userId="c001b2a046940d7c" providerId="LiveId" clId="{5CB25B10-5B1C-4017-B167-ED3104435743}" dt="2024-05-30T06:39:59.892" v="9819"/>
          <ac:cxnSpMkLst>
            <pc:docMk/>
            <pc:sldMk cId="1216216427" sldId="908"/>
            <ac:cxnSpMk id="61" creationId="{DF466D3F-BED3-2B9E-69F1-A202B545BAA5}"/>
          </ac:cxnSpMkLst>
        </pc:cxnChg>
        <pc:cxnChg chg="mod">
          <ac:chgData name="Phillip Kaufman" userId="c001b2a046940d7c" providerId="LiveId" clId="{5CB25B10-5B1C-4017-B167-ED3104435743}" dt="2024-05-30T06:39:59.892" v="9819"/>
          <ac:cxnSpMkLst>
            <pc:docMk/>
            <pc:sldMk cId="1216216427" sldId="908"/>
            <ac:cxnSpMk id="62" creationId="{32927E93-4C6F-1B1D-08B1-7352F20D16D4}"/>
          </ac:cxnSpMkLst>
        </pc:cxnChg>
        <pc:cxnChg chg="mod topLvl">
          <ac:chgData name="Phillip Kaufman" userId="c001b2a046940d7c" providerId="LiveId" clId="{5CB25B10-5B1C-4017-B167-ED3104435743}" dt="2024-05-16T19:47:03.245" v="2504" actId="164"/>
          <ac:cxnSpMkLst>
            <pc:docMk/>
            <pc:sldMk cId="1216216427" sldId="908"/>
            <ac:cxnSpMk id="62" creationId="{A39DD4A9-18D7-50AD-48BB-EF7BF824A0C2}"/>
          </ac:cxnSpMkLst>
        </pc:cxnChg>
        <pc:cxnChg chg="mod">
          <ac:chgData name="Phillip Kaufman" userId="c001b2a046940d7c" providerId="LiveId" clId="{5CB25B10-5B1C-4017-B167-ED3104435743}" dt="2024-05-27T07:11:31.777" v="8383"/>
          <ac:cxnSpMkLst>
            <pc:docMk/>
            <pc:sldMk cId="1216216427" sldId="908"/>
            <ac:cxnSpMk id="62" creationId="{CB85A998-8FAC-C739-5050-322620A964CE}"/>
          </ac:cxnSpMkLst>
        </pc:cxnChg>
        <pc:cxnChg chg="mod">
          <ac:chgData name="Phillip Kaufman" userId="c001b2a046940d7c" providerId="LiveId" clId="{5CB25B10-5B1C-4017-B167-ED3104435743}" dt="2024-05-27T07:11:31.777" v="8383"/>
          <ac:cxnSpMkLst>
            <pc:docMk/>
            <pc:sldMk cId="1216216427" sldId="908"/>
            <ac:cxnSpMk id="63" creationId="{0F632180-7C58-2BCD-9F2B-A68467228112}"/>
          </ac:cxnSpMkLst>
        </pc:cxnChg>
        <pc:cxnChg chg="mod topLvl">
          <ac:chgData name="Phillip Kaufman" userId="c001b2a046940d7c" providerId="LiveId" clId="{5CB25B10-5B1C-4017-B167-ED3104435743}" dt="2024-05-16T19:47:03.245" v="2504" actId="164"/>
          <ac:cxnSpMkLst>
            <pc:docMk/>
            <pc:sldMk cId="1216216427" sldId="908"/>
            <ac:cxnSpMk id="63" creationId="{BC7ED8AE-CC59-FA5C-9722-95F08BE734DB}"/>
          </ac:cxnSpMkLst>
        </pc:cxnChg>
        <pc:cxnChg chg="mod topLvl">
          <ac:chgData name="Phillip Kaufman" userId="c001b2a046940d7c" providerId="LiveId" clId="{5CB25B10-5B1C-4017-B167-ED3104435743}" dt="2024-05-16T19:47:03.245" v="2504" actId="164"/>
          <ac:cxnSpMkLst>
            <pc:docMk/>
            <pc:sldMk cId="1216216427" sldId="908"/>
            <ac:cxnSpMk id="64" creationId="{2DA3C7B8-F985-D40C-0225-EBBCD7011B40}"/>
          </ac:cxnSpMkLst>
        </pc:cxnChg>
        <pc:cxnChg chg="mod">
          <ac:chgData name="Phillip Kaufman" userId="c001b2a046940d7c" providerId="LiveId" clId="{5CB25B10-5B1C-4017-B167-ED3104435743}" dt="2024-05-27T07:11:31.777" v="8383"/>
          <ac:cxnSpMkLst>
            <pc:docMk/>
            <pc:sldMk cId="1216216427" sldId="908"/>
            <ac:cxnSpMk id="64" creationId="{84AD180E-6C7E-2014-595E-441678229DD3}"/>
          </ac:cxnSpMkLst>
        </pc:cxnChg>
        <pc:cxnChg chg="mod">
          <ac:chgData name="Phillip Kaufman" userId="c001b2a046940d7c" providerId="LiveId" clId="{5CB25B10-5B1C-4017-B167-ED3104435743}" dt="2024-05-27T07:11:31.777" v="8383"/>
          <ac:cxnSpMkLst>
            <pc:docMk/>
            <pc:sldMk cId="1216216427" sldId="908"/>
            <ac:cxnSpMk id="65" creationId="{31AC7817-EEA3-128C-47C5-1B9CF65CD9C6}"/>
          </ac:cxnSpMkLst>
        </pc:cxnChg>
        <pc:cxnChg chg="mod topLvl">
          <ac:chgData name="Phillip Kaufman" userId="c001b2a046940d7c" providerId="LiveId" clId="{5CB25B10-5B1C-4017-B167-ED3104435743}" dt="2024-05-16T19:47:03.245" v="2504" actId="164"/>
          <ac:cxnSpMkLst>
            <pc:docMk/>
            <pc:sldMk cId="1216216427" sldId="908"/>
            <ac:cxnSpMk id="65" creationId="{F81645DB-F42C-856D-88C7-C4C43934151C}"/>
          </ac:cxnSpMkLst>
        </pc:cxnChg>
        <pc:cxnChg chg="mod topLvl">
          <ac:chgData name="Phillip Kaufman" userId="c001b2a046940d7c" providerId="LiveId" clId="{5CB25B10-5B1C-4017-B167-ED3104435743}" dt="2024-05-16T19:47:03.245" v="2504" actId="164"/>
          <ac:cxnSpMkLst>
            <pc:docMk/>
            <pc:sldMk cId="1216216427" sldId="908"/>
            <ac:cxnSpMk id="66" creationId="{019F03AE-8905-FEA3-FF94-BA5737B1B4C8}"/>
          </ac:cxnSpMkLst>
        </pc:cxnChg>
        <pc:cxnChg chg="mod">
          <ac:chgData name="Phillip Kaufman" userId="c001b2a046940d7c" providerId="LiveId" clId="{5CB25B10-5B1C-4017-B167-ED3104435743}" dt="2024-05-27T07:11:31.777" v="8383"/>
          <ac:cxnSpMkLst>
            <pc:docMk/>
            <pc:sldMk cId="1216216427" sldId="908"/>
            <ac:cxnSpMk id="66" creationId="{209F3319-4E71-D8EA-4F6F-651A6D9888C3}"/>
          </ac:cxnSpMkLst>
        </pc:cxnChg>
        <pc:cxnChg chg="mod">
          <ac:chgData name="Phillip Kaufman" userId="c001b2a046940d7c" providerId="LiveId" clId="{5CB25B10-5B1C-4017-B167-ED3104435743}" dt="2024-05-30T06:39:59.892" v="9819"/>
          <ac:cxnSpMkLst>
            <pc:docMk/>
            <pc:sldMk cId="1216216427" sldId="908"/>
            <ac:cxnSpMk id="66" creationId="{66CABC34-F82D-3C3C-36EB-AFF4519C6142}"/>
          </ac:cxnSpMkLst>
        </pc:cxnChg>
        <pc:cxnChg chg="mod">
          <ac:chgData name="Phillip Kaufman" userId="c001b2a046940d7c" providerId="LiveId" clId="{5CB25B10-5B1C-4017-B167-ED3104435743}" dt="2024-05-27T07:11:31.777" v="8383"/>
          <ac:cxnSpMkLst>
            <pc:docMk/>
            <pc:sldMk cId="1216216427" sldId="908"/>
            <ac:cxnSpMk id="67" creationId="{22AA2638-7802-7A0A-6140-F474C9828680}"/>
          </ac:cxnSpMkLst>
        </pc:cxnChg>
        <pc:cxnChg chg="mod">
          <ac:chgData name="Phillip Kaufman" userId="c001b2a046940d7c" providerId="LiveId" clId="{5CB25B10-5B1C-4017-B167-ED3104435743}" dt="2024-05-30T06:39:59.892" v="9819"/>
          <ac:cxnSpMkLst>
            <pc:docMk/>
            <pc:sldMk cId="1216216427" sldId="908"/>
            <ac:cxnSpMk id="67" creationId="{696F7746-97FE-A5F3-E77F-2E2DC5D64B2C}"/>
          </ac:cxnSpMkLst>
        </pc:cxnChg>
        <pc:cxnChg chg="mod topLvl">
          <ac:chgData name="Phillip Kaufman" userId="c001b2a046940d7c" providerId="LiveId" clId="{5CB25B10-5B1C-4017-B167-ED3104435743}" dt="2024-05-16T19:47:03.245" v="2504" actId="164"/>
          <ac:cxnSpMkLst>
            <pc:docMk/>
            <pc:sldMk cId="1216216427" sldId="908"/>
            <ac:cxnSpMk id="67" creationId="{C82A670C-8EDC-BED5-CFDF-42A497D448BF}"/>
          </ac:cxnSpMkLst>
        </pc:cxnChg>
        <pc:cxnChg chg="mod topLvl">
          <ac:chgData name="Phillip Kaufman" userId="c001b2a046940d7c" providerId="LiveId" clId="{5CB25B10-5B1C-4017-B167-ED3104435743}" dt="2024-05-16T19:47:03.245" v="2504" actId="164"/>
          <ac:cxnSpMkLst>
            <pc:docMk/>
            <pc:sldMk cId="1216216427" sldId="908"/>
            <ac:cxnSpMk id="68" creationId="{446772AC-5151-649F-B481-1D1CD4536709}"/>
          </ac:cxnSpMkLst>
        </pc:cxnChg>
        <pc:cxnChg chg="mod">
          <ac:chgData name="Phillip Kaufman" userId="c001b2a046940d7c" providerId="LiveId" clId="{5CB25B10-5B1C-4017-B167-ED3104435743}" dt="2024-05-27T07:11:31.777" v="8383"/>
          <ac:cxnSpMkLst>
            <pc:docMk/>
            <pc:sldMk cId="1216216427" sldId="908"/>
            <ac:cxnSpMk id="68" creationId="{46ADBD90-AB47-71AA-2A90-3C860158988F}"/>
          </ac:cxnSpMkLst>
        </pc:cxnChg>
        <pc:cxnChg chg="add mod">
          <ac:chgData name="Phillip Kaufman" userId="c001b2a046940d7c" providerId="LiveId" clId="{5CB25B10-5B1C-4017-B167-ED3104435743}" dt="2024-05-30T06:40:09.894" v="9821"/>
          <ac:cxnSpMkLst>
            <pc:docMk/>
            <pc:sldMk cId="1216216427" sldId="908"/>
            <ac:cxnSpMk id="68" creationId="{C8D33B9B-3138-1F19-75B9-92EBCC58096C}"/>
          </ac:cxnSpMkLst>
        </pc:cxnChg>
        <pc:cxnChg chg="mod">
          <ac:chgData name="Phillip Kaufman" userId="c001b2a046940d7c" providerId="LiveId" clId="{5CB25B10-5B1C-4017-B167-ED3104435743}" dt="2024-05-27T07:11:31.777" v="8383"/>
          <ac:cxnSpMkLst>
            <pc:docMk/>
            <pc:sldMk cId="1216216427" sldId="908"/>
            <ac:cxnSpMk id="69" creationId="{193F0B72-E5D3-F184-3294-2BFD0B4FF345}"/>
          </ac:cxnSpMkLst>
        </pc:cxnChg>
        <pc:cxnChg chg="mod topLvl">
          <ac:chgData name="Phillip Kaufman" userId="c001b2a046940d7c" providerId="LiveId" clId="{5CB25B10-5B1C-4017-B167-ED3104435743}" dt="2024-05-16T19:47:03.245" v="2504" actId="164"/>
          <ac:cxnSpMkLst>
            <pc:docMk/>
            <pc:sldMk cId="1216216427" sldId="908"/>
            <ac:cxnSpMk id="69" creationId="{B1415D28-246F-468D-66C3-006ED9632144}"/>
          </ac:cxnSpMkLst>
        </pc:cxnChg>
        <pc:cxnChg chg="mod topLvl">
          <ac:chgData name="Phillip Kaufman" userId="c001b2a046940d7c" providerId="LiveId" clId="{5CB25B10-5B1C-4017-B167-ED3104435743}" dt="2024-05-16T19:47:03.245" v="2504" actId="164"/>
          <ac:cxnSpMkLst>
            <pc:docMk/>
            <pc:sldMk cId="1216216427" sldId="908"/>
            <ac:cxnSpMk id="70" creationId="{26EE39E3-B951-9767-ABB7-C2A5DBD90ED2}"/>
          </ac:cxnSpMkLst>
        </pc:cxnChg>
        <pc:cxnChg chg="mod">
          <ac:chgData name="Phillip Kaufman" userId="c001b2a046940d7c" providerId="LiveId" clId="{5CB25B10-5B1C-4017-B167-ED3104435743}" dt="2024-05-27T07:11:31.777" v="8383"/>
          <ac:cxnSpMkLst>
            <pc:docMk/>
            <pc:sldMk cId="1216216427" sldId="908"/>
            <ac:cxnSpMk id="70" creationId="{BD04BE15-F2B6-9D66-2365-EDFFC7979927}"/>
          </ac:cxnSpMkLst>
        </pc:cxnChg>
        <pc:cxnChg chg="mod">
          <ac:chgData name="Phillip Kaufman" userId="c001b2a046940d7c" providerId="LiveId" clId="{5CB25B10-5B1C-4017-B167-ED3104435743}" dt="2024-05-27T07:14:11.956" v="8420" actId="165"/>
          <ac:cxnSpMkLst>
            <pc:docMk/>
            <pc:sldMk cId="1216216427" sldId="908"/>
            <ac:cxnSpMk id="71" creationId="{11C67CAC-2B83-5917-173A-03E0E3E56B27}"/>
          </ac:cxnSpMkLst>
        </pc:cxnChg>
        <pc:cxnChg chg="mod">
          <ac:chgData name="Phillip Kaufman" userId="c001b2a046940d7c" providerId="LiveId" clId="{5CB25B10-5B1C-4017-B167-ED3104435743}" dt="2024-05-27T07:11:31.777" v="8383"/>
          <ac:cxnSpMkLst>
            <pc:docMk/>
            <pc:sldMk cId="1216216427" sldId="908"/>
            <ac:cxnSpMk id="72" creationId="{45165002-8F6E-78BB-74C1-8BB826F4369B}"/>
          </ac:cxnSpMkLst>
        </pc:cxnChg>
        <pc:cxnChg chg="mod">
          <ac:chgData name="Phillip Kaufman" userId="c001b2a046940d7c" providerId="LiveId" clId="{5CB25B10-5B1C-4017-B167-ED3104435743}" dt="2024-05-27T07:11:31.777" v="8383"/>
          <ac:cxnSpMkLst>
            <pc:docMk/>
            <pc:sldMk cId="1216216427" sldId="908"/>
            <ac:cxnSpMk id="73" creationId="{4EB5CAF0-4252-C6F2-CDC9-763E09023C30}"/>
          </ac:cxnSpMkLst>
        </pc:cxnChg>
        <pc:cxnChg chg="mod">
          <ac:chgData name="Phillip Kaufman" userId="c001b2a046940d7c" providerId="LiveId" clId="{5CB25B10-5B1C-4017-B167-ED3104435743}" dt="2024-05-27T07:11:31.777" v="8383"/>
          <ac:cxnSpMkLst>
            <pc:docMk/>
            <pc:sldMk cId="1216216427" sldId="908"/>
            <ac:cxnSpMk id="74" creationId="{19421FB4-DDC3-19EA-B085-E8E4E6AD5AFD}"/>
          </ac:cxnSpMkLst>
        </pc:cxnChg>
        <pc:cxnChg chg="mod">
          <ac:chgData name="Phillip Kaufman" userId="c001b2a046940d7c" providerId="LiveId" clId="{5CB25B10-5B1C-4017-B167-ED3104435743}" dt="2024-05-27T07:11:31.777" v="8383"/>
          <ac:cxnSpMkLst>
            <pc:docMk/>
            <pc:sldMk cId="1216216427" sldId="908"/>
            <ac:cxnSpMk id="75" creationId="{DB045AAC-A367-9EB0-864C-1CF0AFFD69F0}"/>
          </ac:cxnSpMkLst>
        </pc:cxnChg>
        <pc:cxnChg chg="mod">
          <ac:chgData name="Phillip Kaufman" userId="c001b2a046940d7c" providerId="LiveId" clId="{5CB25B10-5B1C-4017-B167-ED3104435743}" dt="2024-05-27T07:14:11.956" v="8420" actId="165"/>
          <ac:cxnSpMkLst>
            <pc:docMk/>
            <pc:sldMk cId="1216216427" sldId="908"/>
            <ac:cxnSpMk id="76" creationId="{13592C7E-8913-5F2B-A658-D28D644F133D}"/>
          </ac:cxnSpMkLst>
        </pc:cxnChg>
        <pc:cxnChg chg="mod">
          <ac:chgData name="Phillip Kaufman" userId="c001b2a046940d7c" providerId="LiveId" clId="{5CB25B10-5B1C-4017-B167-ED3104435743}" dt="2024-05-27T07:11:31.777" v="8383"/>
          <ac:cxnSpMkLst>
            <pc:docMk/>
            <pc:sldMk cId="1216216427" sldId="908"/>
            <ac:cxnSpMk id="77" creationId="{6E07BA6D-B148-46E1-3809-28FDA6F3AF71}"/>
          </ac:cxnSpMkLst>
        </pc:cxnChg>
        <pc:cxnChg chg="mod">
          <ac:chgData name="Phillip Kaufman" userId="c001b2a046940d7c" providerId="LiveId" clId="{5CB25B10-5B1C-4017-B167-ED3104435743}" dt="2024-05-27T07:11:31.777" v="8383"/>
          <ac:cxnSpMkLst>
            <pc:docMk/>
            <pc:sldMk cId="1216216427" sldId="908"/>
            <ac:cxnSpMk id="78" creationId="{877E708C-1B1E-8A13-22FB-34FD63A84011}"/>
          </ac:cxnSpMkLst>
        </pc:cxnChg>
        <pc:cxnChg chg="mod">
          <ac:chgData name="Phillip Kaufman" userId="c001b2a046940d7c" providerId="LiveId" clId="{5CB25B10-5B1C-4017-B167-ED3104435743}" dt="2024-05-27T07:11:31.777" v="8383"/>
          <ac:cxnSpMkLst>
            <pc:docMk/>
            <pc:sldMk cId="1216216427" sldId="908"/>
            <ac:cxnSpMk id="79" creationId="{382C229D-79A3-6348-7EC7-CAE97656786E}"/>
          </ac:cxnSpMkLst>
        </pc:cxnChg>
        <pc:cxnChg chg="mod">
          <ac:chgData name="Phillip Kaufman" userId="c001b2a046940d7c" providerId="LiveId" clId="{5CB25B10-5B1C-4017-B167-ED3104435743}" dt="2024-05-27T07:11:31.777" v="8383"/>
          <ac:cxnSpMkLst>
            <pc:docMk/>
            <pc:sldMk cId="1216216427" sldId="908"/>
            <ac:cxnSpMk id="80" creationId="{6F9C0258-1C40-A395-2770-11CB5B38FB59}"/>
          </ac:cxnSpMkLst>
        </pc:cxnChg>
        <pc:cxnChg chg="mod">
          <ac:chgData name="Phillip Kaufman" userId="c001b2a046940d7c" providerId="LiveId" clId="{5CB25B10-5B1C-4017-B167-ED3104435743}" dt="2024-05-27T07:14:11.956" v="8420" actId="165"/>
          <ac:cxnSpMkLst>
            <pc:docMk/>
            <pc:sldMk cId="1216216427" sldId="908"/>
            <ac:cxnSpMk id="81" creationId="{1199C4E3-82B3-C8C6-8358-C7B624FBAAAD}"/>
          </ac:cxnSpMkLst>
        </pc:cxnChg>
        <pc:cxnChg chg="mod">
          <ac:chgData name="Phillip Kaufman" userId="c001b2a046940d7c" providerId="LiveId" clId="{5CB25B10-5B1C-4017-B167-ED3104435743}" dt="2024-05-27T07:14:11.956" v="8420" actId="165"/>
          <ac:cxnSpMkLst>
            <pc:docMk/>
            <pc:sldMk cId="1216216427" sldId="908"/>
            <ac:cxnSpMk id="82" creationId="{ECFFC939-992B-CF98-372D-79D067305841}"/>
          </ac:cxnSpMkLst>
        </pc:cxnChg>
        <pc:cxnChg chg="mod">
          <ac:chgData name="Phillip Kaufman" userId="c001b2a046940d7c" providerId="LiveId" clId="{5CB25B10-5B1C-4017-B167-ED3104435743}" dt="2024-05-27T07:14:11.956" v="8420" actId="165"/>
          <ac:cxnSpMkLst>
            <pc:docMk/>
            <pc:sldMk cId="1216216427" sldId="908"/>
            <ac:cxnSpMk id="83" creationId="{4C271E39-4CA1-2505-80FB-852014D96C6D}"/>
          </ac:cxnSpMkLst>
        </pc:cxnChg>
        <pc:cxnChg chg="mod">
          <ac:chgData name="Phillip Kaufman" userId="c001b2a046940d7c" providerId="LiveId" clId="{5CB25B10-5B1C-4017-B167-ED3104435743}" dt="2024-05-27T07:14:11.956" v="8420" actId="165"/>
          <ac:cxnSpMkLst>
            <pc:docMk/>
            <pc:sldMk cId="1216216427" sldId="908"/>
            <ac:cxnSpMk id="84" creationId="{CCA6ACEC-E3D5-2E03-D07A-17F763AD9216}"/>
          </ac:cxnSpMkLst>
        </pc:cxnChg>
        <pc:cxnChg chg="mod">
          <ac:chgData name="Phillip Kaufman" userId="c001b2a046940d7c" providerId="LiveId" clId="{5CB25B10-5B1C-4017-B167-ED3104435743}" dt="2024-05-27T07:14:11.956" v="8420" actId="165"/>
          <ac:cxnSpMkLst>
            <pc:docMk/>
            <pc:sldMk cId="1216216427" sldId="908"/>
            <ac:cxnSpMk id="85" creationId="{8246C12D-FBF9-F549-5AE0-D29020299FAE}"/>
          </ac:cxnSpMkLst>
        </pc:cxnChg>
        <pc:cxnChg chg="mod">
          <ac:chgData name="Phillip Kaufman" userId="c001b2a046940d7c" providerId="LiveId" clId="{5CB25B10-5B1C-4017-B167-ED3104435743}" dt="2024-05-27T07:14:11.956" v="8420" actId="165"/>
          <ac:cxnSpMkLst>
            <pc:docMk/>
            <pc:sldMk cId="1216216427" sldId="908"/>
            <ac:cxnSpMk id="86" creationId="{277A5F9D-F3F5-6A08-57E0-6C3796EB75FE}"/>
          </ac:cxnSpMkLst>
        </pc:cxnChg>
        <pc:cxnChg chg="mod">
          <ac:chgData name="Phillip Kaufman" userId="c001b2a046940d7c" providerId="LiveId" clId="{5CB25B10-5B1C-4017-B167-ED3104435743}" dt="2024-05-27T07:14:11.956" v="8420" actId="165"/>
          <ac:cxnSpMkLst>
            <pc:docMk/>
            <pc:sldMk cId="1216216427" sldId="908"/>
            <ac:cxnSpMk id="87" creationId="{CD0385CD-945B-F490-29F7-1E7550EDFC6A}"/>
          </ac:cxnSpMkLst>
        </pc:cxnChg>
        <pc:cxnChg chg="mod">
          <ac:chgData name="Phillip Kaufman" userId="c001b2a046940d7c" providerId="LiveId" clId="{5CB25B10-5B1C-4017-B167-ED3104435743}" dt="2024-05-27T07:14:11.956" v="8420" actId="165"/>
          <ac:cxnSpMkLst>
            <pc:docMk/>
            <pc:sldMk cId="1216216427" sldId="908"/>
            <ac:cxnSpMk id="91" creationId="{D007DB84-F246-0D62-A17A-5DEE5B61D81E}"/>
          </ac:cxnSpMkLst>
        </pc:cxnChg>
        <pc:cxnChg chg="mod">
          <ac:chgData name="Phillip Kaufman" userId="c001b2a046940d7c" providerId="LiveId" clId="{5CB25B10-5B1C-4017-B167-ED3104435743}" dt="2024-05-27T07:14:11.956" v="8420" actId="165"/>
          <ac:cxnSpMkLst>
            <pc:docMk/>
            <pc:sldMk cId="1216216427" sldId="908"/>
            <ac:cxnSpMk id="93" creationId="{40B18477-2820-4F7E-1B06-796066870200}"/>
          </ac:cxnSpMkLst>
        </pc:cxnChg>
        <pc:cxnChg chg="mod">
          <ac:chgData name="Phillip Kaufman" userId="c001b2a046940d7c" providerId="LiveId" clId="{5CB25B10-5B1C-4017-B167-ED3104435743}" dt="2024-05-30T06:39:46.467" v="9815" actId="165"/>
          <ac:cxnSpMkLst>
            <pc:docMk/>
            <pc:sldMk cId="1216216427" sldId="908"/>
            <ac:cxnSpMk id="97" creationId="{880D6CDC-E614-1AB2-6025-58803371C35E}"/>
          </ac:cxnSpMkLst>
        </pc:cxnChg>
        <pc:cxnChg chg="mod">
          <ac:chgData name="Phillip Kaufman" userId="c001b2a046940d7c" providerId="LiveId" clId="{5CB25B10-5B1C-4017-B167-ED3104435743}" dt="2024-05-30T06:39:46.467" v="9815" actId="165"/>
          <ac:cxnSpMkLst>
            <pc:docMk/>
            <pc:sldMk cId="1216216427" sldId="908"/>
            <ac:cxnSpMk id="99" creationId="{DEA90A62-FA54-A51C-E9BD-5D75D7840962}"/>
          </ac:cxnSpMkLst>
        </pc:cxnChg>
        <pc:cxnChg chg="mod">
          <ac:chgData name="Phillip Kaufman" userId="c001b2a046940d7c" providerId="LiveId" clId="{5CB25B10-5B1C-4017-B167-ED3104435743}" dt="2024-05-30T06:39:46.467" v="9815" actId="165"/>
          <ac:cxnSpMkLst>
            <pc:docMk/>
            <pc:sldMk cId="1216216427" sldId="908"/>
            <ac:cxnSpMk id="100" creationId="{357AE4BB-1C04-308D-9D49-A42D2A49798E}"/>
          </ac:cxnSpMkLst>
        </pc:cxnChg>
        <pc:cxnChg chg="mod">
          <ac:chgData name="Phillip Kaufman" userId="c001b2a046940d7c" providerId="LiveId" clId="{5CB25B10-5B1C-4017-B167-ED3104435743}" dt="2024-05-30T06:39:46.467" v="9815" actId="165"/>
          <ac:cxnSpMkLst>
            <pc:docMk/>
            <pc:sldMk cId="1216216427" sldId="908"/>
            <ac:cxnSpMk id="101" creationId="{F54DB94C-7306-1AD6-DA56-828D2BBD6CA8}"/>
          </ac:cxnSpMkLst>
        </pc:cxnChg>
        <pc:cxnChg chg="mod">
          <ac:chgData name="Phillip Kaufman" userId="c001b2a046940d7c" providerId="LiveId" clId="{5CB25B10-5B1C-4017-B167-ED3104435743}" dt="2024-05-30T06:39:46.467" v="9815" actId="165"/>
          <ac:cxnSpMkLst>
            <pc:docMk/>
            <pc:sldMk cId="1216216427" sldId="908"/>
            <ac:cxnSpMk id="102" creationId="{88DD2121-C4C6-D05D-6C43-F9CD5724BA8B}"/>
          </ac:cxnSpMkLst>
        </pc:cxnChg>
        <pc:cxnChg chg="mod">
          <ac:chgData name="Phillip Kaufman" userId="c001b2a046940d7c" providerId="LiveId" clId="{5CB25B10-5B1C-4017-B167-ED3104435743}" dt="2024-05-30T06:39:46.467" v="9815" actId="165"/>
          <ac:cxnSpMkLst>
            <pc:docMk/>
            <pc:sldMk cId="1216216427" sldId="908"/>
            <ac:cxnSpMk id="103" creationId="{FDF8FD43-C409-6966-682F-B3948AED3E00}"/>
          </ac:cxnSpMkLst>
        </pc:cxnChg>
        <pc:cxnChg chg="mod">
          <ac:chgData name="Phillip Kaufman" userId="c001b2a046940d7c" providerId="LiveId" clId="{5CB25B10-5B1C-4017-B167-ED3104435743}" dt="2024-05-30T06:39:46.467" v="9815" actId="165"/>
          <ac:cxnSpMkLst>
            <pc:docMk/>
            <pc:sldMk cId="1216216427" sldId="908"/>
            <ac:cxnSpMk id="104" creationId="{5B27221A-9D1B-B11E-C708-E0F1DA124FD5}"/>
          </ac:cxnSpMkLst>
        </pc:cxnChg>
        <pc:cxnChg chg="mod">
          <ac:chgData name="Phillip Kaufman" userId="c001b2a046940d7c" providerId="LiveId" clId="{5CB25B10-5B1C-4017-B167-ED3104435743}" dt="2024-05-30T06:39:46.467" v="9815" actId="165"/>
          <ac:cxnSpMkLst>
            <pc:docMk/>
            <pc:sldMk cId="1216216427" sldId="908"/>
            <ac:cxnSpMk id="105" creationId="{D77B0542-D269-9845-DB1D-6242E08B8624}"/>
          </ac:cxnSpMkLst>
        </pc:cxnChg>
        <pc:cxnChg chg="mod">
          <ac:chgData name="Phillip Kaufman" userId="c001b2a046940d7c" providerId="LiveId" clId="{5CB25B10-5B1C-4017-B167-ED3104435743}" dt="2024-05-30T06:39:46.467" v="9815" actId="165"/>
          <ac:cxnSpMkLst>
            <pc:docMk/>
            <pc:sldMk cId="1216216427" sldId="908"/>
            <ac:cxnSpMk id="106" creationId="{2BDCF3A6-95B8-AF0E-25BD-5DBB073E395A}"/>
          </ac:cxnSpMkLst>
        </pc:cxnChg>
        <pc:cxnChg chg="mod">
          <ac:chgData name="Phillip Kaufman" userId="c001b2a046940d7c" providerId="LiveId" clId="{5CB25B10-5B1C-4017-B167-ED3104435743}" dt="2024-05-30T06:39:46.467" v="9815" actId="165"/>
          <ac:cxnSpMkLst>
            <pc:docMk/>
            <pc:sldMk cId="1216216427" sldId="908"/>
            <ac:cxnSpMk id="107" creationId="{D1EB80DB-72FC-34E9-34D3-69AD60042947}"/>
          </ac:cxnSpMkLst>
        </pc:cxnChg>
        <pc:cxnChg chg="mod">
          <ac:chgData name="Phillip Kaufman" userId="c001b2a046940d7c" providerId="LiveId" clId="{5CB25B10-5B1C-4017-B167-ED3104435743}" dt="2024-05-30T06:39:46.467" v="9815" actId="165"/>
          <ac:cxnSpMkLst>
            <pc:docMk/>
            <pc:sldMk cId="1216216427" sldId="908"/>
            <ac:cxnSpMk id="108" creationId="{B3882948-D93B-0FDC-CF8D-AFDBE97D66EF}"/>
          </ac:cxnSpMkLst>
        </pc:cxnChg>
        <pc:cxnChg chg="mod">
          <ac:chgData name="Phillip Kaufman" userId="c001b2a046940d7c" providerId="LiveId" clId="{5CB25B10-5B1C-4017-B167-ED3104435743}" dt="2024-05-30T06:39:46.467" v="9815" actId="165"/>
          <ac:cxnSpMkLst>
            <pc:docMk/>
            <pc:sldMk cId="1216216427" sldId="908"/>
            <ac:cxnSpMk id="109" creationId="{5A5812C2-C45E-C24E-8A87-41AA6C96327A}"/>
          </ac:cxnSpMkLst>
        </pc:cxnChg>
        <pc:cxnChg chg="mod">
          <ac:chgData name="Phillip Kaufman" userId="c001b2a046940d7c" providerId="LiveId" clId="{5CB25B10-5B1C-4017-B167-ED3104435743}" dt="2024-05-30T06:39:46.467" v="9815" actId="165"/>
          <ac:cxnSpMkLst>
            <pc:docMk/>
            <pc:sldMk cId="1216216427" sldId="908"/>
            <ac:cxnSpMk id="110" creationId="{D7EC676D-61B6-EB42-E117-4D45BEA4E309}"/>
          </ac:cxnSpMkLst>
        </pc:cxnChg>
        <pc:cxnChg chg="mod">
          <ac:chgData name="Phillip Kaufman" userId="c001b2a046940d7c" providerId="LiveId" clId="{5CB25B10-5B1C-4017-B167-ED3104435743}" dt="2024-05-30T06:39:46.467" v="9815" actId="165"/>
          <ac:cxnSpMkLst>
            <pc:docMk/>
            <pc:sldMk cId="1216216427" sldId="908"/>
            <ac:cxnSpMk id="111" creationId="{50DFBA5A-90C0-4D41-9C08-FD305212A95B}"/>
          </ac:cxnSpMkLst>
        </pc:cxnChg>
        <pc:cxnChg chg="mod">
          <ac:chgData name="Phillip Kaufman" userId="c001b2a046940d7c" providerId="LiveId" clId="{5CB25B10-5B1C-4017-B167-ED3104435743}" dt="2024-05-30T06:39:46.467" v="9815" actId="165"/>
          <ac:cxnSpMkLst>
            <pc:docMk/>
            <pc:sldMk cId="1216216427" sldId="908"/>
            <ac:cxnSpMk id="112" creationId="{AC997AA8-9AFB-27D3-BE77-CA69C8160E3F}"/>
          </ac:cxnSpMkLst>
        </pc:cxnChg>
        <pc:cxnChg chg="mod">
          <ac:chgData name="Phillip Kaufman" userId="c001b2a046940d7c" providerId="LiveId" clId="{5CB25B10-5B1C-4017-B167-ED3104435743}" dt="2024-05-30T06:39:46.467" v="9815" actId="165"/>
          <ac:cxnSpMkLst>
            <pc:docMk/>
            <pc:sldMk cId="1216216427" sldId="908"/>
            <ac:cxnSpMk id="113" creationId="{D8789158-BD4F-8B4E-75D8-0CE2B505138E}"/>
          </ac:cxnSpMkLst>
        </pc:cxnChg>
        <pc:cxnChg chg="mod">
          <ac:chgData name="Phillip Kaufman" userId="c001b2a046940d7c" providerId="LiveId" clId="{5CB25B10-5B1C-4017-B167-ED3104435743}" dt="2024-05-30T06:39:46.467" v="9815" actId="165"/>
          <ac:cxnSpMkLst>
            <pc:docMk/>
            <pc:sldMk cId="1216216427" sldId="908"/>
            <ac:cxnSpMk id="114" creationId="{9AA2ADF2-0EB3-F8AE-8018-396B37EE93D1}"/>
          </ac:cxnSpMkLst>
        </pc:cxnChg>
        <pc:cxnChg chg="mod">
          <ac:chgData name="Phillip Kaufman" userId="c001b2a046940d7c" providerId="LiveId" clId="{5CB25B10-5B1C-4017-B167-ED3104435743}" dt="2024-05-30T06:39:46.467" v="9815" actId="165"/>
          <ac:cxnSpMkLst>
            <pc:docMk/>
            <pc:sldMk cId="1216216427" sldId="908"/>
            <ac:cxnSpMk id="115" creationId="{884CF5ED-A86B-984A-B49A-E554C13733A1}"/>
          </ac:cxnSpMkLst>
        </pc:cxnChg>
        <pc:cxnChg chg="mod">
          <ac:chgData name="Phillip Kaufman" userId="c001b2a046940d7c" providerId="LiveId" clId="{5CB25B10-5B1C-4017-B167-ED3104435743}" dt="2024-05-30T06:39:46.467" v="9815" actId="165"/>
          <ac:cxnSpMkLst>
            <pc:docMk/>
            <pc:sldMk cId="1216216427" sldId="908"/>
            <ac:cxnSpMk id="116" creationId="{AB0533E7-9880-E07F-9915-BE0F60A2DB8B}"/>
          </ac:cxnSpMkLst>
        </pc:cxnChg>
        <pc:cxnChg chg="mod">
          <ac:chgData name="Phillip Kaufman" userId="c001b2a046940d7c" providerId="LiveId" clId="{5CB25B10-5B1C-4017-B167-ED3104435743}" dt="2024-05-30T06:39:46.467" v="9815" actId="165"/>
          <ac:cxnSpMkLst>
            <pc:docMk/>
            <pc:sldMk cId="1216216427" sldId="908"/>
            <ac:cxnSpMk id="117" creationId="{9C00787A-F7FE-A1D3-8136-2F234423EC5A}"/>
          </ac:cxnSpMkLst>
        </pc:cxnChg>
        <pc:cxnChg chg="mod">
          <ac:chgData name="Phillip Kaufman" userId="c001b2a046940d7c" providerId="LiveId" clId="{5CB25B10-5B1C-4017-B167-ED3104435743}" dt="2024-05-30T06:39:46.467" v="9815" actId="165"/>
          <ac:cxnSpMkLst>
            <pc:docMk/>
            <pc:sldMk cId="1216216427" sldId="908"/>
            <ac:cxnSpMk id="118" creationId="{CFD894F4-A54C-2449-F8A7-2056567D8B83}"/>
          </ac:cxnSpMkLst>
        </pc:cxnChg>
        <pc:cxnChg chg="mod">
          <ac:chgData name="Phillip Kaufman" userId="c001b2a046940d7c" providerId="LiveId" clId="{5CB25B10-5B1C-4017-B167-ED3104435743}" dt="2024-05-30T06:39:46.467" v="9815" actId="165"/>
          <ac:cxnSpMkLst>
            <pc:docMk/>
            <pc:sldMk cId="1216216427" sldId="908"/>
            <ac:cxnSpMk id="119" creationId="{1FDAD910-0F26-EC19-D76F-BC19A495C9D1}"/>
          </ac:cxnSpMkLst>
        </pc:cxnChg>
        <pc:cxnChg chg="mod">
          <ac:chgData name="Phillip Kaufman" userId="c001b2a046940d7c" providerId="LiveId" clId="{5CB25B10-5B1C-4017-B167-ED3104435743}" dt="2024-05-30T06:39:46.467" v="9815" actId="165"/>
          <ac:cxnSpMkLst>
            <pc:docMk/>
            <pc:sldMk cId="1216216427" sldId="908"/>
            <ac:cxnSpMk id="120" creationId="{F86D9FAC-C826-E18E-B1E3-B7A8A21A1A59}"/>
          </ac:cxnSpMkLst>
        </pc:cxnChg>
        <pc:cxnChg chg="mod">
          <ac:chgData name="Phillip Kaufman" userId="c001b2a046940d7c" providerId="LiveId" clId="{5CB25B10-5B1C-4017-B167-ED3104435743}" dt="2024-05-30T06:39:46.467" v="9815" actId="165"/>
          <ac:cxnSpMkLst>
            <pc:docMk/>
            <pc:sldMk cId="1216216427" sldId="908"/>
            <ac:cxnSpMk id="121" creationId="{6587553B-3BCA-77C7-85CA-CDA6A9AFA742}"/>
          </ac:cxnSpMkLst>
        </pc:cxnChg>
        <pc:cxnChg chg="mod">
          <ac:chgData name="Phillip Kaufman" userId="c001b2a046940d7c" providerId="LiveId" clId="{5CB25B10-5B1C-4017-B167-ED3104435743}" dt="2024-05-30T06:39:46.467" v="9815" actId="165"/>
          <ac:cxnSpMkLst>
            <pc:docMk/>
            <pc:sldMk cId="1216216427" sldId="908"/>
            <ac:cxnSpMk id="122" creationId="{38EB0723-78AF-211E-FC2D-923B3E5E2FD2}"/>
          </ac:cxnSpMkLst>
        </pc:cxnChg>
        <pc:cxnChg chg="mod">
          <ac:chgData name="Phillip Kaufman" userId="c001b2a046940d7c" providerId="LiveId" clId="{5CB25B10-5B1C-4017-B167-ED3104435743}" dt="2024-05-30T06:39:46.467" v="9815" actId="165"/>
          <ac:cxnSpMkLst>
            <pc:docMk/>
            <pc:sldMk cId="1216216427" sldId="908"/>
            <ac:cxnSpMk id="123" creationId="{71EF1748-2CEA-CBB6-775B-A078C4F0E409}"/>
          </ac:cxnSpMkLst>
        </pc:cxnChg>
        <pc:cxnChg chg="mod">
          <ac:chgData name="Phillip Kaufman" userId="c001b2a046940d7c" providerId="LiveId" clId="{5CB25B10-5B1C-4017-B167-ED3104435743}" dt="2024-05-30T06:39:46.467" v="9815" actId="165"/>
          <ac:cxnSpMkLst>
            <pc:docMk/>
            <pc:sldMk cId="1216216427" sldId="908"/>
            <ac:cxnSpMk id="124" creationId="{72176F83-D48D-E122-2570-DD0B07A841FF}"/>
          </ac:cxnSpMkLst>
        </pc:cxnChg>
        <pc:cxnChg chg="mod">
          <ac:chgData name="Phillip Kaufman" userId="c001b2a046940d7c" providerId="LiveId" clId="{5CB25B10-5B1C-4017-B167-ED3104435743}" dt="2024-05-30T06:39:46.467" v="9815" actId="165"/>
          <ac:cxnSpMkLst>
            <pc:docMk/>
            <pc:sldMk cId="1216216427" sldId="908"/>
            <ac:cxnSpMk id="125" creationId="{37257C17-E73D-C00F-138B-EC6D032B23E1}"/>
          </ac:cxnSpMkLst>
        </pc:cxnChg>
        <pc:cxnChg chg="mod">
          <ac:chgData name="Phillip Kaufman" userId="c001b2a046940d7c" providerId="LiveId" clId="{5CB25B10-5B1C-4017-B167-ED3104435743}" dt="2024-05-30T06:39:46.467" v="9815" actId="165"/>
          <ac:cxnSpMkLst>
            <pc:docMk/>
            <pc:sldMk cId="1216216427" sldId="908"/>
            <ac:cxnSpMk id="126" creationId="{C46C0F2A-8A53-1AF5-CBF7-6B001CA316B1}"/>
          </ac:cxnSpMkLst>
        </pc:cxnChg>
        <pc:cxnChg chg="mod">
          <ac:chgData name="Phillip Kaufman" userId="c001b2a046940d7c" providerId="LiveId" clId="{5CB25B10-5B1C-4017-B167-ED3104435743}" dt="2024-05-30T06:39:46.467" v="9815" actId="165"/>
          <ac:cxnSpMkLst>
            <pc:docMk/>
            <pc:sldMk cId="1216216427" sldId="908"/>
            <ac:cxnSpMk id="127" creationId="{56ED5E51-7F0A-0447-18E9-28E8EE0E8ABB}"/>
          </ac:cxnSpMkLst>
        </pc:cxnChg>
        <pc:cxnChg chg="mod">
          <ac:chgData name="Phillip Kaufman" userId="c001b2a046940d7c" providerId="LiveId" clId="{5CB25B10-5B1C-4017-B167-ED3104435743}" dt="2024-05-30T06:39:46.467" v="9815" actId="165"/>
          <ac:cxnSpMkLst>
            <pc:docMk/>
            <pc:sldMk cId="1216216427" sldId="908"/>
            <ac:cxnSpMk id="128" creationId="{79500A99-066D-290F-0504-601B60907E5B}"/>
          </ac:cxnSpMkLst>
        </pc:cxnChg>
        <pc:cxnChg chg="mod">
          <ac:chgData name="Phillip Kaufman" userId="c001b2a046940d7c" providerId="LiveId" clId="{5CB25B10-5B1C-4017-B167-ED3104435743}" dt="2024-05-30T06:39:46.467" v="9815" actId="165"/>
          <ac:cxnSpMkLst>
            <pc:docMk/>
            <pc:sldMk cId="1216216427" sldId="908"/>
            <ac:cxnSpMk id="129" creationId="{AAC3E6CD-A72A-BE93-6C4D-9B9598C2DC86}"/>
          </ac:cxnSpMkLst>
        </pc:cxnChg>
        <pc:cxnChg chg="mod">
          <ac:chgData name="Phillip Kaufman" userId="c001b2a046940d7c" providerId="LiveId" clId="{5CB25B10-5B1C-4017-B167-ED3104435743}" dt="2024-05-30T06:39:46.467" v="9815" actId="165"/>
          <ac:cxnSpMkLst>
            <pc:docMk/>
            <pc:sldMk cId="1216216427" sldId="908"/>
            <ac:cxnSpMk id="131" creationId="{BFFF498F-A554-F5A2-0DBA-9DDA44620047}"/>
          </ac:cxnSpMkLst>
        </pc:cxnChg>
        <pc:cxnChg chg="mod">
          <ac:chgData name="Phillip Kaufman" userId="c001b2a046940d7c" providerId="LiveId" clId="{5CB25B10-5B1C-4017-B167-ED3104435743}" dt="2024-05-30T06:39:46.467" v="9815" actId="165"/>
          <ac:cxnSpMkLst>
            <pc:docMk/>
            <pc:sldMk cId="1216216427" sldId="908"/>
            <ac:cxnSpMk id="132" creationId="{71153A38-13B0-CBE5-71C0-DEEF8751AEEF}"/>
          </ac:cxnSpMkLst>
        </pc:cxnChg>
        <pc:cxnChg chg="mod">
          <ac:chgData name="Phillip Kaufman" userId="c001b2a046940d7c" providerId="LiveId" clId="{5CB25B10-5B1C-4017-B167-ED3104435743}" dt="2024-05-30T06:39:46.467" v="9815" actId="165"/>
          <ac:cxnSpMkLst>
            <pc:docMk/>
            <pc:sldMk cId="1216216427" sldId="908"/>
            <ac:cxnSpMk id="133" creationId="{EA78046D-DD99-1D4F-1B0F-E14B3C356686}"/>
          </ac:cxnSpMkLst>
        </pc:cxnChg>
        <pc:cxnChg chg="mod">
          <ac:chgData name="Phillip Kaufman" userId="c001b2a046940d7c" providerId="LiveId" clId="{5CB25B10-5B1C-4017-B167-ED3104435743}" dt="2024-05-30T06:39:46.467" v="9815" actId="165"/>
          <ac:cxnSpMkLst>
            <pc:docMk/>
            <pc:sldMk cId="1216216427" sldId="908"/>
            <ac:cxnSpMk id="134" creationId="{4E1D75A3-57E9-35EE-9099-4F727BE45F2B}"/>
          </ac:cxnSpMkLst>
        </pc:cxnChg>
        <pc:cxnChg chg="mod">
          <ac:chgData name="Phillip Kaufman" userId="c001b2a046940d7c" providerId="LiveId" clId="{5CB25B10-5B1C-4017-B167-ED3104435743}" dt="2024-05-30T06:39:46.467" v="9815" actId="165"/>
          <ac:cxnSpMkLst>
            <pc:docMk/>
            <pc:sldMk cId="1216216427" sldId="908"/>
            <ac:cxnSpMk id="135" creationId="{D18AC4D9-E205-B975-DAA6-EAF4393FCEC6}"/>
          </ac:cxnSpMkLst>
        </pc:cxnChg>
        <pc:cxnChg chg="mod">
          <ac:chgData name="Phillip Kaufman" userId="c001b2a046940d7c" providerId="LiveId" clId="{5CB25B10-5B1C-4017-B167-ED3104435743}" dt="2024-05-30T06:39:46.467" v="9815" actId="165"/>
          <ac:cxnSpMkLst>
            <pc:docMk/>
            <pc:sldMk cId="1216216427" sldId="908"/>
            <ac:cxnSpMk id="136" creationId="{2962577E-1507-286E-4319-376E4E467AAC}"/>
          </ac:cxnSpMkLst>
        </pc:cxnChg>
        <pc:cxnChg chg="mod">
          <ac:chgData name="Phillip Kaufman" userId="c001b2a046940d7c" providerId="LiveId" clId="{5CB25B10-5B1C-4017-B167-ED3104435743}" dt="2024-05-30T06:39:46.467" v="9815" actId="165"/>
          <ac:cxnSpMkLst>
            <pc:docMk/>
            <pc:sldMk cId="1216216427" sldId="908"/>
            <ac:cxnSpMk id="137" creationId="{D0B68F9E-792A-D63C-2EC5-8BE6BA78CC2B}"/>
          </ac:cxnSpMkLst>
        </pc:cxnChg>
        <pc:cxnChg chg="mod">
          <ac:chgData name="Phillip Kaufman" userId="c001b2a046940d7c" providerId="LiveId" clId="{5CB25B10-5B1C-4017-B167-ED3104435743}" dt="2024-05-30T06:39:46.467" v="9815" actId="165"/>
          <ac:cxnSpMkLst>
            <pc:docMk/>
            <pc:sldMk cId="1216216427" sldId="908"/>
            <ac:cxnSpMk id="138" creationId="{2F1F400A-3BE4-C7A6-65F3-39407D474E9C}"/>
          </ac:cxnSpMkLst>
        </pc:cxnChg>
        <pc:cxnChg chg="mod">
          <ac:chgData name="Phillip Kaufman" userId="c001b2a046940d7c" providerId="LiveId" clId="{5CB25B10-5B1C-4017-B167-ED3104435743}" dt="2024-05-30T06:39:46.467" v="9815" actId="165"/>
          <ac:cxnSpMkLst>
            <pc:docMk/>
            <pc:sldMk cId="1216216427" sldId="908"/>
            <ac:cxnSpMk id="139" creationId="{92A817CA-0E1F-775D-CFB6-A627D374959C}"/>
          </ac:cxnSpMkLst>
        </pc:cxnChg>
        <pc:cxnChg chg="mod">
          <ac:chgData name="Phillip Kaufman" userId="c001b2a046940d7c" providerId="LiveId" clId="{5CB25B10-5B1C-4017-B167-ED3104435743}" dt="2024-05-30T06:39:46.467" v="9815" actId="165"/>
          <ac:cxnSpMkLst>
            <pc:docMk/>
            <pc:sldMk cId="1216216427" sldId="908"/>
            <ac:cxnSpMk id="140" creationId="{032411EA-3621-0A5B-1321-4C6782C8DB2B}"/>
          </ac:cxnSpMkLst>
        </pc:cxnChg>
        <pc:cxnChg chg="mod">
          <ac:chgData name="Phillip Kaufman" userId="c001b2a046940d7c" providerId="LiveId" clId="{5CB25B10-5B1C-4017-B167-ED3104435743}" dt="2024-05-30T06:39:46.467" v="9815" actId="165"/>
          <ac:cxnSpMkLst>
            <pc:docMk/>
            <pc:sldMk cId="1216216427" sldId="908"/>
            <ac:cxnSpMk id="141" creationId="{AAE11E94-DED8-FD7C-EC0B-947EB32476FE}"/>
          </ac:cxnSpMkLst>
        </pc:cxnChg>
        <pc:cxnChg chg="mod">
          <ac:chgData name="Phillip Kaufman" userId="c001b2a046940d7c" providerId="LiveId" clId="{5CB25B10-5B1C-4017-B167-ED3104435743}" dt="2024-05-30T06:39:46.467" v="9815" actId="165"/>
          <ac:cxnSpMkLst>
            <pc:docMk/>
            <pc:sldMk cId="1216216427" sldId="908"/>
            <ac:cxnSpMk id="142" creationId="{BEBBF55E-504F-710A-121A-412D51A58960}"/>
          </ac:cxnSpMkLst>
        </pc:cxnChg>
        <pc:cxnChg chg="mod">
          <ac:chgData name="Phillip Kaufman" userId="c001b2a046940d7c" providerId="LiveId" clId="{5CB25B10-5B1C-4017-B167-ED3104435743}" dt="2024-05-30T06:39:46.467" v="9815" actId="165"/>
          <ac:cxnSpMkLst>
            <pc:docMk/>
            <pc:sldMk cId="1216216427" sldId="908"/>
            <ac:cxnSpMk id="143" creationId="{0729AD43-16E6-17A5-44F8-E791DCA07CC2}"/>
          </ac:cxnSpMkLst>
        </pc:cxnChg>
        <pc:cxnChg chg="mod">
          <ac:chgData name="Phillip Kaufman" userId="c001b2a046940d7c" providerId="LiveId" clId="{5CB25B10-5B1C-4017-B167-ED3104435743}" dt="2024-05-30T06:39:46.467" v="9815" actId="165"/>
          <ac:cxnSpMkLst>
            <pc:docMk/>
            <pc:sldMk cId="1216216427" sldId="908"/>
            <ac:cxnSpMk id="144" creationId="{285413B1-A017-7BE7-F201-17B5323DF985}"/>
          </ac:cxnSpMkLst>
        </pc:cxnChg>
        <pc:cxnChg chg="mod">
          <ac:chgData name="Phillip Kaufman" userId="c001b2a046940d7c" providerId="LiveId" clId="{5CB25B10-5B1C-4017-B167-ED3104435743}" dt="2024-05-30T06:39:46.467" v="9815" actId="165"/>
          <ac:cxnSpMkLst>
            <pc:docMk/>
            <pc:sldMk cId="1216216427" sldId="908"/>
            <ac:cxnSpMk id="145" creationId="{AAE0D431-CD7D-6F8E-97A5-A4482D234ECB}"/>
          </ac:cxnSpMkLst>
        </pc:cxnChg>
        <pc:cxnChg chg="mod">
          <ac:chgData name="Phillip Kaufman" userId="c001b2a046940d7c" providerId="LiveId" clId="{5CB25B10-5B1C-4017-B167-ED3104435743}" dt="2024-05-30T06:39:46.467" v="9815" actId="165"/>
          <ac:cxnSpMkLst>
            <pc:docMk/>
            <pc:sldMk cId="1216216427" sldId="908"/>
            <ac:cxnSpMk id="146" creationId="{8B3A3947-D8A9-6399-C504-D45F5264AAAB}"/>
          </ac:cxnSpMkLst>
        </pc:cxnChg>
        <pc:cxnChg chg="mod">
          <ac:chgData name="Phillip Kaufman" userId="c001b2a046940d7c" providerId="LiveId" clId="{5CB25B10-5B1C-4017-B167-ED3104435743}" dt="2024-05-30T06:39:46.467" v="9815" actId="165"/>
          <ac:cxnSpMkLst>
            <pc:docMk/>
            <pc:sldMk cId="1216216427" sldId="908"/>
            <ac:cxnSpMk id="147" creationId="{D70136DE-67BF-A4C6-E356-3C4AE31D3011}"/>
          </ac:cxnSpMkLst>
        </pc:cxnChg>
        <pc:cxnChg chg="mod">
          <ac:chgData name="Phillip Kaufman" userId="c001b2a046940d7c" providerId="LiveId" clId="{5CB25B10-5B1C-4017-B167-ED3104435743}" dt="2024-05-30T06:39:46.467" v="9815" actId="165"/>
          <ac:cxnSpMkLst>
            <pc:docMk/>
            <pc:sldMk cId="1216216427" sldId="908"/>
            <ac:cxnSpMk id="148" creationId="{C92EF7AF-DD7E-C0F9-DF5D-21E5E1C7D800}"/>
          </ac:cxnSpMkLst>
        </pc:cxnChg>
        <pc:cxnChg chg="mod">
          <ac:chgData name="Phillip Kaufman" userId="c001b2a046940d7c" providerId="LiveId" clId="{5CB25B10-5B1C-4017-B167-ED3104435743}" dt="2024-05-30T06:39:46.467" v="9815" actId="165"/>
          <ac:cxnSpMkLst>
            <pc:docMk/>
            <pc:sldMk cId="1216216427" sldId="908"/>
            <ac:cxnSpMk id="149" creationId="{40AE40DE-1BEB-EFB7-F3F1-531CB4181965}"/>
          </ac:cxnSpMkLst>
        </pc:cxnChg>
        <pc:cxnChg chg="mod">
          <ac:chgData name="Phillip Kaufman" userId="c001b2a046940d7c" providerId="LiveId" clId="{5CB25B10-5B1C-4017-B167-ED3104435743}" dt="2024-05-30T06:39:46.467" v="9815" actId="165"/>
          <ac:cxnSpMkLst>
            <pc:docMk/>
            <pc:sldMk cId="1216216427" sldId="908"/>
            <ac:cxnSpMk id="150" creationId="{7763B01F-7941-D082-2D9A-63EB8F2C8972}"/>
          </ac:cxnSpMkLst>
        </pc:cxnChg>
        <pc:cxnChg chg="mod">
          <ac:chgData name="Phillip Kaufman" userId="c001b2a046940d7c" providerId="LiveId" clId="{5CB25B10-5B1C-4017-B167-ED3104435743}" dt="2024-05-30T06:39:46.467" v="9815" actId="165"/>
          <ac:cxnSpMkLst>
            <pc:docMk/>
            <pc:sldMk cId="1216216427" sldId="908"/>
            <ac:cxnSpMk id="151" creationId="{7C6824AF-A798-DD48-25E9-B18D57FA98CB}"/>
          </ac:cxnSpMkLst>
        </pc:cxnChg>
        <pc:cxnChg chg="mod">
          <ac:chgData name="Phillip Kaufman" userId="c001b2a046940d7c" providerId="LiveId" clId="{5CB25B10-5B1C-4017-B167-ED3104435743}" dt="2024-05-30T06:39:46.467" v="9815" actId="165"/>
          <ac:cxnSpMkLst>
            <pc:docMk/>
            <pc:sldMk cId="1216216427" sldId="908"/>
            <ac:cxnSpMk id="152" creationId="{EECA2ACA-C525-D84B-0FDA-867E9C085646}"/>
          </ac:cxnSpMkLst>
        </pc:cxnChg>
        <pc:cxnChg chg="mod">
          <ac:chgData name="Phillip Kaufman" userId="c001b2a046940d7c" providerId="LiveId" clId="{5CB25B10-5B1C-4017-B167-ED3104435743}" dt="2024-05-30T06:39:46.467" v="9815" actId="165"/>
          <ac:cxnSpMkLst>
            <pc:docMk/>
            <pc:sldMk cId="1216216427" sldId="908"/>
            <ac:cxnSpMk id="153" creationId="{7EA747AF-FFF6-277E-5B4C-271A59AE858C}"/>
          </ac:cxnSpMkLst>
        </pc:cxnChg>
        <pc:cxnChg chg="mod">
          <ac:chgData name="Phillip Kaufman" userId="c001b2a046940d7c" providerId="LiveId" clId="{5CB25B10-5B1C-4017-B167-ED3104435743}" dt="2024-05-30T06:39:46.467" v="9815" actId="165"/>
          <ac:cxnSpMkLst>
            <pc:docMk/>
            <pc:sldMk cId="1216216427" sldId="908"/>
            <ac:cxnSpMk id="154" creationId="{F998C950-A226-6950-0693-B2B0AB3C047D}"/>
          </ac:cxnSpMkLst>
        </pc:cxnChg>
        <pc:cxnChg chg="mod">
          <ac:chgData name="Phillip Kaufman" userId="c001b2a046940d7c" providerId="LiveId" clId="{5CB25B10-5B1C-4017-B167-ED3104435743}" dt="2024-05-30T06:39:46.467" v="9815" actId="165"/>
          <ac:cxnSpMkLst>
            <pc:docMk/>
            <pc:sldMk cId="1216216427" sldId="908"/>
            <ac:cxnSpMk id="155" creationId="{AFC96305-3076-CBD2-FBF3-13E5256DB491}"/>
          </ac:cxnSpMkLst>
        </pc:cxnChg>
        <pc:cxnChg chg="mod">
          <ac:chgData name="Phillip Kaufman" userId="c001b2a046940d7c" providerId="LiveId" clId="{5CB25B10-5B1C-4017-B167-ED3104435743}" dt="2024-05-30T06:39:46.467" v="9815" actId="165"/>
          <ac:cxnSpMkLst>
            <pc:docMk/>
            <pc:sldMk cId="1216216427" sldId="908"/>
            <ac:cxnSpMk id="156" creationId="{9A66D00F-89B7-CB84-BDC7-3DB1C9610443}"/>
          </ac:cxnSpMkLst>
        </pc:cxnChg>
        <pc:cxnChg chg="mod">
          <ac:chgData name="Phillip Kaufman" userId="c001b2a046940d7c" providerId="LiveId" clId="{5CB25B10-5B1C-4017-B167-ED3104435743}" dt="2024-05-30T06:39:46.467" v="9815" actId="165"/>
          <ac:cxnSpMkLst>
            <pc:docMk/>
            <pc:sldMk cId="1216216427" sldId="908"/>
            <ac:cxnSpMk id="157" creationId="{A7834E52-DFE6-EFFA-FB49-31849626E984}"/>
          </ac:cxnSpMkLst>
        </pc:cxnChg>
        <pc:cxnChg chg="mod">
          <ac:chgData name="Phillip Kaufman" userId="c001b2a046940d7c" providerId="LiveId" clId="{5CB25B10-5B1C-4017-B167-ED3104435743}" dt="2024-05-30T06:39:46.467" v="9815" actId="165"/>
          <ac:cxnSpMkLst>
            <pc:docMk/>
            <pc:sldMk cId="1216216427" sldId="908"/>
            <ac:cxnSpMk id="158" creationId="{3488B07C-B8F4-16EB-9954-FC568FB1BDDA}"/>
          </ac:cxnSpMkLst>
        </pc:cxnChg>
        <pc:cxnChg chg="mod">
          <ac:chgData name="Phillip Kaufman" userId="c001b2a046940d7c" providerId="LiveId" clId="{5CB25B10-5B1C-4017-B167-ED3104435743}" dt="2024-05-30T06:39:46.467" v="9815" actId="165"/>
          <ac:cxnSpMkLst>
            <pc:docMk/>
            <pc:sldMk cId="1216216427" sldId="908"/>
            <ac:cxnSpMk id="159" creationId="{18780328-79AB-1D49-23B8-4FE8BD0D264E}"/>
          </ac:cxnSpMkLst>
        </pc:cxnChg>
        <pc:cxnChg chg="mod">
          <ac:chgData name="Phillip Kaufman" userId="c001b2a046940d7c" providerId="LiveId" clId="{5CB25B10-5B1C-4017-B167-ED3104435743}" dt="2024-05-30T06:39:46.467" v="9815" actId="165"/>
          <ac:cxnSpMkLst>
            <pc:docMk/>
            <pc:sldMk cId="1216216427" sldId="908"/>
            <ac:cxnSpMk id="160" creationId="{73854735-8C49-C6DF-0F10-72EF2BF04707}"/>
          </ac:cxnSpMkLst>
        </pc:cxnChg>
        <pc:cxnChg chg="mod">
          <ac:chgData name="Phillip Kaufman" userId="c001b2a046940d7c" providerId="LiveId" clId="{5CB25B10-5B1C-4017-B167-ED3104435743}" dt="2024-05-30T06:39:46.467" v="9815" actId="165"/>
          <ac:cxnSpMkLst>
            <pc:docMk/>
            <pc:sldMk cId="1216216427" sldId="908"/>
            <ac:cxnSpMk id="161" creationId="{6DB29328-95BF-CF57-8FD2-D805548D8433}"/>
          </ac:cxnSpMkLst>
        </pc:cxnChg>
        <pc:cxnChg chg="mod">
          <ac:chgData name="Phillip Kaufman" userId="c001b2a046940d7c" providerId="LiveId" clId="{5CB25B10-5B1C-4017-B167-ED3104435743}" dt="2024-05-30T06:39:46.467" v="9815" actId="165"/>
          <ac:cxnSpMkLst>
            <pc:docMk/>
            <pc:sldMk cId="1216216427" sldId="908"/>
            <ac:cxnSpMk id="162" creationId="{536CAAD9-408C-A0D1-0176-33725361FE42}"/>
          </ac:cxnSpMkLst>
        </pc:cxnChg>
        <pc:cxnChg chg="mod">
          <ac:chgData name="Phillip Kaufman" userId="c001b2a046940d7c" providerId="LiveId" clId="{5CB25B10-5B1C-4017-B167-ED3104435743}" dt="2024-05-27T07:25:40.384" v="8572"/>
          <ac:cxnSpMkLst>
            <pc:docMk/>
            <pc:sldMk cId="1216216427" sldId="908"/>
            <ac:cxnSpMk id="169" creationId="{7ACA5D4D-035C-9D6E-B294-E98D4795A27D}"/>
          </ac:cxnSpMkLst>
        </pc:cxnChg>
        <pc:cxnChg chg="mod">
          <ac:chgData name="Phillip Kaufman" userId="c001b2a046940d7c" providerId="LiveId" clId="{5CB25B10-5B1C-4017-B167-ED3104435743}" dt="2024-05-27T07:25:40.384" v="8572"/>
          <ac:cxnSpMkLst>
            <pc:docMk/>
            <pc:sldMk cId="1216216427" sldId="908"/>
            <ac:cxnSpMk id="170" creationId="{9EA102D2-083F-0C8D-DB9F-B6430AE7A7B1}"/>
          </ac:cxnSpMkLst>
        </pc:cxnChg>
        <pc:cxnChg chg="mod">
          <ac:chgData name="Phillip Kaufman" userId="c001b2a046940d7c" providerId="LiveId" clId="{5CB25B10-5B1C-4017-B167-ED3104435743}" dt="2024-05-27T07:25:40.384" v="8572"/>
          <ac:cxnSpMkLst>
            <pc:docMk/>
            <pc:sldMk cId="1216216427" sldId="908"/>
            <ac:cxnSpMk id="178" creationId="{D44F8750-C3A8-4934-D03B-3FFA95328CD5}"/>
          </ac:cxnSpMkLst>
        </pc:cxnChg>
        <pc:cxnChg chg="mod">
          <ac:chgData name="Phillip Kaufman" userId="c001b2a046940d7c" providerId="LiveId" clId="{5CB25B10-5B1C-4017-B167-ED3104435743}" dt="2024-05-27T07:25:40.384" v="8572"/>
          <ac:cxnSpMkLst>
            <pc:docMk/>
            <pc:sldMk cId="1216216427" sldId="908"/>
            <ac:cxnSpMk id="179" creationId="{AAE42689-D74C-19F1-00FA-0568776C78EC}"/>
          </ac:cxnSpMkLst>
        </pc:cxnChg>
      </pc:sldChg>
      <pc:sldChg chg="modSp mod">
        <pc:chgData name="Phillip Kaufman" userId="c001b2a046940d7c" providerId="LiveId" clId="{5CB25B10-5B1C-4017-B167-ED3104435743}" dt="2024-05-29T06:23:14.966" v="9414" actId="14100"/>
        <pc:sldMkLst>
          <pc:docMk/>
          <pc:sldMk cId="1060826229" sldId="909"/>
        </pc:sldMkLst>
        <pc:spChg chg="mod">
          <ac:chgData name="Phillip Kaufman" userId="c001b2a046940d7c" providerId="LiveId" clId="{5CB25B10-5B1C-4017-B167-ED3104435743}" dt="2024-05-29T06:22:59.334" v="9409" actId="1076"/>
          <ac:spMkLst>
            <pc:docMk/>
            <pc:sldMk cId="1060826229" sldId="909"/>
            <ac:spMk id="5" creationId="{2363DC16-84B0-3645-9D5D-3B4C5B32A909}"/>
          </ac:spMkLst>
        </pc:spChg>
        <pc:spChg chg="mod">
          <ac:chgData name="Phillip Kaufman" userId="c001b2a046940d7c" providerId="LiveId" clId="{5CB25B10-5B1C-4017-B167-ED3104435743}" dt="2024-05-16T07:58:32.144" v="1941" actId="20577"/>
          <ac:spMkLst>
            <pc:docMk/>
            <pc:sldMk cId="1060826229" sldId="909"/>
            <ac:spMk id="6" creationId="{A80FA4C3-7A3F-E108-A02C-46DFE1BD6F46}"/>
          </ac:spMkLst>
        </pc:spChg>
        <pc:spChg chg="mod">
          <ac:chgData name="Phillip Kaufman" userId="c001b2a046940d7c" providerId="LiveId" clId="{5CB25B10-5B1C-4017-B167-ED3104435743}" dt="2024-05-29T06:22:59.256" v="9407" actId="403"/>
          <ac:spMkLst>
            <pc:docMk/>
            <pc:sldMk cId="1060826229" sldId="909"/>
            <ac:spMk id="7" creationId="{70D5E521-6D9F-1E9F-5ED1-71D91179585E}"/>
          </ac:spMkLst>
        </pc:spChg>
        <pc:spChg chg="mod">
          <ac:chgData name="Phillip Kaufman" userId="c001b2a046940d7c" providerId="LiveId" clId="{5CB25B10-5B1C-4017-B167-ED3104435743}" dt="2024-05-21T04:53:17.301" v="5336" actId="1035"/>
          <ac:spMkLst>
            <pc:docMk/>
            <pc:sldMk cId="1060826229" sldId="909"/>
            <ac:spMk id="8" creationId="{89BE1D70-77E9-EC2E-763D-FC3DB808929D}"/>
          </ac:spMkLst>
        </pc:spChg>
        <pc:spChg chg="mod">
          <ac:chgData name="Phillip Kaufman" userId="c001b2a046940d7c" providerId="LiveId" clId="{5CB25B10-5B1C-4017-B167-ED3104435743}" dt="2024-05-29T06:22:22.042" v="9391" actId="1076"/>
          <ac:spMkLst>
            <pc:docMk/>
            <pc:sldMk cId="1060826229" sldId="909"/>
            <ac:spMk id="9" creationId="{5152D29F-22B8-BE66-6847-1F8E6664EC18}"/>
          </ac:spMkLst>
        </pc:spChg>
        <pc:spChg chg="mod">
          <ac:chgData name="Phillip Kaufman" userId="c001b2a046940d7c" providerId="LiveId" clId="{5CB25B10-5B1C-4017-B167-ED3104435743}" dt="2024-05-16T07:54:00.903" v="1936" actId="1076"/>
          <ac:spMkLst>
            <pc:docMk/>
            <pc:sldMk cId="1060826229" sldId="909"/>
            <ac:spMk id="13" creationId="{A1A436F9-E903-F701-FCDD-8094069F35DD}"/>
          </ac:spMkLst>
        </pc:spChg>
        <pc:spChg chg="mod">
          <ac:chgData name="Phillip Kaufman" userId="c001b2a046940d7c" providerId="LiveId" clId="{5CB25B10-5B1C-4017-B167-ED3104435743}" dt="2024-05-29T06:23:14.966" v="9414" actId="14100"/>
          <ac:spMkLst>
            <pc:docMk/>
            <pc:sldMk cId="1060826229" sldId="909"/>
            <ac:spMk id="15" creationId="{C1123282-722D-C0E3-D893-DCE95FE93BB3}"/>
          </ac:spMkLst>
        </pc:spChg>
        <pc:spChg chg="mod">
          <ac:chgData name="Phillip Kaufman" userId="c001b2a046940d7c" providerId="LiveId" clId="{5CB25B10-5B1C-4017-B167-ED3104435743}" dt="2024-05-29T06:22:30.633" v="9393" actId="403"/>
          <ac:spMkLst>
            <pc:docMk/>
            <pc:sldMk cId="1060826229" sldId="909"/>
            <ac:spMk id="17" creationId="{83E63983-1AE9-8BA9-D133-0146910B8817}"/>
          </ac:spMkLst>
        </pc:spChg>
        <pc:spChg chg="mod">
          <ac:chgData name="Phillip Kaufman" userId="c001b2a046940d7c" providerId="LiveId" clId="{5CB25B10-5B1C-4017-B167-ED3104435743}" dt="2024-05-29T06:22:22.042" v="9391" actId="1076"/>
          <ac:spMkLst>
            <pc:docMk/>
            <pc:sldMk cId="1060826229" sldId="909"/>
            <ac:spMk id="21" creationId="{3B1D1C47-253A-6983-DB3F-0A109D98478E}"/>
          </ac:spMkLst>
        </pc:spChg>
        <pc:cxnChg chg="mod">
          <ac:chgData name="Phillip Kaufman" userId="c001b2a046940d7c" providerId="LiveId" clId="{5CB25B10-5B1C-4017-B167-ED3104435743}" dt="2024-05-29T06:22:59.302" v="9408" actId="1076"/>
          <ac:cxnSpMkLst>
            <pc:docMk/>
            <pc:sldMk cId="1060826229" sldId="909"/>
            <ac:cxnSpMk id="11" creationId="{7BD7FA7F-F13D-BB05-A9A1-EBA3E0F15A5D}"/>
          </ac:cxnSpMkLst>
        </pc:cxnChg>
        <pc:cxnChg chg="mod">
          <ac:chgData name="Phillip Kaufman" userId="c001b2a046940d7c" providerId="LiveId" clId="{5CB25B10-5B1C-4017-B167-ED3104435743}" dt="2024-05-29T06:23:01.392" v="9411" actId="1076"/>
          <ac:cxnSpMkLst>
            <pc:docMk/>
            <pc:sldMk cId="1060826229" sldId="909"/>
            <ac:cxnSpMk id="14" creationId="{86EC4283-6DCF-7060-9B52-E6D5D1913A2C}"/>
          </ac:cxnSpMkLst>
        </pc:cxnChg>
        <pc:cxnChg chg="mod">
          <ac:chgData name="Phillip Kaufman" userId="c001b2a046940d7c" providerId="LiveId" clId="{5CB25B10-5B1C-4017-B167-ED3104435743}" dt="2024-05-29T06:22:27.262" v="9392" actId="1076"/>
          <ac:cxnSpMkLst>
            <pc:docMk/>
            <pc:sldMk cId="1060826229" sldId="909"/>
            <ac:cxnSpMk id="19" creationId="{099C3BC2-780A-CFA3-9748-5D748F3C7867}"/>
          </ac:cxnSpMkLst>
        </pc:cxnChg>
      </pc:sldChg>
      <pc:sldChg chg="addSp delSp modSp add del mod">
        <pc:chgData name="Phillip Kaufman" userId="c001b2a046940d7c" providerId="LiveId" clId="{5CB25B10-5B1C-4017-B167-ED3104435743}" dt="2024-05-30T19:37:17.844" v="9890" actId="12788"/>
        <pc:sldMkLst>
          <pc:docMk/>
          <pc:sldMk cId="1346242856" sldId="912"/>
        </pc:sldMkLst>
        <pc:spChg chg="mod topLvl">
          <ac:chgData name="Phillip Kaufman" userId="c001b2a046940d7c" providerId="LiveId" clId="{5CB25B10-5B1C-4017-B167-ED3104435743}" dt="2024-05-15T06:44:37.469" v="1338" actId="164"/>
          <ac:spMkLst>
            <pc:docMk/>
            <pc:sldMk cId="1346242856" sldId="912"/>
            <ac:spMk id="5" creationId="{D3C2EF99-2FA7-EB5A-0AB6-572C3312C3E7}"/>
          </ac:spMkLst>
        </pc:spChg>
        <pc:spChg chg="mod topLvl">
          <ac:chgData name="Phillip Kaufman" userId="c001b2a046940d7c" providerId="LiveId" clId="{5CB25B10-5B1C-4017-B167-ED3104435743}" dt="2024-05-15T06:44:37.469" v="1338" actId="164"/>
          <ac:spMkLst>
            <pc:docMk/>
            <pc:sldMk cId="1346242856" sldId="912"/>
            <ac:spMk id="6" creationId="{C3F00FE2-4064-4474-FAFC-80977BF6192D}"/>
          </ac:spMkLst>
        </pc:spChg>
        <pc:spChg chg="mod">
          <ac:chgData name="Phillip Kaufman" userId="c001b2a046940d7c" providerId="LiveId" clId="{5CB25B10-5B1C-4017-B167-ED3104435743}" dt="2024-05-15T21:41:37.888" v="1619" actId="1076"/>
          <ac:spMkLst>
            <pc:docMk/>
            <pc:sldMk cId="1346242856" sldId="912"/>
            <ac:spMk id="7" creationId="{0B666025-54E4-EC37-01F0-3E01488BEBD2}"/>
          </ac:spMkLst>
        </pc:spChg>
        <pc:spChg chg="mod topLvl">
          <ac:chgData name="Phillip Kaufman" userId="c001b2a046940d7c" providerId="LiveId" clId="{5CB25B10-5B1C-4017-B167-ED3104435743}" dt="2024-05-15T06:44:37.469" v="1338" actId="164"/>
          <ac:spMkLst>
            <pc:docMk/>
            <pc:sldMk cId="1346242856" sldId="912"/>
            <ac:spMk id="8" creationId="{23311203-A2E3-C733-681A-424961D3B2C5}"/>
          </ac:spMkLst>
        </pc:spChg>
        <pc:spChg chg="mod">
          <ac:chgData name="Phillip Kaufman" userId="c001b2a046940d7c" providerId="LiveId" clId="{5CB25B10-5B1C-4017-B167-ED3104435743}" dt="2024-05-30T19:37:17.844" v="9890" actId="12788"/>
          <ac:spMkLst>
            <pc:docMk/>
            <pc:sldMk cId="1346242856" sldId="912"/>
            <ac:spMk id="9" creationId="{A3EC8B33-8C13-F6BD-2332-A018D212C73D}"/>
          </ac:spMkLst>
        </pc:spChg>
        <pc:spChg chg="mod">
          <ac:chgData name="Phillip Kaufman" userId="c001b2a046940d7c" providerId="LiveId" clId="{5CB25B10-5B1C-4017-B167-ED3104435743}" dt="2024-05-15T21:41:41.742" v="1620" actId="1076"/>
          <ac:spMkLst>
            <pc:docMk/>
            <pc:sldMk cId="1346242856" sldId="912"/>
            <ac:spMk id="10" creationId="{F9F7E6BE-0FE0-89D1-B8FD-89E52738B7DF}"/>
          </ac:spMkLst>
        </pc:spChg>
        <pc:spChg chg="add del mod">
          <ac:chgData name="Phillip Kaufman" userId="c001b2a046940d7c" providerId="LiveId" clId="{5CB25B10-5B1C-4017-B167-ED3104435743}" dt="2024-05-15T06:43:47.238" v="1310" actId="478"/>
          <ac:spMkLst>
            <pc:docMk/>
            <pc:sldMk cId="1346242856" sldId="912"/>
            <ac:spMk id="11" creationId="{32A0BC41-DD07-35BC-954E-037527E5F1C2}"/>
          </ac:spMkLst>
        </pc:spChg>
        <pc:spChg chg="mod">
          <ac:chgData name="Phillip Kaufman" userId="c001b2a046940d7c" providerId="LiveId" clId="{5CB25B10-5B1C-4017-B167-ED3104435743}" dt="2024-05-15T21:38:43.603" v="1601"/>
          <ac:spMkLst>
            <pc:docMk/>
            <pc:sldMk cId="1346242856" sldId="912"/>
            <ac:spMk id="11" creationId="{7C4621EB-BA3F-D265-AC23-B635B0AA7F31}"/>
          </ac:spMkLst>
        </pc:spChg>
        <pc:spChg chg="add mod topLvl">
          <ac:chgData name="Phillip Kaufman" userId="c001b2a046940d7c" providerId="LiveId" clId="{5CB25B10-5B1C-4017-B167-ED3104435743}" dt="2024-05-15T06:44:37.469" v="1338" actId="164"/>
          <ac:spMkLst>
            <pc:docMk/>
            <pc:sldMk cId="1346242856" sldId="912"/>
            <ac:spMk id="12" creationId="{B4683025-2A14-E7B2-574E-E883EC5790E4}"/>
          </ac:spMkLst>
        </pc:spChg>
        <pc:spChg chg="mod">
          <ac:chgData name="Phillip Kaufman" userId="c001b2a046940d7c" providerId="LiveId" clId="{5CB25B10-5B1C-4017-B167-ED3104435743}" dt="2024-05-15T21:38:43.603" v="1601"/>
          <ac:spMkLst>
            <pc:docMk/>
            <pc:sldMk cId="1346242856" sldId="912"/>
            <ac:spMk id="13" creationId="{86ABA61A-FE13-91F0-7C93-4E2DDE6A6FB4}"/>
          </ac:spMkLst>
        </pc:spChg>
        <pc:spChg chg="mod">
          <ac:chgData name="Phillip Kaufman" userId="c001b2a046940d7c" providerId="LiveId" clId="{5CB25B10-5B1C-4017-B167-ED3104435743}" dt="2024-05-15T21:38:43.603" v="1601"/>
          <ac:spMkLst>
            <pc:docMk/>
            <pc:sldMk cId="1346242856" sldId="912"/>
            <ac:spMk id="15" creationId="{C8C13A5B-0C73-B198-FFFA-DEC570813BD4}"/>
          </ac:spMkLst>
        </pc:spChg>
        <pc:spChg chg="mod">
          <ac:chgData name="Phillip Kaufman" userId="c001b2a046940d7c" providerId="LiveId" clId="{5CB25B10-5B1C-4017-B167-ED3104435743}" dt="2024-05-15T21:38:56.059" v="1603" actId="692"/>
          <ac:spMkLst>
            <pc:docMk/>
            <pc:sldMk cId="1346242856" sldId="912"/>
            <ac:spMk id="16" creationId="{0421D2BA-3B53-A22E-DC3F-63EFE065AC0A}"/>
          </ac:spMkLst>
        </pc:spChg>
        <pc:grpChg chg="add mod">
          <ac:chgData name="Phillip Kaufman" userId="c001b2a046940d7c" providerId="LiveId" clId="{5CB25B10-5B1C-4017-B167-ED3104435743}" dt="2024-05-15T21:38:43.603" v="1601"/>
          <ac:grpSpMkLst>
            <pc:docMk/>
            <pc:sldMk cId="1346242856" sldId="912"/>
            <ac:grpSpMk id="4" creationId="{5CDB8D28-2DB2-2976-1B33-74F21A18C39E}"/>
          </ac:grpSpMkLst>
        </pc:grpChg>
        <pc:grpChg chg="add del mod">
          <ac:chgData name="Phillip Kaufman" userId="c001b2a046940d7c" providerId="LiveId" clId="{5CB25B10-5B1C-4017-B167-ED3104435743}" dt="2024-05-15T06:44:35.198" v="1337" actId="165"/>
          <ac:grpSpMkLst>
            <pc:docMk/>
            <pc:sldMk cId="1346242856" sldId="912"/>
            <ac:grpSpMk id="4" creationId="{901806C4-1F8C-6AE5-0DD0-0171E6133815}"/>
          </ac:grpSpMkLst>
        </pc:grpChg>
        <pc:grpChg chg="add del mod">
          <ac:chgData name="Phillip Kaufman" userId="c001b2a046940d7c" providerId="LiveId" clId="{5CB25B10-5B1C-4017-B167-ED3104435743}" dt="2024-05-15T21:38:43.334" v="1600" actId="478"/>
          <ac:grpSpMkLst>
            <pc:docMk/>
            <pc:sldMk cId="1346242856" sldId="912"/>
            <ac:grpSpMk id="17" creationId="{6B761A8F-F503-5272-DA90-BD6C8AEEB61C}"/>
          </ac:grpSpMkLst>
        </pc:grpChg>
        <pc:cxnChg chg="add mod ord">
          <ac:chgData name="Phillip Kaufman" userId="c001b2a046940d7c" providerId="LiveId" clId="{5CB25B10-5B1C-4017-B167-ED3104435743}" dt="2024-05-15T06:44:43.832" v="1340" actId="14100"/>
          <ac:cxnSpMkLst>
            <pc:docMk/>
            <pc:sldMk cId="1346242856" sldId="912"/>
            <ac:cxnSpMk id="14" creationId="{15772ED9-4A10-1407-EB0C-C066E7C4BDAF}"/>
          </ac:cxnSpMkLst>
        </pc:cxnChg>
        <pc:cxnChg chg="add mod">
          <ac:chgData name="Phillip Kaufman" userId="c001b2a046940d7c" providerId="LiveId" clId="{5CB25B10-5B1C-4017-B167-ED3104435743}" dt="2024-05-15T21:39:08.808" v="1606" actId="1076"/>
          <ac:cxnSpMkLst>
            <pc:docMk/>
            <pc:sldMk cId="1346242856" sldId="912"/>
            <ac:cxnSpMk id="18" creationId="{8CE6E6D0-4540-197B-52EC-B4DEEB3E04E7}"/>
          </ac:cxnSpMkLst>
        </pc:cxnChg>
      </pc:sldChg>
      <pc:sldChg chg="addSp delSp modSp mod modNotesTx">
        <pc:chgData name="Phillip Kaufman" userId="c001b2a046940d7c" providerId="LiveId" clId="{5CB25B10-5B1C-4017-B167-ED3104435743}" dt="2024-05-16T07:43:03.916" v="1723" actId="21"/>
        <pc:sldMkLst>
          <pc:docMk/>
          <pc:sldMk cId="2278645990" sldId="913"/>
        </pc:sldMkLst>
        <pc:spChg chg="add del mod">
          <ac:chgData name="Phillip Kaufman" userId="c001b2a046940d7c" providerId="LiveId" clId="{5CB25B10-5B1C-4017-B167-ED3104435743}" dt="2024-05-16T07:42:36.383" v="1717" actId="21"/>
          <ac:spMkLst>
            <pc:docMk/>
            <pc:sldMk cId="2278645990" sldId="913"/>
            <ac:spMk id="12" creationId="{77D13A9E-3606-2979-04AA-C3CBE762842C}"/>
          </ac:spMkLst>
        </pc:spChg>
        <pc:spChg chg="add del mod">
          <ac:chgData name="Phillip Kaufman" userId="c001b2a046940d7c" providerId="LiveId" clId="{5CB25B10-5B1C-4017-B167-ED3104435743}" dt="2024-05-16T07:43:03.916" v="1723" actId="21"/>
          <ac:spMkLst>
            <pc:docMk/>
            <pc:sldMk cId="2278645990" sldId="913"/>
            <ac:spMk id="14" creationId="{77D13A9E-3606-2979-04AA-C3CBE762842C}"/>
          </ac:spMkLst>
        </pc:spChg>
        <pc:picChg chg="add del mod modCrop">
          <ac:chgData name="Phillip Kaufman" userId="c001b2a046940d7c" providerId="LiveId" clId="{5CB25B10-5B1C-4017-B167-ED3104435743}" dt="2024-05-16T07:42:36.383" v="1717" actId="21"/>
          <ac:picMkLst>
            <pc:docMk/>
            <pc:sldMk cId="2278645990" sldId="913"/>
            <ac:picMk id="6" creationId="{3CA1A56A-F48F-AE91-FEE6-67B644EF3AE2}"/>
          </ac:picMkLst>
        </pc:picChg>
        <pc:picChg chg="add del mod">
          <ac:chgData name="Phillip Kaufman" userId="c001b2a046940d7c" providerId="LiveId" clId="{5CB25B10-5B1C-4017-B167-ED3104435743}" dt="2024-05-16T07:43:03.916" v="1723" actId="21"/>
          <ac:picMkLst>
            <pc:docMk/>
            <pc:sldMk cId="2278645990" sldId="913"/>
            <ac:picMk id="13" creationId="{3CA1A56A-F48F-AE91-FEE6-67B644EF3AE2}"/>
          </ac:picMkLst>
        </pc:picChg>
      </pc:sldChg>
      <pc:sldChg chg="addSp delSp modSp mod">
        <pc:chgData name="Phillip Kaufman" userId="c001b2a046940d7c" providerId="LiveId" clId="{5CB25B10-5B1C-4017-B167-ED3104435743}" dt="2024-05-29T06:24:55.193" v="9423" actId="12788"/>
        <pc:sldMkLst>
          <pc:docMk/>
          <pc:sldMk cId="463738887" sldId="914"/>
        </pc:sldMkLst>
        <pc:spChg chg="add mod">
          <ac:chgData name="Phillip Kaufman" userId="c001b2a046940d7c" providerId="LiveId" clId="{5CB25B10-5B1C-4017-B167-ED3104435743}" dt="2024-05-29T01:40:48.646" v="9356" actId="1076"/>
          <ac:spMkLst>
            <pc:docMk/>
            <pc:sldMk cId="463738887" sldId="914"/>
            <ac:spMk id="4" creationId="{70332CFA-FD01-AD6D-2A3B-2CACA7D2EAE3}"/>
          </ac:spMkLst>
        </pc:spChg>
        <pc:spChg chg="del mod">
          <ac:chgData name="Phillip Kaufman" userId="c001b2a046940d7c" providerId="LiveId" clId="{5CB25B10-5B1C-4017-B167-ED3104435743}" dt="2024-05-22T22:12:08.219" v="5988" actId="478"/>
          <ac:spMkLst>
            <pc:docMk/>
            <pc:sldMk cId="463738887" sldId="914"/>
            <ac:spMk id="5" creationId="{ADEB419A-2C14-73F4-B056-2FB8A88E8557}"/>
          </ac:spMkLst>
        </pc:spChg>
        <pc:spChg chg="mod">
          <ac:chgData name="Phillip Kaufman" userId="c001b2a046940d7c" providerId="LiveId" clId="{5CB25B10-5B1C-4017-B167-ED3104435743}" dt="2024-05-29T06:24:55.193" v="9423" actId="12788"/>
          <ac:spMkLst>
            <pc:docMk/>
            <pc:sldMk cId="463738887" sldId="914"/>
            <ac:spMk id="6" creationId="{5BB1B450-2FA9-DC4A-A271-00C753CA8479}"/>
          </ac:spMkLst>
        </pc:spChg>
        <pc:spChg chg="add mod">
          <ac:chgData name="Phillip Kaufman" userId="c001b2a046940d7c" providerId="LiveId" clId="{5CB25B10-5B1C-4017-B167-ED3104435743}" dt="2024-05-29T06:24:55.193" v="9423" actId="12788"/>
          <ac:spMkLst>
            <pc:docMk/>
            <pc:sldMk cId="463738887" sldId="914"/>
            <ac:spMk id="7" creationId="{F36535B3-F335-FB67-4355-197CA5DC3C1A}"/>
          </ac:spMkLst>
        </pc:spChg>
        <pc:spChg chg="mod">
          <ac:chgData name="Phillip Kaufman" userId="c001b2a046940d7c" providerId="LiveId" clId="{5CB25B10-5B1C-4017-B167-ED3104435743}" dt="2024-05-29T01:28:41.814" v="9272" actId="1036"/>
          <ac:spMkLst>
            <pc:docMk/>
            <pc:sldMk cId="463738887" sldId="914"/>
            <ac:spMk id="8" creationId="{80352CA5-576A-2E9B-4FAE-C8CED755590A}"/>
          </ac:spMkLst>
        </pc:spChg>
      </pc:sldChg>
      <pc:sldChg chg="addSp delSp modSp mod">
        <pc:chgData name="Phillip Kaufman" userId="c001b2a046940d7c" providerId="LiveId" clId="{5CB25B10-5B1C-4017-B167-ED3104435743}" dt="2024-05-29T01:41:22.144" v="9359" actId="20577"/>
        <pc:sldMkLst>
          <pc:docMk/>
          <pc:sldMk cId="2610469962" sldId="915"/>
        </pc:sldMkLst>
        <pc:spChg chg="mod">
          <ac:chgData name="Phillip Kaufman" userId="c001b2a046940d7c" providerId="LiveId" clId="{5CB25B10-5B1C-4017-B167-ED3104435743}" dt="2024-05-29T01:36:27.357" v="9342" actId="1076"/>
          <ac:spMkLst>
            <pc:docMk/>
            <pc:sldMk cId="2610469962" sldId="915"/>
            <ac:spMk id="2" creationId="{F8ED51E4-B15E-A159-045F-94977C983983}"/>
          </ac:spMkLst>
        </pc:spChg>
        <pc:spChg chg="del">
          <ac:chgData name="Phillip Kaufman" userId="c001b2a046940d7c" providerId="LiveId" clId="{5CB25B10-5B1C-4017-B167-ED3104435743}" dt="2024-05-16T08:02:39.713" v="2065" actId="478"/>
          <ac:spMkLst>
            <pc:docMk/>
            <pc:sldMk cId="2610469962" sldId="915"/>
            <ac:spMk id="4" creationId="{FAAFA123-D4AC-CD3C-2600-76FC2FA31D92}"/>
          </ac:spMkLst>
        </pc:spChg>
        <pc:spChg chg="add mod">
          <ac:chgData name="Phillip Kaufman" userId="c001b2a046940d7c" providerId="LiveId" clId="{5CB25B10-5B1C-4017-B167-ED3104435743}" dt="2024-05-29T01:37:13.416" v="9349" actId="465"/>
          <ac:spMkLst>
            <pc:docMk/>
            <pc:sldMk cId="2610469962" sldId="915"/>
            <ac:spMk id="5" creationId="{739EC08E-CAD5-FBAD-D577-93A307E607C1}"/>
          </ac:spMkLst>
        </pc:spChg>
        <pc:spChg chg="add del mod">
          <ac:chgData name="Phillip Kaufman" userId="c001b2a046940d7c" providerId="LiveId" clId="{5CB25B10-5B1C-4017-B167-ED3104435743}" dt="2024-05-16T08:03:02.745" v="2074"/>
          <ac:spMkLst>
            <pc:docMk/>
            <pc:sldMk cId="2610469962" sldId="915"/>
            <ac:spMk id="6" creationId="{3527335F-6A5D-543D-19EA-DCFBB65A50A5}"/>
          </ac:spMkLst>
        </pc:spChg>
        <pc:spChg chg="add del mod">
          <ac:chgData name="Phillip Kaufman" userId="c001b2a046940d7c" providerId="LiveId" clId="{5CB25B10-5B1C-4017-B167-ED3104435743}" dt="2024-05-29T01:33:36.424" v="9309"/>
          <ac:spMkLst>
            <pc:docMk/>
            <pc:sldMk cId="2610469962" sldId="915"/>
            <ac:spMk id="6" creationId="{5736A654-2D73-74DB-D957-A9DB2E89A08A}"/>
          </ac:spMkLst>
        </pc:spChg>
        <pc:spChg chg="add mod">
          <ac:chgData name="Phillip Kaufman" userId="c001b2a046940d7c" providerId="LiveId" clId="{5CB25B10-5B1C-4017-B167-ED3104435743}" dt="2024-05-29T01:37:13.416" v="9349" actId="465"/>
          <ac:spMkLst>
            <pc:docMk/>
            <pc:sldMk cId="2610469962" sldId="915"/>
            <ac:spMk id="7" creationId="{06EF432A-76D3-73D4-8032-07F7CEAF3A4D}"/>
          </ac:spMkLst>
        </pc:spChg>
        <pc:spChg chg="add mod">
          <ac:chgData name="Phillip Kaufman" userId="c001b2a046940d7c" providerId="LiveId" clId="{5CB25B10-5B1C-4017-B167-ED3104435743}" dt="2024-05-29T01:37:13.416" v="9349" actId="465"/>
          <ac:spMkLst>
            <pc:docMk/>
            <pc:sldMk cId="2610469962" sldId="915"/>
            <ac:spMk id="8" creationId="{0A85B826-7FCE-B0A7-B77D-235379E20896}"/>
          </ac:spMkLst>
        </pc:spChg>
        <pc:spChg chg="add del mod">
          <ac:chgData name="Phillip Kaufman" userId="c001b2a046940d7c" providerId="LiveId" clId="{5CB25B10-5B1C-4017-B167-ED3104435743}" dt="2024-05-16T08:03:22.673" v="2083"/>
          <ac:spMkLst>
            <pc:docMk/>
            <pc:sldMk cId="2610469962" sldId="915"/>
            <ac:spMk id="8" creationId="{93BDC843-A182-9AC8-8202-DE252F8CFCD0}"/>
          </ac:spMkLst>
        </pc:spChg>
        <pc:spChg chg="del">
          <ac:chgData name="Phillip Kaufman" userId="c001b2a046940d7c" providerId="LiveId" clId="{5CB25B10-5B1C-4017-B167-ED3104435743}" dt="2024-05-16T08:02:39.713" v="2065" actId="478"/>
          <ac:spMkLst>
            <pc:docMk/>
            <pc:sldMk cId="2610469962" sldId="915"/>
            <ac:spMk id="9" creationId="{AD612E03-8368-1BC1-E589-265D16157049}"/>
          </ac:spMkLst>
        </pc:spChg>
        <pc:spChg chg="mod">
          <ac:chgData name="Phillip Kaufman" userId="c001b2a046940d7c" providerId="LiveId" clId="{5CB25B10-5B1C-4017-B167-ED3104435743}" dt="2024-05-16T08:27:14.271" v="2451" actId="1076"/>
          <ac:spMkLst>
            <pc:docMk/>
            <pc:sldMk cId="2610469962" sldId="915"/>
            <ac:spMk id="10" creationId="{162AD0DA-DF2B-978B-D00A-7B482089B007}"/>
          </ac:spMkLst>
        </pc:spChg>
        <pc:spChg chg="add mod">
          <ac:chgData name="Phillip Kaufman" userId="c001b2a046940d7c" providerId="LiveId" clId="{5CB25B10-5B1C-4017-B167-ED3104435743}" dt="2024-05-29T01:41:22.144" v="9359" actId="20577"/>
          <ac:spMkLst>
            <pc:docMk/>
            <pc:sldMk cId="2610469962" sldId="915"/>
            <ac:spMk id="11" creationId="{7A2F2438-B7BA-BB46-6959-2CE9B50BABDE}"/>
          </ac:spMkLst>
        </pc:spChg>
        <pc:spChg chg="add del mod">
          <ac:chgData name="Phillip Kaufman" userId="c001b2a046940d7c" providerId="LiveId" clId="{5CB25B10-5B1C-4017-B167-ED3104435743}" dt="2024-05-16T08:03:50.822" v="2094"/>
          <ac:spMkLst>
            <pc:docMk/>
            <pc:sldMk cId="2610469962" sldId="915"/>
            <ac:spMk id="12" creationId="{7EEA409F-6F60-5A6E-4864-BBCF38C4D333}"/>
          </ac:spMkLst>
        </pc:spChg>
        <pc:spChg chg="add del mod">
          <ac:chgData name="Phillip Kaufman" userId="c001b2a046940d7c" providerId="LiveId" clId="{5CB25B10-5B1C-4017-B167-ED3104435743}" dt="2024-05-16T08:03:50.821" v="2092"/>
          <ac:spMkLst>
            <pc:docMk/>
            <pc:sldMk cId="2610469962" sldId="915"/>
            <ac:spMk id="13" creationId="{7DA946E7-D328-2CF4-0891-C2FD126EE502}"/>
          </ac:spMkLst>
        </pc:spChg>
        <pc:spChg chg="add mod">
          <ac:chgData name="Phillip Kaufman" userId="c001b2a046940d7c" providerId="LiveId" clId="{5CB25B10-5B1C-4017-B167-ED3104435743}" dt="2024-05-29T01:37:13.416" v="9349" actId="465"/>
          <ac:spMkLst>
            <pc:docMk/>
            <pc:sldMk cId="2610469962" sldId="915"/>
            <ac:spMk id="14" creationId="{752FB5F9-BA8F-490D-4181-B748B101B955}"/>
          </ac:spMkLst>
        </pc:spChg>
        <pc:spChg chg="add mod">
          <ac:chgData name="Phillip Kaufman" userId="c001b2a046940d7c" providerId="LiveId" clId="{5CB25B10-5B1C-4017-B167-ED3104435743}" dt="2024-05-29T01:37:13.416" v="9349" actId="465"/>
          <ac:spMkLst>
            <pc:docMk/>
            <pc:sldMk cId="2610469962" sldId="915"/>
            <ac:spMk id="15" creationId="{49FFCDB7-8780-994E-27D4-4D881A699DDD}"/>
          </ac:spMkLst>
        </pc:spChg>
        <pc:spChg chg="add del mod">
          <ac:chgData name="Phillip Kaufman" userId="c001b2a046940d7c" providerId="LiveId" clId="{5CB25B10-5B1C-4017-B167-ED3104435743}" dt="2024-05-16T08:04:27.520" v="2107"/>
          <ac:spMkLst>
            <pc:docMk/>
            <pc:sldMk cId="2610469962" sldId="915"/>
            <ac:spMk id="16" creationId="{25C2D26B-4672-908B-8BE2-63D247408D4D}"/>
          </ac:spMkLst>
        </pc:spChg>
        <pc:spChg chg="add mod">
          <ac:chgData name="Phillip Kaufman" userId="c001b2a046940d7c" providerId="LiveId" clId="{5CB25B10-5B1C-4017-B167-ED3104435743}" dt="2024-05-29T01:37:13.416" v="9349" actId="465"/>
          <ac:spMkLst>
            <pc:docMk/>
            <pc:sldMk cId="2610469962" sldId="915"/>
            <ac:spMk id="17" creationId="{BF6CD2FF-91B5-6C2B-8BA9-77679E41E89C}"/>
          </ac:spMkLst>
        </pc:spChg>
        <pc:spChg chg="add del mod">
          <ac:chgData name="Phillip Kaufman" userId="c001b2a046940d7c" providerId="LiveId" clId="{5CB25B10-5B1C-4017-B167-ED3104435743}" dt="2024-05-16T08:05:43.039" v="2126"/>
          <ac:spMkLst>
            <pc:docMk/>
            <pc:sldMk cId="2610469962" sldId="915"/>
            <ac:spMk id="18" creationId="{F1068B11-E35D-4FDF-409E-7C2235438EE1}"/>
          </ac:spMkLst>
        </pc:spChg>
        <pc:spChg chg="add mod">
          <ac:chgData name="Phillip Kaufman" userId="c001b2a046940d7c" providerId="LiveId" clId="{5CB25B10-5B1C-4017-B167-ED3104435743}" dt="2024-05-29T01:37:13.416" v="9349" actId="465"/>
          <ac:spMkLst>
            <pc:docMk/>
            <pc:sldMk cId="2610469962" sldId="915"/>
            <ac:spMk id="19" creationId="{306F4392-6AC9-2AB7-116D-91DACB3920D6}"/>
          </ac:spMkLst>
        </pc:spChg>
        <pc:spChg chg="add mod">
          <ac:chgData name="Phillip Kaufman" userId="c001b2a046940d7c" providerId="LiveId" clId="{5CB25B10-5B1C-4017-B167-ED3104435743}" dt="2024-05-29T01:37:13.416" v="9349" actId="465"/>
          <ac:spMkLst>
            <pc:docMk/>
            <pc:sldMk cId="2610469962" sldId="915"/>
            <ac:spMk id="20" creationId="{67542795-3C29-6DE2-DF25-B27DC731AEE8}"/>
          </ac:spMkLst>
        </pc:spChg>
        <pc:spChg chg="add mod">
          <ac:chgData name="Phillip Kaufman" userId="c001b2a046940d7c" providerId="LiveId" clId="{5CB25B10-5B1C-4017-B167-ED3104435743}" dt="2024-05-29T01:37:13.416" v="9349" actId="465"/>
          <ac:spMkLst>
            <pc:docMk/>
            <pc:sldMk cId="2610469962" sldId="915"/>
            <ac:spMk id="21" creationId="{1A0C2A04-0F0A-2B0A-EC8A-BD5F03176157}"/>
          </ac:spMkLst>
        </pc:spChg>
        <pc:spChg chg="add del mod">
          <ac:chgData name="Phillip Kaufman" userId="c001b2a046940d7c" providerId="LiveId" clId="{5CB25B10-5B1C-4017-B167-ED3104435743}" dt="2024-05-16T08:11:39.264" v="2198" actId="478"/>
          <ac:spMkLst>
            <pc:docMk/>
            <pc:sldMk cId="2610469962" sldId="915"/>
            <ac:spMk id="22" creationId="{5569C35C-7391-E7E7-27AB-AB28F4CD83C2}"/>
          </ac:spMkLst>
        </pc:spChg>
        <pc:spChg chg="add mod">
          <ac:chgData name="Phillip Kaufman" userId="c001b2a046940d7c" providerId="LiveId" clId="{5CB25B10-5B1C-4017-B167-ED3104435743}" dt="2024-05-16T08:10:51.920" v="2183"/>
          <ac:spMkLst>
            <pc:docMk/>
            <pc:sldMk cId="2610469962" sldId="915"/>
            <ac:spMk id="23" creationId="{809E2DE8-2841-5913-D308-62F60F32056C}"/>
          </ac:spMkLst>
        </pc:spChg>
        <pc:spChg chg="add del mod">
          <ac:chgData name="Phillip Kaufman" userId="c001b2a046940d7c" providerId="LiveId" clId="{5CB25B10-5B1C-4017-B167-ED3104435743}" dt="2024-05-16T08:11:38.078" v="2197" actId="478"/>
          <ac:spMkLst>
            <pc:docMk/>
            <pc:sldMk cId="2610469962" sldId="915"/>
            <ac:spMk id="24" creationId="{94D2635D-6D95-FB67-9410-FA490AB8302D}"/>
          </ac:spMkLst>
        </pc:spChg>
        <pc:spChg chg="add del mod">
          <ac:chgData name="Phillip Kaufman" userId="c001b2a046940d7c" providerId="LiveId" clId="{5CB25B10-5B1C-4017-B167-ED3104435743}" dt="2024-05-16T08:11:36.505" v="2196" actId="478"/>
          <ac:spMkLst>
            <pc:docMk/>
            <pc:sldMk cId="2610469962" sldId="915"/>
            <ac:spMk id="25" creationId="{C9FC1D8C-316C-918E-7638-6A2783B48AE6}"/>
          </ac:spMkLst>
        </pc:spChg>
        <pc:spChg chg="add mod">
          <ac:chgData name="Phillip Kaufman" userId="c001b2a046940d7c" providerId="LiveId" clId="{5CB25B10-5B1C-4017-B167-ED3104435743}" dt="2024-05-29T01:37:07.852" v="9348" actId="1076"/>
          <ac:spMkLst>
            <pc:docMk/>
            <pc:sldMk cId="2610469962" sldId="915"/>
            <ac:spMk id="27" creationId="{2E2C4DF5-C2AE-1DB0-AA11-225AC4F22876}"/>
          </ac:spMkLst>
        </pc:spChg>
        <pc:spChg chg="add mod">
          <ac:chgData name="Phillip Kaufman" userId="c001b2a046940d7c" providerId="LiveId" clId="{5CB25B10-5B1C-4017-B167-ED3104435743}" dt="2024-05-29T01:37:07.852" v="9348" actId="1076"/>
          <ac:spMkLst>
            <pc:docMk/>
            <pc:sldMk cId="2610469962" sldId="915"/>
            <ac:spMk id="28" creationId="{2B58390F-C90A-867B-2BE8-5CBDC5C5D5ED}"/>
          </ac:spMkLst>
        </pc:spChg>
        <pc:spChg chg="add mod">
          <ac:chgData name="Phillip Kaufman" userId="c001b2a046940d7c" providerId="LiveId" clId="{5CB25B10-5B1C-4017-B167-ED3104435743}" dt="2024-05-16T08:22:08.190" v="2326" actId="571"/>
          <ac:spMkLst>
            <pc:docMk/>
            <pc:sldMk cId="2610469962" sldId="915"/>
            <ac:spMk id="29" creationId="{EC8F169E-22E8-540D-323B-81F47F19CFF7}"/>
          </ac:spMkLst>
        </pc:spChg>
        <pc:spChg chg="add mod">
          <ac:chgData name="Phillip Kaufman" userId="c001b2a046940d7c" providerId="LiveId" clId="{5CB25B10-5B1C-4017-B167-ED3104435743}" dt="2024-05-29T01:37:13.416" v="9349" actId="465"/>
          <ac:spMkLst>
            <pc:docMk/>
            <pc:sldMk cId="2610469962" sldId="915"/>
            <ac:spMk id="30" creationId="{B710B4CC-C5E3-9B36-63ED-53E63E29C62D}"/>
          </ac:spMkLst>
        </pc:spChg>
      </pc:sldChg>
      <pc:sldChg chg="addSp delSp modSp mod">
        <pc:chgData name="Phillip Kaufman" userId="c001b2a046940d7c" providerId="LiveId" clId="{5CB25B10-5B1C-4017-B167-ED3104435743}" dt="2024-05-30T06:36:29.211" v="9767" actId="14100"/>
        <pc:sldMkLst>
          <pc:docMk/>
          <pc:sldMk cId="4214571263" sldId="918"/>
        </pc:sldMkLst>
        <pc:spChg chg="mod">
          <ac:chgData name="Phillip Kaufman" userId="c001b2a046940d7c" providerId="LiveId" clId="{5CB25B10-5B1C-4017-B167-ED3104435743}" dt="2024-05-30T06:36:00.479" v="9764" actId="1076"/>
          <ac:spMkLst>
            <pc:docMk/>
            <pc:sldMk cId="4214571263" sldId="918"/>
            <ac:spMk id="6" creationId="{685F41AD-212C-D1BF-8CB9-927D2E94D32E}"/>
          </ac:spMkLst>
        </pc:spChg>
        <pc:spChg chg="mod">
          <ac:chgData name="Phillip Kaufman" userId="c001b2a046940d7c" providerId="LiveId" clId="{5CB25B10-5B1C-4017-B167-ED3104435743}" dt="2024-05-30T06:36:00.479" v="9764" actId="1076"/>
          <ac:spMkLst>
            <pc:docMk/>
            <pc:sldMk cId="4214571263" sldId="918"/>
            <ac:spMk id="7" creationId="{2BC0283F-7302-42BA-D791-96E40BC2B5D4}"/>
          </ac:spMkLst>
        </pc:spChg>
        <pc:spChg chg="mod">
          <ac:chgData name="Phillip Kaufman" userId="c001b2a046940d7c" providerId="LiveId" clId="{5CB25B10-5B1C-4017-B167-ED3104435743}" dt="2024-05-30T06:36:00.479" v="9764" actId="1076"/>
          <ac:spMkLst>
            <pc:docMk/>
            <pc:sldMk cId="4214571263" sldId="918"/>
            <ac:spMk id="8" creationId="{7AFBD274-89D4-3CA6-B7A0-8427FA775DED}"/>
          </ac:spMkLst>
        </pc:spChg>
        <pc:spChg chg="mod">
          <ac:chgData name="Phillip Kaufman" userId="c001b2a046940d7c" providerId="LiveId" clId="{5CB25B10-5B1C-4017-B167-ED3104435743}" dt="2024-05-30T06:36:00.479" v="9764" actId="1076"/>
          <ac:spMkLst>
            <pc:docMk/>
            <pc:sldMk cId="4214571263" sldId="918"/>
            <ac:spMk id="9" creationId="{1A6CCFC4-C453-53E8-37A0-3B8409EDF4CA}"/>
          </ac:spMkLst>
        </pc:spChg>
        <pc:spChg chg="mod">
          <ac:chgData name="Phillip Kaufman" userId="c001b2a046940d7c" providerId="LiveId" clId="{5CB25B10-5B1C-4017-B167-ED3104435743}" dt="2024-05-26T07:03:51.802" v="7567" actId="165"/>
          <ac:spMkLst>
            <pc:docMk/>
            <pc:sldMk cId="4214571263" sldId="918"/>
            <ac:spMk id="16" creationId="{B755C6A6-62FF-8A7B-6A27-9B1E108CA01E}"/>
          </ac:spMkLst>
        </pc:spChg>
        <pc:spChg chg="mod">
          <ac:chgData name="Phillip Kaufman" userId="c001b2a046940d7c" providerId="LiveId" clId="{5CB25B10-5B1C-4017-B167-ED3104435743}" dt="2024-05-26T07:03:51.802" v="7567" actId="165"/>
          <ac:spMkLst>
            <pc:docMk/>
            <pc:sldMk cId="4214571263" sldId="918"/>
            <ac:spMk id="19" creationId="{571D0915-7285-50F3-D5DB-BB227F5EC315}"/>
          </ac:spMkLst>
        </pc:spChg>
        <pc:spChg chg="mod">
          <ac:chgData name="Phillip Kaufman" userId="c001b2a046940d7c" providerId="LiveId" clId="{5CB25B10-5B1C-4017-B167-ED3104435743}" dt="2024-05-26T07:03:51.802" v="7567" actId="165"/>
          <ac:spMkLst>
            <pc:docMk/>
            <pc:sldMk cId="4214571263" sldId="918"/>
            <ac:spMk id="20" creationId="{B79E3478-56E6-0973-66C8-D020803DA43C}"/>
          </ac:spMkLst>
        </pc:spChg>
        <pc:spChg chg="mod">
          <ac:chgData name="Phillip Kaufman" userId="c001b2a046940d7c" providerId="LiveId" clId="{5CB25B10-5B1C-4017-B167-ED3104435743}" dt="2024-05-26T07:03:51.802" v="7567" actId="165"/>
          <ac:spMkLst>
            <pc:docMk/>
            <pc:sldMk cId="4214571263" sldId="918"/>
            <ac:spMk id="23" creationId="{36F92AAD-749D-E998-17C6-442D75F03DA3}"/>
          </ac:spMkLst>
        </pc:spChg>
        <pc:spChg chg="mod">
          <ac:chgData name="Phillip Kaufman" userId="c001b2a046940d7c" providerId="LiveId" clId="{5CB25B10-5B1C-4017-B167-ED3104435743}" dt="2024-05-26T07:03:51.802" v="7567" actId="165"/>
          <ac:spMkLst>
            <pc:docMk/>
            <pc:sldMk cId="4214571263" sldId="918"/>
            <ac:spMk id="24" creationId="{771341D9-58BB-EE09-7300-0C41A33744A1}"/>
          </ac:spMkLst>
        </pc:spChg>
        <pc:spChg chg="mod">
          <ac:chgData name="Phillip Kaufman" userId="c001b2a046940d7c" providerId="LiveId" clId="{5CB25B10-5B1C-4017-B167-ED3104435743}" dt="2024-05-26T07:03:51.802" v="7567" actId="165"/>
          <ac:spMkLst>
            <pc:docMk/>
            <pc:sldMk cId="4214571263" sldId="918"/>
            <ac:spMk id="27" creationId="{AEF689A6-B60C-BBBF-6601-34675ACE1D19}"/>
          </ac:spMkLst>
        </pc:spChg>
        <pc:spChg chg="mod">
          <ac:chgData name="Phillip Kaufman" userId="c001b2a046940d7c" providerId="LiveId" clId="{5CB25B10-5B1C-4017-B167-ED3104435743}" dt="2024-05-26T07:03:51.802" v="7567" actId="165"/>
          <ac:spMkLst>
            <pc:docMk/>
            <pc:sldMk cId="4214571263" sldId="918"/>
            <ac:spMk id="28" creationId="{A461FFE0-8C5F-A9CD-A6F9-CA0562B7A931}"/>
          </ac:spMkLst>
        </pc:spChg>
        <pc:spChg chg="mod">
          <ac:chgData name="Phillip Kaufman" userId="c001b2a046940d7c" providerId="LiveId" clId="{5CB25B10-5B1C-4017-B167-ED3104435743}" dt="2024-05-26T07:03:51.802" v="7567" actId="165"/>
          <ac:spMkLst>
            <pc:docMk/>
            <pc:sldMk cId="4214571263" sldId="918"/>
            <ac:spMk id="32" creationId="{281DFA68-D083-032C-5615-DFA2A9AFC489}"/>
          </ac:spMkLst>
        </pc:spChg>
        <pc:spChg chg="mod">
          <ac:chgData name="Phillip Kaufman" userId="c001b2a046940d7c" providerId="LiveId" clId="{5CB25B10-5B1C-4017-B167-ED3104435743}" dt="2024-05-26T07:03:51.802" v="7567" actId="165"/>
          <ac:spMkLst>
            <pc:docMk/>
            <pc:sldMk cId="4214571263" sldId="918"/>
            <ac:spMk id="33" creationId="{61E3775E-1945-544A-313A-300FAB9D8801}"/>
          </ac:spMkLst>
        </pc:spChg>
        <pc:spChg chg="mod">
          <ac:chgData name="Phillip Kaufman" userId="c001b2a046940d7c" providerId="LiveId" clId="{5CB25B10-5B1C-4017-B167-ED3104435743}" dt="2024-05-26T07:03:51.802" v="7567" actId="165"/>
          <ac:spMkLst>
            <pc:docMk/>
            <pc:sldMk cId="4214571263" sldId="918"/>
            <ac:spMk id="36" creationId="{5698DF4B-995F-CE3A-7774-3CA551FB8130}"/>
          </ac:spMkLst>
        </pc:spChg>
        <pc:spChg chg="mod">
          <ac:chgData name="Phillip Kaufman" userId="c001b2a046940d7c" providerId="LiveId" clId="{5CB25B10-5B1C-4017-B167-ED3104435743}" dt="2024-05-30T06:21:04.098" v="9579"/>
          <ac:spMkLst>
            <pc:docMk/>
            <pc:sldMk cId="4214571263" sldId="918"/>
            <ac:spMk id="47" creationId="{A7CDD028-ABA8-3DB5-A612-D3D0DF3D6C53}"/>
          </ac:spMkLst>
        </pc:spChg>
        <pc:spChg chg="mod">
          <ac:chgData name="Phillip Kaufman" userId="c001b2a046940d7c" providerId="LiveId" clId="{5CB25B10-5B1C-4017-B167-ED3104435743}" dt="2024-05-30T06:21:04.098" v="9579"/>
          <ac:spMkLst>
            <pc:docMk/>
            <pc:sldMk cId="4214571263" sldId="918"/>
            <ac:spMk id="48" creationId="{E2001E16-6C93-A41A-1C90-B81D8EE44D4C}"/>
          </ac:spMkLst>
        </pc:spChg>
        <pc:spChg chg="mod">
          <ac:chgData name="Phillip Kaufman" userId="c001b2a046940d7c" providerId="LiveId" clId="{5CB25B10-5B1C-4017-B167-ED3104435743}" dt="2024-05-30T06:21:04.098" v="9579"/>
          <ac:spMkLst>
            <pc:docMk/>
            <pc:sldMk cId="4214571263" sldId="918"/>
            <ac:spMk id="49" creationId="{9D694361-4FCC-21AA-0F3A-F9A5DFAC1002}"/>
          </ac:spMkLst>
        </pc:spChg>
        <pc:spChg chg="mod">
          <ac:chgData name="Phillip Kaufman" userId="c001b2a046940d7c" providerId="LiveId" clId="{5CB25B10-5B1C-4017-B167-ED3104435743}" dt="2024-05-30T06:21:04.098" v="9579"/>
          <ac:spMkLst>
            <pc:docMk/>
            <pc:sldMk cId="4214571263" sldId="918"/>
            <ac:spMk id="50" creationId="{EDD420FE-3CEA-7C9E-F853-E741F829F79F}"/>
          </ac:spMkLst>
        </pc:spChg>
        <pc:spChg chg="mod">
          <ac:chgData name="Phillip Kaufman" userId="c001b2a046940d7c" providerId="LiveId" clId="{5CB25B10-5B1C-4017-B167-ED3104435743}" dt="2024-05-30T06:36:00.479" v="9764" actId="1076"/>
          <ac:spMkLst>
            <pc:docMk/>
            <pc:sldMk cId="4214571263" sldId="918"/>
            <ac:spMk id="51" creationId="{65C10617-D89B-B151-157C-2A1C02AD83F9}"/>
          </ac:spMkLst>
        </pc:spChg>
        <pc:spChg chg="mod">
          <ac:chgData name="Phillip Kaufman" userId="c001b2a046940d7c" providerId="LiveId" clId="{5CB25B10-5B1C-4017-B167-ED3104435743}" dt="2024-05-30T06:21:04.098" v="9579"/>
          <ac:spMkLst>
            <pc:docMk/>
            <pc:sldMk cId="4214571263" sldId="918"/>
            <ac:spMk id="52" creationId="{19948A8C-191E-79FB-978B-BB2553B5225D}"/>
          </ac:spMkLst>
        </pc:spChg>
        <pc:spChg chg="mod">
          <ac:chgData name="Phillip Kaufman" userId="c001b2a046940d7c" providerId="LiveId" clId="{5CB25B10-5B1C-4017-B167-ED3104435743}" dt="2024-05-30T06:21:04.098" v="9579"/>
          <ac:spMkLst>
            <pc:docMk/>
            <pc:sldMk cId="4214571263" sldId="918"/>
            <ac:spMk id="53" creationId="{0D1FABA0-1F1E-F7B6-E13C-84250EEC6B29}"/>
          </ac:spMkLst>
        </pc:spChg>
        <pc:spChg chg="mod">
          <ac:chgData name="Phillip Kaufman" userId="c001b2a046940d7c" providerId="LiveId" clId="{5CB25B10-5B1C-4017-B167-ED3104435743}" dt="2024-05-30T06:21:04.098" v="9579"/>
          <ac:spMkLst>
            <pc:docMk/>
            <pc:sldMk cId="4214571263" sldId="918"/>
            <ac:spMk id="54" creationId="{5E47D7EB-2A4F-D296-E31B-015878DF474B}"/>
          </ac:spMkLst>
        </pc:spChg>
        <pc:spChg chg="mod">
          <ac:chgData name="Phillip Kaufman" userId="c001b2a046940d7c" providerId="LiveId" clId="{5CB25B10-5B1C-4017-B167-ED3104435743}" dt="2024-05-18T03:11:31.044" v="2734" actId="165"/>
          <ac:spMkLst>
            <pc:docMk/>
            <pc:sldMk cId="4214571263" sldId="918"/>
            <ac:spMk id="55" creationId="{A703F3C9-ADAA-6F79-1ADB-AFBA55B8DEFA}"/>
          </ac:spMkLst>
        </pc:spChg>
        <pc:spChg chg="mod">
          <ac:chgData name="Phillip Kaufman" userId="c001b2a046940d7c" providerId="LiveId" clId="{5CB25B10-5B1C-4017-B167-ED3104435743}" dt="2024-05-30T06:21:04.098" v="9579"/>
          <ac:spMkLst>
            <pc:docMk/>
            <pc:sldMk cId="4214571263" sldId="918"/>
            <ac:spMk id="55" creationId="{D19B24C6-8C0D-1D22-1C81-1CF3EED82A69}"/>
          </ac:spMkLst>
        </pc:spChg>
        <pc:spChg chg="mod">
          <ac:chgData name="Phillip Kaufman" userId="c001b2a046940d7c" providerId="LiveId" clId="{5CB25B10-5B1C-4017-B167-ED3104435743}" dt="2024-05-18T03:11:31.044" v="2734" actId="165"/>
          <ac:spMkLst>
            <pc:docMk/>
            <pc:sldMk cId="4214571263" sldId="918"/>
            <ac:spMk id="56" creationId="{9ED13CEE-575A-E6C8-A3DB-98D58712062F}"/>
          </ac:spMkLst>
        </pc:spChg>
        <pc:spChg chg="mod">
          <ac:chgData name="Phillip Kaufman" userId="c001b2a046940d7c" providerId="LiveId" clId="{5CB25B10-5B1C-4017-B167-ED3104435743}" dt="2024-05-18T03:11:31.044" v="2734" actId="165"/>
          <ac:spMkLst>
            <pc:docMk/>
            <pc:sldMk cId="4214571263" sldId="918"/>
            <ac:spMk id="57" creationId="{4E26D679-5A44-ADA9-17B7-3DCABEFA7FFE}"/>
          </ac:spMkLst>
        </pc:spChg>
        <pc:spChg chg="mod">
          <ac:chgData name="Phillip Kaufman" userId="c001b2a046940d7c" providerId="LiveId" clId="{5CB25B10-5B1C-4017-B167-ED3104435743}" dt="2024-05-18T03:11:31.044" v="2734" actId="165"/>
          <ac:spMkLst>
            <pc:docMk/>
            <pc:sldMk cId="4214571263" sldId="918"/>
            <ac:spMk id="58" creationId="{AC452B23-89CE-895D-84A4-70B7C08E38C9}"/>
          </ac:spMkLst>
        </pc:spChg>
        <pc:spChg chg="mod">
          <ac:chgData name="Phillip Kaufman" userId="c001b2a046940d7c" providerId="LiveId" clId="{5CB25B10-5B1C-4017-B167-ED3104435743}" dt="2024-05-18T03:11:31.044" v="2734" actId="165"/>
          <ac:spMkLst>
            <pc:docMk/>
            <pc:sldMk cId="4214571263" sldId="918"/>
            <ac:spMk id="59" creationId="{7DF7DA4D-14A6-4FBC-59AD-0B7F82F78C88}"/>
          </ac:spMkLst>
        </pc:spChg>
        <pc:spChg chg="mod">
          <ac:chgData name="Phillip Kaufman" userId="c001b2a046940d7c" providerId="LiveId" clId="{5CB25B10-5B1C-4017-B167-ED3104435743}" dt="2024-05-18T03:11:31.044" v="2734" actId="165"/>
          <ac:spMkLst>
            <pc:docMk/>
            <pc:sldMk cId="4214571263" sldId="918"/>
            <ac:spMk id="60" creationId="{F98962D9-2003-C16F-005F-ACAC861CC7DC}"/>
          </ac:spMkLst>
        </pc:spChg>
        <pc:spChg chg="mod">
          <ac:chgData name="Phillip Kaufman" userId="c001b2a046940d7c" providerId="LiveId" clId="{5CB25B10-5B1C-4017-B167-ED3104435743}" dt="2024-05-27T07:31:35.873" v="8665"/>
          <ac:spMkLst>
            <pc:docMk/>
            <pc:sldMk cId="4214571263" sldId="918"/>
            <ac:spMk id="67" creationId="{AAD3BE37-B86E-9E04-1172-9424D99BAE8B}"/>
          </ac:spMkLst>
        </pc:spChg>
        <pc:spChg chg="mod">
          <ac:chgData name="Phillip Kaufman" userId="c001b2a046940d7c" providerId="LiveId" clId="{5CB25B10-5B1C-4017-B167-ED3104435743}" dt="2024-05-27T07:31:35.873" v="8665"/>
          <ac:spMkLst>
            <pc:docMk/>
            <pc:sldMk cId="4214571263" sldId="918"/>
            <ac:spMk id="70" creationId="{622DFA10-B8D5-A551-A3E9-EA66174F4135}"/>
          </ac:spMkLst>
        </pc:spChg>
        <pc:spChg chg="mod">
          <ac:chgData name="Phillip Kaufman" userId="c001b2a046940d7c" providerId="LiveId" clId="{5CB25B10-5B1C-4017-B167-ED3104435743}" dt="2024-05-27T07:31:35.873" v="8665"/>
          <ac:spMkLst>
            <pc:docMk/>
            <pc:sldMk cId="4214571263" sldId="918"/>
            <ac:spMk id="71" creationId="{EE264D0D-9B9F-BAA5-09B3-B58D08C6DFD9}"/>
          </ac:spMkLst>
        </pc:spChg>
        <pc:spChg chg="mod">
          <ac:chgData name="Phillip Kaufman" userId="c001b2a046940d7c" providerId="LiveId" clId="{5CB25B10-5B1C-4017-B167-ED3104435743}" dt="2024-05-27T07:31:35.873" v="8665"/>
          <ac:spMkLst>
            <pc:docMk/>
            <pc:sldMk cId="4214571263" sldId="918"/>
            <ac:spMk id="74" creationId="{8E4C4EF7-D177-C372-A6B4-7AC96EE1E71D}"/>
          </ac:spMkLst>
        </pc:spChg>
        <pc:spChg chg="mod">
          <ac:chgData name="Phillip Kaufman" userId="c001b2a046940d7c" providerId="LiveId" clId="{5CB25B10-5B1C-4017-B167-ED3104435743}" dt="2024-05-27T07:31:35.873" v="8665"/>
          <ac:spMkLst>
            <pc:docMk/>
            <pc:sldMk cId="4214571263" sldId="918"/>
            <ac:spMk id="75" creationId="{63CFA5E4-2A27-358B-ABE7-7E1E8A5A8A03}"/>
          </ac:spMkLst>
        </pc:spChg>
        <pc:spChg chg="mod">
          <ac:chgData name="Phillip Kaufman" userId="c001b2a046940d7c" providerId="LiveId" clId="{5CB25B10-5B1C-4017-B167-ED3104435743}" dt="2024-05-27T07:31:35.873" v="8665"/>
          <ac:spMkLst>
            <pc:docMk/>
            <pc:sldMk cId="4214571263" sldId="918"/>
            <ac:spMk id="78" creationId="{ADA55344-3164-00C4-4EF2-6984E2139E87}"/>
          </ac:spMkLst>
        </pc:spChg>
        <pc:spChg chg="mod">
          <ac:chgData name="Phillip Kaufman" userId="c001b2a046940d7c" providerId="LiveId" clId="{5CB25B10-5B1C-4017-B167-ED3104435743}" dt="2024-05-27T07:31:35.873" v="8665"/>
          <ac:spMkLst>
            <pc:docMk/>
            <pc:sldMk cId="4214571263" sldId="918"/>
            <ac:spMk id="79" creationId="{82A8F678-8BBA-1B89-6D4E-B7DE31A491BD}"/>
          </ac:spMkLst>
        </pc:spChg>
        <pc:spChg chg="mod">
          <ac:chgData name="Phillip Kaufman" userId="c001b2a046940d7c" providerId="LiveId" clId="{5CB25B10-5B1C-4017-B167-ED3104435743}" dt="2024-05-27T07:31:35.873" v="8665"/>
          <ac:spMkLst>
            <pc:docMk/>
            <pc:sldMk cId="4214571263" sldId="918"/>
            <ac:spMk id="82" creationId="{4B769F55-6E76-7459-79A8-A6C1F3606889}"/>
          </ac:spMkLst>
        </pc:spChg>
        <pc:spChg chg="mod">
          <ac:chgData name="Phillip Kaufman" userId="c001b2a046940d7c" providerId="LiveId" clId="{5CB25B10-5B1C-4017-B167-ED3104435743}" dt="2024-05-27T07:31:35.873" v="8665"/>
          <ac:spMkLst>
            <pc:docMk/>
            <pc:sldMk cId="4214571263" sldId="918"/>
            <ac:spMk id="83" creationId="{CAABC622-C3FF-6E94-8019-9C3CBAE01D89}"/>
          </ac:spMkLst>
        </pc:spChg>
        <pc:spChg chg="mod">
          <ac:chgData name="Phillip Kaufman" userId="c001b2a046940d7c" providerId="LiveId" clId="{5CB25B10-5B1C-4017-B167-ED3104435743}" dt="2024-05-27T07:31:35.873" v="8665"/>
          <ac:spMkLst>
            <pc:docMk/>
            <pc:sldMk cId="4214571263" sldId="918"/>
            <ac:spMk id="86" creationId="{BE702CB9-F0FB-0DDC-8BC9-1D958493D0AB}"/>
          </ac:spMkLst>
        </pc:spChg>
        <pc:spChg chg="mod">
          <ac:chgData name="Phillip Kaufman" userId="c001b2a046940d7c" providerId="LiveId" clId="{5CB25B10-5B1C-4017-B167-ED3104435743}" dt="2024-05-18T03:14:01.998" v="2760"/>
          <ac:spMkLst>
            <pc:docMk/>
            <pc:sldMk cId="4214571263" sldId="918"/>
            <ac:spMk id="94" creationId="{9B669E4C-277E-782E-153A-EE60DCF6C3CB}"/>
          </ac:spMkLst>
        </pc:spChg>
        <pc:spChg chg="mod">
          <ac:chgData name="Phillip Kaufman" userId="c001b2a046940d7c" providerId="LiveId" clId="{5CB25B10-5B1C-4017-B167-ED3104435743}" dt="2024-05-18T03:14:01.998" v="2760"/>
          <ac:spMkLst>
            <pc:docMk/>
            <pc:sldMk cId="4214571263" sldId="918"/>
            <ac:spMk id="95" creationId="{CCB725D4-EE4D-665C-2208-D5F00E9F3FC7}"/>
          </ac:spMkLst>
        </pc:spChg>
        <pc:spChg chg="add mod topLvl">
          <ac:chgData name="Phillip Kaufman" userId="c001b2a046940d7c" providerId="LiveId" clId="{5CB25B10-5B1C-4017-B167-ED3104435743}" dt="2024-05-18T03:14:01.998" v="2760"/>
          <ac:spMkLst>
            <pc:docMk/>
            <pc:sldMk cId="4214571263" sldId="918"/>
            <ac:spMk id="99" creationId="{0D130AD8-DFFE-897E-DE61-6E686DF8A356}"/>
          </ac:spMkLst>
        </pc:spChg>
        <pc:spChg chg="add del mod topLvl">
          <ac:chgData name="Phillip Kaufman" userId="c001b2a046940d7c" providerId="LiveId" clId="{5CB25B10-5B1C-4017-B167-ED3104435743}" dt="2024-05-18T03:13:54.711" v="2759" actId="478"/>
          <ac:spMkLst>
            <pc:docMk/>
            <pc:sldMk cId="4214571263" sldId="918"/>
            <ac:spMk id="100" creationId="{D280F32A-EC15-F657-B8E1-806FFF23F1CB}"/>
          </ac:spMkLst>
        </pc:spChg>
        <pc:spChg chg="mod">
          <ac:chgData name="Phillip Kaufman" userId="c001b2a046940d7c" providerId="LiveId" clId="{5CB25B10-5B1C-4017-B167-ED3104435743}" dt="2024-05-18T03:13:06.455" v="2750"/>
          <ac:spMkLst>
            <pc:docMk/>
            <pc:sldMk cId="4214571263" sldId="918"/>
            <ac:spMk id="103" creationId="{96F9817A-75A5-07B9-D697-3F56DCC06B49}"/>
          </ac:spMkLst>
        </pc:spChg>
        <pc:spChg chg="mod">
          <ac:chgData name="Phillip Kaufman" userId="c001b2a046940d7c" providerId="LiveId" clId="{5CB25B10-5B1C-4017-B167-ED3104435743}" dt="2024-05-18T03:13:06.455" v="2750"/>
          <ac:spMkLst>
            <pc:docMk/>
            <pc:sldMk cId="4214571263" sldId="918"/>
            <ac:spMk id="104" creationId="{EBAA26AC-0965-F3BF-1DA2-B395676E4526}"/>
          </ac:spMkLst>
        </pc:spChg>
        <pc:spChg chg="mod">
          <ac:chgData name="Phillip Kaufman" userId="c001b2a046940d7c" providerId="LiveId" clId="{5CB25B10-5B1C-4017-B167-ED3104435743}" dt="2024-05-18T03:13:12.731" v="2754" actId="571"/>
          <ac:spMkLst>
            <pc:docMk/>
            <pc:sldMk cId="4214571263" sldId="918"/>
            <ac:spMk id="110" creationId="{CB400C30-295C-3BBC-B0A4-67F0D4A8EF0B}"/>
          </ac:spMkLst>
        </pc:spChg>
        <pc:spChg chg="mod">
          <ac:chgData name="Phillip Kaufman" userId="c001b2a046940d7c" providerId="LiveId" clId="{5CB25B10-5B1C-4017-B167-ED3104435743}" dt="2024-05-18T03:13:12.731" v="2754" actId="571"/>
          <ac:spMkLst>
            <pc:docMk/>
            <pc:sldMk cId="4214571263" sldId="918"/>
            <ac:spMk id="111" creationId="{7373BD21-53C1-3B9F-F849-BAAE6B8DE711}"/>
          </ac:spMkLst>
        </pc:spChg>
        <pc:spChg chg="mod">
          <ac:chgData name="Phillip Kaufman" userId="c001b2a046940d7c" providerId="LiveId" clId="{5CB25B10-5B1C-4017-B167-ED3104435743}" dt="2024-05-26T07:03:51.802" v="7567" actId="165"/>
          <ac:spMkLst>
            <pc:docMk/>
            <pc:sldMk cId="4214571263" sldId="918"/>
            <ac:spMk id="112" creationId="{C1A41F86-8C9E-E6E2-1A6C-D794EC5A37B3}"/>
          </ac:spMkLst>
        </pc:spChg>
        <pc:spChg chg="mod">
          <ac:chgData name="Phillip Kaufman" userId="c001b2a046940d7c" providerId="LiveId" clId="{5CB25B10-5B1C-4017-B167-ED3104435743}" dt="2024-05-26T07:03:51.802" v="7567" actId="165"/>
          <ac:spMkLst>
            <pc:docMk/>
            <pc:sldMk cId="4214571263" sldId="918"/>
            <ac:spMk id="113" creationId="{BC426316-35B9-1F81-EA6A-DBB8D5C1F2E6}"/>
          </ac:spMkLst>
        </pc:spChg>
        <pc:spChg chg="mod">
          <ac:chgData name="Phillip Kaufman" userId="c001b2a046940d7c" providerId="LiveId" clId="{5CB25B10-5B1C-4017-B167-ED3104435743}" dt="2024-05-30T06:36:12.567" v="9765" actId="1076"/>
          <ac:spMkLst>
            <pc:docMk/>
            <pc:sldMk cId="4214571263" sldId="918"/>
            <ac:spMk id="119" creationId="{E0B8D2DF-CC6C-54DF-19A4-BF9D2C0CAC31}"/>
          </ac:spMkLst>
        </pc:spChg>
        <pc:spChg chg="mod">
          <ac:chgData name="Phillip Kaufman" userId="c001b2a046940d7c" providerId="LiveId" clId="{5CB25B10-5B1C-4017-B167-ED3104435743}" dt="2024-05-30T06:36:12.567" v="9765" actId="1076"/>
          <ac:spMkLst>
            <pc:docMk/>
            <pc:sldMk cId="4214571263" sldId="918"/>
            <ac:spMk id="123" creationId="{CC7C8056-1CB9-5C56-A403-0ACAA2F6D590}"/>
          </ac:spMkLst>
        </pc:spChg>
        <pc:spChg chg="mod">
          <ac:chgData name="Phillip Kaufman" userId="c001b2a046940d7c" providerId="LiveId" clId="{5CB25B10-5B1C-4017-B167-ED3104435743}" dt="2024-05-27T07:31:35.873" v="8665"/>
          <ac:spMkLst>
            <pc:docMk/>
            <pc:sldMk cId="4214571263" sldId="918"/>
            <ac:spMk id="141" creationId="{9C867F1C-FA74-607F-A232-E939D323E3C9}"/>
          </ac:spMkLst>
        </pc:spChg>
        <pc:spChg chg="mod">
          <ac:chgData name="Phillip Kaufman" userId="c001b2a046940d7c" providerId="LiveId" clId="{5CB25B10-5B1C-4017-B167-ED3104435743}" dt="2024-05-27T07:31:35.873" v="8665"/>
          <ac:spMkLst>
            <pc:docMk/>
            <pc:sldMk cId="4214571263" sldId="918"/>
            <ac:spMk id="142" creationId="{A16DE966-BC86-23F1-03F5-2949531776D2}"/>
          </ac:spMkLst>
        </pc:spChg>
        <pc:spChg chg="add mod">
          <ac:chgData name="Phillip Kaufman" userId="c001b2a046940d7c" providerId="LiveId" clId="{5CB25B10-5B1C-4017-B167-ED3104435743}" dt="2024-05-18T03:14:49.639" v="2767" actId="1076"/>
          <ac:spMkLst>
            <pc:docMk/>
            <pc:sldMk cId="4214571263" sldId="918"/>
            <ac:spMk id="146" creationId="{2CADEC14-ECFD-3685-957A-29F57BA02C7C}"/>
          </ac:spMkLst>
        </pc:spChg>
        <pc:spChg chg="mod topLvl">
          <ac:chgData name="Phillip Kaufman" userId="c001b2a046940d7c" providerId="LiveId" clId="{5CB25B10-5B1C-4017-B167-ED3104435743}" dt="2024-05-14T06:48:24.025" v="785" actId="164"/>
          <ac:spMkLst>
            <pc:docMk/>
            <pc:sldMk cId="4214571263" sldId="918"/>
            <ac:spMk id="155" creationId="{20848A33-E2CA-09BE-FA10-36FDDCEBF3A9}"/>
          </ac:spMkLst>
        </pc:spChg>
        <pc:spChg chg="mod">
          <ac:chgData name="Phillip Kaufman" userId="c001b2a046940d7c" providerId="LiveId" clId="{5CB25B10-5B1C-4017-B167-ED3104435743}" dt="2024-05-30T06:32:31.839" v="9732"/>
          <ac:spMkLst>
            <pc:docMk/>
            <pc:sldMk cId="4214571263" sldId="918"/>
            <ac:spMk id="164" creationId="{C461C3E2-F237-20D4-82CE-68D8CF93690D}"/>
          </ac:spMkLst>
        </pc:spChg>
        <pc:spChg chg="mod">
          <ac:chgData name="Phillip Kaufman" userId="c001b2a046940d7c" providerId="LiveId" clId="{5CB25B10-5B1C-4017-B167-ED3104435743}" dt="2024-05-30T06:32:31.839" v="9732"/>
          <ac:spMkLst>
            <pc:docMk/>
            <pc:sldMk cId="4214571263" sldId="918"/>
            <ac:spMk id="165" creationId="{DE451811-5D60-B020-8F0A-DB10283D5030}"/>
          </ac:spMkLst>
        </pc:spChg>
        <pc:spChg chg="mod">
          <ac:chgData name="Phillip Kaufman" userId="c001b2a046940d7c" providerId="LiveId" clId="{5CB25B10-5B1C-4017-B167-ED3104435743}" dt="2024-05-30T06:32:31.839" v="9732"/>
          <ac:spMkLst>
            <pc:docMk/>
            <pc:sldMk cId="4214571263" sldId="918"/>
            <ac:spMk id="166" creationId="{DC26A4CD-FFFC-2389-FAA6-7F41754B50DB}"/>
          </ac:spMkLst>
        </pc:spChg>
        <pc:spChg chg="mod">
          <ac:chgData name="Phillip Kaufman" userId="c001b2a046940d7c" providerId="LiveId" clId="{5CB25B10-5B1C-4017-B167-ED3104435743}" dt="2024-05-30T06:32:31.839" v="9732"/>
          <ac:spMkLst>
            <pc:docMk/>
            <pc:sldMk cId="4214571263" sldId="918"/>
            <ac:spMk id="167" creationId="{08A46315-BB51-D923-8943-FACC469D9025}"/>
          </ac:spMkLst>
        </pc:spChg>
        <pc:spChg chg="mod">
          <ac:chgData name="Phillip Kaufman" userId="c001b2a046940d7c" providerId="LiveId" clId="{5CB25B10-5B1C-4017-B167-ED3104435743}" dt="2024-05-30T06:32:31.839" v="9732"/>
          <ac:spMkLst>
            <pc:docMk/>
            <pc:sldMk cId="4214571263" sldId="918"/>
            <ac:spMk id="168" creationId="{FCB058FF-29CE-A081-3CE5-6529F299A43E}"/>
          </ac:spMkLst>
        </pc:spChg>
        <pc:spChg chg="mod">
          <ac:chgData name="Phillip Kaufman" userId="c001b2a046940d7c" providerId="LiveId" clId="{5CB25B10-5B1C-4017-B167-ED3104435743}" dt="2024-05-30T06:32:31.839" v="9732"/>
          <ac:spMkLst>
            <pc:docMk/>
            <pc:sldMk cId="4214571263" sldId="918"/>
            <ac:spMk id="169" creationId="{B163A152-1782-1417-04E7-C3A49833D699}"/>
          </ac:spMkLst>
        </pc:spChg>
        <pc:spChg chg="mod">
          <ac:chgData name="Phillip Kaufman" userId="c001b2a046940d7c" providerId="LiveId" clId="{5CB25B10-5B1C-4017-B167-ED3104435743}" dt="2024-05-30T06:32:31.839" v="9732"/>
          <ac:spMkLst>
            <pc:docMk/>
            <pc:sldMk cId="4214571263" sldId="918"/>
            <ac:spMk id="170" creationId="{284DEF58-FC22-E327-BBBB-FABA2F7E4675}"/>
          </ac:spMkLst>
        </pc:spChg>
        <pc:spChg chg="mod">
          <ac:chgData name="Phillip Kaufman" userId="c001b2a046940d7c" providerId="LiveId" clId="{5CB25B10-5B1C-4017-B167-ED3104435743}" dt="2024-05-30T06:32:31.839" v="9732"/>
          <ac:spMkLst>
            <pc:docMk/>
            <pc:sldMk cId="4214571263" sldId="918"/>
            <ac:spMk id="171" creationId="{37B343DE-E157-4A4C-73CD-247FADAEFCCD}"/>
          </ac:spMkLst>
        </pc:spChg>
        <pc:spChg chg="mod">
          <ac:chgData name="Phillip Kaufman" userId="c001b2a046940d7c" providerId="LiveId" clId="{5CB25B10-5B1C-4017-B167-ED3104435743}" dt="2024-05-14T06:48:03.857" v="781" actId="165"/>
          <ac:spMkLst>
            <pc:docMk/>
            <pc:sldMk cId="4214571263" sldId="918"/>
            <ac:spMk id="189" creationId="{B4CB6A0F-F95B-EDEB-9476-0906D744AA07}"/>
          </ac:spMkLst>
        </pc:spChg>
        <pc:spChg chg="mod">
          <ac:chgData name="Phillip Kaufman" userId="c001b2a046940d7c" providerId="LiveId" clId="{5CB25B10-5B1C-4017-B167-ED3104435743}" dt="2024-05-14T06:48:03.857" v="781" actId="165"/>
          <ac:spMkLst>
            <pc:docMk/>
            <pc:sldMk cId="4214571263" sldId="918"/>
            <ac:spMk id="190" creationId="{7227D27D-7E3E-18CA-005E-F2827BBD0ADB}"/>
          </ac:spMkLst>
        </pc:spChg>
        <pc:grpChg chg="add del mod">
          <ac:chgData name="Phillip Kaufman" userId="c001b2a046940d7c" providerId="LiveId" clId="{5CB25B10-5B1C-4017-B167-ED3104435743}" dt="2024-05-18T03:11:31.044" v="2734" actId="165"/>
          <ac:grpSpMkLst>
            <pc:docMk/>
            <pc:sldMk cId="4214571263" sldId="918"/>
            <ac:grpSpMk id="4" creationId="{04D77D0E-4CBC-776D-4DD1-7FBCDCAFFAC0}"/>
          </ac:grpSpMkLst>
        </pc:grpChg>
        <pc:grpChg chg="add mod">
          <ac:chgData name="Phillip Kaufman" userId="c001b2a046940d7c" providerId="LiveId" clId="{5CB25B10-5B1C-4017-B167-ED3104435743}" dt="2024-05-14T06:48:24.025" v="785" actId="164"/>
          <ac:grpSpMkLst>
            <pc:docMk/>
            <pc:sldMk cId="4214571263" sldId="918"/>
            <ac:grpSpMk id="4" creationId="{1C9EEC0A-1523-AFE1-61A3-F0A0E1746070}"/>
          </ac:grpSpMkLst>
        </pc:grpChg>
        <pc:grpChg chg="add mod">
          <ac:chgData name="Phillip Kaufman" userId="c001b2a046940d7c" providerId="LiveId" clId="{5CB25B10-5B1C-4017-B167-ED3104435743}" dt="2024-05-27T07:31:35.873" v="8665"/>
          <ac:grpSpMkLst>
            <pc:docMk/>
            <pc:sldMk cId="4214571263" sldId="918"/>
            <ac:grpSpMk id="4" creationId="{40D3B6EF-502B-3296-B8F8-1BFC758BA87B}"/>
          </ac:grpSpMkLst>
        </pc:grpChg>
        <pc:grpChg chg="del">
          <ac:chgData name="Phillip Kaufman" userId="c001b2a046940d7c" providerId="LiveId" clId="{5CB25B10-5B1C-4017-B167-ED3104435743}" dt="2024-05-26T07:03:51.802" v="7567" actId="165"/>
          <ac:grpSpMkLst>
            <pc:docMk/>
            <pc:sldMk cId="4214571263" sldId="918"/>
            <ac:grpSpMk id="4" creationId="{67789815-1AF6-640F-9A89-FF5C871622CC}"/>
          </ac:grpSpMkLst>
        </pc:grpChg>
        <pc:grpChg chg="del mod">
          <ac:chgData name="Phillip Kaufman" userId="c001b2a046940d7c" providerId="LiveId" clId="{5CB25B10-5B1C-4017-B167-ED3104435743}" dt="2024-05-18T03:12:49.007" v="2746" actId="478"/>
          <ac:grpSpMkLst>
            <pc:docMk/>
            <pc:sldMk cId="4214571263" sldId="918"/>
            <ac:grpSpMk id="5" creationId="{293E52BD-8F93-CCF5-A7DF-974E44637119}"/>
          </ac:grpSpMkLst>
        </pc:grpChg>
        <pc:grpChg chg="mod topLvl">
          <ac:chgData name="Phillip Kaufman" userId="c001b2a046940d7c" providerId="LiveId" clId="{5CB25B10-5B1C-4017-B167-ED3104435743}" dt="2024-05-26T07:05:54.569" v="7578" actId="164"/>
          <ac:grpSpMkLst>
            <pc:docMk/>
            <pc:sldMk cId="4214571263" sldId="918"/>
            <ac:grpSpMk id="5" creationId="{9D25FA35-06A0-F90D-2BEF-D4E66CB46D8E}"/>
          </ac:grpSpMkLst>
        </pc:grpChg>
        <pc:grpChg chg="mod topLvl">
          <ac:chgData name="Phillip Kaufman" userId="c001b2a046940d7c" providerId="LiveId" clId="{5CB25B10-5B1C-4017-B167-ED3104435743}" dt="2024-05-26T07:05:54.569" v="7578" actId="164"/>
          <ac:grpSpMkLst>
            <pc:docMk/>
            <pc:sldMk cId="4214571263" sldId="918"/>
            <ac:grpSpMk id="10" creationId="{0BF11E68-3C6E-71CF-92B9-FA8A53C75051}"/>
          </ac:grpSpMkLst>
        </pc:grpChg>
        <pc:grpChg chg="mod topLvl">
          <ac:chgData name="Phillip Kaufman" userId="c001b2a046940d7c" providerId="LiveId" clId="{5CB25B10-5B1C-4017-B167-ED3104435743}" dt="2024-05-26T07:05:54.569" v="7578" actId="164"/>
          <ac:grpSpMkLst>
            <pc:docMk/>
            <pc:sldMk cId="4214571263" sldId="918"/>
            <ac:grpSpMk id="11" creationId="{51B93178-E0A2-A70C-1FD6-36958254450F}"/>
          </ac:grpSpMkLst>
        </pc:grpChg>
        <pc:grpChg chg="mod topLvl">
          <ac:chgData name="Phillip Kaufman" userId="c001b2a046940d7c" providerId="LiveId" clId="{5CB25B10-5B1C-4017-B167-ED3104435743}" dt="2024-05-18T03:14:01.998" v="2760"/>
          <ac:grpSpMkLst>
            <pc:docMk/>
            <pc:sldMk cId="4214571263" sldId="918"/>
            <ac:grpSpMk id="12" creationId="{0883D804-6661-955C-6301-D00542699D7A}"/>
          </ac:grpSpMkLst>
        </pc:grpChg>
        <pc:grpChg chg="add mod">
          <ac:chgData name="Phillip Kaufman" userId="c001b2a046940d7c" providerId="LiveId" clId="{5CB25B10-5B1C-4017-B167-ED3104435743}" dt="2024-05-14T06:48:24.025" v="785" actId="164"/>
          <ac:grpSpMkLst>
            <pc:docMk/>
            <pc:sldMk cId="4214571263" sldId="918"/>
            <ac:grpSpMk id="12" creationId="{0BBAFD6C-3765-DFA0-25EB-29A399CA6DB5}"/>
          </ac:grpSpMkLst>
        </pc:grpChg>
        <pc:grpChg chg="add del mod">
          <ac:chgData name="Phillip Kaufman" userId="c001b2a046940d7c" providerId="LiveId" clId="{5CB25B10-5B1C-4017-B167-ED3104435743}" dt="2024-05-27T07:31:35.365" v="8664" actId="478"/>
          <ac:grpSpMkLst>
            <pc:docMk/>
            <pc:sldMk cId="4214571263" sldId="918"/>
            <ac:grpSpMk id="12" creationId="{AC7773E0-214D-A459-2119-6C7FC11B4F11}"/>
          </ac:grpSpMkLst>
        </pc:grpChg>
        <pc:grpChg chg="mod topLvl">
          <ac:chgData name="Phillip Kaufman" userId="c001b2a046940d7c" providerId="LiveId" clId="{5CB25B10-5B1C-4017-B167-ED3104435743}" dt="2024-05-26T07:05:54.569" v="7578" actId="164"/>
          <ac:grpSpMkLst>
            <pc:docMk/>
            <pc:sldMk cId="4214571263" sldId="918"/>
            <ac:grpSpMk id="13" creationId="{8FC7C4BD-29F4-0963-3A0C-03C3A9C38714}"/>
          </ac:grpSpMkLst>
        </pc:grpChg>
        <pc:grpChg chg="add del mod">
          <ac:chgData name="Phillip Kaufman" userId="c001b2a046940d7c" providerId="LiveId" clId="{5CB25B10-5B1C-4017-B167-ED3104435743}" dt="2024-05-30T06:21:10.306" v="9581" actId="21"/>
          <ac:grpSpMkLst>
            <pc:docMk/>
            <pc:sldMk cId="4214571263" sldId="918"/>
            <ac:grpSpMk id="13" creationId="{B94D9726-AFB5-BF8B-6D12-B28D2FD9E50A}"/>
          </ac:grpSpMkLst>
        </pc:grpChg>
        <pc:grpChg chg="mod">
          <ac:chgData name="Phillip Kaufman" userId="c001b2a046940d7c" providerId="LiveId" clId="{5CB25B10-5B1C-4017-B167-ED3104435743}" dt="2024-05-30T06:21:04.098" v="9579"/>
          <ac:grpSpMkLst>
            <pc:docMk/>
            <pc:sldMk cId="4214571263" sldId="918"/>
            <ac:grpSpMk id="14" creationId="{53C2DE8D-A145-E493-32BC-35869F3FBD37}"/>
          </ac:grpSpMkLst>
        </pc:grpChg>
        <pc:grpChg chg="mod topLvl">
          <ac:chgData name="Phillip Kaufman" userId="c001b2a046940d7c" providerId="LiveId" clId="{5CB25B10-5B1C-4017-B167-ED3104435743}" dt="2024-05-26T07:05:54.569" v="7578" actId="164"/>
          <ac:grpSpMkLst>
            <pc:docMk/>
            <pc:sldMk cId="4214571263" sldId="918"/>
            <ac:grpSpMk id="14" creationId="{F1FE9E4C-815A-01CD-A54E-7BDFC1A1169F}"/>
          </ac:grpSpMkLst>
        </pc:grpChg>
        <pc:grpChg chg="mod topLvl">
          <ac:chgData name="Phillip Kaufman" userId="c001b2a046940d7c" providerId="LiveId" clId="{5CB25B10-5B1C-4017-B167-ED3104435743}" dt="2024-05-26T07:05:54.569" v="7578" actId="164"/>
          <ac:grpSpMkLst>
            <pc:docMk/>
            <pc:sldMk cId="4214571263" sldId="918"/>
            <ac:grpSpMk id="15" creationId="{B44E892C-24F3-B16F-5C63-9E242D1C3517}"/>
          </ac:grpSpMkLst>
        </pc:grpChg>
        <pc:grpChg chg="mod">
          <ac:chgData name="Phillip Kaufman" userId="c001b2a046940d7c" providerId="LiveId" clId="{5CB25B10-5B1C-4017-B167-ED3104435743}" dt="2024-05-30T06:21:04.098" v="9579"/>
          <ac:grpSpMkLst>
            <pc:docMk/>
            <pc:sldMk cId="4214571263" sldId="918"/>
            <ac:grpSpMk id="15" creationId="{E9847C14-DE0E-CF1E-09C2-7E2D2D02677F}"/>
          </ac:grpSpMkLst>
        </pc:grpChg>
        <pc:grpChg chg="mod">
          <ac:chgData name="Phillip Kaufman" userId="c001b2a046940d7c" providerId="LiveId" clId="{5CB25B10-5B1C-4017-B167-ED3104435743}" dt="2024-05-30T06:21:04.098" v="9579"/>
          <ac:grpSpMkLst>
            <pc:docMk/>
            <pc:sldMk cId="4214571263" sldId="918"/>
            <ac:grpSpMk id="16" creationId="{3062C8BB-F662-6478-541F-0DE2256C68D3}"/>
          </ac:grpSpMkLst>
        </pc:grpChg>
        <pc:grpChg chg="mod">
          <ac:chgData name="Phillip Kaufman" userId="c001b2a046940d7c" providerId="LiveId" clId="{5CB25B10-5B1C-4017-B167-ED3104435743}" dt="2024-05-30T06:21:04.098" v="9579"/>
          <ac:grpSpMkLst>
            <pc:docMk/>
            <pc:sldMk cId="4214571263" sldId="918"/>
            <ac:grpSpMk id="17" creationId="{E4E225A0-B15F-8781-277B-B07C7979F33B}"/>
          </ac:grpSpMkLst>
        </pc:grpChg>
        <pc:grpChg chg="mod topLvl">
          <ac:chgData name="Phillip Kaufman" userId="c001b2a046940d7c" providerId="LiveId" clId="{5CB25B10-5B1C-4017-B167-ED3104435743}" dt="2024-05-18T03:14:01.998" v="2760"/>
          <ac:grpSpMkLst>
            <pc:docMk/>
            <pc:sldMk cId="4214571263" sldId="918"/>
            <ac:grpSpMk id="29" creationId="{253DBE49-AAED-E86C-CBE6-A1858BDA00C8}"/>
          </ac:grpSpMkLst>
        </pc:grpChg>
        <pc:grpChg chg="mod">
          <ac:chgData name="Phillip Kaufman" userId="c001b2a046940d7c" providerId="LiveId" clId="{5CB25B10-5B1C-4017-B167-ED3104435743}" dt="2024-05-14T06:48:09.424" v="783"/>
          <ac:grpSpMkLst>
            <pc:docMk/>
            <pc:sldMk cId="4214571263" sldId="918"/>
            <ac:grpSpMk id="29" creationId="{9B0AA55D-7C13-263D-855A-4D5D54725E18}"/>
          </ac:grpSpMkLst>
        </pc:grpChg>
        <pc:grpChg chg="mod">
          <ac:chgData name="Phillip Kaufman" userId="c001b2a046940d7c" providerId="LiveId" clId="{5CB25B10-5B1C-4017-B167-ED3104435743}" dt="2024-05-27T07:31:35.873" v="8665"/>
          <ac:grpSpMkLst>
            <pc:docMk/>
            <pc:sldMk cId="4214571263" sldId="918"/>
            <ac:grpSpMk id="29" creationId="{D24EA47A-E025-5919-0B85-8ACC2DEB1807}"/>
          </ac:grpSpMkLst>
        </pc:grpChg>
        <pc:grpChg chg="mod">
          <ac:chgData name="Phillip Kaufman" userId="c001b2a046940d7c" providerId="LiveId" clId="{5CB25B10-5B1C-4017-B167-ED3104435743}" dt="2024-05-26T07:03:51.802" v="7567" actId="165"/>
          <ac:grpSpMkLst>
            <pc:docMk/>
            <pc:sldMk cId="4214571263" sldId="918"/>
            <ac:grpSpMk id="37" creationId="{B5B4A191-2317-D23A-D879-7B6FCE2C8C04}"/>
          </ac:grpSpMkLst>
        </pc:grpChg>
        <pc:grpChg chg="mod">
          <ac:chgData name="Phillip Kaufman" userId="c001b2a046940d7c" providerId="LiveId" clId="{5CB25B10-5B1C-4017-B167-ED3104435743}" dt="2024-05-26T07:03:51.802" v="7567" actId="165"/>
          <ac:grpSpMkLst>
            <pc:docMk/>
            <pc:sldMk cId="4214571263" sldId="918"/>
            <ac:grpSpMk id="38" creationId="{4D313FBC-ACF0-4162-E2DD-030955A9F1C7}"/>
          </ac:grpSpMkLst>
        </pc:grpChg>
        <pc:grpChg chg="mod">
          <ac:chgData name="Phillip Kaufman" userId="c001b2a046940d7c" providerId="LiveId" clId="{5CB25B10-5B1C-4017-B167-ED3104435743}" dt="2024-05-26T07:03:51.802" v="7567" actId="165"/>
          <ac:grpSpMkLst>
            <pc:docMk/>
            <pc:sldMk cId="4214571263" sldId="918"/>
            <ac:grpSpMk id="39" creationId="{2002249E-B347-941D-262B-F84BCD83072F}"/>
          </ac:grpSpMkLst>
        </pc:grpChg>
        <pc:grpChg chg="del mod topLvl">
          <ac:chgData name="Phillip Kaufman" userId="c001b2a046940d7c" providerId="LiveId" clId="{5CB25B10-5B1C-4017-B167-ED3104435743}" dt="2024-05-18T03:11:33.556" v="2735" actId="478"/>
          <ac:grpSpMkLst>
            <pc:docMk/>
            <pc:sldMk cId="4214571263" sldId="918"/>
            <ac:grpSpMk id="54" creationId="{B0A68BA1-AE38-CE6F-5ACE-970647AFEDF3}"/>
          </ac:grpSpMkLst>
        </pc:grpChg>
        <pc:grpChg chg="mod">
          <ac:chgData name="Phillip Kaufman" userId="c001b2a046940d7c" providerId="LiveId" clId="{5CB25B10-5B1C-4017-B167-ED3104435743}" dt="2024-05-30T06:21:04.098" v="9579"/>
          <ac:grpSpMkLst>
            <pc:docMk/>
            <pc:sldMk cId="4214571263" sldId="918"/>
            <ac:grpSpMk id="56" creationId="{3EB058C6-AA9B-B3E3-D298-D9F9C63A1BE3}"/>
          </ac:grpSpMkLst>
        </pc:grpChg>
        <pc:grpChg chg="add del mod">
          <ac:chgData name="Phillip Kaufman" userId="c001b2a046940d7c" providerId="LiveId" clId="{5CB25B10-5B1C-4017-B167-ED3104435743}" dt="2024-05-30T06:32:35.487" v="9733" actId="21"/>
          <ac:grpSpMkLst>
            <pc:docMk/>
            <pc:sldMk cId="4214571263" sldId="918"/>
            <ac:grpSpMk id="59" creationId="{0D58256F-BC3C-2C8A-D6CA-E1D1F1AE19D4}"/>
          </ac:grpSpMkLst>
        </pc:grpChg>
        <pc:grpChg chg="mod">
          <ac:chgData name="Phillip Kaufman" userId="c001b2a046940d7c" providerId="LiveId" clId="{5CB25B10-5B1C-4017-B167-ED3104435743}" dt="2024-05-30T06:32:31.839" v="9732"/>
          <ac:grpSpMkLst>
            <pc:docMk/>
            <pc:sldMk cId="4214571263" sldId="918"/>
            <ac:grpSpMk id="60" creationId="{9A68A700-CC98-9242-A7F6-A67814796BAF}"/>
          </ac:grpSpMkLst>
        </pc:grpChg>
        <pc:grpChg chg="mod">
          <ac:chgData name="Phillip Kaufman" userId="c001b2a046940d7c" providerId="LiveId" clId="{5CB25B10-5B1C-4017-B167-ED3104435743}" dt="2024-05-18T03:14:01.998" v="2760"/>
          <ac:grpSpMkLst>
            <pc:docMk/>
            <pc:sldMk cId="4214571263" sldId="918"/>
            <ac:grpSpMk id="61" creationId="{98429ADA-34BA-1686-6817-6DD0FEF305A2}"/>
          </ac:grpSpMkLst>
        </pc:grpChg>
        <pc:grpChg chg="mod">
          <ac:chgData name="Phillip Kaufman" userId="c001b2a046940d7c" providerId="LiveId" clId="{5CB25B10-5B1C-4017-B167-ED3104435743}" dt="2024-05-27T07:31:35.873" v="8665"/>
          <ac:grpSpMkLst>
            <pc:docMk/>
            <pc:sldMk cId="4214571263" sldId="918"/>
            <ac:grpSpMk id="61" creationId="{9E8DE05C-E4E4-E239-11BD-532EA5709826}"/>
          </ac:grpSpMkLst>
        </pc:grpChg>
        <pc:grpChg chg="mod">
          <ac:chgData name="Phillip Kaufman" userId="c001b2a046940d7c" providerId="LiveId" clId="{5CB25B10-5B1C-4017-B167-ED3104435743}" dt="2024-05-27T07:31:35.873" v="8665"/>
          <ac:grpSpMkLst>
            <pc:docMk/>
            <pc:sldMk cId="4214571263" sldId="918"/>
            <ac:grpSpMk id="62" creationId="{471BFB4C-C385-0555-4CBC-EADF1D75D1F6}"/>
          </ac:grpSpMkLst>
        </pc:grpChg>
        <pc:grpChg chg="mod">
          <ac:chgData name="Phillip Kaufman" userId="c001b2a046940d7c" providerId="LiveId" clId="{5CB25B10-5B1C-4017-B167-ED3104435743}" dt="2024-05-27T07:31:35.873" v="8665"/>
          <ac:grpSpMkLst>
            <pc:docMk/>
            <pc:sldMk cId="4214571263" sldId="918"/>
            <ac:grpSpMk id="63" creationId="{BB2562B5-FBF0-8B81-CF24-339E99170E90}"/>
          </ac:grpSpMkLst>
        </pc:grpChg>
        <pc:grpChg chg="mod">
          <ac:chgData name="Phillip Kaufman" userId="c001b2a046940d7c" providerId="LiveId" clId="{5CB25B10-5B1C-4017-B167-ED3104435743}" dt="2024-05-27T07:31:35.873" v="8665"/>
          <ac:grpSpMkLst>
            <pc:docMk/>
            <pc:sldMk cId="4214571263" sldId="918"/>
            <ac:grpSpMk id="64" creationId="{1CDF1FFE-967E-9A37-AF5A-099BE798244B}"/>
          </ac:grpSpMkLst>
        </pc:grpChg>
        <pc:grpChg chg="mod">
          <ac:chgData name="Phillip Kaufman" userId="c001b2a046940d7c" providerId="LiveId" clId="{5CB25B10-5B1C-4017-B167-ED3104435743}" dt="2024-05-27T07:31:35.873" v="8665"/>
          <ac:grpSpMkLst>
            <pc:docMk/>
            <pc:sldMk cId="4214571263" sldId="918"/>
            <ac:grpSpMk id="65" creationId="{6E7D90E4-71D8-3197-2005-CD69E3181E9C}"/>
          </ac:grpSpMkLst>
        </pc:grpChg>
        <pc:grpChg chg="mod">
          <ac:chgData name="Phillip Kaufman" userId="c001b2a046940d7c" providerId="LiveId" clId="{5CB25B10-5B1C-4017-B167-ED3104435743}" dt="2024-05-27T07:31:35.873" v="8665"/>
          <ac:grpSpMkLst>
            <pc:docMk/>
            <pc:sldMk cId="4214571263" sldId="918"/>
            <ac:grpSpMk id="66" creationId="{2B46164F-BFB2-6413-3F0D-C165EE8F60CA}"/>
          </ac:grpSpMkLst>
        </pc:grpChg>
        <pc:grpChg chg="mod">
          <ac:chgData name="Phillip Kaufman" userId="c001b2a046940d7c" providerId="LiveId" clId="{5CB25B10-5B1C-4017-B167-ED3104435743}" dt="2024-05-27T07:31:35.873" v="8665"/>
          <ac:grpSpMkLst>
            <pc:docMk/>
            <pc:sldMk cId="4214571263" sldId="918"/>
            <ac:grpSpMk id="87" creationId="{DA11E212-6FC2-DBF8-A444-59BA7C9B3D6D}"/>
          </ac:grpSpMkLst>
        </pc:grpChg>
        <pc:grpChg chg="mod">
          <ac:chgData name="Phillip Kaufman" userId="c001b2a046940d7c" providerId="LiveId" clId="{5CB25B10-5B1C-4017-B167-ED3104435743}" dt="2024-05-18T03:14:01.998" v="2760"/>
          <ac:grpSpMkLst>
            <pc:docMk/>
            <pc:sldMk cId="4214571263" sldId="918"/>
            <ac:grpSpMk id="96" creationId="{A1F8DDEA-F162-700B-D3F3-533C1D74D5F9}"/>
          </ac:grpSpMkLst>
        </pc:grpChg>
        <pc:grpChg chg="mod">
          <ac:chgData name="Phillip Kaufman" userId="c001b2a046940d7c" providerId="LiveId" clId="{5CB25B10-5B1C-4017-B167-ED3104435743}" dt="2024-05-30T06:32:31.839" v="9732"/>
          <ac:grpSpMkLst>
            <pc:docMk/>
            <pc:sldMk cId="4214571263" sldId="918"/>
            <ac:grpSpMk id="100" creationId="{5101EC26-F82F-365F-66F0-0F2E9CEF9B07}"/>
          </ac:grpSpMkLst>
        </pc:grpChg>
        <pc:grpChg chg="mod">
          <ac:chgData name="Phillip Kaufman" userId="c001b2a046940d7c" providerId="LiveId" clId="{5CB25B10-5B1C-4017-B167-ED3104435743}" dt="2024-05-30T06:32:31.839" v="9732"/>
          <ac:grpSpMkLst>
            <pc:docMk/>
            <pc:sldMk cId="4214571263" sldId="918"/>
            <ac:grpSpMk id="101" creationId="{4C47BD13-4396-8ABB-936A-371452F975EB}"/>
          </ac:grpSpMkLst>
        </pc:grpChg>
        <pc:grpChg chg="add del mod">
          <ac:chgData name="Phillip Kaufman" userId="c001b2a046940d7c" providerId="LiveId" clId="{5CB25B10-5B1C-4017-B167-ED3104435743}" dt="2024-05-18T03:13:17.404" v="2755" actId="165"/>
          <ac:grpSpMkLst>
            <pc:docMk/>
            <pc:sldMk cId="4214571263" sldId="918"/>
            <ac:grpSpMk id="101" creationId="{8715FBED-9E19-AA01-CC65-19B3EAE11CDA}"/>
          </ac:grpSpMkLst>
        </pc:grpChg>
        <pc:grpChg chg="mod">
          <ac:chgData name="Phillip Kaufman" userId="c001b2a046940d7c" providerId="LiveId" clId="{5CB25B10-5B1C-4017-B167-ED3104435743}" dt="2024-05-30T06:32:31.839" v="9732"/>
          <ac:grpSpMkLst>
            <pc:docMk/>
            <pc:sldMk cId="4214571263" sldId="918"/>
            <ac:grpSpMk id="102" creationId="{8E9A8695-EA00-4147-B954-ADB631A06DE1}"/>
          </ac:grpSpMkLst>
        </pc:grpChg>
        <pc:grpChg chg="add mod">
          <ac:chgData name="Phillip Kaufman" userId="c001b2a046940d7c" providerId="LiveId" clId="{5CB25B10-5B1C-4017-B167-ED3104435743}" dt="2024-05-18T03:13:06.455" v="2750"/>
          <ac:grpSpMkLst>
            <pc:docMk/>
            <pc:sldMk cId="4214571263" sldId="918"/>
            <ac:grpSpMk id="102" creationId="{C04269AC-910C-F068-0609-B10FA92A83AD}"/>
          </ac:grpSpMkLst>
        </pc:grpChg>
        <pc:grpChg chg="mod">
          <ac:chgData name="Phillip Kaufman" userId="c001b2a046940d7c" providerId="LiveId" clId="{5CB25B10-5B1C-4017-B167-ED3104435743}" dt="2024-05-18T03:13:06.455" v="2750"/>
          <ac:grpSpMkLst>
            <pc:docMk/>
            <pc:sldMk cId="4214571263" sldId="918"/>
            <ac:grpSpMk id="105" creationId="{3929A01A-7870-E55B-EE69-EC455A7963AA}"/>
          </ac:grpSpMkLst>
        </pc:grpChg>
        <pc:grpChg chg="add mod">
          <ac:chgData name="Phillip Kaufman" userId="c001b2a046940d7c" providerId="LiveId" clId="{5CB25B10-5B1C-4017-B167-ED3104435743}" dt="2024-05-18T03:13:12.731" v="2754" actId="571"/>
          <ac:grpSpMkLst>
            <pc:docMk/>
            <pc:sldMk cId="4214571263" sldId="918"/>
            <ac:grpSpMk id="108" creationId="{090A4854-3ED7-3C08-91F7-1D59C3CFC47B}"/>
          </ac:grpSpMkLst>
        </pc:grpChg>
        <pc:grpChg chg="mod">
          <ac:chgData name="Phillip Kaufman" userId="c001b2a046940d7c" providerId="LiveId" clId="{5CB25B10-5B1C-4017-B167-ED3104435743}" dt="2024-05-18T03:13:12.731" v="2754" actId="571"/>
          <ac:grpSpMkLst>
            <pc:docMk/>
            <pc:sldMk cId="4214571263" sldId="918"/>
            <ac:grpSpMk id="109" creationId="{E392A72A-14A9-D703-C063-92D9B3F74C60}"/>
          </ac:grpSpMkLst>
        </pc:grpChg>
        <pc:grpChg chg="mod">
          <ac:chgData name="Phillip Kaufman" userId="c001b2a046940d7c" providerId="LiveId" clId="{5CB25B10-5B1C-4017-B167-ED3104435743}" dt="2024-05-18T03:13:12.731" v="2754" actId="571"/>
          <ac:grpSpMkLst>
            <pc:docMk/>
            <pc:sldMk cId="4214571263" sldId="918"/>
            <ac:grpSpMk id="112" creationId="{15A3305C-04B1-35CB-FBEC-71A9B778D425}"/>
          </ac:grpSpMkLst>
        </pc:grpChg>
        <pc:grpChg chg="mod">
          <ac:chgData name="Phillip Kaufman" userId="c001b2a046940d7c" providerId="LiveId" clId="{5CB25B10-5B1C-4017-B167-ED3104435743}" dt="2024-05-26T07:03:51.802" v="7567" actId="165"/>
          <ac:grpSpMkLst>
            <pc:docMk/>
            <pc:sldMk cId="4214571263" sldId="918"/>
            <ac:grpSpMk id="114" creationId="{2B103FD6-A001-4044-AEA0-780C440A738B}"/>
          </ac:grpSpMkLst>
        </pc:grpChg>
        <pc:grpChg chg="mod">
          <ac:chgData name="Phillip Kaufman" userId="c001b2a046940d7c" providerId="LiveId" clId="{5CB25B10-5B1C-4017-B167-ED3104435743}" dt="2024-05-27T07:31:35.873" v="8665"/>
          <ac:grpSpMkLst>
            <pc:docMk/>
            <pc:sldMk cId="4214571263" sldId="918"/>
            <ac:grpSpMk id="143" creationId="{40295473-E7B4-D1BA-5B04-539DB8DC5A1A}"/>
          </ac:grpSpMkLst>
        </pc:grpChg>
        <pc:grpChg chg="add mod">
          <ac:chgData name="Phillip Kaufman" userId="c001b2a046940d7c" providerId="LiveId" clId="{5CB25B10-5B1C-4017-B167-ED3104435743}" dt="2024-05-18T03:14:01.998" v="2760"/>
          <ac:grpSpMkLst>
            <pc:docMk/>
            <pc:sldMk cId="4214571263" sldId="918"/>
            <ac:grpSpMk id="145" creationId="{335FDE2C-31A7-7F8F-396C-4B3474BB725E}"/>
          </ac:grpSpMkLst>
        </pc:grpChg>
        <pc:grpChg chg="del">
          <ac:chgData name="Phillip Kaufman" userId="c001b2a046940d7c" providerId="LiveId" clId="{5CB25B10-5B1C-4017-B167-ED3104435743}" dt="2024-05-14T06:48:03.857" v="781" actId="165"/>
          <ac:grpSpMkLst>
            <pc:docMk/>
            <pc:sldMk cId="4214571263" sldId="918"/>
            <ac:grpSpMk id="152" creationId="{BDB1B305-F1E6-6CF0-CD5E-D9919BEB8DFE}"/>
          </ac:grpSpMkLst>
        </pc:grpChg>
        <pc:grpChg chg="mod topLvl">
          <ac:chgData name="Phillip Kaufman" userId="c001b2a046940d7c" providerId="LiveId" clId="{5CB25B10-5B1C-4017-B167-ED3104435743}" dt="2024-05-14T06:48:24.025" v="785" actId="164"/>
          <ac:grpSpMkLst>
            <pc:docMk/>
            <pc:sldMk cId="4214571263" sldId="918"/>
            <ac:grpSpMk id="153" creationId="{907786FA-ECDC-4CBA-C557-18024C290F76}"/>
          </ac:grpSpMkLst>
        </pc:grpChg>
        <pc:grpChg chg="del mod topLvl">
          <ac:chgData name="Phillip Kaufman" userId="c001b2a046940d7c" providerId="LiveId" clId="{5CB25B10-5B1C-4017-B167-ED3104435743}" dt="2024-05-14T06:48:08.938" v="782" actId="478"/>
          <ac:grpSpMkLst>
            <pc:docMk/>
            <pc:sldMk cId="4214571263" sldId="918"/>
            <ac:grpSpMk id="154" creationId="{6A5AD68E-9A28-6758-F5C2-7D7EF8356721}"/>
          </ac:grpSpMkLst>
        </pc:grpChg>
        <pc:grpChg chg="mod">
          <ac:chgData name="Phillip Kaufman" userId="c001b2a046940d7c" providerId="LiveId" clId="{5CB25B10-5B1C-4017-B167-ED3104435743}" dt="2024-05-14T06:48:03.857" v="781" actId="165"/>
          <ac:grpSpMkLst>
            <pc:docMk/>
            <pc:sldMk cId="4214571263" sldId="918"/>
            <ac:grpSpMk id="156" creationId="{7960F63E-F00F-2CBD-216E-32DC32F67DED}"/>
          </ac:grpSpMkLst>
        </pc:grpChg>
        <pc:grpChg chg="mod">
          <ac:chgData name="Phillip Kaufman" userId="c001b2a046940d7c" providerId="LiveId" clId="{5CB25B10-5B1C-4017-B167-ED3104435743}" dt="2024-05-30T06:32:31.839" v="9732"/>
          <ac:grpSpMkLst>
            <pc:docMk/>
            <pc:sldMk cId="4214571263" sldId="918"/>
            <ac:grpSpMk id="172" creationId="{40778C5D-B0D9-24C1-8D36-9FFE38B10810}"/>
          </ac:grpSpMkLst>
        </pc:grpChg>
        <pc:grpChg chg="mod">
          <ac:chgData name="Phillip Kaufman" userId="c001b2a046940d7c" providerId="LiveId" clId="{5CB25B10-5B1C-4017-B167-ED3104435743}" dt="2024-05-14T06:48:03.857" v="781" actId="165"/>
          <ac:grpSpMkLst>
            <pc:docMk/>
            <pc:sldMk cId="4214571263" sldId="918"/>
            <ac:grpSpMk id="191" creationId="{3C44BB62-B208-3E1D-B8D0-1EA95E8A2D50}"/>
          </ac:grpSpMkLst>
        </pc:grpChg>
        <pc:cxnChg chg="mod">
          <ac:chgData name="Phillip Kaufman" userId="c001b2a046940d7c" providerId="LiveId" clId="{5CB25B10-5B1C-4017-B167-ED3104435743}" dt="2024-05-30T06:21:04.098" v="9579"/>
          <ac:cxnSpMkLst>
            <pc:docMk/>
            <pc:sldMk cId="4214571263" sldId="918"/>
            <ac:cxnSpMk id="5" creationId="{6B7F3BF2-81EB-71A7-08F8-D3E7E264BE53}"/>
          </ac:cxnSpMkLst>
        </pc:cxnChg>
        <pc:cxnChg chg="mod">
          <ac:chgData name="Phillip Kaufman" userId="c001b2a046940d7c" providerId="LiveId" clId="{5CB25B10-5B1C-4017-B167-ED3104435743}" dt="2024-05-30T06:21:04.098" v="9579"/>
          <ac:cxnSpMkLst>
            <pc:docMk/>
            <pc:sldMk cId="4214571263" sldId="918"/>
            <ac:cxnSpMk id="10" creationId="{46D0E0DA-DE2B-0926-2A9F-F57A581F63C0}"/>
          </ac:cxnSpMkLst>
        </pc:cxnChg>
        <pc:cxnChg chg="mod">
          <ac:chgData name="Phillip Kaufman" userId="c001b2a046940d7c" providerId="LiveId" clId="{5CB25B10-5B1C-4017-B167-ED3104435743}" dt="2024-05-30T06:21:04.098" v="9579"/>
          <ac:cxnSpMkLst>
            <pc:docMk/>
            <pc:sldMk cId="4214571263" sldId="918"/>
            <ac:cxnSpMk id="11" creationId="{9BB4876D-5433-4A9C-234F-21714037F4E2}"/>
          </ac:cxnSpMkLst>
        </pc:cxnChg>
        <pc:cxnChg chg="mod">
          <ac:chgData name="Phillip Kaufman" userId="c001b2a046940d7c" providerId="LiveId" clId="{5CB25B10-5B1C-4017-B167-ED3104435743}" dt="2024-05-30T06:21:04.098" v="9579"/>
          <ac:cxnSpMkLst>
            <pc:docMk/>
            <pc:sldMk cId="4214571263" sldId="918"/>
            <ac:cxnSpMk id="12" creationId="{D41DE25A-81EF-CE48-0DE9-5B1163134EBF}"/>
          </ac:cxnSpMkLst>
        </pc:cxnChg>
        <pc:cxnChg chg="mod">
          <ac:chgData name="Phillip Kaufman" userId="c001b2a046940d7c" providerId="LiveId" clId="{5CB25B10-5B1C-4017-B167-ED3104435743}" dt="2024-05-27T07:31:35.365" v="8664" actId="478"/>
          <ac:cxnSpMkLst>
            <pc:docMk/>
            <pc:sldMk cId="4214571263" sldId="918"/>
            <ac:cxnSpMk id="17" creationId="{40C90D04-CBEE-D448-FB22-76728F4ADFBB}"/>
          </ac:cxnSpMkLst>
        </pc:cxnChg>
        <pc:cxnChg chg="mod">
          <ac:chgData name="Phillip Kaufman" userId="c001b2a046940d7c" providerId="LiveId" clId="{5CB25B10-5B1C-4017-B167-ED3104435743}" dt="2024-05-27T07:31:35.365" v="8664" actId="478"/>
          <ac:cxnSpMkLst>
            <pc:docMk/>
            <pc:sldMk cId="4214571263" sldId="918"/>
            <ac:cxnSpMk id="18" creationId="{03AA46FC-9D44-B2EB-7CB0-35566A308152}"/>
          </ac:cxnSpMkLst>
        </pc:cxnChg>
        <pc:cxnChg chg="mod">
          <ac:chgData name="Phillip Kaufman" userId="c001b2a046940d7c" providerId="LiveId" clId="{5CB25B10-5B1C-4017-B167-ED3104435743}" dt="2024-05-30T06:21:04.098" v="9579"/>
          <ac:cxnSpMkLst>
            <pc:docMk/>
            <pc:sldMk cId="4214571263" sldId="918"/>
            <ac:cxnSpMk id="18" creationId="{3FD74823-CA79-4E71-5FFB-7A5CEDED0BD9}"/>
          </ac:cxnSpMkLst>
        </pc:cxnChg>
        <pc:cxnChg chg="mod">
          <ac:chgData name="Phillip Kaufman" userId="c001b2a046940d7c" providerId="LiveId" clId="{5CB25B10-5B1C-4017-B167-ED3104435743}" dt="2024-05-30T06:21:04.098" v="9579"/>
          <ac:cxnSpMkLst>
            <pc:docMk/>
            <pc:sldMk cId="4214571263" sldId="918"/>
            <ac:cxnSpMk id="19" creationId="{E7AC65BC-96B1-DBDB-607F-C3A7D0D359E1}"/>
          </ac:cxnSpMkLst>
        </pc:cxnChg>
        <pc:cxnChg chg="mod">
          <ac:chgData name="Phillip Kaufman" userId="c001b2a046940d7c" providerId="LiveId" clId="{5CB25B10-5B1C-4017-B167-ED3104435743}" dt="2024-05-30T06:21:04.098" v="9579"/>
          <ac:cxnSpMkLst>
            <pc:docMk/>
            <pc:sldMk cId="4214571263" sldId="918"/>
            <ac:cxnSpMk id="20" creationId="{A52A62CF-83E1-6256-A83D-10C2E0055D0B}"/>
          </ac:cxnSpMkLst>
        </pc:cxnChg>
        <pc:cxnChg chg="mod">
          <ac:chgData name="Phillip Kaufman" userId="c001b2a046940d7c" providerId="LiveId" clId="{5CB25B10-5B1C-4017-B167-ED3104435743}" dt="2024-05-30T06:21:04.098" v="9579"/>
          <ac:cxnSpMkLst>
            <pc:docMk/>
            <pc:sldMk cId="4214571263" sldId="918"/>
            <ac:cxnSpMk id="21" creationId="{6164441F-C2EA-63C8-535F-B06E67CC36AA}"/>
          </ac:cxnSpMkLst>
        </pc:cxnChg>
        <pc:cxnChg chg="mod">
          <ac:chgData name="Phillip Kaufman" userId="c001b2a046940d7c" providerId="LiveId" clId="{5CB25B10-5B1C-4017-B167-ED3104435743}" dt="2024-05-27T07:31:35.365" v="8664" actId="478"/>
          <ac:cxnSpMkLst>
            <pc:docMk/>
            <pc:sldMk cId="4214571263" sldId="918"/>
            <ac:cxnSpMk id="21" creationId="{6B3AB4CC-1313-68AE-EBBC-FD53AE0A821D}"/>
          </ac:cxnSpMkLst>
        </pc:cxnChg>
        <pc:cxnChg chg="mod">
          <ac:chgData name="Phillip Kaufman" userId="c001b2a046940d7c" providerId="LiveId" clId="{5CB25B10-5B1C-4017-B167-ED3104435743}" dt="2024-05-27T07:31:35.365" v="8664" actId="478"/>
          <ac:cxnSpMkLst>
            <pc:docMk/>
            <pc:sldMk cId="4214571263" sldId="918"/>
            <ac:cxnSpMk id="22" creationId="{3063EED6-132F-A772-5932-0B931E7B5628}"/>
          </ac:cxnSpMkLst>
        </pc:cxnChg>
        <pc:cxnChg chg="mod">
          <ac:chgData name="Phillip Kaufman" userId="c001b2a046940d7c" providerId="LiveId" clId="{5CB25B10-5B1C-4017-B167-ED3104435743}" dt="2024-05-30T06:21:04.098" v="9579"/>
          <ac:cxnSpMkLst>
            <pc:docMk/>
            <pc:sldMk cId="4214571263" sldId="918"/>
            <ac:cxnSpMk id="22" creationId="{CDA8214F-AE5E-32B0-D5A7-CC26F0E0567E}"/>
          </ac:cxnSpMkLst>
        </pc:cxnChg>
        <pc:cxnChg chg="mod">
          <ac:chgData name="Phillip Kaufman" userId="c001b2a046940d7c" providerId="LiveId" clId="{5CB25B10-5B1C-4017-B167-ED3104435743}" dt="2024-05-30T06:21:04.098" v="9579"/>
          <ac:cxnSpMkLst>
            <pc:docMk/>
            <pc:sldMk cId="4214571263" sldId="918"/>
            <ac:cxnSpMk id="23" creationId="{919AEC0B-37D7-DC0E-D04B-580398697CAB}"/>
          </ac:cxnSpMkLst>
        </pc:cxnChg>
        <pc:cxnChg chg="mod">
          <ac:chgData name="Phillip Kaufman" userId="c001b2a046940d7c" providerId="LiveId" clId="{5CB25B10-5B1C-4017-B167-ED3104435743}" dt="2024-05-30T06:21:04.098" v="9579"/>
          <ac:cxnSpMkLst>
            <pc:docMk/>
            <pc:sldMk cId="4214571263" sldId="918"/>
            <ac:cxnSpMk id="24" creationId="{30226716-1885-8E2C-54FA-C3F1586C183E}"/>
          </ac:cxnSpMkLst>
        </pc:cxnChg>
        <pc:cxnChg chg="mod">
          <ac:chgData name="Phillip Kaufman" userId="c001b2a046940d7c" providerId="LiveId" clId="{5CB25B10-5B1C-4017-B167-ED3104435743}" dt="2024-05-30T06:21:04.098" v="9579"/>
          <ac:cxnSpMkLst>
            <pc:docMk/>
            <pc:sldMk cId="4214571263" sldId="918"/>
            <ac:cxnSpMk id="25" creationId="{03B7BF9A-AF71-763A-B4F9-E4197954E316}"/>
          </ac:cxnSpMkLst>
        </pc:cxnChg>
        <pc:cxnChg chg="mod">
          <ac:chgData name="Phillip Kaufman" userId="c001b2a046940d7c" providerId="LiveId" clId="{5CB25B10-5B1C-4017-B167-ED3104435743}" dt="2024-05-27T07:31:35.365" v="8664" actId="478"/>
          <ac:cxnSpMkLst>
            <pc:docMk/>
            <pc:sldMk cId="4214571263" sldId="918"/>
            <ac:cxnSpMk id="25" creationId="{24CCB725-5F0A-5D1C-EB2C-CACFDB0D893A}"/>
          </ac:cxnSpMkLst>
        </pc:cxnChg>
        <pc:cxnChg chg="mod">
          <ac:chgData name="Phillip Kaufman" userId="c001b2a046940d7c" providerId="LiveId" clId="{5CB25B10-5B1C-4017-B167-ED3104435743}" dt="2024-05-30T06:21:04.098" v="9579"/>
          <ac:cxnSpMkLst>
            <pc:docMk/>
            <pc:sldMk cId="4214571263" sldId="918"/>
            <ac:cxnSpMk id="26" creationId="{1677D573-C7F0-579E-BA1F-D5341A1B3D1A}"/>
          </ac:cxnSpMkLst>
        </pc:cxnChg>
        <pc:cxnChg chg="mod">
          <ac:chgData name="Phillip Kaufman" userId="c001b2a046940d7c" providerId="LiveId" clId="{5CB25B10-5B1C-4017-B167-ED3104435743}" dt="2024-05-27T07:31:35.365" v="8664" actId="478"/>
          <ac:cxnSpMkLst>
            <pc:docMk/>
            <pc:sldMk cId="4214571263" sldId="918"/>
            <ac:cxnSpMk id="26" creationId="{49EA4F47-25E4-FDE7-8CA2-8149714F50D0}"/>
          </ac:cxnSpMkLst>
        </pc:cxnChg>
        <pc:cxnChg chg="mod">
          <ac:chgData name="Phillip Kaufman" userId="c001b2a046940d7c" providerId="LiveId" clId="{5CB25B10-5B1C-4017-B167-ED3104435743}" dt="2024-05-30T06:21:04.098" v="9579"/>
          <ac:cxnSpMkLst>
            <pc:docMk/>
            <pc:sldMk cId="4214571263" sldId="918"/>
            <ac:cxnSpMk id="27" creationId="{693ACF24-2D90-ECC3-89A9-0E8C50D5C971}"/>
          </ac:cxnSpMkLst>
        </pc:cxnChg>
        <pc:cxnChg chg="mod">
          <ac:chgData name="Phillip Kaufman" userId="c001b2a046940d7c" providerId="LiveId" clId="{5CB25B10-5B1C-4017-B167-ED3104435743}" dt="2024-05-30T06:21:04.098" v="9579"/>
          <ac:cxnSpMkLst>
            <pc:docMk/>
            <pc:sldMk cId="4214571263" sldId="918"/>
            <ac:cxnSpMk id="28" creationId="{20101FC5-C076-C492-88A7-D6FCE629385F}"/>
          </ac:cxnSpMkLst>
        </pc:cxnChg>
        <pc:cxnChg chg="mod">
          <ac:chgData name="Phillip Kaufman" userId="c001b2a046940d7c" providerId="LiveId" clId="{5CB25B10-5B1C-4017-B167-ED3104435743}" dt="2024-05-27T07:31:35.365" v="8664" actId="478"/>
          <ac:cxnSpMkLst>
            <pc:docMk/>
            <pc:sldMk cId="4214571263" sldId="918"/>
            <ac:cxnSpMk id="30" creationId="{27A0E931-223E-E68E-AA21-CE28D507146B}"/>
          </ac:cxnSpMkLst>
        </pc:cxnChg>
        <pc:cxnChg chg="mod">
          <ac:chgData name="Phillip Kaufman" userId="c001b2a046940d7c" providerId="LiveId" clId="{5CB25B10-5B1C-4017-B167-ED3104435743}" dt="2024-05-30T06:21:04.098" v="9579"/>
          <ac:cxnSpMkLst>
            <pc:docMk/>
            <pc:sldMk cId="4214571263" sldId="918"/>
            <ac:cxnSpMk id="30" creationId="{5D1F793E-B360-103C-2F38-990DD266A6ED}"/>
          </ac:cxnSpMkLst>
        </pc:cxnChg>
        <pc:cxnChg chg="mod">
          <ac:chgData name="Phillip Kaufman" userId="c001b2a046940d7c" providerId="LiveId" clId="{5CB25B10-5B1C-4017-B167-ED3104435743}" dt="2024-05-30T06:21:04.098" v="9579"/>
          <ac:cxnSpMkLst>
            <pc:docMk/>
            <pc:sldMk cId="4214571263" sldId="918"/>
            <ac:cxnSpMk id="31" creationId="{176B3FEE-0488-EBD5-5794-5B0EC18D4F00}"/>
          </ac:cxnSpMkLst>
        </pc:cxnChg>
        <pc:cxnChg chg="mod">
          <ac:chgData name="Phillip Kaufman" userId="c001b2a046940d7c" providerId="LiveId" clId="{5CB25B10-5B1C-4017-B167-ED3104435743}" dt="2024-05-27T07:31:35.365" v="8664" actId="478"/>
          <ac:cxnSpMkLst>
            <pc:docMk/>
            <pc:sldMk cId="4214571263" sldId="918"/>
            <ac:cxnSpMk id="31" creationId="{5CA8A998-EEC5-9194-281D-AFC1398AE61D}"/>
          </ac:cxnSpMkLst>
        </pc:cxnChg>
        <pc:cxnChg chg="mod">
          <ac:chgData name="Phillip Kaufman" userId="c001b2a046940d7c" providerId="LiveId" clId="{5CB25B10-5B1C-4017-B167-ED3104435743}" dt="2024-05-30T06:21:04.098" v="9579"/>
          <ac:cxnSpMkLst>
            <pc:docMk/>
            <pc:sldMk cId="4214571263" sldId="918"/>
            <ac:cxnSpMk id="32" creationId="{023989A8-BFA7-2900-70D7-0FDF1D3A6050}"/>
          </ac:cxnSpMkLst>
        </pc:cxnChg>
        <pc:cxnChg chg="mod">
          <ac:chgData name="Phillip Kaufman" userId="c001b2a046940d7c" providerId="LiveId" clId="{5CB25B10-5B1C-4017-B167-ED3104435743}" dt="2024-05-30T06:21:04.098" v="9579"/>
          <ac:cxnSpMkLst>
            <pc:docMk/>
            <pc:sldMk cId="4214571263" sldId="918"/>
            <ac:cxnSpMk id="33" creationId="{8DCBFDAB-ACC9-616E-AFC2-DC2CE63AA599}"/>
          </ac:cxnSpMkLst>
        </pc:cxnChg>
        <pc:cxnChg chg="mod">
          <ac:chgData name="Phillip Kaufman" userId="c001b2a046940d7c" providerId="LiveId" clId="{5CB25B10-5B1C-4017-B167-ED3104435743}" dt="2024-05-27T07:31:35.365" v="8664" actId="478"/>
          <ac:cxnSpMkLst>
            <pc:docMk/>
            <pc:sldMk cId="4214571263" sldId="918"/>
            <ac:cxnSpMk id="34" creationId="{19274448-3ACF-8B49-7691-5B7395B94A74}"/>
          </ac:cxnSpMkLst>
        </pc:cxnChg>
        <pc:cxnChg chg="mod">
          <ac:chgData name="Phillip Kaufman" userId="c001b2a046940d7c" providerId="LiveId" clId="{5CB25B10-5B1C-4017-B167-ED3104435743}" dt="2024-05-30T06:21:04.098" v="9579"/>
          <ac:cxnSpMkLst>
            <pc:docMk/>
            <pc:sldMk cId="4214571263" sldId="918"/>
            <ac:cxnSpMk id="34" creationId="{8759F606-1910-823C-F323-5A0D2066745F}"/>
          </ac:cxnSpMkLst>
        </pc:cxnChg>
        <pc:cxnChg chg="mod">
          <ac:chgData name="Phillip Kaufman" userId="c001b2a046940d7c" providerId="LiveId" clId="{5CB25B10-5B1C-4017-B167-ED3104435743}" dt="2024-05-30T06:21:04.098" v="9579"/>
          <ac:cxnSpMkLst>
            <pc:docMk/>
            <pc:sldMk cId="4214571263" sldId="918"/>
            <ac:cxnSpMk id="35" creationId="{9FE3AD43-E081-27F6-010F-3BF5249B5951}"/>
          </ac:cxnSpMkLst>
        </pc:cxnChg>
        <pc:cxnChg chg="mod">
          <ac:chgData name="Phillip Kaufman" userId="c001b2a046940d7c" providerId="LiveId" clId="{5CB25B10-5B1C-4017-B167-ED3104435743}" dt="2024-05-27T07:31:35.365" v="8664" actId="478"/>
          <ac:cxnSpMkLst>
            <pc:docMk/>
            <pc:sldMk cId="4214571263" sldId="918"/>
            <ac:cxnSpMk id="35" creationId="{B2029648-0933-3918-E8FF-1C9C4FEA4E9A}"/>
          </ac:cxnSpMkLst>
        </pc:cxnChg>
        <pc:cxnChg chg="mod">
          <ac:chgData name="Phillip Kaufman" userId="c001b2a046940d7c" providerId="LiveId" clId="{5CB25B10-5B1C-4017-B167-ED3104435743}" dt="2024-05-30T06:21:04.098" v="9579"/>
          <ac:cxnSpMkLst>
            <pc:docMk/>
            <pc:sldMk cId="4214571263" sldId="918"/>
            <ac:cxnSpMk id="36" creationId="{B7619207-08EC-350F-6FC0-C3B35116752D}"/>
          </ac:cxnSpMkLst>
        </pc:cxnChg>
        <pc:cxnChg chg="mod">
          <ac:chgData name="Phillip Kaufman" userId="c001b2a046940d7c" providerId="LiveId" clId="{5CB25B10-5B1C-4017-B167-ED3104435743}" dt="2024-05-30T06:21:04.098" v="9579"/>
          <ac:cxnSpMkLst>
            <pc:docMk/>
            <pc:sldMk cId="4214571263" sldId="918"/>
            <ac:cxnSpMk id="37" creationId="{3DD82490-897A-2DEF-CC70-942B9A4FA8CF}"/>
          </ac:cxnSpMkLst>
        </pc:cxnChg>
        <pc:cxnChg chg="mod">
          <ac:chgData name="Phillip Kaufman" userId="c001b2a046940d7c" providerId="LiveId" clId="{5CB25B10-5B1C-4017-B167-ED3104435743}" dt="2024-05-30T06:21:04.098" v="9579"/>
          <ac:cxnSpMkLst>
            <pc:docMk/>
            <pc:sldMk cId="4214571263" sldId="918"/>
            <ac:cxnSpMk id="38" creationId="{53C8989E-D193-89FA-C2C1-731F1EF8A2ED}"/>
          </ac:cxnSpMkLst>
        </pc:cxnChg>
        <pc:cxnChg chg="mod">
          <ac:chgData name="Phillip Kaufman" userId="c001b2a046940d7c" providerId="LiveId" clId="{5CB25B10-5B1C-4017-B167-ED3104435743}" dt="2024-05-30T06:21:04.098" v="9579"/>
          <ac:cxnSpMkLst>
            <pc:docMk/>
            <pc:sldMk cId="4214571263" sldId="918"/>
            <ac:cxnSpMk id="39" creationId="{11DC7649-30CB-A873-8EA7-3C9A39AE660B}"/>
          </ac:cxnSpMkLst>
        </pc:cxnChg>
        <pc:cxnChg chg="mod">
          <ac:chgData name="Phillip Kaufman" userId="c001b2a046940d7c" providerId="LiveId" clId="{5CB25B10-5B1C-4017-B167-ED3104435743}" dt="2024-05-30T06:21:04.098" v="9579"/>
          <ac:cxnSpMkLst>
            <pc:docMk/>
            <pc:sldMk cId="4214571263" sldId="918"/>
            <ac:cxnSpMk id="40" creationId="{75D14CEF-1BAD-6E5B-D889-B7F84FB3BCC8}"/>
          </ac:cxnSpMkLst>
        </pc:cxnChg>
        <pc:cxnChg chg="mod">
          <ac:chgData name="Phillip Kaufman" userId="c001b2a046940d7c" providerId="LiveId" clId="{5CB25B10-5B1C-4017-B167-ED3104435743}" dt="2024-05-26T07:03:51.802" v="7567" actId="165"/>
          <ac:cxnSpMkLst>
            <pc:docMk/>
            <pc:sldMk cId="4214571263" sldId="918"/>
            <ac:cxnSpMk id="40" creationId="{CA3A63A1-043C-1061-E911-E9DAB6E1772B}"/>
          </ac:cxnSpMkLst>
        </pc:cxnChg>
        <pc:cxnChg chg="mod">
          <ac:chgData name="Phillip Kaufman" userId="c001b2a046940d7c" providerId="LiveId" clId="{5CB25B10-5B1C-4017-B167-ED3104435743}" dt="2024-05-26T07:03:51.802" v="7567" actId="165"/>
          <ac:cxnSpMkLst>
            <pc:docMk/>
            <pc:sldMk cId="4214571263" sldId="918"/>
            <ac:cxnSpMk id="41" creationId="{13EC2F83-26C0-EE83-1393-F7D16F850201}"/>
          </ac:cxnSpMkLst>
        </pc:cxnChg>
        <pc:cxnChg chg="mod">
          <ac:chgData name="Phillip Kaufman" userId="c001b2a046940d7c" providerId="LiveId" clId="{5CB25B10-5B1C-4017-B167-ED3104435743}" dt="2024-05-30T06:21:04.098" v="9579"/>
          <ac:cxnSpMkLst>
            <pc:docMk/>
            <pc:sldMk cId="4214571263" sldId="918"/>
            <ac:cxnSpMk id="41" creationId="{B4CED3F8-2C65-8366-D90E-E133FFE59DC2}"/>
          </ac:cxnSpMkLst>
        </pc:cxnChg>
        <pc:cxnChg chg="mod">
          <ac:chgData name="Phillip Kaufman" userId="c001b2a046940d7c" providerId="LiveId" clId="{5CB25B10-5B1C-4017-B167-ED3104435743}" dt="2024-05-26T07:03:51.802" v="7567" actId="165"/>
          <ac:cxnSpMkLst>
            <pc:docMk/>
            <pc:sldMk cId="4214571263" sldId="918"/>
            <ac:cxnSpMk id="42" creationId="{2C78B1F8-B65E-A31E-51EA-3ED635F9092D}"/>
          </ac:cxnSpMkLst>
        </pc:cxnChg>
        <pc:cxnChg chg="mod">
          <ac:chgData name="Phillip Kaufman" userId="c001b2a046940d7c" providerId="LiveId" clId="{5CB25B10-5B1C-4017-B167-ED3104435743}" dt="2024-05-30T06:21:04.098" v="9579"/>
          <ac:cxnSpMkLst>
            <pc:docMk/>
            <pc:sldMk cId="4214571263" sldId="918"/>
            <ac:cxnSpMk id="42" creationId="{5AEB4C55-6CCC-1B14-AF06-62A6CE45F67F}"/>
          </ac:cxnSpMkLst>
        </pc:cxnChg>
        <pc:cxnChg chg="mod">
          <ac:chgData name="Phillip Kaufman" userId="c001b2a046940d7c" providerId="LiveId" clId="{5CB25B10-5B1C-4017-B167-ED3104435743}" dt="2024-05-30T06:21:04.098" v="9579"/>
          <ac:cxnSpMkLst>
            <pc:docMk/>
            <pc:sldMk cId="4214571263" sldId="918"/>
            <ac:cxnSpMk id="43" creationId="{3BEE66C4-5BF3-09B7-6E76-A70198283E45}"/>
          </ac:cxnSpMkLst>
        </pc:cxnChg>
        <pc:cxnChg chg="mod">
          <ac:chgData name="Phillip Kaufman" userId="c001b2a046940d7c" providerId="LiveId" clId="{5CB25B10-5B1C-4017-B167-ED3104435743}" dt="2024-05-26T07:03:51.802" v="7567" actId="165"/>
          <ac:cxnSpMkLst>
            <pc:docMk/>
            <pc:sldMk cId="4214571263" sldId="918"/>
            <ac:cxnSpMk id="43" creationId="{ADC6287F-6B63-FD0B-3CBF-678969B92697}"/>
          </ac:cxnSpMkLst>
        </pc:cxnChg>
        <pc:cxnChg chg="mod">
          <ac:chgData name="Phillip Kaufman" userId="c001b2a046940d7c" providerId="LiveId" clId="{5CB25B10-5B1C-4017-B167-ED3104435743}" dt="2024-05-26T07:03:51.802" v="7567" actId="165"/>
          <ac:cxnSpMkLst>
            <pc:docMk/>
            <pc:sldMk cId="4214571263" sldId="918"/>
            <ac:cxnSpMk id="44" creationId="{DCDB864E-A400-576C-E2B5-461438468692}"/>
          </ac:cxnSpMkLst>
        </pc:cxnChg>
        <pc:cxnChg chg="mod">
          <ac:chgData name="Phillip Kaufman" userId="c001b2a046940d7c" providerId="LiveId" clId="{5CB25B10-5B1C-4017-B167-ED3104435743}" dt="2024-05-30T06:21:04.098" v="9579"/>
          <ac:cxnSpMkLst>
            <pc:docMk/>
            <pc:sldMk cId="4214571263" sldId="918"/>
            <ac:cxnSpMk id="44" creationId="{EFC8E58F-12F4-DD00-DAE3-2ED05B2BBD3D}"/>
          </ac:cxnSpMkLst>
        </pc:cxnChg>
        <pc:cxnChg chg="mod">
          <ac:chgData name="Phillip Kaufman" userId="c001b2a046940d7c" providerId="LiveId" clId="{5CB25B10-5B1C-4017-B167-ED3104435743}" dt="2024-05-26T07:03:51.802" v="7567" actId="165"/>
          <ac:cxnSpMkLst>
            <pc:docMk/>
            <pc:sldMk cId="4214571263" sldId="918"/>
            <ac:cxnSpMk id="45" creationId="{32FD0ACE-E480-605B-DC5C-2E0EE7EBDA28}"/>
          </ac:cxnSpMkLst>
        </pc:cxnChg>
        <pc:cxnChg chg="mod">
          <ac:chgData name="Phillip Kaufman" userId="c001b2a046940d7c" providerId="LiveId" clId="{5CB25B10-5B1C-4017-B167-ED3104435743}" dt="2024-05-30T06:21:04.098" v="9579"/>
          <ac:cxnSpMkLst>
            <pc:docMk/>
            <pc:sldMk cId="4214571263" sldId="918"/>
            <ac:cxnSpMk id="45" creationId="{777DC1D6-2ACE-F984-66BD-E02AB10435B7}"/>
          </ac:cxnSpMkLst>
        </pc:cxnChg>
        <pc:cxnChg chg="mod">
          <ac:chgData name="Phillip Kaufman" userId="c001b2a046940d7c" providerId="LiveId" clId="{5CB25B10-5B1C-4017-B167-ED3104435743}" dt="2024-05-26T07:03:51.802" v="7567" actId="165"/>
          <ac:cxnSpMkLst>
            <pc:docMk/>
            <pc:sldMk cId="4214571263" sldId="918"/>
            <ac:cxnSpMk id="46" creationId="{6C9C276C-74B8-ABD9-0915-5C34882800D0}"/>
          </ac:cxnSpMkLst>
        </pc:cxnChg>
        <pc:cxnChg chg="mod">
          <ac:chgData name="Phillip Kaufman" userId="c001b2a046940d7c" providerId="LiveId" clId="{5CB25B10-5B1C-4017-B167-ED3104435743}" dt="2024-05-30T06:21:04.098" v="9579"/>
          <ac:cxnSpMkLst>
            <pc:docMk/>
            <pc:sldMk cId="4214571263" sldId="918"/>
            <ac:cxnSpMk id="46" creationId="{DB2560FB-C7CC-C399-B4E8-CEA9849B5336}"/>
          </ac:cxnSpMkLst>
        </pc:cxnChg>
        <pc:cxnChg chg="mod">
          <ac:chgData name="Phillip Kaufman" userId="c001b2a046940d7c" providerId="LiveId" clId="{5CB25B10-5B1C-4017-B167-ED3104435743}" dt="2024-05-26T07:03:51.802" v="7567" actId="165"/>
          <ac:cxnSpMkLst>
            <pc:docMk/>
            <pc:sldMk cId="4214571263" sldId="918"/>
            <ac:cxnSpMk id="47" creationId="{9CE0EC5C-56C3-A319-88C3-4049D4709576}"/>
          </ac:cxnSpMkLst>
        </pc:cxnChg>
        <pc:cxnChg chg="mod">
          <ac:chgData name="Phillip Kaufman" userId="c001b2a046940d7c" providerId="LiveId" clId="{5CB25B10-5B1C-4017-B167-ED3104435743}" dt="2024-05-26T07:03:51.802" v="7567" actId="165"/>
          <ac:cxnSpMkLst>
            <pc:docMk/>
            <pc:sldMk cId="4214571263" sldId="918"/>
            <ac:cxnSpMk id="48" creationId="{C07A2592-1241-6A5E-1838-A2936B831C35}"/>
          </ac:cxnSpMkLst>
        </pc:cxnChg>
        <pc:cxnChg chg="mod">
          <ac:chgData name="Phillip Kaufman" userId="c001b2a046940d7c" providerId="LiveId" clId="{5CB25B10-5B1C-4017-B167-ED3104435743}" dt="2024-05-26T07:03:51.802" v="7567" actId="165"/>
          <ac:cxnSpMkLst>
            <pc:docMk/>
            <pc:sldMk cId="4214571263" sldId="918"/>
            <ac:cxnSpMk id="49" creationId="{B6A227C2-3980-396A-F172-01DC877CD4D0}"/>
          </ac:cxnSpMkLst>
        </pc:cxnChg>
        <pc:cxnChg chg="mod">
          <ac:chgData name="Phillip Kaufman" userId="c001b2a046940d7c" providerId="LiveId" clId="{5CB25B10-5B1C-4017-B167-ED3104435743}" dt="2024-05-26T07:03:51.802" v="7567" actId="165"/>
          <ac:cxnSpMkLst>
            <pc:docMk/>
            <pc:sldMk cId="4214571263" sldId="918"/>
            <ac:cxnSpMk id="50" creationId="{837D2387-0DCE-4901-BAB5-7866B5135EF9}"/>
          </ac:cxnSpMkLst>
        </pc:cxnChg>
        <pc:cxnChg chg="mod">
          <ac:chgData name="Phillip Kaufman" userId="c001b2a046940d7c" providerId="LiveId" clId="{5CB25B10-5B1C-4017-B167-ED3104435743}" dt="2024-05-26T07:03:51.802" v="7567" actId="165"/>
          <ac:cxnSpMkLst>
            <pc:docMk/>
            <pc:sldMk cId="4214571263" sldId="918"/>
            <ac:cxnSpMk id="52" creationId="{B7ACAE5B-A991-517F-238B-19BC6C594C9F}"/>
          </ac:cxnSpMkLst>
        </pc:cxnChg>
        <pc:cxnChg chg="mod">
          <ac:chgData name="Phillip Kaufman" userId="c001b2a046940d7c" providerId="LiveId" clId="{5CB25B10-5B1C-4017-B167-ED3104435743}" dt="2024-05-26T07:03:51.802" v="7567" actId="165"/>
          <ac:cxnSpMkLst>
            <pc:docMk/>
            <pc:sldMk cId="4214571263" sldId="918"/>
            <ac:cxnSpMk id="53" creationId="{7E0077A7-0B63-BB93-9149-D53E58E1F3E9}"/>
          </ac:cxnSpMkLst>
        </pc:cxnChg>
        <pc:cxnChg chg="mod">
          <ac:chgData name="Phillip Kaufman" userId="c001b2a046940d7c" providerId="LiveId" clId="{5CB25B10-5B1C-4017-B167-ED3104435743}" dt="2024-05-26T07:03:51.802" v="7567" actId="165"/>
          <ac:cxnSpMkLst>
            <pc:docMk/>
            <pc:sldMk cId="4214571263" sldId="918"/>
            <ac:cxnSpMk id="54" creationId="{51BD7552-8B24-D6C5-6C90-2810E0FFDE1C}"/>
          </ac:cxnSpMkLst>
        </pc:cxnChg>
        <pc:cxnChg chg="mod">
          <ac:chgData name="Phillip Kaufman" userId="c001b2a046940d7c" providerId="LiveId" clId="{5CB25B10-5B1C-4017-B167-ED3104435743}" dt="2024-05-26T07:03:51.802" v="7567" actId="165"/>
          <ac:cxnSpMkLst>
            <pc:docMk/>
            <pc:sldMk cId="4214571263" sldId="918"/>
            <ac:cxnSpMk id="55" creationId="{EE502843-3A25-A6D6-186C-C83F98FB2989}"/>
          </ac:cxnSpMkLst>
        </pc:cxnChg>
        <pc:cxnChg chg="mod">
          <ac:chgData name="Phillip Kaufman" userId="c001b2a046940d7c" providerId="LiveId" clId="{5CB25B10-5B1C-4017-B167-ED3104435743}" dt="2024-05-26T07:03:51.802" v="7567" actId="165"/>
          <ac:cxnSpMkLst>
            <pc:docMk/>
            <pc:sldMk cId="4214571263" sldId="918"/>
            <ac:cxnSpMk id="56" creationId="{29985116-3530-D85A-0AF7-9E7A4517DE07}"/>
          </ac:cxnSpMkLst>
        </pc:cxnChg>
        <pc:cxnChg chg="mod">
          <ac:chgData name="Phillip Kaufman" userId="c001b2a046940d7c" providerId="LiveId" clId="{5CB25B10-5B1C-4017-B167-ED3104435743}" dt="2024-05-30T06:21:04.098" v="9579"/>
          <ac:cxnSpMkLst>
            <pc:docMk/>
            <pc:sldMk cId="4214571263" sldId="918"/>
            <ac:cxnSpMk id="57" creationId="{50F70508-2275-311D-9342-4126219C50DF}"/>
          </ac:cxnSpMkLst>
        </pc:cxnChg>
        <pc:cxnChg chg="mod">
          <ac:chgData name="Phillip Kaufman" userId="c001b2a046940d7c" providerId="LiveId" clId="{5CB25B10-5B1C-4017-B167-ED3104435743}" dt="2024-05-26T07:03:51.802" v="7567" actId="165"/>
          <ac:cxnSpMkLst>
            <pc:docMk/>
            <pc:sldMk cId="4214571263" sldId="918"/>
            <ac:cxnSpMk id="57" creationId="{63A5DDAF-968D-6F67-9310-AEC76FCEAAAF}"/>
          </ac:cxnSpMkLst>
        </pc:cxnChg>
        <pc:cxnChg chg="mod">
          <ac:chgData name="Phillip Kaufman" userId="c001b2a046940d7c" providerId="LiveId" clId="{5CB25B10-5B1C-4017-B167-ED3104435743}" dt="2024-05-26T07:03:51.802" v="7567" actId="165"/>
          <ac:cxnSpMkLst>
            <pc:docMk/>
            <pc:sldMk cId="4214571263" sldId="918"/>
            <ac:cxnSpMk id="58" creationId="{3C623ADD-EF55-FCAC-E15A-D2D1F8DE7F18}"/>
          </ac:cxnSpMkLst>
        </pc:cxnChg>
        <pc:cxnChg chg="mod">
          <ac:chgData name="Phillip Kaufman" userId="c001b2a046940d7c" providerId="LiveId" clId="{5CB25B10-5B1C-4017-B167-ED3104435743}" dt="2024-05-30T06:21:04.098" v="9579"/>
          <ac:cxnSpMkLst>
            <pc:docMk/>
            <pc:sldMk cId="4214571263" sldId="918"/>
            <ac:cxnSpMk id="58" creationId="{DE2D0711-1E20-E421-4692-D814078BC80E}"/>
          </ac:cxnSpMkLst>
        </pc:cxnChg>
        <pc:cxnChg chg="mod">
          <ac:chgData name="Phillip Kaufman" userId="c001b2a046940d7c" providerId="LiveId" clId="{5CB25B10-5B1C-4017-B167-ED3104435743}" dt="2024-05-26T07:03:51.802" v="7567" actId="165"/>
          <ac:cxnSpMkLst>
            <pc:docMk/>
            <pc:sldMk cId="4214571263" sldId="918"/>
            <ac:cxnSpMk id="59" creationId="{8250F7A3-1157-493D-4012-D0E0E82CD384}"/>
          </ac:cxnSpMkLst>
        </pc:cxnChg>
        <pc:cxnChg chg="mod">
          <ac:chgData name="Phillip Kaufman" userId="c001b2a046940d7c" providerId="LiveId" clId="{5CB25B10-5B1C-4017-B167-ED3104435743}" dt="2024-05-26T07:03:51.802" v="7567" actId="165"/>
          <ac:cxnSpMkLst>
            <pc:docMk/>
            <pc:sldMk cId="4214571263" sldId="918"/>
            <ac:cxnSpMk id="60" creationId="{F398575E-18F4-9A74-3D99-0C5E9CAF604F}"/>
          </ac:cxnSpMkLst>
        </pc:cxnChg>
        <pc:cxnChg chg="mod">
          <ac:chgData name="Phillip Kaufman" userId="c001b2a046940d7c" providerId="LiveId" clId="{5CB25B10-5B1C-4017-B167-ED3104435743}" dt="2024-05-18T03:14:01.998" v="2760"/>
          <ac:cxnSpMkLst>
            <pc:docMk/>
            <pc:sldMk cId="4214571263" sldId="918"/>
            <ac:cxnSpMk id="62" creationId="{27ABCB35-3ECE-2BF7-A7B9-CDC3F18F8626}"/>
          </ac:cxnSpMkLst>
        </pc:cxnChg>
        <pc:cxnChg chg="mod">
          <ac:chgData name="Phillip Kaufman" userId="c001b2a046940d7c" providerId="LiveId" clId="{5CB25B10-5B1C-4017-B167-ED3104435743}" dt="2024-05-18T03:14:01.998" v="2760"/>
          <ac:cxnSpMkLst>
            <pc:docMk/>
            <pc:sldMk cId="4214571263" sldId="918"/>
            <ac:cxnSpMk id="63" creationId="{5E2F6A17-DCEE-4405-6DD1-3CD2C83D7476}"/>
          </ac:cxnSpMkLst>
        </pc:cxnChg>
        <pc:cxnChg chg="mod">
          <ac:chgData name="Phillip Kaufman" userId="c001b2a046940d7c" providerId="LiveId" clId="{5CB25B10-5B1C-4017-B167-ED3104435743}" dt="2024-05-18T03:14:01.998" v="2760"/>
          <ac:cxnSpMkLst>
            <pc:docMk/>
            <pc:sldMk cId="4214571263" sldId="918"/>
            <ac:cxnSpMk id="64" creationId="{E47A1D76-D3B8-DF1F-1E6F-7E671EE54928}"/>
          </ac:cxnSpMkLst>
        </pc:cxnChg>
        <pc:cxnChg chg="mod">
          <ac:chgData name="Phillip Kaufman" userId="c001b2a046940d7c" providerId="LiveId" clId="{5CB25B10-5B1C-4017-B167-ED3104435743}" dt="2024-05-18T03:14:01.998" v="2760"/>
          <ac:cxnSpMkLst>
            <pc:docMk/>
            <pc:sldMk cId="4214571263" sldId="918"/>
            <ac:cxnSpMk id="65" creationId="{33E11B2D-C737-08B3-5FD2-7707550D8817}"/>
          </ac:cxnSpMkLst>
        </pc:cxnChg>
        <pc:cxnChg chg="mod">
          <ac:chgData name="Phillip Kaufman" userId="c001b2a046940d7c" providerId="LiveId" clId="{5CB25B10-5B1C-4017-B167-ED3104435743}" dt="2024-05-18T03:14:01.998" v="2760"/>
          <ac:cxnSpMkLst>
            <pc:docMk/>
            <pc:sldMk cId="4214571263" sldId="918"/>
            <ac:cxnSpMk id="66" creationId="{7437AD5E-3059-3CC1-A7DC-59F9EB850734}"/>
          </ac:cxnSpMkLst>
        </pc:cxnChg>
        <pc:cxnChg chg="mod">
          <ac:chgData name="Phillip Kaufman" userId="c001b2a046940d7c" providerId="LiveId" clId="{5CB25B10-5B1C-4017-B167-ED3104435743}" dt="2024-05-18T03:14:01.998" v="2760"/>
          <ac:cxnSpMkLst>
            <pc:docMk/>
            <pc:sldMk cId="4214571263" sldId="918"/>
            <ac:cxnSpMk id="67" creationId="{4D8A571B-BCA1-7A6B-014E-6C6354AEADFD}"/>
          </ac:cxnSpMkLst>
        </pc:cxnChg>
        <pc:cxnChg chg="mod">
          <ac:chgData name="Phillip Kaufman" userId="c001b2a046940d7c" providerId="LiveId" clId="{5CB25B10-5B1C-4017-B167-ED3104435743}" dt="2024-05-27T07:31:35.873" v="8665"/>
          <ac:cxnSpMkLst>
            <pc:docMk/>
            <pc:sldMk cId="4214571263" sldId="918"/>
            <ac:cxnSpMk id="68" creationId="{24304DDF-4C8C-8707-7F65-4D29D6931994}"/>
          </ac:cxnSpMkLst>
        </pc:cxnChg>
        <pc:cxnChg chg="mod">
          <ac:chgData name="Phillip Kaufman" userId="c001b2a046940d7c" providerId="LiveId" clId="{5CB25B10-5B1C-4017-B167-ED3104435743}" dt="2024-05-18T03:14:01.998" v="2760"/>
          <ac:cxnSpMkLst>
            <pc:docMk/>
            <pc:sldMk cId="4214571263" sldId="918"/>
            <ac:cxnSpMk id="68" creationId="{D4617545-447B-507F-04F5-91B50FA8D376}"/>
          </ac:cxnSpMkLst>
        </pc:cxnChg>
        <pc:cxnChg chg="mod">
          <ac:chgData name="Phillip Kaufman" userId="c001b2a046940d7c" providerId="LiveId" clId="{5CB25B10-5B1C-4017-B167-ED3104435743}" dt="2024-05-14T06:48:09.424" v="783"/>
          <ac:cxnSpMkLst>
            <pc:docMk/>
            <pc:sldMk cId="4214571263" sldId="918"/>
            <ac:cxnSpMk id="69" creationId="{255BF62A-5D0A-4DC8-A8E8-29F2FD8C71DE}"/>
          </ac:cxnSpMkLst>
        </pc:cxnChg>
        <pc:cxnChg chg="mod">
          <ac:chgData name="Phillip Kaufman" userId="c001b2a046940d7c" providerId="LiveId" clId="{5CB25B10-5B1C-4017-B167-ED3104435743}" dt="2024-05-27T07:31:35.873" v="8665"/>
          <ac:cxnSpMkLst>
            <pc:docMk/>
            <pc:sldMk cId="4214571263" sldId="918"/>
            <ac:cxnSpMk id="69" creationId="{94781F75-4289-A8C2-DAA2-D8A31DD84852}"/>
          </ac:cxnSpMkLst>
        </pc:cxnChg>
        <pc:cxnChg chg="mod">
          <ac:chgData name="Phillip Kaufman" userId="c001b2a046940d7c" providerId="LiveId" clId="{5CB25B10-5B1C-4017-B167-ED3104435743}" dt="2024-05-18T03:14:01.998" v="2760"/>
          <ac:cxnSpMkLst>
            <pc:docMk/>
            <pc:sldMk cId="4214571263" sldId="918"/>
            <ac:cxnSpMk id="69" creationId="{D53F9246-8DEF-40E0-0571-7F9DFC4FCD2C}"/>
          </ac:cxnSpMkLst>
        </pc:cxnChg>
        <pc:cxnChg chg="mod">
          <ac:chgData name="Phillip Kaufman" userId="c001b2a046940d7c" providerId="LiveId" clId="{5CB25B10-5B1C-4017-B167-ED3104435743}" dt="2024-05-14T06:48:09.424" v="783"/>
          <ac:cxnSpMkLst>
            <pc:docMk/>
            <pc:sldMk cId="4214571263" sldId="918"/>
            <ac:cxnSpMk id="70" creationId="{9574381F-BB44-A14D-2E02-E0471FB9C4A2}"/>
          </ac:cxnSpMkLst>
        </pc:cxnChg>
        <pc:cxnChg chg="mod">
          <ac:chgData name="Phillip Kaufman" userId="c001b2a046940d7c" providerId="LiveId" clId="{5CB25B10-5B1C-4017-B167-ED3104435743}" dt="2024-05-18T03:14:01.998" v="2760"/>
          <ac:cxnSpMkLst>
            <pc:docMk/>
            <pc:sldMk cId="4214571263" sldId="918"/>
            <ac:cxnSpMk id="70" creationId="{CF675E6B-1DAB-667D-06AA-7C99D765BDC0}"/>
          </ac:cxnSpMkLst>
        </pc:cxnChg>
        <pc:cxnChg chg="mod">
          <ac:chgData name="Phillip Kaufman" userId="c001b2a046940d7c" providerId="LiveId" clId="{5CB25B10-5B1C-4017-B167-ED3104435743}" dt="2024-05-14T06:48:09.424" v="783"/>
          <ac:cxnSpMkLst>
            <pc:docMk/>
            <pc:sldMk cId="4214571263" sldId="918"/>
            <ac:cxnSpMk id="71" creationId="{A52218FC-4597-2E4C-85FB-F5E63B58A186}"/>
          </ac:cxnSpMkLst>
        </pc:cxnChg>
        <pc:cxnChg chg="mod">
          <ac:chgData name="Phillip Kaufman" userId="c001b2a046940d7c" providerId="LiveId" clId="{5CB25B10-5B1C-4017-B167-ED3104435743}" dt="2024-05-18T03:14:01.998" v="2760"/>
          <ac:cxnSpMkLst>
            <pc:docMk/>
            <pc:sldMk cId="4214571263" sldId="918"/>
            <ac:cxnSpMk id="71" creationId="{AFFAB099-885E-9ACE-28E3-862A1904913A}"/>
          </ac:cxnSpMkLst>
        </pc:cxnChg>
        <pc:cxnChg chg="mod">
          <ac:chgData name="Phillip Kaufman" userId="c001b2a046940d7c" providerId="LiveId" clId="{5CB25B10-5B1C-4017-B167-ED3104435743}" dt="2024-05-18T03:14:01.998" v="2760"/>
          <ac:cxnSpMkLst>
            <pc:docMk/>
            <pc:sldMk cId="4214571263" sldId="918"/>
            <ac:cxnSpMk id="72" creationId="{09B610BA-3348-CA24-A9DD-0CF1CE0BB53A}"/>
          </ac:cxnSpMkLst>
        </pc:cxnChg>
        <pc:cxnChg chg="mod">
          <ac:chgData name="Phillip Kaufman" userId="c001b2a046940d7c" providerId="LiveId" clId="{5CB25B10-5B1C-4017-B167-ED3104435743}" dt="2024-05-27T07:31:35.873" v="8665"/>
          <ac:cxnSpMkLst>
            <pc:docMk/>
            <pc:sldMk cId="4214571263" sldId="918"/>
            <ac:cxnSpMk id="72" creationId="{86384668-9290-B0FC-49BE-1FC260A55945}"/>
          </ac:cxnSpMkLst>
        </pc:cxnChg>
        <pc:cxnChg chg="mod">
          <ac:chgData name="Phillip Kaufman" userId="c001b2a046940d7c" providerId="LiveId" clId="{5CB25B10-5B1C-4017-B167-ED3104435743}" dt="2024-05-14T06:48:09.424" v="783"/>
          <ac:cxnSpMkLst>
            <pc:docMk/>
            <pc:sldMk cId="4214571263" sldId="918"/>
            <ac:cxnSpMk id="72" creationId="{DB7E1609-1F21-7DB8-9798-74F9A546C6C3}"/>
          </ac:cxnSpMkLst>
        </pc:cxnChg>
        <pc:cxnChg chg="mod">
          <ac:chgData name="Phillip Kaufman" userId="c001b2a046940d7c" providerId="LiveId" clId="{5CB25B10-5B1C-4017-B167-ED3104435743}" dt="2024-05-14T06:48:09.424" v="783"/>
          <ac:cxnSpMkLst>
            <pc:docMk/>
            <pc:sldMk cId="4214571263" sldId="918"/>
            <ac:cxnSpMk id="73" creationId="{64E03C94-BF56-20AE-4D02-DA4B9B097052}"/>
          </ac:cxnSpMkLst>
        </pc:cxnChg>
        <pc:cxnChg chg="mod">
          <ac:chgData name="Phillip Kaufman" userId="c001b2a046940d7c" providerId="LiveId" clId="{5CB25B10-5B1C-4017-B167-ED3104435743}" dt="2024-05-18T03:14:01.998" v="2760"/>
          <ac:cxnSpMkLst>
            <pc:docMk/>
            <pc:sldMk cId="4214571263" sldId="918"/>
            <ac:cxnSpMk id="73" creationId="{8B742CA2-C6CC-03BD-8E5F-B6DE305CACC3}"/>
          </ac:cxnSpMkLst>
        </pc:cxnChg>
        <pc:cxnChg chg="mod">
          <ac:chgData name="Phillip Kaufman" userId="c001b2a046940d7c" providerId="LiveId" clId="{5CB25B10-5B1C-4017-B167-ED3104435743}" dt="2024-05-27T07:31:35.873" v="8665"/>
          <ac:cxnSpMkLst>
            <pc:docMk/>
            <pc:sldMk cId="4214571263" sldId="918"/>
            <ac:cxnSpMk id="73" creationId="{B6872640-7693-2931-59D9-3D9E5D9AC7CB}"/>
          </ac:cxnSpMkLst>
        </pc:cxnChg>
        <pc:cxnChg chg="mod">
          <ac:chgData name="Phillip Kaufman" userId="c001b2a046940d7c" providerId="LiveId" clId="{5CB25B10-5B1C-4017-B167-ED3104435743}" dt="2024-05-14T06:48:09.424" v="783"/>
          <ac:cxnSpMkLst>
            <pc:docMk/>
            <pc:sldMk cId="4214571263" sldId="918"/>
            <ac:cxnSpMk id="74" creationId="{2E54C441-4BF3-115C-E5B9-A10A14EB2F40}"/>
          </ac:cxnSpMkLst>
        </pc:cxnChg>
        <pc:cxnChg chg="mod">
          <ac:chgData name="Phillip Kaufman" userId="c001b2a046940d7c" providerId="LiveId" clId="{5CB25B10-5B1C-4017-B167-ED3104435743}" dt="2024-05-18T03:14:01.998" v="2760"/>
          <ac:cxnSpMkLst>
            <pc:docMk/>
            <pc:sldMk cId="4214571263" sldId="918"/>
            <ac:cxnSpMk id="74" creationId="{E67C6BBC-0CE6-C720-0053-31435D8FFEA5}"/>
          </ac:cxnSpMkLst>
        </pc:cxnChg>
        <pc:cxnChg chg="mod">
          <ac:chgData name="Phillip Kaufman" userId="c001b2a046940d7c" providerId="LiveId" clId="{5CB25B10-5B1C-4017-B167-ED3104435743}" dt="2024-05-14T06:48:09.424" v="783"/>
          <ac:cxnSpMkLst>
            <pc:docMk/>
            <pc:sldMk cId="4214571263" sldId="918"/>
            <ac:cxnSpMk id="75" creationId="{167EF795-1694-8543-5881-2C06F6A93C79}"/>
          </ac:cxnSpMkLst>
        </pc:cxnChg>
        <pc:cxnChg chg="mod">
          <ac:chgData name="Phillip Kaufman" userId="c001b2a046940d7c" providerId="LiveId" clId="{5CB25B10-5B1C-4017-B167-ED3104435743}" dt="2024-05-18T03:14:01.998" v="2760"/>
          <ac:cxnSpMkLst>
            <pc:docMk/>
            <pc:sldMk cId="4214571263" sldId="918"/>
            <ac:cxnSpMk id="75" creationId="{1E10D778-BC7A-73BC-4899-CADDD5254A60}"/>
          </ac:cxnSpMkLst>
        </pc:cxnChg>
        <pc:cxnChg chg="mod">
          <ac:chgData name="Phillip Kaufman" userId="c001b2a046940d7c" providerId="LiveId" clId="{5CB25B10-5B1C-4017-B167-ED3104435743}" dt="2024-05-14T06:48:09.424" v="783"/>
          <ac:cxnSpMkLst>
            <pc:docMk/>
            <pc:sldMk cId="4214571263" sldId="918"/>
            <ac:cxnSpMk id="76" creationId="{3A28F68E-C5BF-0F2F-9D1D-588130B15338}"/>
          </ac:cxnSpMkLst>
        </pc:cxnChg>
        <pc:cxnChg chg="mod">
          <ac:chgData name="Phillip Kaufman" userId="c001b2a046940d7c" providerId="LiveId" clId="{5CB25B10-5B1C-4017-B167-ED3104435743}" dt="2024-05-18T03:14:01.998" v="2760"/>
          <ac:cxnSpMkLst>
            <pc:docMk/>
            <pc:sldMk cId="4214571263" sldId="918"/>
            <ac:cxnSpMk id="76" creationId="{DABBCA37-06B2-CD44-E8D8-4EA79DB80E95}"/>
          </ac:cxnSpMkLst>
        </pc:cxnChg>
        <pc:cxnChg chg="mod">
          <ac:chgData name="Phillip Kaufman" userId="c001b2a046940d7c" providerId="LiveId" clId="{5CB25B10-5B1C-4017-B167-ED3104435743}" dt="2024-05-27T07:31:35.873" v="8665"/>
          <ac:cxnSpMkLst>
            <pc:docMk/>
            <pc:sldMk cId="4214571263" sldId="918"/>
            <ac:cxnSpMk id="76" creationId="{EED40C26-056A-E3D6-5250-EF292C8A7BBB}"/>
          </ac:cxnSpMkLst>
        </pc:cxnChg>
        <pc:cxnChg chg="mod">
          <ac:chgData name="Phillip Kaufman" userId="c001b2a046940d7c" providerId="LiveId" clId="{5CB25B10-5B1C-4017-B167-ED3104435743}" dt="2024-05-27T07:31:35.873" v="8665"/>
          <ac:cxnSpMkLst>
            <pc:docMk/>
            <pc:sldMk cId="4214571263" sldId="918"/>
            <ac:cxnSpMk id="77" creationId="{49728372-A610-0BB9-BA6F-32D2E74EC4D1}"/>
          </ac:cxnSpMkLst>
        </pc:cxnChg>
        <pc:cxnChg chg="mod">
          <ac:chgData name="Phillip Kaufman" userId="c001b2a046940d7c" providerId="LiveId" clId="{5CB25B10-5B1C-4017-B167-ED3104435743}" dt="2024-05-18T03:14:01.998" v="2760"/>
          <ac:cxnSpMkLst>
            <pc:docMk/>
            <pc:sldMk cId="4214571263" sldId="918"/>
            <ac:cxnSpMk id="77" creationId="{BF781C34-3FB8-E5B5-66BB-01934AE89523}"/>
          </ac:cxnSpMkLst>
        </pc:cxnChg>
        <pc:cxnChg chg="mod">
          <ac:chgData name="Phillip Kaufman" userId="c001b2a046940d7c" providerId="LiveId" clId="{5CB25B10-5B1C-4017-B167-ED3104435743}" dt="2024-05-14T06:48:09.424" v="783"/>
          <ac:cxnSpMkLst>
            <pc:docMk/>
            <pc:sldMk cId="4214571263" sldId="918"/>
            <ac:cxnSpMk id="77" creationId="{D19CBA82-6615-32A2-BD37-5FBF43FC8FB8}"/>
          </ac:cxnSpMkLst>
        </pc:cxnChg>
        <pc:cxnChg chg="mod">
          <ac:chgData name="Phillip Kaufman" userId="c001b2a046940d7c" providerId="LiveId" clId="{5CB25B10-5B1C-4017-B167-ED3104435743}" dt="2024-05-18T03:14:01.998" v="2760"/>
          <ac:cxnSpMkLst>
            <pc:docMk/>
            <pc:sldMk cId="4214571263" sldId="918"/>
            <ac:cxnSpMk id="78" creationId="{19438145-C2B2-B22F-79CA-2FFA2C9B048D}"/>
          </ac:cxnSpMkLst>
        </pc:cxnChg>
        <pc:cxnChg chg="mod">
          <ac:chgData name="Phillip Kaufman" userId="c001b2a046940d7c" providerId="LiveId" clId="{5CB25B10-5B1C-4017-B167-ED3104435743}" dt="2024-05-14T06:48:09.424" v="783"/>
          <ac:cxnSpMkLst>
            <pc:docMk/>
            <pc:sldMk cId="4214571263" sldId="918"/>
            <ac:cxnSpMk id="78" creationId="{E71ED2BD-603D-6DA8-44AB-BC50FCCB744B}"/>
          </ac:cxnSpMkLst>
        </pc:cxnChg>
        <pc:cxnChg chg="mod">
          <ac:chgData name="Phillip Kaufman" userId="c001b2a046940d7c" providerId="LiveId" clId="{5CB25B10-5B1C-4017-B167-ED3104435743}" dt="2024-05-14T06:48:09.424" v="783"/>
          <ac:cxnSpMkLst>
            <pc:docMk/>
            <pc:sldMk cId="4214571263" sldId="918"/>
            <ac:cxnSpMk id="79" creationId="{7A584AFD-EDD6-530F-716E-D214ABD747BA}"/>
          </ac:cxnSpMkLst>
        </pc:cxnChg>
        <pc:cxnChg chg="mod">
          <ac:chgData name="Phillip Kaufman" userId="c001b2a046940d7c" providerId="LiveId" clId="{5CB25B10-5B1C-4017-B167-ED3104435743}" dt="2024-05-18T03:14:01.998" v="2760"/>
          <ac:cxnSpMkLst>
            <pc:docMk/>
            <pc:sldMk cId="4214571263" sldId="918"/>
            <ac:cxnSpMk id="79" creationId="{E20DD835-8910-764C-D6DC-C7F7435B78B7}"/>
          </ac:cxnSpMkLst>
        </pc:cxnChg>
        <pc:cxnChg chg="mod">
          <ac:chgData name="Phillip Kaufman" userId="c001b2a046940d7c" providerId="LiveId" clId="{5CB25B10-5B1C-4017-B167-ED3104435743}" dt="2024-05-27T07:31:35.873" v="8665"/>
          <ac:cxnSpMkLst>
            <pc:docMk/>
            <pc:sldMk cId="4214571263" sldId="918"/>
            <ac:cxnSpMk id="80" creationId="{1C3BE16B-3067-3185-D96A-AD72E7B55FDD}"/>
          </ac:cxnSpMkLst>
        </pc:cxnChg>
        <pc:cxnChg chg="mod">
          <ac:chgData name="Phillip Kaufman" userId="c001b2a046940d7c" providerId="LiveId" clId="{5CB25B10-5B1C-4017-B167-ED3104435743}" dt="2024-05-14T06:48:09.424" v="783"/>
          <ac:cxnSpMkLst>
            <pc:docMk/>
            <pc:sldMk cId="4214571263" sldId="918"/>
            <ac:cxnSpMk id="80" creationId="{D4C47B7A-4D78-8180-EAE3-FA42667B1877}"/>
          </ac:cxnSpMkLst>
        </pc:cxnChg>
        <pc:cxnChg chg="mod">
          <ac:chgData name="Phillip Kaufman" userId="c001b2a046940d7c" providerId="LiveId" clId="{5CB25B10-5B1C-4017-B167-ED3104435743}" dt="2024-05-18T03:14:01.998" v="2760"/>
          <ac:cxnSpMkLst>
            <pc:docMk/>
            <pc:sldMk cId="4214571263" sldId="918"/>
            <ac:cxnSpMk id="80" creationId="{D5D51C98-CD6B-191F-05E7-23A3D9008EF3}"/>
          </ac:cxnSpMkLst>
        </pc:cxnChg>
        <pc:cxnChg chg="mod">
          <ac:chgData name="Phillip Kaufman" userId="c001b2a046940d7c" providerId="LiveId" clId="{5CB25B10-5B1C-4017-B167-ED3104435743}" dt="2024-05-14T06:48:09.424" v="783"/>
          <ac:cxnSpMkLst>
            <pc:docMk/>
            <pc:sldMk cId="4214571263" sldId="918"/>
            <ac:cxnSpMk id="81" creationId="{097A9384-EA3D-835A-90DE-DD431DEF9CC8}"/>
          </ac:cxnSpMkLst>
        </pc:cxnChg>
        <pc:cxnChg chg="mod">
          <ac:chgData name="Phillip Kaufman" userId="c001b2a046940d7c" providerId="LiveId" clId="{5CB25B10-5B1C-4017-B167-ED3104435743}" dt="2024-05-27T07:31:35.873" v="8665"/>
          <ac:cxnSpMkLst>
            <pc:docMk/>
            <pc:sldMk cId="4214571263" sldId="918"/>
            <ac:cxnSpMk id="81" creationId="{815E7B30-8E30-9AFF-9CDA-A1371CD36E75}"/>
          </ac:cxnSpMkLst>
        </pc:cxnChg>
        <pc:cxnChg chg="mod">
          <ac:chgData name="Phillip Kaufman" userId="c001b2a046940d7c" providerId="LiveId" clId="{5CB25B10-5B1C-4017-B167-ED3104435743}" dt="2024-05-18T03:14:01.998" v="2760"/>
          <ac:cxnSpMkLst>
            <pc:docMk/>
            <pc:sldMk cId="4214571263" sldId="918"/>
            <ac:cxnSpMk id="81" creationId="{B10ECF73-85E6-28F5-D93B-F982567C7FDC}"/>
          </ac:cxnSpMkLst>
        </pc:cxnChg>
        <pc:cxnChg chg="mod">
          <ac:chgData name="Phillip Kaufman" userId="c001b2a046940d7c" providerId="LiveId" clId="{5CB25B10-5B1C-4017-B167-ED3104435743}" dt="2024-05-18T03:14:01.998" v="2760"/>
          <ac:cxnSpMkLst>
            <pc:docMk/>
            <pc:sldMk cId="4214571263" sldId="918"/>
            <ac:cxnSpMk id="82" creationId="{8FC34F0B-9D40-418D-8558-850016FBCC2D}"/>
          </ac:cxnSpMkLst>
        </pc:cxnChg>
        <pc:cxnChg chg="mod">
          <ac:chgData name="Phillip Kaufman" userId="c001b2a046940d7c" providerId="LiveId" clId="{5CB25B10-5B1C-4017-B167-ED3104435743}" dt="2024-05-14T06:48:09.424" v="783"/>
          <ac:cxnSpMkLst>
            <pc:docMk/>
            <pc:sldMk cId="4214571263" sldId="918"/>
            <ac:cxnSpMk id="82" creationId="{95EA4489-4B8D-6855-FCFA-C9C79AEC0BB1}"/>
          </ac:cxnSpMkLst>
        </pc:cxnChg>
        <pc:cxnChg chg="mod">
          <ac:chgData name="Phillip Kaufman" userId="c001b2a046940d7c" providerId="LiveId" clId="{5CB25B10-5B1C-4017-B167-ED3104435743}" dt="2024-05-18T03:14:01.998" v="2760"/>
          <ac:cxnSpMkLst>
            <pc:docMk/>
            <pc:sldMk cId="4214571263" sldId="918"/>
            <ac:cxnSpMk id="83" creationId="{304EDDFE-8150-693B-3D60-53287796E388}"/>
          </ac:cxnSpMkLst>
        </pc:cxnChg>
        <pc:cxnChg chg="mod">
          <ac:chgData name="Phillip Kaufman" userId="c001b2a046940d7c" providerId="LiveId" clId="{5CB25B10-5B1C-4017-B167-ED3104435743}" dt="2024-05-14T06:48:09.424" v="783"/>
          <ac:cxnSpMkLst>
            <pc:docMk/>
            <pc:sldMk cId="4214571263" sldId="918"/>
            <ac:cxnSpMk id="83" creationId="{A64358D6-E96F-F354-C50D-092BFB15EB00}"/>
          </ac:cxnSpMkLst>
        </pc:cxnChg>
        <pc:cxnChg chg="mod">
          <ac:chgData name="Phillip Kaufman" userId="c001b2a046940d7c" providerId="LiveId" clId="{5CB25B10-5B1C-4017-B167-ED3104435743}" dt="2024-05-27T07:31:35.873" v="8665"/>
          <ac:cxnSpMkLst>
            <pc:docMk/>
            <pc:sldMk cId="4214571263" sldId="918"/>
            <ac:cxnSpMk id="84" creationId="{31DE0E2A-9FA1-E4CC-74FE-CE775C981AC4}"/>
          </ac:cxnSpMkLst>
        </pc:cxnChg>
        <pc:cxnChg chg="mod">
          <ac:chgData name="Phillip Kaufman" userId="c001b2a046940d7c" providerId="LiveId" clId="{5CB25B10-5B1C-4017-B167-ED3104435743}" dt="2024-05-18T03:14:01.998" v="2760"/>
          <ac:cxnSpMkLst>
            <pc:docMk/>
            <pc:sldMk cId="4214571263" sldId="918"/>
            <ac:cxnSpMk id="84" creationId="{6C526D28-6149-5064-A782-FB35E6D14BC1}"/>
          </ac:cxnSpMkLst>
        </pc:cxnChg>
        <pc:cxnChg chg="mod">
          <ac:chgData name="Phillip Kaufman" userId="c001b2a046940d7c" providerId="LiveId" clId="{5CB25B10-5B1C-4017-B167-ED3104435743}" dt="2024-05-14T06:48:09.424" v="783"/>
          <ac:cxnSpMkLst>
            <pc:docMk/>
            <pc:sldMk cId="4214571263" sldId="918"/>
            <ac:cxnSpMk id="84" creationId="{9A27DC49-2F0E-7EBD-814E-37D04B44EFD8}"/>
          </ac:cxnSpMkLst>
        </pc:cxnChg>
        <pc:cxnChg chg="mod">
          <ac:chgData name="Phillip Kaufman" userId="c001b2a046940d7c" providerId="LiveId" clId="{5CB25B10-5B1C-4017-B167-ED3104435743}" dt="2024-05-18T03:14:01.998" v="2760"/>
          <ac:cxnSpMkLst>
            <pc:docMk/>
            <pc:sldMk cId="4214571263" sldId="918"/>
            <ac:cxnSpMk id="85" creationId="{3CC8C9E7-7CA0-37BB-7562-F6281CCD39BB}"/>
          </ac:cxnSpMkLst>
        </pc:cxnChg>
        <pc:cxnChg chg="mod">
          <ac:chgData name="Phillip Kaufman" userId="c001b2a046940d7c" providerId="LiveId" clId="{5CB25B10-5B1C-4017-B167-ED3104435743}" dt="2024-05-27T07:31:35.873" v="8665"/>
          <ac:cxnSpMkLst>
            <pc:docMk/>
            <pc:sldMk cId="4214571263" sldId="918"/>
            <ac:cxnSpMk id="85" creationId="{431F6738-70B2-91B7-FC09-1175CF35AC80}"/>
          </ac:cxnSpMkLst>
        </pc:cxnChg>
        <pc:cxnChg chg="mod">
          <ac:chgData name="Phillip Kaufman" userId="c001b2a046940d7c" providerId="LiveId" clId="{5CB25B10-5B1C-4017-B167-ED3104435743}" dt="2024-05-14T06:48:09.424" v="783"/>
          <ac:cxnSpMkLst>
            <pc:docMk/>
            <pc:sldMk cId="4214571263" sldId="918"/>
            <ac:cxnSpMk id="85" creationId="{93686018-CEC7-96EF-CC39-819BF111C850}"/>
          </ac:cxnSpMkLst>
        </pc:cxnChg>
        <pc:cxnChg chg="mod">
          <ac:chgData name="Phillip Kaufman" userId="c001b2a046940d7c" providerId="LiveId" clId="{5CB25B10-5B1C-4017-B167-ED3104435743}" dt="2024-05-18T03:14:01.998" v="2760"/>
          <ac:cxnSpMkLst>
            <pc:docMk/>
            <pc:sldMk cId="4214571263" sldId="918"/>
            <ac:cxnSpMk id="86" creationId="{4CFDC940-E83D-B875-8B30-A56AE1E991F2}"/>
          </ac:cxnSpMkLst>
        </pc:cxnChg>
        <pc:cxnChg chg="mod">
          <ac:chgData name="Phillip Kaufman" userId="c001b2a046940d7c" providerId="LiveId" clId="{5CB25B10-5B1C-4017-B167-ED3104435743}" dt="2024-05-14T06:48:09.424" v="783"/>
          <ac:cxnSpMkLst>
            <pc:docMk/>
            <pc:sldMk cId="4214571263" sldId="918"/>
            <ac:cxnSpMk id="86" creationId="{BCBCDE49-8AD4-3877-25DE-215649C550EA}"/>
          </ac:cxnSpMkLst>
        </pc:cxnChg>
        <pc:cxnChg chg="mod">
          <ac:chgData name="Phillip Kaufman" userId="c001b2a046940d7c" providerId="LiveId" clId="{5CB25B10-5B1C-4017-B167-ED3104435743}" dt="2024-05-18T03:14:01.998" v="2760"/>
          <ac:cxnSpMkLst>
            <pc:docMk/>
            <pc:sldMk cId="4214571263" sldId="918"/>
            <ac:cxnSpMk id="87" creationId="{6F04AAF9-0250-72D5-9706-5C2DF629B159}"/>
          </ac:cxnSpMkLst>
        </pc:cxnChg>
        <pc:cxnChg chg="mod">
          <ac:chgData name="Phillip Kaufman" userId="c001b2a046940d7c" providerId="LiveId" clId="{5CB25B10-5B1C-4017-B167-ED3104435743}" dt="2024-05-14T06:48:09.424" v="783"/>
          <ac:cxnSpMkLst>
            <pc:docMk/>
            <pc:sldMk cId="4214571263" sldId="918"/>
            <ac:cxnSpMk id="87" creationId="{9BC31084-EF99-DC14-2117-E612AFD0D7D1}"/>
          </ac:cxnSpMkLst>
        </pc:cxnChg>
        <pc:cxnChg chg="mod">
          <ac:chgData name="Phillip Kaufman" userId="c001b2a046940d7c" providerId="LiveId" clId="{5CB25B10-5B1C-4017-B167-ED3104435743}" dt="2024-05-18T03:14:01.998" v="2760"/>
          <ac:cxnSpMkLst>
            <pc:docMk/>
            <pc:sldMk cId="4214571263" sldId="918"/>
            <ac:cxnSpMk id="88" creationId="{70344742-7B07-372D-4918-F04C804C72A9}"/>
          </ac:cxnSpMkLst>
        </pc:cxnChg>
        <pc:cxnChg chg="mod">
          <ac:chgData name="Phillip Kaufman" userId="c001b2a046940d7c" providerId="LiveId" clId="{5CB25B10-5B1C-4017-B167-ED3104435743}" dt="2024-05-27T07:31:35.873" v="8665"/>
          <ac:cxnSpMkLst>
            <pc:docMk/>
            <pc:sldMk cId="4214571263" sldId="918"/>
            <ac:cxnSpMk id="88" creationId="{BD7B3A1E-6FF8-5F19-6919-C9AE0E3AA527}"/>
          </ac:cxnSpMkLst>
        </pc:cxnChg>
        <pc:cxnChg chg="mod">
          <ac:chgData name="Phillip Kaufman" userId="c001b2a046940d7c" providerId="LiveId" clId="{5CB25B10-5B1C-4017-B167-ED3104435743}" dt="2024-05-14T06:48:09.424" v="783"/>
          <ac:cxnSpMkLst>
            <pc:docMk/>
            <pc:sldMk cId="4214571263" sldId="918"/>
            <ac:cxnSpMk id="88" creationId="{C30A8607-6AFB-8972-1931-0C00CE96EB2E}"/>
          </ac:cxnSpMkLst>
        </pc:cxnChg>
        <pc:cxnChg chg="mod">
          <ac:chgData name="Phillip Kaufman" userId="c001b2a046940d7c" providerId="LiveId" clId="{5CB25B10-5B1C-4017-B167-ED3104435743}" dt="2024-05-14T06:48:09.424" v="783"/>
          <ac:cxnSpMkLst>
            <pc:docMk/>
            <pc:sldMk cId="4214571263" sldId="918"/>
            <ac:cxnSpMk id="89" creationId="{1355B460-6D58-4EB1-3998-B70DD99C55BD}"/>
          </ac:cxnSpMkLst>
        </pc:cxnChg>
        <pc:cxnChg chg="mod">
          <ac:chgData name="Phillip Kaufman" userId="c001b2a046940d7c" providerId="LiveId" clId="{5CB25B10-5B1C-4017-B167-ED3104435743}" dt="2024-05-27T07:31:35.873" v="8665"/>
          <ac:cxnSpMkLst>
            <pc:docMk/>
            <pc:sldMk cId="4214571263" sldId="918"/>
            <ac:cxnSpMk id="89" creationId="{646211BD-6C0E-F888-D7DF-DDBFF7AC3C3E}"/>
          </ac:cxnSpMkLst>
        </pc:cxnChg>
        <pc:cxnChg chg="mod">
          <ac:chgData name="Phillip Kaufman" userId="c001b2a046940d7c" providerId="LiveId" clId="{5CB25B10-5B1C-4017-B167-ED3104435743}" dt="2024-05-18T03:14:01.998" v="2760"/>
          <ac:cxnSpMkLst>
            <pc:docMk/>
            <pc:sldMk cId="4214571263" sldId="918"/>
            <ac:cxnSpMk id="89" creationId="{F23173EE-5760-CBE3-3F68-3EEB5D191A01}"/>
          </ac:cxnSpMkLst>
        </pc:cxnChg>
        <pc:cxnChg chg="mod">
          <ac:chgData name="Phillip Kaufman" userId="c001b2a046940d7c" providerId="LiveId" clId="{5CB25B10-5B1C-4017-B167-ED3104435743}" dt="2024-05-14T06:48:09.424" v="783"/>
          <ac:cxnSpMkLst>
            <pc:docMk/>
            <pc:sldMk cId="4214571263" sldId="918"/>
            <ac:cxnSpMk id="90" creationId="{53462E8F-94CA-7BC9-11EE-C330E308E296}"/>
          </ac:cxnSpMkLst>
        </pc:cxnChg>
        <pc:cxnChg chg="mod">
          <ac:chgData name="Phillip Kaufman" userId="c001b2a046940d7c" providerId="LiveId" clId="{5CB25B10-5B1C-4017-B167-ED3104435743}" dt="2024-05-27T07:31:35.873" v="8665"/>
          <ac:cxnSpMkLst>
            <pc:docMk/>
            <pc:sldMk cId="4214571263" sldId="918"/>
            <ac:cxnSpMk id="90" creationId="{8D75C474-C338-787D-3206-614B8F90D056}"/>
          </ac:cxnSpMkLst>
        </pc:cxnChg>
        <pc:cxnChg chg="mod">
          <ac:chgData name="Phillip Kaufman" userId="c001b2a046940d7c" providerId="LiveId" clId="{5CB25B10-5B1C-4017-B167-ED3104435743}" dt="2024-05-18T03:14:01.998" v="2760"/>
          <ac:cxnSpMkLst>
            <pc:docMk/>
            <pc:sldMk cId="4214571263" sldId="918"/>
            <ac:cxnSpMk id="90" creationId="{CED1B866-B515-A6E2-FCFE-3A056CC1E201}"/>
          </ac:cxnSpMkLst>
        </pc:cxnChg>
        <pc:cxnChg chg="mod">
          <ac:chgData name="Phillip Kaufman" userId="c001b2a046940d7c" providerId="LiveId" clId="{5CB25B10-5B1C-4017-B167-ED3104435743}" dt="2024-05-14T06:48:09.424" v="783"/>
          <ac:cxnSpMkLst>
            <pc:docMk/>
            <pc:sldMk cId="4214571263" sldId="918"/>
            <ac:cxnSpMk id="91" creationId="{5AE8AB1F-A785-3443-4A86-E57687351BD8}"/>
          </ac:cxnSpMkLst>
        </pc:cxnChg>
        <pc:cxnChg chg="mod">
          <ac:chgData name="Phillip Kaufman" userId="c001b2a046940d7c" providerId="LiveId" clId="{5CB25B10-5B1C-4017-B167-ED3104435743}" dt="2024-05-18T03:14:01.998" v="2760"/>
          <ac:cxnSpMkLst>
            <pc:docMk/>
            <pc:sldMk cId="4214571263" sldId="918"/>
            <ac:cxnSpMk id="91" creationId="{62B6EE6A-47C1-658F-60F3-E07E2A0E4540}"/>
          </ac:cxnSpMkLst>
        </pc:cxnChg>
        <pc:cxnChg chg="mod">
          <ac:chgData name="Phillip Kaufman" userId="c001b2a046940d7c" providerId="LiveId" clId="{5CB25B10-5B1C-4017-B167-ED3104435743}" dt="2024-05-27T07:31:35.873" v="8665"/>
          <ac:cxnSpMkLst>
            <pc:docMk/>
            <pc:sldMk cId="4214571263" sldId="918"/>
            <ac:cxnSpMk id="91" creationId="{A187F57F-05F6-6CED-517A-A3BF4A499580}"/>
          </ac:cxnSpMkLst>
        </pc:cxnChg>
        <pc:cxnChg chg="mod">
          <ac:chgData name="Phillip Kaufman" userId="c001b2a046940d7c" providerId="LiveId" clId="{5CB25B10-5B1C-4017-B167-ED3104435743}" dt="2024-05-18T03:14:01.998" v="2760"/>
          <ac:cxnSpMkLst>
            <pc:docMk/>
            <pc:sldMk cId="4214571263" sldId="918"/>
            <ac:cxnSpMk id="92" creationId="{49455919-1816-BC6D-21D1-7B8DCF1281E7}"/>
          </ac:cxnSpMkLst>
        </pc:cxnChg>
        <pc:cxnChg chg="mod">
          <ac:chgData name="Phillip Kaufman" userId="c001b2a046940d7c" providerId="LiveId" clId="{5CB25B10-5B1C-4017-B167-ED3104435743}" dt="2024-05-14T06:48:09.424" v="783"/>
          <ac:cxnSpMkLst>
            <pc:docMk/>
            <pc:sldMk cId="4214571263" sldId="918"/>
            <ac:cxnSpMk id="92" creationId="{52E941FC-FF74-5F4D-06A9-B6B0EBEABBD0}"/>
          </ac:cxnSpMkLst>
        </pc:cxnChg>
        <pc:cxnChg chg="mod">
          <ac:chgData name="Phillip Kaufman" userId="c001b2a046940d7c" providerId="LiveId" clId="{5CB25B10-5B1C-4017-B167-ED3104435743}" dt="2024-05-27T07:31:35.873" v="8665"/>
          <ac:cxnSpMkLst>
            <pc:docMk/>
            <pc:sldMk cId="4214571263" sldId="918"/>
            <ac:cxnSpMk id="92" creationId="{B0FE5189-BE16-B2A2-0C21-CFCDDAFB9C7A}"/>
          </ac:cxnSpMkLst>
        </pc:cxnChg>
        <pc:cxnChg chg="mod">
          <ac:chgData name="Phillip Kaufman" userId="c001b2a046940d7c" providerId="LiveId" clId="{5CB25B10-5B1C-4017-B167-ED3104435743}" dt="2024-05-14T06:48:09.424" v="783"/>
          <ac:cxnSpMkLst>
            <pc:docMk/>
            <pc:sldMk cId="4214571263" sldId="918"/>
            <ac:cxnSpMk id="93" creationId="{1CDC8944-0996-CF3F-722F-26C0D38A8806}"/>
          </ac:cxnSpMkLst>
        </pc:cxnChg>
        <pc:cxnChg chg="mod">
          <ac:chgData name="Phillip Kaufman" userId="c001b2a046940d7c" providerId="LiveId" clId="{5CB25B10-5B1C-4017-B167-ED3104435743}" dt="2024-05-18T03:14:01.998" v="2760"/>
          <ac:cxnSpMkLst>
            <pc:docMk/>
            <pc:sldMk cId="4214571263" sldId="918"/>
            <ac:cxnSpMk id="93" creationId="{7092DC11-496E-322B-242E-F614F5E8A213}"/>
          </ac:cxnSpMkLst>
        </pc:cxnChg>
        <pc:cxnChg chg="mod">
          <ac:chgData name="Phillip Kaufman" userId="c001b2a046940d7c" providerId="LiveId" clId="{5CB25B10-5B1C-4017-B167-ED3104435743}" dt="2024-05-27T07:31:35.873" v="8665"/>
          <ac:cxnSpMkLst>
            <pc:docMk/>
            <pc:sldMk cId="4214571263" sldId="918"/>
            <ac:cxnSpMk id="93" creationId="{7131CE1D-ACA9-83D6-68D5-2FCD95F7A4D0}"/>
          </ac:cxnSpMkLst>
        </pc:cxnChg>
        <pc:cxnChg chg="mod">
          <ac:chgData name="Phillip Kaufman" userId="c001b2a046940d7c" providerId="LiveId" clId="{5CB25B10-5B1C-4017-B167-ED3104435743}" dt="2024-05-14T06:48:09.424" v="783"/>
          <ac:cxnSpMkLst>
            <pc:docMk/>
            <pc:sldMk cId="4214571263" sldId="918"/>
            <ac:cxnSpMk id="94" creationId="{522BAD3C-316E-0EDA-F48C-866CD30DDA75}"/>
          </ac:cxnSpMkLst>
        </pc:cxnChg>
        <pc:cxnChg chg="mod">
          <ac:chgData name="Phillip Kaufman" userId="c001b2a046940d7c" providerId="LiveId" clId="{5CB25B10-5B1C-4017-B167-ED3104435743}" dt="2024-05-27T07:31:35.873" v="8665"/>
          <ac:cxnSpMkLst>
            <pc:docMk/>
            <pc:sldMk cId="4214571263" sldId="918"/>
            <ac:cxnSpMk id="94" creationId="{E885ACE7-B1A3-D787-413E-458575E66209}"/>
          </ac:cxnSpMkLst>
        </pc:cxnChg>
        <pc:cxnChg chg="mod">
          <ac:chgData name="Phillip Kaufman" userId="c001b2a046940d7c" providerId="LiveId" clId="{5CB25B10-5B1C-4017-B167-ED3104435743}" dt="2024-05-14T06:48:09.424" v="783"/>
          <ac:cxnSpMkLst>
            <pc:docMk/>
            <pc:sldMk cId="4214571263" sldId="918"/>
            <ac:cxnSpMk id="95" creationId="{15E871E0-6994-6384-E3F3-7E929BA1B5DB}"/>
          </ac:cxnSpMkLst>
        </pc:cxnChg>
        <pc:cxnChg chg="mod">
          <ac:chgData name="Phillip Kaufman" userId="c001b2a046940d7c" providerId="LiveId" clId="{5CB25B10-5B1C-4017-B167-ED3104435743}" dt="2024-05-27T07:31:35.873" v="8665"/>
          <ac:cxnSpMkLst>
            <pc:docMk/>
            <pc:sldMk cId="4214571263" sldId="918"/>
            <ac:cxnSpMk id="95" creationId="{FD4D97E6-B9E0-460F-11D1-A30CA1C9970B}"/>
          </ac:cxnSpMkLst>
        </pc:cxnChg>
        <pc:cxnChg chg="mod">
          <ac:chgData name="Phillip Kaufman" userId="c001b2a046940d7c" providerId="LiveId" clId="{5CB25B10-5B1C-4017-B167-ED3104435743}" dt="2024-05-14T06:48:09.424" v="783"/>
          <ac:cxnSpMkLst>
            <pc:docMk/>
            <pc:sldMk cId="4214571263" sldId="918"/>
            <ac:cxnSpMk id="96" creationId="{63AEF12C-3E58-D27D-FBB2-90A754C17593}"/>
          </ac:cxnSpMkLst>
        </pc:cxnChg>
        <pc:cxnChg chg="mod">
          <ac:chgData name="Phillip Kaufman" userId="c001b2a046940d7c" providerId="LiveId" clId="{5CB25B10-5B1C-4017-B167-ED3104435743}" dt="2024-05-27T07:31:35.873" v="8665"/>
          <ac:cxnSpMkLst>
            <pc:docMk/>
            <pc:sldMk cId="4214571263" sldId="918"/>
            <ac:cxnSpMk id="96" creationId="{85C6E3AF-F483-E491-AE63-B10FEC32C8C5}"/>
          </ac:cxnSpMkLst>
        </pc:cxnChg>
        <pc:cxnChg chg="mod">
          <ac:chgData name="Phillip Kaufman" userId="c001b2a046940d7c" providerId="LiveId" clId="{5CB25B10-5B1C-4017-B167-ED3104435743}" dt="2024-05-27T07:31:35.873" v="8665"/>
          <ac:cxnSpMkLst>
            <pc:docMk/>
            <pc:sldMk cId="4214571263" sldId="918"/>
            <ac:cxnSpMk id="97" creationId="{490C0A71-14A3-7F75-83C7-8CD132558421}"/>
          </ac:cxnSpMkLst>
        </pc:cxnChg>
        <pc:cxnChg chg="mod">
          <ac:chgData name="Phillip Kaufman" userId="c001b2a046940d7c" providerId="LiveId" clId="{5CB25B10-5B1C-4017-B167-ED3104435743}" dt="2024-05-14T06:48:09.424" v="783"/>
          <ac:cxnSpMkLst>
            <pc:docMk/>
            <pc:sldMk cId="4214571263" sldId="918"/>
            <ac:cxnSpMk id="97" creationId="{BACFE820-D916-A904-58A7-61AA2C52685C}"/>
          </ac:cxnSpMkLst>
        </pc:cxnChg>
        <pc:cxnChg chg="mod">
          <ac:chgData name="Phillip Kaufman" userId="c001b2a046940d7c" providerId="LiveId" clId="{5CB25B10-5B1C-4017-B167-ED3104435743}" dt="2024-05-18T03:14:01.998" v="2760"/>
          <ac:cxnSpMkLst>
            <pc:docMk/>
            <pc:sldMk cId="4214571263" sldId="918"/>
            <ac:cxnSpMk id="97" creationId="{EAC52304-34DD-9DDC-64B5-96B56CC01097}"/>
          </ac:cxnSpMkLst>
        </pc:cxnChg>
        <pc:cxnChg chg="mod">
          <ac:chgData name="Phillip Kaufman" userId="c001b2a046940d7c" providerId="LiveId" clId="{5CB25B10-5B1C-4017-B167-ED3104435743}" dt="2024-05-27T07:31:35.873" v="8665"/>
          <ac:cxnSpMkLst>
            <pc:docMk/>
            <pc:sldMk cId="4214571263" sldId="918"/>
            <ac:cxnSpMk id="98" creationId="{88AF77B7-43F4-888C-0CFD-A6E86805B38F}"/>
          </ac:cxnSpMkLst>
        </pc:cxnChg>
        <pc:cxnChg chg="mod">
          <ac:chgData name="Phillip Kaufman" userId="c001b2a046940d7c" providerId="LiveId" clId="{5CB25B10-5B1C-4017-B167-ED3104435743}" dt="2024-05-18T03:14:01.998" v="2760"/>
          <ac:cxnSpMkLst>
            <pc:docMk/>
            <pc:sldMk cId="4214571263" sldId="918"/>
            <ac:cxnSpMk id="98" creationId="{D014DD30-04E9-0D96-5D5A-78E50BE4672E}"/>
          </ac:cxnSpMkLst>
        </pc:cxnChg>
        <pc:cxnChg chg="mod">
          <ac:chgData name="Phillip Kaufman" userId="c001b2a046940d7c" providerId="LiveId" clId="{5CB25B10-5B1C-4017-B167-ED3104435743}" dt="2024-05-14T06:48:09.424" v="783"/>
          <ac:cxnSpMkLst>
            <pc:docMk/>
            <pc:sldMk cId="4214571263" sldId="918"/>
            <ac:cxnSpMk id="98" creationId="{E5A22D1A-199C-84EA-080C-217BA0B83632}"/>
          </ac:cxnSpMkLst>
        </pc:cxnChg>
        <pc:cxnChg chg="mod">
          <ac:chgData name="Phillip Kaufman" userId="c001b2a046940d7c" providerId="LiveId" clId="{5CB25B10-5B1C-4017-B167-ED3104435743}" dt="2024-05-14T06:48:09.424" v="783"/>
          <ac:cxnSpMkLst>
            <pc:docMk/>
            <pc:sldMk cId="4214571263" sldId="918"/>
            <ac:cxnSpMk id="99" creationId="{332A7E60-480C-69E4-6EC2-5F7452514F88}"/>
          </ac:cxnSpMkLst>
        </pc:cxnChg>
        <pc:cxnChg chg="mod">
          <ac:chgData name="Phillip Kaufman" userId="c001b2a046940d7c" providerId="LiveId" clId="{5CB25B10-5B1C-4017-B167-ED3104435743}" dt="2024-05-27T07:31:35.873" v="8665"/>
          <ac:cxnSpMkLst>
            <pc:docMk/>
            <pc:sldMk cId="4214571263" sldId="918"/>
            <ac:cxnSpMk id="99" creationId="{A5A469EA-A0F2-530A-0988-8255DB365A47}"/>
          </ac:cxnSpMkLst>
        </pc:cxnChg>
        <pc:cxnChg chg="mod">
          <ac:chgData name="Phillip Kaufman" userId="c001b2a046940d7c" providerId="LiveId" clId="{5CB25B10-5B1C-4017-B167-ED3104435743}" dt="2024-05-14T06:48:09.424" v="783"/>
          <ac:cxnSpMkLst>
            <pc:docMk/>
            <pc:sldMk cId="4214571263" sldId="918"/>
            <ac:cxnSpMk id="100" creationId="{AEA8A102-2613-FC93-887D-771011D67766}"/>
          </ac:cxnSpMkLst>
        </pc:cxnChg>
        <pc:cxnChg chg="mod">
          <ac:chgData name="Phillip Kaufman" userId="c001b2a046940d7c" providerId="LiveId" clId="{5CB25B10-5B1C-4017-B167-ED3104435743}" dt="2024-05-26T07:03:51.802" v="7567" actId="165"/>
          <ac:cxnSpMkLst>
            <pc:docMk/>
            <pc:sldMk cId="4214571263" sldId="918"/>
            <ac:cxnSpMk id="100" creationId="{DEEBA530-2493-FB91-70BB-63DE0190836B}"/>
          </ac:cxnSpMkLst>
        </pc:cxnChg>
        <pc:cxnChg chg="mod">
          <ac:chgData name="Phillip Kaufman" userId="c001b2a046940d7c" providerId="LiveId" clId="{5CB25B10-5B1C-4017-B167-ED3104435743}" dt="2024-05-26T07:03:51.802" v="7567" actId="165"/>
          <ac:cxnSpMkLst>
            <pc:docMk/>
            <pc:sldMk cId="4214571263" sldId="918"/>
            <ac:cxnSpMk id="101" creationId="{094B2649-1D03-CDC8-9BDE-4F36EC84E093}"/>
          </ac:cxnSpMkLst>
        </pc:cxnChg>
        <pc:cxnChg chg="mod">
          <ac:chgData name="Phillip Kaufman" userId="c001b2a046940d7c" providerId="LiveId" clId="{5CB25B10-5B1C-4017-B167-ED3104435743}" dt="2024-05-26T07:03:51.802" v="7567" actId="165"/>
          <ac:cxnSpMkLst>
            <pc:docMk/>
            <pc:sldMk cId="4214571263" sldId="918"/>
            <ac:cxnSpMk id="102" creationId="{FFAA755C-1B6D-F8A6-D5E2-1B2F4D13E3D4}"/>
          </ac:cxnSpMkLst>
        </pc:cxnChg>
        <pc:cxnChg chg="mod">
          <ac:chgData name="Phillip Kaufman" userId="c001b2a046940d7c" providerId="LiveId" clId="{5CB25B10-5B1C-4017-B167-ED3104435743}" dt="2024-05-26T07:03:51.802" v="7567" actId="165"/>
          <ac:cxnSpMkLst>
            <pc:docMk/>
            <pc:sldMk cId="4214571263" sldId="918"/>
            <ac:cxnSpMk id="103" creationId="{0B8051D6-ED65-EBD7-46D1-95EF5F33C0FF}"/>
          </ac:cxnSpMkLst>
        </pc:cxnChg>
        <pc:cxnChg chg="mod">
          <ac:chgData name="Phillip Kaufman" userId="c001b2a046940d7c" providerId="LiveId" clId="{5CB25B10-5B1C-4017-B167-ED3104435743}" dt="2024-05-30T06:32:31.839" v="9732"/>
          <ac:cxnSpMkLst>
            <pc:docMk/>
            <pc:sldMk cId="4214571263" sldId="918"/>
            <ac:cxnSpMk id="103" creationId="{8F4758FB-F1E3-A081-B36F-D4A82F90C44C}"/>
          </ac:cxnSpMkLst>
        </pc:cxnChg>
        <pc:cxnChg chg="mod">
          <ac:chgData name="Phillip Kaufman" userId="c001b2a046940d7c" providerId="LiveId" clId="{5CB25B10-5B1C-4017-B167-ED3104435743}" dt="2024-05-30T06:32:31.839" v="9732"/>
          <ac:cxnSpMkLst>
            <pc:docMk/>
            <pc:sldMk cId="4214571263" sldId="918"/>
            <ac:cxnSpMk id="104" creationId="{571914BC-7713-38FF-617B-47DDEE685FE8}"/>
          </ac:cxnSpMkLst>
        </pc:cxnChg>
        <pc:cxnChg chg="mod">
          <ac:chgData name="Phillip Kaufman" userId="c001b2a046940d7c" providerId="LiveId" clId="{5CB25B10-5B1C-4017-B167-ED3104435743}" dt="2024-05-26T07:03:51.802" v="7567" actId="165"/>
          <ac:cxnSpMkLst>
            <pc:docMk/>
            <pc:sldMk cId="4214571263" sldId="918"/>
            <ac:cxnSpMk id="104" creationId="{A3FF551C-E561-F75A-0AFD-891A7F75259D}"/>
          </ac:cxnSpMkLst>
        </pc:cxnChg>
        <pc:cxnChg chg="mod">
          <ac:chgData name="Phillip Kaufman" userId="c001b2a046940d7c" providerId="LiveId" clId="{5CB25B10-5B1C-4017-B167-ED3104435743}" dt="2024-05-30T06:32:31.839" v="9732"/>
          <ac:cxnSpMkLst>
            <pc:docMk/>
            <pc:sldMk cId="4214571263" sldId="918"/>
            <ac:cxnSpMk id="105" creationId="{03DEB668-E74E-A08C-69C5-7D93968ABD12}"/>
          </ac:cxnSpMkLst>
        </pc:cxnChg>
        <pc:cxnChg chg="mod">
          <ac:chgData name="Phillip Kaufman" userId="c001b2a046940d7c" providerId="LiveId" clId="{5CB25B10-5B1C-4017-B167-ED3104435743}" dt="2024-05-26T07:03:51.802" v="7567" actId="165"/>
          <ac:cxnSpMkLst>
            <pc:docMk/>
            <pc:sldMk cId="4214571263" sldId="918"/>
            <ac:cxnSpMk id="105" creationId="{0580976B-69F1-DAF3-34D0-07F7419E0953}"/>
          </ac:cxnSpMkLst>
        </pc:cxnChg>
        <pc:cxnChg chg="mod">
          <ac:chgData name="Phillip Kaufman" userId="c001b2a046940d7c" providerId="LiveId" clId="{5CB25B10-5B1C-4017-B167-ED3104435743}" dt="2024-05-26T07:03:51.802" v="7567" actId="165"/>
          <ac:cxnSpMkLst>
            <pc:docMk/>
            <pc:sldMk cId="4214571263" sldId="918"/>
            <ac:cxnSpMk id="106" creationId="{0333E234-F918-431E-A586-8D73AA87A47E}"/>
          </ac:cxnSpMkLst>
        </pc:cxnChg>
        <pc:cxnChg chg="mod">
          <ac:chgData name="Phillip Kaufman" userId="c001b2a046940d7c" providerId="LiveId" clId="{5CB25B10-5B1C-4017-B167-ED3104435743}" dt="2024-05-18T03:13:06.455" v="2750"/>
          <ac:cxnSpMkLst>
            <pc:docMk/>
            <pc:sldMk cId="4214571263" sldId="918"/>
            <ac:cxnSpMk id="106" creationId="{0BD5B3B9-AB9B-E73B-5FA6-01BAEEE23F85}"/>
          </ac:cxnSpMkLst>
        </pc:cxnChg>
        <pc:cxnChg chg="mod">
          <ac:chgData name="Phillip Kaufman" userId="c001b2a046940d7c" providerId="LiveId" clId="{5CB25B10-5B1C-4017-B167-ED3104435743}" dt="2024-05-30T06:32:31.839" v="9732"/>
          <ac:cxnSpMkLst>
            <pc:docMk/>
            <pc:sldMk cId="4214571263" sldId="918"/>
            <ac:cxnSpMk id="106" creationId="{B8FBB1A0-A8F5-3C21-0E09-C471C70B9269}"/>
          </ac:cxnSpMkLst>
        </pc:cxnChg>
        <pc:cxnChg chg="mod">
          <ac:chgData name="Phillip Kaufman" userId="c001b2a046940d7c" providerId="LiveId" clId="{5CB25B10-5B1C-4017-B167-ED3104435743}" dt="2024-05-18T03:13:06.455" v="2750"/>
          <ac:cxnSpMkLst>
            <pc:docMk/>
            <pc:sldMk cId="4214571263" sldId="918"/>
            <ac:cxnSpMk id="107" creationId="{08D19FF2-A11B-22D7-6A67-B67DFD88BF1E}"/>
          </ac:cxnSpMkLst>
        </pc:cxnChg>
        <pc:cxnChg chg="mod">
          <ac:chgData name="Phillip Kaufman" userId="c001b2a046940d7c" providerId="LiveId" clId="{5CB25B10-5B1C-4017-B167-ED3104435743}" dt="2024-05-30T06:32:31.839" v="9732"/>
          <ac:cxnSpMkLst>
            <pc:docMk/>
            <pc:sldMk cId="4214571263" sldId="918"/>
            <ac:cxnSpMk id="107" creationId="{7761A9A8-C6FE-3766-81F4-441504F936B7}"/>
          </ac:cxnSpMkLst>
        </pc:cxnChg>
        <pc:cxnChg chg="mod">
          <ac:chgData name="Phillip Kaufman" userId="c001b2a046940d7c" providerId="LiveId" clId="{5CB25B10-5B1C-4017-B167-ED3104435743}" dt="2024-05-26T07:03:51.802" v="7567" actId="165"/>
          <ac:cxnSpMkLst>
            <pc:docMk/>
            <pc:sldMk cId="4214571263" sldId="918"/>
            <ac:cxnSpMk id="107" creationId="{B95CD828-5702-D01F-1A86-E312211DF49F}"/>
          </ac:cxnSpMkLst>
        </pc:cxnChg>
        <pc:cxnChg chg="mod">
          <ac:chgData name="Phillip Kaufman" userId="c001b2a046940d7c" providerId="LiveId" clId="{5CB25B10-5B1C-4017-B167-ED3104435743}" dt="2024-05-26T07:03:51.802" v="7567" actId="165"/>
          <ac:cxnSpMkLst>
            <pc:docMk/>
            <pc:sldMk cId="4214571263" sldId="918"/>
            <ac:cxnSpMk id="108" creationId="{0D5EE584-4531-3048-8D5C-049AC279AC97}"/>
          </ac:cxnSpMkLst>
        </pc:cxnChg>
        <pc:cxnChg chg="mod">
          <ac:chgData name="Phillip Kaufman" userId="c001b2a046940d7c" providerId="LiveId" clId="{5CB25B10-5B1C-4017-B167-ED3104435743}" dt="2024-05-30T06:32:31.839" v="9732"/>
          <ac:cxnSpMkLst>
            <pc:docMk/>
            <pc:sldMk cId="4214571263" sldId="918"/>
            <ac:cxnSpMk id="108" creationId="{B691E186-A50E-710F-D248-3C054740EF53}"/>
          </ac:cxnSpMkLst>
        </pc:cxnChg>
        <pc:cxnChg chg="mod">
          <ac:chgData name="Phillip Kaufman" userId="c001b2a046940d7c" providerId="LiveId" clId="{5CB25B10-5B1C-4017-B167-ED3104435743}" dt="2024-05-26T07:03:51.802" v="7567" actId="165"/>
          <ac:cxnSpMkLst>
            <pc:docMk/>
            <pc:sldMk cId="4214571263" sldId="918"/>
            <ac:cxnSpMk id="109" creationId="{1D402A58-64D3-9597-B60B-58969C52C6CC}"/>
          </ac:cxnSpMkLst>
        </pc:cxnChg>
        <pc:cxnChg chg="mod">
          <ac:chgData name="Phillip Kaufman" userId="c001b2a046940d7c" providerId="LiveId" clId="{5CB25B10-5B1C-4017-B167-ED3104435743}" dt="2024-05-30T06:32:31.839" v="9732"/>
          <ac:cxnSpMkLst>
            <pc:docMk/>
            <pc:sldMk cId="4214571263" sldId="918"/>
            <ac:cxnSpMk id="109" creationId="{85C5807C-01CC-BC28-8547-FF88FE34E16F}"/>
          </ac:cxnSpMkLst>
        </pc:cxnChg>
        <pc:cxnChg chg="mod">
          <ac:chgData name="Phillip Kaufman" userId="c001b2a046940d7c" providerId="LiveId" clId="{5CB25B10-5B1C-4017-B167-ED3104435743}" dt="2024-05-30T06:32:31.839" v="9732"/>
          <ac:cxnSpMkLst>
            <pc:docMk/>
            <pc:sldMk cId="4214571263" sldId="918"/>
            <ac:cxnSpMk id="110" creationId="{76874B2A-AAF2-625D-1227-E0A55A365DA2}"/>
          </ac:cxnSpMkLst>
        </pc:cxnChg>
        <pc:cxnChg chg="mod">
          <ac:chgData name="Phillip Kaufman" userId="c001b2a046940d7c" providerId="LiveId" clId="{5CB25B10-5B1C-4017-B167-ED3104435743}" dt="2024-05-26T07:03:51.802" v="7567" actId="165"/>
          <ac:cxnSpMkLst>
            <pc:docMk/>
            <pc:sldMk cId="4214571263" sldId="918"/>
            <ac:cxnSpMk id="110" creationId="{F70BE119-7431-F871-5925-0904CB61B19E}"/>
          </ac:cxnSpMkLst>
        </pc:cxnChg>
        <pc:cxnChg chg="mod">
          <ac:chgData name="Phillip Kaufman" userId="c001b2a046940d7c" providerId="LiveId" clId="{5CB25B10-5B1C-4017-B167-ED3104435743}" dt="2024-05-26T07:03:51.802" v="7567" actId="165"/>
          <ac:cxnSpMkLst>
            <pc:docMk/>
            <pc:sldMk cId="4214571263" sldId="918"/>
            <ac:cxnSpMk id="111" creationId="{2DF8F4CB-B87A-BBB6-0752-E79D678FF484}"/>
          </ac:cxnSpMkLst>
        </pc:cxnChg>
        <pc:cxnChg chg="mod">
          <ac:chgData name="Phillip Kaufman" userId="c001b2a046940d7c" providerId="LiveId" clId="{5CB25B10-5B1C-4017-B167-ED3104435743}" dt="2024-05-30T06:32:31.839" v="9732"/>
          <ac:cxnSpMkLst>
            <pc:docMk/>
            <pc:sldMk cId="4214571263" sldId="918"/>
            <ac:cxnSpMk id="111" creationId="{B766E60B-A91D-72C0-90C5-0FA8C33CF87E}"/>
          </ac:cxnSpMkLst>
        </pc:cxnChg>
        <pc:cxnChg chg="mod">
          <ac:chgData name="Phillip Kaufman" userId="c001b2a046940d7c" providerId="LiveId" clId="{5CB25B10-5B1C-4017-B167-ED3104435743}" dt="2024-05-30T06:32:31.839" v="9732"/>
          <ac:cxnSpMkLst>
            <pc:docMk/>
            <pc:sldMk cId="4214571263" sldId="918"/>
            <ac:cxnSpMk id="112" creationId="{48CCCC8B-C3AA-E86A-636B-CECAC3473619}"/>
          </ac:cxnSpMkLst>
        </pc:cxnChg>
        <pc:cxnChg chg="mod">
          <ac:chgData name="Phillip Kaufman" userId="c001b2a046940d7c" providerId="LiveId" clId="{5CB25B10-5B1C-4017-B167-ED3104435743}" dt="2024-05-18T03:13:12.731" v="2754" actId="571"/>
          <ac:cxnSpMkLst>
            <pc:docMk/>
            <pc:sldMk cId="4214571263" sldId="918"/>
            <ac:cxnSpMk id="113" creationId="{9A333E49-0A3C-5698-D889-0CC905558EC7}"/>
          </ac:cxnSpMkLst>
        </pc:cxnChg>
        <pc:cxnChg chg="mod">
          <ac:chgData name="Phillip Kaufman" userId="c001b2a046940d7c" providerId="LiveId" clId="{5CB25B10-5B1C-4017-B167-ED3104435743}" dt="2024-05-30T06:32:31.839" v="9732"/>
          <ac:cxnSpMkLst>
            <pc:docMk/>
            <pc:sldMk cId="4214571263" sldId="918"/>
            <ac:cxnSpMk id="113" creationId="{DECD9840-DA2B-9F44-6C58-D16809B6DD3C}"/>
          </ac:cxnSpMkLst>
        </pc:cxnChg>
        <pc:cxnChg chg="mod">
          <ac:chgData name="Phillip Kaufman" userId="c001b2a046940d7c" providerId="LiveId" clId="{5CB25B10-5B1C-4017-B167-ED3104435743}" dt="2024-05-18T03:13:12.731" v="2754" actId="571"/>
          <ac:cxnSpMkLst>
            <pc:docMk/>
            <pc:sldMk cId="4214571263" sldId="918"/>
            <ac:cxnSpMk id="114" creationId="{A1FEF348-BA90-05CB-80D3-CBD9A45DEFD2}"/>
          </ac:cxnSpMkLst>
        </pc:cxnChg>
        <pc:cxnChg chg="mod">
          <ac:chgData name="Phillip Kaufman" userId="c001b2a046940d7c" providerId="LiveId" clId="{5CB25B10-5B1C-4017-B167-ED3104435743}" dt="2024-05-30T06:32:31.839" v="9732"/>
          <ac:cxnSpMkLst>
            <pc:docMk/>
            <pc:sldMk cId="4214571263" sldId="918"/>
            <ac:cxnSpMk id="114" creationId="{D0F48473-B016-D353-E52B-50C81AE44F75}"/>
          </ac:cxnSpMkLst>
        </pc:cxnChg>
        <pc:cxnChg chg="mod">
          <ac:chgData name="Phillip Kaufman" userId="c001b2a046940d7c" providerId="LiveId" clId="{5CB25B10-5B1C-4017-B167-ED3104435743}" dt="2024-05-18T03:13:12.731" v="2754" actId="571"/>
          <ac:cxnSpMkLst>
            <pc:docMk/>
            <pc:sldMk cId="4214571263" sldId="918"/>
            <ac:cxnSpMk id="115" creationId="{218A1555-9161-C3AF-6442-D0F3CD92798E}"/>
          </ac:cxnSpMkLst>
        </pc:cxnChg>
        <pc:cxnChg chg="mod">
          <ac:chgData name="Phillip Kaufman" userId="c001b2a046940d7c" providerId="LiveId" clId="{5CB25B10-5B1C-4017-B167-ED3104435743}" dt="2024-05-26T07:03:51.802" v="7567" actId="165"/>
          <ac:cxnSpMkLst>
            <pc:docMk/>
            <pc:sldMk cId="4214571263" sldId="918"/>
            <ac:cxnSpMk id="115" creationId="{65B44FE3-476B-4411-79A9-16674DB8335B}"/>
          </ac:cxnSpMkLst>
        </pc:cxnChg>
        <pc:cxnChg chg="mod">
          <ac:chgData name="Phillip Kaufman" userId="c001b2a046940d7c" providerId="LiveId" clId="{5CB25B10-5B1C-4017-B167-ED3104435743}" dt="2024-05-30T06:32:31.839" v="9732"/>
          <ac:cxnSpMkLst>
            <pc:docMk/>
            <pc:sldMk cId="4214571263" sldId="918"/>
            <ac:cxnSpMk id="115" creationId="{AC2AEEFB-74D6-2097-EE47-66C3C193C1EC}"/>
          </ac:cxnSpMkLst>
        </pc:cxnChg>
        <pc:cxnChg chg="mod">
          <ac:chgData name="Phillip Kaufman" userId="c001b2a046940d7c" providerId="LiveId" clId="{5CB25B10-5B1C-4017-B167-ED3104435743}" dt="2024-05-26T07:03:51.802" v="7567" actId="165"/>
          <ac:cxnSpMkLst>
            <pc:docMk/>
            <pc:sldMk cId="4214571263" sldId="918"/>
            <ac:cxnSpMk id="116" creationId="{10D12EA5-CD9F-FEC6-C66F-D35F4129CBDC}"/>
          </ac:cxnSpMkLst>
        </pc:cxnChg>
        <pc:cxnChg chg="mod">
          <ac:chgData name="Phillip Kaufman" userId="c001b2a046940d7c" providerId="LiveId" clId="{5CB25B10-5B1C-4017-B167-ED3104435743}" dt="2024-05-18T03:13:12.731" v="2754" actId="571"/>
          <ac:cxnSpMkLst>
            <pc:docMk/>
            <pc:sldMk cId="4214571263" sldId="918"/>
            <ac:cxnSpMk id="116" creationId="{6B7A1F05-4AF4-42FF-C7EB-C1087D33EA79}"/>
          </ac:cxnSpMkLst>
        </pc:cxnChg>
        <pc:cxnChg chg="mod">
          <ac:chgData name="Phillip Kaufman" userId="c001b2a046940d7c" providerId="LiveId" clId="{5CB25B10-5B1C-4017-B167-ED3104435743}" dt="2024-05-30T06:32:31.839" v="9732"/>
          <ac:cxnSpMkLst>
            <pc:docMk/>
            <pc:sldMk cId="4214571263" sldId="918"/>
            <ac:cxnSpMk id="116" creationId="{A2859A09-F1FD-A7E2-24A1-543B10520ACD}"/>
          </ac:cxnSpMkLst>
        </pc:cxnChg>
        <pc:cxnChg chg="mod">
          <ac:chgData name="Phillip Kaufman" userId="c001b2a046940d7c" providerId="LiveId" clId="{5CB25B10-5B1C-4017-B167-ED3104435743}" dt="2024-05-27T07:31:35.873" v="8665"/>
          <ac:cxnSpMkLst>
            <pc:docMk/>
            <pc:sldMk cId="4214571263" sldId="918"/>
            <ac:cxnSpMk id="117" creationId="{21D0B4A3-ACA4-F27D-0553-A6C1AADC1F88}"/>
          </ac:cxnSpMkLst>
        </pc:cxnChg>
        <pc:cxnChg chg="mod">
          <ac:chgData name="Phillip Kaufman" userId="c001b2a046940d7c" providerId="LiveId" clId="{5CB25B10-5B1C-4017-B167-ED3104435743}" dt="2024-05-18T03:13:12.731" v="2754" actId="571"/>
          <ac:cxnSpMkLst>
            <pc:docMk/>
            <pc:sldMk cId="4214571263" sldId="918"/>
            <ac:cxnSpMk id="117" creationId="{C7907E9B-DF3F-FAE6-44AC-648F4A24490F}"/>
          </ac:cxnSpMkLst>
        </pc:cxnChg>
        <pc:cxnChg chg="mod">
          <ac:chgData name="Phillip Kaufman" userId="c001b2a046940d7c" providerId="LiveId" clId="{5CB25B10-5B1C-4017-B167-ED3104435743}" dt="2024-05-18T03:13:12.731" v="2754" actId="571"/>
          <ac:cxnSpMkLst>
            <pc:docMk/>
            <pc:sldMk cId="4214571263" sldId="918"/>
            <ac:cxnSpMk id="118" creationId="{4D693E87-1F6C-720F-865C-673D8380AB08}"/>
          </ac:cxnSpMkLst>
        </pc:cxnChg>
        <pc:cxnChg chg="mod">
          <ac:chgData name="Phillip Kaufman" userId="c001b2a046940d7c" providerId="LiveId" clId="{5CB25B10-5B1C-4017-B167-ED3104435743}" dt="2024-05-30T06:36:29.211" v="9767" actId="14100"/>
          <ac:cxnSpMkLst>
            <pc:docMk/>
            <pc:sldMk cId="4214571263" sldId="918"/>
            <ac:cxnSpMk id="118" creationId="{C272475F-1B11-4CD1-56A0-1470BFD3DE05}"/>
          </ac:cxnSpMkLst>
        </pc:cxnChg>
        <pc:cxnChg chg="mod">
          <ac:chgData name="Phillip Kaufman" userId="c001b2a046940d7c" providerId="LiveId" clId="{5CB25B10-5B1C-4017-B167-ED3104435743}" dt="2024-05-18T03:13:12.731" v="2754" actId="571"/>
          <ac:cxnSpMkLst>
            <pc:docMk/>
            <pc:sldMk cId="4214571263" sldId="918"/>
            <ac:cxnSpMk id="119" creationId="{AD6D7E62-CAC7-11C7-5FFA-6765B6C92538}"/>
          </ac:cxnSpMkLst>
        </pc:cxnChg>
        <pc:cxnChg chg="mod">
          <ac:chgData name="Phillip Kaufman" userId="c001b2a046940d7c" providerId="LiveId" clId="{5CB25B10-5B1C-4017-B167-ED3104435743}" dt="2024-05-30T06:36:00.479" v="9764" actId="1076"/>
          <ac:cxnSpMkLst>
            <pc:docMk/>
            <pc:sldMk cId="4214571263" sldId="918"/>
            <ac:cxnSpMk id="120" creationId="{4DB3EB75-5B45-42FA-AE12-55B337F3FA10}"/>
          </ac:cxnSpMkLst>
        </pc:cxnChg>
        <pc:cxnChg chg="mod">
          <ac:chgData name="Phillip Kaufman" userId="c001b2a046940d7c" providerId="LiveId" clId="{5CB25B10-5B1C-4017-B167-ED3104435743}" dt="2024-05-18T03:13:12.731" v="2754" actId="571"/>
          <ac:cxnSpMkLst>
            <pc:docMk/>
            <pc:sldMk cId="4214571263" sldId="918"/>
            <ac:cxnSpMk id="120" creationId="{555A04EB-9BB0-49B3-D729-6143E948C6CC}"/>
          </ac:cxnSpMkLst>
        </pc:cxnChg>
        <pc:cxnChg chg="mod">
          <ac:chgData name="Phillip Kaufman" userId="c001b2a046940d7c" providerId="LiveId" clId="{5CB25B10-5B1C-4017-B167-ED3104435743}" dt="2024-05-27T07:31:35.873" v="8665"/>
          <ac:cxnSpMkLst>
            <pc:docMk/>
            <pc:sldMk cId="4214571263" sldId="918"/>
            <ac:cxnSpMk id="121" creationId="{359D94DB-E6B9-E8F0-B3CA-95B77C5ED9D4}"/>
          </ac:cxnSpMkLst>
        </pc:cxnChg>
        <pc:cxnChg chg="mod">
          <ac:chgData name="Phillip Kaufman" userId="c001b2a046940d7c" providerId="LiveId" clId="{5CB25B10-5B1C-4017-B167-ED3104435743}" dt="2024-05-18T03:13:12.731" v="2754" actId="571"/>
          <ac:cxnSpMkLst>
            <pc:docMk/>
            <pc:sldMk cId="4214571263" sldId="918"/>
            <ac:cxnSpMk id="121" creationId="{40B1E1BB-F029-581A-A96E-14EE281D9F16}"/>
          </ac:cxnSpMkLst>
        </pc:cxnChg>
        <pc:cxnChg chg="mod">
          <ac:chgData name="Phillip Kaufman" userId="c001b2a046940d7c" providerId="LiveId" clId="{5CB25B10-5B1C-4017-B167-ED3104435743}" dt="2024-05-18T03:13:12.731" v="2754" actId="571"/>
          <ac:cxnSpMkLst>
            <pc:docMk/>
            <pc:sldMk cId="4214571263" sldId="918"/>
            <ac:cxnSpMk id="122" creationId="{30BCF318-CCAB-D1C8-799E-1AB3C8457247}"/>
          </ac:cxnSpMkLst>
        </pc:cxnChg>
        <pc:cxnChg chg="mod">
          <ac:chgData name="Phillip Kaufman" userId="c001b2a046940d7c" providerId="LiveId" clId="{5CB25B10-5B1C-4017-B167-ED3104435743}" dt="2024-05-27T07:31:35.873" v="8665"/>
          <ac:cxnSpMkLst>
            <pc:docMk/>
            <pc:sldMk cId="4214571263" sldId="918"/>
            <ac:cxnSpMk id="122" creationId="{85E9101F-EBAC-62BA-5005-EF2340FA8CE3}"/>
          </ac:cxnSpMkLst>
        </pc:cxnChg>
        <pc:cxnChg chg="mod">
          <ac:chgData name="Phillip Kaufman" userId="c001b2a046940d7c" providerId="LiveId" clId="{5CB25B10-5B1C-4017-B167-ED3104435743}" dt="2024-05-18T03:13:12.731" v="2754" actId="571"/>
          <ac:cxnSpMkLst>
            <pc:docMk/>
            <pc:sldMk cId="4214571263" sldId="918"/>
            <ac:cxnSpMk id="123" creationId="{7C6BC45B-AC20-59EC-67CE-AC8990039580}"/>
          </ac:cxnSpMkLst>
        </pc:cxnChg>
        <pc:cxnChg chg="mod">
          <ac:chgData name="Phillip Kaufman" userId="c001b2a046940d7c" providerId="LiveId" clId="{5CB25B10-5B1C-4017-B167-ED3104435743}" dt="2024-05-27T07:31:35.873" v="8665"/>
          <ac:cxnSpMkLst>
            <pc:docMk/>
            <pc:sldMk cId="4214571263" sldId="918"/>
            <ac:cxnSpMk id="124" creationId="{FD39046F-8F08-9D98-D700-4639023690C4}"/>
          </ac:cxnSpMkLst>
        </pc:cxnChg>
        <pc:cxnChg chg="mod">
          <ac:chgData name="Phillip Kaufman" userId="c001b2a046940d7c" providerId="LiveId" clId="{5CB25B10-5B1C-4017-B167-ED3104435743}" dt="2024-05-18T03:13:12.731" v="2754" actId="571"/>
          <ac:cxnSpMkLst>
            <pc:docMk/>
            <pc:sldMk cId="4214571263" sldId="918"/>
            <ac:cxnSpMk id="124" creationId="{FEB3EC46-1FDD-ECC5-2706-B9B952AA91B3}"/>
          </ac:cxnSpMkLst>
        </pc:cxnChg>
        <pc:cxnChg chg="mod">
          <ac:chgData name="Phillip Kaufman" userId="c001b2a046940d7c" providerId="LiveId" clId="{5CB25B10-5B1C-4017-B167-ED3104435743}" dt="2024-05-27T07:31:35.873" v="8665"/>
          <ac:cxnSpMkLst>
            <pc:docMk/>
            <pc:sldMk cId="4214571263" sldId="918"/>
            <ac:cxnSpMk id="125" creationId="{CEE2A5F4-D290-5F73-0A03-83A8A83D9559}"/>
          </ac:cxnSpMkLst>
        </pc:cxnChg>
        <pc:cxnChg chg="mod">
          <ac:chgData name="Phillip Kaufman" userId="c001b2a046940d7c" providerId="LiveId" clId="{5CB25B10-5B1C-4017-B167-ED3104435743}" dt="2024-05-18T03:13:12.731" v="2754" actId="571"/>
          <ac:cxnSpMkLst>
            <pc:docMk/>
            <pc:sldMk cId="4214571263" sldId="918"/>
            <ac:cxnSpMk id="125" creationId="{E9A6AF3B-A02D-D190-4AEC-9E0836236BFA}"/>
          </ac:cxnSpMkLst>
        </pc:cxnChg>
        <pc:cxnChg chg="mod">
          <ac:chgData name="Phillip Kaufman" userId="c001b2a046940d7c" providerId="LiveId" clId="{5CB25B10-5B1C-4017-B167-ED3104435743}" dt="2024-05-18T03:13:12.731" v="2754" actId="571"/>
          <ac:cxnSpMkLst>
            <pc:docMk/>
            <pc:sldMk cId="4214571263" sldId="918"/>
            <ac:cxnSpMk id="126" creationId="{69887569-AE15-3E9D-6F2B-606946FA5160}"/>
          </ac:cxnSpMkLst>
        </pc:cxnChg>
        <pc:cxnChg chg="mod">
          <ac:chgData name="Phillip Kaufman" userId="c001b2a046940d7c" providerId="LiveId" clId="{5CB25B10-5B1C-4017-B167-ED3104435743}" dt="2024-05-27T07:31:35.873" v="8665"/>
          <ac:cxnSpMkLst>
            <pc:docMk/>
            <pc:sldMk cId="4214571263" sldId="918"/>
            <ac:cxnSpMk id="126" creationId="{F0C014EB-DBA9-846D-394D-B05C108570FC}"/>
          </ac:cxnSpMkLst>
        </pc:cxnChg>
        <pc:cxnChg chg="mod">
          <ac:chgData name="Phillip Kaufman" userId="c001b2a046940d7c" providerId="LiveId" clId="{5CB25B10-5B1C-4017-B167-ED3104435743}" dt="2024-05-18T03:13:12.731" v="2754" actId="571"/>
          <ac:cxnSpMkLst>
            <pc:docMk/>
            <pc:sldMk cId="4214571263" sldId="918"/>
            <ac:cxnSpMk id="127" creationId="{BBD4042C-3FD4-285A-0D43-FCE9FB1C0209}"/>
          </ac:cxnSpMkLst>
        </pc:cxnChg>
        <pc:cxnChg chg="mod">
          <ac:chgData name="Phillip Kaufman" userId="c001b2a046940d7c" providerId="LiveId" clId="{5CB25B10-5B1C-4017-B167-ED3104435743}" dt="2024-05-27T07:31:35.873" v="8665"/>
          <ac:cxnSpMkLst>
            <pc:docMk/>
            <pc:sldMk cId="4214571263" sldId="918"/>
            <ac:cxnSpMk id="127" creationId="{E3C28CA5-3720-E760-83D5-EA10F27B5382}"/>
          </ac:cxnSpMkLst>
        </pc:cxnChg>
        <pc:cxnChg chg="mod">
          <ac:chgData name="Phillip Kaufman" userId="c001b2a046940d7c" providerId="LiveId" clId="{5CB25B10-5B1C-4017-B167-ED3104435743}" dt="2024-05-18T03:13:12.731" v="2754" actId="571"/>
          <ac:cxnSpMkLst>
            <pc:docMk/>
            <pc:sldMk cId="4214571263" sldId="918"/>
            <ac:cxnSpMk id="128" creationId="{16F74BB0-51A8-95E4-BBF4-3A1BCA790C9B}"/>
          </ac:cxnSpMkLst>
        </pc:cxnChg>
        <pc:cxnChg chg="mod">
          <ac:chgData name="Phillip Kaufman" userId="c001b2a046940d7c" providerId="LiveId" clId="{5CB25B10-5B1C-4017-B167-ED3104435743}" dt="2024-05-27T07:31:35.873" v="8665"/>
          <ac:cxnSpMkLst>
            <pc:docMk/>
            <pc:sldMk cId="4214571263" sldId="918"/>
            <ac:cxnSpMk id="128" creationId="{9217C4D5-7634-DD5C-5033-F76F3FB0C69D}"/>
          </ac:cxnSpMkLst>
        </pc:cxnChg>
        <pc:cxnChg chg="mod">
          <ac:chgData name="Phillip Kaufman" userId="c001b2a046940d7c" providerId="LiveId" clId="{5CB25B10-5B1C-4017-B167-ED3104435743}" dt="2024-05-27T07:31:35.873" v="8665"/>
          <ac:cxnSpMkLst>
            <pc:docMk/>
            <pc:sldMk cId="4214571263" sldId="918"/>
            <ac:cxnSpMk id="129" creationId="{B72F56B7-DD37-6385-C643-914418D5C58B}"/>
          </ac:cxnSpMkLst>
        </pc:cxnChg>
        <pc:cxnChg chg="mod">
          <ac:chgData name="Phillip Kaufman" userId="c001b2a046940d7c" providerId="LiveId" clId="{5CB25B10-5B1C-4017-B167-ED3104435743}" dt="2024-05-18T03:13:12.731" v="2754" actId="571"/>
          <ac:cxnSpMkLst>
            <pc:docMk/>
            <pc:sldMk cId="4214571263" sldId="918"/>
            <ac:cxnSpMk id="129" creationId="{F142A95C-423E-11C3-E82E-22EE93DA0188}"/>
          </ac:cxnSpMkLst>
        </pc:cxnChg>
        <pc:cxnChg chg="mod">
          <ac:chgData name="Phillip Kaufman" userId="c001b2a046940d7c" providerId="LiveId" clId="{5CB25B10-5B1C-4017-B167-ED3104435743}" dt="2024-05-27T07:31:35.873" v="8665"/>
          <ac:cxnSpMkLst>
            <pc:docMk/>
            <pc:sldMk cId="4214571263" sldId="918"/>
            <ac:cxnSpMk id="130" creationId="{37F1980B-7D86-4E35-EE46-A2204AAEA472}"/>
          </ac:cxnSpMkLst>
        </pc:cxnChg>
        <pc:cxnChg chg="mod">
          <ac:chgData name="Phillip Kaufman" userId="c001b2a046940d7c" providerId="LiveId" clId="{5CB25B10-5B1C-4017-B167-ED3104435743}" dt="2024-05-18T03:13:12.731" v="2754" actId="571"/>
          <ac:cxnSpMkLst>
            <pc:docMk/>
            <pc:sldMk cId="4214571263" sldId="918"/>
            <ac:cxnSpMk id="130" creationId="{E9304F7B-3CDA-5112-40DE-C0C63DDAF92E}"/>
          </ac:cxnSpMkLst>
        </pc:cxnChg>
        <pc:cxnChg chg="mod">
          <ac:chgData name="Phillip Kaufman" userId="c001b2a046940d7c" providerId="LiveId" clId="{5CB25B10-5B1C-4017-B167-ED3104435743}" dt="2024-05-18T03:13:12.731" v="2754" actId="571"/>
          <ac:cxnSpMkLst>
            <pc:docMk/>
            <pc:sldMk cId="4214571263" sldId="918"/>
            <ac:cxnSpMk id="131" creationId="{DA6663E8-0C63-1782-5764-DDB652AD638C}"/>
          </ac:cxnSpMkLst>
        </pc:cxnChg>
        <pc:cxnChg chg="mod">
          <ac:chgData name="Phillip Kaufman" userId="c001b2a046940d7c" providerId="LiveId" clId="{5CB25B10-5B1C-4017-B167-ED3104435743}" dt="2024-05-27T07:31:35.873" v="8665"/>
          <ac:cxnSpMkLst>
            <pc:docMk/>
            <pc:sldMk cId="4214571263" sldId="918"/>
            <ac:cxnSpMk id="131" creationId="{E6A5DEA5-FE28-16E6-E494-F945B5B7A529}"/>
          </ac:cxnSpMkLst>
        </pc:cxnChg>
        <pc:cxnChg chg="mod">
          <ac:chgData name="Phillip Kaufman" userId="c001b2a046940d7c" providerId="LiveId" clId="{5CB25B10-5B1C-4017-B167-ED3104435743}" dt="2024-05-27T07:31:35.873" v="8665"/>
          <ac:cxnSpMkLst>
            <pc:docMk/>
            <pc:sldMk cId="4214571263" sldId="918"/>
            <ac:cxnSpMk id="132" creationId="{9DC4A341-C511-E04A-F48A-E2ABE95DC861}"/>
          </ac:cxnSpMkLst>
        </pc:cxnChg>
        <pc:cxnChg chg="mod">
          <ac:chgData name="Phillip Kaufman" userId="c001b2a046940d7c" providerId="LiveId" clId="{5CB25B10-5B1C-4017-B167-ED3104435743}" dt="2024-05-18T03:13:12.731" v="2754" actId="571"/>
          <ac:cxnSpMkLst>
            <pc:docMk/>
            <pc:sldMk cId="4214571263" sldId="918"/>
            <ac:cxnSpMk id="132" creationId="{F4811191-C760-014F-9CB5-290C8CEEE406}"/>
          </ac:cxnSpMkLst>
        </pc:cxnChg>
        <pc:cxnChg chg="mod">
          <ac:chgData name="Phillip Kaufman" userId="c001b2a046940d7c" providerId="LiveId" clId="{5CB25B10-5B1C-4017-B167-ED3104435743}" dt="2024-05-27T07:31:35.873" v="8665"/>
          <ac:cxnSpMkLst>
            <pc:docMk/>
            <pc:sldMk cId="4214571263" sldId="918"/>
            <ac:cxnSpMk id="133" creationId="{3DDAA150-D40B-1152-7AB4-1D9FE24BFD55}"/>
          </ac:cxnSpMkLst>
        </pc:cxnChg>
        <pc:cxnChg chg="mod">
          <ac:chgData name="Phillip Kaufman" userId="c001b2a046940d7c" providerId="LiveId" clId="{5CB25B10-5B1C-4017-B167-ED3104435743}" dt="2024-05-18T03:13:12.731" v="2754" actId="571"/>
          <ac:cxnSpMkLst>
            <pc:docMk/>
            <pc:sldMk cId="4214571263" sldId="918"/>
            <ac:cxnSpMk id="133" creationId="{E9B7E22F-DE80-0501-2EAF-AC2693C0CD91}"/>
          </ac:cxnSpMkLst>
        </pc:cxnChg>
        <pc:cxnChg chg="mod">
          <ac:chgData name="Phillip Kaufman" userId="c001b2a046940d7c" providerId="LiveId" clId="{5CB25B10-5B1C-4017-B167-ED3104435743}" dt="2024-05-27T07:31:35.873" v="8665"/>
          <ac:cxnSpMkLst>
            <pc:docMk/>
            <pc:sldMk cId="4214571263" sldId="918"/>
            <ac:cxnSpMk id="134" creationId="{AFEC7501-7F3A-8744-5E63-F2DCC523F40D}"/>
          </ac:cxnSpMkLst>
        </pc:cxnChg>
        <pc:cxnChg chg="mod">
          <ac:chgData name="Phillip Kaufman" userId="c001b2a046940d7c" providerId="LiveId" clId="{5CB25B10-5B1C-4017-B167-ED3104435743}" dt="2024-05-18T03:13:12.731" v="2754" actId="571"/>
          <ac:cxnSpMkLst>
            <pc:docMk/>
            <pc:sldMk cId="4214571263" sldId="918"/>
            <ac:cxnSpMk id="134" creationId="{BBA90311-C537-6280-0BAB-648E414C9557}"/>
          </ac:cxnSpMkLst>
        </pc:cxnChg>
        <pc:cxnChg chg="mod">
          <ac:chgData name="Phillip Kaufman" userId="c001b2a046940d7c" providerId="LiveId" clId="{5CB25B10-5B1C-4017-B167-ED3104435743}" dt="2024-05-18T03:13:12.731" v="2754" actId="571"/>
          <ac:cxnSpMkLst>
            <pc:docMk/>
            <pc:sldMk cId="4214571263" sldId="918"/>
            <ac:cxnSpMk id="135" creationId="{3DB6616C-A3A5-45B2-14D8-554D9319AE28}"/>
          </ac:cxnSpMkLst>
        </pc:cxnChg>
        <pc:cxnChg chg="mod">
          <ac:chgData name="Phillip Kaufman" userId="c001b2a046940d7c" providerId="LiveId" clId="{5CB25B10-5B1C-4017-B167-ED3104435743}" dt="2024-05-27T07:31:35.873" v="8665"/>
          <ac:cxnSpMkLst>
            <pc:docMk/>
            <pc:sldMk cId="4214571263" sldId="918"/>
            <ac:cxnSpMk id="135" creationId="{AA37C325-B424-EA43-DB05-BA67AE2501FB}"/>
          </ac:cxnSpMkLst>
        </pc:cxnChg>
        <pc:cxnChg chg="mod">
          <ac:chgData name="Phillip Kaufman" userId="c001b2a046940d7c" providerId="LiveId" clId="{5CB25B10-5B1C-4017-B167-ED3104435743}" dt="2024-05-27T07:31:35.873" v="8665"/>
          <ac:cxnSpMkLst>
            <pc:docMk/>
            <pc:sldMk cId="4214571263" sldId="918"/>
            <ac:cxnSpMk id="136" creationId="{72C77037-19FA-A757-7056-8B97525C9747}"/>
          </ac:cxnSpMkLst>
        </pc:cxnChg>
        <pc:cxnChg chg="mod">
          <ac:chgData name="Phillip Kaufman" userId="c001b2a046940d7c" providerId="LiveId" clId="{5CB25B10-5B1C-4017-B167-ED3104435743}" dt="2024-05-18T03:13:12.731" v="2754" actId="571"/>
          <ac:cxnSpMkLst>
            <pc:docMk/>
            <pc:sldMk cId="4214571263" sldId="918"/>
            <ac:cxnSpMk id="136" creationId="{BED82A99-A3C1-8D24-AE9F-17C3AFF52D88}"/>
          </ac:cxnSpMkLst>
        </pc:cxnChg>
        <pc:cxnChg chg="mod">
          <ac:chgData name="Phillip Kaufman" userId="c001b2a046940d7c" providerId="LiveId" clId="{5CB25B10-5B1C-4017-B167-ED3104435743}" dt="2024-05-27T07:31:35.873" v="8665"/>
          <ac:cxnSpMkLst>
            <pc:docMk/>
            <pc:sldMk cId="4214571263" sldId="918"/>
            <ac:cxnSpMk id="137" creationId="{B5C0307A-040C-A0E3-6BA1-F2437A25DD50}"/>
          </ac:cxnSpMkLst>
        </pc:cxnChg>
        <pc:cxnChg chg="mod">
          <ac:chgData name="Phillip Kaufman" userId="c001b2a046940d7c" providerId="LiveId" clId="{5CB25B10-5B1C-4017-B167-ED3104435743}" dt="2024-05-18T03:13:12.731" v="2754" actId="571"/>
          <ac:cxnSpMkLst>
            <pc:docMk/>
            <pc:sldMk cId="4214571263" sldId="918"/>
            <ac:cxnSpMk id="137" creationId="{D7074C79-4837-DBF3-00C9-3C874631A629}"/>
          </ac:cxnSpMkLst>
        </pc:cxnChg>
        <pc:cxnChg chg="mod">
          <ac:chgData name="Phillip Kaufman" userId="c001b2a046940d7c" providerId="LiveId" clId="{5CB25B10-5B1C-4017-B167-ED3104435743}" dt="2024-05-27T07:31:35.873" v="8665"/>
          <ac:cxnSpMkLst>
            <pc:docMk/>
            <pc:sldMk cId="4214571263" sldId="918"/>
            <ac:cxnSpMk id="138" creationId="{BA254A8D-3C2E-0A9D-D8D8-27E4F92F8B65}"/>
          </ac:cxnSpMkLst>
        </pc:cxnChg>
        <pc:cxnChg chg="mod">
          <ac:chgData name="Phillip Kaufman" userId="c001b2a046940d7c" providerId="LiveId" clId="{5CB25B10-5B1C-4017-B167-ED3104435743}" dt="2024-05-18T03:13:12.731" v="2754" actId="571"/>
          <ac:cxnSpMkLst>
            <pc:docMk/>
            <pc:sldMk cId="4214571263" sldId="918"/>
            <ac:cxnSpMk id="138" creationId="{DAB29FBE-F3C1-31A2-5D32-FF1C2167886D}"/>
          </ac:cxnSpMkLst>
        </pc:cxnChg>
        <pc:cxnChg chg="mod">
          <ac:chgData name="Phillip Kaufman" userId="c001b2a046940d7c" providerId="LiveId" clId="{5CB25B10-5B1C-4017-B167-ED3104435743}" dt="2024-05-27T07:31:35.873" v="8665"/>
          <ac:cxnSpMkLst>
            <pc:docMk/>
            <pc:sldMk cId="4214571263" sldId="918"/>
            <ac:cxnSpMk id="139" creationId="{94587B0E-22DD-F72F-B55E-E0648B31F3CA}"/>
          </ac:cxnSpMkLst>
        </pc:cxnChg>
        <pc:cxnChg chg="mod">
          <ac:chgData name="Phillip Kaufman" userId="c001b2a046940d7c" providerId="LiveId" clId="{5CB25B10-5B1C-4017-B167-ED3104435743}" dt="2024-05-18T03:13:12.731" v="2754" actId="571"/>
          <ac:cxnSpMkLst>
            <pc:docMk/>
            <pc:sldMk cId="4214571263" sldId="918"/>
            <ac:cxnSpMk id="139" creationId="{D2B38522-56C2-3D26-D253-9251833A8974}"/>
          </ac:cxnSpMkLst>
        </pc:cxnChg>
        <pc:cxnChg chg="mod">
          <ac:chgData name="Phillip Kaufman" userId="c001b2a046940d7c" providerId="LiveId" clId="{5CB25B10-5B1C-4017-B167-ED3104435743}" dt="2024-05-18T03:13:12.731" v="2754" actId="571"/>
          <ac:cxnSpMkLst>
            <pc:docMk/>
            <pc:sldMk cId="4214571263" sldId="918"/>
            <ac:cxnSpMk id="140" creationId="{820D59A5-481C-399B-0BD4-B38244CD8DA6}"/>
          </ac:cxnSpMkLst>
        </pc:cxnChg>
        <pc:cxnChg chg="mod">
          <ac:chgData name="Phillip Kaufman" userId="c001b2a046940d7c" providerId="LiveId" clId="{5CB25B10-5B1C-4017-B167-ED3104435743}" dt="2024-05-27T07:31:35.873" v="8665"/>
          <ac:cxnSpMkLst>
            <pc:docMk/>
            <pc:sldMk cId="4214571263" sldId="918"/>
            <ac:cxnSpMk id="140" creationId="{C55294E5-E202-EE9B-B736-AB88C66A308C}"/>
          </ac:cxnSpMkLst>
        </pc:cxnChg>
        <pc:cxnChg chg="mod">
          <ac:chgData name="Phillip Kaufman" userId="c001b2a046940d7c" providerId="LiveId" clId="{5CB25B10-5B1C-4017-B167-ED3104435743}" dt="2024-05-18T03:13:12.731" v="2754" actId="571"/>
          <ac:cxnSpMkLst>
            <pc:docMk/>
            <pc:sldMk cId="4214571263" sldId="918"/>
            <ac:cxnSpMk id="141" creationId="{5566E97D-2826-C118-A620-CF607C55E6A5}"/>
          </ac:cxnSpMkLst>
        </pc:cxnChg>
        <pc:cxnChg chg="mod">
          <ac:chgData name="Phillip Kaufman" userId="c001b2a046940d7c" providerId="LiveId" clId="{5CB25B10-5B1C-4017-B167-ED3104435743}" dt="2024-05-18T03:13:12.731" v="2754" actId="571"/>
          <ac:cxnSpMkLst>
            <pc:docMk/>
            <pc:sldMk cId="4214571263" sldId="918"/>
            <ac:cxnSpMk id="142" creationId="{21C90930-3EF6-DC76-5FE4-38CB9554509F}"/>
          </ac:cxnSpMkLst>
        </pc:cxnChg>
        <pc:cxnChg chg="mod">
          <ac:chgData name="Phillip Kaufman" userId="c001b2a046940d7c" providerId="LiveId" clId="{5CB25B10-5B1C-4017-B167-ED3104435743}" dt="2024-05-18T03:13:12.731" v="2754" actId="571"/>
          <ac:cxnSpMkLst>
            <pc:docMk/>
            <pc:sldMk cId="4214571263" sldId="918"/>
            <ac:cxnSpMk id="143" creationId="{1BB50177-AF1D-4C20-C2B3-660C765F7A45}"/>
          </ac:cxnSpMkLst>
        </pc:cxnChg>
        <pc:cxnChg chg="mod">
          <ac:chgData name="Phillip Kaufman" userId="c001b2a046940d7c" providerId="LiveId" clId="{5CB25B10-5B1C-4017-B167-ED3104435743}" dt="2024-05-27T07:31:35.873" v="8665"/>
          <ac:cxnSpMkLst>
            <pc:docMk/>
            <pc:sldMk cId="4214571263" sldId="918"/>
            <ac:cxnSpMk id="144" creationId="{AEFAF0CA-62FD-4715-C15D-E22CC740EC06}"/>
          </ac:cxnSpMkLst>
        </pc:cxnChg>
        <pc:cxnChg chg="mod">
          <ac:chgData name="Phillip Kaufman" userId="c001b2a046940d7c" providerId="LiveId" clId="{5CB25B10-5B1C-4017-B167-ED3104435743}" dt="2024-05-18T03:13:12.731" v="2754" actId="571"/>
          <ac:cxnSpMkLst>
            <pc:docMk/>
            <pc:sldMk cId="4214571263" sldId="918"/>
            <ac:cxnSpMk id="144" creationId="{E934AD56-DE69-B2D3-BD94-11880646815B}"/>
          </ac:cxnSpMkLst>
        </pc:cxnChg>
        <pc:cxnChg chg="mod">
          <ac:chgData name="Phillip Kaufman" userId="c001b2a046940d7c" providerId="LiveId" clId="{5CB25B10-5B1C-4017-B167-ED3104435743}" dt="2024-05-27T07:31:35.873" v="8665"/>
          <ac:cxnSpMkLst>
            <pc:docMk/>
            <pc:sldMk cId="4214571263" sldId="918"/>
            <ac:cxnSpMk id="145" creationId="{EB1E021F-3594-BFA8-DF8A-080E914050ED}"/>
          </ac:cxnSpMkLst>
        </pc:cxnChg>
        <pc:cxnChg chg="mod">
          <ac:chgData name="Phillip Kaufman" userId="c001b2a046940d7c" providerId="LiveId" clId="{5CB25B10-5B1C-4017-B167-ED3104435743}" dt="2024-05-30T06:32:31.839" v="9732"/>
          <ac:cxnSpMkLst>
            <pc:docMk/>
            <pc:sldMk cId="4214571263" sldId="918"/>
            <ac:cxnSpMk id="146" creationId="{ACA73462-2C5F-CFE3-EE38-DA940289BA29}"/>
          </ac:cxnSpMkLst>
        </pc:cxnChg>
        <pc:cxnChg chg="mod">
          <ac:chgData name="Phillip Kaufman" userId="c001b2a046940d7c" providerId="LiveId" clId="{5CB25B10-5B1C-4017-B167-ED3104435743}" dt="2024-05-30T06:32:31.839" v="9732"/>
          <ac:cxnSpMkLst>
            <pc:docMk/>
            <pc:sldMk cId="4214571263" sldId="918"/>
            <ac:cxnSpMk id="147" creationId="{ACCBAF43-3531-6D08-5FF3-1BA4E203B1CB}"/>
          </ac:cxnSpMkLst>
        </pc:cxnChg>
        <pc:cxnChg chg="mod">
          <ac:chgData name="Phillip Kaufman" userId="c001b2a046940d7c" providerId="LiveId" clId="{5CB25B10-5B1C-4017-B167-ED3104435743}" dt="2024-05-30T06:32:31.839" v="9732"/>
          <ac:cxnSpMkLst>
            <pc:docMk/>
            <pc:sldMk cId="4214571263" sldId="918"/>
            <ac:cxnSpMk id="148" creationId="{159D0280-A6EE-9894-C16D-0E410AC6A0B4}"/>
          </ac:cxnSpMkLst>
        </pc:cxnChg>
        <pc:cxnChg chg="mod">
          <ac:chgData name="Phillip Kaufman" userId="c001b2a046940d7c" providerId="LiveId" clId="{5CB25B10-5B1C-4017-B167-ED3104435743}" dt="2024-05-30T06:32:31.839" v="9732"/>
          <ac:cxnSpMkLst>
            <pc:docMk/>
            <pc:sldMk cId="4214571263" sldId="918"/>
            <ac:cxnSpMk id="149" creationId="{ADCDD831-5C92-351E-70EB-F858E2E9C8AC}"/>
          </ac:cxnSpMkLst>
        </pc:cxnChg>
        <pc:cxnChg chg="mod">
          <ac:chgData name="Phillip Kaufman" userId="c001b2a046940d7c" providerId="LiveId" clId="{5CB25B10-5B1C-4017-B167-ED3104435743}" dt="2024-05-30T06:32:31.839" v="9732"/>
          <ac:cxnSpMkLst>
            <pc:docMk/>
            <pc:sldMk cId="4214571263" sldId="918"/>
            <ac:cxnSpMk id="150" creationId="{6EF91EED-0393-7AF8-4E63-A04402E2926C}"/>
          </ac:cxnSpMkLst>
        </pc:cxnChg>
        <pc:cxnChg chg="mod">
          <ac:chgData name="Phillip Kaufman" userId="c001b2a046940d7c" providerId="LiveId" clId="{5CB25B10-5B1C-4017-B167-ED3104435743}" dt="2024-05-30T06:32:31.839" v="9732"/>
          <ac:cxnSpMkLst>
            <pc:docMk/>
            <pc:sldMk cId="4214571263" sldId="918"/>
            <ac:cxnSpMk id="151" creationId="{FE200709-439F-3D52-65A5-810CFCA776E8}"/>
          </ac:cxnSpMkLst>
        </pc:cxnChg>
        <pc:cxnChg chg="mod">
          <ac:chgData name="Phillip Kaufman" userId="c001b2a046940d7c" providerId="LiveId" clId="{5CB25B10-5B1C-4017-B167-ED3104435743}" dt="2024-05-30T06:32:31.839" v="9732"/>
          <ac:cxnSpMkLst>
            <pc:docMk/>
            <pc:sldMk cId="4214571263" sldId="918"/>
            <ac:cxnSpMk id="152" creationId="{8F619441-7AED-B610-93D9-AD20D529116E}"/>
          </ac:cxnSpMkLst>
        </pc:cxnChg>
        <pc:cxnChg chg="mod">
          <ac:chgData name="Phillip Kaufman" userId="c001b2a046940d7c" providerId="LiveId" clId="{5CB25B10-5B1C-4017-B167-ED3104435743}" dt="2024-05-30T06:32:31.839" v="9732"/>
          <ac:cxnSpMkLst>
            <pc:docMk/>
            <pc:sldMk cId="4214571263" sldId="918"/>
            <ac:cxnSpMk id="153" creationId="{41650812-B888-8D8C-DD36-10DD84669C8E}"/>
          </ac:cxnSpMkLst>
        </pc:cxnChg>
        <pc:cxnChg chg="mod">
          <ac:chgData name="Phillip Kaufman" userId="c001b2a046940d7c" providerId="LiveId" clId="{5CB25B10-5B1C-4017-B167-ED3104435743}" dt="2024-05-30T06:32:31.839" v="9732"/>
          <ac:cxnSpMkLst>
            <pc:docMk/>
            <pc:sldMk cId="4214571263" sldId="918"/>
            <ac:cxnSpMk id="154" creationId="{8FEA6AA6-EA5D-A327-7D8F-5CE38C224268}"/>
          </ac:cxnSpMkLst>
        </pc:cxnChg>
        <pc:cxnChg chg="mod">
          <ac:chgData name="Phillip Kaufman" userId="c001b2a046940d7c" providerId="LiveId" clId="{5CB25B10-5B1C-4017-B167-ED3104435743}" dt="2024-05-30T06:32:31.839" v="9732"/>
          <ac:cxnSpMkLst>
            <pc:docMk/>
            <pc:sldMk cId="4214571263" sldId="918"/>
            <ac:cxnSpMk id="155" creationId="{7A8A8084-8C61-3B8C-B05E-535A90C61F35}"/>
          </ac:cxnSpMkLst>
        </pc:cxnChg>
        <pc:cxnChg chg="mod">
          <ac:chgData name="Phillip Kaufman" userId="c001b2a046940d7c" providerId="LiveId" clId="{5CB25B10-5B1C-4017-B167-ED3104435743}" dt="2024-05-30T06:32:31.839" v="9732"/>
          <ac:cxnSpMkLst>
            <pc:docMk/>
            <pc:sldMk cId="4214571263" sldId="918"/>
            <ac:cxnSpMk id="156" creationId="{E7A628B3-8F42-3661-DA07-C87BAA9CDE08}"/>
          </ac:cxnSpMkLst>
        </pc:cxnChg>
        <pc:cxnChg chg="mod">
          <ac:chgData name="Phillip Kaufman" userId="c001b2a046940d7c" providerId="LiveId" clId="{5CB25B10-5B1C-4017-B167-ED3104435743}" dt="2024-05-14T06:48:03.857" v="781" actId="165"/>
          <ac:cxnSpMkLst>
            <pc:docMk/>
            <pc:sldMk cId="4214571263" sldId="918"/>
            <ac:cxnSpMk id="157" creationId="{4C83AF1A-52D2-560A-B51B-C090F47BCB65}"/>
          </ac:cxnSpMkLst>
        </pc:cxnChg>
        <pc:cxnChg chg="mod">
          <ac:chgData name="Phillip Kaufman" userId="c001b2a046940d7c" providerId="LiveId" clId="{5CB25B10-5B1C-4017-B167-ED3104435743}" dt="2024-05-30T06:32:31.839" v="9732"/>
          <ac:cxnSpMkLst>
            <pc:docMk/>
            <pc:sldMk cId="4214571263" sldId="918"/>
            <ac:cxnSpMk id="157" creationId="{970C902A-4F8C-67E4-7AD8-09E57365C433}"/>
          </ac:cxnSpMkLst>
        </pc:cxnChg>
        <pc:cxnChg chg="mod">
          <ac:chgData name="Phillip Kaufman" userId="c001b2a046940d7c" providerId="LiveId" clId="{5CB25B10-5B1C-4017-B167-ED3104435743}" dt="2024-05-30T06:32:31.839" v="9732"/>
          <ac:cxnSpMkLst>
            <pc:docMk/>
            <pc:sldMk cId="4214571263" sldId="918"/>
            <ac:cxnSpMk id="158" creationId="{7F2C028D-BB66-4646-E9F6-E1BE19780F34}"/>
          </ac:cxnSpMkLst>
        </pc:cxnChg>
        <pc:cxnChg chg="mod">
          <ac:chgData name="Phillip Kaufman" userId="c001b2a046940d7c" providerId="LiveId" clId="{5CB25B10-5B1C-4017-B167-ED3104435743}" dt="2024-05-14T06:48:03.857" v="781" actId="165"/>
          <ac:cxnSpMkLst>
            <pc:docMk/>
            <pc:sldMk cId="4214571263" sldId="918"/>
            <ac:cxnSpMk id="158" creationId="{A607EDC4-B664-2E25-39B0-1BC8FD8E2D51}"/>
          </ac:cxnSpMkLst>
        </pc:cxnChg>
        <pc:cxnChg chg="mod">
          <ac:chgData name="Phillip Kaufman" userId="c001b2a046940d7c" providerId="LiveId" clId="{5CB25B10-5B1C-4017-B167-ED3104435743}" dt="2024-05-30T06:32:31.839" v="9732"/>
          <ac:cxnSpMkLst>
            <pc:docMk/>
            <pc:sldMk cId="4214571263" sldId="918"/>
            <ac:cxnSpMk id="159" creationId="{BA6CB3FA-5AFB-699C-5812-DBE0E2438EFD}"/>
          </ac:cxnSpMkLst>
        </pc:cxnChg>
        <pc:cxnChg chg="mod">
          <ac:chgData name="Phillip Kaufman" userId="c001b2a046940d7c" providerId="LiveId" clId="{5CB25B10-5B1C-4017-B167-ED3104435743}" dt="2024-05-14T06:48:03.857" v="781" actId="165"/>
          <ac:cxnSpMkLst>
            <pc:docMk/>
            <pc:sldMk cId="4214571263" sldId="918"/>
            <ac:cxnSpMk id="159" creationId="{F199BD59-B2AE-CB05-AC9E-E59F340F9894}"/>
          </ac:cxnSpMkLst>
        </pc:cxnChg>
        <pc:cxnChg chg="mod">
          <ac:chgData name="Phillip Kaufman" userId="c001b2a046940d7c" providerId="LiveId" clId="{5CB25B10-5B1C-4017-B167-ED3104435743}" dt="2024-05-30T06:32:31.839" v="9732"/>
          <ac:cxnSpMkLst>
            <pc:docMk/>
            <pc:sldMk cId="4214571263" sldId="918"/>
            <ac:cxnSpMk id="160" creationId="{27375717-C7DB-A5F9-A912-A7C43E2B5AFF}"/>
          </ac:cxnSpMkLst>
        </pc:cxnChg>
        <pc:cxnChg chg="mod">
          <ac:chgData name="Phillip Kaufman" userId="c001b2a046940d7c" providerId="LiveId" clId="{5CB25B10-5B1C-4017-B167-ED3104435743}" dt="2024-05-14T06:48:03.857" v="781" actId="165"/>
          <ac:cxnSpMkLst>
            <pc:docMk/>
            <pc:sldMk cId="4214571263" sldId="918"/>
            <ac:cxnSpMk id="160" creationId="{98D56029-CEC9-54D5-9670-E23801103D49}"/>
          </ac:cxnSpMkLst>
        </pc:cxnChg>
        <pc:cxnChg chg="mod">
          <ac:chgData name="Phillip Kaufman" userId="c001b2a046940d7c" providerId="LiveId" clId="{5CB25B10-5B1C-4017-B167-ED3104435743}" dt="2024-05-30T06:32:31.839" v="9732"/>
          <ac:cxnSpMkLst>
            <pc:docMk/>
            <pc:sldMk cId="4214571263" sldId="918"/>
            <ac:cxnSpMk id="161" creationId="{59B4D153-C328-F667-5FEE-2769773A8B78}"/>
          </ac:cxnSpMkLst>
        </pc:cxnChg>
        <pc:cxnChg chg="mod">
          <ac:chgData name="Phillip Kaufman" userId="c001b2a046940d7c" providerId="LiveId" clId="{5CB25B10-5B1C-4017-B167-ED3104435743}" dt="2024-05-14T06:48:03.857" v="781" actId="165"/>
          <ac:cxnSpMkLst>
            <pc:docMk/>
            <pc:sldMk cId="4214571263" sldId="918"/>
            <ac:cxnSpMk id="161" creationId="{9E210437-A919-9037-F4BF-E63D23559AA0}"/>
          </ac:cxnSpMkLst>
        </pc:cxnChg>
        <pc:cxnChg chg="mod">
          <ac:chgData name="Phillip Kaufman" userId="c001b2a046940d7c" providerId="LiveId" clId="{5CB25B10-5B1C-4017-B167-ED3104435743}" dt="2024-05-30T06:32:31.839" v="9732"/>
          <ac:cxnSpMkLst>
            <pc:docMk/>
            <pc:sldMk cId="4214571263" sldId="918"/>
            <ac:cxnSpMk id="162" creationId="{12C1B66E-442A-D3D3-1875-2C8BF0E29F72}"/>
          </ac:cxnSpMkLst>
        </pc:cxnChg>
        <pc:cxnChg chg="mod">
          <ac:chgData name="Phillip Kaufman" userId="c001b2a046940d7c" providerId="LiveId" clId="{5CB25B10-5B1C-4017-B167-ED3104435743}" dt="2024-05-14T06:48:03.857" v="781" actId="165"/>
          <ac:cxnSpMkLst>
            <pc:docMk/>
            <pc:sldMk cId="4214571263" sldId="918"/>
            <ac:cxnSpMk id="162" creationId="{DBA38BD8-E03F-E40E-1FB1-9707ACAD3917}"/>
          </ac:cxnSpMkLst>
        </pc:cxnChg>
        <pc:cxnChg chg="mod">
          <ac:chgData name="Phillip Kaufman" userId="c001b2a046940d7c" providerId="LiveId" clId="{5CB25B10-5B1C-4017-B167-ED3104435743}" dt="2024-05-14T06:48:03.857" v="781" actId="165"/>
          <ac:cxnSpMkLst>
            <pc:docMk/>
            <pc:sldMk cId="4214571263" sldId="918"/>
            <ac:cxnSpMk id="163" creationId="{A53A7FED-FE1E-EA61-24CE-2EB7FB317A1C}"/>
          </ac:cxnSpMkLst>
        </pc:cxnChg>
        <pc:cxnChg chg="mod">
          <ac:chgData name="Phillip Kaufman" userId="c001b2a046940d7c" providerId="LiveId" clId="{5CB25B10-5B1C-4017-B167-ED3104435743}" dt="2024-05-30T06:32:31.839" v="9732"/>
          <ac:cxnSpMkLst>
            <pc:docMk/>
            <pc:sldMk cId="4214571263" sldId="918"/>
            <ac:cxnSpMk id="163" creationId="{EC76CAAE-C2E6-EF40-80B1-6F5858ABBCAA}"/>
          </ac:cxnSpMkLst>
        </pc:cxnChg>
        <pc:cxnChg chg="mod">
          <ac:chgData name="Phillip Kaufman" userId="c001b2a046940d7c" providerId="LiveId" clId="{5CB25B10-5B1C-4017-B167-ED3104435743}" dt="2024-05-14T06:48:03.857" v="781" actId="165"/>
          <ac:cxnSpMkLst>
            <pc:docMk/>
            <pc:sldMk cId="4214571263" sldId="918"/>
            <ac:cxnSpMk id="164" creationId="{63109CDF-F375-4144-D37E-91AF04F33891}"/>
          </ac:cxnSpMkLst>
        </pc:cxnChg>
        <pc:cxnChg chg="mod">
          <ac:chgData name="Phillip Kaufman" userId="c001b2a046940d7c" providerId="LiveId" clId="{5CB25B10-5B1C-4017-B167-ED3104435743}" dt="2024-05-14T06:48:03.857" v="781" actId="165"/>
          <ac:cxnSpMkLst>
            <pc:docMk/>
            <pc:sldMk cId="4214571263" sldId="918"/>
            <ac:cxnSpMk id="165" creationId="{CE7D236D-1D31-C414-9774-98AAF559BCA5}"/>
          </ac:cxnSpMkLst>
        </pc:cxnChg>
        <pc:cxnChg chg="mod">
          <ac:chgData name="Phillip Kaufman" userId="c001b2a046940d7c" providerId="LiveId" clId="{5CB25B10-5B1C-4017-B167-ED3104435743}" dt="2024-05-14T06:48:03.857" v="781" actId="165"/>
          <ac:cxnSpMkLst>
            <pc:docMk/>
            <pc:sldMk cId="4214571263" sldId="918"/>
            <ac:cxnSpMk id="166" creationId="{569B682E-369E-BC41-7268-730166B51A84}"/>
          </ac:cxnSpMkLst>
        </pc:cxnChg>
        <pc:cxnChg chg="mod">
          <ac:chgData name="Phillip Kaufman" userId="c001b2a046940d7c" providerId="LiveId" clId="{5CB25B10-5B1C-4017-B167-ED3104435743}" dt="2024-05-14T06:48:03.857" v="781" actId="165"/>
          <ac:cxnSpMkLst>
            <pc:docMk/>
            <pc:sldMk cId="4214571263" sldId="918"/>
            <ac:cxnSpMk id="167" creationId="{28D2E3DB-2DC2-72C2-316B-409436F979B0}"/>
          </ac:cxnSpMkLst>
        </pc:cxnChg>
        <pc:cxnChg chg="mod">
          <ac:chgData name="Phillip Kaufman" userId="c001b2a046940d7c" providerId="LiveId" clId="{5CB25B10-5B1C-4017-B167-ED3104435743}" dt="2024-05-14T06:48:03.857" v="781" actId="165"/>
          <ac:cxnSpMkLst>
            <pc:docMk/>
            <pc:sldMk cId="4214571263" sldId="918"/>
            <ac:cxnSpMk id="168" creationId="{11C5691E-CAD7-5991-FCCC-B9A2C2B78414}"/>
          </ac:cxnSpMkLst>
        </pc:cxnChg>
        <pc:cxnChg chg="mod">
          <ac:chgData name="Phillip Kaufman" userId="c001b2a046940d7c" providerId="LiveId" clId="{5CB25B10-5B1C-4017-B167-ED3104435743}" dt="2024-05-14T06:48:03.857" v="781" actId="165"/>
          <ac:cxnSpMkLst>
            <pc:docMk/>
            <pc:sldMk cId="4214571263" sldId="918"/>
            <ac:cxnSpMk id="169" creationId="{EF32ABF8-396A-CA36-E276-A63D39E1FF2C}"/>
          </ac:cxnSpMkLst>
        </pc:cxnChg>
        <pc:cxnChg chg="mod">
          <ac:chgData name="Phillip Kaufman" userId="c001b2a046940d7c" providerId="LiveId" clId="{5CB25B10-5B1C-4017-B167-ED3104435743}" dt="2024-05-14T06:48:03.857" v="781" actId="165"/>
          <ac:cxnSpMkLst>
            <pc:docMk/>
            <pc:sldMk cId="4214571263" sldId="918"/>
            <ac:cxnSpMk id="170" creationId="{CE843A73-5A94-7892-84EE-8AC4D8CF9FA0}"/>
          </ac:cxnSpMkLst>
        </pc:cxnChg>
        <pc:cxnChg chg="mod">
          <ac:chgData name="Phillip Kaufman" userId="c001b2a046940d7c" providerId="LiveId" clId="{5CB25B10-5B1C-4017-B167-ED3104435743}" dt="2024-05-14T06:48:03.857" v="781" actId="165"/>
          <ac:cxnSpMkLst>
            <pc:docMk/>
            <pc:sldMk cId="4214571263" sldId="918"/>
            <ac:cxnSpMk id="171" creationId="{DB3932EE-2EB5-FC0A-7F1A-CA528727A41C}"/>
          </ac:cxnSpMkLst>
        </pc:cxnChg>
        <pc:cxnChg chg="mod">
          <ac:chgData name="Phillip Kaufman" userId="c001b2a046940d7c" providerId="LiveId" clId="{5CB25B10-5B1C-4017-B167-ED3104435743}" dt="2024-05-14T06:48:03.857" v="781" actId="165"/>
          <ac:cxnSpMkLst>
            <pc:docMk/>
            <pc:sldMk cId="4214571263" sldId="918"/>
            <ac:cxnSpMk id="172" creationId="{DFFB5FA6-2D94-492C-81AA-7765BB9D7DD5}"/>
          </ac:cxnSpMkLst>
        </pc:cxnChg>
        <pc:cxnChg chg="mod">
          <ac:chgData name="Phillip Kaufman" userId="c001b2a046940d7c" providerId="LiveId" clId="{5CB25B10-5B1C-4017-B167-ED3104435743}" dt="2024-05-30T06:32:31.839" v="9732"/>
          <ac:cxnSpMkLst>
            <pc:docMk/>
            <pc:sldMk cId="4214571263" sldId="918"/>
            <ac:cxnSpMk id="173" creationId="{10626F7F-60F4-1676-1A31-A6CEA28D9961}"/>
          </ac:cxnSpMkLst>
        </pc:cxnChg>
        <pc:cxnChg chg="mod">
          <ac:chgData name="Phillip Kaufman" userId="c001b2a046940d7c" providerId="LiveId" clId="{5CB25B10-5B1C-4017-B167-ED3104435743}" dt="2024-05-14T06:48:03.857" v="781" actId="165"/>
          <ac:cxnSpMkLst>
            <pc:docMk/>
            <pc:sldMk cId="4214571263" sldId="918"/>
            <ac:cxnSpMk id="173" creationId="{6B419640-09D0-9308-7AC6-E601E96A4B93}"/>
          </ac:cxnSpMkLst>
        </pc:cxnChg>
        <pc:cxnChg chg="mod">
          <ac:chgData name="Phillip Kaufman" userId="c001b2a046940d7c" providerId="LiveId" clId="{5CB25B10-5B1C-4017-B167-ED3104435743}" dt="2024-05-14T06:48:03.857" v="781" actId="165"/>
          <ac:cxnSpMkLst>
            <pc:docMk/>
            <pc:sldMk cId="4214571263" sldId="918"/>
            <ac:cxnSpMk id="174" creationId="{19E70A82-AB89-EFBC-6633-45B80F660E49}"/>
          </ac:cxnSpMkLst>
        </pc:cxnChg>
        <pc:cxnChg chg="mod">
          <ac:chgData name="Phillip Kaufman" userId="c001b2a046940d7c" providerId="LiveId" clId="{5CB25B10-5B1C-4017-B167-ED3104435743}" dt="2024-05-30T06:32:31.839" v="9732"/>
          <ac:cxnSpMkLst>
            <pc:docMk/>
            <pc:sldMk cId="4214571263" sldId="918"/>
            <ac:cxnSpMk id="174" creationId="{2F255A11-B3DF-1F60-DC56-B1621A63067E}"/>
          </ac:cxnSpMkLst>
        </pc:cxnChg>
        <pc:cxnChg chg="mod">
          <ac:chgData name="Phillip Kaufman" userId="c001b2a046940d7c" providerId="LiveId" clId="{5CB25B10-5B1C-4017-B167-ED3104435743}" dt="2024-05-14T06:48:03.857" v="781" actId="165"/>
          <ac:cxnSpMkLst>
            <pc:docMk/>
            <pc:sldMk cId="4214571263" sldId="918"/>
            <ac:cxnSpMk id="175" creationId="{FCD66C61-F66A-BDDD-CDF5-E8417792D0CE}"/>
          </ac:cxnSpMkLst>
        </pc:cxnChg>
        <pc:cxnChg chg="mod">
          <ac:chgData name="Phillip Kaufman" userId="c001b2a046940d7c" providerId="LiveId" clId="{5CB25B10-5B1C-4017-B167-ED3104435743}" dt="2024-05-14T06:48:03.857" v="781" actId="165"/>
          <ac:cxnSpMkLst>
            <pc:docMk/>
            <pc:sldMk cId="4214571263" sldId="918"/>
            <ac:cxnSpMk id="176" creationId="{C3B1E51F-3E0E-C8C2-D5A4-2093606F4512}"/>
          </ac:cxnSpMkLst>
        </pc:cxnChg>
        <pc:cxnChg chg="mod">
          <ac:chgData name="Phillip Kaufman" userId="c001b2a046940d7c" providerId="LiveId" clId="{5CB25B10-5B1C-4017-B167-ED3104435743}" dt="2024-05-14T06:48:03.857" v="781" actId="165"/>
          <ac:cxnSpMkLst>
            <pc:docMk/>
            <pc:sldMk cId="4214571263" sldId="918"/>
            <ac:cxnSpMk id="177" creationId="{CFF3919A-B147-5C08-0663-E1C871986326}"/>
          </ac:cxnSpMkLst>
        </pc:cxnChg>
        <pc:cxnChg chg="mod">
          <ac:chgData name="Phillip Kaufman" userId="c001b2a046940d7c" providerId="LiveId" clId="{5CB25B10-5B1C-4017-B167-ED3104435743}" dt="2024-05-14T06:48:03.857" v="781" actId="165"/>
          <ac:cxnSpMkLst>
            <pc:docMk/>
            <pc:sldMk cId="4214571263" sldId="918"/>
            <ac:cxnSpMk id="178" creationId="{A174C844-6F8A-DDFB-C56A-13840792F84B}"/>
          </ac:cxnSpMkLst>
        </pc:cxnChg>
        <pc:cxnChg chg="mod">
          <ac:chgData name="Phillip Kaufman" userId="c001b2a046940d7c" providerId="LiveId" clId="{5CB25B10-5B1C-4017-B167-ED3104435743}" dt="2024-05-14T06:48:03.857" v="781" actId="165"/>
          <ac:cxnSpMkLst>
            <pc:docMk/>
            <pc:sldMk cId="4214571263" sldId="918"/>
            <ac:cxnSpMk id="179" creationId="{CF481961-5ECB-958C-0E96-49BEAF36BAA3}"/>
          </ac:cxnSpMkLst>
        </pc:cxnChg>
        <pc:cxnChg chg="mod">
          <ac:chgData name="Phillip Kaufman" userId="c001b2a046940d7c" providerId="LiveId" clId="{5CB25B10-5B1C-4017-B167-ED3104435743}" dt="2024-05-14T06:48:03.857" v="781" actId="165"/>
          <ac:cxnSpMkLst>
            <pc:docMk/>
            <pc:sldMk cId="4214571263" sldId="918"/>
            <ac:cxnSpMk id="180" creationId="{8D5CD223-5C5E-88F5-0E64-FD558A4DDC00}"/>
          </ac:cxnSpMkLst>
        </pc:cxnChg>
        <pc:cxnChg chg="mod">
          <ac:chgData name="Phillip Kaufman" userId="c001b2a046940d7c" providerId="LiveId" clId="{5CB25B10-5B1C-4017-B167-ED3104435743}" dt="2024-05-14T06:48:03.857" v="781" actId="165"/>
          <ac:cxnSpMkLst>
            <pc:docMk/>
            <pc:sldMk cId="4214571263" sldId="918"/>
            <ac:cxnSpMk id="181" creationId="{32B889E0-1DFE-9EB8-09D9-4511457CE895}"/>
          </ac:cxnSpMkLst>
        </pc:cxnChg>
        <pc:cxnChg chg="mod">
          <ac:chgData name="Phillip Kaufman" userId="c001b2a046940d7c" providerId="LiveId" clId="{5CB25B10-5B1C-4017-B167-ED3104435743}" dt="2024-05-14T06:48:03.857" v="781" actId="165"/>
          <ac:cxnSpMkLst>
            <pc:docMk/>
            <pc:sldMk cId="4214571263" sldId="918"/>
            <ac:cxnSpMk id="182" creationId="{2F25FBB3-0DF0-15A4-E252-2E5BE2592D35}"/>
          </ac:cxnSpMkLst>
        </pc:cxnChg>
        <pc:cxnChg chg="mod">
          <ac:chgData name="Phillip Kaufman" userId="c001b2a046940d7c" providerId="LiveId" clId="{5CB25B10-5B1C-4017-B167-ED3104435743}" dt="2024-05-14T06:48:03.857" v="781" actId="165"/>
          <ac:cxnSpMkLst>
            <pc:docMk/>
            <pc:sldMk cId="4214571263" sldId="918"/>
            <ac:cxnSpMk id="183" creationId="{AC234372-EF53-D543-7E42-DA3FB1F2CAAC}"/>
          </ac:cxnSpMkLst>
        </pc:cxnChg>
        <pc:cxnChg chg="mod">
          <ac:chgData name="Phillip Kaufman" userId="c001b2a046940d7c" providerId="LiveId" clId="{5CB25B10-5B1C-4017-B167-ED3104435743}" dt="2024-05-14T06:48:03.857" v="781" actId="165"/>
          <ac:cxnSpMkLst>
            <pc:docMk/>
            <pc:sldMk cId="4214571263" sldId="918"/>
            <ac:cxnSpMk id="184" creationId="{4605C5D4-F313-7A86-21DD-678BF16BEE24}"/>
          </ac:cxnSpMkLst>
        </pc:cxnChg>
        <pc:cxnChg chg="mod">
          <ac:chgData name="Phillip Kaufman" userId="c001b2a046940d7c" providerId="LiveId" clId="{5CB25B10-5B1C-4017-B167-ED3104435743}" dt="2024-05-14T06:48:03.857" v="781" actId="165"/>
          <ac:cxnSpMkLst>
            <pc:docMk/>
            <pc:sldMk cId="4214571263" sldId="918"/>
            <ac:cxnSpMk id="185" creationId="{A4D38625-12B7-6918-6866-622865C5A42B}"/>
          </ac:cxnSpMkLst>
        </pc:cxnChg>
        <pc:cxnChg chg="mod">
          <ac:chgData name="Phillip Kaufman" userId="c001b2a046940d7c" providerId="LiveId" clId="{5CB25B10-5B1C-4017-B167-ED3104435743}" dt="2024-05-14T06:48:03.857" v="781" actId="165"/>
          <ac:cxnSpMkLst>
            <pc:docMk/>
            <pc:sldMk cId="4214571263" sldId="918"/>
            <ac:cxnSpMk id="186" creationId="{5BC774D9-2F9D-1AE7-FE2F-4BC5B8684AF5}"/>
          </ac:cxnSpMkLst>
        </pc:cxnChg>
        <pc:cxnChg chg="mod">
          <ac:chgData name="Phillip Kaufman" userId="c001b2a046940d7c" providerId="LiveId" clId="{5CB25B10-5B1C-4017-B167-ED3104435743}" dt="2024-05-14T06:48:03.857" v="781" actId="165"/>
          <ac:cxnSpMkLst>
            <pc:docMk/>
            <pc:sldMk cId="4214571263" sldId="918"/>
            <ac:cxnSpMk id="187" creationId="{67196858-2C37-96B0-D263-6AC3DF6D8D25}"/>
          </ac:cxnSpMkLst>
        </pc:cxnChg>
        <pc:cxnChg chg="mod">
          <ac:chgData name="Phillip Kaufman" userId="c001b2a046940d7c" providerId="LiveId" clId="{5CB25B10-5B1C-4017-B167-ED3104435743}" dt="2024-05-14T06:48:03.857" v="781" actId="165"/>
          <ac:cxnSpMkLst>
            <pc:docMk/>
            <pc:sldMk cId="4214571263" sldId="918"/>
            <ac:cxnSpMk id="188" creationId="{FE041ED6-8C87-EDC8-C508-BB908CB00C92}"/>
          </ac:cxnSpMkLst>
        </pc:cxnChg>
        <pc:cxnChg chg="mod">
          <ac:chgData name="Phillip Kaufman" userId="c001b2a046940d7c" providerId="LiveId" clId="{5CB25B10-5B1C-4017-B167-ED3104435743}" dt="2024-05-14T06:48:03.857" v="781" actId="165"/>
          <ac:cxnSpMkLst>
            <pc:docMk/>
            <pc:sldMk cId="4214571263" sldId="918"/>
            <ac:cxnSpMk id="192" creationId="{1D986A52-F09A-A671-E22D-13FB9D62C83E}"/>
          </ac:cxnSpMkLst>
        </pc:cxnChg>
        <pc:cxnChg chg="mod">
          <ac:chgData name="Phillip Kaufman" userId="c001b2a046940d7c" providerId="LiveId" clId="{5CB25B10-5B1C-4017-B167-ED3104435743}" dt="2024-05-14T06:48:03.857" v="781" actId="165"/>
          <ac:cxnSpMkLst>
            <pc:docMk/>
            <pc:sldMk cId="4214571263" sldId="918"/>
            <ac:cxnSpMk id="193" creationId="{FC6D7866-7845-D4F6-A083-868CD6542CE3}"/>
          </ac:cxnSpMkLst>
        </pc:cxnChg>
      </pc:sldChg>
      <pc:sldChg chg="addSp delSp modSp mod">
        <pc:chgData name="Phillip Kaufman" userId="c001b2a046940d7c" providerId="LiveId" clId="{5CB25B10-5B1C-4017-B167-ED3104435743}" dt="2024-05-30T06:40:18.096" v="9822" actId="21"/>
        <pc:sldMkLst>
          <pc:docMk/>
          <pc:sldMk cId="2935133174" sldId="920"/>
        </pc:sldMkLst>
        <pc:spChg chg="mod">
          <ac:chgData name="Phillip Kaufman" userId="c001b2a046940d7c" providerId="LiveId" clId="{5CB25B10-5B1C-4017-B167-ED3104435743}" dt="2024-05-30T06:39:55.423" v="9816"/>
          <ac:spMkLst>
            <pc:docMk/>
            <pc:sldMk cId="2935133174" sldId="920"/>
            <ac:spMk id="6" creationId="{72264268-842C-B6D5-2DA9-E7AAE5D6911F}"/>
          </ac:spMkLst>
        </pc:spChg>
        <pc:spChg chg="mod">
          <ac:chgData name="Phillip Kaufman" userId="c001b2a046940d7c" providerId="LiveId" clId="{5CB25B10-5B1C-4017-B167-ED3104435743}" dt="2024-05-30T06:39:55.423" v="9816"/>
          <ac:spMkLst>
            <pc:docMk/>
            <pc:sldMk cId="2935133174" sldId="920"/>
            <ac:spMk id="7" creationId="{554D1FDF-5329-E119-7926-1F86407C8326}"/>
          </ac:spMkLst>
        </pc:spChg>
        <pc:spChg chg="add mod">
          <ac:chgData name="Phillip Kaufman" userId="c001b2a046940d7c" providerId="LiveId" clId="{5CB25B10-5B1C-4017-B167-ED3104435743}" dt="2024-05-30T06:39:57.332" v="9817" actId="164"/>
          <ac:spMkLst>
            <pc:docMk/>
            <pc:sldMk cId="2935133174" sldId="920"/>
            <ac:spMk id="11" creationId="{8031EE7F-C896-2D27-5B01-16C828576920}"/>
          </ac:spMkLst>
        </pc:spChg>
        <pc:spChg chg="add mod">
          <ac:chgData name="Phillip Kaufman" userId="c001b2a046940d7c" providerId="LiveId" clId="{5CB25B10-5B1C-4017-B167-ED3104435743}" dt="2024-05-30T06:39:57.332" v="9817" actId="164"/>
          <ac:spMkLst>
            <pc:docMk/>
            <pc:sldMk cId="2935133174" sldId="920"/>
            <ac:spMk id="12" creationId="{31E19365-83E9-8795-15D0-84FF83EC5513}"/>
          </ac:spMkLst>
        </pc:spChg>
        <pc:spChg chg="mod">
          <ac:chgData name="Phillip Kaufman" userId="c001b2a046940d7c" providerId="LiveId" clId="{5CB25B10-5B1C-4017-B167-ED3104435743}" dt="2024-05-30T06:40:02.727" v="9820"/>
          <ac:spMkLst>
            <pc:docMk/>
            <pc:sldMk cId="2935133174" sldId="920"/>
            <ac:spMk id="50" creationId="{B31ADCE6-1F95-FD46-2903-372E968721D8}"/>
          </ac:spMkLst>
        </pc:spChg>
        <pc:spChg chg="mod">
          <ac:chgData name="Phillip Kaufman" userId="c001b2a046940d7c" providerId="LiveId" clId="{5CB25B10-5B1C-4017-B167-ED3104435743}" dt="2024-05-30T06:40:02.727" v="9820"/>
          <ac:spMkLst>
            <pc:docMk/>
            <pc:sldMk cId="2935133174" sldId="920"/>
            <ac:spMk id="51" creationId="{CE7D0D33-D4A4-EDBF-80E0-1E0C613CB23F}"/>
          </ac:spMkLst>
        </pc:spChg>
        <pc:spChg chg="mod">
          <ac:chgData name="Phillip Kaufman" userId="c001b2a046940d7c" providerId="LiveId" clId="{5CB25B10-5B1C-4017-B167-ED3104435743}" dt="2024-05-27T07:29:37.780" v="8610"/>
          <ac:spMkLst>
            <pc:docMk/>
            <pc:sldMk cId="2935133174" sldId="920"/>
            <ac:spMk id="75" creationId="{EAE7076E-C7D1-FD37-2717-412A4DE67DBC}"/>
          </ac:spMkLst>
        </pc:spChg>
        <pc:spChg chg="mod">
          <ac:chgData name="Phillip Kaufman" userId="c001b2a046940d7c" providerId="LiveId" clId="{5CB25B10-5B1C-4017-B167-ED3104435743}" dt="2024-05-27T07:29:37.780" v="8610"/>
          <ac:spMkLst>
            <pc:docMk/>
            <pc:sldMk cId="2935133174" sldId="920"/>
            <ac:spMk id="76" creationId="{C8692276-F24E-C7FE-5954-CE1AC8F43161}"/>
          </ac:spMkLst>
        </pc:spChg>
        <pc:spChg chg="add mod">
          <ac:chgData name="Phillip Kaufman" userId="c001b2a046940d7c" providerId="LiveId" clId="{5CB25B10-5B1C-4017-B167-ED3104435743}" dt="2024-05-27T07:29:37.780" v="8610"/>
          <ac:spMkLst>
            <pc:docMk/>
            <pc:sldMk cId="2935133174" sldId="920"/>
            <ac:spMk id="80" creationId="{011F94D1-DF09-2540-F42D-DE5CF3C5DE1E}"/>
          </ac:spMkLst>
        </pc:spChg>
        <pc:spChg chg="add mod">
          <ac:chgData name="Phillip Kaufman" userId="c001b2a046940d7c" providerId="LiveId" clId="{5CB25B10-5B1C-4017-B167-ED3104435743}" dt="2024-05-27T07:29:37.780" v="8610"/>
          <ac:spMkLst>
            <pc:docMk/>
            <pc:sldMk cId="2935133174" sldId="920"/>
            <ac:spMk id="81" creationId="{E21D2DB2-FD0A-45F9-2F82-A6E8D58AC1B5}"/>
          </ac:spMkLst>
        </pc:spChg>
        <pc:spChg chg="mod">
          <ac:chgData name="Phillip Kaufman" userId="c001b2a046940d7c" providerId="LiveId" clId="{5CB25B10-5B1C-4017-B167-ED3104435743}" dt="2024-05-30T06:40:02.727" v="9820"/>
          <ac:spMkLst>
            <pc:docMk/>
            <pc:sldMk cId="2935133174" sldId="920"/>
            <ac:spMk id="86" creationId="{A9F5587D-9058-B96B-2A8D-B8661BE66E02}"/>
          </ac:spMkLst>
        </pc:spChg>
        <pc:spChg chg="mod">
          <ac:chgData name="Phillip Kaufman" userId="c001b2a046940d7c" providerId="LiveId" clId="{5CB25B10-5B1C-4017-B167-ED3104435743}" dt="2024-05-30T06:40:02.727" v="9820"/>
          <ac:spMkLst>
            <pc:docMk/>
            <pc:sldMk cId="2935133174" sldId="920"/>
            <ac:spMk id="87" creationId="{02A5E079-59BE-789F-BCB1-26DC631198F6}"/>
          </ac:spMkLst>
        </pc:spChg>
        <pc:grpChg chg="add mod">
          <ac:chgData name="Phillip Kaufman" userId="c001b2a046940d7c" providerId="LiveId" clId="{5CB25B10-5B1C-4017-B167-ED3104435743}" dt="2024-05-30T06:39:57.332" v="9817" actId="164"/>
          <ac:grpSpMkLst>
            <pc:docMk/>
            <pc:sldMk cId="2935133174" sldId="920"/>
            <ac:grpSpMk id="4" creationId="{540409FF-AE83-1B2D-54D9-8B1524619EFA}"/>
          </ac:grpSpMkLst>
        </pc:grpChg>
        <pc:grpChg chg="add mod">
          <ac:chgData name="Phillip Kaufman" userId="c001b2a046940d7c" providerId="LiveId" clId="{5CB25B10-5B1C-4017-B167-ED3104435743}" dt="2024-05-27T07:29:17.836" v="8609"/>
          <ac:grpSpMkLst>
            <pc:docMk/>
            <pc:sldMk cId="2935133174" sldId="920"/>
            <ac:grpSpMk id="4" creationId="{EB15591F-8934-92FF-B7A4-D00DBD59ACA2}"/>
          </ac:grpSpMkLst>
        </pc:grpChg>
        <pc:grpChg chg="mod">
          <ac:chgData name="Phillip Kaufman" userId="c001b2a046940d7c" providerId="LiveId" clId="{5CB25B10-5B1C-4017-B167-ED3104435743}" dt="2024-05-27T07:29:17.836" v="8609"/>
          <ac:grpSpMkLst>
            <pc:docMk/>
            <pc:sldMk cId="2935133174" sldId="920"/>
            <ac:grpSpMk id="6" creationId="{D7A28F6F-3DCF-2425-B744-53F1FB39F2BF}"/>
          </ac:grpSpMkLst>
        </pc:grpChg>
        <pc:grpChg chg="mod">
          <ac:chgData name="Phillip Kaufman" userId="c001b2a046940d7c" providerId="LiveId" clId="{5CB25B10-5B1C-4017-B167-ED3104435743}" dt="2024-05-30T06:39:55.423" v="9816"/>
          <ac:grpSpMkLst>
            <pc:docMk/>
            <pc:sldMk cId="2935133174" sldId="920"/>
            <ac:grpSpMk id="8" creationId="{654832DB-2853-BD2D-8A2B-B1CAFB24475D}"/>
          </ac:grpSpMkLst>
        </pc:grpChg>
        <pc:grpChg chg="add mod">
          <ac:chgData name="Phillip Kaufman" userId="c001b2a046940d7c" providerId="LiveId" clId="{5CB25B10-5B1C-4017-B167-ED3104435743}" dt="2024-05-30T06:39:57.332" v="9817" actId="164"/>
          <ac:grpSpMkLst>
            <pc:docMk/>
            <pc:sldMk cId="2935133174" sldId="920"/>
            <ac:grpSpMk id="13" creationId="{67D720F7-A362-2CFF-4F6E-DD94DD07451B}"/>
          </ac:grpSpMkLst>
        </pc:grpChg>
        <pc:grpChg chg="mod">
          <ac:chgData name="Phillip Kaufman" userId="c001b2a046940d7c" providerId="LiveId" clId="{5CB25B10-5B1C-4017-B167-ED3104435743}" dt="2024-05-30T06:39:55.423" v="9816"/>
          <ac:grpSpMkLst>
            <pc:docMk/>
            <pc:sldMk cId="2935133174" sldId="920"/>
            <ac:grpSpMk id="14" creationId="{5B557251-6CE1-338C-ABA1-9FB43EA360B0}"/>
          </ac:grpSpMkLst>
        </pc:grpChg>
        <pc:grpChg chg="add mod">
          <ac:chgData name="Phillip Kaufman" userId="c001b2a046940d7c" providerId="LiveId" clId="{5CB25B10-5B1C-4017-B167-ED3104435743}" dt="2024-05-27T07:29:17.836" v="8609"/>
          <ac:grpSpMkLst>
            <pc:docMk/>
            <pc:sldMk cId="2935133174" sldId="920"/>
            <ac:grpSpMk id="39" creationId="{B90845F2-BBD7-429A-26A9-31630806C084}"/>
          </ac:grpSpMkLst>
        </pc:grpChg>
        <pc:grpChg chg="mod">
          <ac:chgData name="Phillip Kaufman" userId="c001b2a046940d7c" providerId="LiveId" clId="{5CB25B10-5B1C-4017-B167-ED3104435743}" dt="2024-05-27T07:29:17.836" v="8609"/>
          <ac:grpSpMkLst>
            <pc:docMk/>
            <pc:sldMk cId="2935133174" sldId="920"/>
            <ac:grpSpMk id="40" creationId="{62A2A57E-C648-1974-044F-999E3BE3FD3A}"/>
          </ac:grpSpMkLst>
        </pc:grpChg>
        <pc:grpChg chg="mod">
          <ac:chgData name="Phillip Kaufman" userId="c001b2a046940d7c" providerId="LiveId" clId="{5CB25B10-5B1C-4017-B167-ED3104435743}" dt="2024-05-27T07:29:17.836" v="8609"/>
          <ac:grpSpMkLst>
            <pc:docMk/>
            <pc:sldMk cId="2935133174" sldId="920"/>
            <ac:grpSpMk id="42" creationId="{695CD304-0EC9-3DAD-3305-F45E4753A353}"/>
          </ac:grpSpMkLst>
        </pc:grpChg>
        <pc:grpChg chg="add del mod">
          <ac:chgData name="Phillip Kaufman" userId="c001b2a046940d7c" providerId="LiveId" clId="{5CB25B10-5B1C-4017-B167-ED3104435743}" dt="2024-05-30T06:39:58.675" v="9818" actId="21"/>
          <ac:grpSpMkLst>
            <pc:docMk/>
            <pc:sldMk cId="2935133174" sldId="920"/>
            <ac:grpSpMk id="47" creationId="{EA17B82E-B025-B7FA-54A8-DC52223A8D9D}"/>
          </ac:grpSpMkLst>
        </pc:grpChg>
        <pc:grpChg chg="add del mod">
          <ac:chgData name="Phillip Kaufman" userId="c001b2a046940d7c" providerId="LiveId" clId="{5CB25B10-5B1C-4017-B167-ED3104435743}" dt="2024-05-30T06:40:18.096" v="9822" actId="21"/>
          <ac:grpSpMkLst>
            <pc:docMk/>
            <pc:sldMk cId="2935133174" sldId="920"/>
            <ac:grpSpMk id="48" creationId="{7C4C504F-995C-A18E-EBA3-9EC1CBC01A84}"/>
          </ac:grpSpMkLst>
        </pc:grpChg>
        <pc:grpChg chg="mod">
          <ac:chgData name="Phillip Kaufman" userId="c001b2a046940d7c" providerId="LiveId" clId="{5CB25B10-5B1C-4017-B167-ED3104435743}" dt="2024-05-30T06:40:02.727" v="9820"/>
          <ac:grpSpMkLst>
            <pc:docMk/>
            <pc:sldMk cId="2935133174" sldId="920"/>
            <ac:grpSpMk id="49" creationId="{BE4806B8-852E-B523-AA1E-02D8DFC39208}"/>
          </ac:grpSpMkLst>
        </pc:grpChg>
        <pc:grpChg chg="mod">
          <ac:chgData name="Phillip Kaufman" userId="c001b2a046940d7c" providerId="LiveId" clId="{5CB25B10-5B1C-4017-B167-ED3104435743}" dt="2024-05-30T06:40:02.727" v="9820"/>
          <ac:grpSpMkLst>
            <pc:docMk/>
            <pc:sldMk cId="2935133174" sldId="920"/>
            <ac:grpSpMk id="52" creationId="{61537282-0296-07D3-920D-2D22FBC222AD}"/>
          </ac:grpSpMkLst>
        </pc:grpChg>
        <pc:grpChg chg="mod">
          <ac:chgData name="Phillip Kaufman" userId="c001b2a046940d7c" providerId="LiveId" clId="{5CB25B10-5B1C-4017-B167-ED3104435743}" dt="2024-05-30T06:40:02.727" v="9820"/>
          <ac:grpSpMkLst>
            <pc:docMk/>
            <pc:sldMk cId="2935133174" sldId="920"/>
            <ac:grpSpMk id="53" creationId="{81532124-7C22-5A48-C2D6-A8526E5EF2CA}"/>
          </ac:grpSpMkLst>
        </pc:grpChg>
        <pc:grpChg chg="add mod">
          <ac:chgData name="Phillip Kaufman" userId="c001b2a046940d7c" providerId="LiveId" clId="{5CB25B10-5B1C-4017-B167-ED3104435743}" dt="2024-05-27T07:29:37.780" v="8610"/>
          <ac:grpSpMkLst>
            <pc:docMk/>
            <pc:sldMk cId="2935133174" sldId="920"/>
            <ac:grpSpMk id="74" creationId="{594D1C39-0F37-B546-2AD2-3FA1B519860C}"/>
          </ac:grpSpMkLst>
        </pc:grpChg>
        <pc:grpChg chg="mod">
          <ac:chgData name="Phillip Kaufman" userId="c001b2a046940d7c" providerId="LiveId" clId="{5CB25B10-5B1C-4017-B167-ED3104435743}" dt="2024-05-27T07:29:37.780" v="8610"/>
          <ac:grpSpMkLst>
            <pc:docMk/>
            <pc:sldMk cId="2935133174" sldId="920"/>
            <ac:grpSpMk id="77" creationId="{974D9A78-BBFD-94E4-E9B2-8C4A9DC82B6C}"/>
          </ac:grpSpMkLst>
        </pc:grpChg>
        <pc:grpChg chg="add mod">
          <ac:chgData name="Phillip Kaufman" userId="c001b2a046940d7c" providerId="LiveId" clId="{5CB25B10-5B1C-4017-B167-ED3104435743}" dt="2024-05-27T07:29:37.780" v="8610"/>
          <ac:grpSpMkLst>
            <pc:docMk/>
            <pc:sldMk cId="2935133174" sldId="920"/>
            <ac:grpSpMk id="82" creationId="{4EE0F6CB-0A88-1A4E-8BAA-EC4CDDA5E3E7}"/>
          </ac:grpSpMkLst>
        </pc:grpChg>
        <pc:grpChg chg="mod">
          <ac:chgData name="Phillip Kaufman" userId="c001b2a046940d7c" providerId="LiveId" clId="{5CB25B10-5B1C-4017-B167-ED3104435743}" dt="2024-05-27T07:29:37.780" v="8610"/>
          <ac:grpSpMkLst>
            <pc:docMk/>
            <pc:sldMk cId="2935133174" sldId="920"/>
            <ac:grpSpMk id="83" creationId="{822D9B9A-0FA2-EA18-5FBB-CA4E0663FBB7}"/>
          </ac:grpSpMkLst>
        </pc:grpChg>
        <pc:grpChg chg="mod">
          <ac:chgData name="Phillip Kaufman" userId="c001b2a046940d7c" providerId="LiveId" clId="{5CB25B10-5B1C-4017-B167-ED3104435743}" dt="2024-05-30T06:40:02.727" v="9820"/>
          <ac:grpSpMkLst>
            <pc:docMk/>
            <pc:sldMk cId="2935133174" sldId="920"/>
            <ac:grpSpMk id="88" creationId="{5726E392-2BF8-F315-F571-3673BB352A1A}"/>
          </ac:grpSpMkLst>
        </pc:grpChg>
        <pc:cxnChg chg="mod">
          <ac:chgData name="Phillip Kaufman" userId="c001b2a046940d7c" providerId="LiveId" clId="{5CB25B10-5B1C-4017-B167-ED3104435743}" dt="2024-05-27T07:29:17.836" v="8609"/>
          <ac:cxnSpMkLst>
            <pc:docMk/>
            <pc:sldMk cId="2935133174" sldId="920"/>
            <ac:cxnSpMk id="7" creationId="{C48D75D8-5294-C83F-2BC0-338FB5219B77}"/>
          </ac:cxnSpMkLst>
        </pc:cxnChg>
        <pc:cxnChg chg="mod">
          <ac:chgData name="Phillip Kaufman" userId="c001b2a046940d7c" providerId="LiveId" clId="{5CB25B10-5B1C-4017-B167-ED3104435743}" dt="2024-05-27T07:29:17.836" v="8609"/>
          <ac:cxnSpMkLst>
            <pc:docMk/>
            <pc:sldMk cId="2935133174" sldId="920"/>
            <ac:cxnSpMk id="8" creationId="{00F30A1F-33E4-8939-E3A3-CF9B522085BB}"/>
          </ac:cxnSpMkLst>
        </pc:cxnChg>
        <pc:cxnChg chg="mod">
          <ac:chgData name="Phillip Kaufman" userId="c001b2a046940d7c" providerId="LiveId" clId="{5CB25B10-5B1C-4017-B167-ED3104435743}" dt="2024-05-30T06:39:55.423" v="9816"/>
          <ac:cxnSpMkLst>
            <pc:docMk/>
            <pc:sldMk cId="2935133174" sldId="920"/>
            <ac:cxnSpMk id="9" creationId="{66CABC34-F82D-3C3C-36EB-AFF4519C6142}"/>
          </ac:cxnSpMkLst>
        </pc:cxnChg>
        <pc:cxnChg chg="mod">
          <ac:chgData name="Phillip Kaufman" userId="c001b2a046940d7c" providerId="LiveId" clId="{5CB25B10-5B1C-4017-B167-ED3104435743}" dt="2024-05-27T07:29:17.836" v="8609"/>
          <ac:cxnSpMkLst>
            <pc:docMk/>
            <pc:sldMk cId="2935133174" sldId="920"/>
            <ac:cxnSpMk id="9" creationId="{DB5B01D5-6CAF-16D5-CFAB-344087122A57}"/>
          </ac:cxnSpMkLst>
        </pc:cxnChg>
        <pc:cxnChg chg="mod">
          <ac:chgData name="Phillip Kaufman" userId="c001b2a046940d7c" providerId="LiveId" clId="{5CB25B10-5B1C-4017-B167-ED3104435743}" dt="2024-05-30T06:39:55.423" v="9816"/>
          <ac:cxnSpMkLst>
            <pc:docMk/>
            <pc:sldMk cId="2935133174" sldId="920"/>
            <ac:cxnSpMk id="10" creationId="{696F7746-97FE-A5F3-E77F-2E2DC5D64B2C}"/>
          </ac:cxnSpMkLst>
        </pc:cxnChg>
        <pc:cxnChg chg="mod">
          <ac:chgData name="Phillip Kaufman" userId="c001b2a046940d7c" providerId="LiveId" clId="{5CB25B10-5B1C-4017-B167-ED3104435743}" dt="2024-05-27T07:29:17.836" v="8609"/>
          <ac:cxnSpMkLst>
            <pc:docMk/>
            <pc:sldMk cId="2935133174" sldId="920"/>
            <ac:cxnSpMk id="10" creationId="{9D65CEDB-B229-CB92-B87F-210C6DF76D49}"/>
          </ac:cxnSpMkLst>
        </pc:cxnChg>
        <pc:cxnChg chg="mod">
          <ac:chgData name="Phillip Kaufman" userId="c001b2a046940d7c" providerId="LiveId" clId="{5CB25B10-5B1C-4017-B167-ED3104435743}" dt="2024-05-27T07:29:17.836" v="8609"/>
          <ac:cxnSpMkLst>
            <pc:docMk/>
            <pc:sldMk cId="2935133174" sldId="920"/>
            <ac:cxnSpMk id="11" creationId="{18BC9C6C-D949-A55A-7210-6904004B6C72}"/>
          </ac:cxnSpMkLst>
        </pc:cxnChg>
        <pc:cxnChg chg="mod">
          <ac:chgData name="Phillip Kaufman" userId="c001b2a046940d7c" providerId="LiveId" clId="{5CB25B10-5B1C-4017-B167-ED3104435743}" dt="2024-05-27T07:29:17.836" v="8609"/>
          <ac:cxnSpMkLst>
            <pc:docMk/>
            <pc:sldMk cId="2935133174" sldId="920"/>
            <ac:cxnSpMk id="12" creationId="{1FEF8DC6-A271-23CC-C8E5-8147C31150A8}"/>
          </ac:cxnSpMkLst>
        </pc:cxnChg>
        <pc:cxnChg chg="mod">
          <ac:chgData name="Phillip Kaufman" userId="c001b2a046940d7c" providerId="LiveId" clId="{5CB25B10-5B1C-4017-B167-ED3104435743}" dt="2024-05-27T07:29:17.836" v="8609"/>
          <ac:cxnSpMkLst>
            <pc:docMk/>
            <pc:sldMk cId="2935133174" sldId="920"/>
            <ac:cxnSpMk id="13" creationId="{5666CD45-D04E-0569-49ED-8A7EFAA610FE}"/>
          </ac:cxnSpMkLst>
        </pc:cxnChg>
        <pc:cxnChg chg="mod">
          <ac:chgData name="Phillip Kaufman" userId="c001b2a046940d7c" providerId="LiveId" clId="{5CB25B10-5B1C-4017-B167-ED3104435743}" dt="2024-05-27T07:29:17.836" v="8609"/>
          <ac:cxnSpMkLst>
            <pc:docMk/>
            <pc:sldMk cId="2935133174" sldId="920"/>
            <ac:cxnSpMk id="14" creationId="{71FA4077-B85D-79B0-89A3-3EE1538754B1}"/>
          </ac:cxnSpMkLst>
        </pc:cxnChg>
        <pc:cxnChg chg="mod">
          <ac:chgData name="Phillip Kaufman" userId="c001b2a046940d7c" providerId="LiveId" clId="{5CB25B10-5B1C-4017-B167-ED3104435743}" dt="2024-05-30T06:39:55.423" v="9816"/>
          <ac:cxnSpMkLst>
            <pc:docMk/>
            <pc:sldMk cId="2935133174" sldId="920"/>
            <ac:cxnSpMk id="15" creationId="{03D85FA3-EBE6-0ED4-2C39-AEEC6D14417B}"/>
          </ac:cxnSpMkLst>
        </pc:cxnChg>
        <pc:cxnChg chg="mod">
          <ac:chgData name="Phillip Kaufman" userId="c001b2a046940d7c" providerId="LiveId" clId="{5CB25B10-5B1C-4017-B167-ED3104435743}" dt="2024-05-27T07:29:17.836" v="8609"/>
          <ac:cxnSpMkLst>
            <pc:docMk/>
            <pc:sldMk cId="2935133174" sldId="920"/>
            <ac:cxnSpMk id="15" creationId="{CA1744FF-EE8E-09E0-B87E-DE0DCDF5D1D2}"/>
          </ac:cxnSpMkLst>
        </pc:cxnChg>
        <pc:cxnChg chg="mod">
          <ac:chgData name="Phillip Kaufman" userId="c001b2a046940d7c" providerId="LiveId" clId="{5CB25B10-5B1C-4017-B167-ED3104435743}" dt="2024-05-27T07:29:17.836" v="8609"/>
          <ac:cxnSpMkLst>
            <pc:docMk/>
            <pc:sldMk cId="2935133174" sldId="920"/>
            <ac:cxnSpMk id="16" creationId="{41168D8D-E702-0F03-4F2C-2BD864ED32CB}"/>
          </ac:cxnSpMkLst>
        </pc:cxnChg>
        <pc:cxnChg chg="mod">
          <ac:chgData name="Phillip Kaufman" userId="c001b2a046940d7c" providerId="LiveId" clId="{5CB25B10-5B1C-4017-B167-ED3104435743}" dt="2024-05-30T06:39:55.423" v="9816"/>
          <ac:cxnSpMkLst>
            <pc:docMk/>
            <pc:sldMk cId="2935133174" sldId="920"/>
            <ac:cxnSpMk id="16" creationId="{CB68259F-9102-4CDB-B119-B630CC7DA5AB}"/>
          </ac:cxnSpMkLst>
        </pc:cxnChg>
        <pc:cxnChg chg="mod">
          <ac:chgData name="Phillip Kaufman" userId="c001b2a046940d7c" providerId="LiveId" clId="{5CB25B10-5B1C-4017-B167-ED3104435743}" dt="2024-05-27T07:29:17.836" v="8609"/>
          <ac:cxnSpMkLst>
            <pc:docMk/>
            <pc:sldMk cId="2935133174" sldId="920"/>
            <ac:cxnSpMk id="17" creationId="{8E7E2DB2-3052-FFCE-5D40-66F7C24BCED6}"/>
          </ac:cxnSpMkLst>
        </pc:cxnChg>
        <pc:cxnChg chg="mod">
          <ac:chgData name="Phillip Kaufman" userId="c001b2a046940d7c" providerId="LiveId" clId="{5CB25B10-5B1C-4017-B167-ED3104435743}" dt="2024-05-30T06:39:55.423" v="9816"/>
          <ac:cxnSpMkLst>
            <pc:docMk/>
            <pc:sldMk cId="2935133174" sldId="920"/>
            <ac:cxnSpMk id="17" creationId="{E45AC918-55F6-03F2-6607-E52843B52E51}"/>
          </ac:cxnSpMkLst>
        </pc:cxnChg>
        <pc:cxnChg chg="mod">
          <ac:chgData name="Phillip Kaufman" userId="c001b2a046940d7c" providerId="LiveId" clId="{5CB25B10-5B1C-4017-B167-ED3104435743}" dt="2024-05-30T06:39:55.423" v="9816"/>
          <ac:cxnSpMkLst>
            <pc:docMk/>
            <pc:sldMk cId="2935133174" sldId="920"/>
            <ac:cxnSpMk id="18" creationId="{1A2A4840-1DF7-59FF-29A6-34D357A7ABAD}"/>
          </ac:cxnSpMkLst>
        </pc:cxnChg>
        <pc:cxnChg chg="mod">
          <ac:chgData name="Phillip Kaufman" userId="c001b2a046940d7c" providerId="LiveId" clId="{5CB25B10-5B1C-4017-B167-ED3104435743}" dt="2024-05-27T07:29:17.836" v="8609"/>
          <ac:cxnSpMkLst>
            <pc:docMk/>
            <pc:sldMk cId="2935133174" sldId="920"/>
            <ac:cxnSpMk id="18" creationId="{D1935C6B-DD71-6AFA-76F9-540627DD063E}"/>
          </ac:cxnSpMkLst>
        </pc:cxnChg>
        <pc:cxnChg chg="mod">
          <ac:chgData name="Phillip Kaufman" userId="c001b2a046940d7c" providerId="LiveId" clId="{5CB25B10-5B1C-4017-B167-ED3104435743}" dt="2024-05-27T07:29:17.836" v="8609"/>
          <ac:cxnSpMkLst>
            <pc:docMk/>
            <pc:sldMk cId="2935133174" sldId="920"/>
            <ac:cxnSpMk id="19" creationId="{2EBDB819-B91F-5D44-696E-7839BE4BFB98}"/>
          </ac:cxnSpMkLst>
        </pc:cxnChg>
        <pc:cxnChg chg="mod">
          <ac:chgData name="Phillip Kaufman" userId="c001b2a046940d7c" providerId="LiveId" clId="{5CB25B10-5B1C-4017-B167-ED3104435743}" dt="2024-05-30T06:39:55.423" v="9816"/>
          <ac:cxnSpMkLst>
            <pc:docMk/>
            <pc:sldMk cId="2935133174" sldId="920"/>
            <ac:cxnSpMk id="19" creationId="{FE349F4E-2CB0-973D-368D-9E34C50DB2CD}"/>
          </ac:cxnSpMkLst>
        </pc:cxnChg>
        <pc:cxnChg chg="mod">
          <ac:chgData name="Phillip Kaufman" userId="c001b2a046940d7c" providerId="LiveId" clId="{5CB25B10-5B1C-4017-B167-ED3104435743}" dt="2024-05-27T07:29:17.836" v="8609"/>
          <ac:cxnSpMkLst>
            <pc:docMk/>
            <pc:sldMk cId="2935133174" sldId="920"/>
            <ac:cxnSpMk id="20" creationId="{CC732D5B-1735-A05D-3DE1-9A8BB65B06B9}"/>
          </ac:cxnSpMkLst>
        </pc:cxnChg>
        <pc:cxnChg chg="mod">
          <ac:chgData name="Phillip Kaufman" userId="c001b2a046940d7c" providerId="LiveId" clId="{5CB25B10-5B1C-4017-B167-ED3104435743}" dt="2024-05-30T06:39:55.423" v="9816"/>
          <ac:cxnSpMkLst>
            <pc:docMk/>
            <pc:sldMk cId="2935133174" sldId="920"/>
            <ac:cxnSpMk id="20" creationId="{F6A25963-6EC2-826A-AAB5-B417C70A8079}"/>
          </ac:cxnSpMkLst>
        </pc:cxnChg>
        <pc:cxnChg chg="mod">
          <ac:chgData name="Phillip Kaufman" userId="c001b2a046940d7c" providerId="LiveId" clId="{5CB25B10-5B1C-4017-B167-ED3104435743}" dt="2024-05-30T06:39:55.423" v="9816"/>
          <ac:cxnSpMkLst>
            <pc:docMk/>
            <pc:sldMk cId="2935133174" sldId="920"/>
            <ac:cxnSpMk id="21" creationId="{25166591-EBEA-1788-6209-11515C24711D}"/>
          </ac:cxnSpMkLst>
        </pc:cxnChg>
        <pc:cxnChg chg="mod">
          <ac:chgData name="Phillip Kaufman" userId="c001b2a046940d7c" providerId="LiveId" clId="{5CB25B10-5B1C-4017-B167-ED3104435743}" dt="2024-05-27T07:29:17.836" v="8609"/>
          <ac:cxnSpMkLst>
            <pc:docMk/>
            <pc:sldMk cId="2935133174" sldId="920"/>
            <ac:cxnSpMk id="21" creationId="{B9967C2E-E2CF-AE31-DB72-5E5DF9D97699}"/>
          </ac:cxnSpMkLst>
        </pc:cxnChg>
        <pc:cxnChg chg="mod">
          <ac:chgData name="Phillip Kaufman" userId="c001b2a046940d7c" providerId="LiveId" clId="{5CB25B10-5B1C-4017-B167-ED3104435743}" dt="2024-05-27T07:29:17.836" v="8609"/>
          <ac:cxnSpMkLst>
            <pc:docMk/>
            <pc:sldMk cId="2935133174" sldId="920"/>
            <ac:cxnSpMk id="22" creationId="{40DF95C6-6B88-6FF6-AF88-A6F805783A4D}"/>
          </ac:cxnSpMkLst>
        </pc:cxnChg>
        <pc:cxnChg chg="mod">
          <ac:chgData name="Phillip Kaufman" userId="c001b2a046940d7c" providerId="LiveId" clId="{5CB25B10-5B1C-4017-B167-ED3104435743}" dt="2024-05-30T06:39:55.423" v="9816"/>
          <ac:cxnSpMkLst>
            <pc:docMk/>
            <pc:sldMk cId="2935133174" sldId="920"/>
            <ac:cxnSpMk id="22" creationId="{880803E2-DFDE-BC7D-D823-5815E3FB7CB4}"/>
          </ac:cxnSpMkLst>
        </pc:cxnChg>
        <pc:cxnChg chg="mod">
          <ac:chgData name="Phillip Kaufman" userId="c001b2a046940d7c" providerId="LiveId" clId="{5CB25B10-5B1C-4017-B167-ED3104435743}" dt="2024-05-27T07:29:17.836" v="8609"/>
          <ac:cxnSpMkLst>
            <pc:docMk/>
            <pc:sldMk cId="2935133174" sldId="920"/>
            <ac:cxnSpMk id="23" creationId="{A9850890-3F24-0EB3-1760-B411E897A580}"/>
          </ac:cxnSpMkLst>
        </pc:cxnChg>
        <pc:cxnChg chg="mod">
          <ac:chgData name="Phillip Kaufman" userId="c001b2a046940d7c" providerId="LiveId" clId="{5CB25B10-5B1C-4017-B167-ED3104435743}" dt="2024-05-30T06:39:55.423" v="9816"/>
          <ac:cxnSpMkLst>
            <pc:docMk/>
            <pc:sldMk cId="2935133174" sldId="920"/>
            <ac:cxnSpMk id="23" creationId="{C9229B9F-4094-51A3-8732-07686AAFFB4C}"/>
          </ac:cxnSpMkLst>
        </pc:cxnChg>
        <pc:cxnChg chg="mod">
          <ac:chgData name="Phillip Kaufman" userId="c001b2a046940d7c" providerId="LiveId" clId="{5CB25B10-5B1C-4017-B167-ED3104435743}" dt="2024-05-30T06:39:55.423" v="9816"/>
          <ac:cxnSpMkLst>
            <pc:docMk/>
            <pc:sldMk cId="2935133174" sldId="920"/>
            <ac:cxnSpMk id="24" creationId="{8C0CA439-CE48-E2D3-37FC-099BF1EA569E}"/>
          </ac:cxnSpMkLst>
        </pc:cxnChg>
        <pc:cxnChg chg="mod">
          <ac:chgData name="Phillip Kaufman" userId="c001b2a046940d7c" providerId="LiveId" clId="{5CB25B10-5B1C-4017-B167-ED3104435743}" dt="2024-05-27T07:29:17.836" v="8609"/>
          <ac:cxnSpMkLst>
            <pc:docMk/>
            <pc:sldMk cId="2935133174" sldId="920"/>
            <ac:cxnSpMk id="24" creationId="{9A76E45F-6571-91D2-D8B3-6D95C42BF2DD}"/>
          </ac:cxnSpMkLst>
        </pc:cxnChg>
        <pc:cxnChg chg="mod">
          <ac:chgData name="Phillip Kaufman" userId="c001b2a046940d7c" providerId="LiveId" clId="{5CB25B10-5B1C-4017-B167-ED3104435743}" dt="2024-05-27T07:29:17.836" v="8609"/>
          <ac:cxnSpMkLst>
            <pc:docMk/>
            <pc:sldMk cId="2935133174" sldId="920"/>
            <ac:cxnSpMk id="25" creationId="{1AB3E67D-4482-567A-1969-B73D49D5D345}"/>
          </ac:cxnSpMkLst>
        </pc:cxnChg>
        <pc:cxnChg chg="mod">
          <ac:chgData name="Phillip Kaufman" userId="c001b2a046940d7c" providerId="LiveId" clId="{5CB25B10-5B1C-4017-B167-ED3104435743}" dt="2024-05-30T06:39:55.423" v="9816"/>
          <ac:cxnSpMkLst>
            <pc:docMk/>
            <pc:sldMk cId="2935133174" sldId="920"/>
            <ac:cxnSpMk id="25" creationId="{92D764C1-2EA4-F9B8-E26A-F8C65D342F19}"/>
          </ac:cxnSpMkLst>
        </pc:cxnChg>
        <pc:cxnChg chg="mod">
          <ac:chgData name="Phillip Kaufman" userId="c001b2a046940d7c" providerId="LiveId" clId="{5CB25B10-5B1C-4017-B167-ED3104435743}" dt="2024-05-27T07:29:17.836" v="8609"/>
          <ac:cxnSpMkLst>
            <pc:docMk/>
            <pc:sldMk cId="2935133174" sldId="920"/>
            <ac:cxnSpMk id="26" creationId="{BA1F9FA8-08DD-D742-60C6-028868A84AA5}"/>
          </ac:cxnSpMkLst>
        </pc:cxnChg>
        <pc:cxnChg chg="mod">
          <ac:chgData name="Phillip Kaufman" userId="c001b2a046940d7c" providerId="LiveId" clId="{5CB25B10-5B1C-4017-B167-ED3104435743}" dt="2024-05-30T06:39:55.423" v="9816"/>
          <ac:cxnSpMkLst>
            <pc:docMk/>
            <pc:sldMk cId="2935133174" sldId="920"/>
            <ac:cxnSpMk id="26" creationId="{C8D20307-DFA4-5ACF-F20D-AC08948FA7CC}"/>
          </ac:cxnSpMkLst>
        </pc:cxnChg>
        <pc:cxnChg chg="mod">
          <ac:chgData name="Phillip Kaufman" userId="c001b2a046940d7c" providerId="LiveId" clId="{5CB25B10-5B1C-4017-B167-ED3104435743}" dt="2024-05-30T06:39:55.423" v="9816"/>
          <ac:cxnSpMkLst>
            <pc:docMk/>
            <pc:sldMk cId="2935133174" sldId="920"/>
            <ac:cxnSpMk id="27" creationId="{3944A697-A754-341A-E0B3-6CDB07BC52B6}"/>
          </ac:cxnSpMkLst>
        </pc:cxnChg>
        <pc:cxnChg chg="mod">
          <ac:chgData name="Phillip Kaufman" userId="c001b2a046940d7c" providerId="LiveId" clId="{5CB25B10-5B1C-4017-B167-ED3104435743}" dt="2024-05-27T07:29:17.836" v="8609"/>
          <ac:cxnSpMkLst>
            <pc:docMk/>
            <pc:sldMk cId="2935133174" sldId="920"/>
            <ac:cxnSpMk id="27" creationId="{CD63BAF3-C46C-8DD1-7630-1B9E3B7D3B85}"/>
          </ac:cxnSpMkLst>
        </pc:cxnChg>
        <pc:cxnChg chg="mod">
          <ac:chgData name="Phillip Kaufman" userId="c001b2a046940d7c" providerId="LiveId" clId="{5CB25B10-5B1C-4017-B167-ED3104435743}" dt="2024-05-27T07:29:17.836" v="8609"/>
          <ac:cxnSpMkLst>
            <pc:docMk/>
            <pc:sldMk cId="2935133174" sldId="920"/>
            <ac:cxnSpMk id="28" creationId="{356AE21D-3544-19B8-74E6-69DD8B6E4C71}"/>
          </ac:cxnSpMkLst>
        </pc:cxnChg>
        <pc:cxnChg chg="mod">
          <ac:chgData name="Phillip Kaufman" userId="c001b2a046940d7c" providerId="LiveId" clId="{5CB25B10-5B1C-4017-B167-ED3104435743}" dt="2024-05-30T06:39:55.423" v="9816"/>
          <ac:cxnSpMkLst>
            <pc:docMk/>
            <pc:sldMk cId="2935133174" sldId="920"/>
            <ac:cxnSpMk id="28" creationId="{85129266-5B7E-DB75-5CCC-21BDFF44F9D2}"/>
          </ac:cxnSpMkLst>
        </pc:cxnChg>
        <pc:cxnChg chg="mod">
          <ac:chgData name="Phillip Kaufman" userId="c001b2a046940d7c" providerId="LiveId" clId="{5CB25B10-5B1C-4017-B167-ED3104435743}" dt="2024-05-27T07:29:17.836" v="8609"/>
          <ac:cxnSpMkLst>
            <pc:docMk/>
            <pc:sldMk cId="2935133174" sldId="920"/>
            <ac:cxnSpMk id="29" creationId="{01F20D06-8323-014D-8BF1-701F33CB8D42}"/>
          </ac:cxnSpMkLst>
        </pc:cxnChg>
        <pc:cxnChg chg="mod">
          <ac:chgData name="Phillip Kaufman" userId="c001b2a046940d7c" providerId="LiveId" clId="{5CB25B10-5B1C-4017-B167-ED3104435743}" dt="2024-05-30T06:39:55.423" v="9816"/>
          <ac:cxnSpMkLst>
            <pc:docMk/>
            <pc:sldMk cId="2935133174" sldId="920"/>
            <ac:cxnSpMk id="29" creationId="{E2E0CA68-0649-50AC-4277-C104506FBED7}"/>
          </ac:cxnSpMkLst>
        </pc:cxnChg>
        <pc:cxnChg chg="mod">
          <ac:chgData name="Phillip Kaufman" userId="c001b2a046940d7c" providerId="LiveId" clId="{5CB25B10-5B1C-4017-B167-ED3104435743}" dt="2024-05-30T06:39:55.423" v="9816"/>
          <ac:cxnSpMkLst>
            <pc:docMk/>
            <pc:sldMk cId="2935133174" sldId="920"/>
            <ac:cxnSpMk id="30" creationId="{974BFA37-D505-E97C-EBFE-AD0C209BD403}"/>
          </ac:cxnSpMkLst>
        </pc:cxnChg>
        <pc:cxnChg chg="mod">
          <ac:chgData name="Phillip Kaufman" userId="c001b2a046940d7c" providerId="LiveId" clId="{5CB25B10-5B1C-4017-B167-ED3104435743}" dt="2024-05-27T07:29:17.836" v="8609"/>
          <ac:cxnSpMkLst>
            <pc:docMk/>
            <pc:sldMk cId="2935133174" sldId="920"/>
            <ac:cxnSpMk id="30" creationId="{FC83EFCD-301A-7FD1-79D0-F28AC60FC874}"/>
          </ac:cxnSpMkLst>
        </pc:cxnChg>
        <pc:cxnChg chg="mod">
          <ac:chgData name="Phillip Kaufman" userId="c001b2a046940d7c" providerId="LiveId" clId="{5CB25B10-5B1C-4017-B167-ED3104435743}" dt="2024-05-30T06:39:55.423" v="9816"/>
          <ac:cxnSpMkLst>
            <pc:docMk/>
            <pc:sldMk cId="2935133174" sldId="920"/>
            <ac:cxnSpMk id="31" creationId="{E05762D0-29F8-785D-EEA3-6B25EBC8DF95}"/>
          </ac:cxnSpMkLst>
        </pc:cxnChg>
        <pc:cxnChg chg="mod">
          <ac:chgData name="Phillip Kaufman" userId="c001b2a046940d7c" providerId="LiveId" clId="{5CB25B10-5B1C-4017-B167-ED3104435743}" dt="2024-05-27T07:29:17.836" v="8609"/>
          <ac:cxnSpMkLst>
            <pc:docMk/>
            <pc:sldMk cId="2935133174" sldId="920"/>
            <ac:cxnSpMk id="31" creationId="{F5D8C583-D4BF-356F-D2D2-FA70C4C41919}"/>
          </ac:cxnSpMkLst>
        </pc:cxnChg>
        <pc:cxnChg chg="mod">
          <ac:chgData name="Phillip Kaufman" userId="c001b2a046940d7c" providerId="LiveId" clId="{5CB25B10-5B1C-4017-B167-ED3104435743}" dt="2024-05-27T07:29:17.836" v="8609"/>
          <ac:cxnSpMkLst>
            <pc:docMk/>
            <pc:sldMk cId="2935133174" sldId="920"/>
            <ac:cxnSpMk id="32" creationId="{82B6EBCB-BA87-38FA-15A5-18883111296A}"/>
          </ac:cxnSpMkLst>
        </pc:cxnChg>
        <pc:cxnChg chg="mod">
          <ac:chgData name="Phillip Kaufman" userId="c001b2a046940d7c" providerId="LiveId" clId="{5CB25B10-5B1C-4017-B167-ED3104435743}" dt="2024-05-30T06:39:55.423" v="9816"/>
          <ac:cxnSpMkLst>
            <pc:docMk/>
            <pc:sldMk cId="2935133174" sldId="920"/>
            <ac:cxnSpMk id="32" creationId="{F6E8A497-92F2-4A40-8AB6-F061B3EA023A}"/>
          </ac:cxnSpMkLst>
        </pc:cxnChg>
        <pc:cxnChg chg="mod">
          <ac:chgData name="Phillip Kaufman" userId="c001b2a046940d7c" providerId="LiveId" clId="{5CB25B10-5B1C-4017-B167-ED3104435743}" dt="2024-05-27T07:29:17.836" v="8609"/>
          <ac:cxnSpMkLst>
            <pc:docMk/>
            <pc:sldMk cId="2935133174" sldId="920"/>
            <ac:cxnSpMk id="33" creationId="{77FFEA17-C5F8-CA1F-CC19-80B54462A549}"/>
          </ac:cxnSpMkLst>
        </pc:cxnChg>
        <pc:cxnChg chg="mod">
          <ac:chgData name="Phillip Kaufman" userId="c001b2a046940d7c" providerId="LiveId" clId="{5CB25B10-5B1C-4017-B167-ED3104435743}" dt="2024-05-30T06:39:55.423" v="9816"/>
          <ac:cxnSpMkLst>
            <pc:docMk/>
            <pc:sldMk cId="2935133174" sldId="920"/>
            <ac:cxnSpMk id="33" creationId="{F11C15DF-6352-AA01-5FC4-478D61F5411C}"/>
          </ac:cxnSpMkLst>
        </pc:cxnChg>
        <pc:cxnChg chg="mod">
          <ac:chgData name="Phillip Kaufman" userId="c001b2a046940d7c" providerId="LiveId" clId="{5CB25B10-5B1C-4017-B167-ED3104435743}" dt="2024-05-27T07:29:17.836" v="8609"/>
          <ac:cxnSpMkLst>
            <pc:docMk/>
            <pc:sldMk cId="2935133174" sldId="920"/>
            <ac:cxnSpMk id="34" creationId="{2F99D0CE-3120-2798-AD4C-77A4939CDAD6}"/>
          </ac:cxnSpMkLst>
        </pc:cxnChg>
        <pc:cxnChg chg="mod">
          <ac:chgData name="Phillip Kaufman" userId="c001b2a046940d7c" providerId="LiveId" clId="{5CB25B10-5B1C-4017-B167-ED3104435743}" dt="2024-05-30T06:39:55.423" v="9816"/>
          <ac:cxnSpMkLst>
            <pc:docMk/>
            <pc:sldMk cId="2935133174" sldId="920"/>
            <ac:cxnSpMk id="34" creationId="{5B80FF48-A270-B03A-3B1E-D4113682E684}"/>
          </ac:cxnSpMkLst>
        </pc:cxnChg>
        <pc:cxnChg chg="mod">
          <ac:chgData name="Phillip Kaufman" userId="c001b2a046940d7c" providerId="LiveId" clId="{5CB25B10-5B1C-4017-B167-ED3104435743}" dt="2024-05-27T07:29:17.836" v="8609"/>
          <ac:cxnSpMkLst>
            <pc:docMk/>
            <pc:sldMk cId="2935133174" sldId="920"/>
            <ac:cxnSpMk id="35" creationId="{32CED60D-7C50-B377-8E46-CC2814D0A356}"/>
          </ac:cxnSpMkLst>
        </pc:cxnChg>
        <pc:cxnChg chg="mod">
          <ac:chgData name="Phillip Kaufman" userId="c001b2a046940d7c" providerId="LiveId" clId="{5CB25B10-5B1C-4017-B167-ED3104435743}" dt="2024-05-30T06:39:55.423" v="9816"/>
          <ac:cxnSpMkLst>
            <pc:docMk/>
            <pc:sldMk cId="2935133174" sldId="920"/>
            <ac:cxnSpMk id="35" creationId="{AE2F1F11-BB18-6A5B-C6A2-D27767794856}"/>
          </ac:cxnSpMkLst>
        </pc:cxnChg>
        <pc:cxnChg chg="mod">
          <ac:chgData name="Phillip Kaufman" userId="c001b2a046940d7c" providerId="LiveId" clId="{5CB25B10-5B1C-4017-B167-ED3104435743}" dt="2024-05-30T06:39:55.423" v="9816"/>
          <ac:cxnSpMkLst>
            <pc:docMk/>
            <pc:sldMk cId="2935133174" sldId="920"/>
            <ac:cxnSpMk id="36" creationId="{61AFA7B9-842E-40E5-973A-5F6D39C73818}"/>
          </ac:cxnSpMkLst>
        </pc:cxnChg>
        <pc:cxnChg chg="mod">
          <ac:chgData name="Phillip Kaufman" userId="c001b2a046940d7c" providerId="LiveId" clId="{5CB25B10-5B1C-4017-B167-ED3104435743}" dt="2024-05-27T07:29:17.836" v="8609"/>
          <ac:cxnSpMkLst>
            <pc:docMk/>
            <pc:sldMk cId="2935133174" sldId="920"/>
            <ac:cxnSpMk id="36" creationId="{F1CDC206-D7A7-1866-DD82-4C361772AD04}"/>
          </ac:cxnSpMkLst>
        </pc:cxnChg>
        <pc:cxnChg chg="mod">
          <ac:chgData name="Phillip Kaufman" userId="c001b2a046940d7c" providerId="LiveId" clId="{5CB25B10-5B1C-4017-B167-ED3104435743}" dt="2024-05-27T07:29:17.836" v="8609"/>
          <ac:cxnSpMkLst>
            <pc:docMk/>
            <pc:sldMk cId="2935133174" sldId="920"/>
            <ac:cxnSpMk id="37" creationId="{60F3FAD1-49C0-39AF-F0FF-A75B6044201D}"/>
          </ac:cxnSpMkLst>
        </pc:cxnChg>
        <pc:cxnChg chg="mod">
          <ac:chgData name="Phillip Kaufman" userId="c001b2a046940d7c" providerId="LiveId" clId="{5CB25B10-5B1C-4017-B167-ED3104435743}" dt="2024-05-30T06:39:55.423" v="9816"/>
          <ac:cxnSpMkLst>
            <pc:docMk/>
            <pc:sldMk cId="2935133174" sldId="920"/>
            <ac:cxnSpMk id="37" creationId="{B5AA02EC-0CA0-C79C-9ECC-F0ABF2C364E9}"/>
          </ac:cxnSpMkLst>
        </pc:cxnChg>
        <pc:cxnChg chg="mod">
          <ac:chgData name="Phillip Kaufman" userId="c001b2a046940d7c" providerId="LiveId" clId="{5CB25B10-5B1C-4017-B167-ED3104435743}" dt="2024-05-27T07:29:17.836" v="8609"/>
          <ac:cxnSpMkLst>
            <pc:docMk/>
            <pc:sldMk cId="2935133174" sldId="920"/>
            <ac:cxnSpMk id="38" creationId="{12745A56-2072-0145-2696-7802170FA2C9}"/>
          </ac:cxnSpMkLst>
        </pc:cxnChg>
        <pc:cxnChg chg="mod">
          <ac:chgData name="Phillip Kaufman" userId="c001b2a046940d7c" providerId="LiveId" clId="{5CB25B10-5B1C-4017-B167-ED3104435743}" dt="2024-05-30T06:39:55.423" v="9816"/>
          <ac:cxnSpMkLst>
            <pc:docMk/>
            <pc:sldMk cId="2935133174" sldId="920"/>
            <ac:cxnSpMk id="38" creationId="{6D168969-F781-843F-7CCC-56FCDF8EB02C}"/>
          </ac:cxnSpMkLst>
        </pc:cxnChg>
        <pc:cxnChg chg="mod">
          <ac:chgData name="Phillip Kaufman" userId="c001b2a046940d7c" providerId="LiveId" clId="{5CB25B10-5B1C-4017-B167-ED3104435743}" dt="2024-05-30T06:39:55.423" v="9816"/>
          <ac:cxnSpMkLst>
            <pc:docMk/>
            <pc:sldMk cId="2935133174" sldId="920"/>
            <ac:cxnSpMk id="39" creationId="{08417E96-1255-82D6-95C3-1A5CB8CC0693}"/>
          </ac:cxnSpMkLst>
        </pc:cxnChg>
        <pc:cxnChg chg="mod">
          <ac:chgData name="Phillip Kaufman" userId="c001b2a046940d7c" providerId="LiveId" clId="{5CB25B10-5B1C-4017-B167-ED3104435743}" dt="2024-05-30T06:39:55.423" v="9816"/>
          <ac:cxnSpMkLst>
            <pc:docMk/>
            <pc:sldMk cId="2935133174" sldId="920"/>
            <ac:cxnSpMk id="40" creationId="{A1EC9A8E-F12C-677B-EF0C-F49E8CEB73D0}"/>
          </ac:cxnSpMkLst>
        </pc:cxnChg>
        <pc:cxnChg chg="mod">
          <ac:chgData name="Phillip Kaufman" userId="c001b2a046940d7c" providerId="LiveId" clId="{5CB25B10-5B1C-4017-B167-ED3104435743}" dt="2024-05-27T07:29:17.836" v="8609"/>
          <ac:cxnSpMkLst>
            <pc:docMk/>
            <pc:sldMk cId="2935133174" sldId="920"/>
            <ac:cxnSpMk id="41" creationId="{AE16DC2F-7B52-2E90-9DC9-D531BA384C35}"/>
          </ac:cxnSpMkLst>
        </pc:cxnChg>
        <pc:cxnChg chg="mod">
          <ac:chgData name="Phillip Kaufman" userId="c001b2a046940d7c" providerId="LiveId" clId="{5CB25B10-5B1C-4017-B167-ED3104435743}" dt="2024-05-30T06:39:55.423" v="9816"/>
          <ac:cxnSpMkLst>
            <pc:docMk/>
            <pc:sldMk cId="2935133174" sldId="920"/>
            <ac:cxnSpMk id="41" creationId="{B65768D5-D4F3-FE99-1DDC-6CFB59525CB4}"/>
          </ac:cxnSpMkLst>
        </pc:cxnChg>
        <pc:cxnChg chg="mod">
          <ac:chgData name="Phillip Kaufman" userId="c001b2a046940d7c" providerId="LiveId" clId="{5CB25B10-5B1C-4017-B167-ED3104435743}" dt="2024-05-30T06:39:55.423" v="9816"/>
          <ac:cxnSpMkLst>
            <pc:docMk/>
            <pc:sldMk cId="2935133174" sldId="920"/>
            <ac:cxnSpMk id="42" creationId="{472C8021-01E8-2E95-CC95-DE29DC04588A}"/>
          </ac:cxnSpMkLst>
        </pc:cxnChg>
        <pc:cxnChg chg="mod">
          <ac:chgData name="Phillip Kaufman" userId="c001b2a046940d7c" providerId="LiveId" clId="{5CB25B10-5B1C-4017-B167-ED3104435743}" dt="2024-05-27T07:29:17.836" v="8609"/>
          <ac:cxnSpMkLst>
            <pc:docMk/>
            <pc:sldMk cId="2935133174" sldId="920"/>
            <ac:cxnSpMk id="43" creationId="{2AB3AE3E-CA78-5DAA-6BE9-1A35DC08CD7B}"/>
          </ac:cxnSpMkLst>
        </pc:cxnChg>
        <pc:cxnChg chg="mod">
          <ac:chgData name="Phillip Kaufman" userId="c001b2a046940d7c" providerId="LiveId" clId="{5CB25B10-5B1C-4017-B167-ED3104435743}" dt="2024-05-30T06:39:55.423" v="9816"/>
          <ac:cxnSpMkLst>
            <pc:docMk/>
            <pc:sldMk cId="2935133174" sldId="920"/>
            <ac:cxnSpMk id="43" creationId="{F6B489C4-C2E7-F8E0-9867-AD9A19270FC4}"/>
          </ac:cxnSpMkLst>
        </pc:cxnChg>
        <pc:cxnChg chg="mod">
          <ac:chgData name="Phillip Kaufman" userId="c001b2a046940d7c" providerId="LiveId" clId="{5CB25B10-5B1C-4017-B167-ED3104435743}" dt="2024-05-30T06:39:55.423" v="9816"/>
          <ac:cxnSpMkLst>
            <pc:docMk/>
            <pc:sldMk cId="2935133174" sldId="920"/>
            <ac:cxnSpMk id="44" creationId="{373FF24C-1CB0-D488-D649-549C913575A1}"/>
          </ac:cxnSpMkLst>
        </pc:cxnChg>
        <pc:cxnChg chg="mod">
          <ac:chgData name="Phillip Kaufman" userId="c001b2a046940d7c" providerId="LiveId" clId="{5CB25B10-5B1C-4017-B167-ED3104435743}" dt="2024-05-27T07:29:17.836" v="8609"/>
          <ac:cxnSpMkLst>
            <pc:docMk/>
            <pc:sldMk cId="2935133174" sldId="920"/>
            <ac:cxnSpMk id="44" creationId="{6F72AC26-E3E7-08A7-C7C9-ABDFDF06ED9D}"/>
          </ac:cxnSpMkLst>
        </pc:cxnChg>
        <pc:cxnChg chg="mod">
          <ac:chgData name="Phillip Kaufman" userId="c001b2a046940d7c" providerId="LiveId" clId="{5CB25B10-5B1C-4017-B167-ED3104435743}" dt="2024-05-27T07:29:17.836" v="8609"/>
          <ac:cxnSpMkLst>
            <pc:docMk/>
            <pc:sldMk cId="2935133174" sldId="920"/>
            <ac:cxnSpMk id="45" creationId="{A3479353-54BF-407A-19BC-CA0E4E6AEBB5}"/>
          </ac:cxnSpMkLst>
        </pc:cxnChg>
        <pc:cxnChg chg="mod">
          <ac:chgData name="Phillip Kaufman" userId="c001b2a046940d7c" providerId="LiveId" clId="{5CB25B10-5B1C-4017-B167-ED3104435743}" dt="2024-05-30T06:39:55.423" v="9816"/>
          <ac:cxnSpMkLst>
            <pc:docMk/>
            <pc:sldMk cId="2935133174" sldId="920"/>
            <ac:cxnSpMk id="45" creationId="{DF466D3F-BED3-2B9E-69F1-A202B545BAA5}"/>
          </ac:cxnSpMkLst>
        </pc:cxnChg>
        <pc:cxnChg chg="mod">
          <ac:chgData name="Phillip Kaufman" userId="c001b2a046940d7c" providerId="LiveId" clId="{5CB25B10-5B1C-4017-B167-ED3104435743}" dt="2024-05-30T06:39:55.423" v="9816"/>
          <ac:cxnSpMkLst>
            <pc:docMk/>
            <pc:sldMk cId="2935133174" sldId="920"/>
            <ac:cxnSpMk id="46" creationId="{32927E93-4C6F-1B1D-08B1-7352F20D16D4}"/>
          </ac:cxnSpMkLst>
        </pc:cxnChg>
        <pc:cxnChg chg="mod">
          <ac:chgData name="Phillip Kaufman" userId="c001b2a046940d7c" providerId="LiveId" clId="{5CB25B10-5B1C-4017-B167-ED3104435743}" dt="2024-05-27T07:29:17.836" v="8609"/>
          <ac:cxnSpMkLst>
            <pc:docMk/>
            <pc:sldMk cId="2935133174" sldId="920"/>
            <ac:cxnSpMk id="46" creationId="{858DF3EA-1DC6-5EFF-9C0A-071848D26D81}"/>
          </ac:cxnSpMkLst>
        </pc:cxnChg>
        <pc:cxnChg chg="mod">
          <ac:chgData name="Phillip Kaufman" userId="c001b2a046940d7c" providerId="LiveId" clId="{5CB25B10-5B1C-4017-B167-ED3104435743}" dt="2024-05-27T07:29:17.836" v="8609"/>
          <ac:cxnSpMkLst>
            <pc:docMk/>
            <pc:sldMk cId="2935133174" sldId="920"/>
            <ac:cxnSpMk id="47" creationId="{1FCF5255-E605-77D3-83F4-F11182EAAC8A}"/>
          </ac:cxnSpMkLst>
        </pc:cxnChg>
        <pc:cxnChg chg="mod">
          <ac:chgData name="Phillip Kaufman" userId="c001b2a046940d7c" providerId="LiveId" clId="{5CB25B10-5B1C-4017-B167-ED3104435743}" dt="2024-05-27T07:29:17.836" v="8609"/>
          <ac:cxnSpMkLst>
            <pc:docMk/>
            <pc:sldMk cId="2935133174" sldId="920"/>
            <ac:cxnSpMk id="48" creationId="{9C7677E3-3867-63AB-340A-DAF73BE7D511}"/>
          </ac:cxnSpMkLst>
        </pc:cxnChg>
        <pc:cxnChg chg="mod">
          <ac:chgData name="Phillip Kaufman" userId="c001b2a046940d7c" providerId="LiveId" clId="{5CB25B10-5B1C-4017-B167-ED3104435743}" dt="2024-05-27T07:29:17.836" v="8609"/>
          <ac:cxnSpMkLst>
            <pc:docMk/>
            <pc:sldMk cId="2935133174" sldId="920"/>
            <ac:cxnSpMk id="49" creationId="{3159FCBA-0E47-A84D-08C6-4259FA5D304D}"/>
          </ac:cxnSpMkLst>
        </pc:cxnChg>
        <pc:cxnChg chg="mod">
          <ac:chgData name="Phillip Kaufman" userId="c001b2a046940d7c" providerId="LiveId" clId="{5CB25B10-5B1C-4017-B167-ED3104435743}" dt="2024-05-27T07:29:17.836" v="8609"/>
          <ac:cxnSpMkLst>
            <pc:docMk/>
            <pc:sldMk cId="2935133174" sldId="920"/>
            <ac:cxnSpMk id="50" creationId="{F863CCC2-91CA-517B-DAF7-C84DBBBD6BF2}"/>
          </ac:cxnSpMkLst>
        </pc:cxnChg>
        <pc:cxnChg chg="mod">
          <ac:chgData name="Phillip Kaufman" userId="c001b2a046940d7c" providerId="LiveId" clId="{5CB25B10-5B1C-4017-B167-ED3104435743}" dt="2024-05-27T07:29:17.836" v="8609"/>
          <ac:cxnSpMkLst>
            <pc:docMk/>
            <pc:sldMk cId="2935133174" sldId="920"/>
            <ac:cxnSpMk id="51" creationId="{41A7A6DA-12D9-6E20-9096-44A25BF15AD1}"/>
          </ac:cxnSpMkLst>
        </pc:cxnChg>
        <pc:cxnChg chg="mod">
          <ac:chgData name="Phillip Kaufman" userId="c001b2a046940d7c" providerId="LiveId" clId="{5CB25B10-5B1C-4017-B167-ED3104435743}" dt="2024-05-27T07:29:17.836" v="8609"/>
          <ac:cxnSpMkLst>
            <pc:docMk/>
            <pc:sldMk cId="2935133174" sldId="920"/>
            <ac:cxnSpMk id="52" creationId="{E21ED465-86A7-8EB8-45F9-F2D5FFF46792}"/>
          </ac:cxnSpMkLst>
        </pc:cxnChg>
        <pc:cxnChg chg="mod">
          <ac:chgData name="Phillip Kaufman" userId="c001b2a046940d7c" providerId="LiveId" clId="{5CB25B10-5B1C-4017-B167-ED3104435743}" dt="2024-05-27T07:29:17.836" v="8609"/>
          <ac:cxnSpMkLst>
            <pc:docMk/>
            <pc:sldMk cId="2935133174" sldId="920"/>
            <ac:cxnSpMk id="53" creationId="{6A73C106-5E4D-7396-6C72-0FE5D9609757}"/>
          </ac:cxnSpMkLst>
        </pc:cxnChg>
        <pc:cxnChg chg="mod">
          <ac:chgData name="Phillip Kaufman" userId="c001b2a046940d7c" providerId="LiveId" clId="{5CB25B10-5B1C-4017-B167-ED3104435743}" dt="2024-05-30T06:40:02.727" v="9820"/>
          <ac:cxnSpMkLst>
            <pc:docMk/>
            <pc:sldMk cId="2935133174" sldId="920"/>
            <ac:cxnSpMk id="54" creationId="{A92830B2-344C-E95C-DEBA-631A62D7E325}"/>
          </ac:cxnSpMkLst>
        </pc:cxnChg>
        <pc:cxnChg chg="mod">
          <ac:chgData name="Phillip Kaufman" userId="c001b2a046940d7c" providerId="LiveId" clId="{5CB25B10-5B1C-4017-B167-ED3104435743}" dt="2024-05-27T07:29:17.836" v="8609"/>
          <ac:cxnSpMkLst>
            <pc:docMk/>
            <pc:sldMk cId="2935133174" sldId="920"/>
            <ac:cxnSpMk id="54" creationId="{B1D019C8-92A6-677A-5562-3589D252423C}"/>
          </ac:cxnSpMkLst>
        </pc:cxnChg>
        <pc:cxnChg chg="mod">
          <ac:chgData name="Phillip Kaufman" userId="c001b2a046940d7c" providerId="LiveId" clId="{5CB25B10-5B1C-4017-B167-ED3104435743}" dt="2024-05-30T06:40:02.727" v="9820"/>
          <ac:cxnSpMkLst>
            <pc:docMk/>
            <pc:sldMk cId="2935133174" sldId="920"/>
            <ac:cxnSpMk id="55" creationId="{8B7438FA-6264-FBBB-6134-9DA6BEAE08B1}"/>
          </ac:cxnSpMkLst>
        </pc:cxnChg>
        <pc:cxnChg chg="mod">
          <ac:chgData name="Phillip Kaufman" userId="c001b2a046940d7c" providerId="LiveId" clId="{5CB25B10-5B1C-4017-B167-ED3104435743}" dt="2024-05-27T07:29:17.836" v="8609"/>
          <ac:cxnSpMkLst>
            <pc:docMk/>
            <pc:sldMk cId="2935133174" sldId="920"/>
            <ac:cxnSpMk id="55" creationId="{BBB5CCA3-42C9-45A6-2FCD-B6EFD451FCDB}"/>
          </ac:cxnSpMkLst>
        </pc:cxnChg>
        <pc:cxnChg chg="mod">
          <ac:chgData name="Phillip Kaufman" userId="c001b2a046940d7c" providerId="LiveId" clId="{5CB25B10-5B1C-4017-B167-ED3104435743}" dt="2024-05-30T06:40:02.727" v="9820"/>
          <ac:cxnSpMkLst>
            <pc:docMk/>
            <pc:sldMk cId="2935133174" sldId="920"/>
            <ac:cxnSpMk id="56" creationId="{8B4B4D4F-9D96-A0EE-9734-DA832B125F5D}"/>
          </ac:cxnSpMkLst>
        </pc:cxnChg>
        <pc:cxnChg chg="mod">
          <ac:chgData name="Phillip Kaufman" userId="c001b2a046940d7c" providerId="LiveId" clId="{5CB25B10-5B1C-4017-B167-ED3104435743}" dt="2024-05-27T07:29:17.836" v="8609"/>
          <ac:cxnSpMkLst>
            <pc:docMk/>
            <pc:sldMk cId="2935133174" sldId="920"/>
            <ac:cxnSpMk id="56" creationId="{CCFD9A65-E8AB-8851-21CF-97D5294C5FFB}"/>
          </ac:cxnSpMkLst>
        </pc:cxnChg>
        <pc:cxnChg chg="mod">
          <ac:chgData name="Phillip Kaufman" userId="c001b2a046940d7c" providerId="LiveId" clId="{5CB25B10-5B1C-4017-B167-ED3104435743}" dt="2024-05-27T07:29:17.836" v="8609"/>
          <ac:cxnSpMkLst>
            <pc:docMk/>
            <pc:sldMk cId="2935133174" sldId="920"/>
            <ac:cxnSpMk id="57" creationId="{1E3E9899-36A9-6A0E-B84C-EA361720AD61}"/>
          </ac:cxnSpMkLst>
        </pc:cxnChg>
        <pc:cxnChg chg="mod">
          <ac:chgData name="Phillip Kaufman" userId="c001b2a046940d7c" providerId="LiveId" clId="{5CB25B10-5B1C-4017-B167-ED3104435743}" dt="2024-05-30T06:40:02.727" v="9820"/>
          <ac:cxnSpMkLst>
            <pc:docMk/>
            <pc:sldMk cId="2935133174" sldId="920"/>
            <ac:cxnSpMk id="57" creationId="{D1F529AE-E276-738C-D087-8D51C4862801}"/>
          </ac:cxnSpMkLst>
        </pc:cxnChg>
        <pc:cxnChg chg="mod">
          <ac:chgData name="Phillip Kaufman" userId="c001b2a046940d7c" providerId="LiveId" clId="{5CB25B10-5B1C-4017-B167-ED3104435743}" dt="2024-05-27T07:29:17.836" v="8609"/>
          <ac:cxnSpMkLst>
            <pc:docMk/>
            <pc:sldMk cId="2935133174" sldId="920"/>
            <ac:cxnSpMk id="58" creationId="{1AFB2832-FE69-CF10-A2BB-F05FEC1C7218}"/>
          </ac:cxnSpMkLst>
        </pc:cxnChg>
        <pc:cxnChg chg="mod">
          <ac:chgData name="Phillip Kaufman" userId="c001b2a046940d7c" providerId="LiveId" clId="{5CB25B10-5B1C-4017-B167-ED3104435743}" dt="2024-05-30T06:40:02.727" v="9820"/>
          <ac:cxnSpMkLst>
            <pc:docMk/>
            <pc:sldMk cId="2935133174" sldId="920"/>
            <ac:cxnSpMk id="58" creationId="{89739D85-890A-932B-0952-9011D711F53B}"/>
          </ac:cxnSpMkLst>
        </pc:cxnChg>
        <pc:cxnChg chg="mod">
          <ac:chgData name="Phillip Kaufman" userId="c001b2a046940d7c" providerId="LiveId" clId="{5CB25B10-5B1C-4017-B167-ED3104435743}" dt="2024-05-30T06:40:02.727" v="9820"/>
          <ac:cxnSpMkLst>
            <pc:docMk/>
            <pc:sldMk cId="2935133174" sldId="920"/>
            <ac:cxnSpMk id="59" creationId="{5017B453-DA38-9D85-6F05-66C5C2A4B053}"/>
          </ac:cxnSpMkLst>
        </pc:cxnChg>
        <pc:cxnChg chg="mod">
          <ac:chgData name="Phillip Kaufman" userId="c001b2a046940d7c" providerId="LiveId" clId="{5CB25B10-5B1C-4017-B167-ED3104435743}" dt="2024-05-27T07:29:17.836" v="8609"/>
          <ac:cxnSpMkLst>
            <pc:docMk/>
            <pc:sldMk cId="2935133174" sldId="920"/>
            <ac:cxnSpMk id="59" creationId="{96C2AC70-281A-EC16-E574-5CA11F1DC3BC}"/>
          </ac:cxnSpMkLst>
        </pc:cxnChg>
        <pc:cxnChg chg="mod">
          <ac:chgData name="Phillip Kaufman" userId="c001b2a046940d7c" providerId="LiveId" clId="{5CB25B10-5B1C-4017-B167-ED3104435743}" dt="2024-05-30T06:40:02.727" v="9820"/>
          <ac:cxnSpMkLst>
            <pc:docMk/>
            <pc:sldMk cId="2935133174" sldId="920"/>
            <ac:cxnSpMk id="60" creationId="{68BB4FDC-1EF0-1967-9BC3-26989019B1ED}"/>
          </ac:cxnSpMkLst>
        </pc:cxnChg>
        <pc:cxnChg chg="mod">
          <ac:chgData name="Phillip Kaufman" userId="c001b2a046940d7c" providerId="LiveId" clId="{5CB25B10-5B1C-4017-B167-ED3104435743}" dt="2024-05-27T07:29:17.836" v="8609"/>
          <ac:cxnSpMkLst>
            <pc:docMk/>
            <pc:sldMk cId="2935133174" sldId="920"/>
            <ac:cxnSpMk id="60" creationId="{EFEF949F-BB53-9C64-0E2D-92AC053D96D0}"/>
          </ac:cxnSpMkLst>
        </pc:cxnChg>
        <pc:cxnChg chg="mod">
          <ac:chgData name="Phillip Kaufman" userId="c001b2a046940d7c" providerId="LiveId" clId="{5CB25B10-5B1C-4017-B167-ED3104435743}" dt="2024-05-27T07:29:17.836" v="8609"/>
          <ac:cxnSpMkLst>
            <pc:docMk/>
            <pc:sldMk cId="2935133174" sldId="920"/>
            <ac:cxnSpMk id="61" creationId="{9CC78119-2052-B74D-3E35-7719FE26AC55}"/>
          </ac:cxnSpMkLst>
        </pc:cxnChg>
        <pc:cxnChg chg="mod">
          <ac:chgData name="Phillip Kaufman" userId="c001b2a046940d7c" providerId="LiveId" clId="{5CB25B10-5B1C-4017-B167-ED3104435743}" dt="2024-05-30T06:40:02.727" v="9820"/>
          <ac:cxnSpMkLst>
            <pc:docMk/>
            <pc:sldMk cId="2935133174" sldId="920"/>
            <ac:cxnSpMk id="61" creationId="{D7A8126B-D773-8326-5DD9-F927CC154887}"/>
          </ac:cxnSpMkLst>
        </pc:cxnChg>
        <pc:cxnChg chg="mod">
          <ac:chgData name="Phillip Kaufman" userId="c001b2a046940d7c" providerId="LiveId" clId="{5CB25B10-5B1C-4017-B167-ED3104435743}" dt="2024-05-27T07:29:17.836" v="8609"/>
          <ac:cxnSpMkLst>
            <pc:docMk/>
            <pc:sldMk cId="2935133174" sldId="920"/>
            <ac:cxnSpMk id="62" creationId="{71E76E55-3899-4D79-294F-44080BBE7F70}"/>
          </ac:cxnSpMkLst>
        </pc:cxnChg>
        <pc:cxnChg chg="mod">
          <ac:chgData name="Phillip Kaufman" userId="c001b2a046940d7c" providerId="LiveId" clId="{5CB25B10-5B1C-4017-B167-ED3104435743}" dt="2024-05-30T06:40:02.727" v="9820"/>
          <ac:cxnSpMkLst>
            <pc:docMk/>
            <pc:sldMk cId="2935133174" sldId="920"/>
            <ac:cxnSpMk id="62" creationId="{BC2782E3-5D57-6BC0-807C-9112F088DC04}"/>
          </ac:cxnSpMkLst>
        </pc:cxnChg>
        <pc:cxnChg chg="mod">
          <ac:chgData name="Phillip Kaufman" userId="c001b2a046940d7c" providerId="LiveId" clId="{5CB25B10-5B1C-4017-B167-ED3104435743}" dt="2024-05-30T06:40:02.727" v="9820"/>
          <ac:cxnSpMkLst>
            <pc:docMk/>
            <pc:sldMk cId="2935133174" sldId="920"/>
            <ac:cxnSpMk id="63" creationId="{AEF777AF-ECB5-AC2F-51B8-C8EDACFC4D86}"/>
          </ac:cxnSpMkLst>
        </pc:cxnChg>
        <pc:cxnChg chg="mod">
          <ac:chgData name="Phillip Kaufman" userId="c001b2a046940d7c" providerId="LiveId" clId="{5CB25B10-5B1C-4017-B167-ED3104435743}" dt="2024-05-27T07:29:17.836" v="8609"/>
          <ac:cxnSpMkLst>
            <pc:docMk/>
            <pc:sldMk cId="2935133174" sldId="920"/>
            <ac:cxnSpMk id="63" creationId="{C4795BF7-C347-5437-2B65-8796041A87EC}"/>
          </ac:cxnSpMkLst>
        </pc:cxnChg>
        <pc:cxnChg chg="mod">
          <ac:chgData name="Phillip Kaufman" userId="c001b2a046940d7c" providerId="LiveId" clId="{5CB25B10-5B1C-4017-B167-ED3104435743}" dt="2024-05-30T06:40:02.727" v="9820"/>
          <ac:cxnSpMkLst>
            <pc:docMk/>
            <pc:sldMk cId="2935133174" sldId="920"/>
            <ac:cxnSpMk id="64" creationId="{5908120F-8ECB-D55D-D7A2-C9DFBC914208}"/>
          </ac:cxnSpMkLst>
        </pc:cxnChg>
        <pc:cxnChg chg="mod">
          <ac:chgData name="Phillip Kaufman" userId="c001b2a046940d7c" providerId="LiveId" clId="{5CB25B10-5B1C-4017-B167-ED3104435743}" dt="2024-05-27T07:29:17.836" v="8609"/>
          <ac:cxnSpMkLst>
            <pc:docMk/>
            <pc:sldMk cId="2935133174" sldId="920"/>
            <ac:cxnSpMk id="64" creationId="{C75935EF-8AF3-BB89-F782-D4FD1D3070AE}"/>
          </ac:cxnSpMkLst>
        </pc:cxnChg>
        <pc:cxnChg chg="mod">
          <ac:chgData name="Phillip Kaufman" userId="c001b2a046940d7c" providerId="LiveId" clId="{5CB25B10-5B1C-4017-B167-ED3104435743}" dt="2024-05-30T06:40:02.727" v="9820"/>
          <ac:cxnSpMkLst>
            <pc:docMk/>
            <pc:sldMk cId="2935133174" sldId="920"/>
            <ac:cxnSpMk id="65" creationId="{72131D86-F9DA-9570-BA1B-31DE8D18E422}"/>
          </ac:cxnSpMkLst>
        </pc:cxnChg>
        <pc:cxnChg chg="mod">
          <ac:chgData name="Phillip Kaufman" userId="c001b2a046940d7c" providerId="LiveId" clId="{5CB25B10-5B1C-4017-B167-ED3104435743}" dt="2024-05-27T07:29:17.836" v="8609"/>
          <ac:cxnSpMkLst>
            <pc:docMk/>
            <pc:sldMk cId="2935133174" sldId="920"/>
            <ac:cxnSpMk id="65" creationId="{E3E9318D-08CD-60F9-E01C-52EED0E419A9}"/>
          </ac:cxnSpMkLst>
        </pc:cxnChg>
        <pc:cxnChg chg="mod">
          <ac:chgData name="Phillip Kaufman" userId="c001b2a046940d7c" providerId="LiveId" clId="{5CB25B10-5B1C-4017-B167-ED3104435743}" dt="2024-05-27T07:29:17.836" v="8609"/>
          <ac:cxnSpMkLst>
            <pc:docMk/>
            <pc:sldMk cId="2935133174" sldId="920"/>
            <ac:cxnSpMk id="66" creationId="{3A257A33-3C6C-CC81-D598-9B7432D2FBB4}"/>
          </ac:cxnSpMkLst>
        </pc:cxnChg>
        <pc:cxnChg chg="mod">
          <ac:chgData name="Phillip Kaufman" userId="c001b2a046940d7c" providerId="LiveId" clId="{5CB25B10-5B1C-4017-B167-ED3104435743}" dt="2024-05-30T06:40:02.727" v="9820"/>
          <ac:cxnSpMkLst>
            <pc:docMk/>
            <pc:sldMk cId="2935133174" sldId="920"/>
            <ac:cxnSpMk id="66" creationId="{5EEBC58D-AD69-0387-1B8A-7AD9BB3BC6ED}"/>
          </ac:cxnSpMkLst>
        </pc:cxnChg>
        <pc:cxnChg chg="mod">
          <ac:chgData name="Phillip Kaufman" userId="c001b2a046940d7c" providerId="LiveId" clId="{5CB25B10-5B1C-4017-B167-ED3104435743}" dt="2024-05-27T07:29:17.836" v="8609"/>
          <ac:cxnSpMkLst>
            <pc:docMk/>
            <pc:sldMk cId="2935133174" sldId="920"/>
            <ac:cxnSpMk id="67" creationId="{38B83515-443A-6D16-FDFF-E2ABE46ABB16}"/>
          </ac:cxnSpMkLst>
        </pc:cxnChg>
        <pc:cxnChg chg="mod">
          <ac:chgData name="Phillip Kaufman" userId="c001b2a046940d7c" providerId="LiveId" clId="{5CB25B10-5B1C-4017-B167-ED3104435743}" dt="2024-05-30T06:40:02.727" v="9820"/>
          <ac:cxnSpMkLst>
            <pc:docMk/>
            <pc:sldMk cId="2935133174" sldId="920"/>
            <ac:cxnSpMk id="67" creationId="{8DCDF094-F929-5981-C515-E0CDA620ACBD}"/>
          </ac:cxnSpMkLst>
        </pc:cxnChg>
        <pc:cxnChg chg="mod">
          <ac:chgData name="Phillip Kaufman" userId="c001b2a046940d7c" providerId="LiveId" clId="{5CB25B10-5B1C-4017-B167-ED3104435743}" dt="2024-05-27T07:29:17.836" v="8609"/>
          <ac:cxnSpMkLst>
            <pc:docMk/>
            <pc:sldMk cId="2935133174" sldId="920"/>
            <ac:cxnSpMk id="68" creationId="{38322AE9-1F4B-0F84-99D1-5644E8B1C90B}"/>
          </ac:cxnSpMkLst>
        </pc:cxnChg>
        <pc:cxnChg chg="mod">
          <ac:chgData name="Phillip Kaufman" userId="c001b2a046940d7c" providerId="LiveId" clId="{5CB25B10-5B1C-4017-B167-ED3104435743}" dt="2024-05-30T06:40:02.727" v="9820"/>
          <ac:cxnSpMkLst>
            <pc:docMk/>
            <pc:sldMk cId="2935133174" sldId="920"/>
            <ac:cxnSpMk id="68" creationId="{46987D16-DA3D-74E9-2CDD-E1563EE52D0D}"/>
          </ac:cxnSpMkLst>
        </pc:cxnChg>
        <pc:cxnChg chg="mod">
          <ac:chgData name="Phillip Kaufman" userId="c001b2a046940d7c" providerId="LiveId" clId="{5CB25B10-5B1C-4017-B167-ED3104435743}" dt="2024-05-27T07:29:17.836" v="8609"/>
          <ac:cxnSpMkLst>
            <pc:docMk/>
            <pc:sldMk cId="2935133174" sldId="920"/>
            <ac:cxnSpMk id="69" creationId="{90CC80EC-49D7-6D3E-20A4-E71D3B7B1FE0}"/>
          </ac:cxnSpMkLst>
        </pc:cxnChg>
        <pc:cxnChg chg="mod">
          <ac:chgData name="Phillip Kaufman" userId="c001b2a046940d7c" providerId="LiveId" clId="{5CB25B10-5B1C-4017-B167-ED3104435743}" dt="2024-05-30T06:40:02.727" v="9820"/>
          <ac:cxnSpMkLst>
            <pc:docMk/>
            <pc:sldMk cId="2935133174" sldId="920"/>
            <ac:cxnSpMk id="69" creationId="{ECC83144-8A8D-27C4-0176-18D7925F02FE}"/>
          </ac:cxnSpMkLst>
        </pc:cxnChg>
        <pc:cxnChg chg="mod">
          <ac:chgData name="Phillip Kaufman" userId="c001b2a046940d7c" providerId="LiveId" clId="{5CB25B10-5B1C-4017-B167-ED3104435743}" dt="2024-05-30T06:40:02.727" v="9820"/>
          <ac:cxnSpMkLst>
            <pc:docMk/>
            <pc:sldMk cId="2935133174" sldId="920"/>
            <ac:cxnSpMk id="70" creationId="{3EB214C9-8C7E-5D9C-4FE5-30D2D23CDFAC}"/>
          </ac:cxnSpMkLst>
        </pc:cxnChg>
        <pc:cxnChg chg="mod">
          <ac:chgData name="Phillip Kaufman" userId="c001b2a046940d7c" providerId="LiveId" clId="{5CB25B10-5B1C-4017-B167-ED3104435743}" dt="2024-05-27T07:29:17.836" v="8609"/>
          <ac:cxnSpMkLst>
            <pc:docMk/>
            <pc:sldMk cId="2935133174" sldId="920"/>
            <ac:cxnSpMk id="70" creationId="{AFB90D5D-962B-5CF4-D027-3D48BE0CE4CA}"/>
          </ac:cxnSpMkLst>
        </pc:cxnChg>
        <pc:cxnChg chg="mod">
          <ac:chgData name="Phillip Kaufman" userId="c001b2a046940d7c" providerId="LiveId" clId="{5CB25B10-5B1C-4017-B167-ED3104435743}" dt="2024-05-30T06:40:02.727" v="9820"/>
          <ac:cxnSpMkLst>
            <pc:docMk/>
            <pc:sldMk cId="2935133174" sldId="920"/>
            <ac:cxnSpMk id="71" creationId="{DD98D715-27CE-5A53-19E1-933BEC12582A}"/>
          </ac:cxnSpMkLst>
        </pc:cxnChg>
        <pc:cxnChg chg="mod">
          <ac:chgData name="Phillip Kaufman" userId="c001b2a046940d7c" providerId="LiveId" clId="{5CB25B10-5B1C-4017-B167-ED3104435743}" dt="2024-05-27T07:29:17.836" v="8609"/>
          <ac:cxnSpMkLst>
            <pc:docMk/>
            <pc:sldMk cId="2935133174" sldId="920"/>
            <ac:cxnSpMk id="71" creationId="{F53695B1-2B22-6CED-BDC3-DEB296788B32}"/>
          </ac:cxnSpMkLst>
        </pc:cxnChg>
        <pc:cxnChg chg="mod">
          <ac:chgData name="Phillip Kaufman" userId="c001b2a046940d7c" providerId="LiveId" clId="{5CB25B10-5B1C-4017-B167-ED3104435743}" dt="2024-05-27T07:29:17.836" v="8609"/>
          <ac:cxnSpMkLst>
            <pc:docMk/>
            <pc:sldMk cId="2935133174" sldId="920"/>
            <ac:cxnSpMk id="72" creationId="{29E6B73E-526F-A7C4-C0ED-9A1D034C28B5}"/>
          </ac:cxnSpMkLst>
        </pc:cxnChg>
        <pc:cxnChg chg="mod">
          <ac:chgData name="Phillip Kaufman" userId="c001b2a046940d7c" providerId="LiveId" clId="{5CB25B10-5B1C-4017-B167-ED3104435743}" dt="2024-05-30T06:40:02.727" v="9820"/>
          <ac:cxnSpMkLst>
            <pc:docMk/>
            <pc:sldMk cId="2935133174" sldId="920"/>
            <ac:cxnSpMk id="72" creationId="{6C22A968-4A9C-AA11-3776-BD3FD2D0FF45}"/>
          </ac:cxnSpMkLst>
        </pc:cxnChg>
        <pc:cxnChg chg="mod">
          <ac:chgData name="Phillip Kaufman" userId="c001b2a046940d7c" providerId="LiveId" clId="{5CB25B10-5B1C-4017-B167-ED3104435743}" dt="2024-05-27T07:29:17.836" v="8609"/>
          <ac:cxnSpMkLst>
            <pc:docMk/>
            <pc:sldMk cId="2935133174" sldId="920"/>
            <ac:cxnSpMk id="73" creationId="{53DEC39B-F7EF-F100-C45E-A711F6082243}"/>
          </ac:cxnSpMkLst>
        </pc:cxnChg>
        <pc:cxnChg chg="mod">
          <ac:chgData name="Phillip Kaufman" userId="c001b2a046940d7c" providerId="LiveId" clId="{5CB25B10-5B1C-4017-B167-ED3104435743}" dt="2024-05-30T06:40:02.727" v="9820"/>
          <ac:cxnSpMkLst>
            <pc:docMk/>
            <pc:sldMk cId="2935133174" sldId="920"/>
            <ac:cxnSpMk id="73" creationId="{87C67097-B972-68E1-EAB5-D56203012F1E}"/>
          </ac:cxnSpMkLst>
        </pc:cxnChg>
        <pc:cxnChg chg="mod">
          <ac:chgData name="Phillip Kaufman" userId="c001b2a046940d7c" providerId="LiveId" clId="{5CB25B10-5B1C-4017-B167-ED3104435743}" dt="2024-05-30T06:40:02.727" v="9820"/>
          <ac:cxnSpMkLst>
            <pc:docMk/>
            <pc:sldMk cId="2935133174" sldId="920"/>
            <ac:cxnSpMk id="74" creationId="{12AEBF87-E6C5-2FF7-C129-F7085F2144CF}"/>
          </ac:cxnSpMkLst>
        </pc:cxnChg>
        <pc:cxnChg chg="mod">
          <ac:chgData name="Phillip Kaufman" userId="c001b2a046940d7c" providerId="LiveId" clId="{5CB25B10-5B1C-4017-B167-ED3104435743}" dt="2024-05-30T06:40:02.727" v="9820"/>
          <ac:cxnSpMkLst>
            <pc:docMk/>
            <pc:sldMk cId="2935133174" sldId="920"/>
            <ac:cxnSpMk id="75" creationId="{BC24FF26-E0AD-5BDB-2545-99547BCB8297}"/>
          </ac:cxnSpMkLst>
        </pc:cxnChg>
        <pc:cxnChg chg="mod">
          <ac:chgData name="Phillip Kaufman" userId="c001b2a046940d7c" providerId="LiveId" clId="{5CB25B10-5B1C-4017-B167-ED3104435743}" dt="2024-05-30T06:40:02.727" v="9820"/>
          <ac:cxnSpMkLst>
            <pc:docMk/>
            <pc:sldMk cId="2935133174" sldId="920"/>
            <ac:cxnSpMk id="76" creationId="{62889D88-6BB8-CDD5-8775-725B3F7CEE47}"/>
          </ac:cxnSpMkLst>
        </pc:cxnChg>
        <pc:cxnChg chg="mod">
          <ac:chgData name="Phillip Kaufman" userId="c001b2a046940d7c" providerId="LiveId" clId="{5CB25B10-5B1C-4017-B167-ED3104435743}" dt="2024-05-30T06:40:02.727" v="9820"/>
          <ac:cxnSpMkLst>
            <pc:docMk/>
            <pc:sldMk cId="2935133174" sldId="920"/>
            <ac:cxnSpMk id="77" creationId="{6D3A73CC-7A63-B348-79FD-BEABEFCA8C02}"/>
          </ac:cxnSpMkLst>
        </pc:cxnChg>
        <pc:cxnChg chg="mod">
          <ac:chgData name="Phillip Kaufman" userId="c001b2a046940d7c" providerId="LiveId" clId="{5CB25B10-5B1C-4017-B167-ED3104435743}" dt="2024-05-30T06:40:02.727" v="9820"/>
          <ac:cxnSpMkLst>
            <pc:docMk/>
            <pc:sldMk cId="2935133174" sldId="920"/>
            <ac:cxnSpMk id="78" creationId="{B1051D4F-6513-9140-307F-F0BF1942BB9F}"/>
          </ac:cxnSpMkLst>
        </pc:cxnChg>
        <pc:cxnChg chg="mod">
          <ac:chgData name="Phillip Kaufman" userId="c001b2a046940d7c" providerId="LiveId" clId="{5CB25B10-5B1C-4017-B167-ED3104435743}" dt="2024-05-27T07:29:37.780" v="8610"/>
          <ac:cxnSpMkLst>
            <pc:docMk/>
            <pc:sldMk cId="2935133174" sldId="920"/>
            <ac:cxnSpMk id="78" creationId="{F0390F58-35C8-C357-E21F-F7E909647603}"/>
          </ac:cxnSpMkLst>
        </pc:cxnChg>
        <pc:cxnChg chg="mod">
          <ac:chgData name="Phillip Kaufman" userId="c001b2a046940d7c" providerId="LiveId" clId="{5CB25B10-5B1C-4017-B167-ED3104435743}" dt="2024-05-27T07:29:37.780" v="8610"/>
          <ac:cxnSpMkLst>
            <pc:docMk/>
            <pc:sldMk cId="2935133174" sldId="920"/>
            <ac:cxnSpMk id="79" creationId="{0435CA29-84E6-FCAA-34E8-2D2459BDD6B0}"/>
          </ac:cxnSpMkLst>
        </pc:cxnChg>
        <pc:cxnChg chg="mod">
          <ac:chgData name="Phillip Kaufman" userId="c001b2a046940d7c" providerId="LiveId" clId="{5CB25B10-5B1C-4017-B167-ED3104435743}" dt="2024-05-30T06:40:02.727" v="9820"/>
          <ac:cxnSpMkLst>
            <pc:docMk/>
            <pc:sldMk cId="2935133174" sldId="920"/>
            <ac:cxnSpMk id="79" creationId="{C242BA71-E5B0-14D6-87A0-4F4256966ACB}"/>
          </ac:cxnSpMkLst>
        </pc:cxnChg>
        <pc:cxnChg chg="mod">
          <ac:chgData name="Phillip Kaufman" userId="c001b2a046940d7c" providerId="LiveId" clId="{5CB25B10-5B1C-4017-B167-ED3104435743}" dt="2024-05-30T06:40:02.727" v="9820"/>
          <ac:cxnSpMkLst>
            <pc:docMk/>
            <pc:sldMk cId="2935133174" sldId="920"/>
            <ac:cxnSpMk id="80" creationId="{71E79B96-1A14-F2A4-28F7-4003EF402351}"/>
          </ac:cxnSpMkLst>
        </pc:cxnChg>
        <pc:cxnChg chg="mod">
          <ac:chgData name="Phillip Kaufman" userId="c001b2a046940d7c" providerId="LiveId" clId="{5CB25B10-5B1C-4017-B167-ED3104435743}" dt="2024-05-30T06:40:02.727" v="9820"/>
          <ac:cxnSpMkLst>
            <pc:docMk/>
            <pc:sldMk cId="2935133174" sldId="920"/>
            <ac:cxnSpMk id="81" creationId="{8EAB2C6B-7B17-53C8-12D9-ACCAB23FD905}"/>
          </ac:cxnSpMkLst>
        </pc:cxnChg>
        <pc:cxnChg chg="mod">
          <ac:chgData name="Phillip Kaufman" userId="c001b2a046940d7c" providerId="LiveId" clId="{5CB25B10-5B1C-4017-B167-ED3104435743}" dt="2024-05-30T06:40:02.727" v="9820"/>
          <ac:cxnSpMkLst>
            <pc:docMk/>
            <pc:sldMk cId="2935133174" sldId="920"/>
            <ac:cxnSpMk id="82" creationId="{D8339FD8-109E-CC36-DAC8-6544858F0C19}"/>
          </ac:cxnSpMkLst>
        </pc:cxnChg>
        <pc:cxnChg chg="mod">
          <ac:chgData name="Phillip Kaufman" userId="c001b2a046940d7c" providerId="LiveId" clId="{5CB25B10-5B1C-4017-B167-ED3104435743}" dt="2024-05-30T06:40:02.727" v="9820"/>
          <ac:cxnSpMkLst>
            <pc:docMk/>
            <pc:sldMk cId="2935133174" sldId="920"/>
            <ac:cxnSpMk id="83" creationId="{8F2DA02D-C232-1D5F-887E-AD0594326409}"/>
          </ac:cxnSpMkLst>
        </pc:cxnChg>
        <pc:cxnChg chg="mod">
          <ac:chgData name="Phillip Kaufman" userId="c001b2a046940d7c" providerId="LiveId" clId="{5CB25B10-5B1C-4017-B167-ED3104435743}" dt="2024-05-30T06:40:02.727" v="9820"/>
          <ac:cxnSpMkLst>
            <pc:docMk/>
            <pc:sldMk cId="2935133174" sldId="920"/>
            <ac:cxnSpMk id="84" creationId="{00D6610A-0520-A90B-EB5B-8E9419B68144}"/>
          </ac:cxnSpMkLst>
        </pc:cxnChg>
        <pc:cxnChg chg="mod">
          <ac:chgData name="Phillip Kaufman" userId="c001b2a046940d7c" providerId="LiveId" clId="{5CB25B10-5B1C-4017-B167-ED3104435743}" dt="2024-05-27T07:29:37.780" v="8610"/>
          <ac:cxnSpMkLst>
            <pc:docMk/>
            <pc:sldMk cId="2935133174" sldId="920"/>
            <ac:cxnSpMk id="84" creationId="{C0685FD7-7C1D-FBC6-F158-CFC7BFB56BD7}"/>
          </ac:cxnSpMkLst>
        </pc:cxnChg>
        <pc:cxnChg chg="mod">
          <ac:chgData name="Phillip Kaufman" userId="c001b2a046940d7c" providerId="LiveId" clId="{5CB25B10-5B1C-4017-B167-ED3104435743}" dt="2024-05-27T07:29:37.780" v="8610"/>
          <ac:cxnSpMkLst>
            <pc:docMk/>
            <pc:sldMk cId="2935133174" sldId="920"/>
            <ac:cxnSpMk id="85" creationId="{1A8EBD03-5008-F3CE-865D-B9EA97785E19}"/>
          </ac:cxnSpMkLst>
        </pc:cxnChg>
        <pc:cxnChg chg="mod">
          <ac:chgData name="Phillip Kaufman" userId="c001b2a046940d7c" providerId="LiveId" clId="{5CB25B10-5B1C-4017-B167-ED3104435743}" dt="2024-05-30T06:40:02.727" v="9820"/>
          <ac:cxnSpMkLst>
            <pc:docMk/>
            <pc:sldMk cId="2935133174" sldId="920"/>
            <ac:cxnSpMk id="85" creationId="{8DE88CF7-A404-2DE8-7737-BC91491E35E5}"/>
          </ac:cxnSpMkLst>
        </pc:cxnChg>
        <pc:cxnChg chg="mod">
          <ac:chgData name="Phillip Kaufman" userId="c001b2a046940d7c" providerId="LiveId" clId="{5CB25B10-5B1C-4017-B167-ED3104435743}" dt="2024-05-27T07:29:37.780" v="8610"/>
          <ac:cxnSpMkLst>
            <pc:docMk/>
            <pc:sldMk cId="2935133174" sldId="920"/>
            <ac:cxnSpMk id="86" creationId="{4EF768B8-8B35-1433-EFD0-45D25E989B57}"/>
          </ac:cxnSpMkLst>
        </pc:cxnChg>
        <pc:cxnChg chg="mod">
          <ac:chgData name="Phillip Kaufman" userId="c001b2a046940d7c" providerId="LiveId" clId="{5CB25B10-5B1C-4017-B167-ED3104435743}" dt="2024-05-27T07:29:37.780" v="8610"/>
          <ac:cxnSpMkLst>
            <pc:docMk/>
            <pc:sldMk cId="2935133174" sldId="920"/>
            <ac:cxnSpMk id="87" creationId="{7227B7AE-BD47-8333-814D-16B3DA075EFA}"/>
          </ac:cxnSpMkLst>
        </pc:cxnChg>
        <pc:cxnChg chg="mod">
          <ac:chgData name="Phillip Kaufman" userId="c001b2a046940d7c" providerId="LiveId" clId="{5CB25B10-5B1C-4017-B167-ED3104435743}" dt="2024-05-27T07:29:37.780" v="8610"/>
          <ac:cxnSpMkLst>
            <pc:docMk/>
            <pc:sldMk cId="2935133174" sldId="920"/>
            <ac:cxnSpMk id="88" creationId="{66492285-24E2-E825-83A6-718BD3750413}"/>
          </ac:cxnSpMkLst>
        </pc:cxnChg>
        <pc:cxnChg chg="mod">
          <ac:chgData name="Phillip Kaufman" userId="c001b2a046940d7c" providerId="LiveId" clId="{5CB25B10-5B1C-4017-B167-ED3104435743}" dt="2024-05-30T06:40:02.727" v="9820"/>
          <ac:cxnSpMkLst>
            <pc:docMk/>
            <pc:sldMk cId="2935133174" sldId="920"/>
            <ac:cxnSpMk id="89" creationId="{5F1B9755-0D58-9E66-A338-DF110D045FF3}"/>
          </ac:cxnSpMkLst>
        </pc:cxnChg>
        <pc:cxnChg chg="mod">
          <ac:chgData name="Phillip Kaufman" userId="c001b2a046940d7c" providerId="LiveId" clId="{5CB25B10-5B1C-4017-B167-ED3104435743}" dt="2024-05-27T07:29:37.780" v="8610"/>
          <ac:cxnSpMkLst>
            <pc:docMk/>
            <pc:sldMk cId="2935133174" sldId="920"/>
            <ac:cxnSpMk id="89" creationId="{BB922802-6C53-D482-DADC-526FD1E03B0C}"/>
          </ac:cxnSpMkLst>
        </pc:cxnChg>
        <pc:cxnChg chg="mod">
          <ac:chgData name="Phillip Kaufman" userId="c001b2a046940d7c" providerId="LiveId" clId="{5CB25B10-5B1C-4017-B167-ED3104435743}" dt="2024-05-30T06:40:02.727" v="9820"/>
          <ac:cxnSpMkLst>
            <pc:docMk/>
            <pc:sldMk cId="2935133174" sldId="920"/>
            <ac:cxnSpMk id="90" creationId="{B18C15DD-E93B-EC56-90F9-FBF48852B2F0}"/>
          </ac:cxnSpMkLst>
        </pc:cxnChg>
        <pc:cxnChg chg="mod">
          <ac:chgData name="Phillip Kaufman" userId="c001b2a046940d7c" providerId="LiveId" clId="{5CB25B10-5B1C-4017-B167-ED3104435743}" dt="2024-05-27T07:29:37.780" v="8610"/>
          <ac:cxnSpMkLst>
            <pc:docMk/>
            <pc:sldMk cId="2935133174" sldId="920"/>
            <ac:cxnSpMk id="90" creationId="{D14892DB-CED1-BF1F-041C-3900B3D92C5B}"/>
          </ac:cxnSpMkLst>
        </pc:cxnChg>
        <pc:cxnChg chg="mod">
          <ac:chgData name="Phillip Kaufman" userId="c001b2a046940d7c" providerId="LiveId" clId="{5CB25B10-5B1C-4017-B167-ED3104435743}" dt="2024-05-27T07:29:37.780" v="8610"/>
          <ac:cxnSpMkLst>
            <pc:docMk/>
            <pc:sldMk cId="2935133174" sldId="920"/>
            <ac:cxnSpMk id="91" creationId="{8EE1D292-FBEC-E72F-5D36-D0627EC60600}"/>
          </ac:cxnSpMkLst>
        </pc:cxnChg>
        <pc:cxnChg chg="mod">
          <ac:chgData name="Phillip Kaufman" userId="c001b2a046940d7c" providerId="LiveId" clId="{5CB25B10-5B1C-4017-B167-ED3104435743}" dt="2024-05-27T07:29:37.780" v="8610"/>
          <ac:cxnSpMkLst>
            <pc:docMk/>
            <pc:sldMk cId="2935133174" sldId="920"/>
            <ac:cxnSpMk id="92" creationId="{3C10E1F0-F26D-71BE-A2B9-D268D10D70B4}"/>
          </ac:cxnSpMkLst>
        </pc:cxnChg>
        <pc:cxnChg chg="mod">
          <ac:chgData name="Phillip Kaufman" userId="c001b2a046940d7c" providerId="LiveId" clId="{5CB25B10-5B1C-4017-B167-ED3104435743}" dt="2024-05-27T07:29:37.780" v="8610"/>
          <ac:cxnSpMkLst>
            <pc:docMk/>
            <pc:sldMk cId="2935133174" sldId="920"/>
            <ac:cxnSpMk id="93" creationId="{8235EE4E-41CA-1E61-638D-E340CF364A35}"/>
          </ac:cxnSpMkLst>
        </pc:cxnChg>
        <pc:cxnChg chg="mod">
          <ac:chgData name="Phillip Kaufman" userId="c001b2a046940d7c" providerId="LiveId" clId="{5CB25B10-5B1C-4017-B167-ED3104435743}" dt="2024-05-27T07:29:37.780" v="8610"/>
          <ac:cxnSpMkLst>
            <pc:docMk/>
            <pc:sldMk cId="2935133174" sldId="920"/>
            <ac:cxnSpMk id="94" creationId="{6FF8058A-C498-FFCB-E1FD-9986D3889941}"/>
          </ac:cxnSpMkLst>
        </pc:cxnChg>
        <pc:cxnChg chg="mod">
          <ac:chgData name="Phillip Kaufman" userId="c001b2a046940d7c" providerId="LiveId" clId="{5CB25B10-5B1C-4017-B167-ED3104435743}" dt="2024-05-27T07:29:37.780" v="8610"/>
          <ac:cxnSpMkLst>
            <pc:docMk/>
            <pc:sldMk cId="2935133174" sldId="920"/>
            <ac:cxnSpMk id="95" creationId="{C31A2333-08B7-2C0B-3F23-4CD6E272C88B}"/>
          </ac:cxnSpMkLst>
        </pc:cxnChg>
        <pc:cxnChg chg="mod">
          <ac:chgData name="Phillip Kaufman" userId="c001b2a046940d7c" providerId="LiveId" clId="{5CB25B10-5B1C-4017-B167-ED3104435743}" dt="2024-05-27T07:29:37.780" v="8610"/>
          <ac:cxnSpMkLst>
            <pc:docMk/>
            <pc:sldMk cId="2935133174" sldId="920"/>
            <ac:cxnSpMk id="96" creationId="{26C69AD8-F1C0-FE7D-ADD3-E9C11667A38C}"/>
          </ac:cxnSpMkLst>
        </pc:cxnChg>
        <pc:cxnChg chg="mod">
          <ac:chgData name="Phillip Kaufman" userId="c001b2a046940d7c" providerId="LiveId" clId="{5CB25B10-5B1C-4017-B167-ED3104435743}" dt="2024-05-27T07:29:37.780" v="8610"/>
          <ac:cxnSpMkLst>
            <pc:docMk/>
            <pc:sldMk cId="2935133174" sldId="920"/>
            <ac:cxnSpMk id="97" creationId="{78148D66-2ADE-2DE2-FF4F-3EC7FA66BC7D}"/>
          </ac:cxnSpMkLst>
        </pc:cxnChg>
        <pc:cxnChg chg="mod">
          <ac:chgData name="Phillip Kaufman" userId="c001b2a046940d7c" providerId="LiveId" clId="{5CB25B10-5B1C-4017-B167-ED3104435743}" dt="2024-05-27T07:29:37.780" v="8610"/>
          <ac:cxnSpMkLst>
            <pc:docMk/>
            <pc:sldMk cId="2935133174" sldId="920"/>
            <ac:cxnSpMk id="98" creationId="{3E7E5589-4A44-BCF9-C7E1-EA9C8DC3D6DB}"/>
          </ac:cxnSpMkLst>
        </pc:cxnChg>
        <pc:cxnChg chg="mod">
          <ac:chgData name="Phillip Kaufman" userId="c001b2a046940d7c" providerId="LiveId" clId="{5CB25B10-5B1C-4017-B167-ED3104435743}" dt="2024-05-27T07:29:37.780" v="8610"/>
          <ac:cxnSpMkLst>
            <pc:docMk/>
            <pc:sldMk cId="2935133174" sldId="920"/>
            <ac:cxnSpMk id="99" creationId="{2424619F-E4B2-DEA8-CE78-AFF4D8A40E29}"/>
          </ac:cxnSpMkLst>
        </pc:cxnChg>
        <pc:cxnChg chg="mod">
          <ac:chgData name="Phillip Kaufman" userId="c001b2a046940d7c" providerId="LiveId" clId="{5CB25B10-5B1C-4017-B167-ED3104435743}" dt="2024-05-27T07:29:37.780" v="8610"/>
          <ac:cxnSpMkLst>
            <pc:docMk/>
            <pc:sldMk cId="2935133174" sldId="920"/>
            <ac:cxnSpMk id="100" creationId="{21FEA5BB-1C87-726A-79F7-671239B684BC}"/>
          </ac:cxnSpMkLst>
        </pc:cxnChg>
        <pc:cxnChg chg="mod">
          <ac:chgData name="Phillip Kaufman" userId="c001b2a046940d7c" providerId="LiveId" clId="{5CB25B10-5B1C-4017-B167-ED3104435743}" dt="2024-05-27T07:29:37.780" v="8610"/>
          <ac:cxnSpMkLst>
            <pc:docMk/>
            <pc:sldMk cId="2935133174" sldId="920"/>
            <ac:cxnSpMk id="101" creationId="{8676297D-02BE-3B36-1DBA-7E6EA8C75FFD}"/>
          </ac:cxnSpMkLst>
        </pc:cxnChg>
        <pc:cxnChg chg="mod">
          <ac:chgData name="Phillip Kaufman" userId="c001b2a046940d7c" providerId="LiveId" clId="{5CB25B10-5B1C-4017-B167-ED3104435743}" dt="2024-05-27T07:29:37.780" v="8610"/>
          <ac:cxnSpMkLst>
            <pc:docMk/>
            <pc:sldMk cId="2935133174" sldId="920"/>
            <ac:cxnSpMk id="102" creationId="{0069907E-C788-E2D3-9E72-3C371A41117F}"/>
          </ac:cxnSpMkLst>
        </pc:cxnChg>
        <pc:cxnChg chg="mod">
          <ac:chgData name="Phillip Kaufman" userId="c001b2a046940d7c" providerId="LiveId" clId="{5CB25B10-5B1C-4017-B167-ED3104435743}" dt="2024-05-27T07:29:37.780" v="8610"/>
          <ac:cxnSpMkLst>
            <pc:docMk/>
            <pc:sldMk cId="2935133174" sldId="920"/>
            <ac:cxnSpMk id="103" creationId="{B83F91E6-CD45-5502-2440-43424BEB7E20}"/>
          </ac:cxnSpMkLst>
        </pc:cxnChg>
        <pc:cxnChg chg="mod">
          <ac:chgData name="Phillip Kaufman" userId="c001b2a046940d7c" providerId="LiveId" clId="{5CB25B10-5B1C-4017-B167-ED3104435743}" dt="2024-05-27T07:29:37.780" v="8610"/>
          <ac:cxnSpMkLst>
            <pc:docMk/>
            <pc:sldMk cId="2935133174" sldId="920"/>
            <ac:cxnSpMk id="104" creationId="{E8F8F5F2-0A25-3C8F-5666-F23B1C59A312}"/>
          </ac:cxnSpMkLst>
        </pc:cxnChg>
        <pc:cxnChg chg="mod">
          <ac:chgData name="Phillip Kaufman" userId="c001b2a046940d7c" providerId="LiveId" clId="{5CB25B10-5B1C-4017-B167-ED3104435743}" dt="2024-05-27T07:29:37.780" v="8610"/>
          <ac:cxnSpMkLst>
            <pc:docMk/>
            <pc:sldMk cId="2935133174" sldId="920"/>
            <ac:cxnSpMk id="105" creationId="{C746B56C-5EF0-0F66-865C-29A7B71E29F6}"/>
          </ac:cxnSpMkLst>
        </pc:cxnChg>
        <pc:cxnChg chg="mod">
          <ac:chgData name="Phillip Kaufman" userId="c001b2a046940d7c" providerId="LiveId" clId="{5CB25B10-5B1C-4017-B167-ED3104435743}" dt="2024-05-27T07:29:37.780" v="8610"/>
          <ac:cxnSpMkLst>
            <pc:docMk/>
            <pc:sldMk cId="2935133174" sldId="920"/>
            <ac:cxnSpMk id="106" creationId="{6F78E117-4D9F-7D4F-87A3-707CCFF2E53C}"/>
          </ac:cxnSpMkLst>
        </pc:cxnChg>
        <pc:cxnChg chg="mod">
          <ac:chgData name="Phillip Kaufman" userId="c001b2a046940d7c" providerId="LiveId" clId="{5CB25B10-5B1C-4017-B167-ED3104435743}" dt="2024-05-27T07:29:37.780" v="8610"/>
          <ac:cxnSpMkLst>
            <pc:docMk/>
            <pc:sldMk cId="2935133174" sldId="920"/>
            <ac:cxnSpMk id="107" creationId="{3DF814C2-09E3-0FFC-14CD-6C18BF8A1E31}"/>
          </ac:cxnSpMkLst>
        </pc:cxnChg>
        <pc:cxnChg chg="mod">
          <ac:chgData name="Phillip Kaufman" userId="c001b2a046940d7c" providerId="LiveId" clId="{5CB25B10-5B1C-4017-B167-ED3104435743}" dt="2024-05-27T07:29:37.780" v="8610"/>
          <ac:cxnSpMkLst>
            <pc:docMk/>
            <pc:sldMk cId="2935133174" sldId="920"/>
            <ac:cxnSpMk id="108" creationId="{2E81A6E0-6E36-D5E7-4936-4E33A63F8ABA}"/>
          </ac:cxnSpMkLst>
        </pc:cxnChg>
        <pc:cxnChg chg="mod">
          <ac:chgData name="Phillip Kaufman" userId="c001b2a046940d7c" providerId="LiveId" clId="{5CB25B10-5B1C-4017-B167-ED3104435743}" dt="2024-05-27T07:29:37.780" v="8610"/>
          <ac:cxnSpMkLst>
            <pc:docMk/>
            <pc:sldMk cId="2935133174" sldId="920"/>
            <ac:cxnSpMk id="109" creationId="{AAB72612-41F7-B7DD-46A3-9C03D9AD5212}"/>
          </ac:cxnSpMkLst>
        </pc:cxnChg>
        <pc:cxnChg chg="mod">
          <ac:chgData name="Phillip Kaufman" userId="c001b2a046940d7c" providerId="LiveId" clId="{5CB25B10-5B1C-4017-B167-ED3104435743}" dt="2024-05-27T07:29:37.780" v="8610"/>
          <ac:cxnSpMkLst>
            <pc:docMk/>
            <pc:sldMk cId="2935133174" sldId="920"/>
            <ac:cxnSpMk id="110" creationId="{B8278071-2A5F-5C13-164B-8C46C28AF79D}"/>
          </ac:cxnSpMkLst>
        </pc:cxnChg>
        <pc:cxnChg chg="mod">
          <ac:chgData name="Phillip Kaufman" userId="c001b2a046940d7c" providerId="LiveId" clId="{5CB25B10-5B1C-4017-B167-ED3104435743}" dt="2024-05-27T07:29:37.780" v="8610"/>
          <ac:cxnSpMkLst>
            <pc:docMk/>
            <pc:sldMk cId="2935133174" sldId="920"/>
            <ac:cxnSpMk id="111" creationId="{D651635D-C312-3227-997F-1AC726D1B89A}"/>
          </ac:cxnSpMkLst>
        </pc:cxnChg>
        <pc:cxnChg chg="mod">
          <ac:chgData name="Phillip Kaufman" userId="c001b2a046940d7c" providerId="LiveId" clId="{5CB25B10-5B1C-4017-B167-ED3104435743}" dt="2024-05-27T07:29:37.780" v="8610"/>
          <ac:cxnSpMkLst>
            <pc:docMk/>
            <pc:sldMk cId="2935133174" sldId="920"/>
            <ac:cxnSpMk id="112" creationId="{C0E20768-F550-79A3-D35F-AE116438DBDE}"/>
          </ac:cxnSpMkLst>
        </pc:cxnChg>
        <pc:cxnChg chg="mod">
          <ac:chgData name="Phillip Kaufman" userId="c001b2a046940d7c" providerId="LiveId" clId="{5CB25B10-5B1C-4017-B167-ED3104435743}" dt="2024-05-27T07:29:37.780" v="8610"/>
          <ac:cxnSpMkLst>
            <pc:docMk/>
            <pc:sldMk cId="2935133174" sldId="920"/>
            <ac:cxnSpMk id="113" creationId="{67F5BEC3-D961-3537-2D11-D61A04B0EEE3}"/>
          </ac:cxnSpMkLst>
        </pc:cxnChg>
        <pc:cxnChg chg="mod">
          <ac:chgData name="Phillip Kaufman" userId="c001b2a046940d7c" providerId="LiveId" clId="{5CB25B10-5B1C-4017-B167-ED3104435743}" dt="2024-05-27T07:29:37.780" v="8610"/>
          <ac:cxnSpMkLst>
            <pc:docMk/>
            <pc:sldMk cId="2935133174" sldId="920"/>
            <ac:cxnSpMk id="114" creationId="{30EEA9B5-14AA-FC23-38CF-0DD702B509EB}"/>
          </ac:cxnSpMkLst>
        </pc:cxnChg>
        <pc:cxnChg chg="mod">
          <ac:chgData name="Phillip Kaufman" userId="c001b2a046940d7c" providerId="LiveId" clId="{5CB25B10-5B1C-4017-B167-ED3104435743}" dt="2024-05-27T07:29:37.780" v="8610"/>
          <ac:cxnSpMkLst>
            <pc:docMk/>
            <pc:sldMk cId="2935133174" sldId="920"/>
            <ac:cxnSpMk id="115" creationId="{92A399DC-21BD-CB13-8C30-64F251886765}"/>
          </ac:cxnSpMkLst>
        </pc:cxnChg>
      </pc:sldChg>
      <pc:sldChg chg="del">
        <pc:chgData name="Phillip Kaufman" userId="c001b2a046940d7c" providerId="LiveId" clId="{5CB25B10-5B1C-4017-B167-ED3104435743}" dt="2024-05-19T23:17:30.282" v="2853" actId="47"/>
        <pc:sldMkLst>
          <pc:docMk/>
          <pc:sldMk cId="1636314583" sldId="921"/>
        </pc:sldMkLst>
      </pc:sldChg>
      <pc:sldChg chg="addSp delSp modSp mod">
        <pc:chgData name="Phillip Kaufman" userId="c001b2a046940d7c" providerId="LiveId" clId="{5CB25B10-5B1C-4017-B167-ED3104435743}" dt="2024-05-30T06:22:08.543" v="9602" actId="478"/>
        <pc:sldMkLst>
          <pc:docMk/>
          <pc:sldMk cId="1593425542" sldId="924"/>
        </pc:sldMkLst>
        <pc:spChg chg="mod">
          <ac:chgData name="Phillip Kaufman" userId="c001b2a046940d7c" providerId="LiveId" clId="{5CB25B10-5B1C-4017-B167-ED3104435743}" dt="2024-05-30T06:17:15.693" v="9527" actId="165"/>
          <ac:spMkLst>
            <pc:docMk/>
            <pc:sldMk cId="1593425542" sldId="924"/>
            <ac:spMk id="12" creationId="{B7F2E3B3-7E26-B89E-E391-4EC1D6140535}"/>
          </ac:spMkLst>
        </pc:spChg>
        <pc:spChg chg="mod">
          <ac:chgData name="Phillip Kaufman" userId="c001b2a046940d7c" providerId="LiveId" clId="{5CB25B10-5B1C-4017-B167-ED3104435743}" dt="2024-05-30T06:17:15.693" v="9527" actId="165"/>
          <ac:spMkLst>
            <pc:docMk/>
            <pc:sldMk cId="1593425542" sldId="924"/>
            <ac:spMk id="15" creationId="{3588A9AB-7A4E-0BB1-82D0-1CBFCC86FC77}"/>
          </ac:spMkLst>
        </pc:spChg>
        <pc:spChg chg="mod">
          <ac:chgData name="Phillip Kaufman" userId="c001b2a046940d7c" providerId="LiveId" clId="{5CB25B10-5B1C-4017-B167-ED3104435743}" dt="2024-05-30T06:17:15.693" v="9527" actId="165"/>
          <ac:spMkLst>
            <pc:docMk/>
            <pc:sldMk cId="1593425542" sldId="924"/>
            <ac:spMk id="16" creationId="{48F37957-EBDD-0D9B-2EC9-DB1C908E7AFB}"/>
          </ac:spMkLst>
        </pc:spChg>
        <pc:spChg chg="mod">
          <ac:chgData name="Phillip Kaufman" userId="c001b2a046940d7c" providerId="LiveId" clId="{5CB25B10-5B1C-4017-B167-ED3104435743}" dt="2024-05-30T06:17:15.693" v="9527" actId="165"/>
          <ac:spMkLst>
            <pc:docMk/>
            <pc:sldMk cId="1593425542" sldId="924"/>
            <ac:spMk id="19" creationId="{E5E481A2-39D7-44D4-3A6C-2CBE378326E0}"/>
          </ac:spMkLst>
        </pc:spChg>
        <pc:spChg chg="mod">
          <ac:chgData name="Phillip Kaufman" userId="c001b2a046940d7c" providerId="LiveId" clId="{5CB25B10-5B1C-4017-B167-ED3104435743}" dt="2024-05-30T06:17:15.693" v="9527" actId="165"/>
          <ac:spMkLst>
            <pc:docMk/>
            <pc:sldMk cId="1593425542" sldId="924"/>
            <ac:spMk id="20" creationId="{12C28653-5052-6022-33B1-E438BCEE2C12}"/>
          </ac:spMkLst>
        </pc:spChg>
        <pc:spChg chg="mod">
          <ac:chgData name="Phillip Kaufman" userId="c001b2a046940d7c" providerId="LiveId" clId="{5CB25B10-5B1C-4017-B167-ED3104435743}" dt="2024-05-30T06:17:15.693" v="9527" actId="165"/>
          <ac:spMkLst>
            <pc:docMk/>
            <pc:sldMk cId="1593425542" sldId="924"/>
            <ac:spMk id="23" creationId="{D24AB6B5-19C6-274D-861B-203691E2F8A9}"/>
          </ac:spMkLst>
        </pc:spChg>
        <pc:spChg chg="mod">
          <ac:chgData name="Phillip Kaufman" userId="c001b2a046940d7c" providerId="LiveId" clId="{5CB25B10-5B1C-4017-B167-ED3104435743}" dt="2024-05-30T06:17:15.693" v="9527" actId="165"/>
          <ac:spMkLst>
            <pc:docMk/>
            <pc:sldMk cId="1593425542" sldId="924"/>
            <ac:spMk id="24" creationId="{FBB28E99-1CC6-AA6B-E9CB-22706D37E2BB}"/>
          </ac:spMkLst>
        </pc:spChg>
        <pc:spChg chg="mod">
          <ac:chgData name="Phillip Kaufman" userId="c001b2a046940d7c" providerId="LiveId" clId="{5CB25B10-5B1C-4017-B167-ED3104435743}" dt="2024-05-30T06:17:15.693" v="9527" actId="165"/>
          <ac:spMkLst>
            <pc:docMk/>
            <pc:sldMk cId="1593425542" sldId="924"/>
            <ac:spMk id="27" creationId="{EF75B3C0-2416-F79A-8494-893E1FB4E50A}"/>
          </ac:spMkLst>
        </pc:spChg>
        <pc:spChg chg="mod">
          <ac:chgData name="Phillip Kaufman" userId="c001b2a046940d7c" providerId="LiveId" clId="{5CB25B10-5B1C-4017-B167-ED3104435743}" dt="2024-05-30T06:17:15.693" v="9527" actId="165"/>
          <ac:spMkLst>
            <pc:docMk/>
            <pc:sldMk cId="1593425542" sldId="924"/>
            <ac:spMk id="28" creationId="{90EAD915-79FC-69FF-F4F9-17EE56F65605}"/>
          </ac:spMkLst>
        </pc:spChg>
        <pc:spChg chg="mod">
          <ac:chgData name="Phillip Kaufman" userId="c001b2a046940d7c" providerId="LiveId" clId="{5CB25B10-5B1C-4017-B167-ED3104435743}" dt="2024-05-30T06:17:15.693" v="9527" actId="165"/>
          <ac:spMkLst>
            <pc:docMk/>
            <pc:sldMk cId="1593425542" sldId="924"/>
            <ac:spMk id="31" creationId="{1853FBD1-2755-F541-E53B-D3BC4F5A90B9}"/>
          </ac:spMkLst>
        </pc:spChg>
        <pc:spChg chg="mod">
          <ac:chgData name="Phillip Kaufman" userId="c001b2a046940d7c" providerId="LiveId" clId="{5CB25B10-5B1C-4017-B167-ED3104435743}" dt="2024-05-30T06:17:15.693" v="9527" actId="165"/>
          <ac:spMkLst>
            <pc:docMk/>
            <pc:sldMk cId="1593425542" sldId="924"/>
            <ac:spMk id="65" creationId="{2D7866E2-4D58-9C6A-6314-5539A72C9277}"/>
          </ac:spMkLst>
        </pc:spChg>
        <pc:spChg chg="mod">
          <ac:chgData name="Phillip Kaufman" userId="c001b2a046940d7c" providerId="LiveId" clId="{5CB25B10-5B1C-4017-B167-ED3104435743}" dt="2024-05-30T06:17:15.693" v="9527" actId="165"/>
          <ac:spMkLst>
            <pc:docMk/>
            <pc:sldMk cId="1593425542" sldId="924"/>
            <ac:spMk id="66" creationId="{49B41E28-58B1-A4F2-76EC-F74833AB0EA7}"/>
          </ac:spMkLst>
        </pc:spChg>
        <pc:spChg chg="mod">
          <ac:chgData name="Phillip Kaufman" userId="c001b2a046940d7c" providerId="LiveId" clId="{5CB25B10-5B1C-4017-B167-ED3104435743}" dt="2024-05-30T06:19:06.663" v="9549"/>
          <ac:spMkLst>
            <pc:docMk/>
            <pc:sldMk cId="1593425542" sldId="924"/>
            <ac:spMk id="72" creationId="{6CEB60BC-DDA0-C7A6-21AD-37AD0021BB0A}"/>
          </ac:spMkLst>
        </pc:spChg>
        <pc:spChg chg="mod">
          <ac:chgData name="Phillip Kaufman" userId="c001b2a046940d7c" providerId="LiveId" clId="{5CB25B10-5B1C-4017-B167-ED3104435743}" dt="2024-05-30T06:19:06.663" v="9549"/>
          <ac:spMkLst>
            <pc:docMk/>
            <pc:sldMk cId="1593425542" sldId="924"/>
            <ac:spMk id="73" creationId="{6826F96E-794D-AB4F-9DAA-2933025234AE}"/>
          </ac:spMkLst>
        </pc:spChg>
        <pc:spChg chg="mod">
          <ac:chgData name="Phillip Kaufman" userId="c001b2a046940d7c" providerId="LiveId" clId="{5CB25B10-5B1C-4017-B167-ED3104435743}" dt="2024-05-30T06:19:21.484" v="9553"/>
          <ac:spMkLst>
            <pc:docMk/>
            <pc:sldMk cId="1593425542" sldId="924"/>
            <ac:spMk id="78" creationId="{DD6FBE3B-D569-9620-1B5B-4C5AFC94991A}"/>
          </ac:spMkLst>
        </pc:spChg>
        <pc:spChg chg="mod">
          <ac:chgData name="Phillip Kaufman" userId="c001b2a046940d7c" providerId="LiveId" clId="{5CB25B10-5B1C-4017-B167-ED3104435743}" dt="2024-05-30T06:19:21.484" v="9553"/>
          <ac:spMkLst>
            <pc:docMk/>
            <pc:sldMk cId="1593425542" sldId="924"/>
            <ac:spMk id="79" creationId="{8A5D75E1-F983-B4A2-3412-393B224A4CCD}"/>
          </ac:spMkLst>
        </pc:spChg>
        <pc:spChg chg="mod">
          <ac:chgData name="Phillip Kaufman" userId="c001b2a046940d7c" providerId="LiveId" clId="{5CB25B10-5B1C-4017-B167-ED3104435743}" dt="2024-05-30T06:19:21.484" v="9553"/>
          <ac:spMkLst>
            <pc:docMk/>
            <pc:sldMk cId="1593425542" sldId="924"/>
            <ac:spMk id="80" creationId="{AB1845D7-B70A-2867-6F3B-CB67D871E868}"/>
          </ac:spMkLst>
        </pc:spChg>
        <pc:spChg chg="mod">
          <ac:chgData name="Phillip Kaufman" userId="c001b2a046940d7c" providerId="LiveId" clId="{5CB25B10-5B1C-4017-B167-ED3104435743}" dt="2024-05-30T06:19:21.484" v="9553"/>
          <ac:spMkLst>
            <pc:docMk/>
            <pc:sldMk cId="1593425542" sldId="924"/>
            <ac:spMk id="81" creationId="{64BA9374-613B-7629-98F6-FDC7DF47B7F3}"/>
          </ac:spMkLst>
        </pc:spChg>
        <pc:spChg chg="mod">
          <ac:chgData name="Phillip Kaufman" userId="c001b2a046940d7c" providerId="LiveId" clId="{5CB25B10-5B1C-4017-B167-ED3104435743}" dt="2024-05-30T06:19:21.484" v="9553"/>
          <ac:spMkLst>
            <pc:docMk/>
            <pc:sldMk cId="1593425542" sldId="924"/>
            <ac:spMk id="82" creationId="{9E774323-B76F-00EE-7972-C31F81593215}"/>
          </ac:spMkLst>
        </pc:spChg>
        <pc:spChg chg="mod">
          <ac:chgData name="Phillip Kaufman" userId="c001b2a046940d7c" providerId="LiveId" clId="{5CB25B10-5B1C-4017-B167-ED3104435743}" dt="2024-05-30T06:19:21.484" v="9553"/>
          <ac:spMkLst>
            <pc:docMk/>
            <pc:sldMk cId="1593425542" sldId="924"/>
            <ac:spMk id="83" creationId="{FCA1A80A-0370-566A-DF9B-DB69B1A8C3E3}"/>
          </ac:spMkLst>
        </pc:spChg>
        <pc:spChg chg="mod">
          <ac:chgData name="Phillip Kaufman" userId="c001b2a046940d7c" providerId="LiveId" clId="{5CB25B10-5B1C-4017-B167-ED3104435743}" dt="2024-05-30T06:17:31.280" v="9532"/>
          <ac:spMkLst>
            <pc:docMk/>
            <pc:sldMk cId="1593425542" sldId="924"/>
            <ac:spMk id="108" creationId="{8CFD294E-ADAD-99C9-B80D-3279F6F74642}"/>
          </ac:spMkLst>
        </pc:spChg>
        <pc:spChg chg="mod">
          <ac:chgData name="Phillip Kaufman" userId="c001b2a046940d7c" providerId="LiveId" clId="{5CB25B10-5B1C-4017-B167-ED3104435743}" dt="2024-05-30T06:17:31.280" v="9532"/>
          <ac:spMkLst>
            <pc:docMk/>
            <pc:sldMk cId="1593425542" sldId="924"/>
            <ac:spMk id="109" creationId="{31CC0867-1186-2162-F162-9A586828A425}"/>
          </ac:spMkLst>
        </pc:spChg>
        <pc:spChg chg="mod">
          <ac:chgData name="Phillip Kaufman" userId="c001b2a046940d7c" providerId="LiveId" clId="{5CB25B10-5B1C-4017-B167-ED3104435743}" dt="2024-05-30T06:17:31.280" v="9532"/>
          <ac:spMkLst>
            <pc:docMk/>
            <pc:sldMk cId="1593425542" sldId="924"/>
            <ac:spMk id="110" creationId="{15CE14BD-7C21-BF44-629F-B0A3C0AFA544}"/>
          </ac:spMkLst>
        </pc:spChg>
        <pc:spChg chg="mod">
          <ac:chgData name="Phillip Kaufman" userId="c001b2a046940d7c" providerId="LiveId" clId="{5CB25B10-5B1C-4017-B167-ED3104435743}" dt="2024-05-30T06:17:31.280" v="9532"/>
          <ac:spMkLst>
            <pc:docMk/>
            <pc:sldMk cId="1593425542" sldId="924"/>
            <ac:spMk id="111" creationId="{75186FA5-9174-B987-DAC9-A2A2EE1332F9}"/>
          </ac:spMkLst>
        </pc:spChg>
        <pc:spChg chg="mod">
          <ac:chgData name="Phillip Kaufman" userId="c001b2a046940d7c" providerId="LiveId" clId="{5CB25B10-5B1C-4017-B167-ED3104435743}" dt="2024-05-30T06:17:31.280" v="9532"/>
          <ac:spMkLst>
            <pc:docMk/>
            <pc:sldMk cId="1593425542" sldId="924"/>
            <ac:spMk id="112" creationId="{3A2C012E-49BF-DABA-D4F1-5F34AE7C305F}"/>
          </ac:spMkLst>
        </pc:spChg>
        <pc:spChg chg="mod">
          <ac:chgData name="Phillip Kaufman" userId="c001b2a046940d7c" providerId="LiveId" clId="{5CB25B10-5B1C-4017-B167-ED3104435743}" dt="2024-05-30T06:17:31.280" v="9532"/>
          <ac:spMkLst>
            <pc:docMk/>
            <pc:sldMk cId="1593425542" sldId="924"/>
            <ac:spMk id="113" creationId="{A455405D-BC00-825A-5E06-33CA3F533621}"/>
          </ac:spMkLst>
        </pc:spChg>
        <pc:spChg chg="mod">
          <ac:chgData name="Phillip Kaufman" userId="c001b2a046940d7c" providerId="LiveId" clId="{5CB25B10-5B1C-4017-B167-ED3104435743}" dt="2024-05-18T03:09:00.482" v="2707" actId="1076"/>
          <ac:spMkLst>
            <pc:docMk/>
            <pc:sldMk cId="1593425542" sldId="924"/>
            <ac:spMk id="147" creationId="{E088F4D7-3F39-5AD1-B8B0-A83BB333DEEA}"/>
          </ac:spMkLst>
        </pc:spChg>
        <pc:spChg chg="mod">
          <ac:chgData name="Phillip Kaufman" userId="c001b2a046940d7c" providerId="LiveId" clId="{5CB25B10-5B1C-4017-B167-ED3104435743}" dt="2024-05-18T03:08:58.424" v="2706" actId="1076"/>
          <ac:spMkLst>
            <pc:docMk/>
            <pc:sldMk cId="1593425542" sldId="924"/>
            <ac:spMk id="149" creationId="{B0B4E991-BDF2-B1E9-B46C-735F824E9CCD}"/>
          </ac:spMkLst>
        </pc:spChg>
        <pc:grpChg chg="add del mod">
          <ac:chgData name="Phillip Kaufman" userId="c001b2a046940d7c" providerId="LiveId" clId="{5CB25B10-5B1C-4017-B167-ED3104435743}" dt="2024-05-30T06:17:15.693" v="9527" actId="165"/>
          <ac:grpSpMkLst>
            <pc:docMk/>
            <pc:sldMk cId="1593425542" sldId="924"/>
            <ac:grpSpMk id="4" creationId="{8429A2E5-C23A-25B2-152C-7FFB49B5D8AD}"/>
          </ac:grpSpMkLst>
        </pc:grpChg>
        <pc:grpChg chg="mod topLvl">
          <ac:chgData name="Phillip Kaufman" userId="c001b2a046940d7c" providerId="LiveId" clId="{5CB25B10-5B1C-4017-B167-ED3104435743}" dt="2024-05-30T06:17:55.118" v="9536" actId="164"/>
          <ac:grpSpMkLst>
            <pc:docMk/>
            <pc:sldMk cId="1593425542" sldId="924"/>
            <ac:grpSpMk id="5" creationId="{2CB009D9-E79F-7D01-2082-1D228498D71E}"/>
          </ac:grpSpMkLst>
        </pc:grpChg>
        <pc:grpChg chg="mod topLvl">
          <ac:chgData name="Phillip Kaufman" userId="c001b2a046940d7c" providerId="LiveId" clId="{5CB25B10-5B1C-4017-B167-ED3104435743}" dt="2024-05-30T06:17:55.118" v="9536" actId="164"/>
          <ac:grpSpMkLst>
            <pc:docMk/>
            <pc:sldMk cId="1593425542" sldId="924"/>
            <ac:grpSpMk id="6" creationId="{FCC9B0A9-1D27-3F69-D37F-5E5BC366BA65}"/>
          </ac:grpSpMkLst>
        </pc:grpChg>
        <pc:grpChg chg="del mod topLvl">
          <ac:chgData name="Phillip Kaufman" userId="c001b2a046940d7c" providerId="LiveId" clId="{5CB25B10-5B1C-4017-B167-ED3104435743}" dt="2024-05-30T06:17:20.506" v="9528" actId="478"/>
          <ac:grpSpMkLst>
            <pc:docMk/>
            <pc:sldMk cId="1593425542" sldId="924"/>
            <ac:grpSpMk id="7" creationId="{FC885076-6891-4E58-D768-BE6D51C862A4}"/>
          </ac:grpSpMkLst>
        </pc:grpChg>
        <pc:grpChg chg="del mod topLvl">
          <ac:chgData name="Phillip Kaufman" userId="c001b2a046940d7c" providerId="LiveId" clId="{5CB25B10-5B1C-4017-B167-ED3104435743}" dt="2024-05-30T06:17:20.506" v="9528" actId="478"/>
          <ac:grpSpMkLst>
            <pc:docMk/>
            <pc:sldMk cId="1593425542" sldId="924"/>
            <ac:grpSpMk id="8" creationId="{A05E25E1-F06B-EE40-4F4B-20BB29C1271E}"/>
          </ac:grpSpMkLst>
        </pc:grpChg>
        <pc:grpChg chg="del mod topLvl">
          <ac:chgData name="Phillip Kaufman" userId="c001b2a046940d7c" providerId="LiveId" clId="{5CB25B10-5B1C-4017-B167-ED3104435743}" dt="2024-05-30T06:17:20.506" v="9528" actId="478"/>
          <ac:grpSpMkLst>
            <pc:docMk/>
            <pc:sldMk cId="1593425542" sldId="924"/>
            <ac:grpSpMk id="9" creationId="{909DE73B-D8B5-686A-2774-72AAEEFF0929}"/>
          </ac:grpSpMkLst>
        </pc:grpChg>
        <pc:grpChg chg="del mod topLvl">
          <ac:chgData name="Phillip Kaufman" userId="c001b2a046940d7c" providerId="LiveId" clId="{5CB25B10-5B1C-4017-B167-ED3104435743}" dt="2024-05-30T06:17:20.506" v="9528" actId="478"/>
          <ac:grpSpMkLst>
            <pc:docMk/>
            <pc:sldMk cId="1593425542" sldId="924"/>
            <ac:grpSpMk id="10" creationId="{249514C7-6549-4E40-0A60-B7AFBA0553A2}"/>
          </ac:grpSpMkLst>
        </pc:grpChg>
        <pc:grpChg chg="del mod topLvl">
          <ac:chgData name="Phillip Kaufman" userId="c001b2a046940d7c" providerId="LiveId" clId="{5CB25B10-5B1C-4017-B167-ED3104435743}" dt="2024-05-30T06:17:20.506" v="9528" actId="478"/>
          <ac:grpSpMkLst>
            <pc:docMk/>
            <pc:sldMk cId="1593425542" sldId="924"/>
            <ac:grpSpMk id="11" creationId="{F432DA71-9FCB-E501-5C77-3D7F29993BBA}"/>
          </ac:grpSpMkLst>
        </pc:grpChg>
        <pc:grpChg chg="mod">
          <ac:chgData name="Phillip Kaufman" userId="c001b2a046940d7c" providerId="LiveId" clId="{5CB25B10-5B1C-4017-B167-ED3104435743}" dt="2024-05-30T06:17:15.693" v="9527" actId="165"/>
          <ac:grpSpMkLst>
            <pc:docMk/>
            <pc:sldMk cId="1593425542" sldId="924"/>
            <ac:grpSpMk id="32" creationId="{1D3F67BD-6BA5-B0B7-DFDA-D0F5152893BD}"/>
          </ac:grpSpMkLst>
        </pc:grpChg>
        <pc:grpChg chg="del mod">
          <ac:chgData name="Phillip Kaufman" userId="c001b2a046940d7c" providerId="LiveId" clId="{5CB25B10-5B1C-4017-B167-ED3104435743}" dt="2024-05-30T06:18:06.768" v="9540" actId="478"/>
          <ac:grpSpMkLst>
            <pc:docMk/>
            <pc:sldMk cId="1593425542" sldId="924"/>
            <ac:grpSpMk id="67" creationId="{6763B5E8-C825-F847-A0D8-BDAB2AF2AD5F}"/>
          </ac:grpSpMkLst>
        </pc:grpChg>
        <pc:grpChg chg="add del mod">
          <ac:chgData name="Phillip Kaufman" userId="c001b2a046940d7c" providerId="LiveId" clId="{5CB25B10-5B1C-4017-B167-ED3104435743}" dt="2024-05-30T06:18:08.388" v="9541" actId="478"/>
          <ac:grpSpMkLst>
            <pc:docMk/>
            <pc:sldMk cId="1593425542" sldId="924"/>
            <ac:grpSpMk id="70" creationId="{211B75AA-CA6E-BEBA-29FC-63C3097FAD57}"/>
          </ac:grpSpMkLst>
        </pc:grpChg>
        <pc:grpChg chg="add mod">
          <ac:chgData name="Phillip Kaufman" userId="c001b2a046940d7c" providerId="LiveId" clId="{5CB25B10-5B1C-4017-B167-ED3104435743}" dt="2024-05-30T06:20:50.536" v="9574" actId="164"/>
          <ac:grpSpMkLst>
            <pc:docMk/>
            <pc:sldMk cId="1593425542" sldId="924"/>
            <ac:grpSpMk id="71" creationId="{E9B03297-FDC9-D667-32AA-32D52AAD96AE}"/>
          </ac:grpSpMkLst>
        </pc:grpChg>
        <pc:grpChg chg="mod">
          <ac:chgData name="Phillip Kaufman" userId="c001b2a046940d7c" providerId="LiveId" clId="{5CB25B10-5B1C-4017-B167-ED3104435743}" dt="2024-05-30T06:19:06.663" v="9549"/>
          <ac:grpSpMkLst>
            <pc:docMk/>
            <pc:sldMk cId="1593425542" sldId="924"/>
            <ac:grpSpMk id="74" creationId="{9103742A-4BEB-7696-DD82-7FE1D31C0816}"/>
          </ac:grpSpMkLst>
        </pc:grpChg>
        <pc:grpChg chg="add mod">
          <ac:chgData name="Phillip Kaufman" userId="c001b2a046940d7c" providerId="LiveId" clId="{5CB25B10-5B1C-4017-B167-ED3104435743}" dt="2024-05-30T06:20:50.536" v="9574" actId="164"/>
          <ac:grpSpMkLst>
            <pc:docMk/>
            <pc:sldMk cId="1593425542" sldId="924"/>
            <ac:grpSpMk id="77" creationId="{0E680465-7AF7-94C0-3EBF-3DB4AC0BE139}"/>
          </ac:grpSpMkLst>
        </pc:grpChg>
        <pc:grpChg chg="add mod">
          <ac:chgData name="Phillip Kaufman" userId="c001b2a046940d7c" providerId="LiveId" clId="{5CB25B10-5B1C-4017-B167-ED3104435743}" dt="2024-05-30T06:20:50.536" v="9574" actId="164"/>
          <ac:grpSpMkLst>
            <pc:docMk/>
            <pc:sldMk cId="1593425542" sldId="924"/>
            <ac:grpSpMk id="84" creationId="{73F06AF1-824B-CE63-FCFA-C2CCBC567CBB}"/>
          </ac:grpSpMkLst>
        </pc:grpChg>
        <pc:grpChg chg="mod">
          <ac:chgData name="Phillip Kaufman" userId="c001b2a046940d7c" providerId="LiveId" clId="{5CB25B10-5B1C-4017-B167-ED3104435743}" dt="2024-05-30T06:19:21.484" v="9553"/>
          <ac:grpSpMkLst>
            <pc:docMk/>
            <pc:sldMk cId="1593425542" sldId="924"/>
            <ac:grpSpMk id="85" creationId="{1741E423-C95E-731F-2C95-EFADFFA1D793}"/>
          </ac:grpSpMkLst>
        </pc:grpChg>
        <pc:grpChg chg="add mod">
          <ac:chgData name="Phillip Kaufman" userId="c001b2a046940d7c" providerId="LiveId" clId="{5CB25B10-5B1C-4017-B167-ED3104435743}" dt="2024-05-30T06:17:55.118" v="9536" actId="164"/>
          <ac:grpSpMkLst>
            <pc:docMk/>
            <pc:sldMk cId="1593425542" sldId="924"/>
            <ac:grpSpMk id="107" creationId="{3728194C-44ED-AF98-94DE-D6149FD124BE}"/>
          </ac:grpSpMkLst>
        </pc:grpChg>
        <pc:grpChg chg="add del mod">
          <ac:chgData name="Phillip Kaufman" userId="c001b2a046940d7c" providerId="LiveId" clId="{5CB25B10-5B1C-4017-B167-ED3104435743}" dt="2024-05-30T06:22:08.543" v="9602" actId="478"/>
          <ac:grpSpMkLst>
            <pc:docMk/>
            <pc:sldMk cId="1593425542" sldId="924"/>
            <ac:grpSpMk id="125" creationId="{8BEA57BA-DB0B-DE6B-2910-5663ECCC8495}"/>
          </ac:grpSpMkLst>
        </pc:grpChg>
        <pc:cxnChg chg="mod">
          <ac:chgData name="Phillip Kaufman" userId="c001b2a046940d7c" providerId="LiveId" clId="{5CB25B10-5B1C-4017-B167-ED3104435743}" dt="2024-05-30T06:17:20.506" v="9528" actId="478"/>
          <ac:cxnSpMkLst>
            <pc:docMk/>
            <pc:sldMk cId="1593425542" sldId="924"/>
            <ac:cxnSpMk id="13" creationId="{FFECAB1F-90CB-0EC4-9B0A-05DFEE8876D1}"/>
          </ac:cxnSpMkLst>
        </pc:cxnChg>
        <pc:cxnChg chg="mod">
          <ac:chgData name="Phillip Kaufman" userId="c001b2a046940d7c" providerId="LiveId" clId="{5CB25B10-5B1C-4017-B167-ED3104435743}" dt="2024-05-30T06:17:20.506" v="9528" actId="478"/>
          <ac:cxnSpMkLst>
            <pc:docMk/>
            <pc:sldMk cId="1593425542" sldId="924"/>
            <ac:cxnSpMk id="14" creationId="{66ECE18B-228A-77FB-8A00-C3BEDF0214E5}"/>
          </ac:cxnSpMkLst>
        </pc:cxnChg>
        <pc:cxnChg chg="mod">
          <ac:chgData name="Phillip Kaufman" userId="c001b2a046940d7c" providerId="LiveId" clId="{5CB25B10-5B1C-4017-B167-ED3104435743}" dt="2024-05-30T06:17:20.506" v="9528" actId="478"/>
          <ac:cxnSpMkLst>
            <pc:docMk/>
            <pc:sldMk cId="1593425542" sldId="924"/>
            <ac:cxnSpMk id="17" creationId="{2C00DB5B-ABA5-4FD3-A84E-521ED46FD9E3}"/>
          </ac:cxnSpMkLst>
        </pc:cxnChg>
        <pc:cxnChg chg="mod">
          <ac:chgData name="Phillip Kaufman" userId="c001b2a046940d7c" providerId="LiveId" clId="{5CB25B10-5B1C-4017-B167-ED3104435743}" dt="2024-05-30T06:17:20.506" v="9528" actId="478"/>
          <ac:cxnSpMkLst>
            <pc:docMk/>
            <pc:sldMk cId="1593425542" sldId="924"/>
            <ac:cxnSpMk id="18" creationId="{C5872CE6-9080-2341-E538-2B7B8C2DC017}"/>
          </ac:cxnSpMkLst>
        </pc:cxnChg>
        <pc:cxnChg chg="mod">
          <ac:chgData name="Phillip Kaufman" userId="c001b2a046940d7c" providerId="LiveId" clId="{5CB25B10-5B1C-4017-B167-ED3104435743}" dt="2024-05-30T06:17:20.506" v="9528" actId="478"/>
          <ac:cxnSpMkLst>
            <pc:docMk/>
            <pc:sldMk cId="1593425542" sldId="924"/>
            <ac:cxnSpMk id="21" creationId="{EECC633F-D9F3-54D9-E5F9-347E57604935}"/>
          </ac:cxnSpMkLst>
        </pc:cxnChg>
        <pc:cxnChg chg="mod">
          <ac:chgData name="Phillip Kaufman" userId="c001b2a046940d7c" providerId="LiveId" clId="{5CB25B10-5B1C-4017-B167-ED3104435743}" dt="2024-05-30T06:17:20.506" v="9528" actId="478"/>
          <ac:cxnSpMkLst>
            <pc:docMk/>
            <pc:sldMk cId="1593425542" sldId="924"/>
            <ac:cxnSpMk id="22" creationId="{CB69C896-FEDB-8171-A560-0F3EAA05C134}"/>
          </ac:cxnSpMkLst>
        </pc:cxnChg>
        <pc:cxnChg chg="mod">
          <ac:chgData name="Phillip Kaufman" userId="c001b2a046940d7c" providerId="LiveId" clId="{5CB25B10-5B1C-4017-B167-ED3104435743}" dt="2024-05-30T06:17:20.506" v="9528" actId="478"/>
          <ac:cxnSpMkLst>
            <pc:docMk/>
            <pc:sldMk cId="1593425542" sldId="924"/>
            <ac:cxnSpMk id="25" creationId="{F2211514-509D-4351-DC9A-EDBD6064430D}"/>
          </ac:cxnSpMkLst>
        </pc:cxnChg>
        <pc:cxnChg chg="mod">
          <ac:chgData name="Phillip Kaufman" userId="c001b2a046940d7c" providerId="LiveId" clId="{5CB25B10-5B1C-4017-B167-ED3104435743}" dt="2024-05-30T06:17:20.506" v="9528" actId="478"/>
          <ac:cxnSpMkLst>
            <pc:docMk/>
            <pc:sldMk cId="1593425542" sldId="924"/>
            <ac:cxnSpMk id="26" creationId="{57EEA248-75CD-EE66-D388-FBAE5D04EDBF}"/>
          </ac:cxnSpMkLst>
        </pc:cxnChg>
        <pc:cxnChg chg="mod">
          <ac:chgData name="Phillip Kaufman" userId="c001b2a046940d7c" providerId="LiveId" clId="{5CB25B10-5B1C-4017-B167-ED3104435743}" dt="2024-05-30T06:17:20.506" v="9528" actId="478"/>
          <ac:cxnSpMkLst>
            <pc:docMk/>
            <pc:sldMk cId="1593425542" sldId="924"/>
            <ac:cxnSpMk id="29" creationId="{A2677ACA-EA6A-E9A4-07D5-378FAA033732}"/>
          </ac:cxnSpMkLst>
        </pc:cxnChg>
        <pc:cxnChg chg="mod">
          <ac:chgData name="Phillip Kaufman" userId="c001b2a046940d7c" providerId="LiveId" clId="{5CB25B10-5B1C-4017-B167-ED3104435743}" dt="2024-05-30T06:17:20.506" v="9528" actId="478"/>
          <ac:cxnSpMkLst>
            <pc:docMk/>
            <pc:sldMk cId="1593425542" sldId="924"/>
            <ac:cxnSpMk id="30" creationId="{5924957D-710C-81DB-8D67-4757FA855094}"/>
          </ac:cxnSpMkLst>
        </pc:cxnChg>
        <pc:cxnChg chg="mod">
          <ac:chgData name="Phillip Kaufman" userId="c001b2a046940d7c" providerId="LiveId" clId="{5CB25B10-5B1C-4017-B167-ED3104435743}" dt="2024-05-30T06:17:15.693" v="9527" actId="165"/>
          <ac:cxnSpMkLst>
            <pc:docMk/>
            <pc:sldMk cId="1593425542" sldId="924"/>
            <ac:cxnSpMk id="33" creationId="{AA6FF4B2-6D0C-044B-66E6-B9B96364A9E2}"/>
          </ac:cxnSpMkLst>
        </pc:cxnChg>
        <pc:cxnChg chg="mod">
          <ac:chgData name="Phillip Kaufman" userId="c001b2a046940d7c" providerId="LiveId" clId="{5CB25B10-5B1C-4017-B167-ED3104435743}" dt="2024-05-30T06:17:15.693" v="9527" actId="165"/>
          <ac:cxnSpMkLst>
            <pc:docMk/>
            <pc:sldMk cId="1593425542" sldId="924"/>
            <ac:cxnSpMk id="34" creationId="{0BC97658-106B-8300-2A6B-781D858A0D01}"/>
          </ac:cxnSpMkLst>
        </pc:cxnChg>
        <pc:cxnChg chg="mod">
          <ac:chgData name="Phillip Kaufman" userId="c001b2a046940d7c" providerId="LiveId" clId="{5CB25B10-5B1C-4017-B167-ED3104435743}" dt="2024-05-30T06:17:15.693" v="9527" actId="165"/>
          <ac:cxnSpMkLst>
            <pc:docMk/>
            <pc:sldMk cId="1593425542" sldId="924"/>
            <ac:cxnSpMk id="35" creationId="{911F220D-42A0-6D67-6CEF-FD413C25331C}"/>
          </ac:cxnSpMkLst>
        </pc:cxnChg>
        <pc:cxnChg chg="mod">
          <ac:chgData name="Phillip Kaufman" userId="c001b2a046940d7c" providerId="LiveId" clId="{5CB25B10-5B1C-4017-B167-ED3104435743}" dt="2024-05-30T06:17:15.693" v="9527" actId="165"/>
          <ac:cxnSpMkLst>
            <pc:docMk/>
            <pc:sldMk cId="1593425542" sldId="924"/>
            <ac:cxnSpMk id="36" creationId="{B221C115-F4D3-E057-A2AC-BE17ECC328DE}"/>
          </ac:cxnSpMkLst>
        </pc:cxnChg>
        <pc:cxnChg chg="mod">
          <ac:chgData name="Phillip Kaufman" userId="c001b2a046940d7c" providerId="LiveId" clId="{5CB25B10-5B1C-4017-B167-ED3104435743}" dt="2024-05-30T06:17:15.693" v="9527" actId="165"/>
          <ac:cxnSpMkLst>
            <pc:docMk/>
            <pc:sldMk cId="1593425542" sldId="924"/>
            <ac:cxnSpMk id="37" creationId="{7632E6BA-9178-FCFC-DEA2-71CDF34666E9}"/>
          </ac:cxnSpMkLst>
        </pc:cxnChg>
        <pc:cxnChg chg="mod">
          <ac:chgData name="Phillip Kaufman" userId="c001b2a046940d7c" providerId="LiveId" clId="{5CB25B10-5B1C-4017-B167-ED3104435743}" dt="2024-05-30T06:17:15.693" v="9527" actId="165"/>
          <ac:cxnSpMkLst>
            <pc:docMk/>
            <pc:sldMk cId="1593425542" sldId="924"/>
            <ac:cxnSpMk id="38" creationId="{41346614-0A90-024D-B253-9621CBEB3700}"/>
          </ac:cxnSpMkLst>
        </pc:cxnChg>
        <pc:cxnChg chg="mod">
          <ac:chgData name="Phillip Kaufman" userId="c001b2a046940d7c" providerId="LiveId" clId="{5CB25B10-5B1C-4017-B167-ED3104435743}" dt="2024-05-30T06:17:15.693" v="9527" actId="165"/>
          <ac:cxnSpMkLst>
            <pc:docMk/>
            <pc:sldMk cId="1593425542" sldId="924"/>
            <ac:cxnSpMk id="39" creationId="{B0AF566E-187F-9B9F-0278-D5F46B07FB5B}"/>
          </ac:cxnSpMkLst>
        </pc:cxnChg>
        <pc:cxnChg chg="mod">
          <ac:chgData name="Phillip Kaufman" userId="c001b2a046940d7c" providerId="LiveId" clId="{5CB25B10-5B1C-4017-B167-ED3104435743}" dt="2024-05-30T06:17:15.693" v="9527" actId="165"/>
          <ac:cxnSpMkLst>
            <pc:docMk/>
            <pc:sldMk cId="1593425542" sldId="924"/>
            <ac:cxnSpMk id="40" creationId="{7A10190D-2210-4FF2-D258-EB5AAAF8DC81}"/>
          </ac:cxnSpMkLst>
        </pc:cxnChg>
        <pc:cxnChg chg="mod">
          <ac:chgData name="Phillip Kaufman" userId="c001b2a046940d7c" providerId="LiveId" clId="{5CB25B10-5B1C-4017-B167-ED3104435743}" dt="2024-05-30T06:17:15.693" v="9527" actId="165"/>
          <ac:cxnSpMkLst>
            <pc:docMk/>
            <pc:sldMk cId="1593425542" sldId="924"/>
            <ac:cxnSpMk id="41" creationId="{3B45C41A-ADAF-3B1C-9CCE-E266629967EE}"/>
          </ac:cxnSpMkLst>
        </pc:cxnChg>
        <pc:cxnChg chg="mod">
          <ac:chgData name="Phillip Kaufman" userId="c001b2a046940d7c" providerId="LiveId" clId="{5CB25B10-5B1C-4017-B167-ED3104435743}" dt="2024-05-30T06:17:15.693" v="9527" actId="165"/>
          <ac:cxnSpMkLst>
            <pc:docMk/>
            <pc:sldMk cId="1593425542" sldId="924"/>
            <ac:cxnSpMk id="42" creationId="{A9C1A472-C874-B442-823D-3B66CCA4BC6B}"/>
          </ac:cxnSpMkLst>
        </pc:cxnChg>
        <pc:cxnChg chg="mod">
          <ac:chgData name="Phillip Kaufman" userId="c001b2a046940d7c" providerId="LiveId" clId="{5CB25B10-5B1C-4017-B167-ED3104435743}" dt="2024-05-30T06:17:15.693" v="9527" actId="165"/>
          <ac:cxnSpMkLst>
            <pc:docMk/>
            <pc:sldMk cId="1593425542" sldId="924"/>
            <ac:cxnSpMk id="43" creationId="{C203BDB6-667B-A540-4747-0459FB6BCF4F}"/>
          </ac:cxnSpMkLst>
        </pc:cxnChg>
        <pc:cxnChg chg="mod">
          <ac:chgData name="Phillip Kaufman" userId="c001b2a046940d7c" providerId="LiveId" clId="{5CB25B10-5B1C-4017-B167-ED3104435743}" dt="2024-05-30T06:17:15.693" v="9527" actId="165"/>
          <ac:cxnSpMkLst>
            <pc:docMk/>
            <pc:sldMk cId="1593425542" sldId="924"/>
            <ac:cxnSpMk id="44" creationId="{FC612CD2-05F4-0F89-A3DE-33AC8E54F907}"/>
          </ac:cxnSpMkLst>
        </pc:cxnChg>
        <pc:cxnChg chg="mod">
          <ac:chgData name="Phillip Kaufman" userId="c001b2a046940d7c" providerId="LiveId" clId="{5CB25B10-5B1C-4017-B167-ED3104435743}" dt="2024-05-30T06:17:15.693" v="9527" actId="165"/>
          <ac:cxnSpMkLst>
            <pc:docMk/>
            <pc:sldMk cId="1593425542" sldId="924"/>
            <ac:cxnSpMk id="45" creationId="{A242E9E3-B544-F7DF-6B55-DC5D0F5D2158}"/>
          </ac:cxnSpMkLst>
        </pc:cxnChg>
        <pc:cxnChg chg="mod">
          <ac:chgData name="Phillip Kaufman" userId="c001b2a046940d7c" providerId="LiveId" clId="{5CB25B10-5B1C-4017-B167-ED3104435743}" dt="2024-05-30T06:17:15.693" v="9527" actId="165"/>
          <ac:cxnSpMkLst>
            <pc:docMk/>
            <pc:sldMk cId="1593425542" sldId="924"/>
            <ac:cxnSpMk id="46" creationId="{1ACAF326-4307-D8B4-C237-4D2E2FE016F0}"/>
          </ac:cxnSpMkLst>
        </pc:cxnChg>
        <pc:cxnChg chg="mod">
          <ac:chgData name="Phillip Kaufman" userId="c001b2a046940d7c" providerId="LiveId" clId="{5CB25B10-5B1C-4017-B167-ED3104435743}" dt="2024-05-30T06:17:15.693" v="9527" actId="165"/>
          <ac:cxnSpMkLst>
            <pc:docMk/>
            <pc:sldMk cId="1593425542" sldId="924"/>
            <ac:cxnSpMk id="47" creationId="{D56F84F1-829F-B2FB-749E-0E97A508962A}"/>
          </ac:cxnSpMkLst>
        </pc:cxnChg>
        <pc:cxnChg chg="mod">
          <ac:chgData name="Phillip Kaufman" userId="c001b2a046940d7c" providerId="LiveId" clId="{5CB25B10-5B1C-4017-B167-ED3104435743}" dt="2024-05-30T06:17:15.693" v="9527" actId="165"/>
          <ac:cxnSpMkLst>
            <pc:docMk/>
            <pc:sldMk cId="1593425542" sldId="924"/>
            <ac:cxnSpMk id="48" creationId="{DAF69126-E555-87FF-3197-AB964F7041A0}"/>
          </ac:cxnSpMkLst>
        </pc:cxnChg>
        <pc:cxnChg chg="mod">
          <ac:chgData name="Phillip Kaufman" userId="c001b2a046940d7c" providerId="LiveId" clId="{5CB25B10-5B1C-4017-B167-ED3104435743}" dt="2024-05-30T06:17:15.693" v="9527" actId="165"/>
          <ac:cxnSpMkLst>
            <pc:docMk/>
            <pc:sldMk cId="1593425542" sldId="924"/>
            <ac:cxnSpMk id="49" creationId="{8F19A5A7-15ED-92C8-7155-CE21A757E00A}"/>
          </ac:cxnSpMkLst>
        </pc:cxnChg>
        <pc:cxnChg chg="mod">
          <ac:chgData name="Phillip Kaufman" userId="c001b2a046940d7c" providerId="LiveId" clId="{5CB25B10-5B1C-4017-B167-ED3104435743}" dt="2024-05-30T06:17:15.693" v="9527" actId="165"/>
          <ac:cxnSpMkLst>
            <pc:docMk/>
            <pc:sldMk cId="1593425542" sldId="924"/>
            <ac:cxnSpMk id="50" creationId="{6B0E7EDE-90D8-D5A1-43D4-CAC6C15F7D5E}"/>
          </ac:cxnSpMkLst>
        </pc:cxnChg>
        <pc:cxnChg chg="mod">
          <ac:chgData name="Phillip Kaufman" userId="c001b2a046940d7c" providerId="LiveId" clId="{5CB25B10-5B1C-4017-B167-ED3104435743}" dt="2024-05-30T06:17:15.693" v="9527" actId="165"/>
          <ac:cxnSpMkLst>
            <pc:docMk/>
            <pc:sldMk cId="1593425542" sldId="924"/>
            <ac:cxnSpMk id="51" creationId="{ECF009E4-98EB-C27C-050D-878E3C6FF8C9}"/>
          </ac:cxnSpMkLst>
        </pc:cxnChg>
        <pc:cxnChg chg="mod">
          <ac:chgData name="Phillip Kaufman" userId="c001b2a046940d7c" providerId="LiveId" clId="{5CB25B10-5B1C-4017-B167-ED3104435743}" dt="2024-05-30T06:17:15.693" v="9527" actId="165"/>
          <ac:cxnSpMkLst>
            <pc:docMk/>
            <pc:sldMk cId="1593425542" sldId="924"/>
            <ac:cxnSpMk id="52" creationId="{CF47C101-E1F8-7508-AFE3-EEDC6357C4FD}"/>
          </ac:cxnSpMkLst>
        </pc:cxnChg>
        <pc:cxnChg chg="mod">
          <ac:chgData name="Phillip Kaufman" userId="c001b2a046940d7c" providerId="LiveId" clId="{5CB25B10-5B1C-4017-B167-ED3104435743}" dt="2024-05-30T06:17:15.693" v="9527" actId="165"/>
          <ac:cxnSpMkLst>
            <pc:docMk/>
            <pc:sldMk cId="1593425542" sldId="924"/>
            <ac:cxnSpMk id="53" creationId="{CA6C58AF-02AA-F986-260C-56A93E262790}"/>
          </ac:cxnSpMkLst>
        </pc:cxnChg>
        <pc:cxnChg chg="mod">
          <ac:chgData name="Phillip Kaufman" userId="c001b2a046940d7c" providerId="LiveId" clId="{5CB25B10-5B1C-4017-B167-ED3104435743}" dt="2024-05-30T06:17:15.693" v="9527" actId="165"/>
          <ac:cxnSpMkLst>
            <pc:docMk/>
            <pc:sldMk cId="1593425542" sldId="924"/>
            <ac:cxnSpMk id="54" creationId="{7B9213C8-7433-CFD9-6D23-2A4C7EE74FB7}"/>
          </ac:cxnSpMkLst>
        </pc:cxnChg>
        <pc:cxnChg chg="mod">
          <ac:chgData name="Phillip Kaufman" userId="c001b2a046940d7c" providerId="LiveId" clId="{5CB25B10-5B1C-4017-B167-ED3104435743}" dt="2024-05-30T06:17:15.693" v="9527" actId="165"/>
          <ac:cxnSpMkLst>
            <pc:docMk/>
            <pc:sldMk cId="1593425542" sldId="924"/>
            <ac:cxnSpMk id="55" creationId="{35B48DBE-708F-4CC0-20A8-921BCC103499}"/>
          </ac:cxnSpMkLst>
        </pc:cxnChg>
        <pc:cxnChg chg="mod">
          <ac:chgData name="Phillip Kaufman" userId="c001b2a046940d7c" providerId="LiveId" clId="{5CB25B10-5B1C-4017-B167-ED3104435743}" dt="2024-05-30T06:17:15.693" v="9527" actId="165"/>
          <ac:cxnSpMkLst>
            <pc:docMk/>
            <pc:sldMk cId="1593425542" sldId="924"/>
            <ac:cxnSpMk id="56" creationId="{A8CBFD7D-5375-6911-A11F-B08C61D00D5B}"/>
          </ac:cxnSpMkLst>
        </pc:cxnChg>
        <pc:cxnChg chg="mod">
          <ac:chgData name="Phillip Kaufman" userId="c001b2a046940d7c" providerId="LiveId" clId="{5CB25B10-5B1C-4017-B167-ED3104435743}" dt="2024-05-30T06:17:15.693" v="9527" actId="165"/>
          <ac:cxnSpMkLst>
            <pc:docMk/>
            <pc:sldMk cId="1593425542" sldId="924"/>
            <ac:cxnSpMk id="57" creationId="{2909A46A-54B3-A59C-04E8-4251EBC531A0}"/>
          </ac:cxnSpMkLst>
        </pc:cxnChg>
        <pc:cxnChg chg="mod">
          <ac:chgData name="Phillip Kaufman" userId="c001b2a046940d7c" providerId="LiveId" clId="{5CB25B10-5B1C-4017-B167-ED3104435743}" dt="2024-05-30T06:17:15.693" v="9527" actId="165"/>
          <ac:cxnSpMkLst>
            <pc:docMk/>
            <pc:sldMk cId="1593425542" sldId="924"/>
            <ac:cxnSpMk id="58" creationId="{0EDB17C9-9AE7-04B0-7E43-0D259A1FC9F9}"/>
          </ac:cxnSpMkLst>
        </pc:cxnChg>
        <pc:cxnChg chg="mod">
          <ac:chgData name="Phillip Kaufman" userId="c001b2a046940d7c" providerId="LiveId" clId="{5CB25B10-5B1C-4017-B167-ED3104435743}" dt="2024-05-30T06:17:15.693" v="9527" actId="165"/>
          <ac:cxnSpMkLst>
            <pc:docMk/>
            <pc:sldMk cId="1593425542" sldId="924"/>
            <ac:cxnSpMk id="59" creationId="{789352E7-B33C-0B91-6583-82484DC6148F}"/>
          </ac:cxnSpMkLst>
        </pc:cxnChg>
        <pc:cxnChg chg="mod">
          <ac:chgData name="Phillip Kaufman" userId="c001b2a046940d7c" providerId="LiveId" clId="{5CB25B10-5B1C-4017-B167-ED3104435743}" dt="2024-05-30T06:17:15.693" v="9527" actId="165"/>
          <ac:cxnSpMkLst>
            <pc:docMk/>
            <pc:sldMk cId="1593425542" sldId="924"/>
            <ac:cxnSpMk id="60" creationId="{EB276378-899A-0D59-1643-7F5F61F139D6}"/>
          </ac:cxnSpMkLst>
        </pc:cxnChg>
        <pc:cxnChg chg="mod">
          <ac:chgData name="Phillip Kaufman" userId="c001b2a046940d7c" providerId="LiveId" clId="{5CB25B10-5B1C-4017-B167-ED3104435743}" dt="2024-05-30T06:17:15.693" v="9527" actId="165"/>
          <ac:cxnSpMkLst>
            <pc:docMk/>
            <pc:sldMk cId="1593425542" sldId="924"/>
            <ac:cxnSpMk id="61" creationId="{BCBA5AD7-433E-EA4F-A1AB-68FAF1B171A6}"/>
          </ac:cxnSpMkLst>
        </pc:cxnChg>
        <pc:cxnChg chg="mod">
          <ac:chgData name="Phillip Kaufman" userId="c001b2a046940d7c" providerId="LiveId" clId="{5CB25B10-5B1C-4017-B167-ED3104435743}" dt="2024-05-30T06:17:15.693" v="9527" actId="165"/>
          <ac:cxnSpMkLst>
            <pc:docMk/>
            <pc:sldMk cId="1593425542" sldId="924"/>
            <ac:cxnSpMk id="62" creationId="{D8B471B8-EF33-8CC5-BF5F-D66FC93BC29D}"/>
          </ac:cxnSpMkLst>
        </pc:cxnChg>
        <pc:cxnChg chg="mod">
          <ac:chgData name="Phillip Kaufman" userId="c001b2a046940d7c" providerId="LiveId" clId="{5CB25B10-5B1C-4017-B167-ED3104435743}" dt="2024-05-30T06:17:15.693" v="9527" actId="165"/>
          <ac:cxnSpMkLst>
            <pc:docMk/>
            <pc:sldMk cId="1593425542" sldId="924"/>
            <ac:cxnSpMk id="63" creationId="{AC95CED0-A23F-2743-94BE-3E7E15B92B17}"/>
          </ac:cxnSpMkLst>
        </pc:cxnChg>
        <pc:cxnChg chg="mod">
          <ac:chgData name="Phillip Kaufman" userId="c001b2a046940d7c" providerId="LiveId" clId="{5CB25B10-5B1C-4017-B167-ED3104435743}" dt="2024-05-30T06:17:15.693" v="9527" actId="165"/>
          <ac:cxnSpMkLst>
            <pc:docMk/>
            <pc:sldMk cId="1593425542" sldId="924"/>
            <ac:cxnSpMk id="64" creationId="{72CD4C00-6B8C-D92B-BE73-5D3857BF8C6F}"/>
          </ac:cxnSpMkLst>
        </pc:cxnChg>
        <pc:cxnChg chg="del mod">
          <ac:chgData name="Phillip Kaufman" userId="c001b2a046940d7c" providerId="LiveId" clId="{5CB25B10-5B1C-4017-B167-ED3104435743}" dt="2024-05-30T06:18:06.768" v="9540" actId="478"/>
          <ac:cxnSpMkLst>
            <pc:docMk/>
            <pc:sldMk cId="1593425542" sldId="924"/>
            <ac:cxnSpMk id="68" creationId="{AFA7E6BA-E99A-871A-D1A3-5A1A3BDEA264}"/>
          </ac:cxnSpMkLst>
        </pc:cxnChg>
        <pc:cxnChg chg="mod">
          <ac:chgData name="Phillip Kaufman" userId="c001b2a046940d7c" providerId="LiveId" clId="{5CB25B10-5B1C-4017-B167-ED3104435743}" dt="2024-05-30T06:17:15.693" v="9527" actId="165"/>
          <ac:cxnSpMkLst>
            <pc:docMk/>
            <pc:sldMk cId="1593425542" sldId="924"/>
            <ac:cxnSpMk id="69" creationId="{5ECC2615-8467-7979-08B3-5E37CDEDB115}"/>
          </ac:cxnSpMkLst>
        </pc:cxnChg>
        <pc:cxnChg chg="mod">
          <ac:chgData name="Phillip Kaufman" userId="c001b2a046940d7c" providerId="LiveId" clId="{5CB25B10-5B1C-4017-B167-ED3104435743}" dt="2024-05-30T06:19:06.663" v="9549"/>
          <ac:cxnSpMkLst>
            <pc:docMk/>
            <pc:sldMk cId="1593425542" sldId="924"/>
            <ac:cxnSpMk id="75" creationId="{53A88974-502D-2226-4270-42F52AFF6A4A}"/>
          </ac:cxnSpMkLst>
        </pc:cxnChg>
        <pc:cxnChg chg="mod">
          <ac:chgData name="Phillip Kaufman" userId="c001b2a046940d7c" providerId="LiveId" clId="{5CB25B10-5B1C-4017-B167-ED3104435743}" dt="2024-05-30T06:19:06.663" v="9549"/>
          <ac:cxnSpMkLst>
            <pc:docMk/>
            <pc:sldMk cId="1593425542" sldId="924"/>
            <ac:cxnSpMk id="76" creationId="{B62FA3A3-506D-66AF-BC19-1176C4A6DEE5}"/>
          </ac:cxnSpMkLst>
        </pc:cxnChg>
        <pc:cxnChg chg="mod">
          <ac:chgData name="Phillip Kaufman" userId="c001b2a046940d7c" providerId="LiveId" clId="{5CB25B10-5B1C-4017-B167-ED3104435743}" dt="2024-05-30T06:19:21.484" v="9553"/>
          <ac:cxnSpMkLst>
            <pc:docMk/>
            <pc:sldMk cId="1593425542" sldId="924"/>
            <ac:cxnSpMk id="86" creationId="{CF15C291-54F0-EA34-D647-FBC0500733A1}"/>
          </ac:cxnSpMkLst>
        </pc:cxnChg>
        <pc:cxnChg chg="mod">
          <ac:chgData name="Phillip Kaufman" userId="c001b2a046940d7c" providerId="LiveId" clId="{5CB25B10-5B1C-4017-B167-ED3104435743}" dt="2024-05-30T06:19:21.484" v="9553"/>
          <ac:cxnSpMkLst>
            <pc:docMk/>
            <pc:sldMk cId="1593425542" sldId="924"/>
            <ac:cxnSpMk id="87" creationId="{D46DE68A-BC14-132C-2509-8AA2DA164508}"/>
          </ac:cxnSpMkLst>
        </pc:cxnChg>
        <pc:cxnChg chg="mod">
          <ac:chgData name="Phillip Kaufman" userId="c001b2a046940d7c" providerId="LiveId" clId="{5CB25B10-5B1C-4017-B167-ED3104435743}" dt="2024-05-30T06:19:21.484" v="9553"/>
          <ac:cxnSpMkLst>
            <pc:docMk/>
            <pc:sldMk cId="1593425542" sldId="924"/>
            <ac:cxnSpMk id="88" creationId="{0DE18159-0E49-78B9-C2AB-F8D747384C52}"/>
          </ac:cxnSpMkLst>
        </pc:cxnChg>
        <pc:cxnChg chg="mod">
          <ac:chgData name="Phillip Kaufman" userId="c001b2a046940d7c" providerId="LiveId" clId="{5CB25B10-5B1C-4017-B167-ED3104435743}" dt="2024-05-30T06:19:21.484" v="9553"/>
          <ac:cxnSpMkLst>
            <pc:docMk/>
            <pc:sldMk cId="1593425542" sldId="924"/>
            <ac:cxnSpMk id="89" creationId="{A346EC61-82D4-E9CB-D04E-3BDF9AB52521}"/>
          </ac:cxnSpMkLst>
        </pc:cxnChg>
        <pc:cxnChg chg="mod">
          <ac:chgData name="Phillip Kaufman" userId="c001b2a046940d7c" providerId="LiveId" clId="{5CB25B10-5B1C-4017-B167-ED3104435743}" dt="2024-05-30T06:19:21.484" v="9553"/>
          <ac:cxnSpMkLst>
            <pc:docMk/>
            <pc:sldMk cId="1593425542" sldId="924"/>
            <ac:cxnSpMk id="90" creationId="{5192570C-E9FF-5DD3-F586-EF453A5EFCD5}"/>
          </ac:cxnSpMkLst>
        </pc:cxnChg>
        <pc:cxnChg chg="mod">
          <ac:chgData name="Phillip Kaufman" userId="c001b2a046940d7c" providerId="LiveId" clId="{5CB25B10-5B1C-4017-B167-ED3104435743}" dt="2024-05-30T06:19:21.484" v="9553"/>
          <ac:cxnSpMkLst>
            <pc:docMk/>
            <pc:sldMk cId="1593425542" sldId="924"/>
            <ac:cxnSpMk id="91" creationId="{8727460B-659F-147A-034B-B995F20DFD4B}"/>
          </ac:cxnSpMkLst>
        </pc:cxnChg>
        <pc:cxnChg chg="mod">
          <ac:chgData name="Phillip Kaufman" userId="c001b2a046940d7c" providerId="LiveId" clId="{5CB25B10-5B1C-4017-B167-ED3104435743}" dt="2024-05-30T06:19:21.484" v="9553"/>
          <ac:cxnSpMkLst>
            <pc:docMk/>
            <pc:sldMk cId="1593425542" sldId="924"/>
            <ac:cxnSpMk id="92" creationId="{122B57E7-CE98-70E7-7F4A-98FB011C9A2F}"/>
          </ac:cxnSpMkLst>
        </pc:cxnChg>
        <pc:cxnChg chg="mod">
          <ac:chgData name="Phillip Kaufman" userId="c001b2a046940d7c" providerId="LiveId" clId="{5CB25B10-5B1C-4017-B167-ED3104435743}" dt="2024-05-30T06:19:21.484" v="9553"/>
          <ac:cxnSpMkLst>
            <pc:docMk/>
            <pc:sldMk cId="1593425542" sldId="924"/>
            <ac:cxnSpMk id="93" creationId="{C18DA03D-3D96-6BB2-7E8A-DF303A9ADE58}"/>
          </ac:cxnSpMkLst>
        </pc:cxnChg>
        <pc:cxnChg chg="mod">
          <ac:chgData name="Phillip Kaufman" userId="c001b2a046940d7c" providerId="LiveId" clId="{5CB25B10-5B1C-4017-B167-ED3104435743}" dt="2024-05-30T06:19:21.484" v="9553"/>
          <ac:cxnSpMkLst>
            <pc:docMk/>
            <pc:sldMk cId="1593425542" sldId="924"/>
            <ac:cxnSpMk id="94" creationId="{9DE8E531-9E58-CD36-8988-A35ED7C36D8A}"/>
          </ac:cxnSpMkLst>
        </pc:cxnChg>
        <pc:cxnChg chg="mod">
          <ac:chgData name="Phillip Kaufman" userId="c001b2a046940d7c" providerId="LiveId" clId="{5CB25B10-5B1C-4017-B167-ED3104435743}" dt="2024-05-30T06:19:21.484" v="9553"/>
          <ac:cxnSpMkLst>
            <pc:docMk/>
            <pc:sldMk cId="1593425542" sldId="924"/>
            <ac:cxnSpMk id="95" creationId="{ACDC7A32-BC19-3F83-F86C-58C7285DAB83}"/>
          </ac:cxnSpMkLst>
        </pc:cxnChg>
        <pc:cxnChg chg="mod">
          <ac:chgData name="Phillip Kaufman" userId="c001b2a046940d7c" providerId="LiveId" clId="{5CB25B10-5B1C-4017-B167-ED3104435743}" dt="2024-05-30T06:19:21.484" v="9553"/>
          <ac:cxnSpMkLst>
            <pc:docMk/>
            <pc:sldMk cId="1593425542" sldId="924"/>
            <ac:cxnSpMk id="96" creationId="{752DE797-3ACF-B48D-9796-F0F67E591C1E}"/>
          </ac:cxnSpMkLst>
        </pc:cxnChg>
        <pc:cxnChg chg="mod">
          <ac:chgData name="Phillip Kaufman" userId="c001b2a046940d7c" providerId="LiveId" clId="{5CB25B10-5B1C-4017-B167-ED3104435743}" dt="2024-05-30T06:19:21.484" v="9553"/>
          <ac:cxnSpMkLst>
            <pc:docMk/>
            <pc:sldMk cId="1593425542" sldId="924"/>
            <ac:cxnSpMk id="97" creationId="{A74C27B2-4663-94B4-E089-187974537145}"/>
          </ac:cxnSpMkLst>
        </pc:cxnChg>
        <pc:cxnChg chg="mod">
          <ac:chgData name="Phillip Kaufman" userId="c001b2a046940d7c" providerId="LiveId" clId="{5CB25B10-5B1C-4017-B167-ED3104435743}" dt="2024-05-30T06:19:21.484" v="9553"/>
          <ac:cxnSpMkLst>
            <pc:docMk/>
            <pc:sldMk cId="1593425542" sldId="924"/>
            <ac:cxnSpMk id="98" creationId="{8D67E501-453A-E1F7-DFFA-E21AD9CD945E}"/>
          </ac:cxnSpMkLst>
        </pc:cxnChg>
        <pc:cxnChg chg="mod">
          <ac:chgData name="Phillip Kaufman" userId="c001b2a046940d7c" providerId="LiveId" clId="{5CB25B10-5B1C-4017-B167-ED3104435743}" dt="2024-05-30T06:19:21.484" v="9553"/>
          <ac:cxnSpMkLst>
            <pc:docMk/>
            <pc:sldMk cId="1593425542" sldId="924"/>
            <ac:cxnSpMk id="99" creationId="{06EA46C5-311F-1D89-0A2D-4CFC2F23CFBE}"/>
          </ac:cxnSpMkLst>
        </pc:cxnChg>
        <pc:cxnChg chg="mod">
          <ac:chgData name="Phillip Kaufman" userId="c001b2a046940d7c" providerId="LiveId" clId="{5CB25B10-5B1C-4017-B167-ED3104435743}" dt="2024-05-30T06:19:21.484" v="9553"/>
          <ac:cxnSpMkLst>
            <pc:docMk/>
            <pc:sldMk cId="1593425542" sldId="924"/>
            <ac:cxnSpMk id="100" creationId="{9B6A5390-BC8E-8173-A5B9-A409F17CF96C}"/>
          </ac:cxnSpMkLst>
        </pc:cxnChg>
        <pc:cxnChg chg="mod">
          <ac:chgData name="Phillip Kaufman" userId="c001b2a046940d7c" providerId="LiveId" clId="{5CB25B10-5B1C-4017-B167-ED3104435743}" dt="2024-05-30T06:19:21.484" v="9553"/>
          <ac:cxnSpMkLst>
            <pc:docMk/>
            <pc:sldMk cId="1593425542" sldId="924"/>
            <ac:cxnSpMk id="101" creationId="{9F725F2B-6312-BE12-1203-B4E5956C1AFC}"/>
          </ac:cxnSpMkLst>
        </pc:cxnChg>
        <pc:cxnChg chg="mod">
          <ac:chgData name="Phillip Kaufman" userId="c001b2a046940d7c" providerId="LiveId" clId="{5CB25B10-5B1C-4017-B167-ED3104435743}" dt="2024-05-30T06:19:21.484" v="9553"/>
          <ac:cxnSpMkLst>
            <pc:docMk/>
            <pc:sldMk cId="1593425542" sldId="924"/>
            <ac:cxnSpMk id="102" creationId="{4AC155E8-4559-68A5-2678-7E535BD2F13F}"/>
          </ac:cxnSpMkLst>
        </pc:cxnChg>
        <pc:cxnChg chg="mod">
          <ac:chgData name="Phillip Kaufman" userId="c001b2a046940d7c" providerId="LiveId" clId="{5CB25B10-5B1C-4017-B167-ED3104435743}" dt="2024-05-30T06:19:21.484" v="9553"/>
          <ac:cxnSpMkLst>
            <pc:docMk/>
            <pc:sldMk cId="1593425542" sldId="924"/>
            <ac:cxnSpMk id="103" creationId="{50E82347-B133-79B5-46F3-8980B3B116A0}"/>
          </ac:cxnSpMkLst>
        </pc:cxnChg>
        <pc:cxnChg chg="mod">
          <ac:chgData name="Phillip Kaufman" userId="c001b2a046940d7c" providerId="LiveId" clId="{5CB25B10-5B1C-4017-B167-ED3104435743}" dt="2024-05-30T06:19:21.484" v="9553"/>
          <ac:cxnSpMkLst>
            <pc:docMk/>
            <pc:sldMk cId="1593425542" sldId="924"/>
            <ac:cxnSpMk id="104" creationId="{9592C5D2-65CA-B51F-7BC2-8D7FA27F3CCA}"/>
          </ac:cxnSpMkLst>
        </pc:cxnChg>
        <pc:cxnChg chg="mod">
          <ac:chgData name="Phillip Kaufman" userId="c001b2a046940d7c" providerId="LiveId" clId="{5CB25B10-5B1C-4017-B167-ED3104435743}" dt="2024-05-30T06:19:21.484" v="9553"/>
          <ac:cxnSpMkLst>
            <pc:docMk/>
            <pc:sldMk cId="1593425542" sldId="924"/>
            <ac:cxnSpMk id="105" creationId="{351B84DE-1BEC-E5CE-BBED-42BE77BAAC98}"/>
          </ac:cxnSpMkLst>
        </pc:cxnChg>
        <pc:cxnChg chg="mod">
          <ac:chgData name="Phillip Kaufman" userId="c001b2a046940d7c" providerId="LiveId" clId="{5CB25B10-5B1C-4017-B167-ED3104435743}" dt="2024-05-30T06:19:21.484" v="9553"/>
          <ac:cxnSpMkLst>
            <pc:docMk/>
            <pc:sldMk cId="1593425542" sldId="924"/>
            <ac:cxnSpMk id="106" creationId="{F325F8FA-1134-3DEB-5A00-91A6539F8FE5}"/>
          </ac:cxnSpMkLst>
        </pc:cxnChg>
        <pc:cxnChg chg="mod">
          <ac:chgData name="Phillip Kaufman" userId="c001b2a046940d7c" providerId="LiveId" clId="{5CB25B10-5B1C-4017-B167-ED3104435743}" dt="2024-05-30T06:19:21.484" v="9553"/>
          <ac:cxnSpMkLst>
            <pc:docMk/>
            <pc:sldMk cId="1593425542" sldId="924"/>
            <ac:cxnSpMk id="114" creationId="{3DE69948-BF5F-06C2-6CD5-A54FC8616B9C}"/>
          </ac:cxnSpMkLst>
        </pc:cxnChg>
        <pc:cxnChg chg="mod">
          <ac:chgData name="Phillip Kaufman" userId="c001b2a046940d7c" providerId="LiveId" clId="{5CB25B10-5B1C-4017-B167-ED3104435743}" dt="2024-05-30T06:19:21.484" v="9553"/>
          <ac:cxnSpMkLst>
            <pc:docMk/>
            <pc:sldMk cId="1593425542" sldId="924"/>
            <ac:cxnSpMk id="115" creationId="{17376A16-F206-C58E-B364-E32728050D92}"/>
          </ac:cxnSpMkLst>
        </pc:cxnChg>
        <pc:cxnChg chg="mod">
          <ac:chgData name="Phillip Kaufman" userId="c001b2a046940d7c" providerId="LiveId" clId="{5CB25B10-5B1C-4017-B167-ED3104435743}" dt="2024-05-30T06:19:21.484" v="9553"/>
          <ac:cxnSpMkLst>
            <pc:docMk/>
            <pc:sldMk cId="1593425542" sldId="924"/>
            <ac:cxnSpMk id="116" creationId="{81CAE15E-1BAC-F870-5647-FF50B305464C}"/>
          </ac:cxnSpMkLst>
        </pc:cxnChg>
        <pc:cxnChg chg="mod">
          <ac:chgData name="Phillip Kaufman" userId="c001b2a046940d7c" providerId="LiveId" clId="{5CB25B10-5B1C-4017-B167-ED3104435743}" dt="2024-05-30T06:19:21.484" v="9553"/>
          <ac:cxnSpMkLst>
            <pc:docMk/>
            <pc:sldMk cId="1593425542" sldId="924"/>
            <ac:cxnSpMk id="117" creationId="{C3EB8C90-BCE6-9E2D-3646-EB2820595F2C}"/>
          </ac:cxnSpMkLst>
        </pc:cxnChg>
        <pc:cxnChg chg="mod">
          <ac:chgData name="Phillip Kaufman" userId="c001b2a046940d7c" providerId="LiveId" clId="{5CB25B10-5B1C-4017-B167-ED3104435743}" dt="2024-05-30T06:19:21.484" v="9553"/>
          <ac:cxnSpMkLst>
            <pc:docMk/>
            <pc:sldMk cId="1593425542" sldId="924"/>
            <ac:cxnSpMk id="118" creationId="{7A35DE8F-2645-AE46-DF64-B3BE17524F16}"/>
          </ac:cxnSpMkLst>
        </pc:cxnChg>
        <pc:cxnChg chg="mod">
          <ac:chgData name="Phillip Kaufman" userId="c001b2a046940d7c" providerId="LiveId" clId="{5CB25B10-5B1C-4017-B167-ED3104435743}" dt="2024-05-30T06:19:21.484" v="9553"/>
          <ac:cxnSpMkLst>
            <pc:docMk/>
            <pc:sldMk cId="1593425542" sldId="924"/>
            <ac:cxnSpMk id="119" creationId="{8846BE87-9C82-ABAB-946D-07F37147D157}"/>
          </ac:cxnSpMkLst>
        </pc:cxnChg>
        <pc:cxnChg chg="mod">
          <ac:chgData name="Phillip Kaufman" userId="c001b2a046940d7c" providerId="LiveId" clId="{5CB25B10-5B1C-4017-B167-ED3104435743}" dt="2024-05-30T06:19:21.484" v="9553"/>
          <ac:cxnSpMkLst>
            <pc:docMk/>
            <pc:sldMk cId="1593425542" sldId="924"/>
            <ac:cxnSpMk id="120" creationId="{BC768AAE-0A5F-1CA0-3E92-894B42DD39D1}"/>
          </ac:cxnSpMkLst>
        </pc:cxnChg>
        <pc:cxnChg chg="mod">
          <ac:chgData name="Phillip Kaufman" userId="c001b2a046940d7c" providerId="LiveId" clId="{5CB25B10-5B1C-4017-B167-ED3104435743}" dt="2024-05-30T06:19:21.484" v="9553"/>
          <ac:cxnSpMkLst>
            <pc:docMk/>
            <pc:sldMk cId="1593425542" sldId="924"/>
            <ac:cxnSpMk id="121" creationId="{452720FF-6831-46CF-F6DD-E0F54A82CBA7}"/>
          </ac:cxnSpMkLst>
        </pc:cxnChg>
        <pc:cxnChg chg="mod">
          <ac:chgData name="Phillip Kaufman" userId="c001b2a046940d7c" providerId="LiveId" clId="{5CB25B10-5B1C-4017-B167-ED3104435743}" dt="2024-05-30T06:19:21.484" v="9553"/>
          <ac:cxnSpMkLst>
            <pc:docMk/>
            <pc:sldMk cId="1593425542" sldId="924"/>
            <ac:cxnSpMk id="122" creationId="{88A36C7B-6D98-888D-9477-3D1AC09DFC93}"/>
          </ac:cxnSpMkLst>
        </pc:cxnChg>
        <pc:cxnChg chg="mod">
          <ac:chgData name="Phillip Kaufman" userId="c001b2a046940d7c" providerId="LiveId" clId="{5CB25B10-5B1C-4017-B167-ED3104435743}" dt="2024-05-30T06:19:21.484" v="9553"/>
          <ac:cxnSpMkLst>
            <pc:docMk/>
            <pc:sldMk cId="1593425542" sldId="924"/>
            <ac:cxnSpMk id="123" creationId="{E550B4CE-53B3-EF5E-7C86-9026D9603C23}"/>
          </ac:cxnSpMkLst>
        </pc:cxnChg>
        <pc:cxnChg chg="mod">
          <ac:chgData name="Phillip Kaufman" userId="c001b2a046940d7c" providerId="LiveId" clId="{5CB25B10-5B1C-4017-B167-ED3104435743}" dt="2024-05-30T06:19:21.484" v="9553"/>
          <ac:cxnSpMkLst>
            <pc:docMk/>
            <pc:sldMk cId="1593425542" sldId="924"/>
            <ac:cxnSpMk id="124" creationId="{3B13BED8-F75C-4CC8-E0EA-2A1A3E6171EB}"/>
          </ac:cxnSpMkLst>
        </pc:cxnChg>
      </pc:sldChg>
      <pc:sldChg chg="addSp delSp modSp mod">
        <pc:chgData name="Phillip Kaufman" userId="c001b2a046940d7c" providerId="LiveId" clId="{5CB25B10-5B1C-4017-B167-ED3104435743}" dt="2024-05-30T19:32:13.709" v="9872" actId="1037"/>
        <pc:sldMkLst>
          <pc:docMk/>
          <pc:sldMk cId="2277666579" sldId="936"/>
        </pc:sldMkLst>
        <pc:spChg chg="mod">
          <ac:chgData name="Phillip Kaufman" userId="c001b2a046940d7c" providerId="LiveId" clId="{5CB25B10-5B1C-4017-B167-ED3104435743}" dt="2024-05-30T19:32:13.709" v="9872" actId="1037"/>
          <ac:spMkLst>
            <pc:docMk/>
            <pc:sldMk cId="2277666579" sldId="936"/>
            <ac:spMk id="8" creationId="{DE197C2A-B835-BC5C-9E14-FE11FBD063FE}"/>
          </ac:spMkLst>
        </pc:spChg>
        <pc:spChg chg="mod">
          <ac:chgData name="Phillip Kaufman" userId="c001b2a046940d7c" providerId="LiveId" clId="{5CB25B10-5B1C-4017-B167-ED3104435743}" dt="2024-05-14T03:11:11.822" v="30" actId="1076"/>
          <ac:spMkLst>
            <pc:docMk/>
            <pc:sldMk cId="2277666579" sldId="936"/>
            <ac:spMk id="16" creationId="{5ED6CB07-9FAA-CC29-54AA-C1B4EC02F36F}"/>
          </ac:spMkLst>
        </pc:spChg>
        <pc:spChg chg="mod">
          <ac:chgData name="Phillip Kaufman" userId="c001b2a046940d7c" providerId="LiveId" clId="{5CB25B10-5B1C-4017-B167-ED3104435743}" dt="2024-05-15T00:12:22.858" v="943" actId="1076"/>
          <ac:spMkLst>
            <pc:docMk/>
            <pc:sldMk cId="2277666579" sldId="936"/>
            <ac:spMk id="17" creationId="{CA0E0B37-792F-4133-3059-84F4133E33CC}"/>
          </ac:spMkLst>
        </pc:spChg>
        <pc:spChg chg="mod">
          <ac:chgData name="Phillip Kaufman" userId="c001b2a046940d7c" providerId="LiveId" clId="{5CB25B10-5B1C-4017-B167-ED3104435743}" dt="2024-05-14T03:10:58.843" v="26"/>
          <ac:spMkLst>
            <pc:docMk/>
            <pc:sldMk cId="2277666579" sldId="936"/>
            <ac:spMk id="18" creationId="{BF61A9DC-9B36-E5AE-65C4-ECD3AC549C34}"/>
          </ac:spMkLst>
        </pc:spChg>
        <pc:spChg chg="mod">
          <ac:chgData name="Phillip Kaufman" userId="c001b2a046940d7c" providerId="LiveId" clId="{5CB25B10-5B1C-4017-B167-ED3104435743}" dt="2024-05-14T03:10:58.843" v="26"/>
          <ac:spMkLst>
            <pc:docMk/>
            <pc:sldMk cId="2277666579" sldId="936"/>
            <ac:spMk id="21" creationId="{63CF306D-C172-93EE-5EA3-2E7F771B6F0C}"/>
          </ac:spMkLst>
        </pc:spChg>
        <pc:spChg chg="mod">
          <ac:chgData name="Phillip Kaufman" userId="c001b2a046940d7c" providerId="LiveId" clId="{5CB25B10-5B1C-4017-B167-ED3104435743}" dt="2024-05-14T03:10:58.843" v="26"/>
          <ac:spMkLst>
            <pc:docMk/>
            <pc:sldMk cId="2277666579" sldId="936"/>
            <ac:spMk id="23" creationId="{C511117D-311B-123B-32D7-0EA2AE02A5C9}"/>
          </ac:spMkLst>
        </pc:spChg>
        <pc:spChg chg="mod">
          <ac:chgData name="Phillip Kaufman" userId="c001b2a046940d7c" providerId="LiveId" clId="{5CB25B10-5B1C-4017-B167-ED3104435743}" dt="2024-05-14T03:10:58.843" v="26"/>
          <ac:spMkLst>
            <pc:docMk/>
            <pc:sldMk cId="2277666579" sldId="936"/>
            <ac:spMk id="25" creationId="{3EF6E79B-D12F-FC9E-AE3E-B51FDD4E3C68}"/>
          </ac:spMkLst>
        </pc:spChg>
        <pc:spChg chg="mod">
          <ac:chgData name="Phillip Kaufman" userId="c001b2a046940d7c" providerId="LiveId" clId="{5CB25B10-5B1C-4017-B167-ED3104435743}" dt="2024-05-14T03:10:58.843" v="26"/>
          <ac:spMkLst>
            <pc:docMk/>
            <pc:sldMk cId="2277666579" sldId="936"/>
            <ac:spMk id="26" creationId="{CF8E17AD-6FE2-DAB8-2612-6A9D3DF3EE7C}"/>
          </ac:spMkLst>
        </pc:spChg>
        <pc:spChg chg="mod">
          <ac:chgData name="Phillip Kaufman" userId="c001b2a046940d7c" providerId="LiveId" clId="{5CB25B10-5B1C-4017-B167-ED3104435743}" dt="2024-05-14T03:10:58.843" v="26"/>
          <ac:spMkLst>
            <pc:docMk/>
            <pc:sldMk cId="2277666579" sldId="936"/>
            <ac:spMk id="27" creationId="{15B1FA52-8937-FE9C-1BF5-A7A6F77CE080}"/>
          </ac:spMkLst>
        </pc:spChg>
        <pc:spChg chg="mod">
          <ac:chgData name="Phillip Kaufman" userId="c001b2a046940d7c" providerId="LiveId" clId="{5CB25B10-5B1C-4017-B167-ED3104435743}" dt="2024-05-14T03:10:58.843" v="26"/>
          <ac:spMkLst>
            <pc:docMk/>
            <pc:sldMk cId="2277666579" sldId="936"/>
            <ac:spMk id="28" creationId="{D7B5B445-098C-B6C9-C9D5-EA9EE5164E64}"/>
          </ac:spMkLst>
        </pc:spChg>
        <pc:spChg chg="mod">
          <ac:chgData name="Phillip Kaufman" userId="c001b2a046940d7c" providerId="LiveId" clId="{5CB25B10-5B1C-4017-B167-ED3104435743}" dt="2024-05-14T03:10:58.843" v="26"/>
          <ac:spMkLst>
            <pc:docMk/>
            <pc:sldMk cId="2277666579" sldId="936"/>
            <ac:spMk id="29" creationId="{6A769139-9D0B-99B4-6A34-F89D10AD0775}"/>
          </ac:spMkLst>
        </pc:spChg>
        <pc:spChg chg="mod">
          <ac:chgData name="Phillip Kaufman" userId="c001b2a046940d7c" providerId="LiveId" clId="{5CB25B10-5B1C-4017-B167-ED3104435743}" dt="2024-05-14T03:10:58.843" v="26"/>
          <ac:spMkLst>
            <pc:docMk/>
            <pc:sldMk cId="2277666579" sldId="936"/>
            <ac:spMk id="30" creationId="{FBED79A6-AB92-EF99-A104-84D3A962A18A}"/>
          </ac:spMkLst>
        </pc:spChg>
        <pc:grpChg chg="add mod ord">
          <ac:chgData name="Phillip Kaufman" userId="c001b2a046940d7c" providerId="LiveId" clId="{5CB25B10-5B1C-4017-B167-ED3104435743}" dt="2024-05-30T19:31:56.652" v="9870" actId="1037"/>
          <ac:grpSpMkLst>
            <pc:docMk/>
            <pc:sldMk cId="2277666579" sldId="936"/>
            <ac:grpSpMk id="7" creationId="{AC80A02A-963C-B24B-41F4-E62ACA78911F}"/>
          </ac:grpSpMkLst>
        </pc:grpChg>
        <pc:grpChg chg="mod">
          <ac:chgData name="Phillip Kaufman" userId="c001b2a046940d7c" providerId="LiveId" clId="{5CB25B10-5B1C-4017-B167-ED3104435743}" dt="2024-05-14T03:10:58.843" v="26"/>
          <ac:grpSpMkLst>
            <pc:docMk/>
            <pc:sldMk cId="2277666579" sldId="936"/>
            <ac:grpSpMk id="9" creationId="{410F7154-1807-C07E-A1DA-190A4F8B9FB2}"/>
          </ac:grpSpMkLst>
        </pc:grpChg>
        <pc:grpChg chg="mod">
          <ac:chgData name="Phillip Kaufman" userId="c001b2a046940d7c" providerId="LiveId" clId="{5CB25B10-5B1C-4017-B167-ED3104435743}" dt="2024-05-14T03:10:58.843" v="26"/>
          <ac:grpSpMkLst>
            <pc:docMk/>
            <pc:sldMk cId="2277666579" sldId="936"/>
            <ac:grpSpMk id="10" creationId="{9176A556-2C68-7038-C72E-9A1C7F14A3B5}"/>
          </ac:grpSpMkLst>
        </pc:grpChg>
        <pc:grpChg chg="mod">
          <ac:chgData name="Phillip Kaufman" userId="c001b2a046940d7c" providerId="LiveId" clId="{5CB25B10-5B1C-4017-B167-ED3104435743}" dt="2024-05-14T03:10:58.843" v="26"/>
          <ac:grpSpMkLst>
            <pc:docMk/>
            <pc:sldMk cId="2277666579" sldId="936"/>
            <ac:grpSpMk id="13" creationId="{267B2EA6-2580-C916-22E1-B9003AF7ED81}"/>
          </ac:grpSpMkLst>
        </pc:grpChg>
        <pc:grpChg chg="del">
          <ac:chgData name="Phillip Kaufman" userId="c001b2a046940d7c" providerId="LiveId" clId="{5CB25B10-5B1C-4017-B167-ED3104435743}" dt="2024-05-14T03:10:58.347" v="25" actId="478"/>
          <ac:grpSpMkLst>
            <pc:docMk/>
            <pc:sldMk cId="2277666579" sldId="936"/>
            <ac:grpSpMk id="15" creationId="{2EF71B17-2E49-C077-9843-2511CDF53A57}"/>
          </ac:grpSpMkLst>
        </pc:grpChg>
        <pc:grpChg chg="mod">
          <ac:chgData name="Phillip Kaufman" userId="c001b2a046940d7c" providerId="LiveId" clId="{5CB25B10-5B1C-4017-B167-ED3104435743}" dt="2024-05-14T03:10:58.843" v="26"/>
          <ac:grpSpMkLst>
            <pc:docMk/>
            <pc:sldMk cId="2277666579" sldId="936"/>
            <ac:grpSpMk id="31" creationId="{5B06A0B3-6031-87D4-2ADF-343D3B643DB0}"/>
          </ac:grpSpMkLst>
        </pc:grpChg>
        <pc:grpChg chg="add mod">
          <ac:chgData name="Phillip Kaufman" userId="c001b2a046940d7c" providerId="LiveId" clId="{5CB25B10-5B1C-4017-B167-ED3104435743}" dt="2024-05-14T03:14:26.754" v="32"/>
          <ac:grpSpMkLst>
            <pc:docMk/>
            <pc:sldMk cId="2277666579" sldId="936"/>
            <ac:grpSpMk id="34" creationId="{E5BD0224-8BE6-38E0-B1A9-10269381933A}"/>
          </ac:grpSpMkLst>
        </pc:grpChg>
        <pc:grpChg chg="mod">
          <ac:chgData name="Phillip Kaufman" userId="c001b2a046940d7c" providerId="LiveId" clId="{5CB25B10-5B1C-4017-B167-ED3104435743}" dt="2024-05-14T03:14:26.754" v="32"/>
          <ac:grpSpMkLst>
            <pc:docMk/>
            <pc:sldMk cId="2277666579" sldId="936"/>
            <ac:grpSpMk id="35" creationId="{DB05E295-B044-EDEA-61FE-FD857694B542}"/>
          </ac:grpSpMkLst>
        </pc:grpChg>
        <pc:grpChg chg="mod">
          <ac:chgData name="Phillip Kaufman" userId="c001b2a046940d7c" providerId="LiveId" clId="{5CB25B10-5B1C-4017-B167-ED3104435743}" dt="2024-05-14T03:14:26.754" v="32"/>
          <ac:grpSpMkLst>
            <pc:docMk/>
            <pc:sldMk cId="2277666579" sldId="936"/>
            <ac:grpSpMk id="37" creationId="{28FA8F6C-69E9-FC4A-F664-C26243914714}"/>
          </ac:grpSpMkLst>
        </pc:grpChg>
        <pc:cxnChg chg="mod">
          <ac:chgData name="Phillip Kaufman" userId="c001b2a046940d7c" providerId="LiveId" clId="{5CB25B10-5B1C-4017-B167-ED3104435743}" dt="2024-05-14T03:10:58.843" v="26"/>
          <ac:cxnSpMkLst>
            <pc:docMk/>
            <pc:sldMk cId="2277666579" sldId="936"/>
            <ac:cxnSpMk id="32" creationId="{CC27624F-4A69-C89A-D406-F904D927C741}"/>
          </ac:cxnSpMkLst>
        </pc:cxnChg>
        <pc:cxnChg chg="mod">
          <ac:chgData name="Phillip Kaufman" userId="c001b2a046940d7c" providerId="LiveId" clId="{5CB25B10-5B1C-4017-B167-ED3104435743}" dt="2024-05-14T03:10:58.843" v="26"/>
          <ac:cxnSpMkLst>
            <pc:docMk/>
            <pc:sldMk cId="2277666579" sldId="936"/>
            <ac:cxnSpMk id="33" creationId="{D4D6D2F6-D833-E6D1-915A-1A096C81921D}"/>
          </ac:cxnSpMkLst>
        </pc:cxnChg>
        <pc:cxnChg chg="mod">
          <ac:chgData name="Phillip Kaufman" userId="c001b2a046940d7c" providerId="LiveId" clId="{5CB25B10-5B1C-4017-B167-ED3104435743}" dt="2024-05-14T03:14:26.754" v="32"/>
          <ac:cxnSpMkLst>
            <pc:docMk/>
            <pc:sldMk cId="2277666579" sldId="936"/>
            <ac:cxnSpMk id="36" creationId="{444E0E28-49BA-DAF7-CC16-838CEF67BE82}"/>
          </ac:cxnSpMkLst>
        </pc:cxnChg>
        <pc:cxnChg chg="mod">
          <ac:chgData name="Phillip Kaufman" userId="c001b2a046940d7c" providerId="LiveId" clId="{5CB25B10-5B1C-4017-B167-ED3104435743}" dt="2024-05-14T03:14:26.754" v="32"/>
          <ac:cxnSpMkLst>
            <pc:docMk/>
            <pc:sldMk cId="2277666579" sldId="936"/>
            <ac:cxnSpMk id="38" creationId="{05F0AF82-3799-7BAF-654B-1CE457D72165}"/>
          </ac:cxnSpMkLst>
        </pc:cxnChg>
        <pc:cxnChg chg="mod">
          <ac:chgData name="Phillip Kaufman" userId="c001b2a046940d7c" providerId="LiveId" clId="{5CB25B10-5B1C-4017-B167-ED3104435743}" dt="2024-05-14T03:14:26.754" v="32"/>
          <ac:cxnSpMkLst>
            <pc:docMk/>
            <pc:sldMk cId="2277666579" sldId="936"/>
            <ac:cxnSpMk id="40" creationId="{55B97397-E54E-BA97-9B33-691F46D30CB5}"/>
          </ac:cxnSpMkLst>
        </pc:cxnChg>
        <pc:cxnChg chg="mod">
          <ac:chgData name="Phillip Kaufman" userId="c001b2a046940d7c" providerId="LiveId" clId="{5CB25B10-5B1C-4017-B167-ED3104435743}" dt="2024-05-14T03:14:26.754" v="32"/>
          <ac:cxnSpMkLst>
            <pc:docMk/>
            <pc:sldMk cId="2277666579" sldId="936"/>
            <ac:cxnSpMk id="44" creationId="{3299B039-71BA-B682-C852-EA2590CA78A7}"/>
          </ac:cxnSpMkLst>
        </pc:cxnChg>
        <pc:cxnChg chg="mod">
          <ac:chgData name="Phillip Kaufman" userId="c001b2a046940d7c" providerId="LiveId" clId="{5CB25B10-5B1C-4017-B167-ED3104435743}" dt="2024-05-14T03:14:26.754" v="32"/>
          <ac:cxnSpMkLst>
            <pc:docMk/>
            <pc:sldMk cId="2277666579" sldId="936"/>
            <ac:cxnSpMk id="45" creationId="{EB0997E1-D815-A2D1-9A8E-AE38D78E4885}"/>
          </ac:cxnSpMkLst>
        </pc:cxnChg>
        <pc:cxnChg chg="mod">
          <ac:chgData name="Phillip Kaufman" userId="c001b2a046940d7c" providerId="LiveId" clId="{5CB25B10-5B1C-4017-B167-ED3104435743}" dt="2024-05-14T03:14:26.754" v="32"/>
          <ac:cxnSpMkLst>
            <pc:docMk/>
            <pc:sldMk cId="2277666579" sldId="936"/>
            <ac:cxnSpMk id="46" creationId="{F0A8E110-9819-56C0-D80B-31A95FE4071B}"/>
          </ac:cxnSpMkLst>
        </pc:cxnChg>
        <pc:cxnChg chg="mod">
          <ac:chgData name="Phillip Kaufman" userId="c001b2a046940d7c" providerId="LiveId" clId="{5CB25B10-5B1C-4017-B167-ED3104435743}" dt="2024-05-14T03:14:26.754" v="32"/>
          <ac:cxnSpMkLst>
            <pc:docMk/>
            <pc:sldMk cId="2277666579" sldId="936"/>
            <ac:cxnSpMk id="47" creationId="{DF863016-6A4A-F031-57F3-BF07D926D644}"/>
          </ac:cxnSpMkLst>
        </pc:cxnChg>
        <pc:cxnChg chg="mod">
          <ac:chgData name="Phillip Kaufman" userId="c001b2a046940d7c" providerId="LiveId" clId="{5CB25B10-5B1C-4017-B167-ED3104435743}" dt="2024-05-14T03:14:26.754" v="32"/>
          <ac:cxnSpMkLst>
            <pc:docMk/>
            <pc:sldMk cId="2277666579" sldId="936"/>
            <ac:cxnSpMk id="48" creationId="{6AC99072-4F4C-7F32-264D-F23DA1D7AC00}"/>
          </ac:cxnSpMkLst>
        </pc:cxnChg>
        <pc:cxnChg chg="mod">
          <ac:chgData name="Phillip Kaufman" userId="c001b2a046940d7c" providerId="LiveId" clId="{5CB25B10-5B1C-4017-B167-ED3104435743}" dt="2024-05-14T03:14:26.754" v="32"/>
          <ac:cxnSpMkLst>
            <pc:docMk/>
            <pc:sldMk cId="2277666579" sldId="936"/>
            <ac:cxnSpMk id="49" creationId="{D58C129C-CD5B-2970-DC33-6A32263C950A}"/>
          </ac:cxnSpMkLst>
        </pc:cxnChg>
        <pc:cxnChg chg="mod">
          <ac:chgData name="Phillip Kaufman" userId="c001b2a046940d7c" providerId="LiveId" clId="{5CB25B10-5B1C-4017-B167-ED3104435743}" dt="2024-05-14T03:14:26.754" v="32"/>
          <ac:cxnSpMkLst>
            <pc:docMk/>
            <pc:sldMk cId="2277666579" sldId="936"/>
            <ac:cxnSpMk id="50" creationId="{9D5E8D95-E052-299A-25D7-A1473572372F}"/>
          </ac:cxnSpMkLst>
        </pc:cxnChg>
        <pc:cxnChg chg="mod">
          <ac:chgData name="Phillip Kaufman" userId="c001b2a046940d7c" providerId="LiveId" clId="{5CB25B10-5B1C-4017-B167-ED3104435743}" dt="2024-05-14T03:14:26.754" v="32"/>
          <ac:cxnSpMkLst>
            <pc:docMk/>
            <pc:sldMk cId="2277666579" sldId="936"/>
            <ac:cxnSpMk id="51" creationId="{58177937-CECE-5F32-612F-8D98EADD0412}"/>
          </ac:cxnSpMkLst>
        </pc:cxnChg>
        <pc:cxnChg chg="mod">
          <ac:chgData name="Phillip Kaufman" userId="c001b2a046940d7c" providerId="LiveId" clId="{5CB25B10-5B1C-4017-B167-ED3104435743}" dt="2024-05-14T03:14:26.754" v="32"/>
          <ac:cxnSpMkLst>
            <pc:docMk/>
            <pc:sldMk cId="2277666579" sldId="936"/>
            <ac:cxnSpMk id="52" creationId="{9587FCAD-FFB1-575C-5A1E-ED8971317294}"/>
          </ac:cxnSpMkLst>
        </pc:cxnChg>
        <pc:cxnChg chg="mod">
          <ac:chgData name="Phillip Kaufman" userId="c001b2a046940d7c" providerId="LiveId" clId="{5CB25B10-5B1C-4017-B167-ED3104435743}" dt="2024-05-14T03:14:26.754" v="32"/>
          <ac:cxnSpMkLst>
            <pc:docMk/>
            <pc:sldMk cId="2277666579" sldId="936"/>
            <ac:cxnSpMk id="53" creationId="{D42D05CC-75E2-2E54-74D5-E56D38701C3F}"/>
          </ac:cxnSpMkLst>
        </pc:cxnChg>
        <pc:cxnChg chg="mod">
          <ac:chgData name="Phillip Kaufman" userId="c001b2a046940d7c" providerId="LiveId" clId="{5CB25B10-5B1C-4017-B167-ED3104435743}" dt="2024-05-14T03:14:26.754" v="32"/>
          <ac:cxnSpMkLst>
            <pc:docMk/>
            <pc:sldMk cId="2277666579" sldId="936"/>
            <ac:cxnSpMk id="54" creationId="{9F382AB0-CAA5-A766-35AF-028D34C346C2}"/>
          </ac:cxnSpMkLst>
        </pc:cxnChg>
        <pc:cxnChg chg="mod">
          <ac:chgData name="Phillip Kaufman" userId="c001b2a046940d7c" providerId="LiveId" clId="{5CB25B10-5B1C-4017-B167-ED3104435743}" dt="2024-05-14T03:14:26.754" v="32"/>
          <ac:cxnSpMkLst>
            <pc:docMk/>
            <pc:sldMk cId="2277666579" sldId="936"/>
            <ac:cxnSpMk id="55" creationId="{1B37F8FE-D039-540F-EBCC-85CDE7FD1BCF}"/>
          </ac:cxnSpMkLst>
        </pc:cxnChg>
        <pc:cxnChg chg="mod">
          <ac:chgData name="Phillip Kaufman" userId="c001b2a046940d7c" providerId="LiveId" clId="{5CB25B10-5B1C-4017-B167-ED3104435743}" dt="2024-05-14T03:14:26.754" v="32"/>
          <ac:cxnSpMkLst>
            <pc:docMk/>
            <pc:sldMk cId="2277666579" sldId="936"/>
            <ac:cxnSpMk id="60" creationId="{15D295A1-01B3-8DCE-DB54-35CC7FE654C7}"/>
          </ac:cxnSpMkLst>
        </pc:cxnChg>
        <pc:cxnChg chg="mod">
          <ac:chgData name="Phillip Kaufman" userId="c001b2a046940d7c" providerId="LiveId" clId="{5CB25B10-5B1C-4017-B167-ED3104435743}" dt="2024-05-14T03:14:26.754" v="32"/>
          <ac:cxnSpMkLst>
            <pc:docMk/>
            <pc:sldMk cId="2277666579" sldId="936"/>
            <ac:cxnSpMk id="61" creationId="{40363F67-0B0C-951C-E61A-105A3C29BD91}"/>
          </ac:cxnSpMkLst>
        </pc:cxnChg>
        <pc:cxnChg chg="mod">
          <ac:chgData name="Phillip Kaufman" userId="c001b2a046940d7c" providerId="LiveId" clId="{5CB25B10-5B1C-4017-B167-ED3104435743}" dt="2024-05-14T03:14:26.754" v="32"/>
          <ac:cxnSpMkLst>
            <pc:docMk/>
            <pc:sldMk cId="2277666579" sldId="936"/>
            <ac:cxnSpMk id="62" creationId="{91852739-3963-E821-AB6A-40559EE91258}"/>
          </ac:cxnSpMkLst>
        </pc:cxnChg>
        <pc:cxnChg chg="mod">
          <ac:chgData name="Phillip Kaufman" userId="c001b2a046940d7c" providerId="LiveId" clId="{5CB25B10-5B1C-4017-B167-ED3104435743}" dt="2024-05-14T03:14:26.754" v="32"/>
          <ac:cxnSpMkLst>
            <pc:docMk/>
            <pc:sldMk cId="2277666579" sldId="936"/>
            <ac:cxnSpMk id="63" creationId="{280580A7-DC63-DB19-5C2A-E063EE95C907}"/>
          </ac:cxnSpMkLst>
        </pc:cxnChg>
        <pc:cxnChg chg="mod">
          <ac:chgData name="Phillip Kaufman" userId="c001b2a046940d7c" providerId="LiveId" clId="{5CB25B10-5B1C-4017-B167-ED3104435743}" dt="2024-05-14T03:14:26.754" v="32"/>
          <ac:cxnSpMkLst>
            <pc:docMk/>
            <pc:sldMk cId="2277666579" sldId="936"/>
            <ac:cxnSpMk id="64" creationId="{407EA7D1-EA6C-5F0F-D707-CA6E3935BF95}"/>
          </ac:cxnSpMkLst>
        </pc:cxnChg>
        <pc:cxnChg chg="mod">
          <ac:chgData name="Phillip Kaufman" userId="c001b2a046940d7c" providerId="LiveId" clId="{5CB25B10-5B1C-4017-B167-ED3104435743}" dt="2024-05-14T03:14:26.754" v="32"/>
          <ac:cxnSpMkLst>
            <pc:docMk/>
            <pc:sldMk cId="2277666579" sldId="936"/>
            <ac:cxnSpMk id="65" creationId="{ADB7AD4A-0DBE-F886-598E-7BADCDD40DDF}"/>
          </ac:cxnSpMkLst>
        </pc:cxnChg>
        <pc:cxnChg chg="mod">
          <ac:chgData name="Phillip Kaufman" userId="c001b2a046940d7c" providerId="LiveId" clId="{5CB25B10-5B1C-4017-B167-ED3104435743}" dt="2024-05-14T03:14:26.754" v="32"/>
          <ac:cxnSpMkLst>
            <pc:docMk/>
            <pc:sldMk cId="2277666579" sldId="936"/>
            <ac:cxnSpMk id="66" creationId="{7CDD1E3D-7BCC-7F85-DAD3-2D1C56BD135C}"/>
          </ac:cxnSpMkLst>
        </pc:cxnChg>
        <pc:cxnChg chg="mod">
          <ac:chgData name="Phillip Kaufman" userId="c001b2a046940d7c" providerId="LiveId" clId="{5CB25B10-5B1C-4017-B167-ED3104435743}" dt="2024-05-14T03:14:26.754" v="32"/>
          <ac:cxnSpMkLst>
            <pc:docMk/>
            <pc:sldMk cId="2277666579" sldId="936"/>
            <ac:cxnSpMk id="67" creationId="{76F06F78-F26E-9EAE-5FF6-7DF0F2D3B20E}"/>
          </ac:cxnSpMkLst>
        </pc:cxnChg>
        <pc:cxnChg chg="mod">
          <ac:chgData name="Phillip Kaufman" userId="c001b2a046940d7c" providerId="LiveId" clId="{5CB25B10-5B1C-4017-B167-ED3104435743}" dt="2024-05-14T03:14:26.754" v="32"/>
          <ac:cxnSpMkLst>
            <pc:docMk/>
            <pc:sldMk cId="2277666579" sldId="936"/>
            <ac:cxnSpMk id="68" creationId="{3BB55FBD-6657-A0FB-9A41-2F30EC91FC92}"/>
          </ac:cxnSpMkLst>
        </pc:cxnChg>
        <pc:cxnChg chg="mod">
          <ac:chgData name="Phillip Kaufman" userId="c001b2a046940d7c" providerId="LiveId" clId="{5CB25B10-5B1C-4017-B167-ED3104435743}" dt="2024-05-14T03:14:26.754" v="32"/>
          <ac:cxnSpMkLst>
            <pc:docMk/>
            <pc:sldMk cId="2277666579" sldId="936"/>
            <ac:cxnSpMk id="69" creationId="{771CCAC0-ADD1-6FFF-3272-35A8C9980B10}"/>
          </ac:cxnSpMkLst>
        </pc:cxnChg>
        <pc:cxnChg chg="mod">
          <ac:chgData name="Phillip Kaufman" userId="c001b2a046940d7c" providerId="LiveId" clId="{5CB25B10-5B1C-4017-B167-ED3104435743}" dt="2024-05-14T03:14:26.754" v="32"/>
          <ac:cxnSpMkLst>
            <pc:docMk/>
            <pc:sldMk cId="2277666579" sldId="936"/>
            <ac:cxnSpMk id="70" creationId="{6292DC52-306D-F467-C86E-707B91175E22}"/>
          </ac:cxnSpMkLst>
        </pc:cxnChg>
        <pc:cxnChg chg="mod">
          <ac:chgData name="Phillip Kaufman" userId="c001b2a046940d7c" providerId="LiveId" clId="{5CB25B10-5B1C-4017-B167-ED3104435743}" dt="2024-05-14T03:14:26.754" v="32"/>
          <ac:cxnSpMkLst>
            <pc:docMk/>
            <pc:sldMk cId="2277666579" sldId="936"/>
            <ac:cxnSpMk id="71" creationId="{0E0747A2-FB53-DD76-CF73-38856D720B24}"/>
          </ac:cxnSpMkLst>
        </pc:cxnChg>
        <pc:cxnChg chg="mod">
          <ac:chgData name="Phillip Kaufman" userId="c001b2a046940d7c" providerId="LiveId" clId="{5CB25B10-5B1C-4017-B167-ED3104435743}" dt="2024-05-14T03:14:26.754" v="32"/>
          <ac:cxnSpMkLst>
            <pc:docMk/>
            <pc:sldMk cId="2277666579" sldId="936"/>
            <ac:cxnSpMk id="72" creationId="{A3538DFA-2412-7174-16AF-A75D8692DFF1}"/>
          </ac:cxnSpMkLst>
        </pc:cxnChg>
        <pc:cxnChg chg="mod">
          <ac:chgData name="Phillip Kaufman" userId="c001b2a046940d7c" providerId="LiveId" clId="{5CB25B10-5B1C-4017-B167-ED3104435743}" dt="2024-05-14T03:14:26.754" v="32"/>
          <ac:cxnSpMkLst>
            <pc:docMk/>
            <pc:sldMk cId="2277666579" sldId="936"/>
            <ac:cxnSpMk id="73" creationId="{3062D1B2-9D68-F435-13A9-F7631EBFAA32}"/>
          </ac:cxnSpMkLst>
        </pc:cxnChg>
        <pc:cxnChg chg="mod">
          <ac:chgData name="Phillip Kaufman" userId="c001b2a046940d7c" providerId="LiveId" clId="{5CB25B10-5B1C-4017-B167-ED3104435743}" dt="2024-05-14T03:14:26.754" v="32"/>
          <ac:cxnSpMkLst>
            <pc:docMk/>
            <pc:sldMk cId="2277666579" sldId="936"/>
            <ac:cxnSpMk id="74" creationId="{0105AA5D-DC8A-A373-6961-E1011C6D2AAB}"/>
          </ac:cxnSpMkLst>
        </pc:cxnChg>
        <pc:cxnChg chg="mod">
          <ac:chgData name="Phillip Kaufman" userId="c001b2a046940d7c" providerId="LiveId" clId="{5CB25B10-5B1C-4017-B167-ED3104435743}" dt="2024-05-14T03:14:26.754" v="32"/>
          <ac:cxnSpMkLst>
            <pc:docMk/>
            <pc:sldMk cId="2277666579" sldId="936"/>
            <ac:cxnSpMk id="75" creationId="{ED6ED467-C3A9-2E2B-A271-6F8B6D0D998B}"/>
          </ac:cxnSpMkLst>
        </pc:cxnChg>
        <pc:cxnChg chg="mod">
          <ac:chgData name="Phillip Kaufman" userId="c001b2a046940d7c" providerId="LiveId" clId="{5CB25B10-5B1C-4017-B167-ED3104435743}" dt="2024-05-14T03:14:26.754" v="32"/>
          <ac:cxnSpMkLst>
            <pc:docMk/>
            <pc:sldMk cId="2277666579" sldId="936"/>
            <ac:cxnSpMk id="76" creationId="{5B293CEA-D82B-910F-794E-43C3A387DB93}"/>
          </ac:cxnSpMkLst>
        </pc:cxnChg>
      </pc:sldChg>
      <pc:sldChg chg="addSp delSp modSp mod">
        <pc:chgData name="Phillip Kaufman" userId="c001b2a046940d7c" providerId="LiveId" clId="{5CB25B10-5B1C-4017-B167-ED3104435743}" dt="2024-05-30T19:33:34.863" v="9887" actId="1037"/>
        <pc:sldMkLst>
          <pc:docMk/>
          <pc:sldMk cId="2439577084" sldId="937"/>
        </pc:sldMkLst>
        <pc:spChg chg="add mod">
          <ac:chgData name="Phillip Kaufman" userId="c001b2a046940d7c" providerId="LiveId" clId="{5CB25B10-5B1C-4017-B167-ED3104435743}" dt="2024-05-16T08:21:43.307" v="2322" actId="1076"/>
          <ac:spMkLst>
            <pc:docMk/>
            <pc:sldMk cId="2439577084" sldId="937"/>
            <ac:spMk id="4" creationId="{01A4F52B-5687-5F65-2731-5D9FDCBC7BE0}"/>
          </ac:spMkLst>
        </pc:spChg>
        <pc:spChg chg="mod">
          <ac:chgData name="Phillip Kaufman" userId="c001b2a046940d7c" providerId="LiveId" clId="{5CB25B10-5B1C-4017-B167-ED3104435743}" dt="2024-05-27T23:07:30.682" v="8842" actId="165"/>
          <ac:spMkLst>
            <pc:docMk/>
            <pc:sldMk cId="2439577084" sldId="937"/>
            <ac:spMk id="47" creationId="{D48233B0-C784-DA9D-1257-E299A9FDB54A}"/>
          </ac:spMkLst>
        </pc:spChg>
        <pc:spChg chg="mod">
          <ac:chgData name="Phillip Kaufman" userId="c001b2a046940d7c" providerId="LiveId" clId="{5CB25B10-5B1C-4017-B167-ED3104435743}" dt="2024-05-27T23:07:30.682" v="8842" actId="165"/>
          <ac:spMkLst>
            <pc:docMk/>
            <pc:sldMk cId="2439577084" sldId="937"/>
            <ac:spMk id="51" creationId="{7BF515C0-0161-9BB7-4AE8-CD0D4C9658FD}"/>
          </ac:spMkLst>
        </pc:spChg>
        <pc:spChg chg="mod">
          <ac:chgData name="Phillip Kaufman" userId="c001b2a046940d7c" providerId="LiveId" clId="{5CB25B10-5B1C-4017-B167-ED3104435743}" dt="2024-05-27T23:07:30.682" v="8842" actId="165"/>
          <ac:spMkLst>
            <pc:docMk/>
            <pc:sldMk cId="2439577084" sldId="937"/>
            <ac:spMk id="52" creationId="{B48E7436-71CE-5782-76BC-4358939E3EBE}"/>
          </ac:spMkLst>
        </pc:spChg>
        <pc:spChg chg="mod">
          <ac:chgData name="Phillip Kaufman" userId="c001b2a046940d7c" providerId="LiveId" clId="{5CB25B10-5B1C-4017-B167-ED3104435743}" dt="2024-05-27T23:07:30.682" v="8842" actId="165"/>
          <ac:spMkLst>
            <pc:docMk/>
            <pc:sldMk cId="2439577084" sldId="937"/>
            <ac:spMk id="53" creationId="{47CB5F22-DAA3-F88B-0FEF-A15EED38F92B}"/>
          </ac:spMkLst>
        </pc:spChg>
        <pc:spChg chg="mod">
          <ac:chgData name="Phillip Kaufman" userId="c001b2a046940d7c" providerId="LiveId" clId="{5CB25B10-5B1C-4017-B167-ED3104435743}" dt="2024-05-27T23:07:30.682" v="8842" actId="165"/>
          <ac:spMkLst>
            <pc:docMk/>
            <pc:sldMk cId="2439577084" sldId="937"/>
            <ac:spMk id="54" creationId="{1BCC58E8-E8DA-3AF7-E18F-B5CDC58BBD3A}"/>
          </ac:spMkLst>
        </pc:spChg>
        <pc:spChg chg="mod">
          <ac:chgData name="Phillip Kaufman" userId="c001b2a046940d7c" providerId="LiveId" clId="{5CB25B10-5B1C-4017-B167-ED3104435743}" dt="2024-05-27T23:07:30.682" v="8842" actId="165"/>
          <ac:spMkLst>
            <pc:docMk/>
            <pc:sldMk cId="2439577084" sldId="937"/>
            <ac:spMk id="55" creationId="{17E8201E-8737-F505-F0DD-85C6D910A260}"/>
          </ac:spMkLst>
        </pc:spChg>
        <pc:spChg chg="mod">
          <ac:chgData name="Phillip Kaufman" userId="c001b2a046940d7c" providerId="LiveId" clId="{5CB25B10-5B1C-4017-B167-ED3104435743}" dt="2024-05-27T23:07:30.682" v="8842" actId="165"/>
          <ac:spMkLst>
            <pc:docMk/>
            <pc:sldMk cId="2439577084" sldId="937"/>
            <ac:spMk id="56" creationId="{8382DD83-2BA5-452F-F236-18A5EF3F1ADE}"/>
          </ac:spMkLst>
        </pc:spChg>
        <pc:spChg chg="mod">
          <ac:chgData name="Phillip Kaufman" userId="c001b2a046940d7c" providerId="LiveId" clId="{5CB25B10-5B1C-4017-B167-ED3104435743}" dt="2024-05-27T23:07:30.682" v="8842" actId="165"/>
          <ac:spMkLst>
            <pc:docMk/>
            <pc:sldMk cId="2439577084" sldId="937"/>
            <ac:spMk id="57" creationId="{19E2A928-6327-08F2-0F08-CBF58B2701AA}"/>
          </ac:spMkLst>
        </pc:spChg>
        <pc:spChg chg="mod">
          <ac:chgData name="Phillip Kaufman" userId="c001b2a046940d7c" providerId="LiveId" clId="{5CB25B10-5B1C-4017-B167-ED3104435743}" dt="2024-05-27T23:07:30.682" v="8842" actId="165"/>
          <ac:spMkLst>
            <pc:docMk/>
            <pc:sldMk cId="2439577084" sldId="937"/>
            <ac:spMk id="58" creationId="{03B762D8-E295-7D23-F2C3-F90302BE9037}"/>
          </ac:spMkLst>
        </pc:spChg>
        <pc:spChg chg="mod">
          <ac:chgData name="Phillip Kaufman" userId="c001b2a046940d7c" providerId="LiveId" clId="{5CB25B10-5B1C-4017-B167-ED3104435743}" dt="2024-05-27T23:07:30.682" v="8842" actId="165"/>
          <ac:spMkLst>
            <pc:docMk/>
            <pc:sldMk cId="2439577084" sldId="937"/>
            <ac:spMk id="59" creationId="{7D3CACDE-C3CA-9181-AFC4-D643FC018940}"/>
          </ac:spMkLst>
        </pc:spChg>
        <pc:spChg chg="mod">
          <ac:chgData name="Phillip Kaufman" userId="c001b2a046940d7c" providerId="LiveId" clId="{5CB25B10-5B1C-4017-B167-ED3104435743}" dt="2024-05-27T23:07:30.682" v="8842" actId="165"/>
          <ac:spMkLst>
            <pc:docMk/>
            <pc:sldMk cId="2439577084" sldId="937"/>
            <ac:spMk id="60" creationId="{DE625105-CF89-87CD-9055-2E6FE0BA6AA2}"/>
          </ac:spMkLst>
        </pc:spChg>
        <pc:spChg chg="add del mod">
          <ac:chgData name="Phillip Kaufman" userId="c001b2a046940d7c" providerId="LiveId" clId="{5CB25B10-5B1C-4017-B167-ED3104435743}" dt="2024-05-30T06:25:12.941" v="9666" actId="21"/>
          <ac:spMkLst>
            <pc:docMk/>
            <pc:sldMk cId="2439577084" sldId="937"/>
            <ac:spMk id="64" creationId="{D5954528-8BF3-3B93-E2E5-C0EE8EDA75D0}"/>
          </ac:spMkLst>
        </pc:spChg>
        <pc:spChg chg="add mod">
          <ac:chgData name="Phillip Kaufman" userId="c001b2a046940d7c" providerId="LiveId" clId="{5CB25B10-5B1C-4017-B167-ED3104435743}" dt="2024-05-14T03:19:52.165" v="170" actId="571"/>
          <ac:spMkLst>
            <pc:docMk/>
            <pc:sldMk cId="2439577084" sldId="937"/>
            <ac:spMk id="65" creationId="{85FE10D3-E7A7-32DE-8FCF-FA5338608678}"/>
          </ac:spMkLst>
        </pc:spChg>
        <pc:spChg chg="add mod">
          <ac:chgData name="Phillip Kaufman" userId="c001b2a046940d7c" providerId="LiveId" clId="{5CB25B10-5B1C-4017-B167-ED3104435743}" dt="2024-05-14T03:19:58.607" v="173" actId="571"/>
          <ac:spMkLst>
            <pc:docMk/>
            <pc:sldMk cId="2439577084" sldId="937"/>
            <ac:spMk id="66" creationId="{12AB3F32-A127-23B2-F2F7-299EEC3EE46F}"/>
          </ac:spMkLst>
        </pc:spChg>
        <pc:spChg chg="mod">
          <ac:chgData name="Phillip Kaufman" userId="c001b2a046940d7c" providerId="LiveId" clId="{5CB25B10-5B1C-4017-B167-ED3104435743}" dt="2024-05-30T06:24:52.844" v="9660"/>
          <ac:spMkLst>
            <pc:docMk/>
            <pc:sldMk cId="2439577084" sldId="937"/>
            <ac:spMk id="102" creationId="{5D3BA78D-7F31-A494-3C4D-71A0D0DA5ED5}"/>
          </ac:spMkLst>
        </pc:spChg>
        <pc:spChg chg="mod">
          <ac:chgData name="Phillip Kaufman" userId="c001b2a046940d7c" providerId="LiveId" clId="{5CB25B10-5B1C-4017-B167-ED3104435743}" dt="2024-05-30T06:24:52.844" v="9660"/>
          <ac:spMkLst>
            <pc:docMk/>
            <pc:sldMk cId="2439577084" sldId="937"/>
            <ac:spMk id="106" creationId="{E64C3E1E-83A4-0AB1-5A86-E92E54577D0B}"/>
          </ac:spMkLst>
        </pc:spChg>
        <pc:spChg chg="mod">
          <ac:chgData name="Phillip Kaufman" userId="c001b2a046940d7c" providerId="LiveId" clId="{5CB25B10-5B1C-4017-B167-ED3104435743}" dt="2024-05-30T06:24:52.844" v="9660"/>
          <ac:spMkLst>
            <pc:docMk/>
            <pc:sldMk cId="2439577084" sldId="937"/>
            <ac:spMk id="107" creationId="{09476731-A3E9-B315-860F-29B4AC97C825}"/>
          </ac:spMkLst>
        </pc:spChg>
        <pc:spChg chg="mod">
          <ac:chgData name="Phillip Kaufman" userId="c001b2a046940d7c" providerId="LiveId" clId="{5CB25B10-5B1C-4017-B167-ED3104435743}" dt="2024-05-30T06:24:52.844" v="9660"/>
          <ac:spMkLst>
            <pc:docMk/>
            <pc:sldMk cId="2439577084" sldId="937"/>
            <ac:spMk id="108" creationId="{29D5F56B-5728-68C9-F137-18919D2F3524}"/>
          </ac:spMkLst>
        </pc:spChg>
        <pc:spChg chg="mod">
          <ac:chgData name="Phillip Kaufman" userId="c001b2a046940d7c" providerId="LiveId" clId="{5CB25B10-5B1C-4017-B167-ED3104435743}" dt="2024-05-30T06:24:52.844" v="9660"/>
          <ac:spMkLst>
            <pc:docMk/>
            <pc:sldMk cId="2439577084" sldId="937"/>
            <ac:spMk id="109" creationId="{2C239F6D-66E8-46DB-4EF0-ADD0C4FA80F3}"/>
          </ac:spMkLst>
        </pc:spChg>
        <pc:spChg chg="mod">
          <ac:chgData name="Phillip Kaufman" userId="c001b2a046940d7c" providerId="LiveId" clId="{5CB25B10-5B1C-4017-B167-ED3104435743}" dt="2024-05-30T06:24:52.844" v="9660"/>
          <ac:spMkLst>
            <pc:docMk/>
            <pc:sldMk cId="2439577084" sldId="937"/>
            <ac:spMk id="110" creationId="{C277AC9D-EF0D-D329-8C1B-897083920192}"/>
          </ac:spMkLst>
        </pc:spChg>
        <pc:spChg chg="mod">
          <ac:chgData name="Phillip Kaufman" userId="c001b2a046940d7c" providerId="LiveId" clId="{5CB25B10-5B1C-4017-B167-ED3104435743}" dt="2024-05-30T06:24:52.844" v="9660"/>
          <ac:spMkLst>
            <pc:docMk/>
            <pc:sldMk cId="2439577084" sldId="937"/>
            <ac:spMk id="111" creationId="{CDD8562D-3DC8-91AC-1CD7-42A6F97C0A62}"/>
          </ac:spMkLst>
        </pc:spChg>
        <pc:spChg chg="del">
          <ac:chgData name="Phillip Kaufman" userId="c001b2a046940d7c" providerId="LiveId" clId="{5CB25B10-5B1C-4017-B167-ED3104435743}" dt="2024-05-14T03:19:10.413" v="159" actId="478"/>
          <ac:spMkLst>
            <pc:docMk/>
            <pc:sldMk cId="2439577084" sldId="937"/>
            <ac:spMk id="112" creationId="{551DA347-931A-4310-BE51-B662DE0E909D}"/>
          </ac:spMkLst>
        </pc:spChg>
        <pc:spChg chg="mod">
          <ac:chgData name="Phillip Kaufman" userId="c001b2a046940d7c" providerId="LiveId" clId="{5CB25B10-5B1C-4017-B167-ED3104435743}" dt="2024-05-30T06:24:52.844" v="9660"/>
          <ac:spMkLst>
            <pc:docMk/>
            <pc:sldMk cId="2439577084" sldId="937"/>
            <ac:spMk id="112" creationId="{FE86DC35-7B8E-C868-B32D-3756222F18CF}"/>
          </ac:spMkLst>
        </pc:spChg>
        <pc:spChg chg="mod">
          <ac:chgData name="Phillip Kaufman" userId="c001b2a046940d7c" providerId="LiveId" clId="{5CB25B10-5B1C-4017-B167-ED3104435743}" dt="2024-05-30T06:24:52.844" v="9660"/>
          <ac:spMkLst>
            <pc:docMk/>
            <pc:sldMk cId="2439577084" sldId="937"/>
            <ac:spMk id="113" creationId="{48DE4C43-09CE-3E96-7571-B9994CA56125}"/>
          </ac:spMkLst>
        </pc:spChg>
        <pc:spChg chg="mod">
          <ac:chgData name="Phillip Kaufman" userId="c001b2a046940d7c" providerId="LiveId" clId="{5CB25B10-5B1C-4017-B167-ED3104435743}" dt="2024-05-30T06:24:52.844" v="9660"/>
          <ac:spMkLst>
            <pc:docMk/>
            <pc:sldMk cId="2439577084" sldId="937"/>
            <ac:spMk id="114" creationId="{C71D7270-E56E-BC93-0440-CA4648BB6736}"/>
          </ac:spMkLst>
        </pc:spChg>
        <pc:spChg chg="mod">
          <ac:chgData name="Phillip Kaufman" userId="c001b2a046940d7c" providerId="LiveId" clId="{5CB25B10-5B1C-4017-B167-ED3104435743}" dt="2024-05-30T06:24:52.844" v="9660"/>
          <ac:spMkLst>
            <pc:docMk/>
            <pc:sldMk cId="2439577084" sldId="937"/>
            <ac:spMk id="115" creationId="{A487D5A9-89E7-306A-552A-FF686CE553C3}"/>
          </ac:spMkLst>
        </pc:spChg>
        <pc:spChg chg="add del mod">
          <ac:chgData name="Phillip Kaufman" userId="c001b2a046940d7c" providerId="LiveId" clId="{5CB25B10-5B1C-4017-B167-ED3104435743}" dt="2024-05-30T06:27:20.357" v="9689" actId="478"/>
          <ac:spMkLst>
            <pc:docMk/>
            <pc:sldMk cId="2439577084" sldId="937"/>
            <ac:spMk id="119" creationId="{D5954528-8BF3-3B93-E2E5-C0EE8EDA75D0}"/>
          </ac:spMkLst>
        </pc:spChg>
        <pc:spChg chg="mod">
          <ac:chgData name="Phillip Kaufman" userId="c001b2a046940d7c" providerId="LiveId" clId="{5CB25B10-5B1C-4017-B167-ED3104435743}" dt="2024-05-30T06:27:20.607" v="9690"/>
          <ac:spMkLst>
            <pc:docMk/>
            <pc:sldMk cId="2439577084" sldId="937"/>
            <ac:spMk id="156" creationId="{FA4FEAC4-3CF7-53D1-A936-DEBF66D62004}"/>
          </ac:spMkLst>
        </pc:spChg>
        <pc:spChg chg="mod">
          <ac:chgData name="Phillip Kaufman" userId="c001b2a046940d7c" providerId="LiveId" clId="{5CB25B10-5B1C-4017-B167-ED3104435743}" dt="2024-05-30T06:27:20.607" v="9690"/>
          <ac:spMkLst>
            <pc:docMk/>
            <pc:sldMk cId="2439577084" sldId="937"/>
            <ac:spMk id="160" creationId="{4D7C31D6-5D3C-1DC2-3F82-D6F08E2BC934}"/>
          </ac:spMkLst>
        </pc:spChg>
        <pc:spChg chg="mod">
          <ac:chgData name="Phillip Kaufman" userId="c001b2a046940d7c" providerId="LiveId" clId="{5CB25B10-5B1C-4017-B167-ED3104435743}" dt="2024-05-30T06:27:20.607" v="9690"/>
          <ac:spMkLst>
            <pc:docMk/>
            <pc:sldMk cId="2439577084" sldId="937"/>
            <ac:spMk id="161" creationId="{D6854981-86A8-DDDB-7F16-C0EFC4721AD4}"/>
          </ac:spMkLst>
        </pc:spChg>
        <pc:spChg chg="mod">
          <ac:chgData name="Phillip Kaufman" userId="c001b2a046940d7c" providerId="LiveId" clId="{5CB25B10-5B1C-4017-B167-ED3104435743}" dt="2024-05-30T06:27:20.607" v="9690"/>
          <ac:spMkLst>
            <pc:docMk/>
            <pc:sldMk cId="2439577084" sldId="937"/>
            <ac:spMk id="162" creationId="{E2CD8CC9-6AA6-ED3D-22E6-18FA5E874CA2}"/>
          </ac:spMkLst>
        </pc:spChg>
        <pc:spChg chg="mod">
          <ac:chgData name="Phillip Kaufman" userId="c001b2a046940d7c" providerId="LiveId" clId="{5CB25B10-5B1C-4017-B167-ED3104435743}" dt="2024-05-30T06:27:20.607" v="9690"/>
          <ac:spMkLst>
            <pc:docMk/>
            <pc:sldMk cId="2439577084" sldId="937"/>
            <ac:spMk id="163" creationId="{82DD42D9-6297-7DAC-D83A-20B8D7CD8463}"/>
          </ac:spMkLst>
        </pc:spChg>
        <pc:spChg chg="mod">
          <ac:chgData name="Phillip Kaufman" userId="c001b2a046940d7c" providerId="LiveId" clId="{5CB25B10-5B1C-4017-B167-ED3104435743}" dt="2024-05-30T06:27:20.607" v="9690"/>
          <ac:spMkLst>
            <pc:docMk/>
            <pc:sldMk cId="2439577084" sldId="937"/>
            <ac:spMk id="164" creationId="{C0A53F73-EA45-6E12-54E2-4F49A00B614E}"/>
          </ac:spMkLst>
        </pc:spChg>
        <pc:spChg chg="mod">
          <ac:chgData name="Phillip Kaufman" userId="c001b2a046940d7c" providerId="LiveId" clId="{5CB25B10-5B1C-4017-B167-ED3104435743}" dt="2024-05-30T06:27:20.607" v="9690"/>
          <ac:spMkLst>
            <pc:docMk/>
            <pc:sldMk cId="2439577084" sldId="937"/>
            <ac:spMk id="165" creationId="{375DE9D7-3197-7DB4-8A00-490ECCE323A7}"/>
          </ac:spMkLst>
        </pc:spChg>
        <pc:spChg chg="mod">
          <ac:chgData name="Phillip Kaufman" userId="c001b2a046940d7c" providerId="LiveId" clId="{5CB25B10-5B1C-4017-B167-ED3104435743}" dt="2024-05-30T06:27:20.607" v="9690"/>
          <ac:spMkLst>
            <pc:docMk/>
            <pc:sldMk cId="2439577084" sldId="937"/>
            <ac:spMk id="166" creationId="{1B3C4F09-E34E-6291-3061-4AB540CB954A}"/>
          </ac:spMkLst>
        </pc:spChg>
        <pc:spChg chg="mod">
          <ac:chgData name="Phillip Kaufman" userId="c001b2a046940d7c" providerId="LiveId" clId="{5CB25B10-5B1C-4017-B167-ED3104435743}" dt="2024-05-30T06:27:20.607" v="9690"/>
          <ac:spMkLst>
            <pc:docMk/>
            <pc:sldMk cId="2439577084" sldId="937"/>
            <ac:spMk id="167" creationId="{7EE7DDF7-E293-9515-D33A-FC3E0F24243D}"/>
          </ac:spMkLst>
        </pc:spChg>
        <pc:spChg chg="mod">
          <ac:chgData name="Phillip Kaufman" userId="c001b2a046940d7c" providerId="LiveId" clId="{5CB25B10-5B1C-4017-B167-ED3104435743}" dt="2024-05-30T06:27:20.607" v="9690"/>
          <ac:spMkLst>
            <pc:docMk/>
            <pc:sldMk cId="2439577084" sldId="937"/>
            <ac:spMk id="168" creationId="{030F84B0-6D17-FEC9-E395-AA6315E33BEE}"/>
          </ac:spMkLst>
        </pc:spChg>
        <pc:spChg chg="mod">
          <ac:chgData name="Phillip Kaufman" userId="c001b2a046940d7c" providerId="LiveId" clId="{5CB25B10-5B1C-4017-B167-ED3104435743}" dt="2024-05-30T06:27:20.607" v="9690"/>
          <ac:spMkLst>
            <pc:docMk/>
            <pc:sldMk cId="2439577084" sldId="937"/>
            <ac:spMk id="169" creationId="{115C025C-A6EB-6D26-0DA2-7EF7DC66E64F}"/>
          </ac:spMkLst>
        </pc:spChg>
        <pc:spChg chg="add del mod">
          <ac:chgData name="Phillip Kaufman" userId="c001b2a046940d7c" providerId="LiveId" clId="{5CB25B10-5B1C-4017-B167-ED3104435743}" dt="2024-05-30T06:28:18.479" v="9696" actId="478"/>
          <ac:spMkLst>
            <pc:docMk/>
            <pc:sldMk cId="2439577084" sldId="937"/>
            <ac:spMk id="173" creationId="{591DE261-BDB2-B092-0E87-23C52657FE98}"/>
          </ac:spMkLst>
        </pc:spChg>
        <pc:spChg chg="mod">
          <ac:chgData name="Phillip Kaufman" userId="c001b2a046940d7c" providerId="LiveId" clId="{5CB25B10-5B1C-4017-B167-ED3104435743}" dt="2024-05-30T06:28:18.978" v="9697"/>
          <ac:spMkLst>
            <pc:docMk/>
            <pc:sldMk cId="2439577084" sldId="937"/>
            <ac:spMk id="210" creationId="{935A7946-6AB3-A009-B06A-CAF04722E04E}"/>
          </ac:spMkLst>
        </pc:spChg>
        <pc:spChg chg="mod">
          <ac:chgData name="Phillip Kaufman" userId="c001b2a046940d7c" providerId="LiveId" clId="{5CB25B10-5B1C-4017-B167-ED3104435743}" dt="2024-05-30T06:28:18.978" v="9697"/>
          <ac:spMkLst>
            <pc:docMk/>
            <pc:sldMk cId="2439577084" sldId="937"/>
            <ac:spMk id="214" creationId="{37FEEA01-C25B-D10D-326B-14A29085685C}"/>
          </ac:spMkLst>
        </pc:spChg>
        <pc:spChg chg="mod">
          <ac:chgData name="Phillip Kaufman" userId="c001b2a046940d7c" providerId="LiveId" clId="{5CB25B10-5B1C-4017-B167-ED3104435743}" dt="2024-05-30T06:28:18.978" v="9697"/>
          <ac:spMkLst>
            <pc:docMk/>
            <pc:sldMk cId="2439577084" sldId="937"/>
            <ac:spMk id="215" creationId="{FB754727-EE9C-A8EC-A738-6248EFEDEECB}"/>
          </ac:spMkLst>
        </pc:spChg>
        <pc:spChg chg="mod">
          <ac:chgData name="Phillip Kaufman" userId="c001b2a046940d7c" providerId="LiveId" clId="{5CB25B10-5B1C-4017-B167-ED3104435743}" dt="2024-05-30T06:28:18.978" v="9697"/>
          <ac:spMkLst>
            <pc:docMk/>
            <pc:sldMk cId="2439577084" sldId="937"/>
            <ac:spMk id="216" creationId="{1CC69F19-4F28-B5AD-6D2D-C845926A26AB}"/>
          </ac:spMkLst>
        </pc:spChg>
        <pc:spChg chg="mod">
          <ac:chgData name="Phillip Kaufman" userId="c001b2a046940d7c" providerId="LiveId" clId="{5CB25B10-5B1C-4017-B167-ED3104435743}" dt="2024-05-30T06:28:18.978" v="9697"/>
          <ac:spMkLst>
            <pc:docMk/>
            <pc:sldMk cId="2439577084" sldId="937"/>
            <ac:spMk id="217" creationId="{F411A768-6F4E-23F5-5158-1843680FD764}"/>
          </ac:spMkLst>
        </pc:spChg>
        <pc:spChg chg="mod">
          <ac:chgData name="Phillip Kaufman" userId="c001b2a046940d7c" providerId="LiveId" clId="{5CB25B10-5B1C-4017-B167-ED3104435743}" dt="2024-05-30T06:28:18.978" v="9697"/>
          <ac:spMkLst>
            <pc:docMk/>
            <pc:sldMk cId="2439577084" sldId="937"/>
            <ac:spMk id="218" creationId="{C1463DA0-8645-E220-05AC-8BC68FB32AF4}"/>
          </ac:spMkLst>
        </pc:spChg>
        <pc:spChg chg="mod">
          <ac:chgData name="Phillip Kaufman" userId="c001b2a046940d7c" providerId="LiveId" clId="{5CB25B10-5B1C-4017-B167-ED3104435743}" dt="2024-05-30T06:28:18.978" v="9697"/>
          <ac:spMkLst>
            <pc:docMk/>
            <pc:sldMk cId="2439577084" sldId="937"/>
            <ac:spMk id="219" creationId="{1E1E5B80-FEB8-AF6A-9093-C58A9D54BF1D}"/>
          </ac:spMkLst>
        </pc:spChg>
        <pc:spChg chg="mod">
          <ac:chgData name="Phillip Kaufman" userId="c001b2a046940d7c" providerId="LiveId" clId="{5CB25B10-5B1C-4017-B167-ED3104435743}" dt="2024-05-30T06:28:18.978" v="9697"/>
          <ac:spMkLst>
            <pc:docMk/>
            <pc:sldMk cId="2439577084" sldId="937"/>
            <ac:spMk id="220" creationId="{E6E33E0B-2DA8-10EA-0EF2-E45177DE4C98}"/>
          </ac:spMkLst>
        </pc:spChg>
        <pc:spChg chg="mod">
          <ac:chgData name="Phillip Kaufman" userId="c001b2a046940d7c" providerId="LiveId" clId="{5CB25B10-5B1C-4017-B167-ED3104435743}" dt="2024-05-30T06:28:18.978" v="9697"/>
          <ac:spMkLst>
            <pc:docMk/>
            <pc:sldMk cId="2439577084" sldId="937"/>
            <ac:spMk id="221" creationId="{8E7667C8-0974-76AF-CB62-9E1AED8717CB}"/>
          </ac:spMkLst>
        </pc:spChg>
        <pc:spChg chg="mod">
          <ac:chgData name="Phillip Kaufman" userId="c001b2a046940d7c" providerId="LiveId" clId="{5CB25B10-5B1C-4017-B167-ED3104435743}" dt="2024-05-30T06:28:18.978" v="9697"/>
          <ac:spMkLst>
            <pc:docMk/>
            <pc:sldMk cId="2439577084" sldId="937"/>
            <ac:spMk id="222" creationId="{74E8C85C-4DA9-1854-0659-D734163E7BAE}"/>
          </ac:spMkLst>
        </pc:spChg>
        <pc:spChg chg="mod">
          <ac:chgData name="Phillip Kaufman" userId="c001b2a046940d7c" providerId="LiveId" clId="{5CB25B10-5B1C-4017-B167-ED3104435743}" dt="2024-05-30T06:28:18.978" v="9697"/>
          <ac:spMkLst>
            <pc:docMk/>
            <pc:sldMk cId="2439577084" sldId="937"/>
            <ac:spMk id="223" creationId="{9D20DB94-8759-364C-CBB4-E39285488140}"/>
          </ac:spMkLst>
        </pc:spChg>
        <pc:spChg chg="mod">
          <ac:chgData name="Phillip Kaufman" userId="c001b2a046940d7c" providerId="LiveId" clId="{5CB25B10-5B1C-4017-B167-ED3104435743}" dt="2024-05-30T19:33:34.863" v="9887" actId="1037"/>
          <ac:spMkLst>
            <pc:docMk/>
            <pc:sldMk cId="2439577084" sldId="937"/>
            <ac:spMk id="263" creationId="{69881A5E-FC92-BBC1-0375-F6179E740D93}"/>
          </ac:spMkLst>
        </pc:spChg>
        <pc:spChg chg="mod">
          <ac:chgData name="Phillip Kaufman" userId="c001b2a046940d7c" providerId="LiveId" clId="{5CB25B10-5B1C-4017-B167-ED3104435743}" dt="2024-05-30T06:30:03.976" v="9702" actId="165"/>
          <ac:spMkLst>
            <pc:docMk/>
            <pc:sldMk cId="2439577084" sldId="937"/>
            <ac:spMk id="267" creationId="{37B18327-2CA9-52F5-7CD1-92905F112BFD}"/>
          </ac:spMkLst>
        </pc:spChg>
        <pc:spChg chg="mod">
          <ac:chgData name="Phillip Kaufman" userId="c001b2a046940d7c" providerId="LiveId" clId="{5CB25B10-5B1C-4017-B167-ED3104435743}" dt="2024-05-30T06:30:03.976" v="9702" actId="165"/>
          <ac:spMkLst>
            <pc:docMk/>
            <pc:sldMk cId="2439577084" sldId="937"/>
            <ac:spMk id="268" creationId="{B069B7C8-A826-C453-7866-B17E1C9C9D26}"/>
          </ac:spMkLst>
        </pc:spChg>
        <pc:spChg chg="mod">
          <ac:chgData name="Phillip Kaufman" userId="c001b2a046940d7c" providerId="LiveId" clId="{5CB25B10-5B1C-4017-B167-ED3104435743}" dt="2024-05-30T06:30:03.976" v="9702" actId="165"/>
          <ac:spMkLst>
            <pc:docMk/>
            <pc:sldMk cId="2439577084" sldId="937"/>
            <ac:spMk id="269" creationId="{6B81B0CD-0957-B0DB-8BA9-9CCF316D602A}"/>
          </ac:spMkLst>
        </pc:spChg>
        <pc:spChg chg="mod">
          <ac:chgData name="Phillip Kaufman" userId="c001b2a046940d7c" providerId="LiveId" clId="{5CB25B10-5B1C-4017-B167-ED3104435743}" dt="2024-05-30T06:30:03.976" v="9702" actId="165"/>
          <ac:spMkLst>
            <pc:docMk/>
            <pc:sldMk cId="2439577084" sldId="937"/>
            <ac:spMk id="270" creationId="{C2413924-6F20-6C29-2A2A-E764F89CAB7B}"/>
          </ac:spMkLst>
        </pc:spChg>
        <pc:spChg chg="mod">
          <ac:chgData name="Phillip Kaufman" userId="c001b2a046940d7c" providerId="LiveId" clId="{5CB25B10-5B1C-4017-B167-ED3104435743}" dt="2024-05-30T06:30:03.976" v="9702" actId="165"/>
          <ac:spMkLst>
            <pc:docMk/>
            <pc:sldMk cId="2439577084" sldId="937"/>
            <ac:spMk id="271" creationId="{4FE2B2BA-76AE-E607-B788-4750BD8ED3A6}"/>
          </ac:spMkLst>
        </pc:spChg>
        <pc:spChg chg="mod">
          <ac:chgData name="Phillip Kaufman" userId="c001b2a046940d7c" providerId="LiveId" clId="{5CB25B10-5B1C-4017-B167-ED3104435743}" dt="2024-05-30T06:30:03.976" v="9702" actId="165"/>
          <ac:spMkLst>
            <pc:docMk/>
            <pc:sldMk cId="2439577084" sldId="937"/>
            <ac:spMk id="272" creationId="{3D167668-411F-BC64-C980-1B7E0C0385DF}"/>
          </ac:spMkLst>
        </pc:spChg>
        <pc:spChg chg="mod">
          <ac:chgData name="Phillip Kaufman" userId="c001b2a046940d7c" providerId="LiveId" clId="{5CB25B10-5B1C-4017-B167-ED3104435743}" dt="2024-05-30T06:30:03.976" v="9702" actId="165"/>
          <ac:spMkLst>
            <pc:docMk/>
            <pc:sldMk cId="2439577084" sldId="937"/>
            <ac:spMk id="273" creationId="{6D45618B-4571-6BF0-5253-8A8BE5B7E943}"/>
          </ac:spMkLst>
        </pc:spChg>
        <pc:spChg chg="mod">
          <ac:chgData name="Phillip Kaufman" userId="c001b2a046940d7c" providerId="LiveId" clId="{5CB25B10-5B1C-4017-B167-ED3104435743}" dt="2024-05-30T06:30:03.976" v="9702" actId="165"/>
          <ac:spMkLst>
            <pc:docMk/>
            <pc:sldMk cId="2439577084" sldId="937"/>
            <ac:spMk id="274" creationId="{FC771682-C80A-0B36-F91D-2A7B0499BBFC}"/>
          </ac:spMkLst>
        </pc:spChg>
        <pc:spChg chg="mod">
          <ac:chgData name="Phillip Kaufman" userId="c001b2a046940d7c" providerId="LiveId" clId="{5CB25B10-5B1C-4017-B167-ED3104435743}" dt="2024-05-30T06:30:03.976" v="9702" actId="165"/>
          <ac:spMkLst>
            <pc:docMk/>
            <pc:sldMk cId="2439577084" sldId="937"/>
            <ac:spMk id="275" creationId="{ACA4CAEB-2618-9C8B-B3F0-0645A27722AC}"/>
          </ac:spMkLst>
        </pc:spChg>
        <pc:spChg chg="mod">
          <ac:chgData name="Phillip Kaufman" userId="c001b2a046940d7c" providerId="LiveId" clId="{5CB25B10-5B1C-4017-B167-ED3104435743}" dt="2024-05-30T06:30:03.976" v="9702" actId="165"/>
          <ac:spMkLst>
            <pc:docMk/>
            <pc:sldMk cId="2439577084" sldId="937"/>
            <ac:spMk id="276" creationId="{F501F98A-57D8-651E-A5CE-604E87A28AD2}"/>
          </ac:spMkLst>
        </pc:spChg>
        <pc:spChg chg="add mod">
          <ac:chgData name="Phillip Kaufman" userId="c001b2a046940d7c" providerId="LiveId" clId="{5CB25B10-5B1C-4017-B167-ED3104435743}" dt="2024-05-30T06:30:25.907" v="9709" actId="164"/>
          <ac:spMkLst>
            <pc:docMk/>
            <pc:sldMk cId="2439577084" sldId="937"/>
            <ac:spMk id="280" creationId="{40062F89-6C7C-A03B-F496-DA98083BC1CA}"/>
          </ac:spMkLst>
        </pc:spChg>
        <pc:grpChg chg="add del mod ord">
          <ac:chgData name="Phillip Kaufman" userId="c001b2a046940d7c" providerId="LiveId" clId="{5CB25B10-5B1C-4017-B167-ED3104435743}" dt="2024-05-14T03:21:25.263" v="235" actId="165"/>
          <ac:grpSpMkLst>
            <pc:docMk/>
            <pc:sldMk cId="2439577084" sldId="937"/>
            <ac:grpSpMk id="4" creationId="{EBB9A50B-0F3C-FAA5-40BD-1D661093E944}"/>
          </ac:grpSpMkLst>
        </pc:grpChg>
        <pc:grpChg chg="mod topLvl">
          <ac:chgData name="Phillip Kaufman" userId="c001b2a046940d7c" providerId="LiveId" clId="{5CB25B10-5B1C-4017-B167-ED3104435743}" dt="2024-05-27T23:07:30.682" v="8842" actId="165"/>
          <ac:grpSpMkLst>
            <pc:docMk/>
            <pc:sldMk cId="2439577084" sldId="937"/>
            <ac:grpSpMk id="5" creationId="{7BEFE67A-D21C-0C9C-063C-E4C634F2940C}"/>
          </ac:grpSpMkLst>
        </pc:grpChg>
        <pc:grpChg chg="mod topLvl">
          <ac:chgData name="Phillip Kaufman" userId="c001b2a046940d7c" providerId="LiveId" clId="{5CB25B10-5B1C-4017-B167-ED3104435743}" dt="2024-05-27T23:07:30.682" v="8842" actId="165"/>
          <ac:grpSpMkLst>
            <pc:docMk/>
            <pc:sldMk cId="2439577084" sldId="937"/>
            <ac:grpSpMk id="13" creationId="{7F1814D7-5D9E-DA76-7E6E-7CFCDFF65FF4}"/>
          </ac:grpSpMkLst>
        </pc:grpChg>
        <pc:grpChg chg="mod">
          <ac:chgData name="Phillip Kaufman" userId="c001b2a046940d7c" providerId="LiveId" clId="{5CB25B10-5B1C-4017-B167-ED3104435743}" dt="2024-05-27T23:07:30.682" v="8842" actId="165"/>
          <ac:grpSpMkLst>
            <pc:docMk/>
            <pc:sldMk cId="2439577084" sldId="937"/>
            <ac:grpSpMk id="14" creationId="{F629F35B-BC78-9522-C7F5-D113B0084848}"/>
          </ac:grpSpMkLst>
        </pc:grpChg>
        <pc:grpChg chg="mod">
          <ac:chgData name="Phillip Kaufman" userId="c001b2a046940d7c" providerId="LiveId" clId="{5CB25B10-5B1C-4017-B167-ED3104435743}" dt="2024-05-27T23:07:30.682" v="8842" actId="165"/>
          <ac:grpSpMkLst>
            <pc:docMk/>
            <pc:sldMk cId="2439577084" sldId="937"/>
            <ac:grpSpMk id="48" creationId="{94FBDB94-3C91-B6F1-2D6D-BA24E86DA5C2}"/>
          </ac:grpSpMkLst>
        </pc:grpChg>
        <pc:grpChg chg="mod">
          <ac:chgData name="Phillip Kaufman" userId="c001b2a046940d7c" providerId="LiveId" clId="{5CB25B10-5B1C-4017-B167-ED3104435743}" dt="2024-05-27T23:07:30.682" v="8842" actId="165"/>
          <ac:grpSpMkLst>
            <pc:docMk/>
            <pc:sldMk cId="2439577084" sldId="937"/>
            <ac:grpSpMk id="49" creationId="{E8BF4F20-3CDB-6F69-5478-358F77E52D1B}"/>
          </ac:grpSpMkLst>
        </pc:grpChg>
        <pc:grpChg chg="mod">
          <ac:chgData name="Phillip Kaufman" userId="c001b2a046940d7c" providerId="LiveId" clId="{5CB25B10-5B1C-4017-B167-ED3104435743}" dt="2024-05-27T23:07:30.682" v="8842" actId="165"/>
          <ac:grpSpMkLst>
            <pc:docMk/>
            <pc:sldMk cId="2439577084" sldId="937"/>
            <ac:grpSpMk id="50" creationId="{008F7B7C-54FA-CBA3-3827-E24E268C2D05}"/>
          </ac:grpSpMkLst>
        </pc:grpChg>
        <pc:grpChg chg="mod">
          <ac:chgData name="Phillip Kaufman" userId="c001b2a046940d7c" providerId="LiveId" clId="{5CB25B10-5B1C-4017-B167-ED3104435743}" dt="2024-05-27T23:07:30.682" v="8842" actId="165"/>
          <ac:grpSpMkLst>
            <pc:docMk/>
            <pc:sldMk cId="2439577084" sldId="937"/>
            <ac:grpSpMk id="61" creationId="{2DED0473-B1FE-0CF6-F103-56A98C91E3ED}"/>
          </ac:grpSpMkLst>
        </pc:grpChg>
        <pc:grpChg chg="add del mod">
          <ac:chgData name="Phillip Kaufman" userId="c001b2a046940d7c" providerId="LiveId" clId="{5CB25B10-5B1C-4017-B167-ED3104435743}" dt="2024-05-30T06:27:18.394" v="9688" actId="478"/>
          <ac:grpSpMkLst>
            <pc:docMk/>
            <pc:sldMk cId="2439577084" sldId="937"/>
            <ac:grpSpMk id="65" creationId="{D204833B-21E3-1344-85A8-FC6467EA7A12}"/>
          </ac:grpSpMkLst>
        </pc:grpChg>
        <pc:grpChg chg="mod">
          <ac:chgData name="Phillip Kaufman" userId="c001b2a046940d7c" providerId="LiveId" clId="{5CB25B10-5B1C-4017-B167-ED3104435743}" dt="2024-05-30T06:24:52.844" v="9660"/>
          <ac:grpSpMkLst>
            <pc:docMk/>
            <pc:sldMk cId="2439577084" sldId="937"/>
            <ac:grpSpMk id="66" creationId="{3BCCA42A-21EC-3C7D-1B2E-C609E9243B3B}"/>
          </ac:grpSpMkLst>
        </pc:grpChg>
        <pc:grpChg chg="add del mod">
          <ac:chgData name="Phillip Kaufman" userId="c001b2a046940d7c" providerId="LiveId" clId="{5CB25B10-5B1C-4017-B167-ED3104435743}" dt="2024-05-30T06:25:10.057" v="9665" actId="478"/>
          <ac:grpSpMkLst>
            <pc:docMk/>
            <pc:sldMk cId="2439577084" sldId="937"/>
            <ac:grpSpMk id="67" creationId="{90ABCCB7-831B-DAE1-B129-A2FA962DD816}"/>
          </ac:grpSpMkLst>
        </pc:grpChg>
        <pc:grpChg chg="mod">
          <ac:chgData name="Phillip Kaufman" userId="c001b2a046940d7c" providerId="LiveId" clId="{5CB25B10-5B1C-4017-B167-ED3104435743}" dt="2024-05-30T06:24:52.844" v="9660"/>
          <ac:grpSpMkLst>
            <pc:docMk/>
            <pc:sldMk cId="2439577084" sldId="937"/>
            <ac:grpSpMk id="68" creationId="{149B9A14-706E-9E4E-2FD2-CEEE5494EA8A}"/>
          </ac:grpSpMkLst>
        </pc:grpChg>
        <pc:grpChg chg="mod">
          <ac:chgData name="Phillip Kaufman" userId="c001b2a046940d7c" providerId="LiveId" clId="{5CB25B10-5B1C-4017-B167-ED3104435743}" dt="2024-05-30T06:24:52.844" v="9660"/>
          <ac:grpSpMkLst>
            <pc:docMk/>
            <pc:sldMk cId="2439577084" sldId="937"/>
            <ac:grpSpMk id="69" creationId="{4CC0D84A-30CA-AF15-1FCF-DC0C49EF931E}"/>
          </ac:grpSpMkLst>
        </pc:grpChg>
        <pc:grpChg chg="mod">
          <ac:chgData name="Phillip Kaufman" userId="c001b2a046940d7c" providerId="LiveId" clId="{5CB25B10-5B1C-4017-B167-ED3104435743}" dt="2024-05-30T06:24:52.844" v="9660"/>
          <ac:grpSpMkLst>
            <pc:docMk/>
            <pc:sldMk cId="2439577084" sldId="937"/>
            <ac:grpSpMk id="103" creationId="{97D63945-77B0-A658-8B20-C3D20009E73A}"/>
          </ac:grpSpMkLst>
        </pc:grpChg>
        <pc:grpChg chg="mod">
          <ac:chgData name="Phillip Kaufman" userId="c001b2a046940d7c" providerId="LiveId" clId="{5CB25B10-5B1C-4017-B167-ED3104435743}" dt="2024-05-30T06:24:52.844" v="9660"/>
          <ac:grpSpMkLst>
            <pc:docMk/>
            <pc:sldMk cId="2439577084" sldId="937"/>
            <ac:grpSpMk id="104" creationId="{CBD2A500-CA45-8C98-A2F6-8585979863D1}"/>
          </ac:grpSpMkLst>
        </pc:grpChg>
        <pc:grpChg chg="mod">
          <ac:chgData name="Phillip Kaufman" userId="c001b2a046940d7c" providerId="LiveId" clId="{5CB25B10-5B1C-4017-B167-ED3104435743}" dt="2024-05-30T06:24:52.844" v="9660"/>
          <ac:grpSpMkLst>
            <pc:docMk/>
            <pc:sldMk cId="2439577084" sldId="937"/>
            <ac:grpSpMk id="105" creationId="{C96B3D53-A1D8-32D0-9AED-496BA429CE5D}"/>
          </ac:grpSpMkLst>
        </pc:grpChg>
        <pc:grpChg chg="add del">
          <ac:chgData name="Phillip Kaufman" userId="c001b2a046940d7c" providerId="LiveId" clId="{5CB25B10-5B1C-4017-B167-ED3104435743}" dt="2024-05-14T03:19:09.227" v="158" actId="478"/>
          <ac:grpSpMkLst>
            <pc:docMk/>
            <pc:sldMk cId="2439577084" sldId="937"/>
            <ac:grpSpMk id="111" creationId="{2066173D-41DF-673A-516C-0B0C54307AE0}"/>
          </ac:grpSpMkLst>
        </pc:grpChg>
        <pc:grpChg chg="mod">
          <ac:chgData name="Phillip Kaufman" userId="c001b2a046940d7c" providerId="LiveId" clId="{5CB25B10-5B1C-4017-B167-ED3104435743}" dt="2024-05-30T06:24:52.844" v="9660"/>
          <ac:grpSpMkLst>
            <pc:docMk/>
            <pc:sldMk cId="2439577084" sldId="937"/>
            <ac:grpSpMk id="116" creationId="{247E57FB-1624-4031-3BA4-CFD6A87483FB}"/>
          </ac:grpSpMkLst>
        </pc:grpChg>
        <pc:grpChg chg="add del mod">
          <ac:chgData name="Phillip Kaufman" userId="c001b2a046940d7c" providerId="LiveId" clId="{5CB25B10-5B1C-4017-B167-ED3104435743}" dt="2024-05-30T06:28:18.479" v="9696" actId="478"/>
          <ac:grpSpMkLst>
            <pc:docMk/>
            <pc:sldMk cId="2439577084" sldId="937"/>
            <ac:grpSpMk id="120" creationId="{764BC1D3-576B-CE47-805F-8E6CE21B3A72}"/>
          </ac:grpSpMkLst>
        </pc:grpChg>
        <pc:grpChg chg="mod">
          <ac:chgData name="Phillip Kaufman" userId="c001b2a046940d7c" providerId="LiveId" clId="{5CB25B10-5B1C-4017-B167-ED3104435743}" dt="2024-05-30T06:27:20.607" v="9690"/>
          <ac:grpSpMkLst>
            <pc:docMk/>
            <pc:sldMk cId="2439577084" sldId="937"/>
            <ac:grpSpMk id="121" creationId="{2CF03486-3870-F45E-F105-D9B2F5674933}"/>
          </ac:grpSpMkLst>
        </pc:grpChg>
        <pc:grpChg chg="mod">
          <ac:chgData name="Phillip Kaufman" userId="c001b2a046940d7c" providerId="LiveId" clId="{5CB25B10-5B1C-4017-B167-ED3104435743}" dt="2024-05-30T06:27:20.607" v="9690"/>
          <ac:grpSpMkLst>
            <pc:docMk/>
            <pc:sldMk cId="2439577084" sldId="937"/>
            <ac:grpSpMk id="122" creationId="{C0AD43E2-E7DB-AF6F-CC98-6CC42270AE1F}"/>
          </ac:grpSpMkLst>
        </pc:grpChg>
        <pc:grpChg chg="mod">
          <ac:chgData name="Phillip Kaufman" userId="c001b2a046940d7c" providerId="LiveId" clId="{5CB25B10-5B1C-4017-B167-ED3104435743}" dt="2024-05-30T06:27:20.607" v="9690"/>
          <ac:grpSpMkLst>
            <pc:docMk/>
            <pc:sldMk cId="2439577084" sldId="937"/>
            <ac:grpSpMk id="123" creationId="{5FD357C9-B0BA-A55B-B368-51FFB174FBF9}"/>
          </ac:grpSpMkLst>
        </pc:grpChg>
        <pc:grpChg chg="mod">
          <ac:chgData name="Phillip Kaufman" userId="c001b2a046940d7c" providerId="LiveId" clId="{5CB25B10-5B1C-4017-B167-ED3104435743}" dt="2024-05-30T06:27:20.607" v="9690"/>
          <ac:grpSpMkLst>
            <pc:docMk/>
            <pc:sldMk cId="2439577084" sldId="937"/>
            <ac:grpSpMk id="157" creationId="{DE974C88-6629-FE57-8723-D71CFECAB467}"/>
          </ac:grpSpMkLst>
        </pc:grpChg>
        <pc:grpChg chg="mod">
          <ac:chgData name="Phillip Kaufman" userId="c001b2a046940d7c" providerId="LiveId" clId="{5CB25B10-5B1C-4017-B167-ED3104435743}" dt="2024-05-30T06:27:20.607" v="9690"/>
          <ac:grpSpMkLst>
            <pc:docMk/>
            <pc:sldMk cId="2439577084" sldId="937"/>
            <ac:grpSpMk id="158" creationId="{22E3508B-5868-F537-9ED1-3EDD50EDC811}"/>
          </ac:grpSpMkLst>
        </pc:grpChg>
        <pc:grpChg chg="mod">
          <ac:chgData name="Phillip Kaufman" userId="c001b2a046940d7c" providerId="LiveId" clId="{5CB25B10-5B1C-4017-B167-ED3104435743}" dt="2024-05-30T06:27:20.607" v="9690"/>
          <ac:grpSpMkLst>
            <pc:docMk/>
            <pc:sldMk cId="2439577084" sldId="937"/>
            <ac:grpSpMk id="159" creationId="{0B30D363-1327-914C-79AC-2E207560D23B}"/>
          </ac:grpSpMkLst>
        </pc:grpChg>
        <pc:grpChg chg="mod">
          <ac:chgData name="Phillip Kaufman" userId="c001b2a046940d7c" providerId="LiveId" clId="{5CB25B10-5B1C-4017-B167-ED3104435743}" dt="2024-05-30T06:27:20.607" v="9690"/>
          <ac:grpSpMkLst>
            <pc:docMk/>
            <pc:sldMk cId="2439577084" sldId="937"/>
            <ac:grpSpMk id="170" creationId="{61F72BDA-A801-8DAE-56DC-7620B0055614}"/>
          </ac:grpSpMkLst>
        </pc:grpChg>
        <pc:grpChg chg="add mod">
          <ac:chgData name="Phillip Kaufman" userId="c001b2a046940d7c" providerId="LiveId" clId="{5CB25B10-5B1C-4017-B167-ED3104435743}" dt="2024-05-30T06:28:18.978" v="9697"/>
          <ac:grpSpMkLst>
            <pc:docMk/>
            <pc:sldMk cId="2439577084" sldId="937"/>
            <ac:grpSpMk id="174" creationId="{C3FCF894-9278-8EC2-BD4E-042C9E907A50}"/>
          </ac:grpSpMkLst>
        </pc:grpChg>
        <pc:grpChg chg="mod">
          <ac:chgData name="Phillip Kaufman" userId="c001b2a046940d7c" providerId="LiveId" clId="{5CB25B10-5B1C-4017-B167-ED3104435743}" dt="2024-05-30T06:28:18.978" v="9697"/>
          <ac:grpSpMkLst>
            <pc:docMk/>
            <pc:sldMk cId="2439577084" sldId="937"/>
            <ac:grpSpMk id="175" creationId="{655AA7EA-1484-638F-8827-BF98C897B2A4}"/>
          </ac:grpSpMkLst>
        </pc:grpChg>
        <pc:grpChg chg="mod">
          <ac:chgData name="Phillip Kaufman" userId="c001b2a046940d7c" providerId="LiveId" clId="{5CB25B10-5B1C-4017-B167-ED3104435743}" dt="2024-05-30T06:28:18.978" v="9697"/>
          <ac:grpSpMkLst>
            <pc:docMk/>
            <pc:sldMk cId="2439577084" sldId="937"/>
            <ac:grpSpMk id="176" creationId="{7EFF27D2-BFF1-0733-614A-9383E1A9BFEB}"/>
          </ac:grpSpMkLst>
        </pc:grpChg>
        <pc:grpChg chg="mod">
          <ac:chgData name="Phillip Kaufman" userId="c001b2a046940d7c" providerId="LiveId" clId="{5CB25B10-5B1C-4017-B167-ED3104435743}" dt="2024-05-30T06:28:18.978" v="9697"/>
          <ac:grpSpMkLst>
            <pc:docMk/>
            <pc:sldMk cId="2439577084" sldId="937"/>
            <ac:grpSpMk id="177" creationId="{7BEB5CF9-3969-8B4F-0AE0-091BC68D54AF}"/>
          </ac:grpSpMkLst>
        </pc:grpChg>
        <pc:grpChg chg="mod">
          <ac:chgData name="Phillip Kaufman" userId="c001b2a046940d7c" providerId="LiveId" clId="{5CB25B10-5B1C-4017-B167-ED3104435743}" dt="2024-05-30T06:28:18.978" v="9697"/>
          <ac:grpSpMkLst>
            <pc:docMk/>
            <pc:sldMk cId="2439577084" sldId="937"/>
            <ac:grpSpMk id="211" creationId="{C1A13E9A-3496-C466-2F29-91F5FAA6EC26}"/>
          </ac:grpSpMkLst>
        </pc:grpChg>
        <pc:grpChg chg="mod">
          <ac:chgData name="Phillip Kaufman" userId="c001b2a046940d7c" providerId="LiveId" clId="{5CB25B10-5B1C-4017-B167-ED3104435743}" dt="2024-05-30T06:28:18.978" v="9697"/>
          <ac:grpSpMkLst>
            <pc:docMk/>
            <pc:sldMk cId="2439577084" sldId="937"/>
            <ac:grpSpMk id="212" creationId="{179A3914-7A7C-23B0-0302-458C11134D0F}"/>
          </ac:grpSpMkLst>
        </pc:grpChg>
        <pc:grpChg chg="mod">
          <ac:chgData name="Phillip Kaufman" userId="c001b2a046940d7c" providerId="LiveId" clId="{5CB25B10-5B1C-4017-B167-ED3104435743}" dt="2024-05-30T06:28:18.978" v="9697"/>
          <ac:grpSpMkLst>
            <pc:docMk/>
            <pc:sldMk cId="2439577084" sldId="937"/>
            <ac:grpSpMk id="213" creationId="{9C4E8ADE-B305-EAB9-E376-F1396E6B5C92}"/>
          </ac:grpSpMkLst>
        </pc:grpChg>
        <pc:grpChg chg="mod">
          <ac:chgData name="Phillip Kaufman" userId="c001b2a046940d7c" providerId="LiveId" clId="{5CB25B10-5B1C-4017-B167-ED3104435743}" dt="2024-05-30T06:28:18.978" v="9697"/>
          <ac:grpSpMkLst>
            <pc:docMk/>
            <pc:sldMk cId="2439577084" sldId="937"/>
            <ac:grpSpMk id="224" creationId="{99D1B3A8-319B-EEFA-0348-92CC781C6DD3}"/>
          </ac:grpSpMkLst>
        </pc:grpChg>
        <pc:grpChg chg="add del mod">
          <ac:chgData name="Phillip Kaufman" userId="c001b2a046940d7c" providerId="LiveId" clId="{5CB25B10-5B1C-4017-B167-ED3104435743}" dt="2024-05-30T06:30:03.976" v="9702" actId="165"/>
          <ac:grpSpMkLst>
            <pc:docMk/>
            <pc:sldMk cId="2439577084" sldId="937"/>
            <ac:grpSpMk id="227" creationId="{FC0B6FA8-8231-3575-6684-B14191E2BA7C}"/>
          </ac:grpSpMkLst>
        </pc:grpChg>
        <pc:grpChg chg="mod topLvl">
          <ac:chgData name="Phillip Kaufman" userId="c001b2a046940d7c" providerId="LiveId" clId="{5CB25B10-5B1C-4017-B167-ED3104435743}" dt="2024-05-30T06:30:25.907" v="9709" actId="164"/>
          <ac:grpSpMkLst>
            <pc:docMk/>
            <pc:sldMk cId="2439577084" sldId="937"/>
            <ac:grpSpMk id="228" creationId="{4C7C9E9A-CC7D-22EF-25F4-7B7F1458D1F5}"/>
          </ac:grpSpMkLst>
        </pc:grpChg>
        <pc:grpChg chg="mod topLvl">
          <ac:chgData name="Phillip Kaufman" userId="c001b2a046940d7c" providerId="LiveId" clId="{5CB25B10-5B1C-4017-B167-ED3104435743}" dt="2024-05-30T06:30:25.907" v="9709" actId="164"/>
          <ac:grpSpMkLst>
            <pc:docMk/>
            <pc:sldMk cId="2439577084" sldId="937"/>
            <ac:grpSpMk id="229" creationId="{EF9AEF3D-DD01-39E5-DB13-AF7B58BC7ECE}"/>
          </ac:grpSpMkLst>
        </pc:grpChg>
        <pc:grpChg chg="mod">
          <ac:chgData name="Phillip Kaufman" userId="c001b2a046940d7c" providerId="LiveId" clId="{5CB25B10-5B1C-4017-B167-ED3104435743}" dt="2024-05-30T06:30:03.976" v="9702" actId="165"/>
          <ac:grpSpMkLst>
            <pc:docMk/>
            <pc:sldMk cId="2439577084" sldId="937"/>
            <ac:grpSpMk id="230" creationId="{013122CD-1577-9E89-98C9-B39D277E75D6}"/>
          </ac:grpSpMkLst>
        </pc:grpChg>
        <pc:grpChg chg="mod">
          <ac:chgData name="Phillip Kaufman" userId="c001b2a046940d7c" providerId="LiveId" clId="{5CB25B10-5B1C-4017-B167-ED3104435743}" dt="2024-05-30T06:30:03.976" v="9702" actId="165"/>
          <ac:grpSpMkLst>
            <pc:docMk/>
            <pc:sldMk cId="2439577084" sldId="937"/>
            <ac:grpSpMk id="264" creationId="{403D9D8F-A870-30D0-6148-4A4CE0FE20E3}"/>
          </ac:grpSpMkLst>
        </pc:grpChg>
        <pc:grpChg chg="mod">
          <ac:chgData name="Phillip Kaufman" userId="c001b2a046940d7c" providerId="LiveId" clId="{5CB25B10-5B1C-4017-B167-ED3104435743}" dt="2024-05-30T06:30:03.976" v="9702" actId="165"/>
          <ac:grpSpMkLst>
            <pc:docMk/>
            <pc:sldMk cId="2439577084" sldId="937"/>
            <ac:grpSpMk id="265" creationId="{8B903F64-A2F0-8966-126F-6FF78C90453F}"/>
          </ac:grpSpMkLst>
        </pc:grpChg>
        <pc:grpChg chg="mod">
          <ac:chgData name="Phillip Kaufman" userId="c001b2a046940d7c" providerId="LiveId" clId="{5CB25B10-5B1C-4017-B167-ED3104435743}" dt="2024-05-30T06:30:03.976" v="9702" actId="165"/>
          <ac:grpSpMkLst>
            <pc:docMk/>
            <pc:sldMk cId="2439577084" sldId="937"/>
            <ac:grpSpMk id="266" creationId="{06564609-B56F-7FB8-8976-003523BE8205}"/>
          </ac:grpSpMkLst>
        </pc:grpChg>
        <pc:grpChg chg="mod">
          <ac:chgData name="Phillip Kaufman" userId="c001b2a046940d7c" providerId="LiveId" clId="{5CB25B10-5B1C-4017-B167-ED3104435743}" dt="2024-05-30T06:30:03.976" v="9702" actId="165"/>
          <ac:grpSpMkLst>
            <pc:docMk/>
            <pc:sldMk cId="2439577084" sldId="937"/>
            <ac:grpSpMk id="277" creationId="{050391F0-1346-DEB8-5D0B-4C9676DE5DB7}"/>
          </ac:grpSpMkLst>
        </pc:grpChg>
        <pc:grpChg chg="add mod">
          <ac:chgData name="Phillip Kaufman" userId="c001b2a046940d7c" providerId="LiveId" clId="{5CB25B10-5B1C-4017-B167-ED3104435743}" dt="2024-05-30T06:30:25.907" v="9709" actId="164"/>
          <ac:grpSpMkLst>
            <pc:docMk/>
            <pc:sldMk cId="2439577084" sldId="937"/>
            <ac:grpSpMk id="281" creationId="{2EA23D5C-73E0-F610-74C3-2837512376F2}"/>
          </ac:grpSpMkLst>
        </pc:grpChg>
        <pc:cxnChg chg="mod">
          <ac:chgData name="Phillip Kaufman" userId="c001b2a046940d7c" providerId="LiveId" clId="{5CB25B10-5B1C-4017-B167-ED3104435743}" dt="2024-05-27T23:07:30.682" v="8842" actId="165"/>
          <ac:cxnSpMkLst>
            <pc:docMk/>
            <pc:sldMk cId="2439577084" sldId="937"/>
            <ac:cxnSpMk id="15" creationId="{D4F85355-E465-0524-3167-878171DD85EB}"/>
          </ac:cxnSpMkLst>
        </pc:cxnChg>
        <pc:cxnChg chg="mod">
          <ac:chgData name="Phillip Kaufman" userId="c001b2a046940d7c" providerId="LiveId" clId="{5CB25B10-5B1C-4017-B167-ED3104435743}" dt="2024-05-27T23:07:30.682" v="8842" actId="165"/>
          <ac:cxnSpMkLst>
            <pc:docMk/>
            <pc:sldMk cId="2439577084" sldId="937"/>
            <ac:cxnSpMk id="16" creationId="{8B66A175-06C8-E01A-551E-D83021315A39}"/>
          </ac:cxnSpMkLst>
        </pc:cxnChg>
        <pc:cxnChg chg="mod">
          <ac:chgData name="Phillip Kaufman" userId="c001b2a046940d7c" providerId="LiveId" clId="{5CB25B10-5B1C-4017-B167-ED3104435743}" dt="2024-05-27T23:07:30.682" v="8842" actId="165"/>
          <ac:cxnSpMkLst>
            <pc:docMk/>
            <pc:sldMk cId="2439577084" sldId="937"/>
            <ac:cxnSpMk id="17" creationId="{BAEF4185-CFA3-D898-704A-C265092DF996}"/>
          </ac:cxnSpMkLst>
        </pc:cxnChg>
        <pc:cxnChg chg="mod">
          <ac:chgData name="Phillip Kaufman" userId="c001b2a046940d7c" providerId="LiveId" clId="{5CB25B10-5B1C-4017-B167-ED3104435743}" dt="2024-05-27T23:07:30.682" v="8842" actId="165"/>
          <ac:cxnSpMkLst>
            <pc:docMk/>
            <pc:sldMk cId="2439577084" sldId="937"/>
            <ac:cxnSpMk id="18" creationId="{7FFFAC73-62CD-4B50-F80E-41715586EA5A}"/>
          </ac:cxnSpMkLst>
        </pc:cxnChg>
        <pc:cxnChg chg="mod">
          <ac:chgData name="Phillip Kaufman" userId="c001b2a046940d7c" providerId="LiveId" clId="{5CB25B10-5B1C-4017-B167-ED3104435743}" dt="2024-05-27T23:07:30.682" v="8842" actId="165"/>
          <ac:cxnSpMkLst>
            <pc:docMk/>
            <pc:sldMk cId="2439577084" sldId="937"/>
            <ac:cxnSpMk id="19" creationId="{B9D80A21-F46A-22F1-6835-B74742535285}"/>
          </ac:cxnSpMkLst>
        </pc:cxnChg>
        <pc:cxnChg chg="mod">
          <ac:chgData name="Phillip Kaufman" userId="c001b2a046940d7c" providerId="LiveId" clId="{5CB25B10-5B1C-4017-B167-ED3104435743}" dt="2024-05-27T23:07:30.682" v="8842" actId="165"/>
          <ac:cxnSpMkLst>
            <pc:docMk/>
            <pc:sldMk cId="2439577084" sldId="937"/>
            <ac:cxnSpMk id="20" creationId="{F4488F3C-B174-FE73-844D-D2ADE94A8F5A}"/>
          </ac:cxnSpMkLst>
        </pc:cxnChg>
        <pc:cxnChg chg="mod">
          <ac:chgData name="Phillip Kaufman" userId="c001b2a046940d7c" providerId="LiveId" clId="{5CB25B10-5B1C-4017-B167-ED3104435743}" dt="2024-05-27T23:07:30.682" v="8842" actId="165"/>
          <ac:cxnSpMkLst>
            <pc:docMk/>
            <pc:sldMk cId="2439577084" sldId="937"/>
            <ac:cxnSpMk id="21" creationId="{AB4FA692-6C45-7A04-5B85-73B3203DC4E7}"/>
          </ac:cxnSpMkLst>
        </pc:cxnChg>
        <pc:cxnChg chg="mod">
          <ac:chgData name="Phillip Kaufman" userId="c001b2a046940d7c" providerId="LiveId" clId="{5CB25B10-5B1C-4017-B167-ED3104435743}" dt="2024-05-27T23:07:30.682" v="8842" actId="165"/>
          <ac:cxnSpMkLst>
            <pc:docMk/>
            <pc:sldMk cId="2439577084" sldId="937"/>
            <ac:cxnSpMk id="22" creationId="{D189D410-80EF-6381-7CDE-4E8D8E888CC6}"/>
          </ac:cxnSpMkLst>
        </pc:cxnChg>
        <pc:cxnChg chg="mod">
          <ac:chgData name="Phillip Kaufman" userId="c001b2a046940d7c" providerId="LiveId" clId="{5CB25B10-5B1C-4017-B167-ED3104435743}" dt="2024-05-27T23:07:30.682" v="8842" actId="165"/>
          <ac:cxnSpMkLst>
            <pc:docMk/>
            <pc:sldMk cId="2439577084" sldId="937"/>
            <ac:cxnSpMk id="23" creationId="{B8F77812-ADF7-1F4A-F579-1AE3CC8AAA99}"/>
          </ac:cxnSpMkLst>
        </pc:cxnChg>
        <pc:cxnChg chg="mod">
          <ac:chgData name="Phillip Kaufman" userId="c001b2a046940d7c" providerId="LiveId" clId="{5CB25B10-5B1C-4017-B167-ED3104435743}" dt="2024-05-27T23:07:30.682" v="8842" actId="165"/>
          <ac:cxnSpMkLst>
            <pc:docMk/>
            <pc:sldMk cId="2439577084" sldId="937"/>
            <ac:cxnSpMk id="24" creationId="{27DF1B61-BE12-BC1B-26DB-6B9FF7BBD14B}"/>
          </ac:cxnSpMkLst>
        </pc:cxnChg>
        <pc:cxnChg chg="mod">
          <ac:chgData name="Phillip Kaufman" userId="c001b2a046940d7c" providerId="LiveId" clId="{5CB25B10-5B1C-4017-B167-ED3104435743}" dt="2024-05-27T23:07:30.682" v="8842" actId="165"/>
          <ac:cxnSpMkLst>
            <pc:docMk/>
            <pc:sldMk cId="2439577084" sldId="937"/>
            <ac:cxnSpMk id="25" creationId="{318587BF-4666-A19F-BC81-5D08468918F9}"/>
          </ac:cxnSpMkLst>
        </pc:cxnChg>
        <pc:cxnChg chg="mod">
          <ac:chgData name="Phillip Kaufman" userId="c001b2a046940d7c" providerId="LiveId" clId="{5CB25B10-5B1C-4017-B167-ED3104435743}" dt="2024-05-27T23:07:30.682" v="8842" actId="165"/>
          <ac:cxnSpMkLst>
            <pc:docMk/>
            <pc:sldMk cId="2439577084" sldId="937"/>
            <ac:cxnSpMk id="26" creationId="{10DFEF1D-0AED-5E75-DF13-B219DAC3A9FE}"/>
          </ac:cxnSpMkLst>
        </pc:cxnChg>
        <pc:cxnChg chg="mod">
          <ac:chgData name="Phillip Kaufman" userId="c001b2a046940d7c" providerId="LiveId" clId="{5CB25B10-5B1C-4017-B167-ED3104435743}" dt="2024-05-27T23:07:30.682" v="8842" actId="165"/>
          <ac:cxnSpMkLst>
            <pc:docMk/>
            <pc:sldMk cId="2439577084" sldId="937"/>
            <ac:cxnSpMk id="27" creationId="{F6E1BE6B-15B2-68AD-4310-6661F2AC339A}"/>
          </ac:cxnSpMkLst>
        </pc:cxnChg>
        <pc:cxnChg chg="mod">
          <ac:chgData name="Phillip Kaufman" userId="c001b2a046940d7c" providerId="LiveId" clId="{5CB25B10-5B1C-4017-B167-ED3104435743}" dt="2024-05-27T23:07:30.682" v="8842" actId="165"/>
          <ac:cxnSpMkLst>
            <pc:docMk/>
            <pc:sldMk cId="2439577084" sldId="937"/>
            <ac:cxnSpMk id="28" creationId="{6F7B3B41-A5C5-6CBD-DB46-1DB35E71BD5C}"/>
          </ac:cxnSpMkLst>
        </pc:cxnChg>
        <pc:cxnChg chg="mod">
          <ac:chgData name="Phillip Kaufman" userId="c001b2a046940d7c" providerId="LiveId" clId="{5CB25B10-5B1C-4017-B167-ED3104435743}" dt="2024-05-27T23:07:30.682" v="8842" actId="165"/>
          <ac:cxnSpMkLst>
            <pc:docMk/>
            <pc:sldMk cId="2439577084" sldId="937"/>
            <ac:cxnSpMk id="29" creationId="{28115FC1-2428-CBE1-2ABF-B5E2CDA32497}"/>
          </ac:cxnSpMkLst>
        </pc:cxnChg>
        <pc:cxnChg chg="mod">
          <ac:chgData name="Phillip Kaufman" userId="c001b2a046940d7c" providerId="LiveId" clId="{5CB25B10-5B1C-4017-B167-ED3104435743}" dt="2024-05-27T23:07:30.682" v="8842" actId="165"/>
          <ac:cxnSpMkLst>
            <pc:docMk/>
            <pc:sldMk cId="2439577084" sldId="937"/>
            <ac:cxnSpMk id="30" creationId="{ABF21452-456D-B0BA-6FD3-0FE646052314}"/>
          </ac:cxnSpMkLst>
        </pc:cxnChg>
        <pc:cxnChg chg="mod">
          <ac:chgData name="Phillip Kaufman" userId="c001b2a046940d7c" providerId="LiveId" clId="{5CB25B10-5B1C-4017-B167-ED3104435743}" dt="2024-05-27T23:07:30.682" v="8842" actId="165"/>
          <ac:cxnSpMkLst>
            <pc:docMk/>
            <pc:sldMk cId="2439577084" sldId="937"/>
            <ac:cxnSpMk id="31" creationId="{3FAE8FD2-F362-E421-29D9-D3680B579C93}"/>
          </ac:cxnSpMkLst>
        </pc:cxnChg>
        <pc:cxnChg chg="mod">
          <ac:chgData name="Phillip Kaufman" userId="c001b2a046940d7c" providerId="LiveId" clId="{5CB25B10-5B1C-4017-B167-ED3104435743}" dt="2024-05-27T23:07:30.682" v="8842" actId="165"/>
          <ac:cxnSpMkLst>
            <pc:docMk/>
            <pc:sldMk cId="2439577084" sldId="937"/>
            <ac:cxnSpMk id="32" creationId="{3F12BC0C-77EF-23E1-010E-A97B0CBC6318}"/>
          </ac:cxnSpMkLst>
        </pc:cxnChg>
        <pc:cxnChg chg="mod">
          <ac:chgData name="Phillip Kaufman" userId="c001b2a046940d7c" providerId="LiveId" clId="{5CB25B10-5B1C-4017-B167-ED3104435743}" dt="2024-05-27T23:07:30.682" v="8842" actId="165"/>
          <ac:cxnSpMkLst>
            <pc:docMk/>
            <pc:sldMk cId="2439577084" sldId="937"/>
            <ac:cxnSpMk id="33" creationId="{52DF8FAB-93FC-48A0-0672-389E40EAA9D9}"/>
          </ac:cxnSpMkLst>
        </pc:cxnChg>
        <pc:cxnChg chg="mod">
          <ac:chgData name="Phillip Kaufman" userId="c001b2a046940d7c" providerId="LiveId" clId="{5CB25B10-5B1C-4017-B167-ED3104435743}" dt="2024-05-27T23:07:30.682" v="8842" actId="165"/>
          <ac:cxnSpMkLst>
            <pc:docMk/>
            <pc:sldMk cId="2439577084" sldId="937"/>
            <ac:cxnSpMk id="34" creationId="{64551F75-79B2-41B1-465E-E9B9EBA20FCE}"/>
          </ac:cxnSpMkLst>
        </pc:cxnChg>
        <pc:cxnChg chg="mod">
          <ac:chgData name="Phillip Kaufman" userId="c001b2a046940d7c" providerId="LiveId" clId="{5CB25B10-5B1C-4017-B167-ED3104435743}" dt="2024-05-27T23:07:30.682" v="8842" actId="165"/>
          <ac:cxnSpMkLst>
            <pc:docMk/>
            <pc:sldMk cId="2439577084" sldId="937"/>
            <ac:cxnSpMk id="35" creationId="{C5ED8040-822F-C560-F8C5-5D27FC7DDDE9}"/>
          </ac:cxnSpMkLst>
        </pc:cxnChg>
        <pc:cxnChg chg="mod">
          <ac:chgData name="Phillip Kaufman" userId="c001b2a046940d7c" providerId="LiveId" clId="{5CB25B10-5B1C-4017-B167-ED3104435743}" dt="2024-05-27T23:07:30.682" v="8842" actId="165"/>
          <ac:cxnSpMkLst>
            <pc:docMk/>
            <pc:sldMk cId="2439577084" sldId="937"/>
            <ac:cxnSpMk id="36" creationId="{8F0FDCF3-11EC-71E5-792B-A7DAB1A36745}"/>
          </ac:cxnSpMkLst>
        </pc:cxnChg>
        <pc:cxnChg chg="mod">
          <ac:chgData name="Phillip Kaufman" userId="c001b2a046940d7c" providerId="LiveId" clId="{5CB25B10-5B1C-4017-B167-ED3104435743}" dt="2024-05-27T23:07:30.682" v="8842" actId="165"/>
          <ac:cxnSpMkLst>
            <pc:docMk/>
            <pc:sldMk cId="2439577084" sldId="937"/>
            <ac:cxnSpMk id="37" creationId="{3C9A7D08-267E-1E3A-1649-6D0E266CE47B}"/>
          </ac:cxnSpMkLst>
        </pc:cxnChg>
        <pc:cxnChg chg="mod">
          <ac:chgData name="Phillip Kaufman" userId="c001b2a046940d7c" providerId="LiveId" clId="{5CB25B10-5B1C-4017-B167-ED3104435743}" dt="2024-05-27T23:07:30.682" v="8842" actId="165"/>
          <ac:cxnSpMkLst>
            <pc:docMk/>
            <pc:sldMk cId="2439577084" sldId="937"/>
            <ac:cxnSpMk id="38" creationId="{5B1C9D3E-4388-6C26-1BCF-994455DA5E2C}"/>
          </ac:cxnSpMkLst>
        </pc:cxnChg>
        <pc:cxnChg chg="mod">
          <ac:chgData name="Phillip Kaufman" userId="c001b2a046940d7c" providerId="LiveId" clId="{5CB25B10-5B1C-4017-B167-ED3104435743}" dt="2024-05-27T23:07:30.682" v="8842" actId="165"/>
          <ac:cxnSpMkLst>
            <pc:docMk/>
            <pc:sldMk cId="2439577084" sldId="937"/>
            <ac:cxnSpMk id="39" creationId="{CF161A79-CA00-5BFF-E1D6-4A759E5DFE6E}"/>
          </ac:cxnSpMkLst>
        </pc:cxnChg>
        <pc:cxnChg chg="mod">
          <ac:chgData name="Phillip Kaufman" userId="c001b2a046940d7c" providerId="LiveId" clId="{5CB25B10-5B1C-4017-B167-ED3104435743}" dt="2024-05-27T23:07:30.682" v="8842" actId="165"/>
          <ac:cxnSpMkLst>
            <pc:docMk/>
            <pc:sldMk cId="2439577084" sldId="937"/>
            <ac:cxnSpMk id="40" creationId="{E3D5A0FE-732D-F1D0-83C8-06EF6C25FC6A}"/>
          </ac:cxnSpMkLst>
        </pc:cxnChg>
        <pc:cxnChg chg="mod">
          <ac:chgData name="Phillip Kaufman" userId="c001b2a046940d7c" providerId="LiveId" clId="{5CB25B10-5B1C-4017-B167-ED3104435743}" dt="2024-05-27T23:07:30.682" v="8842" actId="165"/>
          <ac:cxnSpMkLst>
            <pc:docMk/>
            <pc:sldMk cId="2439577084" sldId="937"/>
            <ac:cxnSpMk id="41" creationId="{4E7AD1D2-4F48-035E-A4B3-5AA00D261143}"/>
          </ac:cxnSpMkLst>
        </pc:cxnChg>
        <pc:cxnChg chg="mod">
          <ac:chgData name="Phillip Kaufman" userId="c001b2a046940d7c" providerId="LiveId" clId="{5CB25B10-5B1C-4017-B167-ED3104435743}" dt="2024-05-27T23:07:30.682" v="8842" actId="165"/>
          <ac:cxnSpMkLst>
            <pc:docMk/>
            <pc:sldMk cId="2439577084" sldId="937"/>
            <ac:cxnSpMk id="42" creationId="{F2D0CA0E-0EBF-8D0B-E34A-3F43DE70C767}"/>
          </ac:cxnSpMkLst>
        </pc:cxnChg>
        <pc:cxnChg chg="mod">
          <ac:chgData name="Phillip Kaufman" userId="c001b2a046940d7c" providerId="LiveId" clId="{5CB25B10-5B1C-4017-B167-ED3104435743}" dt="2024-05-27T23:07:30.682" v="8842" actId="165"/>
          <ac:cxnSpMkLst>
            <pc:docMk/>
            <pc:sldMk cId="2439577084" sldId="937"/>
            <ac:cxnSpMk id="43" creationId="{C97E533B-8739-888C-2E9F-5A358B6CF816}"/>
          </ac:cxnSpMkLst>
        </pc:cxnChg>
        <pc:cxnChg chg="mod">
          <ac:chgData name="Phillip Kaufman" userId="c001b2a046940d7c" providerId="LiveId" clId="{5CB25B10-5B1C-4017-B167-ED3104435743}" dt="2024-05-27T23:07:30.682" v="8842" actId="165"/>
          <ac:cxnSpMkLst>
            <pc:docMk/>
            <pc:sldMk cId="2439577084" sldId="937"/>
            <ac:cxnSpMk id="44" creationId="{9E1D9179-0235-A65A-F2CA-1F977419ACFD}"/>
          </ac:cxnSpMkLst>
        </pc:cxnChg>
        <pc:cxnChg chg="mod">
          <ac:chgData name="Phillip Kaufman" userId="c001b2a046940d7c" providerId="LiveId" clId="{5CB25B10-5B1C-4017-B167-ED3104435743}" dt="2024-05-27T23:07:30.682" v="8842" actId="165"/>
          <ac:cxnSpMkLst>
            <pc:docMk/>
            <pc:sldMk cId="2439577084" sldId="937"/>
            <ac:cxnSpMk id="45" creationId="{32DC1337-6FCD-3007-7195-CFFA6748C86D}"/>
          </ac:cxnSpMkLst>
        </pc:cxnChg>
        <pc:cxnChg chg="mod">
          <ac:chgData name="Phillip Kaufman" userId="c001b2a046940d7c" providerId="LiveId" clId="{5CB25B10-5B1C-4017-B167-ED3104435743}" dt="2024-05-27T23:07:30.682" v="8842" actId="165"/>
          <ac:cxnSpMkLst>
            <pc:docMk/>
            <pc:sldMk cId="2439577084" sldId="937"/>
            <ac:cxnSpMk id="46" creationId="{1DBF7D24-A21D-4CD6-CEFD-EFD59B181188}"/>
          </ac:cxnSpMkLst>
        </pc:cxnChg>
        <pc:cxnChg chg="mod">
          <ac:chgData name="Phillip Kaufman" userId="c001b2a046940d7c" providerId="LiveId" clId="{5CB25B10-5B1C-4017-B167-ED3104435743}" dt="2024-05-27T23:07:30.682" v="8842" actId="165"/>
          <ac:cxnSpMkLst>
            <pc:docMk/>
            <pc:sldMk cId="2439577084" sldId="937"/>
            <ac:cxnSpMk id="62" creationId="{AC9CA38C-FC64-080B-58CB-9689D6139881}"/>
          </ac:cxnSpMkLst>
        </pc:cxnChg>
        <pc:cxnChg chg="mod">
          <ac:chgData name="Phillip Kaufman" userId="c001b2a046940d7c" providerId="LiveId" clId="{5CB25B10-5B1C-4017-B167-ED3104435743}" dt="2024-05-27T23:07:30.682" v="8842" actId="165"/>
          <ac:cxnSpMkLst>
            <pc:docMk/>
            <pc:sldMk cId="2439577084" sldId="937"/>
            <ac:cxnSpMk id="63" creationId="{1ECDA2FA-E961-DC88-2588-08EC98AABC98}"/>
          </ac:cxnSpMkLst>
        </pc:cxnChg>
        <pc:cxnChg chg="mod">
          <ac:chgData name="Phillip Kaufman" userId="c001b2a046940d7c" providerId="LiveId" clId="{5CB25B10-5B1C-4017-B167-ED3104435743}" dt="2024-05-30T06:24:52.844" v="9660"/>
          <ac:cxnSpMkLst>
            <pc:docMk/>
            <pc:sldMk cId="2439577084" sldId="937"/>
            <ac:cxnSpMk id="70" creationId="{B700A3FC-F986-264C-E7CE-87388A669B29}"/>
          </ac:cxnSpMkLst>
        </pc:cxnChg>
        <pc:cxnChg chg="mod">
          <ac:chgData name="Phillip Kaufman" userId="c001b2a046940d7c" providerId="LiveId" clId="{5CB25B10-5B1C-4017-B167-ED3104435743}" dt="2024-05-30T06:24:52.844" v="9660"/>
          <ac:cxnSpMkLst>
            <pc:docMk/>
            <pc:sldMk cId="2439577084" sldId="937"/>
            <ac:cxnSpMk id="71" creationId="{318C1FF9-5752-A70E-76A7-6787C9AE7DBC}"/>
          </ac:cxnSpMkLst>
        </pc:cxnChg>
        <pc:cxnChg chg="mod">
          <ac:chgData name="Phillip Kaufman" userId="c001b2a046940d7c" providerId="LiveId" clId="{5CB25B10-5B1C-4017-B167-ED3104435743}" dt="2024-05-30T06:24:52.844" v="9660"/>
          <ac:cxnSpMkLst>
            <pc:docMk/>
            <pc:sldMk cId="2439577084" sldId="937"/>
            <ac:cxnSpMk id="72" creationId="{B98B72C9-369A-8665-A228-F4A7D7962856}"/>
          </ac:cxnSpMkLst>
        </pc:cxnChg>
        <pc:cxnChg chg="mod">
          <ac:chgData name="Phillip Kaufman" userId="c001b2a046940d7c" providerId="LiveId" clId="{5CB25B10-5B1C-4017-B167-ED3104435743}" dt="2024-05-30T06:24:52.844" v="9660"/>
          <ac:cxnSpMkLst>
            <pc:docMk/>
            <pc:sldMk cId="2439577084" sldId="937"/>
            <ac:cxnSpMk id="73" creationId="{F786993D-92C1-1AAA-C6F7-2116A89DCBCC}"/>
          </ac:cxnSpMkLst>
        </pc:cxnChg>
        <pc:cxnChg chg="mod">
          <ac:chgData name="Phillip Kaufman" userId="c001b2a046940d7c" providerId="LiveId" clId="{5CB25B10-5B1C-4017-B167-ED3104435743}" dt="2024-05-30T06:24:52.844" v="9660"/>
          <ac:cxnSpMkLst>
            <pc:docMk/>
            <pc:sldMk cId="2439577084" sldId="937"/>
            <ac:cxnSpMk id="74" creationId="{DFF01098-D66C-0EF9-CD97-1BCA1A3F9911}"/>
          </ac:cxnSpMkLst>
        </pc:cxnChg>
        <pc:cxnChg chg="mod">
          <ac:chgData name="Phillip Kaufman" userId="c001b2a046940d7c" providerId="LiveId" clId="{5CB25B10-5B1C-4017-B167-ED3104435743}" dt="2024-05-30T06:24:52.844" v="9660"/>
          <ac:cxnSpMkLst>
            <pc:docMk/>
            <pc:sldMk cId="2439577084" sldId="937"/>
            <ac:cxnSpMk id="75" creationId="{66DE5CA1-45DB-5470-C92B-390AF3AAEB5F}"/>
          </ac:cxnSpMkLst>
        </pc:cxnChg>
        <pc:cxnChg chg="mod">
          <ac:chgData name="Phillip Kaufman" userId="c001b2a046940d7c" providerId="LiveId" clId="{5CB25B10-5B1C-4017-B167-ED3104435743}" dt="2024-05-30T06:24:52.844" v="9660"/>
          <ac:cxnSpMkLst>
            <pc:docMk/>
            <pc:sldMk cId="2439577084" sldId="937"/>
            <ac:cxnSpMk id="76" creationId="{57150B8D-B05C-DA15-478E-E7611FE9C4A4}"/>
          </ac:cxnSpMkLst>
        </pc:cxnChg>
        <pc:cxnChg chg="mod">
          <ac:chgData name="Phillip Kaufman" userId="c001b2a046940d7c" providerId="LiveId" clId="{5CB25B10-5B1C-4017-B167-ED3104435743}" dt="2024-05-30T06:24:52.844" v="9660"/>
          <ac:cxnSpMkLst>
            <pc:docMk/>
            <pc:sldMk cId="2439577084" sldId="937"/>
            <ac:cxnSpMk id="77" creationId="{4EABCB7E-C7C5-3208-F1BB-812E08FB0DD0}"/>
          </ac:cxnSpMkLst>
        </pc:cxnChg>
        <pc:cxnChg chg="mod">
          <ac:chgData name="Phillip Kaufman" userId="c001b2a046940d7c" providerId="LiveId" clId="{5CB25B10-5B1C-4017-B167-ED3104435743}" dt="2024-05-30T06:24:52.844" v="9660"/>
          <ac:cxnSpMkLst>
            <pc:docMk/>
            <pc:sldMk cId="2439577084" sldId="937"/>
            <ac:cxnSpMk id="78" creationId="{6345C858-EE0F-D4FF-83C3-2CEE1843D1DC}"/>
          </ac:cxnSpMkLst>
        </pc:cxnChg>
        <pc:cxnChg chg="mod">
          <ac:chgData name="Phillip Kaufman" userId="c001b2a046940d7c" providerId="LiveId" clId="{5CB25B10-5B1C-4017-B167-ED3104435743}" dt="2024-05-30T06:24:52.844" v="9660"/>
          <ac:cxnSpMkLst>
            <pc:docMk/>
            <pc:sldMk cId="2439577084" sldId="937"/>
            <ac:cxnSpMk id="79" creationId="{0C91AF5F-EBB7-B8E4-7176-6390BA3D90EE}"/>
          </ac:cxnSpMkLst>
        </pc:cxnChg>
        <pc:cxnChg chg="mod">
          <ac:chgData name="Phillip Kaufman" userId="c001b2a046940d7c" providerId="LiveId" clId="{5CB25B10-5B1C-4017-B167-ED3104435743}" dt="2024-05-30T06:24:52.844" v="9660"/>
          <ac:cxnSpMkLst>
            <pc:docMk/>
            <pc:sldMk cId="2439577084" sldId="937"/>
            <ac:cxnSpMk id="80" creationId="{E3541CF7-C1A2-2DF9-6C72-E731960697FF}"/>
          </ac:cxnSpMkLst>
        </pc:cxnChg>
        <pc:cxnChg chg="mod">
          <ac:chgData name="Phillip Kaufman" userId="c001b2a046940d7c" providerId="LiveId" clId="{5CB25B10-5B1C-4017-B167-ED3104435743}" dt="2024-05-30T06:24:52.844" v="9660"/>
          <ac:cxnSpMkLst>
            <pc:docMk/>
            <pc:sldMk cId="2439577084" sldId="937"/>
            <ac:cxnSpMk id="81" creationId="{42160789-423D-2F01-B14D-6E46A5591489}"/>
          </ac:cxnSpMkLst>
        </pc:cxnChg>
        <pc:cxnChg chg="mod">
          <ac:chgData name="Phillip Kaufman" userId="c001b2a046940d7c" providerId="LiveId" clId="{5CB25B10-5B1C-4017-B167-ED3104435743}" dt="2024-05-30T06:24:52.844" v="9660"/>
          <ac:cxnSpMkLst>
            <pc:docMk/>
            <pc:sldMk cId="2439577084" sldId="937"/>
            <ac:cxnSpMk id="82" creationId="{3D68DF69-BB6F-3D45-5BA2-B08BC6220C0F}"/>
          </ac:cxnSpMkLst>
        </pc:cxnChg>
        <pc:cxnChg chg="mod">
          <ac:chgData name="Phillip Kaufman" userId="c001b2a046940d7c" providerId="LiveId" clId="{5CB25B10-5B1C-4017-B167-ED3104435743}" dt="2024-05-30T06:24:52.844" v="9660"/>
          <ac:cxnSpMkLst>
            <pc:docMk/>
            <pc:sldMk cId="2439577084" sldId="937"/>
            <ac:cxnSpMk id="83" creationId="{135A1BB7-0F6F-66F9-5DC2-CD5E6FFB56EB}"/>
          </ac:cxnSpMkLst>
        </pc:cxnChg>
        <pc:cxnChg chg="mod">
          <ac:chgData name="Phillip Kaufman" userId="c001b2a046940d7c" providerId="LiveId" clId="{5CB25B10-5B1C-4017-B167-ED3104435743}" dt="2024-05-30T06:24:52.844" v="9660"/>
          <ac:cxnSpMkLst>
            <pc:docMk/>
            <pc:sldMk cId="2439577084" sldId="937"/>
            <ac:cxnSpMk id="84" creationId="{A7B2C6FA-CE64-0D56-7AED-0F912DC8CE19}"/>
          </ac:cxnSpMkLst>
        </pc:cxnChg>
        <pc:cxnChg chg="mod">
          <ac:chgData name="Phillip Kaufman" userId="c001b2a046940d7c" providerId="LiveId" clId="{5CB25B10-5B1C-4017-B167-ED3104435743}" dt="2024-05-30T06:24:52.844" v="9660"/>
          <ac:cxnSpMkLst>
            <pc:docMk/>
            <pc:sldMk cId="2439577084" sldId="937"/>
            <ac:cxnSpMk id="85" creationId="{D565990F-B35B-2830-FABC-61CF50865129}"/>
          </ac:cxnSpMkLst>
        </pc:cxnChg>
        <pc:cxnChg chg="mod">
          <ac:chgData name="Phillip Kaufman" userId="c001b2a046940d7c" providerId="LiveId" clId="{5CB25B10-5B1C-4017-B167-ED3104435743}" dt="2024-05-30T06:24:52.844" v="9660"/>
          <ac:cxnSpMkLst>
            <pc:docMk/>
            <pc:sldMk cId="2439577084" sldId="937"/>
            <ac:cxnSpMk id="86" creationId="{7B2249E1-3FD5-DE52-4319-D4A44BBD13C3}"/>
          </ac:cxnSpMkLst>
        </pc:cxnChg>
        <pc:cxnChg chg="mod">
          <ac:chgData name="Phillip Kaufman" userId="c001b2a046940d7c" providerId="LiveId" clId="{5CB25B10-5B1C-4017-B167-ED3104435743}" dt="2024-05-30T06:24:52.844" v="9660"/>
          <ac:cxnSpMkLst>
            <pc:docMk/>
            <pc:sldMk cId="2439577084" sldId="937"/>
            <ac:cxnSpMk id="87" creationId="{DBD7AC2B-2A36-5A02-1948-0D4DAAF8734E}"/>
          </ac:cxnSpMkLst>
        </pc:cxnChg>
        <pc:cxnChg chg="mod">
          <ac:chgData name="Phillip Kaufman" userId="c001b2a046940d7c" providerId="LiveId" clId="{5CB25B10-5B1C-4017-B167-ED3104435743}" dt="2024-05-30T06:24:52.844" v="9660"/>
          <ac:cxnSpMkLst>
            <pc:docMk/>
            <pc:sldMk cId="2439577084" sldId="937"/>
            <ac:cxnSpMk id="88" creationId="{F30388AE-52A0-B9E6-9366-1BC38A7A0556}"/>
          </ac:cxnSpMkLst>
        </pc:cxnChg>
        <pc:cxnChg chg="mod">
          <ac:chgData name="Phillip Kaufman" userId="c001b2a046940d7c" providerId="LiveId" clId="{5CB25B10-5B1C-4017-B167-ED3104435743}" dt="2024-05-30T06:24:52.844" v="9660"/>
          <ac:cxnSpMkLst>
            <pc:docMk/>
            <pc:sldMk cId="2439577084" sldId="937"/>
            <ac:cxnSpMk id="89" creationId="{833591D3-47D2-20B4-AA04-BB7BD6B28881}"/>
          </ac:cxnSpMkLst>
        </pc:cxnChg>
        <pc:cxnChg chg="mod">
          <ac:chgData name="Phillip Kaufman" userId="c001b2a046940d7c" providerId="LiveId" clId="{5CB25B10-5B1C-4017-B167-ED3104435743}" dt="2024-05-30T06:24:52.844" v="9660"/>
          <ac:cxnSpMkLst>
            <pc:docMk/>
            <pc:sldMk cId="2439577084" sldId="937"/>
            <ac:cxnSpMk id="90" creationId="{19A67F0C-4861-E5EB-E937-B4C8660429B0}"/>
          </ac:cxnSpMkLst>
        </pc:cxnChg>
        <pc:cxnChg chg="mod">
          <ac:chgData name="Phillip Kaufman" userId="c001b2a046940d7c" providerId="LiveId" clId="{5CB25B10-5B1C-4017-B167-ED3104435743}" dt="2024-05-30T06:24:52.844" v="9660"/>
          <ac:cxnSpMkLst>
            <pc:docMk/>
            <pc:sldMk cId="2439577084" sldId="937"/>
            <ac:cxnSpMk id="91" creationId="{2C458953-2AA6-ED90-3A3F-077CBCE32E1A}"/>
          </ac:cxnSpMkLst>
        </pc:cxnChg>
        <pc:cxnChg chg="mod">
          <ac:chgData name="Phillip Kaufman" userId="c001b2a046940d7c" providerId="LiveId" clId="{5CB25B10-5B1C-4017-B167-ED3104435743}" dt="2024-05-30T06:24:52.844" v="9660"/>
          <ac:cxnSpMkLst>
            <pc:docMk/>
            <pc:sldMk cId="2439577084" sldId="937"/>
            <ac:cxnSpMk id="92" creationId="{4EDEAA64-C873-B024-DC95-88830C72032C}"/>
          </ac:cxnSpMkLst>
        </pc:cxnChg>
        <pc:cxnChg chg="mod">
          <ac:chgData name="Phillip Kaufman" userId="c001b2a046940d7c" providerId="LiveId" clId="{5CB25B10-5B1C-4017-B167-ED3104435743}" dt="2024-05-30T06:24:52.844" v="9660"/>
          <ac:cxnSpMkLst>
            <pc:docMk/>
            <pc:sldMk cId="2439577084" sldId="937"/>
            <ac:cxnSpMk id="93" creationId="{3BA32FCF-4986-8A28-DA9B-83DD4B9D1DB2}"/>
          </ac:cxnSpMkLst>
        </pc:cxnChg>
        <pc:cxnChg chg="mod">
          <ac:chgData name="Phillip Kaufman" userId="c001b2a046940d7c" providerId="LiveId" clId="{5CB25B10-5B1C-4017-B167-ED3104435743}" dt="2024-05-30T06:24:52.844" v="9660"/>
          <ac:cxnSpMkLst>
            <pc:docMk/>
            <pc:sldMk cId="2439577084" sldId="937"/>
            <ac:cxnSpMk id="94" creationId="{EAF476EC-3A65-ED08-3DAD-F021925A6004}"/>
          </ac:cxnSpMkLst>
        </pc:cxnChg>
        <pc:cxnChg chg="mod">
          <ac:chgData name="Phillip Kaufman" userId="c001b2a046940d7c" providerId="LiveId" clId="{5CB25B10-5B1C-4017-B167-ED3104435743}" dt="2024-05-30T06:24:52.844" v="9660"/>
          <ac:cxnSpMkLst>
            <pc:docMk/>
            <pc:sldMk cId="2439577084" sldId="937"/>
            <ac:cxnSpMk id="95" creationId="{382D3BA9-8AA2-66DF-AB45-30442DDA1685}"/>
          </ac:cxnSpMkLst>
        </pc:cxnChg>
        <pc:cxnChg chg="mod">
          <ac:chgData name="Phillip Kaufman" userId="c001b2a046940d7c" providerId="LiveId" clId="{5CB25B10-5B1C-4017-B167-ED3104435743}" dt="2024-05-30T06:24:52.844" v="9660"/>
          <ac:cxnSpMkLst>
            <pc:docMk/>
            <pc:sldMk cId="2439577084" sldId="937"/>
            <ac:cxnSpMk id="96" creationId="{C19A21E1-B555-DE4D-FA11-FEE1AADC61E6}"/>
          </ac:cxnSpMkLst>
        </pc:cxnChg>
        <pc:cxnChg chg="mod">
          <ac:chgData name="Phillip Kaufman" userId="c001b2a046940d7c" providerId="LiveId" clId="{5CB25B10-5B1C-4017-B167-ED3104435743}" dt="2024-05-30T06:24:52.844" v="9660"/>
          <ac:cxnSpMkLst>
            <pc:docMk/>
            <pc:sldMk cId="2439577084" sldId="937"/>
            <ac:cxnSpMk id="97" creationId="{C53A09FF-DFBA-75B2-333B-F0BBFA5F0CB0}"/>
          </ac:cxnSpMkLst>
        </pc:cxnChg>
        <pc:cxnChg chg="mod">
          <ac:chgData name="Phillip Kaufman" userId="c001b2a046940d7c" providerId="LiveId" clId="{5CB25B10-5B1C-4017-B167-ED3104435743}" dt="2024-05-30T06:24:52.844" v="9660"/>
          <ac:cxnSpMkLst>
            <pc:docMk/>
            <pc:sldMk cId="2439577084" sldId="937"/>
            <ac:cxnSpMk id="98" creationId="{5A78DA7D-2A4A-EB61-2984-43B9E3CCB757}"/>
          </ac:cxnSpMkLst>
        </pc:cxnChg>
        <pc:cxnChg chg="mod">
          <ac:chgData name="Phillip Kaufman" userId="c001b2a046940d7c" providerId="LiveId" clId="{5CB25B10-5B1C-4017-B167-ED3104435743}" dt="2024-05-30T06:24:52.844" v="9660"/>
          <ac:cxnSpMkLst>
            <pc:docMk/>
            <pc:sldMk cId="2439577084" sldId="937"/>
            <ac:cxnSpMk id="99" creationId="{C73F7579-6C91-8096-08EA-769B96D0F407}"/>
          </ac:cxnSpMkLst>
        </pc:cxnChg>
        <pc:cxnChg chg="mod">
          <ac:chgData name="Phillip Kaufman" userId="c001b2a046940d7c" providerId="LiveId" clId="{5CB25B10-5B1C-4017-B167-ED3104435743}" dt="2024-05-30T06:24:52.844" v="9660"/>
          <ac:cxnSpMkLst>
            <pc:docMk/>
            <pc:sldMk cId="2439577084" sldId="937"/>
            <ac:cxnSpMk id="100" creationId="{7F71E678-2967-9BEF-0540-718FAC5B91F1}"/>
          </ac:cxnSpMkLst>
        </pc:cxnChg>
        <pc:cxnChg chg="mod">
          <ac:chgData name="Phillip Kaufman" userId="c001b2a046940d7c" providerId="LiveId" clId="{5CB25B10-5B1C-4017-B167-ED3104435743}" dt="2024-05-30T06:24:52.844" v="9660"/>
          <ac:cxnSpMkLst>
            <pc:docMk/>
            <pc:sldMk cId="2439577084" sldId="937"/>
            <ac:cxnSpMk id="101" creationId="{7C14E98C-0693-D30E-F609-43D4FAB05D25}"/>
          </ac:cxnSpMkLst>
        </pc:cxnChg>
        <pc:cxnChg chg="mod">
          <ac:chgData name="Phillip Kaufman" userId="c001b2a046940d7c" providerId="LiveId" clId="{5CB25B10-5B1C-4017-B167-ED3104435743}" dt="2024-05-30T06:24:52.844" v="9660"/>
          <ac:cxnSpMkLst>
            <pc:docMk/>
            <pc:sldMk cId="2439577084" sldId="937"/>
            <ac:cxnSpMk id="117" creationId="{E2CE5819-512A-D17B-0FC2-C236004FF9A9}"/>
          </ac:cxnSpMkLst>
        </pc:cxnChg>
        <pc:cxnChg chg="mod">
          <ac:chgData name="Phillip Kaufman" userId="c001b2a046940d7c" providerId="LiveId" clId="{5CB25B10-5B1C-4017-B167-ED3104435743}" dt="2024-05-30T06:24:52.844" v="9660"/>
          <ac:cxnSpMkLst>
            <pc:docMk/>
            <pc:sldMk cId="2439577084" sldId="937"/>
            <ac:cxnSpMk id="118" creationId="{9BC1F836-B9C1-1206-E874-7D7BA40BAA8B}"/>
          </ac:cxnSpMkLst>
        </pc:cxnChg>
        <pc:cxnChg chg="mod">
          <ac:chgData name="Phillip Kaufman" userId="c001b2a046940d7c" providerId="LiveId" clId="{5CB25B10-5B1C-4017-B167-ED3104435743}" dt="2024-05-30T06:27:20.607" v="9690"/>
          <ac:cxnSpMkLst>
            <pc:docMk/>
            <pc:sldMk cId="2439577084" sldId="937"/>
            <ac:cxnSpMk id="124" creationId="{A963BAA2-1291-3EE5-3AA0-185DF112426E}"/>
          </ac:cxnSpMkLst>
        </pc:cxnChg>
        <pc:cxnChg chg="mod">
          <ac:chgData name="Phillip Kaufman" userId="c001b2a046940d7c" providerId="LiveId" clId="{5CB25B10-5B1C-4017-B167-ED3104435743}" dt="2024-05-30T06:27:20.607" v="9690"/>
          <ac:cxnSpMkLst>
            <pc:docMk/>
            <pc:sldMk cId="2439577084" sldId="937"/>
            <ac:cxnSpMk id="125" creationId="{6645119F-2FDD-4372-117F-92C73A41B941}"/>
          </ac:cxnSpMkLst>
        </pc:cxnChg>
        <pc:cxnChg chg="mod">
          <ac:chgData name="Phillip Kaufman" userId="c001b2a046940d7c" providerId="LiveId" clId="{5CB25B10-5B1C-4017-B167-ED3104435743}" dt="2024-05-30T06:27:20.607" v="9690"/>
          <ac:cxnSpMkLst>
            <pc:docMk/>
            <pc:sldMk cId="2439577084" sldId="937"/>
            <ac:cxnSpMk id="126" creationId="{07271E60-9557-5633-0093-9A15A275E997}"/>
          </ac:cxnSpMkLst>
        </pc:cxnChg>
        <pc:cxnChg chg="mod">
          <ac:chgData name="Phillip Kaufman" userId="c001b2a046940d7c" providerId="LiveId" clId="{5CB25B10-5B1C-4017-B167-ED3104435743}" dt="2024-05-30T06:27:20.607" v="9690"/>
          <ac:cxnSpMkLst>
            <pc:docMk/>
            <pc:sldMk cId="2439577084" sldId="937"/>
            <ac:cxnSpMk id="127" creationId="{8C50515E-D4C0-A00E-7E2C-C004E177CDC6}"/>
          </ac:cxnSpMkLst>
        </pc:cxnChg>
        <pc:cxnChg chg="mod">
          <ac:chgData name="Phillip Kaufman" userId="c001b2a046940d7c" providerId="LiveId" clId="{5CB25B10-5B1C-4017-B167-ED3104435743}" dt="2024-05-30T06:27:20.607" v="9690"/>
          <ac:cxnSpMkLst>
            <pc:docMk/>
            <pc:sldMk cId="2439577084" sldId="937"/>
            <ac:cxnSpMk id="128" creationId="{0C7443CD-ABF2-BD49-FD13-146F96EC8041}"/>
          </ac:cxnSpMkLst>
        </pc:cxnChg>
        <pc:cxnChg chg="mod">
          <ac:chgData name="Phillip Kaufman" userId="c001b2a046940d7c" providerId="LiveId" clId="{5CB25B10-5B1C-4017-B167-ED3104435743}" dt="2024-05-30T06:27:20.607" v="9690"/>
          <ac:cxnSpMkLst>
            <pc:docMk/>
            <pc:sldMk cId="2439577084" sldId="937"/>
            <ac:cxnSpMk id="129" creationId="{D5CD1FA4-9E1F-D83C-DAEA-9E3C06411D4D}"/>
          </ac:cxnSpMkLst>
        </pc:cxnChg>
        <pc:cxnChg chg="mod">
          <ac:chgData name="Phillip Kaufman" userId="c001b2a046940d7c" providerId="LiveId" clId="{5CB25B10-5B1C-4017-B167-ED3104435743}" dt="2024-05-30T06:27:20.607" v="9690"/>
          <ac:cxnSpMkLst>
            <pc:docMk/>
            <pc:sldMk cId="2439577084" sldId="937"/>
            <ac:cxnSpMk id="130" creationId="{5F8ADEE3-6DB2-7A30-BC39-2FBAE61E2930}"/>
          </ac:cxnSpMkLst>
        </pc:cxnChg>
        <pc:cxnChg chg="mod">
          <ac:chgData name="Phillip Kaufman" userId="c001b2a046940d7c" providerId="LiveId" clId="{5CB25B10-5B1C-4017-B167-ED3104435743}" dt="2024-05-30T06:27:20.607" v="9690"/>
          <ac:cxnSpMkLst>
            <pc:docMk/>
            <pc:sldMk cId="2439577084" sldId="937"/>
            <ac:cxnSpMk id="131" creationId="{03037548-59CD-5D44-1B08-DF9D6FEB513E}"/>
          </ac:cxnSpMkLst>
        </pc:cxnChg>
        <pc:cxnChg chg="mod">
          <ac:chgData name="Phillip Kaufman" userId="c001b2a046940d7c" providerId="LiveId" clId="{5CB25B10-5B1C-4017-B167-ED3104435743}" dt="2024-05-30T06:27:20.607" v="9690"/>
          <ac:cxnSpMkLst>
            <pc:docMk/>
            <pc:sldMk cId="2439577084" sldId="937"/>
            <ac:cxnSpMk id="132" creationId="{4446DADF-7951-939C-271C-98FF44248A2C}"/>
          </ac:cxnSpMkLst>
        </pc:cxnChg>
        <pc:cxnChg chg="mod">
          <ac:chgData name="Phillip Kaufman" userId="c001b2a046940d7c" providerId="LiveId" clId="{5CB25B10-5B1C-4017-B167-ED3104435743}" dt="2024-05-30T06:27:20.607" v="9690"/>
          <ac:cxnSpMkLst>
            <pc:docMk/>
            <pc:sldMk cId="2439577084" sldId="937"/>
            <ac:cxnSpMk id="133" creationId="{154DA049-FDE3-D280-C885-D4EDEE9A0F61}"/>
          </ac:cxnSpMkLst>
        </pc:cxnChg>
        <pc:cxnChg chg="mod">
          <ac:chgData name="Phillip Kaufman" userId="c001b2a046940d7c" providerId="LiveId" clId="{5CB25B10-5B1C-4017-B167-ED3104435743}" dt="2024-05-30T06:27:20.607" v="9690"/>
          <ac:cxnSpMkLst>
            <pc:docMk/>
            <pc:sldMk cId="2439577084" sldId="937"/>
            <ac:cxnSpMk id="134" creationId="{DF5920DC-1695-5C29-D3BB-446E7BB1856F}"/>
          </ac:cxnSpMkLst>
        </pc:cxnChg>
        <pc:cxnChg chg="mod">
          <ac:chgData name="Phillip Kaufman" userId="c001b2a046940d7c" providerId="LiveId" clId="{5CB25B10-5B1C-4017-B167-ED3104435743}" dt="2024-05-30T06:27:20.607" v="9690"/>
          <ac:cxnSpMkLst>
            <pc:docMk/>
            <pc:sldMk cId="2439577084" sldId="937"/>
            <ac:cxnSpMk id="135" creationId="{79CC3D07-C388-BE26-22B7-879F51AD8700}"/>
          </ac:cxnSpMkLst>
        </pc:cxnChg>
        <pc:cxnChg chg="mod">
          <ac:chgData name="Phillip Kaufman" userId="c001b2a046940d7c" providerId="LiveId" clId="{5CB25B10-5B1C-4017-B167-ED3104435743}" dt="2024-05-30T06:27:20.607" v="9690"/>
          <ac:cxnSpMkLst>
            <pc:docMk/>
            <pc:sldMk cId="2439577084" sldId="937"/>
            <ac:cxnSpMk id="136" creationId="{5655B0BC-1DFC-C2A6-EA63-8E344A87BF19}"/>
          </ac:cxnSpMkLst>
        </pc:cxnChg>
        <pc:cxnChg chg="mod">
          <ac:chgData name="Phillip Kaufman" userId="c001b2a046940d7c" providerId="LiveId" clId="{5CB25B10-5B1C-4017-B167-ED3104435743}" dt="2024-05-30T06:27:20.607" v="9690"/>
          <ac:cxnSpMkLst>
            <pc:docMk/>
            <pc:sldMk cId="2439577084" sldId="937"/>
            <ac:cxnSpMk id="137" creationId="{8B16C0E2-7CA9-6585-E376-73853F8D1324}"/>
          </ac:cxnSpMkLst>
        </pc:cxnChg>
        <pc:cxnChg chg="mod">
          <ac:chgData name="Phillip Kaufman" userId="c001b2a046940d7c" providerId="LiveId" clId="{5CB25B10-5B1C-4017-B167-ED3104435743}" dt="2024-05-30T06:27:20.607" v="9690"/>
          <ac:cxnSpMkLst>
            <pc:docMk/>
            <pc:sldMk cId="2439577084" sldId="937"/>
            <ac:cxnSpMk id="138" creationId="{F48E8A22-C946-07D1-BD6D-7519984A6800}"/>
          </ac:cxnSpMkLst>
        </pc:cxnChg>
        <pc:cxnChg chg="mod">
          <ac:chgData name="Phillip Kaufman" userId="c001b2a046940d7c" providerId="LiveId" clId="{5CB25B10-5B1C-4017-B167-ED3104435743}" dt="2024-05-30T06:27:20.607" v="9690"/>
          <ac:cxnSpMkLst>
            <pc:docMk/>
            <pc:sldMk cId="2439577084" sldId="937"/>
            <ac:cxnSpMk id="139" creationId="{3CE88D14-75CE-E8DE-9FDF-BB35E5561662}"/>
          </ac:cxnSpMkLst>
        </pc:cxnChg>
        <pc:cxnChg chg="mod">
          <ac:chgData name="Phillip Kaufman" userId="c001b2a046940d7c" providerId="LiveId" clId="{5CB25B10-5B1C-4017-B167-ED3104435743}" dt="2024-05-30T06:27:20.607" v="9690"/>
          <ac:cxnSpMkLst>
            <pc:docMk/>
            <pc:sldMk cId="2439577084" sldId="937"/>
            <ac:cxnSpMk id="140" creationId="{08D33A8E-C464-7FBE-0F90-0A3D91FC587E}"/>
          </ac:cxnSpMkLst>
        </pc:cxnChg>
        <pc:cxnChg chg="mod">
          <ac:chgData name="Phillip Kaufman" userId="c001b2a046940d7c" providerId="LiveId" clId="{5CB25B10-5B1C-4017-B167-ED3104435743}" dt="2024-05-30T06:27:20.607" v="9690"/>
          <ac:cxnSpMkLst>
            <pc:docMk/>
            <pc:sldMk cId="2439577084" sldId="937"/>
            <ac:cxnSpMk id="141" creationId="{04441572-485E-9A15-B0C9-2D93157E8970}"/>
          </ac:cxnSpMkLst>
        </pc:cxnChg>
        <pc:cxnChg chg="mod">
          <ac:chgData name="Phillip Kaufman" userId="c001b2a046940d7c" providerId="LiveId" clId="{5CB25B10-5B1C-4017-B167-ED3104435743}" dt="2024-05-30T06:27:20.607" v="9690"/>
          <ac:cxnSpMkLst>
            <pc:docMk/>
            <pc:sldMk cId="2439577084" sldId="937"/>
            <ac:cxnSpMk id="142" creationId="{F0714741-A45D-5F37-A240-571B343C1808}"/>
          </ac:cxnSpMkLst>
        </pc:cxnChg>
        <pc:cxnChg chg="mod">
          <ac:chgData name="Phillip Kaufman" userId="c001b2a046940d7c" providerId="LiveId" clId="{5CB25B10-5B1C-4017-B167-ED3104435743}" dt="2024-05-30T06:27:20.607" v="9690"/>
          <ac:cxnSpMkLst>
            <pc:docMk/>
            <pc:sldMk cId="2439577084" sldId="937"/>
            <ac:cxnSpMk id="143" creationId="{A8FF7EFE-70D2-223B-6DD9-0BC2AEAD9473}"/>
          </ac:cxnSpMkLst>
        </pc:cxnChg>
        <pc:cxnChg chg="mod">
          <ac:chgData name="Phillip Kaufman" userId="c001b2a046940d7c" providerId="LiveId" clId="{5CB25B10-5B1C-4017-B167-ED3104435743}" dt="2024-05-30T06:27:20.607" v="9690"/>
          <ac:cxnSpMkLst>
            <pc:docMk/>
            <pc:sldMk cId="2439577084" sldId="937"/>
            <ac:cxnSpMk id="144" creationId="{71E760FE-2BB7-DEB0-7659-3C48EA27B2AD}"/>
          </ac:cxnSpMkLst>
        </pc:cxnChg>
        <pc:cxnChg chg="mod">
          <ac:chgData name="Phillip Kaufman" userId="c001b2a046940d7c" providerId="LiveId" clId="{5CB25B10-5B1C-4017-B167-ED3104435743}" dt="2024-05-30T06:27:20.607" v="9690"/>
          <ac:cxnSpMkLst>
            <pc:docMk/>
            <pc:sldMk cId="2439577084" sldId="937"/>
            <ac:cxnSpMk id="145" creationId="{E4015F54-F83C-2024-D68E-5968CAA5DA6C}"/>
          </ac:cxnSpMkLst>
        </pc:cxnChg>
        <pc:cxnChg chg="mod">
          <ac:chgData name="Phillip Kaufman" userId="c001b2a046940d7c" providerId="LiveId" clId="{5CB25B10-5B1C-4017-B167-ED3104435743}" dt="2024-05-30T06:27:20.607" v="9690"/>
          <ac:cxnSpMkLst>
            <pc:docMk/>
            <pc:sldMk cId="2439577084" sldId="937"/>
            <ac:cxnSpMk id="146" creationId="{3BC7F713-4D01-1804-E265-35614DBF99CE}"/>
          </ac:cxnSpMkLst>
        </pc:cxnChg>
        <pc:cxnChg chg="mod">
          <ac:chgData name="Phillip Kaufman" userId="c001b2a046940d7c" providerId="LiveId" clId="{5CB25B10-5B1C-4017-B167-ED3104435743}" dt="2024-05-30T06:27:20.607" v="9690"/>
          <ac:cxnSpMkLst>
            <pc:docMk/>
            <pc:sldMk cId="2439577084" sldId="937"/>
            <ac:cxnSpMk id="147" creationId="{CAF5FE90-2B1D-9BDF-435F-5724C6AC2D7D}"/>
          </ac:cxnSpMkLst>
        </pc:cxnChg>
        <pc:cxnChg chg="mod">
          <ac:chgData name="Phillip Kaufman" userId="c001b2a046940d7c" providerId="LiveId" clId="{5CB25B10-5B1C-4017-B167-ED3104435743}" dt="2024-05-30T06:27:20.607" v="9690"/>
          <ac:cxnSpMkLst>
            <pc:docMk/>
            <pc:sldMk cId="2439577084" sldId="937"/>
            <ac:cxnSpMk id="148" creationId="{E96D865D-DADC-11C4-3238-BD6E3484B578}"/>
          </ac:cxnSpMkLst>
        </pc:cxnChg>
        <pc:cxnChg chg="mod">
          <ac:chgData name="Phillip Kaufman" userId="c001b2a046940d7c" providerId="LiveId" clId="{5CB25B10-5B1C-4017-B167-ED3104435743}" dt="2024-05-30T06:27:20.607" v="9690"/>
          <ac:cxnSpMkLst>
            <pc:docMk/>
            <pc:sldMk cId="2439577084" sldId="937"/>
            <ac:cxnSpMk id="149" creationId="{7C6D25B5-D792-2DAE-FBB3-91428C99ECD5}"/>
          </ac:cxnSpMkLst>
        </pc:cxnChg>
        <pc:cxnChg chg="mod">
          <ac:chgData name="Phillip Kaufman" userId="c001b2a046940d7c" providerId="LiveId" clId="{5CB25B10-5B1C-4017-B167-ED3104435743}" dt="2024-05-30T06:27:20.607" v="9690"/>
          <ac:cxnSpMkLst>
            <pc:docMk/>
            <pc:sldMk cId="2439577084" sldId="937"/>
            <ac:cxnSpMk id="150" creationId="{B854CF4B-30F9-58A4-A264-22C656AA9D0B}"/>
          </ac:cxnSpMkLst>
        </pc:cxnChg>
        <pc:cxnChg chg="mod">
          <ac:chgData name="Phillip Kaufman" userId="c001b2a046940d7c" providerId="LiveId" clId="{5CB25B10-5B1C-4017-B167-ED3104435743}" dt="2024-05-30T06:27:20.607" v="9690"/>
          <ac:cxnSpMkLst>
            <pc:docMk/>
            <pc:sldMk cId="2439577084" sldId="937"/>
            <ac:cxnSpMk id="151" creationId="{B485B1BD-4307-0057-42BF-ABDDD3BD5B56}"/>
          </ac:cxnSpMkLst>
        </pc:cxnChg>
        <pc:cxnChg chg="mod">
          <ac:chgData name="Phillip Kaufman" userId="c001b2a046940d7c" providerId="LiveId" clId="{5CB25B10-5B1C-4017-B167-ED3104435743}" dt="2024-05-30T06:27:20.607" v="9690"/>
          <ac:cxnSpMkLst>
            <pc:docMk/>
            <pc:sldMk cId="2439577084" sldId="937"/>
            <ac:cxnSpMk id="152" creationId="{ECBF54C2-7BCD-650A-6D17-86F7CE5DB258}"/>
          </ac:cxnSpMkLst>
        </pc:cxnChg>
        <pc:cxnChg chg="mod">
          <ac:chgData name="Phillip Kaufman" userId="c001b2a046940d7c" providerId="LiveId" clId="{5CB25B10-5B1C-4017-B167-ED3104435743}" dt="2024-05-30T06:27:20.607" v="9690"/>
          <ac:cxnSpMkLst>
            <pc:docMk/>
            <pc:sldMk cId="2439577084" sldId="937"/>
            <ac:cxnSpMk id="153" creationId="{EC36DDD9-9895-44E2-7FE6-13449C973308}"/>
          </ac:cxnSpMkLst>
        </pc:cxnChg>
        <pc:cxnChg chg="mod">
          <ac:chgData name="Phillip Kaufman" userId="c001b2a046940d7c" providerId="LiveId" clId="{5CB25B10-5B1C-4017-B167-ED3104435743}" dt="2024-05-30T06:27:20.607" v="9690"/>
          <ac:cxnSpMkLst>
            <pc:docMk/>
            <pc:sldMk cId="2439577084" sldId="937"/>
            <ac:cxnSpMk id="154" creationId="{526B8A7D-09AF-5B2C-2715-FE24F64C0CBA}"/>
          </ac:cxnSpMkLst>
        </pc:cxnChg>
        <pc:cxnChg chg="mod">
          <ac:chgData name="Phillip Kaufman" userId="c001b2a046940d7c" providerId="LiveId" clId="{5CB25B10-5B1C-4017-B167-ED3104435743}" dt="2024-05-30T06:27:20.607" v="9690"/>
          <ac:cxnSpMkLst>
            <pc:docMk/>
            <pc:sldMk cId="2439577084" sldId="937"/>
            <ac:cxnSpMk id="155" creationId="{B27DA1B3-A16B-0E97-F2E2-6906DB870C6E}"/>
          </ac:cxnSpMkLst>
        </pc:cxnChg>
        <pc:cxnChg chg="mod">
          <ac:chgData name="Phillip Kaufman" userId="c001b2a046940d7c" providerId="LiveId" clId="{5CB25B10-5B1C-4017-B167-ED3104435743}" dt="2024-05-30T06:27:20.607" v="9690"/>
          <ac:cxnSpMkLst>
            <pc:docMk/>
            <pc:sldMk cId="2439577084" sldId="937"/>
            <ac:cxnSpMk id="171" creationId="{AAA176C7-24F3-9CC5-CC79-D5DF287423CB}"/>
          </ac:cxnSpMkLst>
        </pc:cxnChg>
        <pc:cxnChg chg="mod">
          <ac:chgData name="Phillip Kaufman" userId="c001b2a046940d7c" providerId="LiveId" clId="{5CB25B10-5B1C-4017-B167-ED3104435743}" dt="2024-05-30T06:27:20.607" v="9690"/>
          <ac:cxnSpMkLst>
            <pc:docMk/>
            <pc:sldMk cId="2439577084" sldId="937"/>
            <ac:cxnSpMk id="172" creationId="{0C633206-330C-0332-8422-D66C65645296}"/>
          </ac:cxnSpMkLst>
        </pc:cxnChg>
        <pc:cxnChg chg="mod">
          <ac:chgData name="Phillip Kaufman" userId="c001b2a046940d7c" providerId="LiveId" clId="{5CB25B10-5B1C-4017-B167-ED3104435743}" dt="2024-05-30T06:28:18.978" v="9697"/>
          <ac:cxnSpMkLst>
            <pc:docMk/>
            <pc:sldMk cId="2439577084" sldId="937"/>
            <ac:cxnSpMk id="178" creationId="{7712FA78-5F60-540D-E700-92CBC11B65AF}"/>
          </ac:cxnSpMkLst>
        </pc:cxnChg>
        <pc:cxnChg chg="mod">
          <ac:chgData name="Phillip Kaufman" userId="c001b2a046940d7c" providerId="LiveId" clId="{5CB25B10-5B1C-4017-B167-ED3104435743}" dt="2024-05-30T06:28:18.978" v="9697"/>
          <ac:cxnSpMkLst>
            <pc:docMk/>
            <pc:sldMk cId="2439577084" sldId="937"/>
            <ac:cxnSpMk id="179" creationId="{0ADDACC2-491F-6B78-E093-EC259860E41E}"/>
          </ac:cxnSpMkLst>
        </pc:cxnChg>
        <pc:cxnChg chg="mod">
          <ac:chgData name="Phillip Kaufman" userId="c001b2a046940d7c" providerId="LiveId" clId="{5CB25B10-5B1C-4017-B167-ED3104435743}" dt="2024-05-30T06:28:18.978" v="9697"/>
          <ac:cxnSpMkLst>
            <pc:docMk/>
            <pc:sldMk cId="2439577084" sldId="937"/>
            <ac:cxnSpMk id="180" creationId="{319E3FEC-9363-9DE4-0AC9-6B3A3C55DA5F}"/>
          </ac:cxnSpMkLst>
        </pc:cxnChg>
        <pc:cxnChg chg="mod">
          <ac:chgData name="Phillip Kaufman" userId="c001b2a046940d7c" providerId="LiveId" clId="{5CB25B10-5B1C-4017-B167-ED3104435743}" dt="2024-05-30T06:28:18.978" v="9697"/>
          <ac:cxnSpMkLst>
            <pc:docMk/>
            <pc:sldMk cId="2439577084" sldId="937"/>
            <ac:cxnSpMk id="181" creationId="{27A5AF53-B3C4-08F8-3083-16212225D1BE}"/>
          </ac:cxnSpMkLst>
        </pc:cxnChg>
        <pc:cxnChg chg="mod">
          <ac:chgData name="Phillip Kaufman" userId="c001b2a046940d7c" providerId="LiveId" clId="{5CB25B10-5B1C-4017-B167-ED3104435743}" dt="2024-05-30T06:28:18.978" v="9697"/>
          <ac:cxnSpMkLst>
            <pc:docMk/>
            <pc:sldMk cId="2439577084" sldId="937"/>
            <ac:cxnSpMk id="182" creationId="{27C9CFF9-4E60-DB3D-7FD3-032C78FF50E7}"/>
          </ac:cxnSpMkLst>
        </pc:cxnChg>
        <pc:cxnChg chg="mod">
          <ac:chgData name="Phillip Kaufman" userId="c001b2a046940d7c" providerId="LiveId" clId="{5CB25B10-5B1C-4017-B167-ED3104435743}" dt="2024-05-30T06:28:18.978" v="9697"/>
          <ac:cxnSpMkLst>
            <pc:docMk/>
            <pc:sldMk cId="2439577084" sldId="937"/>
            <ac:cxnSpMk id="183" creationId="{782EEC7D-D23D-3F23-4496-FE870BDA68D1}"/>
          </ac:cxnSpMkLst>
        </pc:cxnChg>
        <pc:cxnChg chg="mod">
          <ac:chgData name="Phillip Kaufman" userId="c001b2a046940d7c" providerId="LiveId" clId="{5CB25B10-5B1C-4017-B167-ED3104435743}" dt="2024-05-30T06:28:18.978" v="9697"/>
          <ac:cxnSpMkLst>
            <pc:docMk/>
            <pc:sldMk cId="2439577084" sldId="937"/>
            <ac:cxnSpMk id="184" creationId="{4F21607E-FB07-9119-4FBA-6A20DC17C10D}"/>
          </ac:cxnSpMkLst>
        </pc:cxnChg>
        <pc:cxnChg chg="mod">
          <ac:chgData name="Phillip Kaufman" userId="c001b2a046940d7c" providerId="LiveId" clId="{5CB25B10-5B1C-4017-B167-ED3104435743}" dt="2024-05-30T06:28:18.978" v="9697"/>
          <ac:cxnSpMkLst>
            <pc:docMk/>
            <pc:sldMk cId="2439577084" sldId="937"/>
            <ac:cxnSpMk id="185" creationId="{5FFA385A-42F7-3E30-A983-60DB1FD112EE}"/>
          </ac:cxnSpMkLst>
        </pc:cxnChg>
        <pc:cxnChg chg="mod">
          <ac:chgData name="Phillip Kaufman" userId="c001b2a046940d7c" providerId="LiveId" clId="{5CB25B10-5B1C-4017-B167-ED3104435743}" dt="2024-05-30T06:28:18.978" v="9697"/>
          <ac:cxnSpMkLst>
            <pc:docMk/>
            <pc:sldMk cId="2439577084" sldId="937"/>
            <ac:cxnSpMk id="186" creationId="{9D22D2DA-22ED-743E-FF87-CCE635FDEA84}"/>
          </ac:cxnSpMkLst>
        </pc:cxnChg>
        <pc:cxnChg chg="mod">
          <ac:chgData name="Phillip Kaufman" userId="c001b2a046940d7c" providerId="LiveId" clId="{5CB25B10-5B1C-4017-B167-ED3104435743}" dt="2024-05-30T06:28:18.978" v="9697"/>
          <ac:cxnSpMkLst>
            <pc:docMk/>
            <pc:sldMk cId="2439577084" sldId="937"/>
            <ac:cxnSpMk id="187" creationId="{CFD2ECE4-8B29-F42E-912E-75B8E076F2D0}"/>
          </ac:cxnSpMkLst>
        </pc:cxnChg>
        <pc:cxnChg chg="mod">
          <ac:chgData name="Phillip Kaufman" userId="c001b2a046940d7c" providerId="LiveId" clId="{5CB25B10-5B1C-4017-B167-ED3104435743}" dt="2024-05-30T06:28:18.978" v="9697"/>
          <ac:cxnSpMkLst>
            <pc:docMk/>
            <pc:sldMk cId="2439577084" sldId="937"/>
            <ac:cxnSpMk id="188" creationId="{2CBD4065-0BCC-9D93-52BD-6F2BAE0764C7}"/>
          </ac:cxnSpMkLst>
        </pc:cxnChg>
        <pc:cxnChg chg="mod">
          <ac:chgData name="Phillip Kaufman" userId="c001b2a046940d7c" providerId="LiveId" clId="{5CB25B10-5B1C-4017-B167-ED3104435743}" dt="2024-05-30T06:28:18.978" v="9697"/>
          <ac:cxnSpMkLst>
            <pc:docMk/>
            <pc:sldMk cId="2439577084" sldId="937"/>
            <ac:cxnSpMk id="189" creationId="{84A2503D-3BF1-5851-E4AF-31AB05418752}"/>
          </ac:cxnSpMkLst>
        </pc:cxnChg>
        <pc:cxnChg chg="mod">
          <ac:chgData name="Phillip Kaufman" userId="c001b2a046940d7c" providerId="LiveId" clId="{5CB25B10-5B1C-4017-B167-ED3104435743}" dt="2024-05-30T06:28:18.978" v="9697"/>
          <ac:cxnSpMkLst>
            <pc:docMk/>
            <pc:sldMk cId="2439577084" sldId="937"/>
            <ac:cxnSpMk id="190" creationId="{9FD7A987-A194-7D6F-1E19-204A90019B8E}"/>
          </ac:cxnSpMkLst>
        </pc:cxnChg>
        <pc:cxnChg chg="mod">
          <ac:chgData name="Phillip Kaufman" userId="c001b2a046940d7c" providerId="LiveId" clId="{5CB25B10-5B1C-4017-B167-ED3104435743}" dt="2024-05-30T06:28:18.978" v="9697"/>
          <ac:cxnSpMkLst>
            <pc:docMk/>
            <pc:sldMk cId="2439577084" sldId="937"/>
            <ac:cxnSpMk id="191" creationId="{2EE94C3E-01E2-893A-93B7-44C6B1273448}"/>
          </ac:cxnSpMkLst>
        </pc:cxnChg>
        <pc:cxnChg chg="mod">
          <ac:chgData name="Phillip Kaufman" userId="c001b2a046940d7c" providerId="LiveId" clId="{5CB25B10-5B1C-4017-B167-ED3104435743}" dt="2024-05-30T06:28:18.978" v="9697"/>
          <ac:cxnSpMkLst>
            <pc:docMk/>
            <pc:sldMk cId="2439577084" sldId="937"/>
            <ac:cxnSpMk id="192" creationId="{6A9A9E3D-F337-6673-4B97-2B5A9BF033D2}"/>
          </ac:cxnSpMkLst>
        </pc:cxnChg>
        <pc:cxnChg chg="mod">
          <ac:chgData name="Phillip Kaufman" userId="c001b2a046940d7c" providerId="LiveId" clId="{5CB25B10-5B1C-4017-B167-ED3104435743}" dt="2024-05-30T06:28:18.978" v="9697"/>
          <ac:cxnSpMkLst>
            <pc:docMk/>
            <pc:sldMk cId="2439577084" sldId="937"/>
            <ac:cxnSpMk id="193" creationId="{FCB641C1-18A9-9B49-E9E4-C86F6E3F94C7}"/>
          </ac:cxnSpMkLst>
        </pc:cxnChg>
        <pc:cxnChg chg="mod">
          <ac:chgData name="Phillip Kaufman" userId="c001b2a046940d7c" providerId="LiveId" clId="{5CB25B10-5B1C-4017-B167-ED3104435743}" dt="2024-05-30T06:28:18.978" v="9697"/>
          <ac:cxnSpMkLst>
            <pc:docMk/>
            <pc:sldMk cId="2439577084" sldId="937"/>
            <ac:cxnSpMk id="194" creationId="{6D71123D-2828-71B9-E5F5-6EA5E351B980}"/>
          </ac:cxnSpMkLst>
        </pc:cxnChg>
        <pc:cxnChg chg="mod">
          <ac:chgData name="Phillip Kaufman" userId="c001b2a046940d7c" providerId="LiveId" clId="{5CB25B10-5B1C-4017-B167-ED3104435743}" dt="2024-05-30T06:28:18.978" v="9697"/>
          <ac:cxnSpMkLst>
            <pc:docMk/>
            <pc:sldMk cId="2439577084" sldId="937"/>
            <ac:cxnSpMk id="195" creationId="{F68C3D81-710E-31B1-0171-84419155B26D}"/>
          </ac:cxnSpMkLst>
        </pc:cxnChg>
        <pc:cxnChg chg="mod">
          <ac:chgData name="Phillip Kaufman" userId="c001b2a046940d7c" providerId="LiveId" clId="{5CB25B10-5B1C-4017-B167-ED3104435743}" dt="2024-05-30T06:28:18.978" v="9697"/>
          <ac:cxnSpMkLst>
            <pc:docMk/>
            <pc:sldMk cId="2439577084" sldId="937"/>
            <ac:cxnSpMk id="196" creationId="{9051D0CB-4D36-8281-6429-E0CF2D6BBFA4}"/>
          </ac:cxnSpMkLst>
        </pc:cxnChg>
        <pc:cxnChg chg="mod">
          <ac:chgData name="Phillip Kaufman" userId="c001b2a046940d7c" providerId="LiveId" clId="{5CB25B10-5B1C-4017-B167-ED3104435743}" dt="2024-05-30T06:28:18.978" v="9697"/>
          <ac:cxnSpMkLst>
            <pc:docMk/>
            <pc:sldMk cId="2439577084" sldId="937"/>
            <ac:cxnSpMk id="197" creationId="{C8698F4F-ECDB-0A89-8926-46B319A4934E}"/>
          </ac:cxnSpMkLst>
        </pc:cxnChg>
        <pc:cxnChg chg="mod">
          <ac:chgData name="Phillip Kaufman" userId="c001b2a046940d7c" providerId="LiveId" clId="{5CB25B10-5B1C-4017-B167-ED3104435743}" dt="2024-05-30T06:28:18.978" v="9697"/>
          <ac:cxnSpMkLst>
            <pc:docMk/>
            <pc:sldMk cId="2439577084" sldId="937"/>
            <ac:cxnSpMk id="198" creationId="{63DF9F93-76D7-A169-0CD4-0A64A2225142}"/>
          </ac:cxnSpMkLst>
        </pc:cxnChg>
        <pc:cxnChg chg="mod">
          <ac:chgData name="Phillip Kaufman" userId="c001b2a046940d7c" providerId="LiveId" clId="{5CB25B10-5B1C-4017-B167-ED3104435743}" dt="2024-05-30T06:28:18.978" v="9697"/>
          <ac:cxnSpMkLst>
            <pc:docMk/>
            <pc:sldMk cId="2439577084" sldId="937"/>
            <ac:cxnSpMk id="199" creationId="{FC5C0ACB-96CC-78CB-8688-36E785DF411D}"/>
          </ac:cxnSpMkLst>
        </pc:cxnChg>
        <pc:cxnChg chg="mod">
          <ac:chgData name="Phillip Kaufman" userId="c001b2a046940d7c" providerId="LiveId" clId="{5CB25B10-5B1C-4017-B167-ED3104435743}" dt="2024-05-30T06:28:18.978" v="9697"/>
          <ac:cxnSpMkLst>
            <pc:docMk/>
            <pc:sldMk cId="2439577084" sldId="937"/>
            <ac:cxnSpMk id="200" creationId="{00575EBE-2146-734C-15D7-46C4DB6C4361}"/>
          </ac:cxnSpMkLst>
        </pc:cxnChg>
        <pc:cxnChg chg="mod">
          <ac:chgData name="Phillip Kaufman" userId="c001b2a046940d7c" providerId="LiveId" clId="{5CB25B10-5B1C-4017-B167-ED3104435743}" dt="2024-05-30T06:28:18.978" v="9697"/>
          <ac:cxnSpMkLst>
            <pc:docMk/>
            <pc:sldMk cId="2439577084" sldId="937"/>
            <ac:cxnSpMk id="201" creationId="{CF3AE00E-4E61-FFCE-A6F2-E159CDC09E8E}"/>
          </ac:cxnSpMkLst>
        </pc:cxnChg>
        <pc:cxnChg chg="mod">
          <ac:chgData name="Phillip Kaufman" userId="c001b2a046940d7c" providerId="LiveId" clId="{5CB25B10-5B1C-4017-B167-ED3104435743}" dt="2024-05-30T06:28:18.978" v="9697"/>
          <ac:cxnSpMkLst>
            <pc:docMk/>
            <pc:sldMk cId="2439577084" sldId="937"/>
            <ac:cxnSpMk id="202" creationId="{61078E12-6C66-6FFE-D449-994E527F8445}"/>
          </ac:cxnSpMkLst>
        </pc:cxnChg>
        <pc:cxnChg chg="mod">
          <ac:chgData name="Phillip Kaufman" userId="c001b2a046940d7c" providerId="LiveId" clId="{5CB25B10-5B1C-4017-B167-ED3104435743}" dt="2024-05-30T06:28:18.978" v="9697"/>
          <ac:cxnSpMkLst>
            <pc:docMk/>
            <pc:sldMk cId="2439577084" sldId="937"/>
            <ac:cxnSpMk id="203" creationId="{F7A5F970-4810-C851-9EE8-1927974FFE07}"/>
          </ac:cxnSpMkLst>
        </pc:cxnChg>
        <pc:cxnChg chg="mod">
          <ac:chgData name="Phillip Kaufman" userId="c001b2a046940d7c" providerId="LiveId" clId="{5CB25B10-5B1C-4017-B167-ED3104435743}" dt="2024-05-30T06:28:18.978" v="9697"/>
          <ac:cxnSpMkLst>
            <pc:docMk/>
            <pc:sldMk cId="2439577084" sldId="937"/>
            <ac:cxnSpMk id="204" creationId="{DF0FC558-1CF2-A295-7388-9F9E2E97D114}"/>
          </ac:cxnSpMkLst>
        </pc:cxnChg>
        <pc:cxnChg chg="mod">
          <ac:chgData name="Phillip Kaufman" userId="c001b2a046940d7c" providerId="LiveId" clId="{5CB25B10-5B1C-4017-B167-ED3104435743}" dt="2024-05-30T06:28:18.978" v="9697"/>
          <ac:cxnSpMkLst>
            <pc:docMk/>
            <pc:sldMk cId="2439577084" sldId="937"/>
            <ac:cxnSpMk id="205" creationId="{8DDCC797-D3D3-9119-4A45-7A3862DDD0E6}"/>
          </ac:cxnSpMkLst>
        </pc:cxnChg>
        <pc:cxnChg chg="mod">
          <ac:chgData name="Phillip Kaufman" userId="c001b2a046940d7c" providerId="LiveId" clId="{5CB25B10-5B1C-4017-B167-ED3104435743}" dt="2024-05-30T06:28:18.978" v="9697"/>
          <ac:cxnSpMkLst>
            <pc:docMk/>
            <pc:sldMk cId="2439577084" sldId="937"/>
            <ac:cxnSpMk id="206" creationId="{883D5FFB-07CF-CA15-E137-68AD8C93C448}"/>
          </ac:cxnSpMkLst>
        </pc:cxnChg>
        <pc:cxnChg chg="mod">
          <ac:chgData name="Phillip Kaufman" userId="c001b2a046940d7c" providerId="LiveId" clId="{5CB25B10-5B1C-4017-B167-ED3104435743}" dt="2024-05-30T06:28:18.978" v="9697"/>
          <ac:cxnSpMkLst>
            <pc:docMk/>
            <pc:sldMk cId="2439577084" sldId="937"/>
            <ac:cxnSpMk id="207" creationId="{5857A11B-00C1-A550-BADB-41CC31E37913}"/>
          </ac:cxnSpMkLst>
        </pc:cxnChg>
        <pc:cxnChg chg="mod">
          <ac:chgData name="Phillip Kaufman" userId="c001b2a046940d7c" providerId="LiveId" clId="{5CB25B10-5B1C-4017-B167-ED3104435743}" dt="2024-05-30T06:28:18.978" v="9697"/>
          <ac:cxnSpMkLst>
            <pc:docMk/>
            <pc:sldMk cId="2439577084" sldId="937"/>
            <ac:cxnSpMk id="208" creationId="{7787807F-B658-F5FC-F2B6-0257EA9F7D69}"/>
          </ac:cxnSpMkLst>
        </pc:cxnChg>
        <pc:cxnChg chg="mod">
          <ac:chgData name="Phillip Kaufman" userId="c001b2a046940d7c" providerId="LiveId" clId="{5CB25B10-5B1C-4017-B167-ED3104435743}" dt="2024-05-30T06:28:18.978" v="9697"/>
          <ac:cxnSpMkLst>
            <pc:docMk/>
            <pc:sldMk cId="2439577084" sldId="937"/>
            <ac:cxnSpMk id="209" creationId="{5DD39C77-EFA4-451C-62DE-01A152B89CB4}"/>
          </ac:cxnSpMkLst>
        </pc:cxnChg>
        <pc:cxnChg chg="mod">
          <ac:chgData name="Phillip Kaufman" userId="c001b2a046940d7c" providerId="LiveId" clId="{5CB25B10-5B1C-4017-B167-ED3104435743}" dt="2024-05-30T06:28:18.978" v="9697"/>
          <ac:cxnSpMkLst>
            <pc:docMk/>
            <pc:sldMk cId="2439577084" sldId="937"/>
            <ac:cxnSpMk id="225" creationId="{215936F9-FC2C-E0C6-61CF-A31E5CA66BCE}"/>
          </ac:cxnSpMkLst>
        </pc:cxnChg>
        <pc:cxnChg chg="mod">
          <ac:chgData name="Phillip Kaufman" userId="c001b2a046940d7c" providerId="LiveId" clId="{5CB25B10-5B1C-4017-B167-ED3104435743}" dt="2024-05-30T06:28:18.978" v="9697"/>
          <ac:cxnSpMkLst>
            <pc:docMk/>
            <pc:sldMk cId="2439577084" sldId="937"/>
            <ac:cxnSpMk id="226" creationId="{57728F69-0232-DB4A-FA02-0F039062AB62}"/>
          </ac:cxnSpMkLst>
        </pc:cxnChg>
        <pc:cxnChg chg="mod">
          <ac:chgData name="Phillip Kaufman" userId="c001b2a046940d7c" providerId="LiveId" clId="{5CB25B10-5B1C-4017-B167-ED3104435743}" dt="2024-05-30T06:30:08.706" v="9706" actId="692"/>
          <ac:cxnSpMkLst>
            <pc:docMk/>
            <pc:sldMk cId="2439577084" sldId="937"/>
            <ac:cxnSpMk id="231" creationId="{49C4C60B-C864-CABA-FF1F-8BA5FC755C1F}"/>
          </ac:cxnSpMkLst>
        </pc:cxnChg>
        <pc:cxnChg chg="mod">
          <ac:chgData name="Phillip Kaufman" userId="c001b2a046940d7c" providerId="LiveId" clId="{5CB25B10-5B1C-4017-B167-ED3104435743}" dt="2024-05-30T06:30:08.706" v="9706" actId="692"/>
          <ac:cxnSpMkLst>
            <pc:docMk/>
            <pc:sldMk cId="2439577084" sldId="937"/>
            <ac:cxnSpMk id="232" creationId="{33168A69-D620-826E-8FAC-E4FDCB0BB018}"/>
          </ac:cxnSpMkLst>
        </pc:cxnChg>
        <pc:cxnChg chg="mod">
          <ac:chgData name="Phillip Kaufman" userId="c001b2a046940d7c" providerId="LiveId" clId="{5CB25B10-5B1C-4017-B167-ED3104435743}" dt="2024-05-30T06:30:08.706" v="9706" actId="692"/>
          <ac:cxnSpMkLst>
            <pc:docMk/>
            <pc:sldMk cId="2439577084" sldId="937"/>
            <ac:cxnSpMk id="233" creationId="{CA6A318F-004C-00AC-6A70-048D736065C4}"/>
          </ac:cxnSpMkLst>
        </pc:cxnChg>
        <pc:cxnChg chg="mod">
          <ac:chgData name="Phillip Kaufman" userId="c001b2a046940d7c" providerId="LiveId" clId="{5CB25B10-5B1C-4017-B167-ED3104435743}" dt="2024-05-30T06:30:08.706" v="9706" actId="692"/>
          <ac:cxnSpMkLst>
            <pc:docMk/>
            <pc:sldMk cId="2439577084" sldId="937"/>
            <ac:cxnSpMk id="234" creationId="{D5906AE1-AB43-A28D-9DAC-B7587F244A56}"/>
          </ac:cxnSpMkLst>
        </pc:cxnChg>
        <pc:cxnChg chg="mod">
          <ac:chgData name="Phillip Kaufman" userId="c001b2a046940d7c" providerId="LiveId" clId="{5CB25B10-5B1C-4017-B167-ED3104435743}" dt="2024-05-30T06:30:08.706" v="9706" actId="692"/>
          <ac:cxnSpMkLst>
            <pc:docMk/>
            <pc:sldMk cId="2439577084" sldId="937"/>
            <ac:cxnSpMk id="235" creationId="{61A78BD9-3EA1-7A9A-B679-3A1697A8C4E3}"/>
          </ac:cxnSpMkLst>
        </pc:cxnChg>
        <pc:cxnChg chg="mod">
          <ac:chgData name="Phillip Kaufman" userId="c001b2a046940d7c" providerId="LiveId" clId="{5CB25B10-5B1C-4017-B167-ED3104435743}" dt="2024-05-30T06:30:08.706" v="9706" actId="692"/>
          <ac:cxnSpMkLst>
            <pc:docMk/>
            <pc:sldMk cId="2439577084" sldId="937"/>
            <ac:cxnSpMk id="236" creationId="{D01C2664-D37B-B355-1E05-3FA6203B765C}"/>
          </ac:cxnSpMkLst>
        </pc:cxnChg>
        <pc:cxnChg chg="mod">
          <ac:chgData name="Phillip Kaufman" userId="c001b2a046940d7c" providerId="LiveId" clId="{5CB25B10-5B1C-4017-B167-ED3104435743}" dt="2024-05-30T06:30:08.706" v="9706" actId="692"/>
          <ac:cxnSpMkLst>
            <pc:docMk/>
            <pc:sldMk cId="2439577084" sldId="937"/>
            <ac:cxnSpMk id="237" creationId="{4C3953BD-AC8B-3356-6AFF-A07BB44C0382}"/>
          </ac:cxnSpMkLst>
        </pc:cxnChg>
        <pc:cxnChg chg="mod">
          <ac:chgData name="Phillip Kaufman" userId="c001b2a046940d7c" providerId="LiveId" clId="{5CB25B10-5B1C-4017-B167-ED3104435743}" dt="2024-05-30T06:30:08.706" v="9706" actId="692"/>
          <ac:cxnSpMkLst>
            <pc:docMk/>
            <pc:sldMk cId="2439577084" sldId="937"/>
            <ac:cxnSpMk id="238" creationId="{EFC5A5E5-ED61-120E-3FC5-687F080D43A8}"/>
          </ac:cxnSpMkLst>
        </pc:cxnChg>
        <pc:cxnChg chg="mod">
          <ac:chgData name="Phillip Kaufman" userId="c001b2a046940d7c" providerId="LiveId" clId="{5CB25B10-5B1C-4017-B167-ED3104435743}" dt="2024-05-30T06:30:08.706" v="9706" actId="692"/>
          <ac:cxnSpMkLst>
            <pc:docMk/>
            <pc:sldMk cId="2439577084" sldId="937"/>
            <ac:cxnSpMk id="239" creationId="{D0116460-40C4-B931-12F9-5DC4FD4EC197}"/>
          </ac:cxnSpMkLst>
        </pc:cxnChg>
        <pc:cxnChg chg="mod">
          <ac:chgData name="Phillip Kaufman" userId="c001b2a046940d7c" providerId="LiveId" clId="{5CB25B10-5B1C-4017-B167-ED3104435743}" dt="2024-05-30T06:30:08.706" v="9706" actId="692"/>
          <ac:cxnSpMkLst>
            <pc:docMk/>
            <pc:sldMk cId="2439577084" sldId="937"/>
            <ac:cxnSpMk id="240" creationId="{27FA700D-027E-47D3-E5F0-C6B4484B7F36}"/>
          </ac:cxnSpMkLst>
        </pc:cxnChg>
        <pc:cxnChg chg="mod">
          <ac:chgData name="Phillip Kaufman" userId="c001b2a046940d7c" providerId="LiveId" clId="{5CB25B10-5B1C-4017-B167-ED3104435743}" dt="2024-05-30T06:30:08.706" v="9706" actId="692"/>
          <ac:cxnSpMkLst>
            <pc:docMk/>
            <pc:sldMk cId="2439577084" sldId="937"/>
            <ac:cxnSpMk id="241" creationId="{08574C77-B973-AC23-97C9-CA40EE080241}"/>
          </ac:cxnSpMkLst>
        </pc:cxnChg>
        <pc:cxnChg chg="mod">
          <ac:chgData name="Phillip Kaufman" userId="c001b2a046940d7c" providerId="LiveId" clId="{5CB25B10-5B1C-4017-B167-ED3104435743}" dt="2024-05-30T06:30:08.706" v="9706" actId="692"/>
          <ac:cxnSpMkLst>
            <pc:docMk/>
            <pc:sldMk cId="2439577084" sldId="937"/>
            <ac:cxnSpMk id="242" creationId="{13177230-F562-E4F2-2A73-EAAA805F7AE9}"/>
          </ac:cxnSpMkLst>
        </pc:cxnChg>
        <pc:cxnChg chg="mod">
          <ac:chgData name="Phillip Kaufman" userId="c001b2a046940d7c" providerId="LiveId" clId="{5CB25B10-5B1C-4017-B167-ED3104435743}" dt="2024-05-30T06:30:08.706" v="9706" actId="692"/>
          <ac:cxnSpMkLst>
            <pc:docMk/>
            <pc:sldMk cId="2439577084" sldId="937"/>
            <ac:cxnSpMk id="243" creationId="{1DEE274F-5DD4-5CCB-40CB-7F4A8E6D0DA3}"/>
          </ac:cxnSpMkLst>
        </pc:cxnChg>
        <pc:cxnChg chg="mod">
          <ac:chgData name="Phillip Kaufman" userId="c001b2a046940d7c" providerId="LiveId" clId="{5CB25B10-5B1C-4017-B167-ED3104435743}" dt="2024-05-30T06:30:08.706" v="9706" actId="692"/>
          <ac:cxnSpMkLst>
            <pc:docMk/>
            <pc:sldMk cId="2439577084" sldId="937"/>
            <ac:cxnSpMk id="244" creationId="{4774A976-877A-80E6-5064-A17174C1036D}"/>
          </ac:cxnSpMkLst>
        </pc:cxnChg>
        <pc:cxnChg chg="mod">
          <ac:chgData name="Phillip Kaufman" userId="c001b2a046940d7c" providerId="LiveId" clId="{5CB25B10-5B1C-4017-B167-ED3104435743}" dt="2024-05-30T06:30:08.706" v="9706" actId="692"/>
          <ac:cxnSpMkLst>
            <pc:docMk/>
            <pc:sldMk cId="2439577084" sldId="937"/>
            <ac:cxnSpMk id="245" creationId="{4726406C-8E09-8699-8B1F-066D13194809}"/>
          </ac:cxnSpMkLst>
        </pc:cxnChg>
        <pc:cxnChg chg="mod">
          <ac:chgData name="Phillip Kaufman" userId="c001b2a046940d7c" providerId="LiveId" clId="{5CB25B10-5B1C-4017-B167-ED3104435743}" dt="2024-05-30T06:30:08.706" v="9706" actId="692"/>
          <ac:cxnSpMkLst>
            <pc:docMk/>
            <pc:sldMk cId="2439577084" sldId="937"/>
            <ac:cxnSpMk id="246" creationId="{83DC9F08-A479-E29A-360D-92C30751460D}"/>
          </ac:cxnSpMkLst>
        </pc:cxnChg>
        <pc:cxnChg chg="mod">
          <ac:chgData name="Phillip Kaufman" userId="c001b2a046940d7c" providerId="LiveId" clId="{5CB25B10-5B1C-4017-B167-ED3104435743}" dt="2024-05-30T06:30:08.706" v="9706" actId="692"/>
          <ac:cxnSpMkLst>
            <pc:docMk/>
            <pc:sldMk cId="2439577084" sldId="937"/>
            <ac:cxnSpMk id="247" creationId="{9E45812B-2659-76A3-E7C1-1BF92F6B477C}"/>
          </ac:cxnSpMkLst>
        </pc:cxnChg>
        <pc:cxnChg chg="mod">
          <ac:chgData name="Phillip Kaufman" userId="c001b2a046940d7c" providerId="LiveId" clId="{5CB25B10-5B1C-4017-B167-ED3104435743}" dt="2024-05-30T06:30:08.706" v="9706" actId="692"/>
          <ac:cxnSpMkLst>
            <pc:docMk/>
            <pc:sldMk cId="2439577084" sldId="937"/>
            <ac:cxnSpMk id="248" creationId="{FDA2C671-D1AA-A308-60CB-0E847688A566}"/>
          </ac:cxnSpMkLst>
        </pc:cxnChg>
        <pc:cxnChg chg="mod">
          <ac:chgData name="Phillip Kaufman" userId="c001b2a046940d7c" providerId="LiveId" clId="{5CB25B10-5B1C-4017-B167-ED3104435743}" dt="2024-05-30T06:30:08.706" v="9706" actId="692"/>
          <ac:cxnSpMkLst>
            <pc:docMk/>
            <pc:sldMk cId="2439577084" sldId="937"/>
            <ac:cxnSpMk id="249" creationId="{C73E8E92-FF86-990C-B16D-06F628D6FC41}"/>
          </ac:cxnSpMkLst>
        </pc:cxnChg>
        <pc:cxnChg chg="mod">
          <ac:chgData name="Phillip Kaufman" userId="c001b2a046940d7c" providerId="LiveId" clId="{5CB25B10-5B1C-4017-B167-ED3104435743}" dt="2024-05-30T06:30:08.706" v="9706" actId="692"/>
          <ac:cxnSpMkLst>
            <pc:docMk/>
            <pc:sldMk cId="2439577084" sldId="937"/>
            <ac:cxnSpMk id="250" creationId="{20F5ADC4-3DD6-A241-F064-6023A60002A0}"/>
          </ac:cxnSpMkLst>
        </pc:cxnChg>
        <pc:cxnChg chg="mod">
          <ac:chgData name="Phillip Kaufman" userId="c001b2a046940d7c" providerId="LiveId" clId="{5CB25B10-5B1C-4017-B167-ED3104435743}" dt="2024-05-30T06:30:08.706" v="9706" actId="692"/>
          <ac:cxnSpMkLst>
            <pc:docMk/>
            <pc:sldMk cId="2439577084" sldId="937"/>
            <ac:cxnSpMk id="251" creationId="{56C4FFFB-3172-0E86-D2F6-F06BA8578825}"/>
          </ac:cxnSpMkLst>
        </pc:cxnChg>
        <pc:cxnChg chg="mod">
          <ac:chgData name="Phillip Kaufman" userId="c001b2a046940d7c" providerId="LiveId" clId="{5CB25B10-5B1C-4017-B167-ED3104435743}" dt="2024-05-30T06:30:08.706" v="9706" actId="692"/>
          <ac:cxnSpMkLst>
            <pc:docMk/>
            <pc:sldMk cId="2439577084" sldId="937"/>
            <ac:cxnSpMk id="252" creationId="{AD8D93CE-5211-AD9C-67DB-C9DF950FBBD5}"/>
          </ac:cxnSpMkLst>
        </pc:cxnChg>
        <pc:cxnChg chg="mod">
          <ac:chgData name="Phillip Kaufman" userId="c001b2a046940d7c" providerId="LiveId" clId="{5CB25B10-5B1C-4017-B167-ED3104435743}" dt="2024-05-30T06:30:08.706" v="9706" actId="692"/>
          <ac:cxnSpMkLst>
            <pc:docMk/>
            <pc:sldMk cId="2439577084" sldId="937"/>
            <ac:cxnSpMk id="253" creationId="{4BCD368B-FB04-8813-A21F-FD33F30EB2B2}"/>
          </ac:cxnSpMkLst>
        </pc:cxnChg>
        <pc:cxnChg chg="mod">
          <ac:chgData name="Phillip Kaufman" userId="c001b2a046940d7c" providerId="LiveId" clId="{5CB25B10-5B1C-4017-B167-ED3104435743}" dt="2024-05-30T06:30:08.706" v="9706" actId="692"/>
          <ac:cxnSpMkLst>
            <pc:docMk/>
            <pc:sldMk cId="2439577084" sldId="937"/>
            <ac:cxnSpMk id="254" creationId="{4FBEA8EC-BCC5-41B0-CACC-EDE8B76636AD}"/>
          </ac:cxnSpMkLst>
        </pc:cxnChg>
        <pc:cxnChg chg="mod">
          <ac:chgData name="Phillip Kaufman" userId="c001b2a046940d7c" providerId="LiveId" clId="{5CB25B10-5B1C-4017-B167-ED3104435743}" dt="2024-05-30T06:30:08.706" v="9706" actId="692"/>
          <ac:cxnSpMkLst>
            <pc:docMk/>
            <pc:sldMk cId="2439577084" sldId="937"/>
            <ac:cxnSpMk id="255" creationId="{3C79A7AC-0546-6B6D-D98E-DB3869AAF8E4}"/>
          </ac:cxnSpMkLst>
        </pc:cxnChg>
        <pc:cxnChg chg="mod">
          <ac:chgData name="Phillip Kaufman" userId="c001b2a046940d7c" providerId="LiveId" clId="{5CB25B10-5B1C-4017-B167-ED3104435743}" dt="2024-05-30T06:30:08.706" v="9706" actId="692"/>
          <ac:cxnSpMkLst>
            <pc:docMk/>
            <pc:sldMk cId="2439577084" sldId="937"/>
            <ac:cxnSpMk id="256" creationId="{61DFF03C-4C14-AA8D-7090-528E5FE7D67E}"/>
          </ac:cxnSpMkLst>
        </pc:cxnChg>
        <pc:cxnChg chg="mod">
          <ac:chgData name="Phillip Kaufman" userId="c001b2a046940d7c" providerId="LiveId" clId="{5CB25B10-5B1C-4017-B167-ED3104435743}" dt="2024-05-30T06:30:08.706" v="9706" actId="692"/>
          <ac:cxnSpMkLst>
            <pc:docMk/>
            <pc:sldMk cId="2439577084" sldId="937"/>
            <ac:cxnSpMk id="257" creationId="{19D57AA5-9CE7-012E-5E97-A8330C996AFF}"/>
          </ac:cxnSpMkLst>
        </pc:cxnChg>
        <pc:cxnChg chg="mod">
          <ac:chgData name="Phillip Kaufman" userId="c001b2a046940d7c" providerId="LiveId" clId="{5CB25B10-5B1C-4017-B167-ED3104435743}" dt="2024-05-30T06:30:08.706" v="9706" actId="692"/>
          <ac:cxnSpMkLst>
            <pc:docMk/>
            <pc:sldMk cId="2439577084" sldId="937"/>
            <ac:cxnSpMk id="258" creationId="{C2B218B6-E6F5-C8E5-6963-72C5242E294E}"/>
          </ac:cxnSpMkLst>
        </pc:cxnChg>
        <pc:cxnChg chg="mod">
          <ac:chgData name="Phillip Kaufman" userId="c001b2a046940d7c" providerId="LiveId" clId="{5CB25B10-5B1C-4017-B167-ED3104435743}" dt="2024-05-30T06:30:08.706" v="9706" actId="692"/>
          <ac:cxnSpMkLst>
            <pc:docMk/>
            <pc:sldMk cId="2439577084" sldId="937"/>
            <ac:cxnSpMk id="259" creationId="{B5915463-C2D0-D810-44D5-F9703065C5C3}"/>
          </ac:cxnSpMkLst>
        </pc:cxnChg>
        <pc:cxnChg chg="mod">
          <ac:chgData name="Phillip Kaufman" userId="c001b2a046940d7c" providerId="LiveId" clId="{5CB25B10-5B1C-4017-B167-ED3104435743}" dt="2024-05-30T06:30:08.706" v="9706" actId="692"/>
          <ac:cxnSpMkLst>
            <pc:docMk/>
            <pc:sldMk cId="2439577084" sldId="937"/>
            <ac:cxnSpMk id="260" creationId="{AA135356-27E5-C73B-FC68-57D2C31F53A6}"/>
          </ac:cxnSpMkLst>
        </pc:cxnChg>
        <pc:cxnChg chg="mod">
          <ac:chgData name="Phillip Kaufman" userId="c001b2a046940d7c" providerId="LiveId" clId="{5CB25B10-5B1C-4017-B167-ED3104435743}" dt="2024-05-30T06:30:08.706" v="9706" actId="692"/>
          <ac:cxnSpMkLst>
            <pc:docMk/>
            <pc:sldMk cId="2439577084" sldId="937"/>
            <ac:cxnSpMk id="261" creationId="{0BE5D9ED-1B53-5603-F989-75AC0006D92C}"/>
          </ac:cxnSpMkLst>
        </pc:cxnChg>
        <pc:cxnChg chg="mod">
          <ac:chgData name="Phillip Kaufman" userId="c001b2a046940d7c" providerId="LiveId" clId="{5CB25B10-5B1C-4017-B167-ED3104435743}" dt="2024-05-30T06:30:08.706" v="9706" actId="692"/>
          <ac:cxnSpMkLst>
            <pc:docMk/>
            <pc:sldMk cId="2439577084" sldId="937"/>
            <ac:cxnSpMk id="262" creationId="{0CD303F3-433B-AA55-35FD-5451ECB60FA2}"/>
          </ac:cxnSpMkLst>
        </pc:cxnChg>
        <pc:cxnChg chg="mod">
          <ac:chgData name="Phillip Kaufman" userId="c001b2a046940d7c" providerId="LiveId" clId="{5CB25B10-5B1C-4017-B167-ED3104435743}" dt="2024-05-30T06:30:03.976" v="9702" actId="165"/>
          <ac:cxnSpMkLst>
            <pc:docMk/>
            <pc:sldMk cId="2439577084" sldId="937"/>
            <ac:cxnSpMk id="278" creationId="{9C0214C7-6A8C-7589-F8BF-4CDC97B8C46A}"/>
          </ac:cxnSpMkLst>
        </pc:cxnChg>
        <pc:cxnChg chg="mod">
          <ac:chgData name="Phillip Kaufman" userId="c001b2a046940d7c" providerId="LiveId" clId="{5CB25B10-5B1C-4017-B167-ED3104435743}" dt="2024-05-30T06:30:03.976" v="9702" actId="165"/>
          <ac:cxnSpMkLst>
            <pc:docMk/>
            <pc:sldMk cId="2439577084" sldId="937"/>
            <ac:cxnSpMk id="279" creationId="{A700706D-1DBC-94D5-E48F-5027D367B24E}"/>
          </ac:cxnSpMkLst>
        </pc:cxnChg>
      </pc:sldChg>
      <pc:sldChg chg="del">
        <pc:chgData name="Phillip Kaufman" userId="c001b2a046940d7c" providerId="LiveId" clId="{5CB25B10-5B1C-4017-B167-ED3104435743}" dt="2024-05-14T06:17:51.076" v="444" actId="47"/>
        <pc:sldMkLst>
          <pc:docMk/>
          <pc:sldMk cId="4070832231" sldId="938"/>
        </pc:sldMkLst>
      </pc:sldChg>
      <pc:sldChg chg="addSp delSp modSp mod">
        <pc:chgData name="Phillip Kaufman" userId="c001b2a046940d7c" providerId="LiveId" clId="{5CB25B10-5B1C-4017-B167-ED3104435743}" dt="2024-05-30T19:33:21.509" v="9886" actId="164"/>
        <pc:sldMkLst>
          <pc:docMk/>
          <pc:sldMk cId="2872598656" sldId="941"/>
        </pc:sldMkLst>
        <pc:spChg chg="add mod ord">
          <ac:chgData name="Phillip Kaufman" userId="c001b2a046940d7c" providerId="LiveId" clId="{5CB25B10-5B1C-4017-B167-ED3104435743}" dt="2024-05-30T19:33:19.244" v="9885" actId="164"/>
          <ac:spMkLst>
            <pc:docMk/>
            <pc:sldMk cId="2872598656" sldId="941"/>
            <ac:spMk id="4" creationId="{3606D516-63FE-6276-10F0-DC8707A968AA}"/>
          </ac:spMkLst>
        </pc:spChg>
        <pc:spChg chg="mod">
          <ac:chgData name="Phillip Kaufman" userId="c001b2a046940d7c" providerId="LiveId" clId="{5CB25B10-5B1C-4017-B167-ED3104435743}" dt="2024-05-27T23:11:20.470" v="8930" actId="165"/>
          <ac:spMkLst>
            <pc:docMk/>
            <pc:sldMk cId="2872598656" sldId="941"/>
            <ac:spMk id="4" creationId="{CC3ACC5F-A7F2-F5E6-FC96-F70E77BE8BC2}"/>
          </ac:spMkLst>
        </pc:spChg>
        <pc:spChg chg="mod">
          <ac:chgData name="Phillip Kaufman" userId="c001b2a046940d7c" providerId="LiveId" clId="{5CB25B10-5B1C-4017-B167-ED3104435743}" dt="2024-05-27T23:11:20.470" v="8930" actId="165"/>
          <ac:spMkLst>
            <pc:docMk/>
            <pc:sldMk cId="2872598656" sldId="941"/>
            <ac:spMk id="5" creationId="{0CE10D3D-A648-D110-725D-201C1EF3EE71}"/>
          </ac:spMkLst>
        </pc:spChg>
        <pc:spChg chg="mod">
          <ac:chgData name="Phillip Kaufman" userId="c001b2a046940d7c" providerId="LiveId" clId="{5CB25B10-5B1C-4017-B167-ED3104435743}" dt="2024-05-27T23:11:20.470" v="8930" actId="165"/>
          <ac:spMkLst>
            <pc:docMk/>
            <pc:sldMk cId="2872598656" sldId="941"/>
            <ac:spMk id="6" creationId="{CA44A48A-12B7-7701-7B18-04A61A369F72}"/>
          </ac:spMkLst>
        </pc:spChg>
        <pc:spChg chg="mod">
          <ac:chgData name="Phillip Kaufman" userId="c001b2a046940d7c" providerId="LiveId" clId="{5CB25B10-5B1C-4017-B167-ED3104435743}" dt="2024-05-23T04:57:35.506" v="6086" actId="20577"/>
          <ac:spMkLst>
            <pc:docMk/>
            <pc:sldMk cId="2872598656" sldId="941"/>
            <ac:spMk id="10" creationId="{3B3955ED-8ED3-2D9F-1038-F5178B218879}"/>
          </ac:spMkLst>
        </pc:spChg>
        <pc:spChg chg="mod">
          <ac:chgData name="Phillip Kaufman" userId="c001b2a046940d7c" providerId="LiveId" clId="{5CB25B10-5B1C-4017-B167-ED3104435743}" dt="2024-05-23T04:52:44.252" v="6057" actId="20577"/>
          <ac:spMkLst>
            <pc:docMk/>
            <pc:sldMk cId="2872598656" sldId="941"/>
            <ac:spMk id="13" creationId="{D1CA460A-1F9B-6F47-8AB8-C687B9920C84}"/>
          </ac:spMkLst>
        </pc:spChg>
        <pc:spChg chg="mod">
          <ac:chgData name="Phillip Kaufman" userId="c001b2a046940d7c" providerId="LiveId" clId="{5CB25B10-5B1C-4017-B167-ED3104435743}" dt="2024-05-27T23:11:20.470" v="8930" actId="165"/>
          <ac:spMkLst>
            <pc:docMk/>
            <pc:sldMk cId="2872598656" sldId="941"/>
            <ac:spMk id="19" creationId="{857041C9-C94A-9932-6533-C8D2B8E06C87}"/>
          </ac:spMkLst>
        </pc:spChg>
        <pc:spChg chg="mod">
          <ac:chgData name="Phillip Kaufman" userId="c001b2a046940d7c" providerId="LiveId" clId="{5CB25B10-5B1C-4017-B167-ED3104435743}" dt="2024-05-27T23:09:40.414" v="8874" actId="1076"/>
          <ac:spMkLst>
            <pc:docMk/>
            <pc:sldMk cId="2872598656" sldId="941"/>
            <ac:spMk id="20" creationId="{3E82BD31-34DA-B4CB-0E89-2A9C684DCB25}"/>
          </ac:spMkLst>
        </pc:spChg>
        <pc:spChg chg="del">
          <ac:chgData name="Phillip Kaufman" userId="c001b2a046940d7c" providerId="LiveId" clId="{5CB25B10-5B1C-4017-B167-ED3104435743}" dt="2024-05-27T23:15:57.008" v="9064" actId="478"/>
          <ac:spMkLst>
            <pc:docMk/>
            <pc:sldMk cId="2872598656" sldId="941"/>
            <ac:spMk id="21" creationId="{1F43AC1E-CD9C-DDDE-1999-7CB0C9DF7CB3}"/>
          </ac:spMkLst>
        </pc:spChg>
        <pc:spChg chg="mod">
          <ac:chgData name="Phillip Kaufman" userId="c001b2a046940d7c" providerId="LiveId" clId="{5CB25B10-5B1C-4017-B167-ED3104435743}" dt="2024-05-27T23:11:20.470" v="8930" actId="165"/>
          <ac:spMkLst>
            <pc:docMk/>
            <pc:sldMk cId="2872598656" sldId="941"/>
            <ac:spMk id="22" creationId="{0C85613F-83F7-A7F6-1B4D-48F0ADBDDA99}"/>
          </ac:spMkLst>
        </pc:spChg>
        <pc:spChg chg="mod">
          <ac:chgData name="Phillip Kaufman" userId="c001b2a046940d7c" providerId="LiveId" clId="{5CB25B10-5B1C-4017-B167-ED3104435743}" dt="2024-05-27T23:11:20.470" v="8930" actId="165"/>
          <ac:spMkLst>
            <pc:docMk/>
            <pc:sldMk cId="2872598656" sldId="941"/>
            <ac:spMk id="41" creationId="{4565F7A4-B0E3-39B2-9B5F-BF5EBC2FFEE7}"/>
          </ac:spMkLst>
        </pc:spChg>
        <pc:spChg chg="mod">
          <ac:chgData name="Phillip Kaufman" userId="c001b2a046940d7c" providerId="LiveId" clId="{5CB25B10-5B1C-4017-B167-ED3104435743}" dt="2024-05-27T23:11:20.470" v="8930" actId="165"/>
          <ac:spMkLst>
            <pc:docMk/>
            <pc:sldMk cId="2872598656" sldId="941"/>
            <ac:spMk id="42" creationId="{50B6A683-992B-D0B3-D488-5C3C4381724D}"/>
          </ac:spMkLst>
        </pc:spChg>
        <pc:spChg chg="mod">
          <ac:chgData name="Phillip Kaufman" userId="c001b2a046940d7c" providerId="LiveId" clId="{5CB25B10-5B1C-4017-B167-ED3104435743}" dt="2024-05-27T23:11:20.470" v="8930" actId="165"/>
          <ac:spMkLst>
            <pc:docMk/>
            <pc:sldMk cId="2872598656" sldId="941"/>
            <ac:spMk id="56" creationId="{0C1B7A16-30A2-D2C8-6CEB-4C2D6266102C}"/>
          </ac:spMkLst>
        </pc:spChg>
        <pc:spChg chg="mod">
          <ac:chgData name="Phillip Kaufman" userId="c001b2a046940d7c" providerId="LiveId" clId="{5CB25B10-5B1C-4017-B167-ED3104435743}" dt="2024-05-27T23:11:20.470" v="8930" actId="165"/>
          <ac:spMkLst>
            <pc:docMk/>
            <pc:sldMk cId="2872598656" sldId="941"/>
            <ac:spMk id="57" creationId="{2AD750E8-CA14-B4C1-B458-6BE12E67C4CC}"/>
          </ac:spMkLst>
        </pc:spChg>
        <pc:spChg chg="mod">
          <ac:chgData name="Phillip Kaufman" userId="c001b2a046940d7c" providerId="LiveId" clId="{5CB25B10-5B1C-4017-B167-ED3104435743}" dt="2024-05-27T23:11:20.470" v="8930" actId="165"/>
          <ac:spMkLst>
            <pc:docMk/>
            <pc:sldMk cId="2872598656" sldId="941"/>
            <ac:spMk id="58" creationId="{88EBBD5C-777F-BB8D-E930-AF91BCC64E93}"/>
          </ac:spMkLst>
        </pc:spChg>
        <pc:spChg chg="mod">
          <ac:chgData name="Phillip Kaufman" userId="c001b2a046940d7c" providerId="LiveId" clId="{5CB25B10-5B1C-4017-B167-ED3104435743}" dt="2024-05-27T23:11:20.470" v="8930" actId="165"/>
          <ac:spMkLst>
            <pc:docMk/>
            <pc:sldMk cId="2872598656" sldId="941"/>
            <ac:spMk id="59" creationId="{BA721D3E-DEA2-28FB-2F06-5EAD268A16C3}"/>
          </ac:spMkLst>
        </pc:spChg>
        <pc:spChg chg="del mod">
          <ac:chgData name="Phillip Kaufman" userId="c001b2a046940d7c" providerId="LiveId" clId="{5CB25B10-5B1C-4017-B167-ED3104435743}" dt="2024-05-27T23:15:55.757" v="9063" actId="478"/>
          <ac:spMkLst>
            <pc:docMk/>
            <pc:sldMk cId="2872598656" sldId="941"/>
            <ac:spMk id="155" creationId="{551DA347-931A-4310-BE51-B662DE0E909D}"/>
          </ac:spMkLst>
        </pc:spChg>
        <pc:spChg chg="mod">
          <ac:chgData name="Phillip Kaufman" userId="c001b2a046940d7c" providerId="LiveId" clId="{5CB25B10-5B1C-4017-B167-ED3104435743}" dt="2024-05-27T23:10:36.568" v="8919" actId="571"/>
          <ac:spMkLst>
            <pc:docMk/>
            <pc:sldMk cId="2872598656" sldId="941"/>
            <ac:spMk id="200" creationId="{EDB8AFBA-4A27-C33B-FCAD-D1DDB81A41F5}"/>
          </ac:spMkLst>
        </pc:spChg>
        <pc:spChg chg="mod">
          <ac:chgData name="Phillip Kaufman" userId="c001b2a046940d7c" providerId="LiveId" clId="{5CB25B10-5B1C-4017-B167-ED3104435743}" dt="2024-05-27T23:10:36.568" v="8919" actId="571"/>
          <ac:spMkLst>
            <pc:docMk/>
            <pc:sldMk cId="2872598656" sldId="941"/>
            <ac:spMk id="204" creationId="{184867E6-CDF1-48F8-BB27-B0B7E460BA65}"/>
          </ac:spMkLst>
        </pc:spChg>
        <pc:spChg chg="mod">
          <ac:chgData name="Phillip Kaufman" userId="c001b2a046940d7c" providerId="LiveId" clId="{5CB25B10-5B1C-4017-B167-ED3104435743}" dt="2024-05-27T23:10:36.568" v="8919" actId="571"/>
          <ac:spMkLst>
            <pc:docMk/>
            <pc:sldMk cId="2872598656" sldId="941"/>
            <ac:spMk id="205" creationId="{186D675F-0FEF-2A7C-0C83-3F26A920CDD8}"/>
          </ac:spMkLst>
        </pc:spChg>
        <pc:spChg chg="mod">
          <ac:chgData name="Phillip Kaufman" userId="c001b2a046940d7c" providerId="LiveId" clId="{5CB25B10-5B1C-4017-B167-ED3104435743}" dt="2024-05-27T23:10:36.568" v="8919" actId="571"/>
          <ac:spMkLst>
            <pc:docMk/>
            <pc:sldMk cId="2872598656" sldId="941"/>
            <ac:spMk id="206" creationId="{2F5B3F55-9551-7C5F-B9BE-29E79EA5974A}"/>
          </ac:spMkLst>
        </pc:spChg>
        <pc:spChg chg="mod">
          <ac:chgData name="Phillip Kaufman" userId="c001b2a046940d7c" providerId="LiveId" clId="{5CB25B10-5B1C-4017-B167-ED3104435743}" dt="2024-05-27T23:10:36.568" v="8919" actId="571"/>
          <ac:spMkLst>
            <pc:docMk/>
            <pc:sldMk cId="2872598656" sldId="941"/>
            <ac:spMk id="207" creationId="{AFF9CFD1-9544-6522-8374-6EB5B9EE5BC6}"/>
          </ac:spMkLst>
        </pc:spChg>
        <pc:spChg chg="mod">
          <ac:chgData name="Phillip Kaufman" userId="c001b2a046940d7c" providerId="LiveId" clId="{5CB25B10-5B1C-4017-B167-ED3104435743}" dt="2024-05-27T23:10:36.568" v="8919" actId="571"/>
          <ac:spMkLst>
            <pc:docMk/>
            <pc:sldMk cId="2872598656" sldId="941"/>
            <ac:spMk id="208" creationId="{183738F8-EF43-B4CE-70BE-1301C91F9E2C}"/>
          </ac:spMkLst>
        </pc:spChg>
        <pc:spChg chg="mod">
          <ac:chgData name="Phillip Kaufman" userId="c001b2a046940d7c" providerId="LiveId" clId="{5CB25B10-5B1C-4017-B167-ED3104435743}" dt="2024-05-27T23:10:36.568" v="8919" actId="571"/>
          <ac:spMkLst>
            <pc:docMk/>
            <pc:sldMk cId="2872598656" sldId="941"/>
            <ac:spMk id="209" creationId="{3821AF5A-5AB7-CA6E-85DC-EC7A4A3373BE}"/>
          </ac:spMkLst>
        </pc:spChg>
        <pc:spChg chg="mod">
          <ac:chgData name="Phillip Kaufman" userId="c001b2a046940d7c" providerId="LiveId" clId="{5CB25B10-5B1C-4017-B167-ED3104435743}" dt="2024-05-27T23:10:36.568" v="8919" actId="571"/>
          <ac:spMkLst>
            <pc:docMk/>
            <pc:sldMk cId="2872598656" sldId="941"/>
            <ac:spMk id="210" creationId="{3CC499FE-7428-01EE-1D62-2A4DC0D16656}"/>
          </ac:spMkLst>
        </pc:spChg>
        <pc:spChg chg="mod">
          <ac:chgData name="Phillip Kaufman" userId="c001b2a046940d7c" providerId="LiveId" clId="{5CB25B10-5B1C-4017-B167-ED3104435743}" dt="2024-05-27T23:10:36.568" v="8919" actId="571"/>
          <ac:spMkLst>
            <pc:docMk/>
            <pc:sldMk cId="2872598656" sldId="941"/>
            <ac:spMk id="211" creationId="{402FB477-D6A2-72FD-1E20-E44A1005956B}"/>
          </ac:spMkLst>
        </pc:spChg>
        <pc:spChg chg="mod">
          <ac:chgData name="Phillip Kaufman" userId="c001b2a046940d7c" providerId="LiveId" clId="{5CB25B10-5B1C-4017-B167-ED3104435743}" dt="2024-05-27T23:10:36.568" v="8919" actId="571"/>
          <ac:spMkLst>
            <pc:docMk/>
            <pc:sldMk cId="2872598656" sldId="941"/>
            <ac:spMk id="212" creationId="{2D96E04D-64A2-B762-B104-F8DFAA3A1267}"/>
          </ac:spMkLst>
        </pc:spChg>
        <pc:spChg chg="mod">
          <ac:chgData name="Phillip Kaufman" userId="c001b2a046940d7c" providerId="LiveId" clId="{5CB25B10-5B1C-4017-B167-ED3104435743}" dt="2024-05-27T23:10:36.568" v="8919" actId="571"/>
          <ac:spMkLst>
            <pc:docMk/>
            <pc:sldMk cId="2872598656" sldId="941"/>
            <ac:spMk id="213" creationId="{1E4D4399-0487-9D32-3785-ABB9CA02B7A4}"/>
          </ac:spMkLst>
        </pc:spChg>
        <pc:spChg chg="mod">
          <ac:chgData name="Phillip Kaufman" userId="c001b2a046940d7c" providerId="LiveId" clId="{5CB25B10-5B1C-4017-B167-ED3104435743}" dt="2024-05-27T23:15:51.564" v="9061"/>
          <ac:spMkLst>
            <pc:docMk/>
            <pc:sldMk cId="2872598656" sldId="941"/>
            <ac:spMk id="287" creationId="{9A345C95-C3F9-A62D-E6F4-D3BFEE9FA13D}"/>
          </ac:spMkLst>
        </pc:spChg>
        <pc:spChg chg="mod">
          <ac:chgData name="Phillip Kaufman" userId="c001b2a046940d7c" providerId="LiveId" clId="{5CB25B10-5B1C-4017-B167-ED3104435743}" dt="2024-05-27T23:15:51.564" v="9061"/>
          <ac:spMkLst>
            <pc:docMk/>
            <pc:sldMk cId="2872598656" sldId="941"/>
            <ac:spMk id="291" creationId="{7939A2E2-2C2A-99BE-E5FB-4F558120C310}"/>
          </ac:spMkLst>
        </pc:spChg>
        <pc:spChg chg="mod">
          <ac:chgData name="Phillip Kaufman" userId="c001b2a046940d7c" providerId="LiveId" clId="{5CB25B10-5B1C-4017-B167-ED3104435743}" dt="2024-05-27T23:15:51.564" v="9061"/>
          <ac:spMkLst>
            <pc:docMk/>
            <pc:sldMk cId="2872598656" sldId="941"/>
            <ac:spMk id="292" creationId="{3FA8D44E-CFDF-57D6-80B5-B61C59507D42}"/>
          </ac:spMkLst>
        </pc:spChg>
        <pc:spChg chg="mod">
          <ac:chgData name="Phillip Kaufman" userId="c001b2a046940d7c" providerId="LiveId" clId="{5CB25B10-5B1C-4017-B167-ED3104435743}" dt="2024-05-27T23:15:51.564" v="9061"/>
          <ac:spMkLst>
            <pc:docMk/>
            <pc:sldMk cId="2872598656" sldId="941"/>
            <ac:spMk id="293" creationId="{0D1363DE-31EB-0275-D386-CD11E7A3DACB}"/>
          </ac:spMkLst>
        </pc:spChg>
        <pc:spChg chg="mod">
          <ac:chgData name="Phillip Kaufman" userId="c001b2a046940d7c" providerId="LiveId" clId="{5CB25B10-5B1C-4017-B167-ED3104435743}" dt="2024-05-27T23:15:51.564" v="9061"/>
          <ac:spMkLst>
            <pc:docMk/>
            <pc:sldMk cId="2872598656" sldId="941"/>
            <ac:spMk id="294" creationId="{73A5BB89-EC70-C08F-D4FA-50FAE4770002}"/>
          </ac:spMkLst>
        </pc:spChg>
        <pc:spChg chg="mod">
          <ac:chgData name="Phillip Kaufman" userId="c001b2a046940d7c" providerId="LiveId" clId="{5CB25B10-5B1C-4017-B167-ED3104435743}" dt="2024-05-27T23:15:51.564" v="9061"/>
          <ac:spMkLst>
            <pc:docMk/>
            <pc:sldMk cId="2872598656" sldId="941"/>
            <ac:spMk id="295" creationId="{2FD18742-DF5B-8C6D-1DD0-EDB853A61D72}"/>
          </ac:spMkLst>
        </pc:spChg>
        <pc:spChg chg="mod">
          <ac:chgData name="Phillip Kaufman" userId="c001b2a046940d7c" providerId="LiveId" clId="{5CB25B10-5B1C-4017-B167-ED3104435743}" dt="2024-05-27T23:15:51.564" v="9061"/>
          <ac:spMkLst>
            <pc:docMk/>
            <pc:sldMk cId="2872598656" sldId="941"/>
            <ac:spMk id="296" creationId="{2F822D70-7C67-2F86-13B5-F4AEDE922759}"/>
          </ac:spMkLst>
        </pc:spChg>
        <pc:spChg chg="mod">
          <ac:chgData name="Phillip Kaufman" userId="c001b2a046940d7c" providerId="LiveId" clId="{5CB25B10-5B1C-4017-B167-ED3104435743}" dt="2024-05-27T23:15:51.564" v="9061"/>
          <ac:spMkLst>
            <pc:docMk/>
            <pc:sldMk cId="2872598656" sldId="941"/>
            <ac:spMk id="297" creationId="{538F7EA4-119C-FE31-9980-2F34AE8689B2}"/>
          </ac:spMkLst>
        </pc:spChg>
        <pc:spChg chg="mod">
          <ac:chgData name="Phillip Kaufman" userId="c001b2a046940d7c" providerId="LiveId" clId="{5CB25B10-5B1C-4017-B167-ED3104435743}" dt="2024-05-27T23:15:51.564" v="9061"/>
          <ac:spMkLst>
            <pc:docMk/>
            <pc:sldMk cId="2872598656" sldId="941"/>
            <ac:spMk id="298" creationId="{29FF1D13-D9BA-A3EF-95F0-77515A350B39}"/>
          </ac:spMkLst>
        </pc:spChg>
        <pc:spChg chg="mod">
          <ac:chgData name="Phillip Kaufman" userId="c001b2a046940d7c" providerId="LiveId" clId="{5CB25B10-5B1C-4017-B167-ED3104435743}" dt="2024-05-27T23:15:51.564" v="9061"/>
          <ac:spMkLst>
            <pc:docMk/>
            <pc:sldMk cId="2872598656" sldId="941"/>
            <ac:spMk id="299" creationId="{A198A701-C6DD-33AF-6684-4B6065A23E16}"/>
          </ac:spMkLst>
        </pc:spChg>
        <pc:spChg chg="mod">
          <ac:chgData name="Phillip Kaufman" userId="c001b2a046940d7c" providerId="LiveId" clId="{5CB25B10-5B1C-4017-B167-ED3104435743}" dt="2024-05-27T23:15:51.564" v="9061"/>
          <ac:spMkLst>
            <pc:docMk/>
            <pc:sldMk cId="2872598656" sldId="941"/>
            <ac:spMk id="300" creationId="{1FBA646B-1B42-C2B1-7DF9-F0B9D7C94F8D}"/>
          </ac:spMkLst>
        </pc:spChg>
        <pc:spChg chg="del mod">
          <ac:chgData name="Phillip Kaufman" userId="c001b2a046940d7c" providerId="LiveId" clId="{5CB25B10-5B1C-4017-B167-ED3104435743}" dt="2024-05-30T19:33:01.959" v="9881" actId="478"/>
          <ac:spMkLst>
            <pc:docMk/>
            <pc:sldMk cId="2872598656" sldId="941"/>
            <ac:spMk id="340" creationId="{D0CF8EE7-251B-BFFF-C9DB-933ECBB54C10}"/>
          </ac:spMkLst>
        </pc:spChg>
        <pc:spChg chg="mod">
          <ac:chgData name="Phillip Kaufman" userId="c001b2a046940d7c" providerId="LiveId" clId="{5CB25B10-5B1C-4017-B167-ED3104435743}" dt="2024-05-30T19:33:16.209" v="9884" actId="165"/>
          <ac:spMkLst>
            <pc:docMk/>
            <pc:sldMk cId="2872598656" sldId="941"/>
            <ac:spMk id="344" creationId="{E0E1111B-4830-9125-070D-0FBC74555CEA}"/>
          </ac:spMkLst>
        </pc:spChg>
        <pc:spChg chg="mod">
          <ac:chgData name="Phillip Kaufman" userId="c001b2a046940d7c" providerId="LiveId" clId="{5CB25B10-5B1C-4017-B167-ED3104435743}" dt="2024-05-30T19:33:16.209" v="9884" actId="165"/>
          <ac:spMkLst>
            <pc:docMk/>
            <pc:sldMk cId="2872598656" sldId="941"/>
            <ac:spMk id="345" creationId="{0C46DE6B-A982-6BE2-B977-0D462AC477E7}"/>
          </ac:spMkLst>
        </pc:spChg>
        <pc:spChg chg="mod">
          <ac:chgData name="Phillip Kaufman" userId="c001b2a046940d7c" providerId="LiveId" clId="{5CB25B10-5B1C-4017-B167-ED3104435743}" dt="2024-05-30T19:33:16.209" v="9884" actId="165"/>
          <ac:spMkLst>
            <pc:docMk/>
            <pc:sldMk cId="2872598656" sldId="941"/>
            <ac:spMk id="346" creationId="{C23917A6-46D5-4EA1-309A-38A820C31087}"/>
          </ac:spMkLst>
        </pc:spChg>
        <pc:spChg chg="mod">
          <ac:chgData name="Phillip Kaufman" userId="c001b2a046940d7c" providerId="LiveId" clId="{5CB25B10-5B1C-4017-B167-ED3104435743}" dt="2024-05-30T19:33:16.209" v="9884" actId="165"/>
          <ac:spMkLst>
            <pc:docMk/>
            <pc:sldMk cId="2872598656" sldId="941"/>
            <ac:spMk id="347" creationId="{92BB0709-C94A-E261-E2CF-6FBE04ABE5FF}"/>
          </ac:spMkLst>
        </pc:spChg>
        <pc:spChg chg="mod">
          <ac:chgData name="Phillip Kaufman" userId="c001b2a046940d7c" providerId="LiveId" clId="{5CB25B10-5B1C-4017-B167-ED3104435743}" dt="2024-05-30T19:33:16.209" v="9884" actId="165"/>
          <ac:spMkLst>
            <pc:docMk/>
            <pc:sldMk cId="2872598656" sldId="941"/>
            <ac:spMk id="348" creationId="{F27E7692-7ADB-AD8A-9CC8-8DC709FD662A}"/>
          </ac:spMkLst>
        </pc:spChg>
        <pc:spChg chg="mod">
          <ac:chgData name="Phillip Kaufman" userId="c001b2a046940d7c" providerId="LiveId" clId="{5CB25B10-5B1C-4017-B167-ED3104435743}" dt="2024-05-30T19:33:16.209" v="9884" actId="165"/>
          <ac:spMkLst>
            <pc:docMk/>
            <pc:sldMk cId="2872598656" sldId="941"/>
            <ac:spMk id="349" creationId="{95AE4DC0-DB33-9494-FF9C-470E10F4F6FB}"/>
          </ac:spMkLst>
        </pc:spChg>
        <pc:spChg chg="mod">
          <ac:chgData name="Phillip Kaufman" userId="c001b2a046940d7c" providerId="LiveId" clId="{5CB25B10-5B1C-4017-B167-ED3104435743}" dt="2024-05-30T19:33:16.209" v="9884" actId="165"/>
          <ac:spMkLst>
            <pc:docMk/>
            <pc:sldMk cId="2872598656" sldId="941"/>
            <ac:spMk id="350" creationId="{A02526D7-C086-EFF1-E3B5-5F0E7577B53B}"/>
          </ac:spMkLst>
        </pc:spChg>
        <pc:spChg chg="mod">
          <ac:chgData name="Phillip Kaufman" userId="c001b2a046940d7c" providerId="LiveId" clId="{5CB25B10-5B1C-4017-B167-ED3104435743}" dt="2024-05-30T19:33:16.209" v="9884" actId="165"/>
          <ac:spMkLst>
            <pc:docMk/>
            <pc:sldMk cId="2872598656" sldId="941"/>
            <ac:spMk id="351" creationId="{DEC5EF61-6B59-0BC6-BAD5-53EE03BD3F03}"/>
          </ac:spMkLst>
        </pc:spChg>
        <pc:spChg chg="mod">
          <ac:chgData name="Phillip Kaufman" userId="c001b2a046940d7c" providerId="LiveId" clId="{5CB25B10-5B1C-4017-B167-ED3104435743}" dt="2024-05-30T19:33:16.209" v="9884" actId="165"/>
          <ac:spMkLst>
            <pc:docMk/>
            <pc:sldMk cId="2872598656" sldId="941"/>
            <ac:spMk id="352" creationId="{373E2F14-BA76-F665-0D93-0B55D2DE9D22}"/>
          </ac:spMkLst>
        </pc:spChg>
        <pc:spChg chg="mod">
          <ac:chgData name="Phillip Kaufman" userId="c001b2a046940d7c" providerId="LiveId" clId="{5CB25B10-5B1C-4017-B167-ED3104435743}" dt="2024-05-30T19:33:16.209" v="9884" actId="165"/>
          <ac:spMkLst>
            <pc:docMk/>
            <pc:sldMk cId="2872598656" sldId="941"/>
            <ac:spMk id="353" creationId="{73BED6A5-9A11-6C66-B55E-1E890799F570}"/>
          </ac:spMkLst>
        </pc:spChg>
        <pc:spChg chg="add mod">
          <ac:chgData name="Phillip Kaufman" userId="c001b2a046940d7c" providerId="LiveId" clId="{5CB25B10-5B1C-4017-B167-ED3104435743}" dt="2024-05-27T23:16:03.179" v="9065"/>
          <ac:spMkLst>
            <pc:docMk/>
            <pc:sldMk cId="2872598656" sldId="941"/>
            <ac:spMk id="357" creationId="{D45EF3BD-3502-0786-75BD-D0E31C61E0BA}"/>
          </ac:spMkLst>
        </pc:spChg>
        <pc:grpChg chg="add mod">
          <ac:chgData name="Phillip Kaufman" userId="c001b2a046940d7c" providerId="LiveId" clId="{5CB25B10-5B1C-4017-B167-ED3104435743}" dt="2024-05-30T19:33:21.509" v="9886" actId="164"/>
          <ac:grpSpMkLst>
            <pc:docMk/>
            <pc:sldMk cId="2872598656" sldId="941"/>
            <ac:grpSpMk id="5" creationId="{D7811A37-49F9-8B13-09D7-8E773B477FCA}"/>
          </ac:grpSpMkLst>
        </pc:grpChg>
        <pc:grpChg chg="add mod">
          <ac:chgData name="Phillip Kaufman" userId="c001b2a046940d7c" providerId="LiveId" clId="{5CB25B10-5B1C-4017-B167-ED3104435743}" dt="2024-05-30T19:33:21.509" v="9886" actId="164"/>
          <ac:grpSpMkLst>
            <pc:docMk/>
            <pc:sldMk cId="2872598656" sldId="941"/>
            <ac:grpSpMk id="6" creationId="{11BB83BF-52F5-4843-C248-3503ADCA976A}"/>
          </ac:grpSpMkLst>
        </pc:grpChg>
        <pc:grpChg chg="add mod">
          <ac:chgData name="Phillip Kaufman" userId="c001b2a046940d7c" providerId="LiveId" clId="{5CB25B10-5B1C-4017-B167-ED3104435743}" dt="2024-05-27T07:12:59.878" v="8402"/>
          <ac:grpSpMkLst>
            <pc:docMk/>
            <pc:sldMk cId="2872598656" sldId="941"/>
            <ac:grpSpMk id="7" creationId="{6F5E9BB9-8A4F-EDE4-1B27-E34F9908286D}"/>
          </ac:grpSpMkLst>
        </pc:grpChg>
        <pc:grpChg chg="add del mod">
          <ac:chgData name="Phillip Kaufman" userId="c001b2a046940d7c" providerId="LiveId" clId="{5CB25B10-5B1C-4017-B167-ED3104435743}" dt="2024-05-27T23:10:32.262" v="8916" actId="478"/>
          <ac:grpSpMkLst>
            <pc:docMk/>
            <pc:sldMk cId="2872598656" sldId="941"/>
            <ac:grpSpMk id="7" creationId="{7B2CA139-2338-78CD-350A-4C746BF3D51B}"/>
          </ac:grpSpMkLst>
        </pc:grpChg>
        <pc:grpChg chg="mod">
          <ac:chgData name="Phillip Kaufman" userId="c001b2a046940d7c" providerId="LiveId" clId="{5CB25B10-5B1C-4017-B167-ED3104435743}" dt="2024-05-27T07:12:59.878" v="8402"/>
          <ac:grpSpMkLst>
            <pc:docMk/>
            <pc:sldMk cId="2872598656" sldId="941"/>
            <ac:grpSpMk id="8" creationId="{74E80B62-C83E-ADC9-C714-DC33D08C3B79}"/>
          </ac:grpSpMkLst>
        </pc:grpChg>
        <pc:grpChg chg="mod">
          <ac:chgData name="Phillip Kaufman" userId="c001b2a046940d7c" providerId="LiveId" clId="{5CB25B10-5B1C-4017-B167-ED3104435743}" dt="2024-05-27T23:07:35.953" v="8843"/>
          <ac:grpSpMkLst>
            <pc:docMk/>
            <pc:sldMk cId="2872598656" sldId="941"/>
            <ac:grpSpMk id="8" creationId="{D042F1A6-6272-76CD-E71B-B002A0492B50}"/>
          </ac:grpSpMkLst>
        </pc:grpChg>
        <pc:grpChg chg="mod">
          <ac:chgData name="Phillip Kaufman" userId="c001b2a046940d7c" providerId="LiveId" clId="{5CB25B10-5B1C-4017-B167-ED3104435743}" dt="2024-05-27T23:11:20.470" v="8930" actId="165"/>
          <ac:grpSpMkLst>
            <pc:docMk/>
            <pc:sldMk cId="2872598656" sldId="941"/>
            <ac:grpSpMk id="11" creationId="{556110C5-035E-75FE-4819-400EE2F3EBFA}"/>
          </ac:grpSpMkLst>
        </pc:grpChg>
        <pc:grpChg chg="mod">
          <ac:chgData name="Phillip Kaufman" userId="c001b2a046940d7c" providerId="LiveId" clId="{5CB25B10-5B1C-4017-B167-ED3104435743}" dt="2024-05-27T23:11:20.470" v="8930" actId="165"/>
          <ac:grpSpMkLst>
            <pc:docMk/>
            <pc:sldMk cId="2872598656" sldId="941"/>
            <ac:grpSpMk id="12" creationId="{1FAA0889-2BE4-637F-222E-C9E7DDEA1681}"/>
          </ac:grpSpMkLst>
        </pc:grpChg>
        <pc:grpChg chg="mod">
          <ac:chgData name="Phillip Kaufman" userId="c001b2a046940d7c" providerId="LiveId" clId="{5CB25B10-5B1C-4017-B167-ED3104435743}" dt="2024-05-27T23:11:20.470" v="8930" actId="165"/>
          <ac:grpSpMkLst>
            <pc:docMk/>
            <pc:sldMk cId="2872598656" sldId="941"/>
            <ac:grpSpMk id="14" creationId="{494F32F3-2418-AFD2-C3BF-085C89A4651E}"/>
          </ac:grpSpMkLst>
        </pc:grpChg>
        <pc:grpChg chg="del mod topLvl">
          <ac:chgData name="Phillip Kaufman" userId="c001b2a046940d7c" providerId="LiveId" clId="{5CB25B10-5B1C-4017-B167-ED3104435743}" dt="2024-05-27T23:15:51.200" v="9060" actId="478"/>
          <ac:grpSpMkLst>
            <pc:docMk/>
            <pc:sldMk cId="2872598656" sldId="941"/>
            <ac:grpSpMk id="15" creationId="{2EF71B17-2E49-C077-9843-2511CDF53A57}"/>
          </ac:grpSpMkLst>
        </pc:grpChg>
        <pc:grpChg chg="mod">
          <ac:chgData name="Phillip Kaufman" userId="c001b2a046940d7c" providerId="LiveId" clId="{5CB25B10-5B1C-4017-B167-ED3104435743}" dt="2024-05-27T07:12:59.878" v="8402"/>
          <ac:grpSpMkLst>
            <pc:docMk/>
            <pc:sldMk cId="2872598656" sldId="941"/>
            <ac:grpSpMk id="16" creationId="{CD05F32F-E4FC-D250-70CE-2929540E7B38}"/>
          </ac:grpSpMkLst>
        </pc:grpChg>
        <pc:grpChg chg="mod">
          <ac:chgData name="Phillip Kaufman" userId="c001b2a046940d7c" providerId="LiveId" clId="{5CB25B10-5B1C-4017-B167-ED3104435743}" dt="2024-05-27T23:11:20.470" v="8930" actId="165"/>
          <ac:grpSpMkLst>
            <pc:docMk/>
            <pc:sldMk cId="2872598656" sldId="941"/>
            <ac:grpSpMk id="24" creationId="{CA0603CF-3341-E446-C6F1-6EE5C31E6818}"/>
          </ac:grpSpMkLst>
        </pc:grpChg>
        <pc:grpChg chg="del mod topLvl">
          <ac:chgData name="Phillip Kaufman" userId="c001b2a046940d7c" providerId="LiveId" clId="{5CB25B10-5B1C-4017-B167-ED3104435743}" dt="2024-05-27T23:11:25.543" v="8931" actId="478"/>
          <ac:grpSpMkLst>
            <pc:docMk/>
            <pc:sldMk cId="2872598656" sldId="941"/>
            <ac:grpSpMk id="60" creationId="{A3A41B03-1D7C-2FCE-62F6-FD2C8E557172}"/>
          </ac:grpSpMkLst>
        </pc:grpChg>
        <pc:grpChg chg="add del mod">
          <ac:chgData name="Phillip Kaufman" userId="c001b2a046940d7c" providerId="LiveId" clId="{5CB25B10-5B1C-4017-B167-ED3104435743}" dt="2024-05-27T23:10:28.787" v="8915" actId="21"/>
          <ac:grpSpMkLst>
            <pc:docMk/>
            <pc:sldMk cId="2872598656" sldId="941"/>
            <ac:grpSpMk id="61" creationId="{56A52440-6A04-A5D4-95FB-347EDE0CD1FA}"/>
          </ac:grpSpMkLst>
        </pc:grpChg>
        <pc:grpChg chg="add mod">
          <ac:chgData name="Phillip Kaufman" userId="c001b2a046940d7c" providerId="LiveId" clId="{5CB25B10-5B1C-4017-B167-ED3104435743}" dt="2024-05-27T07:13:07.782" v="8403"/>
          <ac:grpSpMkLst>
            <pc:docMk/>
            <pc:sldMk cId="2872598656" sldId="941"/>
            <ac:grpSpMk id="62" creationId="{365D4799-23D8-AC16-79A4-C7012A446686}"/>
          </ac:grpSpMkLst>
        </pc:grpChg>
        <pc:grpChg chg="mod">
          <ac:chgData name="Phillip Kaufman" userId="c001b2a046940d7c" providerId="LiveId" clId="{5CB25B10-5B1C-4017-B167-ED3104435743}" dt="2024-05-27T23:09:35.092" v="8871"/>
          <ac:grpSpMkLst>
            <pc:docMk/>
            <pc:sldMk cId="2872598656" sldId="941"/>
            <ac:grpSpMk id="62" creationId="{916206DE-58ED-22AD-E5FF-DD870F00512E}"/>
          </ac:grpSpMkLst>
        </pc:grpChg>
        <pc:grpChg chg="mod">
          <ac:chgData name="Phillip Kaufman" userId="c001b2a046940d7c" providerId="LiveId" clId="{5CB25B10-5B1C-4017-B167-ED3104435743}" dt="2024-05-27T07:13:07.782" v="8403"/>
          <ac:grpSpMkLst>
            <pc:docMk/>
            <pc:sldMk cId="2872598656" sldId="941"/>
            <ac:grpSpMk id="63" creationId="{C5DB01D1-1A23-027C-9DE2-8DB46E943310}"/>
          </ac:grpSpMkLst>
        </pc:grpChg>
        <pc:grpChg chg="mod">
          <ac:chgData name="Phillip Kaufman" userId="c001b2a046940d7c" providerId="LiveId" clId="{5CB25B10-5B1C-4017-B167-ED3104435743}" dt="2024-05-27T07:13:07.782" v="8403"/>
          <ac:grpSpMkLst>
            <pc:docMk/>
            <pc:sldMk cId="2872598656" sldId="941"/>
            <ac:grpSpMk id="65" creationId="{EC6BED4A-67DB-A278-E7D5-AF6D99A07979}"/>
          </ac:grpSpMkLst>
        </pc:grpChg>
        <pc:grpChg chg="mod">
          <ac:chgData name="Phillip Kaufman" userId="c001b2a046940d7c" providerId="LiveId" clId="{5CB25B10-5B1C-4017-B167-ED3104435743}" dt="2024-05-27T23:11:20.470" v="8930" actId="165"/>
          <ac:grpSpMkLst>
            <pc:docMk/>
            <pc:sldMk cId="2872598656" sldId="941"/>
            <ac:grpSpMk id="70" creationId="{FC55D84B-7E8C-5D6D-8FC9-FECB0FEC7E75}"/>
          </ac:grpSpMkLst>
        </pc:grpChg>
        <pc:grpChg chg="add del mod">
          <ac:chgData name="Phillip Kaufman" userId="c001b2a046940d7c" providerId="LiveId" clId="{5CB25B10-5B1C-4017-B167-ED3104435743}" dt="2024-05-27T23:11:14.602" v="8929" actId="21"/>
          <ac:grpSpMkLst>
            <pc:docMk/>
            <pc:sldMk cId="2872598656" sldId="941"/>
            <ac:grpSpMk id="122" creationId="{56A52440-6A04-A5D4-95FB-347EDE0CD1FA}"/>
          </ac:grpSpMkLst>
        </pc:grpChg>
        <pc:grpChg chg="mod">
          <ac:chgData name="Phillip Kaufman" userId="c001b2a046940d7c" providerId="LiveId" clId="{5CB25B10-5B1C-4017-B167-ED3104435743}" dt="2024-05-27T23:10:34.045" v="8917"/>
          <ac:grpSpMkLst>
            <pc:docMk/>
            <pc:sldMk cId="2872598656" sldId="941"/>
            <ac:grpSpMk id="123" creationId="{916206DE-58ED-22AD-E5FF-DD870F00512E}"/>
          </ac:grpSpMkLst>
        </pc:grpChg>
        <pc:grpChg chg="add mod">
          <ac:chgData name="Phillip Kaufman" userId="c001b2a046940d7c" providerId="LiveId" clId="{5CB25B10-5B1C-4017-B167-ED3104435743}" dt="2024-05-27T07:13:08.964" v="8404"/>
          <ac:grpSpMkLst>
            <pc:docMk/>
            <pc:sldMk cId="2872598656" sldId="941"/>
            <ac:grpSpMk id="124" creationId="{2FACF55E-1ABE-93D5-7ED0-E47D665FCB9D}"/>
          </ac:grpSpMkLst>
        </pc:grpChg>
        <pc:grpChg chg="mod">
          <ac:chgData name="Phillip Kaufman" userId="c001b2a046940d7c" providerId="LiveId" clId="{5CB25B10-5B1C-4017-B167-ED3104435743}" dt="2024-05-27T07:13:08.964" v="8404"/>
          <ac:grpSpMkLst>
            <pc:docMk/>
            <pc:sldMk cId="2872598656" sldId="941"/>
            <ac:grpSpMk id="125" creationId="{D5B947E2-9E2C-FF29-DB14-97E735D8F0ED}"/>
          </ac:grpSpMkLst>
        </pc:grpChg>
        <pc:grpChg chg="mod">
          <ac:chgData name="Phillip Kaufman" userId="c001b2a046940d7c" providerId="LiveId" clId="{5CB25B10-5B1C-4017-B167-ED3104435743}" dt="2024-05-27T07:13:08.964" v="8404"/>
          <ac:grpSpMkLst>
            <pc:docMk/>
            <pc:sldMk cId="2872598656" sldId="941"/>
            <ac:grpSpMk id="127" creationId="{F4BE5889-C594-75FA-E1D1-D2D6B788A590}"/>
          </ac:grpSpMkLst>
        </pc:grpChg>
        <pc:grpChg chg="del">
          <ac:chgData name="Phillip Kaufman" userId="c001b2a046940d7c" providerId="LiveId" clId="{5CB25B10-5B1C-4017-B167-ED3104435743}" dt="2024-05-27T23:11:20.470" v="8930" actId="165"/>
          <ac:grpSpMkLst>
            <pc:docMk/>
            <pc:sldMk cId="2872598656" sldId="941"/>
            <ac:grpSpMk id="150" creationId="{2066173D-41DF-673A-516C-0B0C54307AE0}"/>
          </ac:grpSpMkLst>
        </pc:grpChg>
        <pc:grpChg chg="add mod">
          <ac:chgData name="Phillip Kaufman" userId="c001b2a046940d7c" providerId="LiveId" clId="{5CB25B10-5B1C-4017-B167-ED3104435743}" dt="2024-05-27T23:10:36.568" v="8919" actId="571"/>
          <ac:grpSpMkLst>
            <pc:docMk/>
            <pc:sldMk cId="2872598656" sldId="941"/>
            <ac:grpSpMk id="164" creationId="{A578CD56-3CCB-BF63-5AD6-599A3740FF2E}"/>
          </ac:grpSpMkLst>
        </pc:grpChg>
        <pc:grpChg chg="mod">
          <ac:chgData name="Phillip Kaufman" userId="c001b2a046940d7c" providerId="LiveId" clId="{5CB25B10-5B1C-4017-B167-ED3104435743}" dt="2024-05-27T23:10:36.568" v="8919" actId="571"/>
          <ac:grpSpMkLst>
            <pc:docMk/>
            <pc:sldMk cId="2872598656" sldId="941"/>
            <ac:grpSpMk id="165" creationId="{2BC745F2-F999-11C5-993E-221CFA468902}"/>
          </ac:grpSpMkLst>
        </pc:grpChg>
        <pc:grpChg chg="mod">
          <ac:chgData name="Phillip Kaufman" userId="c001b2a046940d7c" providerId="LiveId" clId="{5CB25B10-5B1C-4017-B167-ED3104435743}" dt="2024-05-27T23:10:36.568" v="8919" actId="571"/>
          <ac:grpSpMkLst>
            <pc:docMk/>
            <pc:sldMk cId="2872598656" sldId="941"/>
            <ac:grpSpMk id="166" creationId="{518E0EB8-811C-372B-FE26-26EA55DE2D14}"/>
          </ac:grpSpMkLst>
        </pc:grpChg>
        <pc:grpChg chg="add mod">
          <ac:chgData name="Phillip Kaufman" userId="c001b2a046940d7c" providerId="LiveId" clId="{5CB25B10-5B1C-4017-B167-ED3104435743}" dt="2024-05-27T07:13:10.402" v="8405"/>
          <ac:grpSpMkLst>
            <pc:docMk/>
            <pc:sldMk cId="2872598656" sldId="941"/>
            <ac:grpSpMk id="167" creationId="{9727FF15-6184-A0CA-11C9-D862E1BBF8D6}"/>
          </ac:grpSpMkLst>
        </pc:grpChg>
        <pc:grpChg chg="mod">
          <ac:chgData name="Phillip Kaufman" userId="c001b2a046940d7c" providerId="LiveId" clId="{5CB25B10-5B1C-4017-B167-ED3104435743}" dt="2024-05-27T23:10:36.568" v="8919" actId="571"/>
          <ac:grpSpMkLst>
            <pc:docMk/>
            <pc:sldMk cId="2872598656" sldId="941"/>
            <ac:grpSpMk id="167" creationId="{C1C06A89-E674-DF92-EEEB-4B3434DE4B8B}"/>
          </ac:grpSpMkLst>
        </pc:grpChg>
        <pc:grpChg chg="mod">
          <ac:chgData name="Phillip Kaufman" userId="c001b2a046940d7c" providerId="LiveId" clId="{5CB25B10-5B1C-4017-B167-ED3104435743}" dt="2024-05-27T07:13:10.402" v="8405"/>
          <ac:grpSpMkLst>
            <pc:docMk/>
            <pc:sldMk cId="2872598656" sldId="941"/>
            <ac:grpSpMk id="168" creationId="{7D4838CC-08F0-1241-4B4B-DBE27DFE24ED}"/>
          </ac:grpSpMkLst>
        </pc:grpChg>
        <pc:grpChg chg="mod">
          <ac:chgData name="Phillip Kaufman" userId="c001b2a046940d7c" providerId="LiveId" clId="{5CB25B10-5B1C-4017-B167-ED3104435743}" dt="2024-05-27T07:13:10.402" v="8405"/>
          <ac:grpSpMkLst>
            <pc:docMk/>
            <pc:sldMk cId="2872598656" sldId="941"/>
            <ac:grpSpMk id="170" creationId="{A26298CE-E875-7389-543B-EA4781FA7AB6}"/>
          </ac:grpSpMkLst>
        </pc:grpChg>
        <pc:grpChg chg="mod">
          <ac:chgData name="Phillip Kaufman" userId="c001b2a046940d7c" providerId="LiveId" clId="{5CB25B10-5B1C-4017-B167-ED3104435743}" dt="2024-05-27T23:10:36.568" v="8919" actId="571"/>
          <ac:grpSpMkLst>
            <pc:docMk/>
            <pc:sldMk cId="2872598656" sldId="941"/>
            <ac:grpSpMk id="201" creationId="{5B2EBE72-78AB-61A1-9E00-2F9660711F25}"/>
          </ac:grpSpMkLst>
        </pc:grpChg>
        <pc:grpChg chg="mod">
          <ac:chgData name="Phillip Kaufman" userId="c001b2a046940d7c" providerId="LiveId" clId="{5CB25B10-5B1C-4017-B167-ED3104435743}" dt="2024-05-27T23:10:36.568" v="8919" actId="571"/>
          <ac:grpSpMkLst>
            <pc:docMk/>
            <pc:sldMk cId="2872598656" sldId="941"/>
            <ac:grpSpMk id="202" creationId="{92388E46-0B2D-EEBA-EB11-28F3590B6E6C}"/>
          </ac:grpSpMkLst>
        </pc:grpChg>
        <pc:grpChg chg="mod">
          <ac:chgData name="Phillip Kaufman" userId="c001b2a046940d7c" providerId="LiveId" clId="{5CB25B10-5B1C-4017-B167-ED3104435743}" dt="2024-05-27T23:10:36.568" v="8919" actId="571"/>
          <ac:grpSpMkLst>
            <pc:docMk/>
            <pc:sldMk cId="2872598656" sldId="941"/>
            <ac:grpSpMk id="203" creationId="{12B34E6E-E0DF-2CB6-26A0-57A12B22338C}"/>
          </ac:grpSpMkLst>
        </pc:grpChg>
        <pc:grpChg chg="mod">
          <ac:chgData name="Phillip Kaufman" userId="c001b2a046940d7c" providerId="LiveId" clId="{5CB25B10-5B1C-4017-B167-ED3104435743}" dt="2024-05-27T23:10:36.568" v="8919" actId="571"/>
          <ac:grpSpMkLst>
            <pc:docMk/>
            <pc:sldMk cId="2872598656" sldId="941"/>
            <ac:grpSpMk id="214" creationId="{48F6938C-021E-3494-EA79-C7B64B5149D3}"/>
          </ac:grpSpMkLst>
        </pc:grpChg>
        <pc:grpChg chg="add del mod">
          <ac:chgData name="Phillip Kaufman" userId="c001b2a046940d7c" providerId="LiveId" clId="{5CB25B10-5B1C-4017-B167-ED3104435743}" dt="2024-05-27T23:15:51.200" v="9060" actId="478"/>
          <ac:grpSpMkLst>
            <pc:docMk/>
            <pc:sldMk cId="2872598656" sldId="941"/>
            <ac:grpSpMk id="217" creationId="{56A52440-6A04-A5D4-95FB-347EDE0CD1FA}"/>
          </ac:grpSpMkLst>
        </pc:grpChg>
        <pc:grpChg chg="mod">
          <ac:chgData name="Phillip Kaufman" userId="c001b2a046940d7c" providerId="LiveId" clId="{5CB25B10-5B1C-4017-B167-ED3104435743}" dt="2024-05-27T23:11:25.957" v="8932"/>
          <ac:grpSpMkLst>
            <pc:docMk/>
            <pc:sldMk cId="2872598656" sldId="941"/>
            <ac:grpSpMk id="218" creationId="{916206DE-58ED-22AD-E5FF-DD870F00512E}"/>
          </ac:grpSpMkLst>
        </pc:grpChg>
        <pc:grpChg chg="add mod">
          <ac:chgData name="Phillip Kaufman" userId="c001b2a046940d7c" providerId="LiveId" clId="{5CB25B10-5B1C-4017-B167-ED3104435743}" dt="2024-05-27T23:15:51.564" v="9061"/>
          <ac:grpSpMkLst>
            <pc:docMk/>
            <pc:sldMk cId="2872598656" sldId="941"/>
            <ac:grpSpMk id="251" creationId="{163FA1CC-A99D-6BC1-63FD-8A53BE2CEE3E}"/>
          </ac:grpSpMkLst>
        </pc:grpChg>
        <pc:grpChg chg="mod">
          <ac:chgData name="Phillip Kaufman" userId="c001b2a046940d7c" providerId="LiveId" clId="{5CB25B10-5B1C-4017-B167-ED3104435743}" dt="2024-05-27T23:15:51.564" v="9061"/>
          <ac:grpSpMkLst>
            <pc:docMk/>
            <pc:sldMk cId="2872598656" sldId="941"/>
            <ac:grpSpMk id="252" creationId="{B7E9F46C-FD40-D182-52D8-AC37E3074FD0}"/>
          </ac:grpSpMkLst>
        </pc:grpChg>
        <pc:grpChg chg="mod">
          <ac:chgData name="Phillip Kaufman" userId="c001b2a046940d7c" providerId="LiveId" clId="{5CB25B10-5B1C-4017-B167-ED3104435743}" dt="2024-05-27T23:15:51.564" v="9061"/>
          <ac:grpSpMkLst>
            <pc:docMk/>
            <pc:sldMk cId="2872598656" sldId="941"/>
            <ac:grpSpMk id="253" creationId="{06D9EAE2-762F-F24A-4911-33643E7340CB}"/>
          </ac:grpSpMkLst>
        </pc:grpChg>
        <pc:grpChg chg="mod">
          <ac:chgData name="Phillip Kaufman" userId="c001b2a046940d7c" providerId="LiveId" clId="{5CB25B10-5B1C-4017-B167-ED3104435743}" dt="2024-05-27T23:15:51.564" v="9061"/>
          <ac:grpSpMkLst>
            <pc:docMk/>
            <pc:sldMk cId="2872598656" sldId="941"/>
            <ac:grpSpMk id="254" creationId="{F7AAFBFB-4A03-D8EA-9A70-315D83BAEFC8}"/>
          </ac:grpSpMkLst>
        </pc:grpChg>
        <pc:grpChg chg="mod">
          <ac:chgData name="Phillip Kaufman" userId="c001b2a046940d7c" providerId="LiveId" clId="{5CB25B10-5B1C-4017-B167-ED3104435743}" dt="2024-05-27T23:15:51.564" v="9061"/>
          <ac:grpSpMkLst>
            <pc:docMk/>
            <pc:sldMk cId="2872598656" sldId="941"/>
            <ac:grpSpMk id="288" creationId="{8C412840-264F-BB92-E1F2-E6F78B70DE4D}"/>
          </ac:grpSpMkLst>
        </pc:grpChg>
        <pc:grpChg chg="mod">
          <ac:chgData name="Phillip Kaufman" userId="c001b2a046940d7c" providerId="LiveId" clId="{5CB25B10-5B1C-4017-B167-ED3104435743}" dt="2024-05-27T23:15:51.564" v="9061"/>
          <ac:grpSpMkLst>
            <pc:docMk/>
            <pc:sldMk cId="2872598656" sldId="941"/>
            <ac:grpSpMk id="289" creationId="{08E55865-BB96-150E-8F77-C71E44AE0829}"/>
          </ac:grpSpMkLst>
        </pc:grpChg>
        <pc:grpChg chg="mod">
          <ac:chgData name="Phillip Kaufman" userId="c001b2a046940d7c" providerId="LiveId" clId="{5CB25B10-5B1C-4017-B167-ED3104435743}" dt="2024-05-27T23:15:51.564" v="9061"/>
          <ac:grpSpMkLst>
            <pc:docMk/>
            <pc:sldMk cId="2872598656" sldId="941"/>
            <ac:grpSpMk id="290" creationId="{4812D52A-1659-A841-369F-3E240E8DAE4A}"/>
          </ac:grpSpMkLst>
        </pc:grpChg>
        <pc:grpChg chg="mod">
          <ac:chgData name="Phillip Kaufman" userId="c001b2a046940d7c" providerId="LiveId" clId="{5CB25B10-5B1C-4017-B167-ED3104435743}" dt="2024-05-27T23:15:51.564" v="9061"/>
          <ac:grpSpMkLst>
            <pc:docMk/>
            <pc:sldMk cId="2872598656" sldId="941"/>
            <ac:grpSpMk id="301" creationId="{F546E883-CAB2-2211-3251-B9A581D565A5}"/>
          </ac:grpSpMkLst>
        </pc:grpChg>
        <pc:grpChg chg="add del mod">
          <ac:chgData name="Phillip Kaufman" userId="c001b2a046940d7c" providerId="LiveId" clId="{5CB25B10-5B1C-4017-B167-ED3104435743}" dt="2024-05-30T19:33:16.209" v="9884" actId="165"/>
          <ac:grpSpMkLst>
            <pc:docMk/>
            <pc:sldMk cId="2872598656" sldId="941"/>
            <ac:grpSpMk id="304" creationId="{05909A2E-58A6-09CB-93AA-FFFB8C510BDC}"/>
          </ac:grpSpMkLst>
        </pc:grpChg>
        <pc:grpChg chg="mod topLvl">
          <ac:chgData name="Phillip Kaufman" userId="c001b2a046940d7c" providerId="LiveId" clId="{5CB25B10-5B1C-4017-B167-ED3104435743}" dt="2024-05-30T19:33:19.244" v="9885" actId="164"/>
          <ac:grpSpMkLst>
            <pc:docMk/>
            <pc:sldMk cId="2872598656" sldId="941"/>
            <ac:grpSpMk id="305" creationId="{4EC0133B-3DC5-2809-61D1-BDF98DF392BD}"/>
          </ac:grpSpMkLst>
        </pc:grpChg>
        <pc:grpChg chg="mod topLvl">
          <ac:chgData name="Phillip Kaufman" userId="c001b2a046940d7c" providerId="LiveId" clId="{5CB25B10-5B1C-4017-B167-ED3104435743}" dt="2024-05-30T19:33:21.509" v="9886" actId="164"/>
          <ac:grpSpMkLst>
            <pc:docMk/>
            <pc:sldMk cId="2872598656" sldId="941"/>
            <ac:grpSpMk id="306" creationId="{EDDD79A9-B77C-444B-6B9C-2704F48F54C7}"/>
          </ac:grpSpMkLst>
        </pc:grpChg>
        <pc:grpChg chg="mod">
          <ac:chgData name="Phillip Kaufman" userId="c001b2a046940d7c" providerId="LiveId" clId="{5CB25B10-5B1C-4017-B167-ED3104435743}" dt="2024-05-30T19:33:16.209" v="9884" actId="165"/>
          <ac:grpSpMkLst>
            <pc:docMk/>
            <pc:sldMk cId="2872598656" sldId="941"/>
            <ac:grpSpMk id="307" creationId="{74A847E8-394D-9206-16E2-F75D157EB9DB}"/>
          </ac:grpSpMkLst>
        </pc:grpChg>
        <pc:grpChg chg="mod">
          <ac:chgData name="Phillip Kaufman" userId="c001b2a046940d7c" providerId="LiveId" clId="{5CB25B10-5B1C-4017-B167-ED3104435743}" dt="2024-05-30T19:33:16.209" v="9884" actId="165"/>
          <ac:grpSpMkLst>
            <pc:docMk/>
            <pc:sldMk cId="2872598656" sldId="941"/>
            <ac:grpSpMk id="341" creationId="{7259A55B-86CD-79C7-AA2E-EA7927F6B4FF}"/>
          </ac:grpSpMkLst>
        </pc:grpChg>
        <pc:grpChg chg="mod">
          <ac:chgData name="Phillip Kaufman" userId="c001b2a046940d7c" providerId="LiveId" clId="{5CB25B10-5B1C-4017-B167-ED3104435743}" dt="2024-05-30T19:33:16.209" v="9884" actId="165"/>
          <ac:grpSpMkLst>
            <pc:docMk/>
            <pc:sldMk cId="2872598656" sldId="941"/>
            <ac:grpSpMk id="342" creationId="{B3FE1C74-C107-840B-87E3-4EEF9A3F3EC2}"/>
          </ac:grpSpMkLst>
        </pc:grpChg>
        <pc:grpChg chg="mod">
          <ac:chgData name="Phillip Kaufman" userId="c001b2a046940d7c" providerId="LiveId" clId="{5CB25B10-5B1C-4017-B167-ED3104435743}" dt="2024-05-30T19:33:16.209" v="9884" actId="165"/>
          <ac:grpSpMkLst>
            <pc:docMk/>
            <pc:sldMk cId="2872598656" sldId="941"/>
            <ac:grpSpMk id="343" creationId="{B199A688-B815-D8E8-0CEB-63823B4E6790}"/>
          </ac:grpSpMkLst>
        </pc:grpChg>
        <pc:grpChg chg="mod">
          <ac:chgData name="Phillip Kaufman" userId="c001b2a046940d7c" providerId="LiveId" clId="{5CB25B10-5B1C-4017-B167-ED3104435743}" dt="2024-05-30T19:33:16.209" v="9884" actId="165"/>
          <ac:grpSpMkLst>
            <pc:docMk/>
            <pc:sldMk cId="2872598656" sldId="941"/>
            <ac:grpSpMk id="354" creationId="{5EFEFE78-7B1D-FFF5-A413-6EF31D8BF03F}"/>
          </ac:grpSpMkLst>
        </pc:grpChg>
        <pc:cxnChg chg="mod">
          <ac:chgData name="Phillip Kaufman" userId="c001b2a046940d7c" providerId="LiveId" clId="{5CB25B10-5B1C-4017-B167-ED3104435743}" dt="2024-05-27T07:12:59.878" v="8402"/>
          <ac:cxnSpMkLst>
            <pc:docMk/>
            <pc:sldMk cId="2872598656" sldId="941"/>
            <ac:cxnSpMk id="9" creationId="{B03EB084-424E-6903-61EA-B763486A3C62}"/>
          </ac:cxnSpMkLst>
        </pc:cxnChg>
        <pc:cxnChg chg="mod">
          <ac:chgData name="Phillip Kaufman" userId="c001b2a046940d7c" providerId="LiveId" clId="{5CB25B10-5B1C-4017-B167-ED3104435743}" dt="2024-05-27T23:08:38.730" v="8869" actId="692"/>
          <ac:cxnSpMkLst>
            <pc:docMk/>
            <pc:sldMk cId="2872598656" sldId="941"/>
            <ac:cxnSpMk id="9" creationId="{EF81F726-26FB-B98F-34CD-B62FF93DE7F3}"/>
          </ac:cxnSpMkLst>
        </pc:cxnChg>
        <pc:cxnChg chg="mod">
          <ac:chgData name="Phillip Kaufman" userId="c001b2a046940d7c" providerId="LiveId" clId="{5CB25B10-5B1C-4017-B167-ED3104435743}" dt="2024-05-27T23:08:38.730" v="8869" actId="692"/>
          <ac:cxnSpMkLst>
            <pc:docMk/>
            <pc:sldMk cId="2872598656" sldId="941"/>
            <ac:cxnSpMk id="16" creationId="{5F58A866-1DD7-D505-F617-7584C4571CCA}"/>
          </ac:cxnSpMkLst>
        </pc:cxnChg>
        <pc:cxnChg chg="mod">
          <ac:chgData name="Phillip Kaufman" userId="c001b2a046940d7c" providerId="LiveId" clId="{5CB25B10-5B1C-4017-B167-ED3104435743}" dt="2024-05-27T23:08:38.730" v="8869" actId="692"/>
          <ac:cxnSpMkLst>
            <pc:docMk/>
            <pc:sldMk cId="2872598656" sldId="941"/>
            <ac:cxnSpMk id="17" creationId="{1783B16C-3464-3AD2-FA39-BD70232B37AE}"/>
          </ac:cxnSpMkLst>
        </pc:cxnChg>
        <pc:cxnChg chg="mod">
          <ac:chgData name="Phillip Kaufman" userId="c001b2a046940d7c" providerId="LiveId" clId="{5CB25B10-5B1C-4017-B167-ED3104435743}" dt="2024-05-27T07:12:59.878" v="8402"/>
          <ac:cxnSpMkLst>
            <pc:docMk/>
            <pc:sldMk cId="2872598656" sldId="941"/>
            <ac:cxnSpMk id="17" creationId="{AA51CDC6-F74E-C043-7D44-77C436AB271E}"/>
          </ac:cxnSpMkLst>
        </pc:cxnChg>
        <pc:cxnChg chg="mod">
          <ac:chgData name="Phillip Kaufman" userId="c001b2a046940d7c" providerId="LiveId" clId="{5CB25B10-5B1C-4017-B167-ED3104435743}" dt="2024-05-27T23:08:38.730" v="8869" actId="692"/>
          <ac:cxnSpMkLst>
            <pc:docMk/>
            <pc:sldMk cId="2872598656" sldId="941"/>
            <ac:cxnSpMk id="18" creationId="{3737C38E-176F-E474-B4DF-8D19EBC035D0}"/>
          </ac:cxnSpMkLst>
        </pc:cxnChg>
        <pc:cxnChg chg="mod">
          <ac:chgData name="Phillip Kaufman" userId="c001b2a046940d7c" providerId="LiveId" clId="{5CB25B10-5B1C-4017-B167-ED3104435743}" dt="2024-05-27T07:12:59.878" v="8402"/>
          <ac:cxnSpMkLst>
            <pc:docMk/>
            <pc:sldMk cId="2872598656" sldId="941"/>
            <ac:cxnSpMk id="18" creationId="{4A84C835-CB5B-7BD5-3031-0832CAAAA891}"/>
          </ac:cxnSpMkLst>
        </pc:cxnChg>
        <pc:cxnChg chg="mod">
          <ac:chgData name="Phillip Kaufman" userId="c001b2a046940d7c" providerId="LiveId" clId="{5CB25B10-5B1C-4017-B167-ED3104435743}" dt="2024-05-27T07:12:59.878" v="8402"/>
          <ac:cxnSpMkLst>
            <pc:docMk/>
            <pc:sldMk cId="2872598656" sldId="941"/>
            <ac:cxnSpMk id="23" creationId="{2CA666D1-3E4F-6272-BF28-4B6DC639AE1F}"/>
          </ac:cxnSpMkLst>
        </pc:cxnChg>
        <pc:cxnChg chg="mod">
          <ac:chgData name="Phillip Kaufman" userId="c001b2a046940d7c" providerId="LiveId" clId="{5CB25B10-5B1C-4017-B167-ED3104435743}" dt="2024-05-27T23:08:38.730" v="8869" actId="692"/>
          <ac:cxnSpMkLst>
            <pc:docMk/>
            <pc:sldMk cId="2872598656" sldId="941"/>
            <ac:cxnSpMk id="23" creationId="{85CAF538-ECB9-BC29-A543-DAE3CE267BB4}"/>
          </ac:cxnSpMkLst>
        </pc:cxnChg>
        <pc:cxnChg chg="mod">
          <ac:chgData name="Phillip Kaufman" userId="c001b2a046940d7c" providerId="LiveId" clId="{5CB25B10-5B1C-4017-B167-ED3104435743}" dt="2024-05-27T23:08:38.730" v="8869" actId="692"/>
          <ac:cxnSpMkLst>
            <pc:docMk/>
            <pc:sldMk cId="2872598656" sldId="941"/>
            <ac:cxnSpMk id="25" creationId="{A94D3584-DD4B-4E62-3A46-E827605146F2}"/>
          </ac:cxnSpMkLst>
        </pc:cxnChg>
        <pc:cxnChg chg="mod">
          <ac:chgData name="Phillip Kaufman" userId="c001b2a046940d7c" providerId="LiveId" clId="{5CB25B10-5B1C-4017-B167-ED3104435743}" dt="2024-05-27T07:12:59.878" v="8402"/>
          <ac:cxnSpMkLst>
            <pc:docMk/>
            <pc:sldMk cId="2872598656" sldId="941"/>
            <ac:cxnSpMk id="25" creationId="{EA793F7F-9754-4B6E-5F09-04462A33EB82}"/>
          </ac:cxnSpMkLst>
        </pc:cxnChg>
        <pc:cxnChg chg="mod">
          <ac:chgData name="Phillip Kaufman" userId="c001b2a046940d7c" providerId="LiveId" clId="{5CB25B10-5B1C-4017-B167-ED3104435743}" dt="2024-05-27T23:08:38.730" v="8869" actId="692"/>
          <ac:cxnSpMkLst>
            <pc:docMk/>
            <pc:sldMk cId="2872598656" sldId="941"/>
            <ac:cxnSpMk id="26" creationId="{5DC04493-8E0D-6C6C-8AFF-0D0E933BFAF4}"/>
          </ac:cxnSpMkLst>
        </pc:cxnChg>
        <pc:cxnChg chg="mod">
          <ac:chgData name="Phillip Kaufman" userId="c001b2a046940d7c" providerId="LiveId" clId="{5CB25B10-5B1C-4017-B167-ED3104435743}" dt="2024-05-27T07:12:59.878" v="8402"/>
          <ac:cxnSpMkLst>
            <pc:docMk/>
            <pc:sldMk cId="2872598656" sldId="941"/>
            <ac:cxnSpMk id="26" creationId="{BD531BC1-21C2-73BB-9C37-7CC4CC44424B}"/>
          </ac:cxnSpMkLst>
        </pc:cxnChg>
        <pc:cxnChg chg="mod">
          <ac:chgData name="Phillip Kaufman" userId="c001b2a046940d7c" providerId="LiveId" clId="{5CB25B10-5B1C-4017-B167-ED3104435743}" dt="2024-05-27T07:12:59.878" v="8402"/>
          <ac:cxnSpMkLst>
            <pc:docMk/>
            <pc:sldMk cId="2872598656" sldId="941"/>
            <ac:cxnSpMk id="27" creationId="{D60845A0-5373-36A6-01FE-2872CC3577D6}"/>
          </ac:cxnSpMkLst>
        </pc:cxnChg>
        <pc:cxnChg chg="mod">
          <ac:chgData name="Phillip Kaufman" userId="c001b2a046940d7c" providerId="LiveId" clId="{5CB25B10-5B1C-4017-B167-ED3104435743}" dt="2024-05-27T23:08:38.730" v="8869" actId="692"/>
          <ac:cxnSpMkLst>
            <pc:docMk/>
            <pc:sldMk cId="2872598656" sldId="941"/>
            <ac:cxnSpMk id="27" creationId="{E1E08D41-F7E9-E960-A8A9-34DF8829C33D}"/>
          </ac:cxnSpMkLst>
        </pc:cxnChg>
        <pc:cxnChg chg="mod">
          <ac:chgData name="Phillip Kaufman" userId="c001b2a046940d7c" providerId="LiveId" clId="{5CB25B10-5B1C-4017-B167-ED3104435743}" dt="2024-05-27T23:08:38.730" v="8869" actId="692"/>
          <ac:cxnSpMkLst>
            <pc:docMk/>
            <pc:sldMk cId="2872598656" sldId="941"/>
            <ac:cxnSpMk id="28" creationId="{35EC6DA5-8793-652D-C8BC-6D9BE59F3965}"/>
          </ac:cxnSpMkLst>
        </pc:cxnChg>
        <pc:cxnChg chg="mod">
          <ac:chgData name="Phillip Kaufman" userId="c001b2a046940d7c" providerId="LiveId" clId="{5CB25B10-5B1C-4017-B167-ED3104435743}" dt="2024-05-27T07:12:59.878" v="8402"/>
          <ac:cxnSpMkLst>
            <pc:docMk/>
            <pc:sldMk cId="2872598656" sldId="941"/>
            <ac:cxnSpMk id="28" creationId="{58C1DB82-CD41-6208-9DA9-03547C643F0A}"/>
          </ac:cxnSpMkLst>
        </pc:cxnChg>
        <pc:cxnChg chg="mod">
          <ac:chgData name="Phillip Kaufman" userId="c001b2a046940d7c" providerId="LiveId" clId="{5CB25B10-5B1C-4017-B167-ED3104435743}" dt="2024-05-27T23:08:38.730" v="8869" actId="692"/>
          <ac:cxnSpMkLst>
            <pc:docMk/>
            <pc:sldMk cId="2872598656" sldId="941"/>
            <ac:cxnSpMk id="29" creationId="{10D5BAF1-81CD-2BB3-F514-9A31FB4EB1F8}"/>
          </ac:cxnSpMkLst>
        </pc:cxnChg>
        <pc:cxnChg chg="mod">
          <ac:chgData name="Phillip Kaufman" userId="c001b2a046940d7c" providerId="LiveId" clId="{5CB25B10-5B1C-4017-B167-ED3104435743}" dt="2024-05-27T07:12:59.878" v="8402"/>
          <ac:cxnSpMkLst>
            <pc:docMk/>
            <pc:sldMk cId="2872598656" sldId="941"/>
            <ac:cxnSpMk id="29" creationId="{27A8A91C-3283-1687-76B3-CEF8DCFB18F6}"/>
          </ac:cxnSpMkLst>
        </pc:cxnChg>
        <pc:cxnChg chg="mod">
          <ac:chgData name="Phillip Kaufman" userId="c001b2a046940d7c" providerId="LiveId" clId="{5CB25B10-5B1C-4017-B167-ED3104435743}" dt="2024-05-27T23:08:38.730" v="8869" actId="692"/>
          <ac:cxnSpMkLst>
            <pc:docMk/>
            <pc:sldMk cId="2872598656" sldId="941"/>
            <ac:cxnSpMk id="30" creationId="{119F81BD-1785-63B0-E7F8-3DEDAF9D044B}"/>
          </ac:cxnSpMkLst>
        </pc:cxnChg>
        <pc:cxnChg chg="mod">
          <ac:chgData name="Phillip Kaufman" userId="c001b2a046940d7c" providerId="LiveId" clId="{5CB25B10-5B1C-4017-B167-ED3104435743}" dt="2024-05-27T07:12:59.878" v="8402"/>
          <ac:cxnSpMkLst>
            <pc:docMk/>
            <pc:sldMk cId="2872598656" sldId="941"/>
            <ac:cxnSpMk id="30" creationId="{224A0BC0-985C-723F-537D-C09AA8C41661}"/>
          </ac:cxnSpMkLst>
        </pc:cxnChg>
        <pc:cxnChg chg="mod">
          <ac:chgData name="Phillip Kaufman" userId="c001b2a046940d7c" providerId="LiveId" clId="{5CB25B10-5B1C-4017-B167-ED3104435743}" dt="2024-05-27T07:12:59.878" v="8402"/>
          <ac:cxnSpMkLst>
            <pc:docMk/>
            <pc:sldMk cId="2872598656" sldId="941"/>
            <ac:cxnSpMk id="31" creationId="{3F83B7A7-2E82-D93F-7008-3506C9B1542B}"/>
          </ac:cxnSpMkLst>
        </pc:cxnChg>
        <pc:cxnChg chg="mod">
          <ac:chgData name="Phillip Kaufman" userId="c001b2a046940d7c" providerId="LiveId" clId="{5CB25B10-5B1C-4017-B167-ED3104435743}" dt="2024-05-27T23:08:38.730" v="8869" actId="692"/>
          <ac:cxnSpMkLst>
            <pc:docMk/>
            <pc:sldMk cId="2872598656" sldId="941"/>
            <ac:cxnSpMk id="31" creationId="{6876DB47-242B-96B8-D630-C0886F7F0B41}"/>
          </ac:cxnSpMkLst>
        </pc:cxnChg>
        <pc:cxnChg chg="mod">
          <ac:chgData name="Phillip Kaufman" userId="c001b2a046940d7c" providerId="LiveId" clId="{5CB25B10-5B1C-4017-B167-ED3104435743}" dt="2024-05-27T07:12:59.878" v="8402"/>
          <ac:cxnSpMkLst>
            <pc:docMk/>
            <pc:sldMk cId="2872598656" sldId="941"/>
            <ac:cxnSpMk id="32" creationId="{0CF7CA9E-120B-F3FC-3FFD-757D6A7B87C2}"/>
          </ac:cxnSpMkLst>
        </pc:cxnChg>
        <pc:cxnChg chg="mod">
          <ac:chgData name="Phillip Kaufman" userId="c001b2a046940d7c" providerId="LiveId" clId="{5CB25B10-5B1C-4017-B167-ED3104435743}" dt="2024-05-27T23:08:38.730" v="8869" actId="692"/>
          <ac:cxnSpMkLst>
            <pc:docMk/>
            <pc:sldMk cId="2872598656" sldId="941"/>
            <ac:cxnSpMk id="32" creationId="{A1F6563E-9194-AB90-3E17-3C575E5246B7}"/>
          </ac:cxnSpMkLst>
        </pc:cxnChg>
        <pc:cxnChg chg="mod">
          <ac:chgData name="Phillip Kaufman" userId="c001b2a046940d7c" providerId="LiveId" clId="{5CB25B10-5B1C-4017-B167-ED3104435743}" dt="2024-05-27T23:08:38.730" v="8869" actId="692"/>
          <ac:cxnSpMkLst>
            <pc:docMk/>
            <pc:sldMk cId="2872598656" sldId="941"/>
            <ac:cxnSpMk id="33" creationId="{4D163117-0596-BFC5-8267-E912C2D704A2}"/>
          </ac:cxnSpMkLst>
        </pc:cxnChg>
        <pc:cxnChg chg="mod">
          <ac:chgData name="Phillip Kaufman" userId="c001b2a046940d7c" providerId="LiveId" clId="{5CB25B10-5B1C-4017-B167-ED3104435743}" dt="2024-05-27T07:12:59.878" v="8402"/>
          <ac:cxnSpMkLst>
            <pc:docMk/>
            <pc:sldMk cId="2872598656" sldId="941"/>
            <ac:cxnSpMk id="33" creationId="{6844E500-88AA-C1A7-4756-1B58200C6980}"/>
          </ac:cxnSpMkLst>
        </pc:cxnChg>
        <pc:cxnChg chg="mod">
          <ac:chgData name="Phillip Kaufman" userId="c001b2a046940d7c" providerId="LiveId" clId="{5CB25B10-5B1C-4017-B167-ED3104435743}" dt="2024-05-27T07:12:59.878" v="8402"/>
          <ac:cxnSpMkLst>
            <pc:docMk/>
            <pc:sldMk cId="2872598656" sldId="941"/>
            <ac:cxnSpMk id="34" creationId="{618F8B79-3951-BC4A-D822-D3F85ECB9B08}"/>
          </ac:cxnSpMkLst>
        </pc:cxnChg>
        <pc:cxnChg chg="mod">
          <ac:chgData name="Phillip Kaufman" userId="c001b2a046940d7c" providerId="LiveId" clId="{5CB25B10-5B1C-4017-B167-ED3104435743}" dt="2024-05-27T23:08:38.730" v="8869" actId="692"/>
          <ac:cxnSpMkLst>
            <pc:docMk/>
            <pc:sldMk cId="2872598656" sldId="941"/>
            <ac:cxnSpMk id="34" creationId="{F7C235D8-114A-4136-7401-4225C8930FC4}"/>
          </ac:cxnSpMkLst>
        </pc:cxnChg>
        <pc:cxnChg chg="mod">
          <ac:chgData name="Phillip Kaufman" userId="c001b2a046940d7c" providerId="LiveId" clId="{5CB25B10-5B1C-4017-B167-ED3104435743}" dt="2024-05-27T07:12:59.878" v="8402"/>
          <ac:cxnSpMkLst>
            <pc:docMk/>
            <pc:sldMk cId="2872598656" sldId="941"/>
            <ac:cxnSpMk id="35" creationId="{281A5741-93CF-C25E-E70C-A8135B2E8ECF}"/>
          </ac:cxnSpMkLst>
        </pc:cxnChg>
        <pc:cxnChg chg="mod">
          <ac:chgData name="Phillip Kaufman" userId="c001b2a046940d7c" providerId="LiveId" clId="{5CB25B10-5B1C-4017-B167-ED3104435743}" dt="2024-05-27T23:08:38.730" v="8869" actId="692"/>
          <ac:cxnSpMkLst>
            <pc:docMk/>
            <pc:sldMk cId="2872598656" sldId="941"/>
            <ac:cxnSpMk id="35" creationId="{B2C80454-73F1-6F59-440C-3A1585AF493B}"/>
          </ac:cxnSpMkLst>
        </pc:cxnChg>
        <pc:cxnChg chg="mod">
          <ac:chgData name="Phillip Kaufman" userId="c001b2a046940d7c" providerId="LiveId" clId="{5CB25B10-5B1C-4017-B167-ED3104435743}" dt="2024-05-27T07:12:59.878" v="8402"/>
          <ac:cxnSpMkLst>
            <pc:docMk/>
            <pc:sldMk cId="2872598656" sldId="941"/>
            <ac:cxnSpMk id="36" creationId="{098975A0-F2C7-AEA9-8381-E544D6C188E7}"/>
          </ac:cxnSpMkLst>
        </pc:cxnChg>
        <pc:cxnChg chg="mod">
          <ac:chgData name="Phillip Kaufman" userId="c001b2a046940d7c" providerId="LiveId" clId="{5CB25B10-5B1C-4017-B167-ED3104435743}" dt="2024-05-27T23:08:38.730" v="8869" actId="692"/>
          <ac:cxnSpMkLst>
            <pc:docMk/>
            <pc:sldMk cId="2872598656" sldId="941"/>
            <ac:cxnSpMk id="36" creationId="{555C2DFD-58C8-6EAD-2C88-042D2A8CCF5D}"/>
          </ac:cxnSpMkLst>
        </pc:cxnChg>
        <pc:cxnChg chg="mod">
          <ac:chgData name="Phillip Kaufman" userId="c001b2a046940d7c" providerId="LiveId" clId="{5CB25B10-5B1C-4017-B167-ED3104435743}" dt="2024-05-27T23:08:38.730" v="8869" actId="692"/>
          <ac:cxnSpMkLst>
            <pc:docMk/>
            <pc:sldMk cId="2872598656" sldId="941"/>
            <ac:cxnSpMk id="37" creationId="{108A5832-9422-F4BF-CA66-877B790A179F}"/>
          </ac:cxnSpMkLst>
        </pc:cxnChg>
        <pc:cxnChg chg="mod">
          <ac:chgData name="Phillip Kaufman" userId="c001b2a046940d7c" providerId="LiveId" clId="{5CB25B10-5B1C-4017-B167-ED3104435743}" dt="2024-05-27T07:12:59.878" v="8402"/>
          <ac:cxnSpMkLst>
            <pc:docMk/>
            <pc:sldMk cId="2872598656" sldId="941"/>
            <ac:cxnSpMk id="37" creationId="{CDE94B70-5872-B123-E57E-5C115A943AEC}"/>
          </ac:cxnSpMkLst>
        </pc:cxnChg>
        <pc:cxnChg chg="mod">
          <ac:chgData name="Phillip Kaufman" userId="c001b2a046940d7c" providerId="LiveId" clId="{5CB25B10-5B1C-4017-B167-ED3104435743}" dt="2024-05-27T23:08:38.730" v="8869" actId="692"/>
          <ac:cxnSpMkLst>
            <pc:docMk/>
            <pc:sldMk cId="2872598656" sldId="941"/>
            <ac:cxnSpMk id="38" creationId="{1EFA5390-272B-5580-5691-4DC208A40A17}"/>
          </ac:cxnSpMkLst>
        </pc:cxnChg>
        <pc:cxnChg chg="mod">
          <ac:chgData name="Phillip Kaufman" userId="c001b2a046940d7c" providerId="LiveId" clId="{5CB25B10-5B1C-4017-B167-ED3104435743}" dt="2024-05-27T07:12:59.878" v="8402"/>
          <ac:cxnSpMkLst>
            <pc:docMk/>
            <pc:sldMk cId="2872598656" sldId="941"/>
            <ac:cxnSpMk id="38" creationId="{C13FFEA0-F408-2749-DB42-072760F8DF24}"/>
          </ac:cxnSpMkLst>
        </pc:cxnChg>
        <pc:cxnChg chg="mod">
          <ac:chgData name="Phillip Kaufman" userId="c001b2a046940d7c" providerId="LiveId" clId="{5CB25B10-5B1C-4017-B167-ED3104435743}" dt="2024-05-27T23:11:20.470" v="8930" actId="165"/>
          <ac:cxnSpMkLst>
            <pc:docMk/>
            <pc:sldMk cId="2872598656" sldId="941"/>
            <ac:cxnSpMk id="39" creationId="{CF9DAF3B-CF18-ECB5-2A76-10D8D88A061E}"/>
          </ac:cxnSpMkLst>
        </pc:cxnChg>
        <pc:cxnChg chg="mod">
          <ac:chgData name="Phillip Kaufman" userId="c001b2a046940d7c" providerId="LiveId" clId="{5CB25B10-5B1C-4017-B167-ED3104435743}" dt="2024-05-27T07:12:59.878" v="8402"/>
          <ac:cxnSpMkLst>
            <pc:docMk/>
            <pc:sldMk cId="2872598656" sldId="941"/>
            <ac:cxnSpMk id="40" creationId="{3DA9388A-3BF0-33E0-4CEB-A249EAD7353F}"/>
          </ac:cxnSpMkLst>
        </pc:cxnChg>
        <pc:cxnChg chg="mod">
          <ac:chgData name="Phillip Kaufman" userId="c001b2a046940d7c" providerId="LiveId" clId="{5CB25B10-5B1C-4017-B167-ED3104435743}" dt="2024-05-27T23:08:38.730" v="8869" actId="692"/>
          <ac:cxnSpMkLst>
            <pc:docMk/>
            <pc:sldMk cId="2872598656" sldId="941"/>
            <ac:cxnSpMk id="40" creationId="{80902CFC-D20D-1E2F-1041-529B0E6673BD}"/>
          </ac:cxnSpMkLst>
        </pc:cxnChg>
        <pc:cxnChg chg="mod">
          <ac:chgData name="Phillip Kaufman" userId="c001b2a046940d7c" providerId="LiveId" clId="{5CB25B10-5B1C-4017-B167-ED3104435743}" dt="2024-05-27T23:11:20.470" v="8930" actId="165"/>
          <ac:cxnSpMkLst>
            <pc:docMk/>
            <pc:sldMk cId="2872598656" sldId="941"/>
            <ac:cxnSpMk id="43" creationId="{D0D0B8DC-F10D-3213-348B-02D3B0CEB3D3}"/>
          </ac:cxnSpMkLst>
        </pc:cxnChg>
        <pc:cxnChg chg="mod">
          <ac:chgData name="Phillip Kaufman" userId="c001b2a046940d7c" providerId="LiveId" clId="{5CB25B10-5B1C-4017-B167-ED3104435743}" dt="2024-05-27T23:08:38.730" v="8869" actId="692"/>
          <ac:cxnSpMkLst>
            <pc:docMk/>
            <pc:sldMk cId="2872598656" sldId="941"/>
            <ac:cxnSpMk id="44" creationId="{42C3C6F4-AF65-6820-9C0F-B26CD107B74F}"/>
          </ac:cxnSpMkLst>
        </pc:cxnChg>
        <pc:cxnChg chg="mod">
          <ac:chgData name="Phillip Kaufman" userId="c001b2a046940d7c" providerId="LiveId" clId="{5CB25B10-5B1C-4017-B167-ED3104435743}" dt="2024-05-27T07:12:59.878" v="8402"/>
          <ac:cxnSpMkLst>
            <pc:docMk/>
            <pc:sldMk cId="2872598656" sldId="941"/>
            <ac:cxnSpMk id="44" creationId="{8FC127CD-BB27-7BBE-C659-5ABCE8B8664A}"/>
          </ac:cxnSpMkLst>
        </pc:cxnChg>
        <pc:cxnChg chg="mod">
          <ac:chgData name="Phillip Kaufman" userId="c001b2a046940d7c" providerId="LiveId" clId="{5CB25B10-5B1C-4017-B167-ED3104435743}" dt="2024-05-27T23:08:38.730" v="8869" actId="692"/>
          <ac:cxnSpMkLst>
            <pc:docMk/>
            <pc:sldMk cId="2872598656" sldId="941"/>
            <ac:cxnSpMk id="45" creationId="{076AFD36-446D-42BA-7DE0-A786CC1A88FD}"/>
          </ac:cxnSpMkLst>
        </pc:cxnChg>
        <pc:cxnChg chg="mod">
          <ac:chgData name="Phillip Kaufman" userId="c001b2a046940d7c" providerId="LiveId" clId="{5CB25B10-5B1C-4017-B167-ED3104435743}" dt="2024-05-27T07:12:59.878" v="8402"/>
          <ac:cxnSpMkLst>
            <pc:docMk/>
            <pc:sldMk cId="2872598656" sldId="941"/>
            <ac:cxnSpMk id="45" creationId="{893A7089-042D-0A83-AEE7-24EE9A1C592D}"/>
          </ac:cxnSpMkLst>
        </pc:cxnChg>
        <pc:cxnChg chg="mod">
          <ac:chgData name="Phillip Kaufman" userId="c001b2a046940d7c" providerId="LiveId" clId="{5CB25B10-5B1C-4017-B167-ED3104435743}" dt="2024-05-27T23:08:38.730" v="8869" actId="692"/>
          <ac:cxnSpMkLst>
            <pc:docMk/>
            <pc:sldMk cId="2872598656" sldId="941"/>
            <ac:cxnSpMk id="46" creationId="{45D17AA4-E1D2-B666-985A-397C462861E0}"/>
          </ac:cxnSpMkLst>
        </pc:cxnChg>
        <pc:cxnChg chg="mod">
          <ac:chgData name="Phillip Kaufman" userId="c001b2a046940d7c" providerId="LiveId" clId="{5CB25B10-5B1C-4017-B167-ED3104435743}" dt="2024-05-27T07:12:59.878" v="8402"/>
          <ac:cxnSpMkLst>
            <pc:docMk/>
            <pc:sldMk cId="2872598656" sldId="941"/>
            <ac:cxnSpMk id="46" creationId="{E2508B75-C587-2746-FC78-335A5C4C1099}"/>
          </ac:cxnSpMkLst>
        </pc:cxnChg>
        <pc:cxnChg chg="mod">
          <ac:chgData name="Phillip Kaufman" userId="c001b2a046940d7c" providerId="LiveId" clId="{5CB25B10-5B1C-4017-B167-ED3104435743}" dt="2024-05-27T23:08:38.730" v="8869" actId="692"/>
          <ac:cxnSpMkLst>
            <pc:docMk/>
            <pc:sldMk cId="2872598656" sldId="941"/>
            <ac:cxnSpMk id="47" creationId="{BC0E8A65-0B76-680C-D0AF-91EAE55CA9E2}"/>
          </ac:cxnSpMkLst>
        </pc:cxnChg>
        <pc:cxnChg chg="mod">
          <ac:chgData name="Phillip Kaufman" userId="c001b2a046940d7c" providerId="LiveId" clId="{5CB25B10-5B1C-4017-B167-ED3104435743}" dt="2024-05-27T07:12:59.878" v="8402"/>
          <ac:cxnSpMkLst>
            <pc:docMk/>
            <pc:sldMk cId="2872598656" sldId="941"/>
            <ac:cxnSpMk id="47" creationId="{F7C664D6-2C28-EE4C-B84B-0324FBCFAAF3}"/>
          </ac:cxnSpMkLst>
        </pc:cxnChg>
        <pc:cxnChg chg="mod">
          <ac:chgData name="Phillip Kaufman" userId="c001b2a046940d7c" providerId="LiveId" clId="{5CB25B10-5B1C-4017-B167-ED3104435743}" dt="2024-05-27T23:08:38.730" v="8869" actId="692"/>
          <ac:cxnSpMkLst>
            <pc:docMk/>
            <pc:sldMk cId="2872598656" sldId="941"/>
            <ac:cxnSpMk id="48" creationId="{1C22F7B9-5D16-468D-5511-22F895E6D52C}"/>
          </ac:cxnSpMkLst>
        </pc:cxnChg>
        <pc:cxnChg chg="mod">
          <ac:chgData name="Phillip Kaufman" userId="c001b2a046940d7c" providerId="LiveId" clId="{5CB25B10-5B1C-4017-B167-ED3104435743}" dt="2024-05-27T07:12:59.878" v="8402"/>
          <ac:cxnSpMkLst>
            <pc:docMk/>
            <pc:sldMk cId="2872598656" sldId="941"/>
            <ac:cxnSpMk id="48" creationId="{257134FE-8AB0-3DF5-326B-47B27D20B33A}"/>
          </ac:cxnSpMkLst>
        </pc:cxnChg>
        <pc:cxnChg chg="mod">
          <ac:chgData name="Phillip Kaufman" userId="c001b2a046940d7c" providerId="LiveId" clId="{5CB25B10-5B1C-4017-B167-ED3104435743}" dt="2024-05-27T23:08:38.730" v="8869" actId="692"/>
          <ac:cxnSpMkLst>
            <pc:docMk/>
            <pc:sldMk cId="2872598656" sldId="941"/>
            <ac:cxnSpMk id="49" creationId="{6C96CFA6-DC65-66F2-70E5-379EC36B8243}"/>
          </ac:cxnSpMkLst>
        </pc:cxnChg>
        <pc:cxnChg chg="mod">
          <ac:chgData name="Phillip Kaufman" userId="c001b2a046940d7c" providerId="LiveId" clId="{5CB25B10-5B1C-4017-B167-ED3104435743}" dt="2024-05-27T07:12:59.878" v="8402"/>
          <ac:cxnSpMkLst>
            <pc:docMk/>
            <pc:sldMk cId="2872598656" sldId="941"/>
            <ac:cxnSpMk id="49" creationId="{8F47CC2E-7E99-DB6B-4415-3DF77E931B3A}"/>
          </ac:cxnSpMkLst>
        </pc:cxnChg>
        <pc:cxnChg chg="mod">
          <ac:chgData name="Phillip Kaufman" userId="c001b2a046940d7c" providerId="LiveId" clId="{5CB25B10-5B1C-4017-B167-ED3104435743}" dt="2024-05-27T23:08:38.730" v="8869" actId="692"/>
          <ac:cxnSpMkLst>
            <pc:docMk/>
            <pc:sldMk cId="2872598656" sldId="941"/>
            <ac:cxnSpMk id="50" creationId="{A816DBDC-1F4C-A19B-0320-D14B63ECB1C1}"/>
          </ac:cxnSpMkLst>
        </pc:cxnChg>
        <pc:cxnChg chg="mod">
          <ac:chgData name="Phillip Kaufman" userId="c001b2a046940d7c" providerId="LiveId" clId="{5CB25B10-5B1C-4017-B167-ED3104435743}" dt="2024-05-27T07:12:59.878" v="8402"/>
          <ac:cxnSpMkLst>
            <pc:docMk/>
            <pc:sldMk cId="2872598656" sldId="941"/>
            <ac:cxnSpMk id="50" creationId="{D226869B-6DE0-3D16-FF4C-C2BFB160A5CC}"/>
          </ac:cxnSpMkLst>
        </pc:cxnChg>
        <pc:cxnChg chg="mod">
          <ac:chgData name="Phillip Kaufman" userId="c001b2a046940d7c" providerId="LiveId" clId="{5CB25B10-5B1C-4017-B167-ED3104435743}" dt="2024-05-27T07:12:59.878" v="8402"/>
          <ac:cxnSpMkLst>
            <pc:docMk/>
            <pc:sldMk cId="2872598656" sldId="941"/>
            <ac:cxnSpMk id="51" creationId="{9449D4EB-EC94-DB57-AA95-D6209570E20E}"/>
          </ac:cxnSpMkLst>
        </pc:cxnChg>
        <pc:cxnChg chg="mod">
          <ac:chgData name="Phillip Kaufman" userId="c001b2a046940d7c" providerId="LiveId" clId="{5CB25B10-5B1C-4017-B167-ED3104435743}" dt="2024-05-27T23:08:38.730" v="8869" actId="692"/>
          <ac:cxnSpMkLst>
            <pc:docMk/>
            <pc:sldMk cId="2872598656" sldId="941"/>
            <ac:cxnSpMk id="51" creationId="{DE3FC2FC-D757-CCB1-3F9E-BC72DE490A0C}"/>
          </ac:cxnSpMkLst>
        </pc:cxnChg>
        <pc:cxnChg chg="mod">
          <ac:chgData name="Phillip Kaufman" userId="c001b2a046940d7c" providerId="LiveId" clId="{5CB25B10-5B1C-4017-B167-ED3104435743}" dt="2024-05-27T07:12:59.878" v="8402"/>
          <ac:cxnSpMkLst>
            <pc:docMk/>
            <pc:sldMk cId="2872598656" sldId="941"/>
            <ac:cxnSpMk id="52" creationId="{381993F8-CB4E-91F2-5B6D-8DE5E80AB274}"/>
          </ac:cxnSpMkLst>
        </pc:cxnChg>
        <pc:cxnChg chg="mod">
          <ac:chgData name="Phillip Kaufman" userId="c001b2a046940d7c" providerId="LiveId" clId="{5CB25B10-5B1C-4017-B167-ED3104435743}" dt="2024-05-27T23:08:38.730" v="8869" actId="692"/>
          <ac:cxnSpMkLst>
            <pc:docMk/>
            <pc:sldMk cId="2872598656" sldId="941"/>
            <ac:cxnSpMk id="52" creationId="{4EFA02E7-0B01-9AF5-1E4C-6709FF051C48}"/>
          </ac:cxnSpMkLst>
        </pc:cxnChg>
        <pc:cxnChg chg="mod">
          <ac:chgData name="Phillip Kaufman" userId="c001b2a046940d7c" providerId="LiveId" clId="{5CB25B10-5B1C-4017-B167-ED3104435743}" dt="2024-05-27T07:12:59.878" v="8402"/>
          <ac:cxnSpMkLst>
            <pc:docMk/>
            <pc:sldMk cId="2872598656" sldId="941"/>
            <ac:cxnSpMk id="53" creationId="{A2C54FE2-A255-9327-F57B-87A4C7884C7C}"/>
          </ac:cxnSpMkLst>
        </pc:cxnChg>
        <pc:cxnChg chg="mod">
          <ac:chgData name="Phillip Kaufman" userId="c001b2a046940d7c" providerId="LiveId" clId="{5CB25B10-5B1C-4017-B167-ED3104435743}" dt="2024-05-27T23:08:38.730" v="8869" actId="692"/>
          <ac:cxnSpMkLst>
            <pc:docMk/>
            <pc:sldMk cId="2872598656" sldId="941"/>
            <ac:cxnSpMk id="53" creationId="{E742BFB8-52E5-DDA0-6E6A-C9CE60DBD68B}"/>
          </ac:cxnSpMkLst>
        </pc:cxnChg>
        <pc:cxnChg chg="mod">
          <ac:chgData name="Phillip Kaufman" userId="c001b2a046940d7c" providerId="LiveId" clId="{5CB25B10-5B1C-4017-B167-ED3104435743}" dt="2024-05-27T23:08:38.730" v="8869" actId="692"/>
          <ac:cxnSpMkLst>
            <pc:docMk/>
            <pc:sldMk cId="2872598656" sldId="941"/>
            <ac:cxnSpMk id="54" creationId="{2647B478-7D05-0838-A118-057B83103991}"/>
          </ac:cxnSpMkLst>
        </pc:cxnChg>
        <pc:cxnChg chg="mod">
          <ac:chgData name="Phillip Kaufman" userId="c001b2a046940d7c" providerId="LiveId" clId="{5CB25B10-5B1C-4017-B167-ED3104435743}" dt="2024-05-27T07:12:59.878" v="8402"/>
          <ac:cxnSpMkLst>
            <pc:docMk/>
            <pc:sldMk cId="2872598656" sldId="941"/>
            <ac:cxnSpMk id="54" creationId="{B0E7C532-BE03-BC09-62FF-F13CFE5F20A0}"/>
          </ac:cxnSpMkLst>
        </pc:cxnChg>
        <pc:cxnChg chg="mod">
          <ac:chgData name="Phillip Kaufman" userId="c001b2a046940d7c" providerId="LiveId" clId="{5CB25B10-5B1C-4017-B167-ED3104435743}" dt="2024-05-27T23:08:38.730" v="8869" actId="692"/>
          <ac:cxnSpMkLst>
            <pc:docMk/>
            <pc:sldMk cId="2872598656" sldId="941"/>
            <ac:cxnSpMk id="55" creationId="{9A102EFE-CB3A-423F-1CED-9ED2A8970576}"/>
          </ac:cxnSpMkLst>
        </pc:cxnChg>
        <pc:cxnChg chg="mod">
          <ac:chgData name="Phillip Kaufman" userId="c001b2a046940d7c" providerId="LiveId" clId="{5CB25B10-5B1C-4017-B167-ED3104435743}" dt="2024-05-27T07:12:59.878" v="8402"/>
          <ac:cxnSpMkLst>
            <pc:docMk/>
            <pc:sldMk cId="2872598656" sldId="941"/>
            <ac:cxnSpMk id="55" creationId="{CCD3A047-49A7-0722-583A-0E778DE0A99E}"/>
          </ac:cxnSpMkLst>
        </pc:cxnChg>
        <pc:cxnChg chg="mod">
          <ac:chgData name="Phillip Kaufman" userId="c001b2a046940d7c" providerId="LiveId" clId="{5CB25B10-5B1C-4017-B167-ED3104435743}" dt="2024-05-27T07:12:59.878" v="8402"/>
          <ac:cxnSpMkLst>
            <pc:docMk/>
            <pc:sldMk cId="2872598656" sldId="941"/>
            <ac:cxnSpMk id="61" creationId="{F4F95367-6404-A6C6-11B5-6111DF061BF6}"/>
          </ac:cxnSpMkLst>
        </pc:cxnChg>
        <pc:cxnChg chg="mod">
          <ac:chgData name="Phillip Kaufman" userId="c001b2a046940d7c" providerId="LiveId" clId="{5CB25B10-5B1C-4017-B167-ED3104435743}" dt="2024-05-27T23:10:16.868" v="8912" actId="692"/>
          <ac:cxnSpMkLst>
            <pc:docMk/>
            <pc:sldMk cId="2872598656" sldId="941"/>
            <ac:cxnSpMk id="63" creationId="{AA5C9177-B4F8-03E3-A983-984D7F3FE710}"/>
          </ac:cxnSpMkLst>
        </pc:cxnChg>
        <pc:cxnChg chg="mod">
          <ac:chgData name="Phillip Kaufman" userId="c001b2a046940d7c" providerId="LiveId" clId="{5CB25B10-5B1C-4017-B167-ED3104435743}" dt="2024-05-27T23:10:16.868" v="8912" actId="692"/>
          <ac:cxnSpMkLst>
            <pc:docMk/>
            <pc:sldMk cId="2872598656" sldId="941"/>
            <ac:cxnSpMk id="64" creationId="{1D9D98E1-67F3-9F23-E512-ED1A0564A037}"/>
          </ac:cxnSpMkLst>
        </pc:cxnChg>
        <pc:cxnChg chg="mod">
          <ac:chgData name="Phillip Kaufman" userId="c001b2a046940d7c" providerId="LiveId" clId="{5CB25B10-5B1C-4017-B167-ED3104435743}" dt="2024-05-27T07:13:07.782" v="8403"/>
          <ac:cxnSpMkLst>
            <pc:docMk/>
            <pc:sldMk cId="2872598656" sldId="941"/>
            <ac:cxnSpMk id="64" creationId="{9119E8AF-2A33-9197-24A1-C91FFACC3040}"/>
          </ac:cxnSpMkLst>
        </pc:cxnChg>
        <pc:cxnChg chg="mod">
          <ac:chgData name="Phillip Kaufman" userId="c001b2a046940d7c" providerId="LiveId" clId="{5CB25B10-5B1C-4017-B167-ED3104435743}" dt="2024-05-27T23:10:16.868" v="8912" actId="692"/>
          <ac:cxnSpMkLst>
            <pc:docMk/>
            <pc:sldMk cId="2872598656" sldId="941"/>
            <ac:cxnSpMk id="65" creationId="{DF1D4EF7-3303-E47A-0F54-35A5507944DC}"/>
          </ac:cxnSpMkLst>
        </pc:cxnChg>
        <pc:cxnChg chg="mod">
          <ac:chgData name="Phillip Kaufman" userId="c001b2a046940d7c" providerId="LiveId" clId="{5CB25B10-5B1C-4017-B167-ED3104435743}" dt="2024-05-27T23:10:16.868" v="8912" actId="692"/>
          <ac:cxnSpMkLst>
            <pc:docMk/>
            <pc:sldMk cId="2872598656" sldId="941"/>
            <ac:cxnSpMk id="66" creationId="{94CB58E0-CDB2-D338-B635-F095C80CECEC}"/>
          </ac:cxnSpMkLst>
        </pc:cxnChg>
        <pc:cxnChg chg="mod">
          <ac:chgData name="Phillip Kaufman" userId="c001b2a046940d7c" providerId="LiveId" clId="{5CB25B10-5B1C-4017-B167-ED3104435743}" dt="2024-05-27T07:13:07.782" v="8403"/>
          <ac:cxnSpMkLst>
            <pc:docMk/>
            <pc:sldMk cId="2872598656" sldId="941"/>
            <ac:cxnSpMk id="66" creationId="{A2E93F64-D567-D772-8DB1-7EEF3DB5E7CD}"/>
          </ac:cxnSpMkLst>
        </pc:cxnChg>
        <pc:cxnChg chg="mod">
          <ac:chgData name="Phillip Kaufman" userId="c001b2a046940d7c" providerId="LiveId" clId="{5CB25B10-5B1C-4017-B167-ED3104435743}" dt="2024-05-27T07:13:07.782" v="8403"/>
          <ac:cxnSpMkLst>
            <pc:docMk/>
            <pc:sldMk cId="2872598656" sldId="941"/>
            <ac:cxnSpMk id="67" creationId="{045F9B4A-966B-28A0-462B-556BD9CA1998}"/>
          </ac:cxnSpMkLst>
        </pc:cxnChg>
        <pc:cxnChg chg="mod">
          <ac:chgData name="Phillip Kaufman" userId="c001b2a046940d7c" providerId="LiveId" clId="{5CB25B10-5B1C-4017-B167-ED3104435743}" dt="2024-05-27T23:10:16.868" v="8912" actId="692"/>
          <ac:cxnSpMkLst>
            <pc:docMk/>
            <pc:sldMk cId="2872598656" sldId="941"/>
            <ac:cxnSpMk id="67" creationId="{868318DC-39BA-7022-2765-054E859D14C8}"/>
          </ac:cxnSpMkLst>
        </pc:cxnChg>
        <pc:cxnChg chg="mod">
          <ac:chgData name="Phillip Kaufman" userId="c001b2a046940d7c" providerId="LiveId" clId="{5CB25B10-5B1C-4017-B167-ED3104435743}" dt="2024-05-27T07:13:07.782" v="8403"/>
          <ac:cxnSpMkLst>
            <pc:docMk/>
            <pc:sldMk cId="2872598656" sldId="941"/>
            <ac:cxnSpMk id="68" creationId="{238A68C3-F1E7-D158-B2C4-AE2F2BE731C2}"/>
          </ac:cxnSpMkLst>
        </pc:cxnChg>
        <pc:cxnChg chg="mod">
          <ac:chgData name="Phillip Kaufman" userId="c001b2a046940d7c" providerId="LiveId" clId="{5CB25B10-5B1C-4017-B167-ED3104435743}" dt="2024-05-27T23:10:16.868" v="8912" actId="692"/>
          <ac:cxnSpMkLst>
            <pc:docMk/>
            <pc:sldMk cId="2872598656" sldId="941"/>
            <ac:cxnSpMk id="68" creationId="{81853233-E05A-36EC-5231-05642E1018B2}"/>
          </ac:cxnSpMkLst>
        </pc:cxnChg>
        <pc:cxnChg chg="mod">
          <ac:chgData name="Phillip Kaufman" userId="c001b2a046940d7c" providerId="LiveId" clId="{5CB25B10-5B1C-4017-B167-ED3104435743}" dt="2024-05-27T23:10:16.868" v="8912" actId="692"/>
          <ac:cxnSpMkLst>
            <pc:docMk/>
            <pc:sldMk cId="2872598656" sldId="941"/>
            <ac:cxnSpMk id="69" creationId="{1C398FF8-E0C2-B037-5005-A1AF8FA5A23A}"/>
          </ac:cxnSpMkLst>
        </pc:cxnChg>
        <pc:cxnChg chg="mod">
          <ac:chgData name="Phillip Kaufman" userId="c001b2a046940d7c" providerId="LiveId" clId="{5CB25B10-5B1C-4017-B167-ED3104435743}" dt="2024-05-27T07:13:07.782" v="8403"/>
          <ac:cxnSpMkLst>
            <pc:docMk/>
            <pc:sldMk cId="2872598656" sldId="941"/>
            <ac:cxnSpMk id="69" creationId="{BD3C3D39-9A1A-A73E-EACC-458045FE97BA}"/>
          </ac:cxnSpMkLst>
        </pc:cxnChg>
        <pc:cxnChg chg="mod">
          <ac:chgData name="Phillip Kaufman" userId="c001b2a046940d7c" providerId="LiveId" clId="{5CB25B10-5B1C-4017-B167-ED3104435743}" dt="2024-05-27T23:11:20.470" v="8930" actId="165"/>
          <ac:cxnSpMkLst>
            <pc:docMk/>
            <pc:sldMk cId="2872598656" sldId="941"/>
            <ac:cxnSpMk id="71" creationId="{FE74D635-CFBF-B8B1-EFFC-97277CE0EA6E}"/>
          </ac:cxnSpMkLst>
        </pc:cxnChg>
        <pc:cxnChg chg="mod">
          <ac:chgData name="Phillip Kaufman" userId="c001b2a046940d7c" providerId="LiveId" clId="{5CB25B10-5B1C-4017-B167-ED3104435743}" dt="2024-05-27T23:11:20.470" v="8930" actId="165"/>
          <ac:cxnSpMkLst>
            <pc:docMk/>
            <pc:sldMk cId="2872598656" sldId="941"/>
            <ac:cxnSpMk id="72" creationId="{E15BC38B-3DAB-801B-AF15-995037765D7C}"/>
          </ac:cxnSpMkLst>
        </pc:cxnChg>
        <pc:cxnChg chg="mod">
          <ac:chgData name="Phillip Kaufman" userId="c001b2a046940d7c" providerId="LiveId" clId="{5CB25B10-5B1C-4017-B167-ED3104435743}" dt="2024-05-27T23:11:20.470" v="8930" actId="165"/>
          <ac:cxnSpMkLst>
            <pc:docMk/>
            <pc:sldMk cId="2872598656" sldId="941"/>
            <ac:cxnSpMk id="73" creationId="{A88293E4-9291-16BA-3AFE-498D44CD31C8}"/>
          </ac:cxnSpMkLst>
        </pc:cxnChg>
        <pc:cxnChg chg="mod">
          <ac:chgData name="Phillip Kaufman" userId="c001b2a046940d7c" providerId="LiveId" clId="{5CB25B10-5B1C-4017-B167-ED3104435743}" dt="2024-05-27T23:11:20.470" v="8930" actId="165"/>
          <ac:cxnSpMkLst>
            <pc:docMk/>
            <pc:sldMk cId="2872598656" sldId="941"/>
            <ac:cxnSpMk id="74" creationId="{B35C5D20-7DBA-9EAB-78C3-C77104F324BD}"/>
          </ac:cxnSpMkLst>
        </pc:cxnChg>
        <pc:cxnChg chg="mod">
          <ac:chgData name="Phillip Kaufman" userId="c001b2a046940d7c" providerId="LiveId" clId="{5CB25B10-5B1C-4017-B167-ED3104435743}" dt="2024-05-27T23:11:20.470" v="8930" actId="165"/>
          <ac:cxnSpMkLst>
            <pc:docMk/>
            <pc:sldMk cId="2872598656" sldId="941"/>
            <ac:cxnSpMk id="75" creationId="{9CCDF0E2-8A63-8AA2-0507-2AE0972883D9}"/>
          </ac:cxnSpMkLst>
        </pc:cxnChg>
        <pc:cxnChg chg="mod">
          <ac:chgData name="Phillip Kaufman" userId="c001b2a046940d7c" providerId="LiveId" clId="{5CB25B10-5B1C-4017-B167-ED3104435743}" dt="2024-05-27T23:11:20.470" v="8930" actId="165"/>
          <ac:cxnSpMkLst>
            <pc:docMk/>
            <pc:sldMk cId="2872598656" sldId="941"/>
            <ac:cxnSpMk id="76" creationId="{B9BFF229-5D07-803D-3B45-EEB944B3EFCA}"/>
          </ac:cxnSpMkLst>
        </pc:cxnChg>
        <pc:cxnChg chg="mod">
          <ac:chgData name="Phillip Kaufman" userId="c001b2a046940d7c" providerId="LiveId" clId="{5CB25B10-5B1C-4017-B167-ED3104435743}" dt="2024-05-27T23:11:20.470" v="8930" actId="165"/>
          <ac:cxnSpMkLst>
            <pc:docMk/>
            <pc:sldMk cId="2872598656" sldId="941"/>
            <ac:cxnSpMk id="77" creationId="{873292BD-1F8E-54ED-299E-00F1C3275593}"/>
          </ac:cxnSpMkLst>
        </pc:cxnChg>
        <pc:cxnChg chg="mod">
          <ac:chgData name="Phillip Kaufman" userId="c001b2a046940d7c" providerId="LiveId" clId="{5CB25B10-5B1C-4017-B167-ED3104435743}" dt="2024-05-27T23:11:20.470" v="8930" actId="165"/>
          <ac:cxnSpMkLst>
            <pc:docMk/>
            <pc:sldMk cId="2872598656" sldId="941"/>
            <ac:cxnSpMk id="78" creationId="{D426CC2A-9C12-ED6A-8737-D9D3C0FF86F2}"/>
          </ac:cxnSpMkLst>
        </pc:cxnChg>
        <pc:cxnChg chg="mod">
          <ac:chgData name="Phillip Kaufman" userId="c001b2a046940d7c" providerId="LiveId" clId="{5CB25B10-5B1C-4017-B167-ED3104435743}" dt="2024-05-27T23:11:20.470" v="8930" actId="165"/>
          <ac:cxnSpMkLst>
            <pc:docMk/>
            <pc:sldMk cId="2872598656" sldId="941"/>
            <ac:cxnSpMk id="79" creationId="{3F53C0B5-B736-1F7C-8E69-67ADF99EA808}"/>
          </ac:cxnSpMkLst>
        </pc:cxnChg>
        <pc:cxnChg chg="mod">
          <ac:chgData name="Phillip Kaufman" userId="c001b2a046940d7c" providerId="LiveId" clId="{5CB25B10-5B1C-4017-B167-ED3104435743}" dt="2024-05-27T23:11:20.470" v="8930" actId="165"/>
          <ac:cxnSpMkLst>
            <pc:docMk/>
            <pc:sldMk cId="2872598656" sldId="941"/>
            <ac:cxnSpMk id="80" creationId="{27AECE72-A810-9627-3F3B-8F9A01EBFA45}"/>
          </ac:cxnSpMkLst>
        </pc:cxnChg>
        <pc:cxnChg chg="mod">
          <ac:chgData name="Phillip Kaufman" userId="c001b2a046940d7c" providerId="LiveId" clId="{5CB25B10-5B1C-4017-B167-ED3104435743}" dt="2024-05-27T23:11:20.470" v="8930" actId="165"/>
          <ac:cxnSpMkLst>
            <pc:docMk/>
            <pc:sldMk cId="2872598656" sldId="941"/>
            <ac:cxnSpMk id="81" creationId="{70B90A72-3A3F-2814-9DFD-5595024734BC}"/>
          </ac:cxnSpMkLst>
        </pc:cxnChg>
        <pc:cxnChg chg="mod">
          <ac:chgData name="Phillip Kaufman" userId="c001b2a046940d7c" providerId="LiveId" clId="{5CB25B10-5B1C-4017-B167-ED3104435743}" dt="2024-05-27T23:11:20.470" v="8930" actId="165"/>
          <ac:cxnSpMkLst>
            <pc:docMk/>
            <pc:sldMk cId="2872598656" sldId="941"/>
            <ac:cxnSpMk id="82" creationId="{F30905C7-759A-25DD-B7DF-E7C7A5D57C75}"/>
          </ac:cxnSpMkLst>
        </pc:cxnChg>
        <pc:cxnChg chg="mod">
          <ac:chgData name="Phillip Kaufman" userId="c001b2a046940d7c" providerId="LiveId" clId="{5CB25B10-5B1C-4017-B167-ED3104435743}" dt="2024-05-27T23:11:20.470" v="8930" actId="165"/>
          <ac:cxnSpMkLst>
            <pc:docMk/>
            <pc:sldMk cId="2872598656" sldId="941"/>
            <ac:cxnSpMk id="83" creationId="{A17D7B72-06B6-A5CB-C8B1-E65121CCAB7B}"/>
          </ac:cxnSpMkLst>
        </pc:cxnChg>
        <pc:cxnChg chg="mod">
          <ac:chgData name="Phillip Kaufman" userId="c001b2a046940d7c" providerId="LiveId" clId="{5CB25B10-5B1C-4017-B167-ED3104435743}" dt="2024-05-27T23:11:20.470" v="8930" actId="165"/>
          <ac:cxnSpMkLst>
            <pc:docMk/>
            <pc:sldMk cId="2872598656" sldId="941"/>
            <ac:cxnSpMk id="84" creationId="{D45CCB07-622D-ABD9-F43F-ECE859DD95A8}"/>
          </ac:cxnSpMkLst>
        </pc:cxnChg>
        <pc:cxnChg chg="mod">
          <ac:chgData name="Phillip Kaufman" userId="c001b2a046940d7c" providerId="LiveId" clId="{5CB25B10-5B1C-4017-B167-ED3104435743}" dt="2024-05-27T23:11:20.470" v="8930" actId="165"/>
          <ac:cxnSpMkLst>
            <pc:docMk/>
            <pc:sldMk cId="2872598656" sldId="941"/>
            <ac:cxnSpMk id="85" creationId="{6293A9A5-E394-7672-7391-A4187E165C73}"/>
          </ac:cxnSpMkLst>
        </pc:cxnChg>
        <pc:cxnChg chg="mod">
          <ac:chgData name="Phillip Kaufman" userId="c001b2a046940d7c" providerId="LiveId" clId="{5CB25B10-5B1C-4017-B167-ED3104435743}" dt="2024-05-27T23:11:20.470" v="8930" actId="165"/>
          <ac:cxnSpMkLst>
            <pc:docMk/>
            <pc:sldMk cId="2872598656" sldId="941"/>
            <ac:cxnSpMk id="86" creationId="{FCF711FA-7C8B-3BF1-EE39-BDEF3C0DC894}"/>
          </ac:cxnSpMkLst>
        </pc:cxnChg>
        <pc:cxnChg chg="mod">
          <ac:chgData name="Phillip Kaufman" userId="c001b2a046940d7c" providerId="LiveId" clId="{5CB25B10-5B1C-4017-B167-ED3104435743}" dt="2024-05-27T23:10:16.868" v="8912" actId="692"/>
          <ac:cxnSpMkLst>
            <pc:docMk/>
            <pc:sldMk cId="2872598656" sldId="941"/>
            <ac:cxnSpMk id="87" creationId="{073AE179-A15C-9C32-3E9C-E0418ABEF548}"/>
          </ac:cxnSpMkLst>
        </pc:cxnChg>
        <pc:cxnChg chg="mod">
          <ac:chgData name="Phillip Kaufman" userId="c001b2a046940d7c" providerId="LiveId" clId="{5CB25B10-5B1C-4017-B167-ED3104435743}" dt="2024-05-27T07:13:07.782" v="8403"/>
          <ac:cxnSpMkLst>
            <pc:docMk/>
            <pc:sldMk cId="2872598656" sldId="941"/>
            <ac:cxnSpMk id="87" creationId="{B02EC1CA-AF0E-55B2-8FAA-D5E155495E1C}"/>
          </ac:cxnSpMkLst>
        </pc:cxnChg>
        <pc:cxnChg chg="mod">
          <ac:chgData name="Phillip Kaufman" userId="c001b2a046940d7c" providerId="LiveId" clId="{5CB25B10-5B1C-4017-B167-ED3104435743}" dt="2024-05-27T23:10:16.868" v="8912" actId="692"/>
          <ac:cxnSpMkLst>
            <pc:docMk/>
            <pc:sldMk cId="2872598656" sldId="941"/>
            <ac:cxnSpMk id="88" creationId="{5E3640D0-E109-25D3-14BA-6339B1EAF056}"/>
          </ac:cxnSpMkLst>
        </pc:cxnChg>
        <pc:cxnChg chg="mod">
          <ac:chgData name="Phillip Kaufman" userId="c001b2a046940d7c" providerId="LiveId" clId="{5CB25B10-5B1C-4017-B167-ED3104435743}" dt="2024-05-27T07:13:07.782" v="8403"/>
          <ac:cxnSpMkLst>
            <pc:docMk/>
            <pc:sldMk cId="2872598656" sldId="941"/>
            <ac:cxnSpMk id="88" creationId="{A1196D75-0B35-C50B-3D82-4AB2DA804E22}"/>
          </ac:cxnSpMkLst>
        </pc:cxnChg>
        <pc:cxnChg chg="mod">
          <ac:chgData name="Phillip Kaufman" userId="c001b2a046940d7c" providerId="LiveId" clId="{5CB25B10-5B1C-4017-B167-ED3104435743}" dt="2024-05-27T23:11:20.470" v="8930" actId="165"/>
          <ac:cxnSpMkLst>
            <pc:docMk/>
            <pc:sldMk cId="2872598656" sldId="941"/>
            <ac:cxnSpMk id="89" creationId="{FFCAC185-B86F-6CBD-D461-FED7AAD15408}"/>
          </ac:cxnSpMkLst>
        </pc:cxnChg>
        <pc:cxnChg chg="mod">
          <ac:chgData name="Phillip Kaufman" userId="c001b2a046940d7c" providerId="LiveId" clId="{5CB25B10-5B1C-4017-B167-ED3104435743}" dt="2024-05-27T23:10:16.868" v="8912" actId="692"/>
          <ac:cxnSpMkLst>
            <pc:docMk/>
            <pc:sldMk cId="2872598656" sldId="941"/>
            <ac:cxnSpMk id="90" creationId="{A32FD6C8-C16A-61AC-9CBC-CDE7A94CA1B5}"/>
          </ac:cxnSpMkLst>
        </pc:cxnChg>
        <pc:cxnChg chg="mod">
          <ac:chgData name="Phillip Kaufman" userId="c001b2a046940d7c" providerId="LiveId" clId="{5CB25B10-5B1C-4017-B167-ED3104435743}" dt="2024-05-27T07:13:07.782" v="8403"/>
          <ac:cxnSpMkLst>
            <pc:docMk/>
            <pc:sldMk cId="2872598656" sldId="941"/>
            <ac:cxnSpMk id="90" creationId="{A9AD89F7-FDCB-51EE-63D1-9C886324A9D4}"/>
          </ac:cxnSpMkLst>
        </pc:cxnChg>
        <pc:cxnChg chg="mod">
          <ac:chgData name="Phillip Kaufman" userId="c001b2a046940d7c" providerId="LiveId" clId="{5CB25B10-5B1C-4017-B167-ED3104435743}" dt="2024-05-27T23:10:16.868" v="8912" actId="692"/>
          <ac:cxnSpMkLst>
            <pc:docMk/>
            <pc:sldMk cId="2872598656" sldId="941"/>
            <ac:cxnSpMk id="91" creationId="{1F9613A2-1C6E-F73A-C1BD-3CDC2E31B67C}"/>
          </ac:cxnSpMkLst>
        </pc:cxnChg>
        <pc:cxnChg chg="mod">
          <ac:chgData name="Phillip Kaufman" userId="c001b2a046940d7c" providerId="LiveId" clId="{5CB25B10-5B1C-4017-B167-ED3104435743}" dt="2024-05-27T07:13:07.782" v="8403"/>
          <ac:cxnSpMkLst>
            <pc:docMk/>
            <pc:sldMk cId="2872598656" sldId="941"/>
            <ac:cxnSpMk id="91" creationId="{516717E0-2196-9E7E-85B6-C23200E8F272}"/>
          </ac:cxnSpMkLst>
        </pc:cxnChg>
        <pc:cxnChg chg="mod">
          <ac:chgData name="Phillip Kaufman" userId="c001b2a046940d7c" providerId="LiveId" clId="{5CB25B10-5B1C-4017-B167-ED3104435743}" dt="2024-05-27T07:13:07.782" v="8403"/>
          <ac:cxnSpMkLst>
            <pc:docMk/>
            <pc:sldMk cId="2872598656" sldId="941"/>
            <ac:cxnSpMk id="92" creationId="{229DE429-3C73-BB5F-5A2D-F1ACC5D6F01E}"/>
          </ac:cxnSpMkLst>
        </pc:cxnChg>
        <pc:cxnChg chg="mod">
          <ac:chgData name="Phillip Kaufman" userId="c001b2a046940d7c" providerId="LiveId" clId="{5CB25B10-5B1C-4017-B167-ED3104435743}" dt="2024-05-27T23:10:16.868" v="8912" actId="692"/>
          <ac:cxnSpMkLst>
            <pc:docMk/>
            <pc:sldMk cId="2872598656" sldId="941"/>
            <ac:cxnSpMk id="92" creationId="{840B025C-087E-3305-361A-3EDEC864986E}"/>
          </ac:cxnSpMkLst>
        </pc:cxnChg>
        <pc:cxnChg chg="mod">
          <ac:chgData name="Phillip Kaufman" userId="c001b2a046940d7c" providerId="LiveId" clId="{5CB25B10-5B1C-4017-B167-ED3104435743}" dt="2024-05-27T07:13:07.782" v="8403"/>
          <ac:cxnSpMkLst>
            <pc:docMk/>
            <pc:sldMk cId="2872598656" sldId="941"/>
            <ac:cxnSpMk id="93" creationId="{02260651-64A3-3E35-8711-0AF440E35F06}"/>
          </ac:cxnSpMkLst>
        </pc:cxnChg>
        <pc:cxnChg chg="mod">
          <ac:chgData name="Phillip Kaufman" userId="c001b2a046940d7c" providerId="LiveId" clId="{5CB25B10-5B1C-4017-B167-ED3104435743}" dt="2024-05-27T23:10:16.868" v="8912" actId="692"/>
          <ac:cxnSpMkLst>
            <pc:docMk/>
            <pc:sldMk cId="2872598656" sldId="941"/>
            <ac:cxnSpMk id="93" creationId="{C1317D1F-7F7D-3388-BB75-E7D77CF0A677}"/>
          </ac:cxnSpMkLst>
        </pc:cxnChg>
        <pc:cxnChg chg="mod">
          <ac:chgData name="Phillip Kaufman" userId="c001b2a046940d7c" providerId="LiveId" clId="{5CB25B10-5B1C-4017-B167-ED3104435743}" dt="2024-05-27T23:11:20.470" v="8930" actId="165"/>
          <ac:cxnSpMkLst>
            <pc:docMk/>
            <pc:sldMk cId="2872598656" sldId="941"/>
            <ac:cxnSpMk id="94" creationId="{A70C902D-D8C3-C14D-D778-34FF4F5BB6B2}"/>
          </ac:cxnSpMkLst>
        </pc:cxnChg>
        <pc:cxnChg chg="mod">
          <ac:chgData name="Phillip Kaufman" userId="c001b2a046940d7c" providerId="LiveId" clId="{5CB25B10-5B1C-4017-B167-ED3104435743}" dt="2024-05-27T23:11:20.470" v="8930" actId="165"/>
          <ac:cxnSpMkLst>
            <pc:docMk/>
            <pc:sldMk cId="2872598656" sldId="941"/>
            <ac:cxnSpMk id="95" creationId="{8036A027-243C-C73B-2DAC-B0F34DEC7065}"/>
          </ac:cxnSpMkLst>
        </pc:cxnChg>
        <pc:cxnChg chg="mod">
          <ac:chgData name="Phillip Kaufman" userId="c001b2a046940d7c" providerId="LiveId" clId="{5CB25B10-5B1C-4017-B167-ED3104435743}" dt="2024-05-27T23:11:20.470" v="8930" actId="165"/>
          <ac:cxnSpMkLst>
            <pc:docMk/>
            <pc:sldMk cId="2872598656" sldId="941"/>
            <ac:cxnSpMk id="96" creationId="{05DF268A-68BC-2FD4-79BE-8534FC55F8FC}"/>
          </ac:cxnSpMkLst>
        </pc:cxnChg>
        <pc:cxnChg chg="mod">
          <ac:chgData name="Phillip Kaufman" userId="c001b2a046940d7c" providerId="LiveId" clId="{5CB25B10-5B1C-4017-B167-ED3104435743}" dt="2024-05-27T23:11:20.470" v="8930" actId="165"/>
          <ac:cxnSpMkLst>
            <pc:docMk/>
            <pc:sldMk cId="2872598656" sldId="941"/>
            <ac:cxnSpMk id="97" creationId="{BF4082FD-8911-EF77-28B8-4C3C770AC05F}"/>
          </ac:cxnSpMkLst>
        </pc:cxnChg>
        <pc:cxnChg chg="mod">
          <ac:chgData name="Phillip Kaufman" userId="c001b2a046940d7c" providerId="LiveId" clId="{5CB25B10-5B1C-4017-B167-ED3104435743}" dt="2024-05-27T23:11:20.470" v="8930" actId="165"/>
          <ac:cxnSpMkLst>
            <pc:docMk/>
            <pc:sldMk cId="2872598656" sldId="941"/>
            <ac:cxnSpMk id="98" creationId="{41110745-1837-F309-33AE-D70799B0CE23}"/>
          </ac:cxnSpMkLst>
        </pc:cxnChg>
        <pc:cxnChg chg="mod">
          <ac:chgData name="Phillip Kaufman" userId="c001b2a046940d7c" providerId="LiveId" clId="{5CB25B10-5B1C-4017-B167-ED3104435743}" dt="2024-05-27T23:11:20.470" v="8930" actId="165"/>
          <ac:cxnSpMkLst>
            <pc:docMk/>
            <pc:sldMk cId="2872598656" sldId="941"/>
            <ac:cxnSpMk id="99" creationId="{3BEB5816-3DD4-C51B-F172-72D7EBDBA966}"/>
          </ac:cxnSpMkLst>
        </pc:cxnChg>
        <pc:cxnChg chg="mod">
          <ac:chgData name="Phillip Kaufman" userId="c001b2a046940d7c" providerId="LiveId" clId="{5CB25B10-5B1C-4017-B167-ED3104435743}" dt="2024-05-27T23:11:20.470" v="8930" actId="165"/>
          <ac:cxnSpMkLst>
            <pc:docMk/>
            <pc:sldMk cId="2872598656" sldId="941"/>
            <ac:cxnSpMk id="100" creationId="{592A5EB1-EF7D-676B-8BB8-C069F31F0441}"/>
          </ac:cxnSpMkLst>
        </pc:cxnChg>
        <pc:cxnChg chg="mod">
          <ac:chgData name="Phillip Kaufman" userId="c001b2a046940d7c" providerId="LiveId" clId="{5CB25B10-5B1C-4017-B167-ED3104435743}" dt="2024-05-27T23:11:20.470" v="8930" actId="165"/>
          <ac:cxnSpMkLst>
            <pc:docMk/>
            <pc:sldMk cId="2872598656" sldId="941"/>
            <ac:cxnSpMk id="101" creationId="{57308E35-1FDF-5F92-B67C-95194F2D3CAB}"/>
          </ac:cxnSpMkLst>
        </pc:cxnChg>
        <pc:cxnChg chg="mod">
          <ac:chgData name="Phillip Kaufman" userId="c001b2a046940d7c" providerId="LiveId" clId="{5CB25B10-5B1C-4017-B167-ED3104435743}" dt="2024-05-27T23:11:20.470" v="8930" actId="165"/>
          <ac:cxnSpMkLst>
            <pc:docMk/>
            <pc:sldMk cId="2872598656" sldId="941"/>
            <ac:cxnSpMk id="102" creationId="{A6884A5C-E0C6-FB56-7AF7-6416472E654D}"/>
          </ac:cxnSpMkLst>
        </pc:cxnChg>
        <pc:cxnChg chg="mod">
          <ac:chgData name="Phillip Kaufman" userId="c001b2a046940d7c" providerId="LiveId" clId="{5CB25B10-5B1C-4017-B167-ED3104435743}" dt="2024-05-27T23:10:16.868" v="8912" actId="692"/>
          <ac:cxnSpMkLst>
            <pc:docMk/>
            <pc:sldMk cId="2872598656" sldId="941"/>
            <ac:cxnSpMk id="103" creationId="{6C973451-75FE-68CD-6451-89DD152C9E25}"/>
          </ac:cxnSpMkLst>
        </pc:cxnChg>
        <pc:cxnChg chg="mod">
          <ac:chgData name="Phillip Kaufman" userId="c001b2a046940d7c" providerId="LiveId" clId="{5CB25B10-5B1C-4017-B167-ED3104435743}" dt="2024-05-27T07:13:07.782" v="8403"/>
          <ac:cxnSpMkLst>
            <pc:docMk/>
            <pc:sldMk cId="2872598656" sldId="941"/>
            <ac:cxnSpMk id="103" creationId="{C4DC5268-148D-861C-2C48-31E56F26B2F2}"/>
          </ac:cxnSpMkLst>
        </pc:cxnChg>
        <pc:cxnChg chg="mod">
          <ac:chgData name="Phillip Kaufman" userId="c001b2a046940d7c" providerId="LiveId" clId="{5CB25B10-5B1C-4017-B167-ED3104435743}" dt="2024-05-27T07:13:07.782" v="8403"/>
          <ac:cxnSpMkLst>
            <pc:docMk/>
            <pc:sldMk cId="2872598656" sldId="941"/>
            <ac:cxnSpMk id="104" creationId="{F0CCED52-A905-FF23-2C75-E21051C5FD2F}"/>
          </ac:cxnSpMkLst>
        </pc:cxnChg>
        <pc:cxnChg chg="mod">
          <ac:chgData name="Phillip Kaufman" userId="c001b2a046940d7c" providerId="LiveId" clId="{5CB25B10-5B1C-4017-B167-ED3104435743}" dt="2024-05-27T23:10:16.868" v="8912" actId="692"/>
          <ac:cxnSpMkLst>
            <pc:docMk/>
            <pc:sldMk cId="2872598656" sldId="941"/>
            <ac:cxnSpMk id="104" creationId="{FF2066E0-13D4-50B0-F443-7D25BE57CDDF}"/>
          </ac:cxnSpMkLst>
        </pc:cxnChg>
        <pc:cxnChg chg="mod">
          <ac:chgData name="Phillip Kaufman" userId="c001b2a046940d7c" providerId="LiveId" clId="{5CB25B10-5B1C-4017-B167-ED3104435743}" dt="2024-05-27T23:10:16.868" v="8912" actId="692"/>
          <ac:cxnSpMkLst>
            <pc:docMk/>
            <pc:sldMk cId="2872598656" sldId="941"/>
            <ac:cxnSpMk id="105" creationId="{13B47E9B-BAE4-3AC1-A33F-1AD3050521A8}"/>
          </ac:cxnSpMkLst>
        </pc:cxnChg>
        <pc:cxnChg chg="mod">
          <ac:chgData name="Phillip Kaufman" userId="c001b2a046940d7c" providerId="LiveId" clId="{5CB25B10-5B1C-4017-B167-ED3104435743}" dt="2024-05-27T07:13:07.782" v="8403"/>
          <ac:cxnSpMkLst>
            <pc:docMk/>
            <pc:sldMk cId="2872598656" sldId="941"/>
            <ac:cxnSpMk id="105" creationId="{385ECD67-4E4D-9A5B-8AC6-D13736CCA82A}"/>
          </ac:cxnSpMkLst>
        </pc:cxnChg>
        <pc:cxnChg chg="mod">
          <ac:chgData name="Phillip Kaufman" userId="c001b2a046940d7c" providerId="LiveId" clId="{5CB25B10-5B1C-4017-B167-ED3104435743}" dt="2024-05-27T07:13:07.782" v="8403"/>
          <ac:cxnSpMkLst>
            <pc:docMk/>
            <pc:sldMk cId="2872598656" sldId="941"/>
            <ac:cxnSpMk id="106" creationId="{CC65DBFB-52EA-C5F3-D6AA-9640AEFB5833}"/>
          </ac:cxnSpMkLst>
        </pc:cxnChg>
        <pc:cxnChg chg="mod">
          <ac:chgData name="Phillip Kaufman" userId="c001b2a046940d7c" providerId="LiveId" clId="{5CB25B10-5B1C-4017-B167-ED3104435743}" dt="2024-05-27T23:10:16.868" v="8912" actId="692"/>
          <ac:cxnSpMkLst>
            <pc:docMk/>
            <pc:sldMk cId="2872598656" sldId="941"/>
            <ac:cxnSpMk id="106" creationId="{E231030D-6122-6868-FEC9-C55624EB3EC2}"/>
          </ac:cxnSpMkLst>
        </pc:cxnChg>
        <pc:cxnChg chg="mod">
          <ac:chgData name="Phillip Kaufman" userId="c001b2a046940d7c" providerId="LiveId" clId="{5CB25B10-5B1C-4017-B167-ED3104435743}" dt="2024-05-27T07:13:07.782" v="8403"/>
          <ac:cxnSpMkLst>
            <pc:docMk/>
            <pc:sldMk cId="2872598656" sldId="941"/>
            <ac:cxnSpMk id="107" creationId="{7551A00E-EDB7-1A6E-396C-AC286A42844F}"/>
          </ac:cxnSpMkLst>
        </pc:cxnChg>
        <pc:cxnChg chg="mod">
          <ac:chgData name="Phillip Kaufman" userId="c001b2a046940d7c" providerId="LiveId" clId="{5CB25B10-5B1C-4017-B167-ED3104435743}" dt="2024-05-27T23:10:16.868" v="8912" actId="692"/>
          <ac:cxnSpMkLst>
            <pc:docMk/>
            <pc:sldMk cId="2872598656" sldId="941"/>
            <ac:cxnSpMk id="107" creationId="{F18FCF11-3483-56CD-D674-7E91D0F55284}"/>
          </ac:cxnSpMkLst>
        </pc:cxnChg>
        <pc:cxnChg chg="mod">
          <ac:chgData name="Phillip Kaufman" userId="c001b2a046940d7c" providerId="LiveId" clId="{5CB25B10-5B1C-4017-B167-ED3104435743}" dt="2024-05-27T23:10:16.868" v="8912" actId="692"/>
          <ac:cxnSpMkLst>
            <pc:docMk/>
            <pc:sldMk cId="2872598656" sldId="941"/>
            <ac:cxnSpMk id="108" creationId="{4508FAC1-BA74-C54E-894B-AFB7A7F61FE9}"/>
          </ac:cxnSpMkLst>
        </pc:cxnChg>
        <pc:cxnChg chg="mod">
          <ac:chgData name="Phillip Kaufman" userId="c001b2a046940d7c" providerId="LiveId" clId="{5CB25B10-5B1C-4017-B167-ED3104435743}" dt="2024-05-27T07:13:07.782" v="8403"/>
          <ac:cxnSpMkLst>
            <pc:docMk/>
            <pc:sldMk cId="2872598656" sldId="941"/>
            <ac:cxnSpMk id="108" creationId="{5915FD6A-D1E3-2BFB-244F-AC8587138EC3}"/>
          </ac:cxnSpMkLst>
        </pc:cxnChg>
        <pc:cxnChg chg="mod">
          <ac:chgData name="Phillip Kaufman" userId="c001b2a046940d7c" providerId="LiveId" clId="{5CB25B10-5B1C-4017-B167-ED3104435743}" dt="2024-05-27T07:13:07.782" v="8403"/>
          <ac:cxnSpMkLst>
            <pc:docMk/>
            <pc:sldMk cId="2872598656" sldId="941"/>
            <ac:cxnSpMk id="109" creationId="{1361DFFA-A9EF-3BBD-D6D8-C35C14B41EF2}"/>
          </ac:cxnSpMkLst>
        </pc:cxnChg>
        <pc:cxnChg chg="mod">
          <ac:chgData name="Phillip Kaufman" userId="c001b2a046940d7c" providerId="LiveId" clId="{5CB25B10-5B1C-4017-B167-ED3104435743}" dt="2024-05-27T23:10:16.868" v="8912" actId="692"/>
          <ac:cxnSpMkLst>
            <pc:docMk/>
            <pc:sldMk cId="2872598656" sldId="941"/>
            <ac:cxnSpMk id="109" creationId="{F582737D-2781-2080-7130-DAFD42CE2D36}"/>
          </ac:cxnSpMkLst>
        </pc:cxnChg>
        <pc:cxnChg chg="mod">
          <ac:chgData name="Phillip Kaufman" userId="c001b2a046940d7c" providerId="LiveId" clId="{5CB25B10-5B1C-4017-B167-ED3104435743}" dt="2024-05-27T07:13:07.782" v="8403"/>
          <ac:cxnSpMkLst>
            <pc:docMk/>
            <pc:sldMk cId="2872598656" sldId="941"/>
            <ac:cxnSpMk id="110" creationId="{67739E92-3092-6885-00D7-E2926A7710F1}"/>
          </ac:cxnSpMkLst>
        </pc:cxnChg>
        <pc:cxnChg chg="mod">
          <ac:chgData name="Phillip Kaufman" userId="c001b2a046940d7c" providerId="LiveId" clId="{5CB25B10-5B1C-4017-B167-ED3104435743}" dt="2024-05-27T23:10:16.868" v="8912" actId="692"/>
          <ac:cxnSpMkLst>
            <pc:docMk/>
            <pc:sldMk cId="2872598656" sldId="941"/>
            <ac:cxnSpMk id="110" creationId="{6994FDEF-AA2F-A35C-B9F4-522ABD28C3A7}"/>
          </ac:cxnSpMkLst>
        </pc:cxnChg>
        <pc:cxnChg chg="mod">
          <ac:chgData name="Phillip Kaufman" userId="c001b2a046940d7c" providerId="LiveId" clId="{5CB25B10-5B1C-4017-B167-ED3104435743}" dt="2024-05-27T07:13:07.782" v="8403"/>
          <ac:cxnSpMkLst>
            <pc:docMk/>
            <pc:sldMk cId="2872598656" sldId="941"/>
            <ac:cxnSpMk id="111" creationId="{664F37E3-E1B5-5722-F560-5BDDD48B2A4F}"/>
          </ac:cxnSpMkLst>
        </pc:cxnChg>
        <pc:cxnChg chg="mod">
          <ac:chgData name="Phillip Kaufman" userId="c001b2a046940d7c" providerId="LiveId" clId="{5CB25B10-5B1C-4017-B167-ED3104435743}" dt="2024-05-27T23:10:16.868" v="8912" actId="692"/>
          <ac:cxnSpMkLst>
            <pc:docMk/>
            <pc:sldMk cId="2872598656" sldId="941"/>
            <ac:cxnSpMk id="111" creationId="{76084C16-AB13-981D-7DFB-1DD88611155D}"/>
          </ac:cxnSpMkLst>
        </pc:cxnChg>
        <pc:cxnChg chg="mod">
          <ac:chgData name="Phillip Kaufman" userId="c001b2a046940d7c" providerId="LiveId" clId="{5CB25B10-5B1C-4017-B167-ED3104435743}" dt="2024-05-27T23:10:16.868" v="8912" actId="692"/>
          <ac:cxnSpMkLst>
            <pc:docMk/>
            <pc:sldMk cId="2872598656" sldId="941"/>
            <ac:cxnSpMk id="112" creationId="{8FF6DD4D-CB58-EB12-41BF-7E9BAE64302F}"/>
          </ac:cxnSpMkLst>
        </pc:cxnChg>
        <pc:cxnChg chg="mod">
          <ac:chgData name="Phillip Kaufman" userId="c001b2a046940d7c" providerId="LiveId" clId="{5CB25B10-5B1C-4017-B167-ED3104435743}" dt="2024-05-27T07:13:07.782" v="8403"/>
          <ac:cxnSpMkLst>
            <pc:docMk/>
            <pc:sldMk cId="2872598656" sldId="941"/>
            <ac:cxnSpMk id="112" creationId="{BE1334A1-289B-0BF3-B129-047C5C0B1B86}"/>
          </ac:cxnSpMkLst>
        </pc:cxnChg>
        <pc:cxnChg chg="mod">
          <ac:chgData name="Phillip Kaufman" userId="c001b2a046940d7c" providerId="LiveId" clId="{5CB25B10-5B1C-4017-B167-ED3104435743}" dt="2024-05-27T07:13:07.782" v="8403"/>
          <ac:cxnSpMkLst>
            <pc:docMk/>
            <pc:sldMk cId="2872598656" sldId="941"/>
            <ac:cxnSpMk id="113" creationId="{5251E39A-15EA-89D7-0401-32AC2ADFA15F}"/>
          </ac:cxnSpMkLst>
        </pc:cxnChg>
        <pc:cxnChg chg="mod">
          <ac:chgData name="Phillip Kaufman" userId="c001b2a046940d7c" providerId="LiveId" clId="{5CB25B10-5B1C-4017-B167-ED3104435743}" dt="2024-05-27T23:10:16.868" v="8912" actId="692"/>
          <ac:cxnSpMkLst>
            <pc:docMk/>
            <pc:sldMk cId="2872598656" sldId="941"/>
            <ac:cxnSpMk id="113" creationId="{5CC344CF-2072-B2A8-D9CC-DC2E8293887C}"/>
          </ac:cxnSpMkLst>
        </pc:cxnChg>
        <pc:cxnChg chg="mod">
          <ac:chgData name="Phillip Kaufman" userId="c001b2a046940d7c" providerId="LiveId" clId="{5CB25B10-5B1C-4017-B167-ED3104435743}" dt="2024-05-27T23:10:16.868" v="8912" actId="692"/>
          <ac:cxnSpMkLst>
            <pc:docMk/>
            <pc:sldMk cId="2872598656" sldId="941"/>
            <ac:cxnSpMk id="114" creationId="{45AC9153-DBDD-E04E-235A-AF3154BBF8A9}"/>
          </ac:cxnSpMkLst>
        </pc:cxnChg>
        <pc:cxnChg chg="mod">
          <ac:chgData name="Phillip Kaufman" userId="c001b2a046940d7c" providerId="LiveId" clId="{5CB25B10-5B1C-4017-B167-ED3104435743}" dt="2024-05-27T07:13:07.782" v="8403"/>
          <ac:cxnSpMkLst>
            <pc:docMk/>
            <pc:sldMk cId="2872598656" sldId="941"/>
            <ac:cxnSpMk id="114" creationId="{BF46B528-6232-9F40-6143-37BD90EEE323}"/>
          </ac:cxnSpMkLst>
        </pc:cxnChg>
        <pc:cxnChg chg="mod">
          <ac:chgData name="Phillip Kaufman" userId="c001b2a046940d7c" providerId="LiveId" clId="{5CB25B10-5B1C-4017-B167-ED3104435743}" dt="2024-05-27T23:10:16.868" v="8912" actId="692"/>
          <ac:cxnSpMkLst>
            <pc:docMk/>
            <pc:sldMk cId="2872598656" sldId="941"/>
            <ac:cxnSpMk id="115" creationId="{B0D058F7-7FAC-4C4F-976C-8E63EED91EE9}"/>
          </ac:cxnSpMkLst>
        </pc:cxnChg>
        <pc:cxnChg chg="mod">
          <ac:chgData name="Phillip Kaufman" userId="c001b2a046940d7c" providerId="LiveId" clId="{5CB25B10-5B1C-4017-B167-ED3104435743}" dt="2024-05-27T07:13:07.782" v="8403"/>
          <ac:cxnSpMkLst>
            <pc:docMk/>
            <pc:sldMk cId="2872598656" sldId="941"/>
            <ac:cxnSpMk id="115" creationId="{B245040B-F4F7-D19F-4655-EB8DEC26EFEA}"/>
          </ac:cxnSpMkLst>
        </pc:cxnChg>
        <pc:cxnChg chg="mod">
          <ac:chgData name="Phillip Kaufman" userId="c001b2a046940d7c" providerId="LiveId" clId="{5CB25B10-5B1C-4017-B167-ED3104435743}" dt="2024-05-27T23:10:16.868" v="8912" actId="692"/>
          <ac:cxnSpMkLst>
            <pc:docMk/>
            <pc:sldMk cId="2872598656" sldId="941"/>
            <ac:cxnSpMk id="116" creationId="{436BA0DA-D98D-37C3-6387-ADDA13AEB48F}"/>
          </ac:cxnSpMkLst>
        </pc:cxnChg>
        <pc:cxnChg chg="mod">
          <ac:chgData name="Phillip Kaufman" userId="c001b2a046940d7c" providerId="LiveId" clId="{5CB25B10-5B1C-4017-B167-ED3104435743}" dt="2024-05-27T07:13:07.782" v="8403"/>
          <ac:cxnSpMkLst>
            <pc:docMk/>
            <pc:sldMk cId="2872598656" sldId="941"/>
            <ac:cxnSpMk id="116" creationId="{494C1AA7-5E4C-0B3D-D78C-71165CE80D25}"/>
          </ac:cxnSpMkLst>
        </pc:cxnChg>
        <pc:cxnChg chg="mod">
          <ac:chgData name="Phillip Kaufman" userId="c001b2a046940d7c" providerId="LiveId" clId="{5CB25B10-5B1C-4017-B167-ED3104435743}" dt="2024-05-27T07:13:07.782" v="8403"/>
          <ac:cxnSpMkLst>
            <pc:docMk/>
            <pc:sldMk cId="2872598656" sldId="941"/>
            <ac:cxnSpMk id="117" creationId="{1B1A6CB7-F355-F53D-44C1-943D351A789E}"/>
          </ac:cxnSpMkLst>
        </pc:cxnChg>
        <pc:cxnChg chg="mod">
          <ac:chgData name="Phillip Kaufman" userId="c001b2a046940d7c" providerId="LiveId" clId="{5CB25B10-5B1C-4017-B167-ED3104435743}" dt="2024-05-27T23:10:16.868" v="8912" actId="692"/>
          <ac:cxnSpMkLst>
            <pc:docMk/>
            <pc:sldMk cId="2872598656" sldId="941"/>
            <ac:cxnSpMk id="117" creationId="{6BAFB73E-814D-F641-0EBD-1FE352F91F21}"/>
          </ac:cxnSpMkLst>
        </pc:cxnChg>
        <pc:cxnChg chg="mod">
          <ac:chgData name="Phillip Kaufman" userId="c001b2a046940d7c" providerId="LiveId" clId="{5CB25B10-5B1C-4017-B167-ED3104435743}" dt="2024-05-27T23:10:16.868" v="8912" actId="692"/>
          <ac:cxnSpMkLst>
            <pc:docMk/>
            <pc:sldMk cId="2872598656" sldId="941"/>
            <ac:cxnSpMk id="118" creationId="{3FDF3681-F163-55EA-7D48-C534CF9307F8}"/>
          </ac:cxnSpMkLst>
        </pc:cxnChg>
        <pc:cxnChg chg="mod">
          <ac:chgData name="Phillip Kaufman" userId="c001b2a046940d7c" providerId="LiveId" clId="{5CB25B10-5B1C-4017-B167-ED3104435743}" dt="2024-05-27T07:13:07.782" v="8403"/>
          <ac:cxnSpMkLst>
            <pc:docMk/>
            <pc:sldMk cId="2872598656" sldId="941"/>
            <ac:cxnSpMk id="118" creationId="{C2BA04B6-93DB-3208-3BE9-5F28B6D136EF}"/>
          </ac:cxnSpMkLst>
        </pc:cxnChg>
        <pc:cxnChg chg="mod">
          <ac:chgData name="Phillip Kaufman" userId="c001b2a046940d7c" providerId="LiveId" clId="{5CB25B10-5B1C-4017-B167-ED3104435743}" dt="2024-05-27T07:13:07.782" v="8403"/>
          <ac:cxnSpMkLst>
            <pc:docMk/>
            <pc:sldMk cId="2872598656" sldId="941"/>
            <ac:cxnSpMk id="119" creationId="{5A01F0A7-9E66-DAAC-D1D8-6055A2C52EE0}"/>
          </ac:cxnSpMkLst>
        </pc:cxnChg>
        <pc:cxnChg chg="mod">
          <ac:chgData name="Phillip Kaufman" userId="c001b2a046940d7c" providerId="LiveId" clId="{5CB25B10-5B1C-4017-B167-ED3104435743}" dt="2024-05-27T23:10:16.868" v="8912" actId="692"/>
          <ac:cxnSpMkLst>
            <pc:docMk/>
            <pc:sldMk cId="2872598656" sldId="941"/>
            <ac:cxnSpMk id="119" creationId="{C5655B69-D006-4D07-F879-61CE0A87920F}"/>
          </ac:cxnSpMkLst>
        </pc:cxnChg>
        <pc:cxnChg chg="mod">
          <ac:chgData name="Phillip Kaufman" userId="c001b2a046940d7c" providerId="LiveId" clId="{5CB25B10-5B1C-4017-B167-ED3104435743}" dt="2024-05-27T07:13:07.782" v="8403"/>
          <ac:cxnSpMkLst>
            <pc:docMk/>
            <pc:sldMk cId="2872598656" sldId="941"/>
            <ac:cxnSpMk id="120" creationId="{0BC41296-2D81-A3DB-6F1F-CBC72ED32DFA}"/>
          </ac:cxnSpMkLst>
        </pc:cxnChg>
        <pc:cxnChg chg="mod">
          <ac:chgData name="Phillip Kaufman" userId="c001b2a046940d7c" providerId="LiveId" clId="{5CB25B10-5B1C-4017-B167-ED3104435743}" dt="2024-05-27T23:10:16.868" v="8912" actId="692"/>
          <ac:cxnSpMkLst>
            <pc:docMk/>
            <pc:sldMk cId="2872598656" sldId="941"/>
            <ac:cxnSpMk id="120" creationId="{AF33E778-0E29-CAED-E6CC-3E139525BB66}"/>
          </ac:cxnSpMkLst>
        </pc:cxnChg>
        <pc:cxnChg chg="mod">
          <ac:chgData name="Phillip Kaufman" userId="c001b2a046940d7c" providerId="LiveId" clId="{5CB25B10-5B1C-4017-B167-ED3104435743}" dt="2024-05-27T07:13:07.782" v="8403"/>
          <ac:cxnSpMkLst>
            <pc:docMk/>
            <pc:sldMk cId="2872598656" sldId="941"/>
            <ac:cxnSpMk id="121" creationId="{4CFE1053-B23F-4EDD-851E-D732C041C352}"/>
          </ac:cxnSpMkLst>
        </pc:cxnChg>
        <pc:cxnChg chg="mod">
          <ac:chgData name="Phillip Kaufman" userId="c001b2a046940d7c" providerId="LiveId" clId="{5CB25B10-5B1C-4017-B167-ED3104435743}" dt="2024-05-27T23:10:16.868" v="8912" actId="692"/>
          <ac:cxnSpMkLst>
            <pc:docMk/>
            <pc:sldMk cId="2872598656" sldId="941"/>
            <ac:cxnSpMk id="121" creationId="{F2BC2885-5D4A-15E3-DC4E-0C46DDB4DDFD}"/>
          </ac:cxnSpMkLst>
        </pc:cxnChg>
        <pc:cxnChg chg="mod">
          <ac:chgData name="Phillip Kaufman" userId="c001b2a046940d7c" providerId="LiveId" clId="{5CB25B10-5B1C-4017-B167-ED3104435743}" dt="2024-05-27T07:13:07.782" v="8403"/>
          <ac:cxnSpMkLst>
            <pc:docMk/>
            <pc:sldMk cId="2872598656" sldId="941"/>
            <ac:cxnSpMk id="122" creationId="{53BEC4B3-1B57-8E29-7521-3B5F3D54D53A}"/>
          </ac:cxnSpMkLst>
        </pc:cxnChg>
        <pc:cxnChg chg="mod">
          <ac:chgData name="Phillip Kaufman" userId="c001b2a046940d7c" providerId="LiveId" clId="{5CB25B10-5B1C-4017-B167-ED3104435743}" dt="2024-05-27T07:13:07.782" v="8403"/>
          <ac:cxnSpMkLst>
            <pc:docMk/>
            <pc:sldMk cId="2872598656" sldId="941"/>
            <ac:cxnSpMk id="123" creationId="{B7AAC743-E1A4-21CB-94EF-50C100A1B8AE}"/>
          </ac:cxnSpMkLst>
        </pc:cxnChg>
        <pc:cxnChg chg="mod">
          <ac:chgData name="Phillip Kaufman" userId="c001b2a046940d7c" providerId="LiveId" clId="{5CB25B10-5B1C-4017-B167-ED3104435743}" dt="2024-05-27T23:10:34.045" v="8917"/>
          <ac:cxnSpMkLst>
            <pc:docMk/>
            <pc:sldMk cId="2872598656" sldId="941"/>
            <ac:cxnSpMk id="124" creationId="{AA5C9177-B4F8-03E3-A983-984D7F3FE710}"/>
          </ac:cxnSpMkLst>
        </pc:cxnChg>
        <pc:cxnChg chg="mod">
          <ac:chgData name="Phillip Kaufman" userId="c001b2a046940d7c" providerId="LiveId" clId="{5CB25B10-5B1C-4017-B167-ED3104435743}" dt="2024-05-27T23:10:34.045" v="8917"/>
          <ac:cxnSpMkLst>
            <pc:docMk/>
            <pc:sldMk cId="2872598656" sldId="941"/>
            <ac:cxnSpMk id="125" creationId="{1D9D98E1-67F3-9F23-E512-ED1A0564A037}"/>
          </ac:cxnSpMkLst>
        </pc:cxnChg>
        <pc:cxnChg chg="mod">
          <ac:chgData name="Phillip Kaufman" userId="c001b2a046940d7c" providerId="LiveId" clId="{5CB25B10-5B1C-4017-B167-ED3104435743}" dt="2024-05-27T07:13:08.964" v="8404"/>
          <ac:cxnSpMkLst>
            <pc:docMk/>
            <pc:sldMk cId="2872598656" sldId="941"/>
            <ac:cxnSpMk id="126" creationId="{A60F2FCF-45D4-EC1B-4852-017952F32D35}"/>
          </ac:cxnSpMkLst>
        </pc:cxnChg>
        <pc:cxnChg chg="mod">
          <ac:chgData name="Phillip Kaufman" userId="c001b2a046940d7c" providerId="LiveId" clId="{5CB25B10-5B1C-4017-B167-ED3104435743}" dt="2024-05-27T23:10:34.045" v="8917"/>
          <ac:cxnSpMkLst>
            <pc:docMk/>
            <pc:sldMk cId="2872598656" sldId="941"/>
            <ac:cxnSpMk id="126" creationId="{DF1D4EF7-3303-E47A-0F54-35A5507944DC}"/>
          </ac:cxnSpMkLst>
        </pc:cxnChg>
        <pc:cxnChg chg="mod">
          <ac:chgData name="Phillip Kaufman" userId="c001b2a046940d7c" providerId="LiveId" clId="{5CB25B10-5B1C-4017-B167-ED3104435743}" dt="2024-05-27T23:10:34.045" v="8917"/>
          <ac:cxnSpMkLst>
            <pc:docMk/>
            <pc:sldMk cId="2872598656" sldId="941"/>
            <ac:cxnSpMk id="127" creationId="{94CB58E0-CDB2-D338-B635-F095C80CECEC}"/>
          </ac:cxnSpMkLst>
        </pc:cxnChg>
        <pc:cxnChg chg="mod">
          <ac:chgData name="Phillip Kaufman" userId="c001b2a046940d7c" providerId="LiveId" clId="{5CB25B10-5B1C-4017-B167-ED3104435743}" dt="2024-05-27T07:13:08.964" v="8404"/>
          <ac:cxnSpMkLst>
            <pc:docMk/>
            <pc:sldMk cId="2872598656" sldId="941"/>
            <ac:cxnSpMk id="128" creationId="{05A558F2-4D8D-9564-B52D-643E2F48A02C}"/>
          </ac:cxnSpMkLst>
        </pc:cxnChg>
        <pc:cxnChg chg="mod">
          <ac:chgData name="Phillip Kaufman" userId="c001b2a046940d7c" providerId="LiveId" clId="{5CB25B10-5B1C-4017-B167-ED3104435743}" dt="2024-05-27T23:10:34.045" v="8917"/>
          <ac:cxnSpMkLst>
            <pc:docMk/>
            <pc:sldMk cId="2872598656" sldId="941"/>
            <ac:cxnSpMk id="128" creationId="{868318DC-39BA-7022-2765-054E859D14C8}"/>
          </ac:cxnSpMkLst>
        </pc:cxnChg>
        <pc:cxnChg chg="mod">
          <ac:chgData name="Phillip Kaufman" userId="c001b2a046940d7c" providerId="LiveId" clId="{5CB25B10-5B1C-4017-B167-ED3104435743}" dt="2024-05-27T23:10:34.045" v="8917"/>
          <ac:cxnSpMkLst>
            <pc:docMk/>
            <pc:sldMk cId="2872598656" sldId="941"/>
            <ac:cxnSpMk id="129" creationId="{81853233-E05A-36EC-5231-05642E1018B2}"/>
          </ac:cxnSpMkLst>
        </pc:cxnChg>
        <pc:cxnChg chg="mod">
          <ac:chgData name="Phillip Kaufman" userId="c001b2a046940d7c" providerId="LiveId" clId="{5CB25B10-5B1C-4017-B167-ED3104435743}" dt="2024-05-27T07:13:08.964" v="8404"/>
          <ac:cxnSpMkLst>
            <pc:docMk/>
            <pc:sldMk cId="2872598656" sldId="941"/>
            <ac:cxnSpMk id="129" creationId="{F3A92E87-ED94-DD95-9069-3CC5C150F9A9}"/>
          </ac:cxnSpMkLst>
        </pc:cxnChg>
        <pc:cxnChg chg="mod">
          <ac:chgData name="Phillip Kaufman" userId="c001b2a046940d7c" providerId="LiveId" clId="{5CB25B10-5B1C-4017-B167-ED3104435743}" dt="2024-05-27T23:10:34.045" v="8917"/>
          <ac:cxnSpMkLst>
            <pc:docMk/>
            <pc:sldMk cId="2872598656" sldId="941"/>
            <ac:cxnSpMk id="130" creationId="{1C398FF8-E0C2-B037-5005-A1AF8FA5A23A}"/>
          </ac:cxnSpMkLst>
        </pc:cxnChg>
        <pc:cxnChg chg="mod">
          <ac:chgData name="Phillip Kaufman" userId="c001b2a046940d7c" providerId="LiveId" clId="{5CB25B10-5B1C-4017-B167-ED3104435743}" dt="2024-05-27T07:13:08.964" v="8404"/>
          <ac:cxnSpMkLst>
            <pc:docMk/>
            <pc:sldMk cId="2872598656" sldId="941"/>
            <ac:cxnSpMk id="130" creationId="{B9BDE63C-77E2-340D-E44A-85182B388CEC}"/>
          </ac:cxnSpMkLst>
        </pc:cxnChg>
        <pc:cxnChg chg="mod">
          <ac:chgData name="Phillip Kaufman" userId="c001b2a046940d7c" providerId="LiveId" clId="{5CB25B10-5B1C-4017-B167-ED3104435743}" dt="2024-05-27T23:10:34.045" v="8917"/>
          <ac:cxnSpMkLst>
            <pc:docMk/>
            <pc:sldMk cId="2872598656" sldId="941"/>
            <ac:cxnSpMk id="131" creationId="{073AE179-A15C-9C32-3E9C-E0418ABEF548}"/>
          </ac:cxnSpMkLst>
        </pc:cxnChg>
        <pc:cxnChg chg="mod">
          <ac:chgData name="Phillip Kaufman" userId="c001b2a046940d7c" providerId="LiveId" clId="{5CB25B10-5B1C-4017-B167-ED3104435743}" dt="2024-05-27T07:13:08.964" v="8404"/>
          <ac:cxnSpMkLst>
            <pc:docMk/>
            <pc:sldMk cId="2872598656" sldId="941"/>
            <ac:cxnSpMk id="131" creationId="{5B9FC8DC-B507-F7F3-4E9E-34E327C6D4CC}"/>
          </ac:cxnSpMkLst>
        </pc:cxnChg>
        <pc:cxnChg chg="mod">
          <ac:chgData name="Phillip Kaufman" userId="c001b2a046940d7c" providerId="LiveId" clId="{5CB25B10-5B1C-4017-B167-ED3104435743}" dt="2024-05-27T07:13:08.964" v="8404"/>
          <ac:cxnSpMkLst>
            <pc:docMk/>
            <pc:sldMk cId="2872598656" sldId="941"/>
            <ac:cxnSpMk id="132" creationId="{1FFD0C75-F46C-1882-2B1A-BDB4E86B5BEA}"/>
          </ac:cxnSpMkLst>
        </pc:cxnChg>
        <pc:cxnChg chg="mod">
          <ac:chgData name="Phillip Kaufman" userId="c001b2a046940d7c" providerId="LiveId" clId="{5CB25B10-5B1C-4017-B167-ED3104435743}" dt="2024-05-27T23:10:34.045" v="8917"/>
          <ac:cxnSpMkLst>
            <pc:docMk/>
            <pc:sldMk cId="2872598656" sldId="941"/>
            <ac:cxnSpMk id="132" creationId="{5E3640D0-E109-25D3-14BA-6339B1EAF056}"/>
          </ac:cxnSpMkLst>
        </pc:cxnChg>
        <pc:cxnChg chg="mod">
          <ac:chgData name="Phillip Kaufman" userId="c001b2a046940d7c" providerId="LiveId" clId="{5CB25B10-5B1C-4017-B167-ED3104435743}" dt="2024-05-27T23:10:34.045" v="8917"/>
          <ac:cxnSpMkLst>
            <pc:docMk/>
            <pc:sldMk cId="2872598656" sldId="941"/>
            <ac:cxnSpMk id="133" creationId="{A32FD6C8-C16A-61AC-9CBC-CDE7A94CA1B5}"/>
          </ac:cxnSpMkLst>
        </pc:cxnChg>
        <pc:cxnChg chg="mod">
          <ac:chgData name="Phillip Kaufman" userId="c001b2a046940d7c" providerId="LiveId" clId="{5CB25B10-5B1C-4017-B167-ED3104435743}" dt="2024-05-27T07:13:08.964" v="8404"/>
          <ac:cxnSpMkLst>
            <pc:docMk/>
            <pc:sldMk cId="2872598656" sldId="941"/>
            <ac:cxnSpMk id="133" creationId="{F629080C-75FD-D526-C900-DF3B0337E342}"/>
          </ac:cxnSpMkLst>
        </pc:cxnChg>
        <pc:cxnChg chg="mod">
          <ac:chgData name="Phillip Kaufman" userId="c001b2a046940d7c" providerId="LiveId" clId="{5CB25B10-5B1C-4017-B167-ED3104435743}" dt="2024-05-27T23:10:34.045" v="8917"/>
          <ac:cxnSpMkLst>
            <pc:docMk/>
            <pc:sldMk cId="2872598656" sldId="941"/>
            <ac:cxnSpMk id="134" creationId="{1F9613A2-1C6E-F73A-C1BD-3CDC2E31B67C}"/>
          </ac:cxnSpMkLst>
        </pc:cxnChg>
        <pc:cxnChg chg="mod">
          <ac:chgData name="Phillip Kaufman" userId="c001b2a046940d7c" providerId="LiveId" clId="{5CB25B10-5B1C-4017-B167-ED3104435743}" dt="2024-05-27T07:13:08.964" v="8404"/>
          <ac:cxnSpMkLst>
            <pc:docMk/>
            <pc:sldMk cId="2872598656" sldId="941"/>
            <ac:cxnSpMk id="134" creationId="{6B6735FB-F7F6-36F9-1CA1-BF9689643FA8}"/>
          </ac:cxnSpMkLst>
        </pc:cxnChg>
        <pc:cxnChg chg="mod">
          <ac:chgData name="Phillip Kaufman" userId="c001b2a046940d7c" providerId="LiveId" clId="{5CB25B10-5B1C-4017-B167-ED3104435743}" dt="2024-05-27T07:13:08.964" v="8404"/>
          <ac:cxnSpMkLst>
            <pc:docMk/>
            <pc:sldMk cId="2872598656" sldId="941"/>
            <ac:cxnSpMk id="135" creationId="{801D7DE3-71EC-72A9-81BD-2495A157F151}"/>
          </ac:cxnSpMkLst>
        </pc:cxnChg>
        <pc:cxnChg chg="mod">
          <ac:chgData name="Phillip Kaufman" userId="c001b2a046940d7c" providerId="LiveId" clId="{5CB25B10-5B1C-4017-B167-ED3104435743}" dt="2024-05-27T23:10:34.045" v="8917"/>
          <ac:cxnSpMkLst>
            <pc:docMk/>
            <pc:sldMk cId="2872598656" sldId="941"/>
            <ac:cxnSpMk id="135" creationId="{840B025C-087E-3305-361A-3EDEC864986E}"/>
          </ac:cxnSpMkLst>
        </pc:cxnChg>
        <pc:cxnChg chg="mod">
          <ac:chgData name="Phillip Kaufman" userId="c001b2a046940d7c" providerId="LiveId" clId="{5CB25B10-5B1C-4017-B167-ED3104435743}" dt="2024-05-27T07:13:08.964" v="8404"/>
          <ac:cxnSpMkLst>
            <pc:docMk/>
            <pc:sldMk cId="2872598656" sldId="941"/>
            <ac:cxnSpMk id="136" creationId="{7DF072A8-EB68-6EA3-F7EB-21880B1B2885}"/>
          </ac:cxnSpMkLst>
        </pc:cxnChg>
        <pc:cxnChg chg="mod">
          <ac:chgData name="Phillip Kaufman" userId="c001b2a046940d7c" providerId="LiveId" clId="{5CB25B10-5B1C-4017-B167-ED3104435743}" dt="2024-05-27T23:10:34.045" v="8917"/>
          <ac:cxnSpMkLst>
            <pc:docMk/>
            <pc:sldMk cId="2872598656" sldId="941"/>
            <ac:cxnSpMk id="136" creationId="{C1317D1F-7F7D-3388-BB75-E7D77CF0A677}"/>
          </ac:cxnSpMkLst>
        </pc:cxnChg>
        <pc:cxnChg chg="mod">
          <ac:chgData name="Phillip Kaufman" userId="c001b2a046940d7c" providerId="LiveId" clId="{5CB25B10-5B1C-4017-B167-ED3104435743}" dt="2024-05-27T07:13:08.964" v="8404"/>
          <ac:cxnSpMkLst>
            <pc:docMk/>
            <pc:sldMk cId="2872598656" sldId="941"/>
            <ac:cxnSpMk id="137" creationId="{4318C747-340D-CA25-5709-838F6260D91E}"/>
          </ac:cxnSpMkLst>
        </pc:cxnChg>
        <pc:cxnChg chg="mod">
          <ac:chgData name="Phillip Kaufman" userId="c001b2a046940d7c" providerId="LiveId" clId="{5CB25B10-5B1C-4017-B167-ED3104435743}" dt="2024-05-27T23:10:34.045" v="8917"/>
          <ac:cxnSpMkLst>
            <pc:docMk/>
            <pc:sldMk cId="2872598656" sldId="941"/>
            <ac:cxnSpMk id="137" creationId="{6C973451-75FE-68CD-6451-89DD152C9E25}"/>
          </ac:cxnSpMkLst>
        </pc:cxnChg>
        <pc:cxnChg chg="mod">
          <ac:chgData name="Phillip Kaufman" userId="c001b2a046940d7c" providerId="LiveId" clId="{5CB25B10-5B1C-4017-B167-ED3104435743}" dt="2024-05-27T07:13:08.964" v="8404"/>
          <ac:cxnSpMkLst>
            <pc:docMk/>
            <pc:sldMk cId="2872598656" sldId="941"/>
            <ac:cxnSpMk id="138" creationId="{59539D25-B8D3-CC3A-92F0-3A217A7B48FC}"/>
          </ac:cxnSpMkLst>
        </pc:cxnChg>
        <pc:cxnChg chg="mod">
          <ac:chgData name="Phillip Kaufman" userId="c001b2a046940d7c" providerId="LiveId" clId="{5CB25B10-5B1C-4017-B167-ED3104435743}" dt="2024-05-27T23:10:34.045" v="8917"/>
          <ac:cxnSpMkLst>
            <pc:docMk/>
            <pc:sldMk cId="2872598656" sldId="941"/>
            <ac:cxnSpMk id="138" creationId="{FF2066E0-13D4-50B0-F443-7D25BE57CDDF}"/>
          </ac:cxnSpMkLst>
        </pc:cxnChg>
        <pc:cxnChg chg="mod">
          <ac:chgData name="Phillip Kaufman" userId="c001b2a046940d7c" providerId="LiveId" clId="{5CB25B10-5B1C-4017-B167-ED3104435743}" dt="2024-05-27T23:10:34.045" v="8917"/>
          <ac:cxnSpMkLst>
            <pc:docMk/>
            <pc:sldMk cId="2872598656" sldId="941"/>
            <ac:cxnSpMk id="139" creationId="{13B47E9B-BAE4-3AC1-A33F-1AD3050521A8}"/>
          </ac:cxnSpMkLst>
        </pc:cxnChg>
        <pc:cxnChg chg="mod">
          <ac:chgData name="Phillip Kaufman" userId="c001b2a046940d7c" providerId="LiveId" clId="{5CB25B10-5B1C-4017-B167-ED3104435743}" dt="2024-05-27T07:13:08.964" v="8404"/>
          <ac:cxnSpMkLst>
            <pc:docMk/>
            <pc:sldMk cId="2872598656" sldId="941"/>
            <ac:cxnSpMk id="139" creationId="{A52FB2A9-3419-3D63-38BF-606F80EF30EC}"/>
          </ac:cxnSpMkLst>
        </pc:cxnChg>
        <pc:cxnChg chg="mod">
          <ac:chgData name="Phillip Kaufman" userId="c001b2a046940d7c" providerId="LiveId" clId="{5CB25B10-5B1C-4017-B167-ED3104435743}" dt="2024-05-27T07:13:08.964" v="8404"/>
          <ac:cxnSpMkLst>
            <pc:docMk/>
            <pc:sldMk cId="2872598656" sldId="941"/>
            <ac:cxnSpMk id="140" creationId="{D17F4879-85CB-4AA3-AAAB-0F7297A0CF90}"/>
          </ac:cxnSpMkLst>
        </pc:cxnChg>
        <pc:cxnChg chg="mod">
          <ac:chgData name="Phillip Kaufman" userId="c001b2a046940d7c" providerId="LiveId" clId="{5CB25B10-5B1C-4017-B167-ED3104435743}" dt="2024-05-27T23:10:34.045" v="8917"/>
          <ac:cxnSpMkLst>
            <pc:docMk/>
            <pc:sldMk cId="2872598656" sldId="941"/>
            <ac:cxnSpMk id="140" creationId="{E231030D-6122-6868-FEC9-C55624EB3EC2}"/>
          </ac:cxnSpMkLst>
        </pc:cxnChg>
        <pc:cxnChg chg="mod">
          <ac:chgData name="Phillip Kaufman" userId="c001b2a046940d7c" providerId="LiveId" clId="{5CB25B10-5B1C-4017-B167-ED3104435743}" dt="2024-05-27T07:13:08.964" v="8404"/>
          <ac:cxnSpMkLst>
            <pc:docMk/>
            <pc:sldMk cId="2872598656" sldId="941"/>
            <ac:cxnSpMk id="141" creationId="{A6FED4FA-A3CB-1DA3-D882-29FF4D39007A}"/>
          </ac:cxnSpMkLst>
        </pc:cxnChg>
        <pc:cxnChg chg="mod">
          <ac:chgData name="Phillip Kaufman" userId="c001b2a046940d7c" providerId="LiveId" clId="{5CB25B10-5B1C-4017-B167-ED3104435743}" dt="2024-05-27T23:10:34.045" v="8917"/>
          <ac:cxnSpMkLst>
            <pc:docMk/>
            <pc:sldMk cId="2872598656" sldId="941"/>
            <ac:cxnSpMk id="141" creationId="{F18FCF11-3483-56CD-D674-7E91D0F55284}"/>
          </ac:cxnSpMkLst>
        </pc:cxnChg>
        <pc:cxnChg chg="mod">
          <ac:chgData name="Phillip Kaufman" userId="c001b2a046940d7c" providerId="LiveId" clId="{5CB25B10-5B1C-4017-B167-ED3104435743}" dt="2024-05-27T23:11:20.470" v="8930" actId="165"/>
          <ac:cxnSpMkLst>
            <pc:docMk/>
            <pc:sldMk cId="2872598656" sldId="941"/>
            <ac:cxnSpMk id="142" creationId="{E600AB9A-A678-66A4-33C9-9E04D0A88418}"/>
          </ac:cxnSpMkLst>
        </pc:cxnChg>
        <pc:cxnChg chg="mod">
          <ac:chgData name="Phillip Kaufman" userId="c001b2a046940d7c" providerId="LiveId" clId="{5CB25B10-5B1C-4017-B167-ED3104435743}" dt="2024-05-27T07:13:08.964" v="8404"/>
          <ac:cxnSpMkLst>
            <pc:docMk/>
            <pc:sldMk cId="2872598656" sldId="941"/>
            <ac:cxnSpMk id="143" creationId="{3B219D91-EA83-4F5A-1836-8272FE08D87F}"/>
          </ac:cxnSpMkLst>
        </pc:cxnChg>
        <pc:cxnChg chg="mod">
          <ac:chgData name="Phillip Kaufman" userId="c001b2a046940d7c" providerId="LiveId" clId="{5CB25B10-5B1C-4017-B167-ED3104435743}" dt="2024-05-27T23:10:34.045" v="8917"/>
          <ac:cxnSpMkLst>
            <pc:docMk/>
            <pc:sldMk cId="2872598656" sldId="941"/>
            <ac:cxnSpMk id="143" creationId="{4508FAC1-BA74-C54E-894B-AFB7A7F61FE9}"/>
          </ac:cxnSpMkLst>
        </pc:cxnChg>
        <pc:cxnChg chg="mod">
          <ac:chgData name="Phillip Kaufman" userId="c001b2a046940d7c" providerId="LiveId" clId="{5CB25B10-5B1C-4017-B167-ED3104435743}" dt="2024-05-27T23:11:20.470" v="8930" actId="165"/>
          <ac:cxnSpMkLst>
            <pc:docMk/>
            <pc:sldMk cId="2872598656" sldId="941"/>
            <ac:cxnSpMk id="144" creationId="{111A842E-A9C9-F44D-7F08-53E97458ECF3}"/>
          </ac:cxnSpMkLst>
        </pc:cxnChg>
        <pc:cxnChg chg="mod">
          <ac:chgData name="Phillip Kaufman" userId="c001b2a046940d7c" providerId="LiveId" clId="{5CB25B10-5B1C-4017-B167-ED3104435743}" dt="2024-05-27T23:11:20.470" v="8930" actId="165"/>
          <ac:cxnSpMkLst>
            <pc:docMk/>
            <pc:sldMk cId="2872598656" sldId="941"/>
            <ac:cxnSpMk id="145" creationId="{F39A3001-AF60-9B04-AABC-31EBB1594528}"/>
          </ac:cxnSpMkLst>
        </pc:cxnChg>
        <pc:cxnChg chg="mod">
          <ac:chgData name="Phillip Kaufman" userId="c001b2a046940d7c" providerId="LiveId" clId="{5CB25B10-5B1C-4017-B167-ED3104435743}" dt="2024-05-27T23:11:20.470" v="8930" actId="165"/>
          <ac:cxnSpMkLst>
            <pc:docMk/>
            <pc:sldMk cId="2872598656" sldId="941"/>
            <ac:cxnSpMk id="146" creationId="{DC06EAC6-E220-7EB9-2C84-FEAD5B5C2712}"/>
          </ac:cxnSpMkLst>
        </pc:cxnChg>
        <pc:cxnChg chg="mod">
          <ac:chgData name="Phillip Kaufman" userId="c001b2a046940d7c" providerId="LiveId" clId="{5CB25B10-5B1C-4017-B167-ED3104435743}" dt="2024-05-27T23:11:20.470" v="8930" actId="165"/>
          <ac:cxnSpMkLst>
            <pc:docMk/>
            <pc:sldMk cId="2872598656" sldId="941"/>
            <ac:cxnSpMk id="147" creationId="{C930EE66-343C-0A12-3FCF-CFD65A6F8563}"/>
          </ac:cxnSpMkLst>
        </pc:cxnChg>
        <pc:cxnChg chg="mod">
          <ac:chgData name="Phillip Kaufman" userId="c001b2a046940d7c" providerId="LiveId" clId="{5CB25B10-5B1C-4017-B167-ED3104435743}" dt="2024-05-27T23:11:20.470" v="8930" actId="165"/>
          <ac:cxnSpMkLst>
            <pc:docMk/>
            <pc:sldMk cId="2872598656" sldId="941"/>
            <ac:cxnSpMk id="148" creationId="{94FCE567-F92B-23C2-58B4-E7A1EE86E637}"/>
          </ac:cxnSpMkLst>
        </pc:cxnChg>
        <pc:cxnChg chg="mod">
          <ac:chgData name="Phillip Kaufman" userId="c001b2a046940d7c" providerId="LiveId" clId="{5CB25B10-5B1C-4017-B167-ED3104435743}" dt="2024-05-27T07:13:08.964" v="8404"/>
          <ac:cxnSpMkLst>
            <pc:docMk/>
            <pc:sldMk cId="2872598656" sldId="941"/>
            <ac:cxnSpMk id="149" creationId="{D26D3265-BC68-E397-E55A-F75EDC9203D9}"/>
          </ac:cxnSpMkLst>
        </pc:cxnChg>
        <pc:cxnChg chg="mod">
          <ac:chgData name="Phillip Kaufman" userId="c001b2a046940d7c" providerId="LiveId" clId="{5CB25B10-5B1C-4017-B167-ED3104435743}" dt="2024-05-27T23:10:34.045" v="8917"/>
          <ac:cxnSpMkLst>
            <pc:docMk/>
            <pc:sldMk cId="2872598656" sldId="941"/>
            <ac:cxnSpMk id="149" creationId="{F582737D-2781-2080-7130-DAFD42CE2D36}"/>
          </ac:cxnSpMkLst>
        </pc:cxnChg>
        <pc:cxnChg chg="mod">
          <ac:chgData name="Phillip Kaufman" userId="c001b2a046940d7c" providerId="LiveId" clId="{5CB25B10-5B1C-4017-B167-ED3104435743}" dt="2024-05-27T23:10:34.045" v="8917"/>
          <ac:cxnSpMkLst>
            <pc:docMk/>
            <pc:sldMk cId="2872598656" sldId="941"/>
            <ac:cxnSpMk id="151" creationId="{6994FDEF-AA2F-A35C-B9F4-522ABD28C3A7}"/>
          </ac:cxnSpMkLst>
        </pc:cxnChg>
        <pc:cxnChg chg="mod">
          <ac:chgData name="Phillip Kaufman" userId="c001b2a046940d7c" providerId="LiveId" clId="{5CB25B10-5B1C-4017-B167-ED3104435743}" dt="2024-05-27T07:13:08.964" v="8404"/>
          <ac:cxnSpMkLst>
            <pc:docMk/>
            <pc:sldMk cId="2872598656" sldId="941"/>
            <ac:cxnSpMk id="151" creationId="{8BA6EBA0-8FA8-3FE8-32E8-3AB3F3BD9E9E}"/>
          </ac:cxnSpMkLst>
        </pc:cxnChg>
        <pc:cxnChg chg="mod">
          <ac:chgData name="Phillip Kaufman" userId="c001b2a046940d7c" providerId="LiveId" clId="{5CB25B10-5B1C-4017-B167-ED3104435743}" dt="2024-05-27T07:13:08.964" v="8404"/>
          <ac:cxnSpMkLst>
            <pc:docMk/>
            <pc:sldMk cId="2872598656" sldId="941"/>
            <ac:cxnSpMk id="152" creationId="{35DC046D-E1E4-D001-B1BC-5BF9711C7547}"/>
          </ac:cxnSpMkLst>
        </pc:cxnChg>
        <pc:cxnChg chg="mod">
          <ac:chgData name="Phillip Kaufman" userId="c001b2a046940d7c" providerId="LiveId" clId="{5CB25B10-5B1C-4017-B167-ED3104435743}" dt="2024-05-27T23:10:34.045" v="8917"/>
          <ac:cxnSpMkLst>
            <pc:docMk/>
            <pc:sldMk cId="2872598656" sldId="941"/>
            <ac:cxnSpMk id="152" creationId="{76084C16-AB13-981D-7DFB-1DD88611155D}"/>
          </ac:cxnSpMkLst>
        </pc:cxnChg>
        <pc:cxnChg chg="mod">
          <ac:chgData name="Phillip Kaufman" userId="c001b2a046940d7c" providerId="LiveId" clId="{5CB25B10-5B1C-4017-B167-ED3104435743}" dt="2024-05-27T23:10:34.045" v="8917"/>
          <ac:cxnSpMkLst>
            <pc:docMk/>
            <pc:sldMk cId="2872598656" sldId="941"/>
            <ac:cxnSpMk id="153" creationId="{8FF6DD4D-CB58-EB12-41BF-7E9BAE64302F}"/>
          </ac:cxnSpMkLst>
        </pc:cxnChg>
        <pc:cxnChg chg="mod">
          <ac:chgData name="Phillip Kaufman" userId="c001b2a046940d7c" providerId="LiveId" clId="{5CB25B10-5B1C-4017-B167-ED3104435743}" dt="2024-05-27T07:13:08.964" v="8404"/>
          <ac:cxnSpMkLst>
            <pc:docMk/>
            <pc:sldMk cId="2872598656" sldId="941"/>
            <ac:cxnSpMk id="153" creationId="{92BA56A2-3DC2-E7F3-2821-4CDA531E6E4A}"/>
          </ac:cxnSpMkLst>
        </pc:cxnChg>
        <pc:cxnChg chg="mod">
          <ac:chgData name="Phillip Kaufman" userId="c001b2a046940d7c" providerId="LiveId" clId="{5CB25B10-5B1C-4017-B167-ED3104435743}" dt="2024-05-27T23:10:34.045" v="8917"/>
          <ac:cxnSpMkLst>
            <pc:docMk/>
            <pc:sldMk cId="2872598656" sldId="941"/>
            <ac:cxnSpMk id="154" creationId="{5CC344CF-2072-B2A8-D9CC-DC2E8293887C}"/>
          </ac:cxnSpMkLst>
        </pc:cxnChg>
        <pc:cxnChg chg="mod">
          <ac:chgData name="Phillip Kaufman" userId="c001b2a046940d7c" providerId="LiveId" clId="{5CB25B10-5B1C-4017-B167-ED3104435743}" dt="2024-05-27T07:13:08.964" v="8404"/>
          <ac:cxnSpMkLst>
            <pc:docMk/>
            <pc:sldMk cId="2872598656" sldId="941"/>
            <ac:cxnSpMk id="154" creationId="{CB1E40CB-B63C-1C58-8468-CB43100A74BD}"/>
          </ac:cxnSpMkLst>
        </pc:cxnChg>
        <pc:cxnChg chg="mod">
          <ac:chgData name="Phillip Kaufman" userId="c001b2a046940d7c" providerId="LiveId" clId="{5CB25B10-5B1C-4017-B167-ED3104435743}" dt="2024-05-27T07:13:08.964" v="8404"/>
          <ac:cxnSpMkLst>
            <pc:docMk/>
            <pc:sldMk cId="2872598656" sldId="941"/>
            <ac:cxnSpMk id="156" creationId="{0CBEC0D8-38E7-E02F-D1FC-09149220CBEA}"/>
          </ac:cxnSpMkLst>
        </pc:cxnChg>
        <pc:cxnChg chg="mod">
          <ac:chgData name="Phillip Kaufman" userId="c001b2a046940d7c" providerId="LiveId" clId="{5CB25B10-5B1C-4017-B167-ED3104435743}" dt="2024-05-27T23:10:34.045" v="8917"/>
          <ac:cxnSpMkLst>
            <pc:docMk/>
            <pc:sldMk cId="2872598656" sldId="941"/>
            <ac:cxnSpMk id="156" creationId="{45AC9153-DBDD-E04E-235A-AF3154BBF8A9}"/>
          </ac:cxnSpMkLst>
        </pc:cxnChg>
        <pc:cxnChg chg="mod">
          <ac:chgData name="Phillip Kaufman" userId="c001b2a046940d7c" providerId="LiveId" clId="{5CB25B10-5B1C-4017-B167-ED3104435743}" dt="2024-05-27T07:13:08.964" v="8404"/>
          <ac:cxnSpMkLst>
            <pc:docMk/>
            <pc:sldMk cId="2872598656" sldId="941"/>
            <ac:cxnSpMk id="157" creationId="{754E2073-1557-72FA-5811-976D545BCA01}"/>
          </ac:cxnSpMkLst>
        </pc:cxnChg>
        <pc:cxnChg chg="mod">
          <ac:chgData name="Phillip Kaufman" userId="c001b2a046940d7c" providerId="LiveId" clId="{5CB25B10-5B1C-4017-B167-ED3104435743}" dt="2024-05-27T23:10:34.045" v="8917"/>
          <ac:cxnSpMkLst>
            <pc:docMk/>
            <pc:sldMk cId="2872598656" sldId="941"/>
            <ac:cxnSpMk id="157" creationId="{B0D058F7-7FAC-4C4F-976C-8E63EED91EE9}"/>
          </ac:cxnSpMkLst>
        </pc:cxnChg>
        <pc:cxnChg chg="mod">
          <ac:chgData name="Phillip Kaufman" userId="c001b2a046940d7c" providerId="LiveId" clId="{5CB25B10-5B1C-4017-B167-ED3104435743}" dt="2024-05-27T23:10:34.045" v="8917"/>
          <ac:cxnSpMkLst>
            <pc:docMk/>
            <pc:sldMk cId="2872598656" sldId="941"/>
            <ac:cxnSpMk id="158" creationId="{436BA0DA-D98D-37C3-6387-ADDA13AEB48F}"/>
          </ac:cxnSpMkLst>
        </pc:cxnChg>
        <pc:cxnChg chg="mod">
          <ac:chgData name="Phillip Kaufman" userId="c001b2a046940d7c" providerId="LiveId" clId="{5CB25B10-5B1C-4017-B167-ED3104435743}" dt="2024-05-27T07:13:08.964" v="8404"/>
          <ac:cxnSpMkLst>
            <pc:docMk/>
            <pc:sldMk cId="2872598656" sldId="941"/>
            <ac:cxnSpMk id="158" creationId="{CF3C3C37-7503-CB8A-7222-5FDD2B2949CA}"/>
          </ac:cxnSpMkLst>
        </pc:cxnChg>
        <pc:cxnChg chg="mod">
          <ac:chgData name="Phillip Kaufman" userId="c001b2a046940d7c" providerId="LiveId" clId="{5CB25B10-5B1C-4017-B167-ED3104435743}" dt="2024-05-27T23:10:34.045" v="8917"/>
          <ac:cxnSpMkLst>
            <pc:docMk/>
            <pc:sldMk cId="2872598656" sldId="941"/>
            <ac:cxnSpMk id="159" creationId="{6BAFB73E-814D-F641-0EBD-1FE352F91F21}"/>
          </ac:cxnSpMkLst>
        </pc:cxnChg>
        <pc:cxnChg chg="mod">
          <ac:chgData name="Phillip Kaufman" userId="c001b2a046940d7c" providerId="LiveId" clId="{5CB25B10-5B1C-4017-B167-ED3104435743}" dt="2024-05-27T07:13:08.964" v="8404"/>
          <ac:cxnSpMkLst>
            <pc:docMk/>
            <pc:sldMk cId="2872598656" sldId="941"/>
            <ac:cxnSpMk id="159" creationId="{87141B26-6BC7-942F-01F9-875B780A34F5}"/>
          </ac:cxnSpMkLst>
        </pc:cxnChg>
        <pc:cxnChg chg="mod">
          <ac:chgData name="Phillip Kaufman" userId="c001b2a046940d7c" providerId="LiveId" clId="{5CB25B10-5B1C-4017-B167-ED3104435743}" dt="2024-05-27T07:13:08.964" v="8404"/>
          <ac:cxnSpMkLst>
            <pc:docMk/>
            <pc:sldMk cId="2872598656" sldId="941"/>
            <ac:cxnSpMk id="160" creationId="{318BA424-2507-7F78-8090-133A6916DD66}"/>
          </ac:cxnSpMkLst>
        </pc:cxnChg>
        <pc:cxnChg chg="mod">
          <ac:chgData name="Phillip Kaufman" userId="c001b2a046940d7c" providerId="LiveId" clId="{5CB25B10-5B1C-4017-B167-ED3104435743}" dt="2024-05-27T23:10:34.045" v="8917"/>
          <ac:cxnSpMkLst>
            <pc:docMk/>
            <pc:sldMk cId="2872598656" sldId="941"/>
            <ac:cxnSpMk id="160" creationId="{3FDF3681-F163-55EA-7D48-C534CF9307F8}"/>
          </ac:cxnSpMkLst>
        </pc:cxnChg>
        <pc:cxnChg chg="mod">
          <ac:chgData name="Phillip Kaufman" userId="c001b2a046940d7c" providerId="LiveId" clId="{5CB25B10-5B1C-4017-B167-ED3104435743}" dt="2024-05-27T07:13:08.964" v="8404"/>
          <ac:cxnSpMkLst>
            <pc:docMk/>
            <pc:sldMk cId="2872598656" sldId="941"/>
            <ac:cxnSpMk id="161" creationId="{100AEA25-6AB7-A5D4-4817-228AA6E5B96A}"/>
          </ac:cxnSpMkLst>
        </pc:cxnChg>
        <pc:cxnChg chg="mod">
          <ac:chgData name="Phillip Kaufman" userId="c001b2a046940d7c" providerId="LiveId" clId="{5CB25B10-5B1C-4017-B167-ED3104435743}" dt="2024-05-27T23:10:34.045" v="8917"/>
          <ac:cxnSpMkLst>
            <pc:docMk/>
            <pc:sldMk cId="2872598656" sldId="941"/>
            <ac:cxnSpMk id="161" creationId="{C5655B69-D006-4D07-F879-61CE0A87920F}"/>
          </ac:cxnSpMkLst>
        </pc:cxnChg>
        <pc:cxnChg chg="mod">
          <ac:chgData name="Phillip Kaufman" userId="c001b2a046940d7c" providerId="LiveId" clId="{5CB25B10-5B1C-4017-B167-ED3104435743}" dt="2024-05-27T07:13:08.964" v="8404"/>
          <ac:cxnSpMkLst>
            <pc:docMk/>
            <pc:sldMk cId="2872598656" sldId="941"/>
            <ac:cxnSpMk id="162" creationId="{62947289-3B9E-4463-4A69-02BEDFBEAA5A}"/>
          </ac:cxnSpMkLst>
        </pc:cxnChg>
        <pc:cxnChg chg="mod">
          <ac:chgData name="Phillip Kaufman" userId="c001b2a046940d7c" providerId="LiveId" clId="{5CB25B10-5B1C-4017-B167-ED3104435743}" dt="2024-05-27T23:10:34.045" v="8917"/>
          <ac:cxnSpMkLst>
            <pc:docMk/>
            <pc:sldMk cId="2872598656" sldId="941"/>
            <ac:cxnSpMk id="162" creationId="{AF33E778-0E29-CAED-E6CC-3E139525BB66}"/>
          </ac:cxnSpMkLst>
        </pc:cxnChg>
        <pc:cxnChg chg="mod">
          <ac:chgData name="Phillip Kaufman" userId="c001b2a046940d7c" providerId="LiveId" clId="{5CB25B10-5B1C-4017-B167-ED3104435743}" dt="2024-05-27T07:13:08.964" v="8404"/>
          <ac:cxnSpMkLst>
            <pc:docMk/>
            <pc:sldMk cId="2872598656" sldId="941"/>
            <ac:cxnSpMk id="163" creationId="{F0DDE66A-327D-DDE6-63DF-4E2484D8A47F}"/>
          </ac:cxnSpMkLst>
        </pc:cxnChg>
        <pc:cxnChg chg="mod">
          <ac:chgData name="Phillip Kaufman" userId="c001b2a046940d7c" providerId="LiveId" clId="{5CB25B10-5B1C-4017-B167-ED3104435743}" dt="2024-05-27T23:10:34.045" v="8917"/>
          <ac:cxnSpMkLst>
            <pc:docMk/>
            <pc:sldMk cId="2872598656" sldId="941"/>
            <ac:cxnSpMk id="163" creationId="{F2BC2885-5D4A-15E3-DC4E-0C46DDB4DDFD}"/>
          </ac:cxnSpMkLst>
        </pc:cxnChg>
        <pc:cxnChg chg="mod">
          <ac:chgData name="Phillip Kaufman" userId="c001b2a046940d7c" providerId="LiveId" clId="{5CB25B10-5B1C-4017-B167-ED3104435743}" dt="2024-05-27T07:13:08.964" v="8404"/>
          <ac:cxnSpMkLst>
            <pc:docMk/>
            <pc:sldMk cId="2872598656" sldId="941"/>
            <ac:cxnSpMk id="164" creationId="{259BC1B5-2F74-2EEF-679E-6759D45F3408}"/>
          </ac:cxnSpMkLst>
        </pc:cxnChg>
        <pc:cxnChg chg="mod">
          <ac:chgData name="Phillip Kaufman" userId="c001b2a046940d7c" providerId="LiveId" clId="{5CB25B10-5B1C-4017-B167-ED3104435743}" dt="2024-05-27T07:13:08.964" v="8404"/>
          <ac:cxnSpMkLst>
            <pc:docMk/>
            <pc:sldMk cId="2872598656" sldId="941"/>
            <ac:cxnSpMk id="165" creationId="{0907BD10-3C90-BC54-72E4-E36E134ED8F4}"/>
          </ac:cxnSpMkLst>
        </pc:cxnChg>
        <pc:cxnChg chg="mod">
          <ac:chgData name="Phillip Kaufman" userId="c001b2a046940d7c" providerId="LiveId" clId="{5CB25B10-5B1C-4017-B167-ED3104435743}" dt="2024-05-27T07:13:08.964" v="8404"/>
          <ac:cxnSpMkLst>
            <pc:docMk/>
            <pc:sldMk cId="2872598656" sldId="941"/>
            <ac:cxnSpMk id="166" creationId="{D3D1C03F-5E58-A5BB-7FB0-1D8A8E89AC49}"/>
          </ac:cxnSpMkLst>
        </pc:cxnChg>
        <pc:cxnChg chg="mod">
          <ac:chgData name="Phillip Kaufman" userId="c001b2a046940d7c" providerId="LiveId" clId="{5CB25B10-5B1C-4017-B167-ED3104435743}" dt="2024-05-27T23:10:36.568" v="8919" actId="571"/>
          <ac:cxnSpMkLst>
            <pc:docMk/>
            <pc:sldMk cId="2872598656" sldId="941"/>
            <ac:cxnSpMk id="168" creationId="{A4A66984-0E1A-74A9-5670-669161535272}"/>
          </ac:cxnSpMkLst>
        </pc:cxnChg>
        <pc:cxnChg chg="mod">
          <ac:chgData name="Phillip Kaufman" userId="c001b2a046940d7c" providerId="LiveId" clId="{5CB25B10-5B1C-4017-B167-ED3104435743}" dt="2024-05-27T07:13:10.402" v="8405"/>
          <ac:cxnSpMkLst>
            <pc:docMk/>
            <pc:sldMk cId="2872598656" sldId="941"/>
            <ac:cxnSpMk id="169" creationId="{5A7B900F-5456-6D15-3772-ADC68FE4ED71}"/>
          </ac:cxnSpMkLst>
        </pc:cxnChg>
        <pc:cxnChg chg="mod">
          <ac:chgData name="Phillip Kaufman" userId="c001b2a046940d7c" providerId="LiveId" clId="{5CB25B10-5B1C-4017-B167-ED3104435743}" dt="2024-05-27T23:10:36.568" v="8919" actId="571"/>
          <ac:cxnSpMkLst>
            <pc:docMk/>
            <pc:sldMk cId="2872598656" sldId="941"/>
            <ac:cxnSpMk id="169" creationId="{C9970754-FE38-BACE-3AA7-8F8377966A4A}"/>
          </ac:cxnSpMkLst>
        </pc:cxnChg>
        <pc:cxnChg chg="mod">
          <ac:chgData name="Phillip Kaufman" userId="c001b2a046940d7c" providerId="LiveId" clId="{5CB25B10-5B1C-4017-B167-ED3104435743}" dt="2024-05-27T23:10:36.568" v="8919" actId="571"/>
          <ac:cxnSpMkLst>
            <pc:docMk/>
            <pc:sldMk cId="2872598656" sldId="941"/>
            <ac:cxnSpMk id="170" creationId="{4B75ED91-D47C-F0E8-AEF6-586A180BC505}"/>
          </ac:cxnSpMkLst>
        </pc:cxnChg>
        <pc:cxnChg chg="mod">
          <ac:chgData name="Phillip Kaufman" userId="c001b2a046940d7c" providerId="LiveId" clId="{5CB25B10-5B1C-4017-B167-ED3104435743}" dt="2024-05-27T23:10:36.568" v="8919" actId="571"/>
          <ac:cxnSpMkLst>
            <pc:docMk/>
            <pc:sldMk cId="2872598656" sldId="941"/>
            <ac:cxnSpMk id="171" creationId="{388554F8-6E23-4BE0-D135-72EC00F8122D}"/>
          </ac:cxnSpMkLst>
        </pc:cxnChg>
        <pc:cxnChg chg="mod">
          <ac:chgData name="Phillip Kaufman" userId="c001b2a046940d7c" providerId="LiveId" clId="{5CB25B10-5B1C-4017-B167-ED3104435743}" dt="2024-05-27T07:13:10.402" v="8405"/>
          <ac:cxnSpMkLst>
            <pc:docMk/>
            <pc:sldMk cId="2872598656" sldId="941"/>
            <ac:cxnSpMk id="171" creationId="{D8E8A006-74B2-6E56-E722-450DA8CF6AA2}"/>
          </ac:cxnSpMkLst>
        </pc:cxnChg>
        <pc:cxnChg chg="mod">
          <ac:chgData name="Phillip Kaufman" userId="c001b2a046940d7c" providerId="LiveId" clId="{5CB25B10-5B1C-4017-B167-ED3104435743}" dt="2024-05-27T23:10:36.568" v="8919" actId="571"/>
          <ac:cxnSpMkLst>
            <pc:docMk/>
            <pc:sldMk cId="2872598656" sldId="941"/>
            <ac:cxnSpMk id="172" creationId="{19238C63-D0C5-4A30-B21E-55DF621B4801}"/>
          </ac:cxnSpMkLst>
        </pc:cxnChg>
        <pc:cxnChg chg="mod">
          <ac:chgData name="Phillip Kaufman" userId="c001b2a046940d7c" providerId="LiveId" clId="{5CB25B10-5B1C-4017-B167-ED3104435743}" dt="2024-05-27T07:13:10.402" v="8405"/>
          <ac:cxnSpMkLst>
            <pc:docMk/>
            <pc:sldMk cId="2872598656" sldId="941"/>
            <ac:cxnSpMk id="172" creationId="{4B713155-006D-E869-2A2B-37854B5C448F}"/>
          </ac:cxnSpMkLst>
        </pc:cxnChg>
        <pc:cxnChg chg="mod">
          <ac:chgData name="Phillip Kaufman" userId="c001b2a046940d7c" providerId="LiveId" clId="{5CB25B10-5B1C-4017-B167-ED3104435743}" dt="2024-05-27T23:10:36.568" v="8919" actId="571"/>
          <ac:cxnSpMkLst>
            <pc:docMk/>
            <pc:sldMk cId="2872598656" sldId="941"/>
            <ac:cxnSpMk id="173" creationId="{8966D968-19D3-9B5B-2CF7-3CB6C01C073D}"/>
          </ac:cxnSpMkLst>
        </pc:cxnChg>
        <pc:cxnChg chg="mod">
          <ac:chgData name="Phillip Kaufman" userId="c001b2a046940d7c" providerId="LiveId" clId="{5CB25B10-5B1C-4017-B167-ED3104435743}" dt="2024-05-27T07:13:10.402" v="8405"/>
          <ac:cxnSpMkLst>
            <pc:docMk/>
            <pc:sldMk cId="2872598656" sldId="941"/>
            <ac:cxnSpMk id="173" creationId="{FAE16471-42BD-09FD-6D82-528DB652CE66}"/>
          </ac:cxnSpMkLst>
        </pc:cxnChg>
        <pc:cxnChg chg="mod">
          <ac:chgData name="Phillip Kaufman" userId="c001b2a046940d7c" providerId="LiveId" clId="{5CB25B10-5B1C-4017-B167-ED3104435743}" dt="2024-05-27T07:13:10.402" v="8405"/>
          <ac:cxnSpMkLst>
            <pc:docMk/>
            <pc:sldMk cId="2872598656" sldId="941"/>
            <ac:cxnSpMk id="174" creationId="{0B8EC9F7-A6D8-4D1A-9C12-42CD620B031C}"/>
          </ac:cxnSpMkLst>
        </pc:cxnChg>
        <pc:cxnChg chg="mod">
          <ac:chgData name="Phillip Kaufman" userId="c001b2a046940d7c" providerId="LiveId" clId="{5CB25B10-5B1C-4017-B167-ED3104435743}" dt="2024-05-27T23:10:36.568" v="8919" actId="571"/>
          <ac:cxnSpMkLst>
            <pc:docMk/>
            <pc:sldMk cId="2872598656" sldId="941"/>
            <ac:cxnSpMk id="174" creationId="{D554AEB1-68FA-F847-A3E8-D4760124FD12}"/>
          </ac:cxnSpMkLst>
        </pc:cxnChg>
        <pc:cxnChg chg="mod">
          <ac:chgData name="Phillip Kaufman" userId="c001b2a046940d7c" providerId="LiveId" clId="{5CB25B10-5B1C-4017-B167-ED3104435743}" dt="2024-05-27T07:13:10.402" v="8405"/>
          <ac:cxnSpMkLst>
            <pc:docMk/>
            <pc:sldMk cId="2872598656" sldId="941"/>
            <ac:cxnSpMk id="175" creationId="{2E12A23A-5F68-BDC9-4385-6234FACB0310}"/>
          </ac:cxnSpMkLst>
        </pc:cxnChg>
        <pc:cxnChg chg="mod">
          <ac:chgData name="Phillip Kaufman" userId="c001b2a046940d7c" providerId="LiveId" clId="{5CB25B10-5B1C-4017-B167-ED3104435743}" dt="2024-05-27T23:10:36.568" v="8919" actId="571"/>
          <ac:cxnSpMkLst>
            <pc:docMk/>
            <pc:sldMk cId="2872598656" sldId="941"/>
            <ac:cxnSpMk id="175" creationId="{ED6A9963-2CC6-5043-289B-CC17EC84C553}"/>
          </ac:cxnSpMkLst>
        </pc:cxnChg>
        <pc:cxnChg chg="mod">
          <ac:chgData name="Phillip Kaufman" userId="c001b2a046940d7c" providerId="LiveId" clId="{5CB25B10-5B1C-4017-B167-ED3104435743}" dt="2024-05-27T07:13:10.402" v="8405"/>
          <ac:cxnSpMkLst>
            <pc:docMk/>
            <pc:sldMk cId="2872598656" sldId="941"/>
            <ac:cxnSpMk id="176" creationId="{5DD36FAC-C0AD-6A54-DA0E-D3279D32C38D}"/>
          </ac:cxnSpMkLst>
        </pc:cxnChg>
        <pc:cxnChg chg="mod">
          <ac:chgData name="Phillip Kaufman" userId="c001b2a046940d7c" providerId="LiveId" clId="{5CB25B10-5B1C-4017-B167-ED3104435743}" dt="2024-05-27T23:10:36.568" v="8919" actId="571"/>
          <ac:cxnSpMkLst>
            <pc:docMk/>
            <pc:sldMk cId="2872598656" sldId="941"/>
            <ac:cxnSpMk id="176" creationId="{D9F0B783-728A-7D7C-71C3-8B7BFA8821DB}"/>
          </ac:cxnSpMkLst>
        </pc:cxnChg>
        <pc:cxnChg chg="mod">
          <ac:chgData name="Phillip Kaufman" userId="c001b2a046940d7c" providerId="LiveId" clId="{5CB25B10-5B1C-4017-B167-ED3104435743}" dt="2024-05-27T23:10:36.568" v="8919" actId="571"/>
          <ac:cxnSpMkLst>
            <pc:docMk/>
            <pc:sldMk cId="2872598656" sldId="941"/>
            <ac:cxnSpMk id="177" creationId="{2AB84AE7-2EE3-AC51-848E-68429046444F}"/>
          </ac:cxnSpMkLst>
        </pc:cxnChg>
        <pc:cxnChg chg="mod">
          <ac:chgData name="Phillip Kaufman" userId="c001b2a046940d7c" providerId="LiveId" clId="{5CB25B10-5B1C-4017-B167-ED3104435743}" dt="2024-05-27T07:13:10.402" v="8405"/>
          <ac:cxnSpMkLst>
            <pc:docMk/>
            <pc:sldMk cId="2872598656" sldId="941"/>
            <ac:cxnSpMk id="177" creationId="{584DC4B6-9F4A-9BB3-1205-7336F84370C1}"/>
          </ac:cxnSpMkLst>
        </pc:cxnChg>
        <pc:cxnChg chg="mod">
          <ac:chgData name="Phillip Kaufman" userId="c001b2a046940d7c" providerId="LiveId" clId="{5CB25B10-5B1C-4017-B167-ED3104435743}" dt="2024-05-27T07:13:10.402" v="8405"/>
          <ac:cxnSpMkLst>
            <pc:docMk/>
            <pc:sldMk cId="2872598656" sldId="941"/>
            <ac:cxnSpMk id="178" creationId="{CC3B6B38-5B1D-B2F8-E4A4-EAB3CA741FFB}"/>
          </ac:cxnSpMkLst>
        </pc:cxnChg>
        <pc:cxnChg chg="mod">
          <ac:chgData name="Phillip Kaufman" userId="c001b2a046940d7c" providerId="LiveId" clId="{5CB25B10-5B1C-4017-B167-ED3104435743}" dt="2024-05-27T23:10:36.568" v="8919" actId="571"/>
          <ac:cxnSpMkLst>
            <pc:docMk/>
            <pc:sldMk cId="2872598656" sldId="941"/>
            <ac:cxnSpMk id="178" creationId="{D20BF12E-E6A8-8AAD-8DD5-8CF2E12D4858}"/>
          </ac:cxnSpMkLst>
        </pc:cxnChg>
        <pc:cxnChg chg="mod">
          <ac:chgData name="Phillip Kaufman" userId="c001b2a046940d7c" providerId="LiveId" clId="{5CB25B10-5B1C-4017-B167-ED3104435743}" dt="2024-05-27T23:10:36.568" v="8919" actId="571"/>
          <ac:cxnSpMkLst>
            <pc:docMk/>
            <pc:sldMk cId="2872598656" sldId="941"/>
            <ac:cxnSpMk id="179" creationId="{61FB1860-29AD-34C2-47EA-C56B135C935D}"/>
          </ac:cxnSpMkLst>
        </pc:cxnChg>
        <pc:cxnChg chg="mod">
          <ac:chgData name="Phillip Kaufman" userId="c001b2a046940d7c" providerId="LiveId" clId="{5CB25B10-5B1C-4017-B167-ED3104435743}" dt="2024-05-27T07:13:10.402" v="8405"/>
          <ac:cxnSpMkLst>
            <pc:docMk/>
            <pc:sldMk cId="2872598656" sldId="941"/>
            <ac:cxnSpMk id="179" creationId="{CEC3B4BE-88FF-A747-516A-F4454B7E54F2}"/>
          </ac:cxnSpMkLst>
        </pc:cxnChg>
        <pc:cxnChg chg="mod">
          <ac:chgData name="Phillip Kaufman" userId="c001b2a046940d7c" providerId="LiveId" clId="{5CB25B10-5B1C-4017-B167-ED3104435743}" dt="2024-05-27T07:13:10.402" v="8405"/>
          <ac:cxnSpMkLst>
            <pc:docMk/>
            <pc:sldMk cId="2872598656" sldId="941"/>
            <ac:cxnSpMk id="180" creationId="{51EB4658-DC66-9CF2-464E-630CD3654162}"/>
          </ac:cxnSpMkLst>
        </pc:cxnChg>
        <pc:cxnChg chg="mod">
          <ac:chgData name="Phillip Kaufman" userId="c001b2a046940d7c" providerId="LiveId" clId="{5CB25B10-5B1C-4017-B167-ED3104435743}" dt="2024-05-27T23:10:36.568" v="8919" actId="571"/>
          <ac:cxnSpMkLst>
            <pc:docMk/>
            <pc:sldMk cId="2872598656" sldId="941"/>
            <ac:cxnSpMk id="180" creationId="{74EBEC64-7BF9-5DB1-D308-A1CC57D49F07}"/>
          </ac:cxnSpMkLst>
        </pc:cxnChg>
        <pc:cxnChg chg="mod">
          <ac:chgData name="Phillip Kaufman" userId="c001b2a046940d7c" providerId="LiveId" clId="{5CB25B10-5B1C-4017-B167-ED3104435743}" dt="2024-05-27T23:10:36.568" v="8919" actId="571"/>
          <ac:cxnSpMkLst>
            <pc:docMk/>
            <pc:sldMk cId="2872598656" sldId="941"/>
            <ac:cxnSpMk id="181" creationId="{144E6D2C-E786-78AA-7311-B43B165132F5}"/>
          </ac:cxnSpMkLst>
        </pc:cxnChg>
        <pc:cxnChg chg="mod">
          <ac:chgData name="Phillip Kaufman" userId="c001b2a046940d7c" providerId="LiveId" clId="{5CB25B10-5B1C-4017-B167-ED3104435743}" dt="2024-05-27T07:13:10.402" v="8405"/>
          <ac:cxnSpMkLst>
            <pc:docMk/>
            <pc:sldMk cId="2872598656" sldId="941"/>
            <ac:cxnSpMk id="181" creationId="{74FE462E-F51F-215D-8EDD-611C6639F0FE}"/>
          </ac:cxnSpMkLst>
        </pc:cxnChg>
        <pc:cxnChg chg="mod">
          <ac:chgData name="Phillip Kaufman" userId="c001b2a046940d7c" providerId="LiveId" clId="{5CB25B10-5B1C-4017-B167-ED3104435743}" dt="2024-05-27T23:10:36.568" v="8919" actId="571"/>
          <ac:cxnSpMkLst>
            <pc:docMk/>
            <pc:sldMk cId="2872598656" sldId="941"/>
            <ac:cxnSpMk id="182" creationId="{C2E019B5-4593-9F1B-1048-17C265CE3D8F}"/>
          </ac:cxnSpMkLst>
        </pc:cxnChg>
        <pc:cxnChg chg="mod">
          <ac:chgData name="Phillip Kaufman" userId="c001b2a046940d7c" providerId="LiveId" clId="{5CB25B10-5B1C-4017-B167-ED3104435743}" dt="2024-05-27T07:13:10.402" v="8405"/>
          <ac:cxnSpMkLst>
            <pc:docMk/>
            <pc:sldMk cId="2872598656" sldId="941"/>
            <ac:cxnSpMk id="182" creationId="{DEFE21FB-2C0E-5397-C120-49FC0DEA698E}"/>
          </ac:cxnSpMkLst>
        </pc:cxnChg>
        <pc:cxnChg chg="mod">
          <ac:chgData name="Phillip Kaufman" userId="c001b2a046940d7c" providerId="LiveId" clId="{5CB25B10-5B1C-4017-B167-ED3104435743}" dt="2024-05-27T07:13:10.402" v="8405"/>
          <ac:cxnSpMkLst>
            <pc:docMk/>
            <pc:sldMk cId="2872598656" sldId="941"/>
            <ac:cxnSpMk id="183" creationId="{C0359214-197C-4FA0-9689-6BDEF6F019B3}"/>
          </ac:cxnSpMkLst>
        </pc:cxnChg>
        <pc:cxnChg chg="mod">
          <ac:chgData name="Phillip Kaufman" userId="c001b2a046940d7c" providerId="LiveId" clId="{5CB25B10-5B1C-4017-B167-ED3104435743}" dt="2024-05-27T23:10:36.568" v="8919" actId="571"/>
          <ac:cxnSpMkLst>
            <pc:docMk/>
            <pc:sldMk cId="2872598656" sldId="941"/>
            <ac:cxnSpMk id="183" creationId="{D7C7B24F-908D-D2AF-3A44-285C19347571}"/>
          </ac:cxnSpMkLst>
        </pc:cxnChg>
        <pc:cxnChg chg="mod">
          <ac:chgData name="Phillip Kaufman" userId="c001b2a046940d7c" providerId="LiveId" clId="{5CB25B10-5B1C-4017-B167-ED3104435743}" dt="2024-05-27T07:13:10.402" v="8405"/>
          <ac:cxnSpMkLst>
            <pc:docMk/>
            <pc:sldMk cId="2872598656" sldId="941"/>
            <ac:cxnSpMk id="184" creationId="{400F91E8-E4C5-214C-9B49-4B4C6B4CED30}"/>
          </ac:cxnSpMkLst>
        </pc:cxnChg>
        <pc:cxnChg chg="mod">
          <ac:chgData name="Phillip Kaufman" userId="c001b2a046940d7c" providerId="LiveId" clId="{5CB25B10-5B1C-4017-B167-ED3104435743}" dt="2024-05-27T23:10:36.568" v="8919" actId="571"/>
          <ac:cxnSpMkLst>
            <pc:docMk/>
            <pc:sldMk cId="2872598656" sldId="941"/>
            <ac:cxnSpMk id="184" creationId="{B2A24158-7CB6-077A-17EA-DB87A065A95A}"/>
          </ac:cxnSpMkLst>
        </pc:cxnChg>
        <pc:cxnChg chg="mod">
          <ac:chgData name="Phillip Kaufman" userId="c001b2a046940d7c" providerId="LiveId" clId="{5CB25B10-5B1C-4017-B167-ED3104435743}" dt="2024-05-27T23:10:36.568" v="8919" actId="571"/>
          <ac:cxnSpMkLst>
            <pc:docMk/>
            <pc:sldMk cId="2872598656" sldId="941"/>
            <ac:cxnSpMk id="185" creationId="{FCEAB4D6-82FC-3E0D-96BB-180A7BE32007}"/>
          </ac:cxnSpMkLst>
        </pc:cxnChg>
        <pc:cxnChg chg="mod">
          <ac:chgData name="Phillip Kaufman" userId="c001b2a046940d7c" providerId="LiveId" clId="{5CB25B10-5B1C-4017-B167-ED3104435743}" dt="2024-05-27T07:13:10.402" v="8405"/>
          <ac:cxnSpMkLst>
            <pc:docMk/>
            <pc:sldMk cId="2872598656" sldId="941"/>
            <ac:cxnSpMk id="185" creationId="{FF82D045-142A-EDD9-D801-4D304DCCE447}"/>
          </ac:cxnSpMkLst>
        </pc:cxnChg>
        <pc:cxnChg chg="mod">
          <ac:chgData name="Phillip Kaufman" userId="c001b2a046940d7c" providerId="LiveId" clId="{5CB25B10-5B1C-4017-B167-ED3104435743}" dt="2024-05-27T07:13:10.402" v="8405"/>
          <ac:cxnSpMkLst>
            <pc:docMk/>
            <pc:sldMk cId="2872598656" sldId="941"/>
            <ac:cxnSpMk id="186" creationId="{06FED625-B1F4-65B4-CF6F-7327B3D6B5B4}"/>
          </ac:cxnSpMkLst>
        </pc:cxnChg>
        <pc:cxnChg chg="mod">
          <ac:chgData name="Phillip Kaufman" userId="c001b2a046940d7c" providerId="LiveId" clId="{5CB25B10-5B1C-4017-B167-ED3104435743}" dt="2024-05-27T23:10:36.568" v="8919" actId="571"/>
          <ac:cxnSpMkLst>
            <pc:docMk/>
            <pc:sldMk cId="2872598656" sldId="941"/>
            <ac:cxnSpMk id="186" creationId="{A44C1090-0747-9E16-808D-52BAD86C1C5F}"/>
          </ac:cxnSpMkLst>
        </pc:cxnChg>
        <pc:cxnChg chg="mod">
          <ac:chgData name="Phillip Kaufman" userId="c001b2a046940d7c" providerId="LiveId" clId="{5CB25B10-5B1C-4017-B167-ED3104435743}" dt="2024-05-27T07:13:10.402" v="8405"/>
          <ac:cxnSpMkLst>
            <pc:docMk/>
            <pc:sldMk cId="2872598656" sldId="941"/>
            <ac:cxnSpMk id="187" creationId="{3A5A579C-C423-AD67-899C-120F96D0991F}"/>
          </ac:cxnSpMkLst>
        </pc:cxnChg>
        <pc:cxnChg chg="mod">
          <ac:chgData name="Phillip Kaufman" userId="c001b2a046940d7c" providerId="LiveId" clId="{5CB25B10-5B1C-4017-B167-ED3104435743}" dt="2024-05-27T23:10:36.568" v="8919" actId="571"/>
          <ac:cxnSpMkLst>
            <pc:docMk/>
            <pc:sldMk cId="2872598656" sldId="941"/>
            <ac:cxnSpMk id="187" creationId="{F59DF933-2D04-A80F-56DE-0FD8A8D33299}"/>
          </ac:cxnSpMkLst>
        </pc:cxnChg>
        <pc:cxnChg chg="mod">
          <ac:chgData name="Phillip Kaufman" userId="c001b2a046940d7c" providerId="LiveId" clId="{5CB25B10-5B1C-4017-B167-ED3104435743}" dt="2024-05-27T07:13:10.402" v="8405"/>
          <ac:cxnSpMkLst>
            <pc:docMk/>
            <pc:sldMk cId="2872598656" sldId="941"/>
            <ac:cxnSpMk id="188" creationId="{B1D70ACE-BAFE-0225-D4B6-7FE3D273C53C}"/>
          </ac:cxnSpMkLst>
        </pc:cxnChg>
        <pc:cxnChg chg="mod">
          <ac:chgData name="Phillip Kaufman" userId="c001b2a046940d7c" providerId="LiveId" clId="{5CB25B10-5B1C-4017-B167-ED3104435743}" dt="2024-05-27T23:10:36.568" v="8919" actId="571"/>
          <ac:cxnSpMkLst>
            <pc:docMk/>
            <pc:sldMk cId="2872598656" sldId="941"/>
            <ac:cxnSpMk id="188" creationId="{EEF0B0B3-6500-E791-FD82-2466422D220D}"/>
          </ac:cxnSpMkLst>
        </pc:cxnChg>
        <pc:cxnChg chg="mod">
          <ac:chgData name="Phillip Kaufman" userId="c001b2a046940d7c" providerId="LiveId" clId="{5CB25B10-5B1C-4017-B167-ED3104435743}" dt="2024-05-27T07:13:10.402" v="8405"/>
          <ac:cxnSpMkLst>
            <pc:docMk/>
            <pc:sldMk cId="2872598656" sldId="941"/>
            <ac:cxnSpMk id="189" creationId="{0DB95D36-ABE0-823C-0061-C0C977FFD1B7}"/>
          </ac:cxnSpMkLst>
        </pc:cxnChg>
        <pc:cxnChg chg="mod">
          <ac:chgData name="Phillip Kaufman" userId="c001b2a046940d7c" providerId="LiveId" clId="{5CB25B10-5B1C-4017-B167-ED3104435743}" dt="2024-05-27T23:10:36.568" v="8919" actId="571"/>
          <ac:cxnSpMkLst>
            <pc:docMk/>
            <pc:sldMk cId="2872598656" sldId="941"/>
            <ac:cxnSpMk id="189" creationId="{AF70AABB-DEA5-0620-CD7D-7CB64C1018D3}"/>
          </ac:cxnSpMkLst>
        </pc:cxnChg>
        <pc:cxnChg chg="mod">
          <ac:chgData name="Phillip Kaufman" userId="c001b2a046940d7c" providerId="LiveId" clId="{5CB25B10-5B1C-4017-B167-ED3104435743}" dt="2024-05-27T23:10:36.568" v="8919" actId="571"/>
          <ac:cxnSpMkLst>
            <pc:docMk/>
            <pc:sldMk cId="2872598656" sldId="941"/>
            <ac:cxnSpMk id="190" creationId="{C53F99D6-5B0D-C7E2-2D50-0566132A77D0}"/>
          </ac:cxnSpMkLst>
        </pc:cxnChg>
        <pc:cxnChg chg="mod">
          <ac:chgData name="Phillip Kaufman" userId="c001b2a046940d7c" providerId="LiveId" clId="{5CB25B10-5B1C-4017-B167-ED3104435743}" dt="2024-05-27T07:13:10.402" v="8405"/>
          <ac:cxnSpMkLst>
            <pc:docMk/>
            <pc:sldMk cId="2872598656" sldId="941"/>
            <ac:cxnSpMk id="190" creationId="{C9543DB2-0C12-F7C0-B0BE-9D767654C9F7}"/>
          </ac:cxnSpMkLst>
        </pc:cxnChg>
        <pc:cxnChg chg="mod">
          <ac:chgData name="Phillip Kaufman" userId="c001b2a046940d7c" providerId="LiveId" clId="{5CB25B10-5B1C-4017-B167-ED3104435743}" dt="2024-05-27T23:10:36.568" v="8919" actId="571"/>
          <ac:cxnSpMkLst>
            <pc:docMk/>
            <pc:sldMk cId="2872598656" sldId="941"/>
            <ac:cxnSpMk id="191" creationId="{15E8FA16-4ACC-797B-D403-95F8878762EE}"/>
          </ac:cxnSpMkLst>
        </pc:cxnChg>
        <pc:cxnChg chg="mod">
          <ac:chgData name="Phillip Kaufman" userId="c001b2a046940d7c" providerId="LiveId" clId="{5CB25B10-5B1C-4017-B167-ED3104435743}" dt="2024-05-27T07:13:10.402" v="8405"/>
          <ac:cxnSpMkLst>
            <pc:docMk/>
            <pc:sldMk cId="2872598656" sldId="941"/>
            <ac:cxnSpMk id="191" creationId="{FBED0950-3AD2-DF0C-4BAC-90E5D9B79B66}"/>
          </ac:cxnSpMkLst>
        </pc:cxnChg>
        <pc:cxnChg chg="mod">
          <ac:chgData name="Phillip Kaufman" userId="c001b2a046940d7c" providerId="LiveId" clId="{5CB25B10-5B1C-4017-B167-ED3104435743}" dt="2024-05-27T07:13:10.402" v="8405"/>
          <ac:cxnSpMkLst>
            <pc:docMk/>
            <pc:sldMk cId="2872598656" sldId="941"/>
            <ac:cxnSpMk id="192" creationId="{57B19718-2E6A-FDCC-3407-8BB380F23EA0}"/>
          </ac:cxnSpMkLst>
        </pc:cxnChg>
        <pc:cxnChg chg="mod">
          <ac:chgData name="Phillip Kaufman" userId="c001b2a046940d7c" providerId="LiveId" clId="{5CB25B10-5B1C-4017-B167-ED3104435743}" dt="2024-05-27T23:10:36.568" v="8919" actId="571"/>
          <ac:cxnSpMkLst>
            <pc:docMk/>
            <pc:sldMk cId="2872598656" sldId="941"/>
            <ac:cxnSpMk id="192" creationId="{CA560789-D5FF-39CD-256F-A52D4AE95D7F}"/>
          </ac:cxnSpMkLst>
        </pc:cxnChg>
        <pc:cxnChg chg="mod">
          <ac:chgData name="Phillip Kaufman" userId="c001b2a046940d7c" providerId="LiveId" clId="{5CB25B10-5B1C-4017-B167-ED3104435743}" dt="2024-05-27T07:13:10.402" v="8405"/>
          <ac:cxnSpMkLst>
            <pc:docMk/>
            <pc:sldMk cId="2872598656" sldId="941"/>
            <ac:cxnSpMk id="193" creationId="{9D14837A-0EA9-8212-2389-94236858ACAD}"/>
          </ac:cxnSpMkLst>
        </pc:cxnChg>
        <pc:cxnChg chg="mod">
          <ac:chgData name="Phillip Kaufman" userId="c001b2a046940d7c" providerId="LiveId" clId="{5CB25B10-5B1C-4017-B167-ED3104435743}" dt="2024-05-27T23:10:36.568" v="8919" actId="571"/>
          <ac:cxnSpMkLst>
            <pc:docMk/>
            <pc:sldMk cId="2872598656" sldId="941"/>
            <ac:cxnSpMk id="193" creationId="{D7FEB8BA-E194-1727-FBCE-A1845F40A451}"/>
          </ac:cxnSpMkLst>
        </pc:cxnChg>
        <pc:cxnChg chg="mod">
          <ac:chgData name="Phillip Kaufman" userId="c001b2a046940d7c" providerId="LiveId" clId="{5CB25B10-5B1C-4017-B167-ED3104435743}" dt="2024-05-27T07:13:10.402" v="8405"/>
          <ac:cxnSpMkLst>
            <pc:docMk/>
            <pc:sldMk cId="2872598656" sldId="941"/>
            <ac:cxnSpMk id="194" creationId="{93E427D6-E4FB-927F-8249-E557A24D20F2}"/>
          </ac:cxnSpMkLst>
        </pc:cxnChg>
        <pc:cxnChg chg="mod">
          <ac:chgData name="Phillip Kaufman" userId="c001b2a046940d7c" providerId="LiveId" clId="{5CB25B10-5B1C-4017-B167-ED3104435743}" dt="2024-05-27T23:10:36.568" v="8919" actId="571"/>
          <ac:cxnSpMkLst>
            <pc:docMk/>
            <pc:sldMk cId="2872598656" sldId="941"/>
            <ac:cxnSpMk id="194" creationId="{BF9624B5-CB3B-A915-7298-6A5B5F528E6E}"/>
          </ac:cxnSpMkLst>
        </pc:cxnChg>
        <pc:cxnChg chg="mod">
          <ac:chgData name="Phillip Kaufman" userId="c001b2a046940d7c" providerId="LiveId" clId="{5CB25B10-5B1C-4017-B167-ED3104435743}" dt="2024-05-27T07:13:10.402" v="8405"/>
          <ac:cxnSpMkLst>
            <pc:docMk/>
            <pc:sldMk cId="2872598656" sldId="941"/>
            <ac:cxnSpMk id="195" creationId="{45A29B30-F6C8-9399-F033-371532AB3FB2}"/>
          </ac:cxnSpMkLst>
        </pc:cxnChg>
        <pc:cxnChg chg="mod">
          <ac:chgData name="Phillip Kaufman" userId="c001b2a046940d7c" providerId="LiveId" clId="{5CB25B10-5B1C-4017-B167-ED3104435743}" dt="2024-05-27T23:10:36.568" v="8919" actId="571"/>
          <ac:cxnSpMkLst>
            <pc:docMk/>
            <pc:sldMk cId="2872598656" sldId="941"/>
            <ac:cxnSpMk id="195" creationId="{BB189EF7-9ECA-EA4F-A9F8-D46E801B32F4}"/>
          </ac:cxnSpMkLst>
        </pc:cxnChg>
        <pc:cxnChg chg="mod">
          <ac:chgData name="Phillip Kaufman" userId="c001b2a046940d7c" providerId="LiveId" clId="{5CB25B10-5B1C-4017-B167-ED3104435743}" dt="2024-05-27T07:13:10.402" v="8405"/>
          <ac:cxnSpMkLst>
            <pc:docMk/>
            <pc:sldMk cId="2872598656" sldId="941"/>
            <ac:cxnSpMk id="196" creationId="{07C8F249-E04E-9228-FD52-6A0B81203A52}"/>
          </ac:cxnSpMkLst>
        </pc:cxnChg>
        <pc:cxnChg chg="mod">
          <ac:chgData name="Phillip Kaufman" userId="c001b2a046940d7c" providerId="LiveId" clId="{5CB25B10-5B1C-4017-B167-ED3104435743}" dt="2024-05-27T23:10:36.568" v="8919" actId="571"/>
          <ac:cxnSpMkLst>
            <pc:docMk/>
            <pc:sldMk cId="2872598656" sldId="941"/>
            <ac:cxnSpMk id="196" creationId="{69DF49B5-2771-68E7-2229-6572DF54B669}"/>
          </ac:cxnSpMkLst>
        </pc:cxnChg>
        <pc:cxnChg chg="mod">
          <ac:chgData name="Phillip Kaufman" userId="c001b2a046940d7c" providerId="LiveId" clId="{5CB25B10-5B1C-4017-B167-ED3104435743}" dt="2024-05-27T07:13:10.402" v="8405"/>
          <ac:cxnSpMkLst>
            <pc:docMk/>
            <pc:sldMk cId="2872598656" sldId="941"/>
            <ac:cxnSpMk id="197" creationId="{21B8C85E-0352-FB62-B1B7-94AE07E831AE}"/>
          </ac:cxnSpMkLst>
        </pc:cxnChg>
        <pc:cxnChg chg="mod">
          <ac:chgData name="Phillip Kaufman" userId="c001b2a046940d7c" providerId="LiveId" clId="{5CB25B10-5B1C-4017-B167-ED3104435743}" dt="2024-05-27T23:10:36.568" v="8919" actId="571"/>
          <ac:cxnSpMkLst>
            <pc:docMk/>
            <pc:sldMk cId="2872598656" sldId="941"/>
            <ac:cxnSpMk id="197" creationId="{C6492980-2C4B-BFA5-C2F1-F772CECF11DD}"/>
          </ac:cxnSpMkLst>
        </pc:cxnChg>
        <pc:cxnChg chg="mod">
          <ac:chgData name="Phillip Kaufman" userId="c001b2a046940d7c" providerId="LiveId" clId="{5CB25B10-5B1C-4017-B167-ED3104435743}" dt="2024-05-27T23:10:36.568" v="8919" actId="571"/>
          <ac:cxnSpMkLst>
            <pc:docMk/>
            <pc:sldMk cId="2872598656" sldId="941"/>
            <ac:cxnSpMk id="198" creationId="{55058C40-CF55-9D17-4C44-FC7F9FC2CB6C}"/>
          </ac:cxnSpMkLst>
        </pc:cxnChg>
        <pc:cxnChg chg="mod">
          <ac:chgData name="Phillip Kaufman" userId="c001b2a046940d7c" providerId="LiveId" clId="{5CB25B10-5B1C-4017-B167-ED3104435743}" dt="2024-05-27T07:13:10.402" v="8405"/>
          <ac:cxnSpMkLst>
            <pc:docMk/>
            <pc:sldMk cId="2872598656" sldId="941"/>
            <ac:cxnSpMk id="198" creationId="{C3232C38-6446-03CD-729C-F48935C728E3}"/>
          </ac:cxnSpMkLst>
        </pc:cxnChg>
        <pc:cxnChg chg="mod">
          <ac:chgData name="Phillip Kaufman" userId="c001b2a046940d7c" providerId="LiveId" clId="{5CB25B10-5B1C-4017-B167-ED3104435743}" dt="2024-05-27T23:10:36.568" v="8919" actId="571"/>
          <ac:cxnSpMkLst>
            <pc:docMk/>
            <pc:sldMk cId="2872598656" sldId="941"/>
            <ac:cxnSpMk id="199" creationId="{A5545BC2-9AC0-1999-455D-84C452F0BB9A}"/>
          </ac:cxnSpMkLst>
        </pc:cxnChg>
        <pc:cxnChg chg="mod">
          <ac:chgData name="Phillip Kaufman" userId="c001b2a046940d7c" providerId="LiveId" clId="{5CB25B10-5B1C-4017-B167-ED3104435743}" dt="2024-05-27T07:13:10.402" v="8405"/>
          <ac:cxnSpMkLst>
            <pc:docMk/>
            <pc:sldMk cId="2872598656" sldId="941"/>
            <ac:cxnSpMk id="199" creationId="{CFCE653D-E155-4B08-439E-C3861D36D19B}"/>
          </ac:cxnSpMkLst>
        </pc:cxnChg>
        <pc:cxnChg chg="mod">
          <ac:chgData name="Phillip Kaufman" userId="c001b2a046940d7c" providerId="LiveId" clId="{5CB25B10-5B1C-4017-B167-ED3104435743}" dt="2024-05-27T07:13:10.402" v="8405"/>
          <ac:cxnSpMkLst>
            <pc:docMk/>
            <pc:sldMk cId="2872598656" sldId="941"/>
            <ac:cxnSpMk id="200" creationId="{515EBF46-3734-EC82-678E-E2BBEEECCA63}"/>
          </ac:cxnSpMkLst>
        </pc:cxnChg>
        <pc:cxnChg chg="mod">
          <ac:chgData name="Phillip Kaufman" userId="c001b2a046940d7c" providerId="LiveId" clId="{5CB25B10-5B1C-4017-B167-ED3104435743}" dt="2024-05-27T07:13:10.402" v="8405"/>
          <ac:cxnSpMkLst>
            <pc:docMk/>
            <pc:sldMk cId="2872598656" sldId="941"/>
            <ac:cxnSpMk id="201" creationId="{CE8587B3-8A07-A464-D32E-B9CD6BEB84BC}"/>
          </ac:cxnSpMkLst>
        </pc:cxnChg>
        <pc:cxnChg chg="mod">
          <ac:chgData name="Phillip Kaufman" userId="c001b2a046940d7c" providerId="LiveId" clId="{5CB25B10-5B1C-4017-B167-ED3104435743}" dt="2024-05-27T23:10:36.568" v="8919" actId="571"/>
          <ac:cxnSpMkLst>
            <pc:docMk/>
            <pc:sldMk cId="2872598656" sldId="941"/>
            <ac:cxnSpMk id="215" creationId="{35A2A462-D940-D47E-A613-D81519E310E0}"/>
          </ac:cxnSpMkLst>
        </pc:cxnChg>
        <pc:cxnChg chg="mod">
          <ac:chgData name="Phillip Kaufman" userId="c001b2a046940d7c" providerId="LiveId" clId="{5CB25B10-5B1C-4017-B167-ED3104435743}" dt="2024-05-27T23:10:36.568" v="8919" actId="571"/>
          <ac:cxnSpMkLst>
            <pc:docMk/>
            <pc:sldMk cId="2872598656" sldId="941"/>
            <ac:cxnSpMk id="216" creationId="{E96C54B7-929E-26D5-B154-257EC72E3F30}"/>
          </ac:cxnSpMkLst>
        </pc:cxnChg>
        <pc:cxnChg chg="mod">
          <ac:chgData name="Phillip Kaufman" userId="c001b2a046940d7c" providerId="LiveId" clId="{5CB25B10-5B1C-4017-B167-ED3104435743}" dt="2024-05-27T23:11:25.957" v="8932"/>
          <ac:cxnSpMkLst>
            <pc:docMk/>
            <pc:sldMk cId="2872598656" sldId="941"/>
            <ac:cxnSpMk id="219" creationId="{AA5C9177-B4F8-03E3-A983-984D7F3FE710}"/>
          </ac:cxnSpMkLst>
        </pc:cxnChg>
        <pc:cxnChg chg="mod">
          <ac:chgData name="Phillip Kaufman" userId="c001b2a046940d7c" providerId="LiveId" clId="{5CB25B10-5B1C-4017-B167-ED3104435743}" dt="2024-05-27T23:11:25.957" v="8932"/>
          <ac:cxnSpMkLst>
            <pc:docMk/>
            <pc:sldMk cId="2872598656" sldId="941"/>
            <ac:cxnSpMk id="220" creationId="{1D9D98E1-67F3-9F23-E512-ED1A0564A037}"/>
          </ac:cxnSpMkLst>
        </pc:cxnChg>
        <pc:cxnChg chg="mod">
          <ac:chgData name="Phillip Kaufman" userId="c001b2a046940d7c" providerId="LiveId" clId="{5CB25B10-5B1C-4017-B167-ED3104435743}" dt="2024-05-27T23:11:25.957" v="8932"/>
          <ac:cxnSpMkLst>
            <pc:docMk/>
            <pc:sldMk cId="2872598656" sldId="941"/>
            <ac:cxnSpMk id="221" creationId="{DF1D4EF7-3303-E47A-0F54-35A5507944DC}"/>
          </ac:cxnSpMkLst>
        </pc:cxnChg>
        <pc:cxnChg chg="mod">
          <ac:chgData name="Phillip Kaufman" userId="c001b2a046940d7c" providerId="LiveId" clId="{5CB25B10-5B1C-4017-B167-ED3104435743}" dt="2024-05-27T23:11:25.957" v="8932"/>
          <ac:cxnSpMkLst>
            <pc:docMk/>
            <pc:sldMk cId="2872598656" sldId="941"/>
            <ac:cxnSpMk id="222" creationId="{94CB58E0-CDB2-D338-B635-F095C80CECEC}"/>
          </ac:cxnSpMkLst>
        </pc:cxnChg>
        <pc:cxnChg chg="mod">
          <ac:chgData name="Phillip Kaufman" userId="c001b2a046940d7c" providerId="LiveId" clId="{5CB25B10-5B1C-4017-B167-ED3104435743}" dt="2024-05-27T23:11:25.957" v="8932"/>
          <ac:cxnSpMkLst>
            <pc:docMk/>
            <pc:sldMk cId="2872598656" sldId="941"/>
            <ac:cxnSpMk id="223" creationId="{868318DC-39BA-7022-2765-054E859D14C8}"/>
          </ac:cxnSpMkLst>
        </pc:cxnChg>
        <pc:cxnChg chg="mod">
          <ac:chgData name="Phillip Kaufman" userId="c001b2a046940d7c" providerId="LiveId" clId="{5CB25B10-5B1C-4017-B167-ED3104435743}" dt="2024-05-27T23:11:25.957" v="8932"/>
          <ac:cxnSpMkLst>
            <pc:docMk/>
            <pc:sldMk cId="2872598656" sldId="941"/>
            <ac:cxnSpMk id="224" creationId="{81853233-E05A-36EC-5231-05642E1018B2}"/>
          </ac:cxnSpMkLst>
        </pc:cxnChg>
        <pc:cxnChg chg="mod">
          <ac:chgData name="Phillip Kaufman" userId="c001b2a046940d7c" providerId="LiveId" clId="{5CB25B10-5B1C-4017-B167-ED3104435743}" dt="2024-05-27T23:11:25.957" v="8932"/>
          <ac:cxnSpMkLst>
            <pc:docMk/>
            <pc:sldMk cId="2872598656" sldId="941"/>
            <ac:cxnSpMk id="225" creationId="{1C398FF8-E0C2-B037-5005-A1AF8FA5A23A}"/>
          </ac:cxnSpMkLst>
        </pc:cxnChg>
        <pc:cxnChg chg="mod">
          <ac:chgData name="Phillip Kaufman" userId="c001b2a046940d7c" providerId="LiveId" clId="{5CB25B10-5B1C-4017-B167-ED3104435743}" dt="2024-05-27T23:11:25.957" v="8932"/>
          <ac:cxnSpMkLst>
            <pc:docMk/>
            <pc:sldMk cId="2872598656" sldId="941"/>
            <ac:cxnSpMk id="226" creationId="{073AE179-A15C-9C32-3E9C-E0418ABEF548}"/>
          </ac:cxnSpMkLst>
        </pc:cxnChg>
        <pc:cxnChg chg="mod">
          <ac:chgData name="Phillip Kaufman" userId="c001b2a046940d7c" providerId="LiveId" clId="{5CB25B10-5B1C-4017-B167-ED3104435743}" dt="2024-05-27T23:13:43.175" v="9043" actId="1036"/>
          <ac:cxnSpMkLst>
            <pc:docMk/>
            <pc:sldMk cId="2872598656" sldId="941"/>
            <ac:cxnSpMk id="227" creationId="{5E3640D0-E109-25D3-14BA-6339B1EAF056}"/>
          </ac:cxnSpMkLst>
        </pc:cxnChg>
        <pc:cxnChg chg="mod">
          <ac:chgData name="Phillip Kaufman" userId="c001b2a046940d7c" providerId="LiveId" clId="{5CB25B10-5B1C-4017-B167-ED3104435743}" dt="2024-05-27T23:11:25.957" v="8932"/>
          <ac:cxnSpMkLst>
            <pc:docMk/>
            <pc:sldMk cId="2872598656" sldId="941"/>
            <ac:cxnSpMk id="228" creationId="{A32FD6C8-C16A-61AC-9CBC-CDE7A94CA1B5}"/>
          </ac:cxnSpMkLst>
        </pc:cxnChg>
        <pc:cxnChg chg="mod">
          <ac:chgData name="Phillip Kaufman" userId="c001b2a046940d7c" providerId="LiveId" clId="{5CB25B10-5B1C-4017-B167-ED3104435743}" dt="2024-05-27T23:13:43.284" v="9046" actId="1036"/>
          <ac:cxnSpMkLst>
            <pc:docMk/>
            <pc:sldMk cId="2872598656" sldId="941"/>
            <ac:cxnSpMk id="229" creationId="{1F9613A2-1C6E-F73A-C1BD-3CDC2E31B67C}"/>
          </ac:cxnSpMkLst>
        </pc:cxnChg>
        <pc:cxnChg chg="mod">
          <ac:chgData name="Phillip Kaufman" userId="c001b2a046940d7c" providerId="LiveId" clId="{5CB25B10-5B1C-4017-B167-ED3104435743}" dt="2024-05-27T23:11:25.957" v="8932"/>
          <ac:cxnSpMkLst>
            <pc:docMk/>
            <pc:sldMk cId="2872598656" sldId="941"/>
            <ac:cxnSpMk id="230" creationId="{840B025C-087E-3305-361A-3EDEC864986E}"/>
          </ac:cxnSpMkLst>
        </pc:cxnChg>
        <pc:cxnChg chg="mod">
          <ac:chgData name="Phillip Kaufman" userId="c001b2a046940d7c" providerId="LiveId" clId="{5CB25B10-5B1C-4017-B167-ED3104435743}" dt="2024-05-27T23:13:43.375" v="9049" actId="1036"/>
          <ac:cxnSpMkLst>
            <pc:docMk/>
            <pc:sldMk cId="2872598656" sldId="941"/>
            <ac:cxnSpMk id="231" creationId="{C1317D1F-7F7D-3388-BB75-E7D77CF0A677}"/>
          </ac:cxnSpMkLst>
        </pc:cxnChg>
        <pc:cxnChg chg="mod">
          <ac:chgData name="Phillip Kaufman" userId="c001b2a046940d7c" providerId="LiveId" clId="{5CB25B10-5B1C-4017-B167-ED3104435743}" dt="2024-05-27T23:13:43.252" v="9045" actId="1037"/>
          <ac:cxnSpMkLst>
            <pc:docMk/>
            <pc:sldMk cId="2872598656" sldId="941"/>
            <ac:cxnSpMk id="232" creationId="{6C973451-75FE-68CD-6451-89DD152C9E25}"/>
          </ac:cxnSpMkLst>
        </pc:cxnChg>
        <pc:cxnChg chg="mod">
          <ac:chgData name="Phillip Kaufman" userId="c001b2a046940d7c" providerId="LiveId" clId="{5CB25B10-5B1C-4017-B167-ED3104435743}" dt="2024-05-27T23:11:25.957" v="8932"/>
          <ac:cxnSpMkLst>
            <pc:docMk/>
            <pc:sldMk cId="2872598656" sldId="941"/>
            <ac:cxnSpMk id="233" creationId="{FF2066E0-13D4-50B0-F443-7D25BE57CDDF}"/>
          </ac:cxnSpMkLst>
        </pc:cxnChg>
        <pc:cxnChg chg="mod">
          <ac:chgData name="Phillip Kaufman" userId="c001b2a046940d7c" providerId="LiveId" clId="{5CB25B10-5B1C-4017-B167-ED3104435743}" dt="2024-05-27T23:13:42.671" v="9042" actId="1037"/>
          <ac:cxnSpMkLst>
            <pc:docMk/>
            <pc:sldMk cId="2872598656" sldId="941"/>
            <ac:cxnSpMk id="234" creationId="{13B47E9B-BAE4-3AC1-A33F-1AD3050521A8}"/>
          </ac:cxnSpMkLst>
        </pc:cxnChg>
        <pc:cxnChg chg="mod">
          <ac:chgData name="Phillip Kaufman" userId="c001b2a046940d7c" providerId="LiveId" clId="{5CB25B10-5B1C-4017-B167-ED3104435743}" dt="2024-05-27T23:11:25.957" v="8932"/>
          <ac:cxnSpMkLst>
            <pc:docMk/>
            <pc:sldMk cId="2872598656" sldId="941"/>
            <ac:cxnSpMk id="235" creationId="{E231030D-6122-6868-FEC9-C55624EB3EC2}"/>
          </ac:cxnSpMkLst>
        </pc:cxnChg>
        <pc:cxnChg chg="mod">
          <ac:chgData name="Phillip Kaufman" userId="c001b2a046940d7c" providerId="LiveId" clId="{5CB25B10-5B1C-4017-B167-ED3104435743}" dt="2024-05-27T23:11:25.957" v="8932"/>
          <ac:cxnSpMkLst>
            <pc:docMk/>
            <pc:sldMk cId="2872598656" sldId="941"/>
            <ac:cxnSpMk id="236" creationId="{F18FCF11-3483-56CD-D674-7E91D0F55284}"/>
          </ac:cxnSpMkLst>
        </pc:cxnChg>
        <pc:cxnChg chg="mod">
          <ac:chgData name="Phillip Kaufman" userId="c001b2a046940d7c" providerId="LiveId" clId="{5CB25B10-5B1C-4017-B167-ED3104435743}" dt="2024-05-27T23:11:25.957" v="8932"/>
          <ac:cxnSpMkLst>
            <pc:docMk/>
            <pc:sldMk cId="2872598656" sldId="941"/>
            <ac:cxnSpMk id="237" creationId="{4508FAC1-BA74-C54E-894B-AFB7A7F61FE9}"/>
          </ac:cxnSpMkLst>
        </pc:cxnChg>
        <pc:cxnChg chg="mod">
          <ac:chgData name="Phillip Kaufman" userId="c001b2a046940d7c" providerId="LiveId" clId="{5CB25B10-5B1C-4017-B167-ED3104435743}" dt="2024-05-27T23:11:25.957" v="8932"/>
          <ac:cxnSpMkLst>
            <pc:docMk/>
            <pc:sldMk cId="2872598656" sldId="941"/>
            <ac:cxnSpMk id="238" creationId="{F582737D-2781-2080-7130-DAFD42CE2D36}"/>
          </ac:cxnSpMkLst>
        </pc:cxnChg>
        <pc:cxnChg chg="mod">
          <ac:chgData name="Phillip Kaufman" userId="c001b2a046940d7c" providerId="LiveId" clId="{5CB25B10-5B1C-4017-B167-ED3104435743}" dt="2024-05-27T23:11:25.957" v="8932"/>
          <ac:cxnSpMkLst>
            <pc:docMk/>
            <pc:sldMk cId="2872598656" sldId="941"/>
            <ac:cxnSpMk id="239" creationId="{6994FDEF-AA2F-A35C-B9F4-522ABD28C3A7}"/>
          </ac:cxnSpMkLst>
        </pc:cxnChg>
        <pc:cxnChg chg="mod">
          <ac:chgData name="Phillip Kaufman" userId="c001b2a046940d7c" providerId="LiveId" clId="{5CB25B10-5B1C-4017-B167-ED3104435743}" dt="2024-05-27T23:11:25.957" v="8932"/>
          <ac:cxnSpMkLst>
            <pc:docMk/>
            <pc:sldMk cId="2872598656" sldId="941"/>
            <ac:cxnSpMk id="240" creationId="{76084C16-AB13-981D-7DFB-1DD88611155D}"/>
          </ac:cxnSpMkLst>
        </pc:cxnChg>
        <pc:cxnChg chg="mod">
          <ac:chgData name="Phillip Kaufman" userId="c001b2a046940d7c" providerId="LiveId" clId="{5CB25B10-5B1C-4017-B167-ED3104435743}" dt="2024-05-27T23:11:25.957" v="8932"/>
          <ac:cxnSpMkLst>
            <pc:docMk/>
            <pc:sldMk cId="2872598656" sldId="941"/>
            <ac:cxnSpMk id="241" creationId="{8FF6DD4D-CB58-EB12-41BF-7E9BAE64302F}"/>
          </ac:cxnSpMkLst>
        </pc:cxnChg>
        <pc:cxnChg chg="mod">
          <ac:chgData name="Phillip Kaufman" userId="c001b2a046940d7c" providerId="LiveId" clId="{5CB25B10-5B1C-4017-B167-ED3104435743}" dt="2024-05-27T23:11:25.957" v="8932"/>
          <ac:cxnSpMkLst>
            <pc:docMk/>
            <pc:sldMk cId="2872598656" sldId="941"/>
            <ac:cxnSpMk id="242" creationId="{5CC344CF-2072-B2A8-D9CC-DC2E8293887C}"/>
          </ac:cxnSpMkLst>
        </pc:cxnChg>
        <pc:cxnChg chg="mod">
          <ac:chgData name="Phillip Kaufman" userId="c001b2a046940d7c" providerId="LiveId" clId="{5CB25B10-5B1C-4017-B167-ED3104435743}" dt="2024-05-27T23:11:25.957" v="8932"/>
          <ac:cxnSpMkLst>
            <pc:docMk/>
            <pc:sldMk cId="2872598656" sldId="941"/>
            <ac:cxnSpMk id="243" creationId="{45AC9153-DBDD-E04E-235A-AF3154BBF8A9}"/>
          </ac:cxnSpMkLst>
        </pc:cxnChg>
        <pc:cxnChg chg="mod">
          <ac:chgData name="Phillip Kaufman" userId="c001b2a046940d7c" providerId="LiveId" clId="{5CB25B10-5B1C-4017-B167-ED3104435743}" dt="2024-05-27T23:11:25.957" v="8932"/>
          <ac:cxnSpMkLst>
            <pc:docMk/>
            <pc:sldMk cId="2872598656" sldId="941"/>
            <ac:cxnSpMk id="244" creationId="{B0D058F7-7FAC-4C4F-976C-8E63EED91EE9}"/>
          </ac:cxnSpMkLst>
        </pc:cxnChg>
        <pc:cxnChg chg="mod">
          <ac:chgData name="Phillip Kaufman" userId="c001b2a046940d7c" providerId="LiveId" clId="{5CB25B10-5B1C-4017-B167-ED3104435743}" dt="2024-05-27T23:11:25.957" v="8932"/>
          <ac:cxnSpMkLst>
            <pc:docMk/>
            <pc:sldMk cId="2872598656" sldId="941"/>
            <ac:cxnSpMk id="245" creationId="{436BA0DA-D98D-37C3-6387-ADDA13AEB48F}"/>
          </ac:cxnSpMkLst>
        </pc:cxnChg>
        <pc:cxnChg chg="mod">
          <ac:chgData name="Phillip Kaufman" userId="c001b2a046940d7c" providerId="LiveId" clId="{5CB25B10-5B1C-4017-B167-ED3104435743}" dt="2024-05-27T23:11:25.957" v="8932"/>
          <ac:cxnSpMkLst>
            <pc:docMk/>
            <pc:sldMk cId="2872598656" sldId="941"/>
            <ac:cxnSpMk id="246" creationId="{6BAFB73E-814D-F641-0EBD-1FE352F91F21}"/>
          </ac:cxnSpMkLst>
        </pc:cxnChg>
        <pc:cxnChg chg="mod">
          <ac:chgData name="Phillip Kaufman" userId="c001b2a046940d7c" providerId="LiveId" clId="{5CB25B10-5B1C-4017-B167-ED3104435743}" dt="2024-05-27T23:11:25.957" v="8932"/>
          <ac:cxnSpMkLst>
            <pc:docMk/>
            <pc:sldMk cId="2872598656" sldId="941"/>
            <ac:cxnSpMk id="247" creationId="{3FDF3681-F163-55EA-7D48-C534CF9307F8}"/>
          </ac:cxnSpMkLst>
        </pc:cxnChg>
        <pc:cxnChg chg="mod">
          <ac:chgData name="Phillip Kaufman" userId="c001b2a046940d7c" providerId="LiveId" clId="{5CB25B10-5B1C-4017-B167-ED3104435743}" dt="2024-05-27T23:11:25.957" v="8932"/>
          <ac:cxnSpMkLst>
            <pc:docMk/>
            <pc:sldMk cId="2872598656" sldId="941"/>
            <ac:cxnSpMk id="248" creationId="{C5655B69-D006-4D07-F879-61CE0A87920F}"/>
          </ac:cxnSpMkLst>
        </pc:cxnChg>
        <pc:cxnChg chg="mod">
          <ac:chgData name="Phillip Kaufman" userId="c001b2a046940d7c" providerId="LiveId" clId="{5CB25B10-5B1C-4017-B167-ED3104435743}" dt="2024-05-27T23:11:25.957" v="8932"/>
          <ac:cxnSpMkLst>
            <pc:docMk/>
            <pc:sldMk cId="2872598656" sldId="941"/>
            <ac:cxnSpMk id="249" creationId="{AF33E778-0E29-CAED-E6CC-3E139525BB66}"/>
          </ac:cxnSpMkLst>
        </pc:cxnChg>
        <pc:cxnChg chg="mod">
          <ac:chgData name="Phillip Kaufman" userId="c001b2a046940d7c" providerId="LiveId" clId="{5CB25B10-5B1C-4017-B167-ED3104435743}" dt="2024-05-27T23:11:25.957" v="8932"/>
          <ac:cxnSpMkLst>
            <pc:docMk/>
            <pc:sldMk cId="2872598656" sldId="941"/>
            <ac:cxnSpMk id="250" creationId="{F2BC2885-5D4A-15E3-DC4E-0C46DDB4DDFD}"/>
          </ac:cxnSpMkLst>
        </pc:cxnChg>
        <pc:cxnChg chg="mod">
          <ac:chgData name="Phillip Kaufman" userId="c001b2a046940d7c" providerId="LiveId" clId="{5CB25B10-5B1C-4017-B167-ED3104435743}" dt="2024-05-27T23:15:51.564" v="9061"/>
          <ac:cxnSpMkLst>
            <pc:docMk/>
            <pc:sldMk cId="2872598656" sldId="941"/>
            <ac:cxnSpMk id="255" creationId="{88ECE7DA-B228-24F6-D961-63C1A34218FE}"/>
          </ac:cxnSpMkLst>
        </pc:cxnChg>
        <pc:cxnChg chg="mod">
          <ac:chgData name="Phillip Kaufman" userId="c001b2a046940d7c" providerId="LiveId" clId="{5CB25B10-5B1C-4017-B167-ED3104435743}" dt="2024-05-27T23:15:51.564" v="9061"/>
          <ac:cxnSpMkLst>
            <pc:docMk/>
            <pc:sldMk cId="2872598656" sldId="941"/>
            <ac:cxnSpMk id="256" creationId="{42B93B2B-336D-CC6D-2F70-3ADCFE73F936}"/>
          </ac:cxnSpMkLst>
        </pc:cxnChg>
        <pc:cxnChg chg="mod">
          <ac:chgData name="Phillip Kaufman" userId="c001b2a046940d7c" providerId="LiveId" clId="{5CB25B10-5B1C-4017-B167-ED3104435743}" dt="2024-05-27T23:15:51.564" v="9061"/>
          <ac:cxnSpMkLst>
            <pc:docMk/>
            <pc:sldMk cId="2872598656" sldId="941"/>
            <ac:cxnSpMk id="257" creationId="{E10E0129-E8C8-33CA-F8B5-D631509D2542}"/>
          </ac:cxnSpMkLst>
        </pc:cxnChg>
        <pc:cxnChg chg="mod">
          <ac:chgData name="Phillip Kaufman" userId="c001b2a046940d7c" providerId="LiveId" clId="{5CB25B10-5B1C-4017-B167-ED3104435743}" dt="2024-05-27T23:15:51.564" v="9061"/>
          <ac:cxnSpMkLst>
            <pc:docMk/>
            <pc:sldMk cId="2872598656" sldId="941"/>
            <ac:cxnSpMk id="258" creationId="{E2CE3778-486F-4B4D-687C-C0C3E3B1E0AD}"/>
          </ac:cxnSpMkLst>
        </pc:cxnChg>
        <pc:cxnChg chg="mod">
          <ac:chgData name="Phillip Kaufman" userId="c001b2a046940d7c" providerId="LiveId" clId="{5CB25B10-5B1C-4017-B167-ED3104435743}" dt="2024-05-27T23:15:51.564" v="9061"/>
          <ac:cxnSpMkLst>
            <pc:docMk/>
            <pc:sldMk cId="2872598656" sldId="941"/>
            <ac:cxnSpMk id="259" creationId="{1613C9FA-9797-4E04-8B61-384E6A37E854}"/>
          </ac:cxnSpMkLst>
        </pc:cxnChg>
        <pc:cxnChg chg="mod">
          <ac:chgData name="Phillip Kaufman" userId="c001b2a046940d7c" providerId="LiveId" clId="{5CB25B10-5B1C-4017-B167-ED3104435743}" dt="2024-05-27T23:15:51.564" v="9061"/>
          <ac:cxnSpMkLst>
            <pc:docMk/>
            <pc:sldMk cId="2872598656" sldId="941"/>
            <ac:cxnSpMk id="260" creationId="{BDCA1A1E-4CC6-1318-0D04-8AA43F852E96}"/>
          </ac:cxnSpMkLst>
        </pc:cxnChg>
        <pc:cxnChg chg="mod">
          <ac:chgData name="Phillip Kaufman" userId="c001b2a046940d7c" providerId="LiveId" clId="{5CB25B10-5B1C-4017-B167-ED3104435743}" dt="2024-05-27T23:15:51.564" v="9061"/>
          <ac:cxnSpMkLst>
            <pc:docMk/>
            <pc:sldMk cId="2872598656" sldId="941"/>
            <ac:cxnSpMk id="261" creationId="{9674031D-898C-594A-7ADD-1851B136D272}"/>
          </ac:cxnSpMkLst>
        </pc:cxnChg>
        <pc:cxnChg chg="mod">
          <ac:chgData name="Phillip Kaufman" userId="c001b2a046940d7c" providerId="LiveId" clId="{5CB25B10-5B1C-4017-B167-ED3104435743}" dt="2024-05-27T23:15:51.564" v="9061"/>
          <ac:cxnSpMkLst>
            <pc:docMk/>
            <pc:sldMk cId="2872598656" sldId="941"/>
            <ac:cxnSpMk id="262" creationId="{A6D4AE43-C587-A5FC-FE2B-D7A4F7E4104F}"/>
          </ac:cxnSpMkLst>
        </pc:cxnChg>
        <pc:cxnChg chg="mod">
          <ac:chgData name="Phillip Kaufman" userId="c001b2a046940d7c" providerId="LiveId" clId="{5CB25B10-5B1C-4017-B167-ED3104435743}" dt="2024-05-27T23:15:51.564" v="9061"/>
          <ac:cxnSpMkLst>
            <pc:docMk/>
            <pc:sldMk cId="2872598656" sldId="941"/>
            <ac:cxnSpMk id="263" creationId="{8CE00014-C154-5223-A403-A69A69B121C5}"/>
          </ac:cxnSpMkLst>
        </pc:cxnChg>
        <pc:cxnChg chg="mod">
          <ac:chgData name="Phillip Kaufman" userId="c001b2a046940d7c" providerId="LiveId" clId="{5CB25B10-5B1C-4017-B167-ED3104435743}" dt="2024-05-27T23:15:51.564" v="9061"/>
          <ac:cxnSpMkLst>
            <pc:docMk/>
            <pc:sldMk cId="2872598656" sldId="941"/>
            <ac:cxnSpMk id="264" creationId="{D998E3EC-2B78-176E-EEF3-9583C38A6490}"/>
          </ac:cxnSpMkLst>
        </pc:cxnChg>
        <pc:cxnChg chg="mod">
          <ac:chgData name="Phillip Kaufman" userId="c001b2a046940d7c" providerId="LiveId" clId="{5CB25B10-5B1C-4017-B167-ED3104435743}" dt="2024-05-27T23:15:51.564" v="9061"/>
          <ac:cxnSpMkLst>
            <pc:docMk/>
            <pc:sldMk cId="2872598656" sldId="941"/>
            <ac:cxnSpMk id="265" creationId="{1F5FEA4D-6FDD-18F0-6D89-A232B8407AF6}"/>
          </ac:cxnSpMkLst>
        </pc:cxnChg>
        <pc:cxnChg chg="mod">
          <ac:chgData name="Phillip Kaufman" userId="c001b2a046940d7c" providerId="LiveId" clId="{5CB25B10-5B1C-4017-B167-ED3104435743}" dt="2024-05-27T23:15:51.564" v="9061"/>
          <ac:cxnSpMkLst>
            <pc:docMk/>
            <pc:sldMk cId="2872598656" sldId="941"/>
            <ac:cxnSpMk id="266" creationId="{934F7F75-0793-8CE9-8EE9-7BC5B6C91563}"/>
          </ac:cxnSpMkLst>
        </pc:cxnChg>
        <pc:cxnChg chg="mod">
          <ac:chgData name="Phillip Kaufman" userId="c001b2a046940d7c" providerId="LiveId" clId="{5CB25B10-5B1C-4017-B167-ED3104435743}" dt="2024-05-27T23:15:51.564" v="9061"/>
          <ac:cxnSpMkLst>
            <pc:docMk/>
            <pc:sldMk cId="2872598656" sldId="941"/>
            <ac:cxnSpMk id="267" creationId="{C6AD6443-09AF-3D7F-778D-F6740048AECE}"/>
          </ac:cxnSpMkLst>
        </pc:cxnChg>
        <pc:cxnChg chg="mod">
          <ac:chgData name="Phillip Kaufman" userId="c001b2a046940d7c" providerId="LiveId" clId="{5CB25B10-5B1C-4017-B167-ED3104435743}" dt="2024-05-27T23:15:51.564" v="9061"/>
          <ac:cxnSpMkLst>
            <pc:docMk/>
            <pc:sldMk cId="2872598656" sldId="941"/>
            <ac:cxnSpMk id="268" creationId="{0E0475D9-41DE-B3E8-30CE-7B534D894689}"/>
          </ac:cxnSpMkLst>
        </pc:cxnChg>
        <pc:cxnChg chg="mod">
          <ac:chgData name="Phillip Kaufman" userId="c001b2a046940d7c" providerId="LiveId" clId="{5CB25B10-5B1C-4017-B167-ED3104435743}" dt="2024-05-27T23:15:51.564" v="9061"/>
          <ac:cxnSpMkLst>
            <pc:docMk/>
            <pc:sldMk cId="2872598656" sldId="941"/>
            <ac:cxnSpMk id="269" creationId="{8EF58200-FADC-6DA4-DB60-968FDB9E739B}"/>
          </ac:cxnSpMkLst>
        </pc:cxnChg>
        <pc:cxnChg chg="mod">
          <ac:chgData name="Phillip Kaufman" userId="c001b2a046940d7c" providerId="LiveId" clId="{5CB25B10-5B1C-4017-B167-ED3104435743}" dt="2024-05-27T23:15:51.564" v="9061"/>
          <ac:cxnSpMkLst>
            <pc:docMk/>
            <pc:sldMk cId="2872598656" sldId="941"/>
            <ac:cxnSpMk id="270" creationId="{68A602C1-F6B7-C196-8D3B-E070D67023DD}"/>
          </ac:cxnSpMkLst>
        </pc:cxnChg>
        <pc:cxnChg chg="mod">
          <ac:chgData name="Phillip Kaufman" userId="c001b2a046940d7c" providerId="LiveId" clId="{5CB25B10-5B1C-4017-B167-ED3104435743}" dt="2024-05-27T23:15:51.564" v="9061"/>
          <ac:cxnSpMkLst>
            <pc:docMk/>
            <pc:sldMk cId="2872598656" sldId="941"/>
            <ac:cxnSpMk id="271" creationId="{B7191336-6F95-297D-1270-8BD66ADE8024}"/>
          </ac:cxnSpMkLst>
        </pc:cxnChg>
        <pc:cxnChg chg="mod">
          <ac:chgData name="Phillip Kaufman" userId="c001b2a046940d7c" providerId="LiveId" clId="{5CB25B10-5B1C-4017-B167-ED3104435743}" dt="2024-05-27T23:15:51.564" v="9061"/>
          <ac:cxnSpMkLst>
            <pc:docMk/>
            <pc:sldMk cId="2872598656" sldId="941"/>
            <ac:cxnSpMk id="272" creationId="{A99186FE-92C3-AD8F-1A1D-E42BC1F2A644}"/>
          </ac:cxnSpMkLst>
        </pc:cxnChg>
        <pc:cxnChg chg="mod">
          <ac:chgData name="Phillip Kaufman" userId="c001b2a046940d7c" providerId="LiveId" clId="{5CB25B10-5B1C-4017-B167-ED3104435743}" dt="2024-05-27T23:15:51.564" v="9061"/>
          <ac:cxnSpMkLst>
            <pc:docMk/>
            <pc:sldMk cId="2872598656" sldId="941"/>
            <ac:cxnSpMk id="273" creationId="{259AAEAE-DD56-AB66-4D1B-96F2918B0F49}"/>
          </ac:cxnSpMkLst>
        </pc:cxnChg>
        <pc:cxnChg chg="mod">
          <ac:chgData name="Phillip Kaufman" userId="c001b2a046940d7c" providerId="LiveId" clId="{5CB25B10-5B1C-4017-B167-ED3104435743}" dt="2024-05-27T23:15:51.564" v="9061"/>
          <ac:cxnSpMkLst>
            <pc:docMk/>
            <pc:sldMk cId="2872598656" sldId="941"/>
            <ac:cxnSpMk id="274" creationId="{04EB0B92-0DD6-C3F4-4E36-B43A20D90AF4}"/>
          </ac:cxnSpMkLst>
        </pc:cxnChg>
        <pc:cxnChg chg="mod">
          <ac:chgData name="Phillip Kaufman" userId="c001b2a046940d7c" providerId="LiveId" clId="{5CB25B10-5B1C-4017-B167-ED3104435743}" dt="2024-05-27T23:15:51.564" v="9061"/>
          <ac:cxnSpMkLst>
            <pc:docMk/>
            <pc:sldMk cId="2872598656" sldId="941"/>
            <ac:cxnSpMk id="275" creationId="{A21D5572-F063-9B76-6FEC-EEB067869F22}"/>
          </ac:cxnSpMkLst>
        </pc:cxnChg>
        <pc:cxnChg chg="mod">
          <ac:chgData name="Phillip Kaufman" userId="c001b2a046940d7c" providerId="LiveId" clId="{5CB25B10-5B1C-4017-B167-ED3104435743}" dt="2024-05-27T23:15:51.564" v="9061"/>
          <ac:cxnSpMkLst>
            <pc:docMk/>
            <pc:sldMk cId="2872598656" sldId="941"/>
            <ac:cxnSpMk id="276" creationId="{E7668BC0-CF70-B4BA-FA34-96A42708C3CC}"/>
          </ac:cxnSpMkLst>
        </pc:cxnChg>
        <pc:cxnChg chg="mod">
          <ac:chgData name="Phillip Kaufman" userId="c001b2a046940d7c" providerId="LiveId" clId="{5CB25B10-5B1C-4017-B167-ED3104435743}" dt="2024-05-27T23:15:51.564" v="9061"/>
          <ac:cxnSpMkLst>
            <pc:docMk/>
            <pc:sldMk cId="2872598656" sldId="941"/>
            <ac:cxnSpMk id="277" creationId="{69C0444B-881E-1DC1-A114-3F57C4719CFF}"/>
          </ac:cxnSpMkLst>
        </pc:cxnChg>
        <pc:cxnChg chg="mod">
          <ac:chgData name="Phillip Kaufman" userId="c001b2a046940d7c" providerId="LiveId" clId="{5CB25B10-5B1C-4017-B167-ED3104435743}" dt="2024-05-27T23:15:51.564" v="9061"/>
          <ac:cxnSpMkLst>
            <pc:docMk/>
            <pc:sldMk cId="2872598656" sldId="941"/>
            <ac:cxnSpMk id="278" creationId="{EFF049F2-E2DB-C0A3-E164-16435D034D30}"/>
          </ac:cxnSpMkLst>
        </pc:cxnChg>
        <pc:cxnChg chg="mod">
          <ac:chgData name="Phillip Kaufman" userId="c001b2a046940d7c" providerId="LiveId" clId="{5CB25B10-5B1C-4017-B167-ED3104435743}" dt="2024-05-27T23:15:51.564" v="9061"/>
          <ac:cxnSpMkLst>
            <pc:docMk/>
            <pc:sldMk cId="2872598656" sldId="941"/>
            <ac:cxnSpMk id="279" creationId="{70277AD1-5A5C-B6FF-1F99-7CA791357F44}"/>
          </ac:cxnSpMkLst>
        </pc:cxnChg>
        <pc:cxnChg chg="mod">
          <ac:chgData name="Phillip Kaufman" userId="c001b2a046940d7c" providerId="LiveId" clId="{5CB25B10-5B1C-4017-B167-ED3104435743}" dt="2024-05-27T23:15:51.564" v="9061"/>
          <ac:cxnSpMkLst>
            <pc:docMk/>
            <pc:sldMk cId="2872598656" sldId="941"/>
            <ac:cxnSpMk id="280" creationId="{134377C8-2340-9088-45F9-ACCE180E7481}"/>
          </ac:cxnSpMkLst>
        </pc:cxnChg>
        <pc:cxnChg chg="mod">
          <ac:chgData name="Phillip Kaufman" userId="c001b2a046940d7c" providerId="LiveId" clId="{5CB25B10-5B1C-4017-B167-ED3104435743}" dt="2024-05-27T23:15:51.564" v="9061"/>
          <ac:cxnSpMkLst>
            <pc:docMk/>
            <pc:sldMk cId="2872598656" sldId="941"/>
            <ac:cxnSpMk id="281" creationId="{051E14D0-54E5-99FF-3894-7DA71A8CEA0A}"/>
          </ac:cxnSpMkLst>
        </pc:cxnChg>
        <pc:cxnChg chg="mod">
          <ac:chgData name="Phillip Kaufman" userId="c001b2a046940d7c" providerId="LiveId" clId="{5CB25B10-5B1C-4017-B167-ED3104435743}" dt="2024-05-27T23:15:51.564" v="9061"/>
          <ac:cxnSpMkLst>
            <pc:docMk/>
            <pc:sldMk cId="2872598656" sldId="941"/>
            <ac:cxnSpMk id="282" creationId="{9DBB2690-48FA-E93D-6A60-D88FAAE49C35}"/>
          </ac:cxnSpMkLst>
        </pc:cxnChg>
        <pc:cxnChg chg="mod">
          <ac:chgData name="Phillip Kaufman" userId="c001b2a046940d7c" providerId="LiveId" clId="{5CB25B10-5B1C-4017-B167-ED3104435743}" dt="2024-05-27T23:15:51.564" v="9061"/>
          <ac:cxnSpMkLst>
            <pc:docMk/>
            <pc:sldMk cId="2872598656" sldId="941"/>
            <ac:cxnSpMk id="283" creationId="{CA5A157F-27AA-F72A-4849-D9710941E0D9}"/>
          </ac:cxnSpMkLst>
        </pc:cxnChg>
        <pc:cxnChg chg="mod">
          <ac:chgData name="Phillip Kaufman" userId="c001b2a046940d7c" providerId="LiveId" clId="{5CB25B10-5B1C-4017-B167-ED3104435743}" dt="2024-05-27T23:15:51.564" v="9061"/>
          <ac:cxnSpMkLst>
            <pc:docMk/>
            <pc:sldMk cId="2872598656" sldId="941"/>
            <ac:cxnSpMk id="284" creationId="{76536743-58F3-2256-1138-AE9E48410310}"/>
          </ac:cxnSpMkLst>
        </pc:cxnChg>
        <pc:cxnChg chg="mod">
          <ac:chgData name="Phillip Kaufman" userId="c001b2a046940d7c" providerId="LiveId" clId="{5CB25B10-5B1C-4017-B167-ED3104435743}" dt="2024-05-27T23:15:51.564" v="9061"/>
          <ac:cxnSpMkLst>
            <pc:docMk/>
            <pc:sldMk cId="2872598656" sldId="941"/>
            <ac:cxnSpMk id="285" creationId="{AF87BD67-0194-BCC3-74BA-2BED00748BA1}"/>
          </ac:cxnSpMkLst>
        </pc:cxnChg>
        <pc:cxnChg chg="mod">
          <ac:chgData name="Phillip Kaufman" userId="c001b2a046940d7c" providerId="LiveId" clId="{5CB25B10-5B1C-4017-B167-ED3104435743}" dt="2024-05-27T23:15:51.564" v="9061"/>
          <ac:cxnSpMkLst>
            <pc:docMk/>
            <pc:sldMk cId="2872598656" sldId="941"/>
            <ac:cxnSpMk id="286" creationId="{2B5CF83D-56A9-B93B-45DF-E11DDBAB0C12}"/>
          </ac:cxnSpMkLst>
        </pc:cxnChg>
        <pc:cxnChg chg="mod">
          <ac:chgData name="Phillip Kaufman" userId="c001b2a046940d7c" providerId="LiveId" clId="{5CB25B10-5B1C-4017-B167-ED3104435743}" dt="2024-05-27T23:15:51.564" v="9061"/>
          <ac:cxnSpMkLst>
            <pc:docMk/>
            <pc:sldMk cId="2872598656" sldId="941"/>
            <ac:cxnSpMk id="302" creationId="{561C375E-5001-3587-64B6-E82383F727CD}"/>
          </ac:cxnSpMkLst>
        </pc:cxnChg>
        <pc:cxnChg chg="mod">
          <ac:chgData name="Phillip Kaufman" userId="c001b2a046940d7c" providerId="LiveId" clId="{5CB25B10-5B1C-4017-B167-ED3104435743}" dt="2024-05-27T23:15:51.564" v="9061"/>
          <ac:cxnSpMkLst>
            <pc:docMk/>
            <pc:sldMk cId="2872598656" sldId="941"/>
            <ac:cxnSpMk id="303" creationId="{88E689C7-B046-E62E-2A2B-2CF7611A738E}"/>
          </ac:cxnSpMkLst>
        </pc:cxnChg>
        <pc:cxnChg chg="mod">
          <ac:chgData name="Phillip Kaufman" userId="c001b2a046940d7c" providerId="LiveId" clId="{5CB25B10-5B1C-4017-B167-ED3104435743}" dt="2024-05-30T19:33:16.209" v="9884" actId="165"/>
          <ac:cxnSpMkLst>
            <pc:docMk/>
            <pc:sldMk cId="2872598656" sldId="941"/>
            <ac:cxnSpMk id="308" creationId="{E4CD7774-4D75-8DEF-FC90-49587C1BB517}"/>
          </ac:cxnSpMkLst>
        </pc:cxnChg>
        <pc:cxnChg chg="mod">
          <ac:chgData name="Phillip Kaufman" userId="c001b2a046940d7c" providerId="LiveId" clId="{5CB25B10-5B1C-4017-B167-ED3104435743}" dt="2024-05-30T19:33:16.209" v="9884" actId="165"/>
          <ac:cxnSpMkLst>
            <pc:docMk/>
            <pc:sldMk cId="2872598656" sldId="941"/>
            <ac:cxnSpMk id="309" creationId="{BE53D55B-0748-1402-56BE-24E35497EC92}"/>
          </ac:cxnSpMkLst>
        </pc:cxnChg>
        <pc:cxnChg chg="mod">
          <ac:chgData name="Phillip Kaufman" userId="c001b2a046940d7c" providerId="LiveId" clId="{5CB25B10-5B1C-4017-B167-ED3104435743}" dt="2024-05-30T19:33:16.209" v="9884" actId="165"/>
          <ac:cxnSpMkLst>
            <pc:docMk/>
            <pc:sldMk cId="2872598656" sldId="941"/>
            <ac:cxnSpMk id="310" creationId="{FA7A4F1C-2620-AD20-8DF8-0B00412D9D49}"/>
          </ac:cxnSpMkLst>
        </pc:cxnChg>
        <pc:cxnChg chg="mod">
          <ac:chgData name="Phillip Kaufman" userId="c001b2a046940d7c" providerId="LiveId" clId="{5CB25B10-5B1C-4017-B167-ED3104435743}" dt="2024-05-30T19:33:16.209" v="9884" actId="165"/>
          <ac:cxnSpMkLst>
            <pc:docMk/>
            <pc:sldMk cId="2872598656" sldId="941"/>
            <ac:cxnSpMk id="311" creationId="{C9CD6B94-6860-4FB9-69AD-8250F9A0A0A5}"/>
          </ac:cxnSpMkLst>
        </pc:cxnChg>
        <pc:cxnChg chg="mod">
          <ac:chgData name="Phillip Kaufman" userId="c001b2a046940d7c" providerId="LiveId" clId="{5CB25B10-5B1C-4017-B167-ED3104435743}" dt="2024-05-30T19:33:16.209" v="9884" actId="165"/>
          <ac:cxnSpMkLst>
            <pc:docMk/>
            <pc:sldMk cId="2872598656" sldId="941"/>
            <ac:cxnSpMk id="312" creationId="{D0D05645-E2FD-3965-B6DE-693283CB0C74}"/>
          </ac:cxnSpMkLst>
        </pc:cxnChg>
        <pc:cxnChg chg="mod">
          <ac:chgData name="Phillip Kaufman" userId="c001b2a046940d7c" providerId="LiveId" clId="{5CB25B10-5B1C-4017-B167-ED3104435743}" dt="2024-05-30T19:33:16.209" v="9884" actId="165"/>
          <ac:cxnSpMkLst>
            <pc:docMk/>
            <pc:sldMk cId="2872598656" sldId="941"/>
            <ac:cxnSpMk id="313" creationId="{CA9B2B17-6042-4893-CEFD-58AC0B392BA3}"/>
          </ac:cxnSpMkLst>
        </pc:cxnChg>
        <pc:cxnChg chg="mod">
          <ac:chgData name="Phillip Kaufman" userId="c001b2a046940d7c" providerId="LiveId" clId="{5CB25B10-5B1C-4017-B167-ED3104435743}" dt="2024-05-30T19:33:16.209" v="9884" actId="165"/>
          <ac:cxnSpMkLst>
            <pc:docMk/>
            <pc:sldMk cId="2872598656" sldId="941"/>
            <ac:cxnSpMk id="314" creationId="{1A70E38F-57A6-A80B-2CF9-599F48492F0E}"/>
          </ac:cxnSpMkLst>
        </pc:cxnChg>
        <pc:cxnChg chg="mod">
          <ac:chgData name="Phillip Kaufman" userId="c001b2a046940d7c" providerId="LiveId" clId="{5CB25B10-5B1C-4017-B167-ED3104435743}" dt="2024-05-30T19:33:16.209" v="9884" actId="165"/>
          <ac:cxnSpMkLst>
            <pc:docMk/>
            <pc:sldMk cId="2872598656" sldId="941"/>
            <ac:cxnSpMk id="315" creationId="{D58CD632-0D58-FB4F-43BB-EA071CDBC23C}"/>
          </ac:cxnSpMkLst>
        </pc:cxnChg>
        <pc:cxnChg chg="mod">
          <ac:chgData name="Phillip Kaufman" userId="c001b2a046940d7c" providerId="LiveId" clId="{5CB25B10-5B1C-4017-B167-ED3104435743}" dt="2024-05-30T19:33:16.209" v="9884" actId="165"/>
          <ac:cxnSpMkLst>
            <pc:docMk/>
            <pc:sldMk cId="2872598656" sldId="941"/>
            <ac:cxnSpMk id="316" creationId="{7E3B8A63-BC47-C0DF-6567-3E01043486D4}"/>
          </ac:cxnSpMkLst>
        </pc:cxnChg>
        <pc:cxnChg chg="mod">
          <ac:chgData name="Phillip Kaufman" userId="c001b2a046940d7c" providerId="LiveId" clId="{5CB25B10-5B1C-4017-B167-ED3104435743}" dt="2024-05-30T19:33:16.209" v="9884" actId="165"/>
          <ac:cxnSpMkLst>
            <pc:docMk/>
            <pc:sldMk cId="2872598656" sldId="941"/>
            <ac:cxnSpMk id="317" creationId="{10970C41-80B9-7CDC-1209-F29AE3547C05}"/>
          </ac:cxnSpMkLst>
        </pc:cxnChg>
        <pc:cxnChg chg="mod">
          <ac:chgData name="Phillip Kaufman" userId="c001b2a046940d7c" providerId="LiveId" clId="{5CB25B10-5B1C-4017-B167-ED3104435743}" dt="2024-05-30T19:33:16.209" v="9884" actId="165"/>
          <ac:cxnSpMkLst>
            <pc:docMk/>
            <pc:sldMk cId="2872598656" sldId="941"/>
            <ac:cxnSpMk id="318" creationId="{57EC92A8-0E7B-94EE-19F0-7220EF241542}"/>
          </ac:cxnSpMkLst>
        </pc:cxnChg>
        <pc:cxnChg chg="mod">
          <ac:chgData name="Phillip Kaufman" userId="c001b2a046940d7c" providerId="LiveId" clId="{5CB25B10-5B1C-4017-B167-ED3104435743}" dt="2024-05-30T19:33:16.209" v="9884" actId="165"/>
          <ac:cxnSpMkLst>
            <pc:docMk/>
            <pc:sldMk cId="2872598656" sldId="941"/>
            <ac:cxnSpMk id="319" creationId="{7E754DE1-7304-53DA-C1B0-C7771F6A518E}"/>
          </ac:cxnSpMkLst>
        </pc:cxnChg>
        <pc:cxnChg chg="mod">
          <ac:chgData name="Phillip Kaufman" userId="c001b2a046940d7c" providerId="LiveId" clId="{5CB25B10-5B1C-4017-B167-ED3104435743}" dt="2024-05-30T19:33:16.209" v="9884" actId="165"/>
          <ac:cxnSpMkLst>
            <pc:docMk/>
            <pc:sldMk cId="2872598656" sldId="941"/>
            <ac:cxnSpMk id="320" creationId="{BCB28041-965D-9700-7D9B-6E091F9F2C99}"/>
          </ac:cxnSpMkLst>
        </pc:cxnChg>
        <pc:cxnChg chg="mod">
          <ac:chgData name="Phillip Kaufman" userId="c001b2a046940d7c" providerId="LiveId" clId="{5CB25B10-5B1C-4017-B167-ED3104435743}" dt="2024-05-30T19:33:16.209" v="9884" actId="165"/>
          <ac:cxnSpMkLst>
            <pc:docMk/>
            <pc:sldMk cId="2872598656" sldId="941"/>
            <ac:cxnSpMk id="321" creationId="{FD82FE8E-431F-1F2E-7987-FDB716905536}"/>
          </ac:cxnSpMkLst>
        </pc:cxnChg>
        <pc:cxnChg chg="mod">
          <ac:chgData name="Phillip Kaufman" userId="c001b2a046940d7c" providerId="LiveId" clId="{5CB25B10-5B1C-4017-B167-ED3104435743}" dt="2024-05-30T19:33:16.209" v="9884" actId="165"/>
          <ac:cxnSpMkLst>
            <pc:docMk/>
            <pc:sldMk cId="2872598656" sldId="941"/>
            <ac:cxnSpMk id="322" creationId="{E5766E1B-A4A8-3A7A-9A31-4CB99F535D53}"/>
          </ac:cxnSpMkLst>
        </pc:cxnChg>
        <pc:cxnChg chg="mod">
          <ac:chgData name="Phillip Kaufman" userId="c001b2a046940d7c" providerId="LiveId" clId="{5CB25B10-5B1C-4017-B167-ED3104435743}" dt="2024-05-30T19:33:16.209" v="9884" actId="165"/>
          <ac:cxnSpMkLst>
            <pc:docMk/>
            <pc:sldMk cId="2872598656" sldId="941"/>
            <ac:cxnSpMk id="323" creationId="{DAF0E0C2-5B29-85C3-A4D7-0277F9124EFE}"/>
          </ac:cxnSpMkLst>
        </pc:cxnChg>
        <pc:cxnChg chg="mod">
          <ac:chgData name="Phillip Kaufman" userId="c001b2a046940d7c" providerId="LiveId" clId="{5CB25B10-5B1C-4017-B167-ED3104435743}" dt="2024-05-30T19:33:16.209" v="9884" actId="165"/>
          <ac:cxnSpMkLst>
            <pc:docMk/>
            <pc:sldMk cId="2872598656" sldId="941"/>
            <ac:cxnSpMk id="324" creationId="{4B0B6B41-DE56-3C3A-4AB0-90A9E8642111}"/>
          </ac:cxnSpMkLst>
        </pc:cxnChg>
        <pc:cxnChg chg="mod">
          <ac:chgData name="Phillip Kaufman" userId="c001b2a046940d7c" providerId="LiveId" clId="{5CB25B10-5B1C-4017-B167-ED3104435743}" dt="2024-05-30T19:33:16.209" v="9884" actId="165"/>
          <ac:cxnSpMkLst>
            <pc:docMk/>
            <pc:sldMk cId="2872598656" sldId="941"/>
            <ac:cxnSpMk id="325" creationId="{9F620C11-FB64-E990-5F23-1FBF434B5D99}"/>
          </ac:cxnSpMkLst>
        </pc:cxnChg>
        <pc:cxnChg chg="mod">
          <ac:chgData name="Phillip Kaufman" userId="c001b2a046940d7c" providerId="LiveId" clId="{5CB25B10-5B1C-4017-B167-ED3104435743}" dt="2024-05-30T19:33:16.209" v="9884" actId="165"/>
          <ac:cxnSpMkLst>
            <pc:docMk/>
            <pc:sldMk cId="2872598656" sldId="941"/>
            <ac:cxnSpMk id="326" creationId="{5DB68F62-09D5-77B8-0E9A-D77CD8430B08}"/>
          </ac:cxnSpMkLst>
        </pc:cxnChg>
        <pc:cxnChg chg="mod">
          <ac:chgData name="Phillip Kaufman" userId="c001b2a046940d7c" providerId="LiveId" clId="{5CB25B10-5B1C-4017-B167-ED3104435743}" dt="2024-05-30T19:33:16.209" v="9884" actId="165"/>
          <ac:cxnSpMkLst>
            <pc:docMk/>
            <pc:sldMk cId="2872598656" sldId="941"/>
            <ac:cxnSpMk id="327" creationId="{A444FB25-3C3E-E17A-9C81-9DF134637ECC}"/>
          </ac:cxnSpMkLst>
        </pc:cxnChg>
        <pc:cxnChg chg="mod">
          <ac:chgData name="Phillip Kaufman" userId="c001b2a046940d7c" providerId="LiveId" clId="{5CB25B10-5B1C-4017-B167-ED3104435743}" dt="2024-05-30T19:33:16.209" v="9884" actId="165"/>
          <ac:cxnSpMkLst>
            <pc:docMk/>
            <pc:sldMk cId="2872598656" sldId="941"/>
            <ac:cxnSpMk id="328" creationId="{D54065DA-E07B-E7F1-326B-AE829EA0CD34}"/>
          </ac:cxnSpMkLst>
        </pc:cxnChg>
        <pc:cxnChg chg="mod">
          <ac:chgData name="Phillip Kaufman" userId="c001b2a046940d7c" providerId="LiveId" clId="{5CB25B10-5B1C-4017-B167-ED3104435743}" dt="2024-05-30T19:33:16.209" v="9884" actId="165"/>
          <ac:cxnSpMkLst>
            <pc:docMk/>
            <pc:sldMk cId="2872598656" sldId="941"/>
            <ac:cxnSpMk id="329" creationId="{9E66BC5F-FFB1-F2E7-5D3C-15B3F9EC43AB}"/>
          </ac:cxnSpMkLst>
        </pc:cxnChg>
        <pc:cxnChg chg="mod">
          <ac:chgData name="Phillip Kaufman" userId="c001b2a046940d7c" providerId="LiveId" clId="{5CB25B10-5B1C-4017-B167-ED3104435743}" dt="2024-05-30T19:33:16.209" v="9884" actId="165"/>
          <ac:cxnSpMkLst>
            <pc:docMk/>
            <pc:sldMk cId="2872598656" sldId="941"/>
            <ac:cxnSpMk id="330" creationId="{EEEAC8B1-0505-248B-421D-D2F4438641C2}"/>
          </ac:cxnSpMkLst>
        </pc:cxnChg>
        <pc:cxnChg chg="mod">
          <ac:chgData name="Phillip Kaufman" userId="c001b2a046940d7c" providerId="LiveId" clId="{5CB25B10-5B1C-4017-B167-ED3104435743}" dt="2024-05-30T19:33:16.209" v="9884" actId="165"/>
          <ac:cxnSpMkLst>
            <pc:docMk/>
            <pc:sldMk cId="2872598656" sldId="941"/>
            <ac:cxnSpMk id="331" creationId="{FCD7A004-23E6-F2B1-4603-546F6573EED9}"/>
          </ac:cxnSpMkLst>
        </pc:cxnChg>
        <pc:cxnChg chg="mod">
          <ac:chgData name="Phillip Kaufman" userId="c001b2a046940d7c" providerId="LiveId" clId="{5CB25B10-5B1C-4017-B167-ED3104435743}" dt="2024-05-30T19:33:16.209" v="9884" actId="165"/>
          <ac:cxnSpMkLst>
            <pc:docMk/>
            <pc:sldMk cId="2872598656" sldId="941"/>
            <ac:cxnSpMk id="332" creationId="{F8C39E71-8A9D-C017-C969-3B375870C7CF}"/>
          </ac:cxnSpMkLst>
        </pc:cxnChg>
        <pc:cxnChg chg="mod">
          <ac:chgData name="Phillip Kaufman" userId="c001b2a046940d7c" providerId="LiveId" clId="{5CB25B10-5B1C-4017-B167-ED3104435743}" dt="2024-05-30T19:33:16.209" v="9884" actId="165"/>
          <ac:cxnSpMkLst>
            <pc:docMk/>
            <pc:sldMk cId="2872598656" sldId="941"/>
            <ac:cxnSpMk id="333" creationId="{59910916-9D57-6985-CBF1-1BE20B20097A}"/>
          </ac:cxnSpMkLst>
        </pc:cxnChg>
        <pc:cxnChg chg="mod">
          <ac:chgData name="Phillip Kaufman" userId="c001b2a046940d7c" providerId="LiveId" clId="{5CB25B10-5B1C-4017-B167-ED3104435743}" dt="2024-05-30T19:33:16.209" v="9884" actId="165"/>
          <ac:cxnSpMkLst>
            <pc:docMk/>
            <pc:sldMk cId="2872598656" sldId="941"/>
            <ac:cxnSpMk id="334" creationId="{7D0739B0-43B4-B0DD-4358-4ECEC990DE0A}"/>
          </ac:cxnSpMkLst>
        </pc:cxnChg>
        <pc:cxnChg chg="mod">
          <ac:chgData name="Phillip Kaufman" userId="c001b2a046940d7c" providerId="LiveId" clId="{5CB25B10-5B1C-4017-B167-ED3104435743}" dt="2024-05-30T19:33:16.209" v="9884" actId="165"/>
          <ac:cxnSpMkLst>
            <pc:docMk/>
            <pc:sldMk cId="2872598656" sldId="941"/>
            <ac:cxnSpMk id="335" creationId="{8D3B07CC-BE96-07D5-FD68-475D366DC187}"/>
          </ac:cxnSpMkLst>
        </pc:cxnChg>
        <pc:cxnChg chg="mod">
          <ac:chgData name="Phillip Kaufman" userId="c001b2a046940d7c" providerId="LiveId" clId="{5CB25B10-5B1C-4017-B167-ED3104435743}" dt="2024-05-30T19:33:16.209" v="9884" actId="165"/>
          <ac:cxnSpMkLst>
            <pc:docMk/>
            <pc:sldMk cId="2872598656" sldId="941"/>
            <ac:cxnSpMk id="336" creationId="{82ECF911-5B6A-6F3A-0E5F-060CA70A1C60}"/>
          </ac:cxnSpMkLst>
        </pc:cxnChg>
        <pc:cxnChg chg="mod">
          <ac:chgData name="Phillip Kaufman" userId="c001b2a046940d7c" providerId="LiveId" clId="{5CB25B10-5B1C-4017-B167-ED3104435743}" dt="2024-05-30T19:33:16.209" v="9884" actId="165"/>
          <ac:cxnSpMkLst>
            <pc:docMk/>
            <pc:sldMk cId="2872598656" sldId="941"/>
            <ac:cxnSpMk id="337" creationId="{132CBD5B-BE14-3E64-E97C-EFAAB944F0D8}"/>
          </ac:cxnSpMkLst>
        </pc:cxnChg>
        <pc:cxnChg chg="mod">
          <ac:chgData name="Phillip Kaufman" userId="c001b2a046940d7c" providerId="LiveId" clId="{5CB25B10-5B1C-4017-B167-ED3104435743}" dt="2024-05-30T19:33:16.209" v="9884" actId="165"/>
          <ac:cxnSpMkLst>
            <pc:docMk/>
            <pc:sldMk cId="2872598656" sldId="941"/>
            <ac:cxnSpMk id="338" creationId="{B96A0A38-C97F-4461-3A90-7F8D5364E663}"/>
          </ac:cxnSpMkLst>
        </pc:cxnChg>
        <pc:cxnChg chg="mod">
          <ac:chgData name="Phillip Kaufman" userId="c001b2a046940d7c" providerId="LiveId" clId="{5CB25B10-5B1C-4017-B167-ED3104435743}" dt="2024-05-30T19:33:16.209" v="9884" actId="165"/>
          <ac:cxnSpMkLst>
            <pc:docMk/>
            <pc:sldMk cId="2872598656" sldId="941"/>
            <ac:cxnSpMk id="339" creationId="{58B0D457-51BE-3CCA-4BB0-5EF1FDA13FBC}"/>
          </ac:cxnSpMkLst>
        </pc:cxnChg>
        <pc:cxnChg chg="mod">
          <ac:chgData name="Phillip Kaufman" userId="c001b2a046940d7c" providerId="LiveId" clId="{5CB25B10-5B1C-4017-B167-ED3104435743}" dt="2024-05-30T19:33:16.209" v="9884" actId="165"/>
          <ac:cxnSpMkLst>
            <pc:docMk/>
            <pc:sldMk cId="2872598656" sldId="941"/>
            <ac:cxnSpMk id="355" creationId="{F5D98985-A4F9-27F1-C4DD-C87C89380634}"/>
          </ac:cxnSpMkLst>
        </pc:cxnChg>
        <pc:cxnChg chg="mod">
          <ac:chgData name="Phillip Kaufman" userId="c001b2a046940d7c" providerId="LiveId" clId="{5CB25B10-5B1C-4017-B167-ED3104435743}" dt="2024-05-30T19:33:16.209" v="9884" actId="165"/>
          <ac:cxnSpMkLst>
            <pc:docMk/>
            <pc:sldMk cId="2872598656" sldId="941"/>
            <ac:cxnSpMk id="356" creationId="{EC0CD237-07AF-4F86-9D30-07F9F8DB14FC}"/>
          </ac:cxnSpMkLst>
        </pc:cxnChg>
      </pc:sldChg>
      <pc:sldChg chg="modSp del mod">
        <pc:chgData name="Phillip Kaufman" userId="c001b2a046940d7c" providerId="LiveId" clId="{5CB25B10-5B1C-4017-B167-ED3104435743}" dt="2024-05-14T03:18:02.626" v="142" actId="47"/>
        <pc:sldMkLst>
          <pc:docMk/>
          <pc:sldMk cId="1062722060" sldId="942"/>
        </pc:sldMkLst>
        <pc:spChg chg="mod">
          <ac:chgData name="Phillip Kaufman" userId="c001b2a046940d7c" providerId="LiveId" clId="{5CB25B10-5B1C-4017-B167-ED3104435743}" dt="2024-05-14T03:17:21.333" v="134" actId="1076"/>
          <ac:spMkLst>
            <pc:docMk/>
            <pc:sldMk cId="1062722060" sldId="942"/>
            <ac:spMk id="29" creationId="{F7E5EAA1-19E5-2387-DCD8-48AADE3DF679}"/>
          </ac:spMkLst>
        </pc:spChg>
        <pc:spChg chg="mod">
          <ac:chgData name="Phillip Kaufman" userId="c001b2a046940d7c" providerId="LiveId" clId="{5CB25B10-5B1C-4017-B167-ED3104435743}" dt="2024-05-14T03:17:21.333" v="134" actId="1076"/>
          <ac:spMkLst>
            <pc:docMk/>
            <pc:sldMk cId="1062722060" sldId="942"/>
            <ac:spMk id="30" creationId="{2232AA07-8B76-CAA5-976F-4E357C6409CC}"/>
          </ac:spMkLst>
        </pc:spChg>
        <pc:spChg chg="mod">
          <ac:chgData name="Phillip Kaufman" userId="c001b2a046940d7c" providerId="LiveId" clId="{5CB25B10-5B1C-4017-B167-ED3104435743}" dt="2024-05-14T03:17:21.333" v="134" actId="1076"/>
          <ac:spMkLst>
            <pc:docMk/>
            <pc:sldMk cId="1062722060" sldId="942"/>
            <ac:spMk id="31" creationId="{81AAF718-1602-C96A-4892-5BFE548327FE}"/>
          </ac:spMkLst>
        </pc:spChg>
      </pc:sldChg>
      <pc:sldChg chg="addSp delSp modSp mod">
        <pc:chgData name="Phillip Kaufman" userId="c001b2a046940d7c" providerId="LiveId" clId="{5CB25B10-5B1C-4017-B167-ED3104435743}" dt="2024-05-30T06:22:40.454" v="9612" actId="478"/>
        <pc:sldMkLst>
          <pc:docMk/>
          <pc:sldMk cId="3908243081" sldId="944"/>
        </pc:sldMkLst>
        <pc:spChg chg="mod">
          <ac:chgData name="Phillip Kaufman" userId="c001b2a046940d7c" providerId="LiveId" clId="{5CB25B10-5B1C-4017-B167-ED3104435743}" dt="2024-05-18T03:01:22.179" v="2689" actId="1076"/>
          <ac:spMkLst>
            <pc:docMk/>
            <pc:sldMk cId="3908243081" sldId="944"/>
            <ac:spMk id="4" creationId="{F51380FE-BB2D-9376-EB33-19D0AE0A78F0}"/>
          </ac:spMkLst>
        </pc:spChg>
        <pc:spChg chg="mod">
          <ac:chgData name="Phillip Kaufman" userId="c001b2a046940d7c" providerId="LiveId" clId="{5CB25B10-5B1C-4017-B167-ED3104435743}" dt="2024-05-18T03:01:00.208" v="2681" actId="12788"/>
          <ac:spMkLst>
            <pc:docMk/>
            <pc:sldMk cId="3908243081" sldId="944"/>
            <ac:spMk id="5" creationId="{DD6CF10B-ACAD-A81B-0C2A-7FB87AD2AFBE}"/>
          </ac:spMkLst>
        </pc:spChg>
        <pc:spChg chg="mod">
          <ac:chgData name="Phillip Kaufman" userId="c001b2a046940d7c" providerId="LiveId" clId="{5CB25B10-5B1C-4017-B167-ED3104435743}" dt="2024-05-18T03:01:08.189" v="2682" actId="1076"/>
          <ac:spMkLst>
            <pc:docMk/>
            <pc:sldMk cId="3908243081" sldId="944"/>
            <ac:spMk id="6" creationId="{6ED027A7-D405-0DBA-4366-7A32FC193211}"/>
          </ac:spMkLst>
        </pc:spChg>
        <pc:spChg chg="mod">
          <ac:chgData name="Phillip Kaufman" userId="c001b2a046940d7c" providerId="LiveId" clId="{5CB25B10-5B1C-4017-B167-ED3104435743}" dt="2024-05-18T03:00:41.610" v="2676" actId="1076"/>
          <ac:spMkLst>
            <pc:docMk/>
            <pc:sldMk cId="3908243081" sldId="944"/>
            <ac:spMk id="7" creationId="{C9E5D329-4DE2-EE02-FAAC-9CCEB1572254}"/>
          </ac:spMkLst>
        </pc:spChg>
        <pc:spChg chg="mod">
          <ac:chgData name="Phillip Kaufman" userId="c001b2a046940d7c" providerId="LiveId" clId="{5CB25B10-5B1C-4017-B167-ED3104435743}" dt="2024-05-30T06:22:27.045" v="9610"/>
          <ac:spMkLst>
            <pc:docMk/>
            <pc:sldMk cId="3908243081" sldId="944"/>
            <ac:spMk id="81" creationId="{04C695B8-648F-ED64-5CA7-03D9C4E5367B}"/>
          </ac:spMkLst>
        </pc:spChg>
        <pc:spChg chg="mod">
          <ac:chgData name="Phillip Kaufman" userId="c001b2a046940d7c" providerId="LiveId" clId="{5CB25B10-5B1C-4017-B167-ED3104435743}" dt="2024-05-30T06:22:27.045" v="9610"/>
          <ac:spMkLst>
            <pc:docMk/>
            <pc:sldMk cId="3908243081" sldId="944"/>
            <ac:spMk id="82" creationId="{BAC0D314-C003-A7A0-7CB8-DC537AB118E8}"/>
          </ac:spMkLst>
        </pc:spChg>
        <pc:spChg chg="mod">
          <ac:chgData name="Phillip Kaufman" userId="c001b2a046940d7c" providerId="LiveId" clId="{5CB25B10-5B1C-4017-B167-ED3104435743}" dt="2024-05-30T06:22:27.045" v="9610"/>
          <ac:spMkLst>
            <pc:docMk/>
            <pc:sldMk cId="3908243081" sldId="944"/>
            <ac:spMk id="83" creationId="{82617CDC-274B-FFF0-5267-C4C978B21430}"/>
          </ac:spMkLst>
        </pc:spChg>
        <pc:spChg chg="mod">
          <ac:chgData name="Phillip Kaufman" userId="c001b2a046940d7c" providerId="LiveId" clId="{5CB25B10-5B1C-4017-B167-ED3104435743}" dt="2024-05-30T06:22:27.045" v="9610"/>
          <ac:spMkLst>
            <pc:docMk/>
            <pc:sldMk cId="3908243081" sldId="944"/>
            <ac:spMk id="84" creationId="{AB94F9BD-2D87-92EA-C6A7-C96A71273CD1}"/>
          </ac:spMkLst>
        </pc:spChg>
        <pc:spChg chg="mod">
          <ac:chgData name="Phillip Kaufman" userId="c001b2a046940d7c" providerId="LiveId" clId="{5CB25B10-5B1C-4017-B167-ED3104435743}" dt="2024-05-30T06:22:27.045" v="9610"/>
          <ac:spMkLst>
            <pc:docMk/>
            <pc:sldMk cId="3908243081" sldId="944"/>
            <ac:spMk id="85" creationId="{35156F0D-DF53-D33E-2BDD-6844E97112EA}"/>
          </ac:spMkLst>
        </pc:spChg>
        <pc:spChg chg="mod">
          <ac:chgData name="Phillip Kaufman" userId="c001b2a046940d7c" providerId="LiveId" clId="{5CB25B10-5B1C-4017-B167-ED3104435743}" dt="2024-05-30T06:22:27.045" v="9610"/>
          <ac:spMkLst>
            <pc:docMk/>
            <pc:sldMk cId="3908243081" sldId="944"/>
            <ac:spMk id="86" creationId="{38B63927-E592-F8AB-D949-90F2D46A88EF}"/>
          </ac:spMkLst>
        </pc:spChg>
        <pc:spChg chg="mod">
          <ac:chgData name="Phillip Kaufman" userId="c001b2a046940d7c" providerId="LiveId" clId="{5CB25B10-5B1C-4017-B167-ED3104435743}" dt="2024-05-30T06:22:27.045" v="9610"/>
          <ac:spMkLst>
            <pc:docMk/>
            <pc:sldMk cId="3908243081" sldId="944"/>
            <ac:spMk id="88" creationId="{43F62A25-1796-0479-ECAF-E897B1E06F22}"/>
          </ac:spMkLst>
        </pc:spChg>
        <pc:spChg chg="mod">
          <ac:chgData name="Phillip Kaufman" userId="c001b2a046940d7c" providerId="LiveId" clId="{5CB25B10-5B1C-4017-B167-ED3104435743}" dt="2024-05-30T06:22:27.045" v="9610"/>
          <ac:spMkLst>
            <pc:docMk/>
            <pc:sldMk cId="3908243081" sldId="944"/>
            <ac:spMk id="89" creationId="{F3D8E65F-CB7A-DA99-6DA3-233A8563630F}"/>
          </ac:spMkLst>
        </pc:spChg>
        <pc:spChg chg="mod">
          <ac:chgData name="Phillip Kaufman" userId="c001b2a046940d7c" providerId="LiveId" clId="{5CB25B10-5B1C-4017-B167-ED3104435743}" dt="2024-05-27T07:33:55.005" v="8721" actId="165"/>
          <ac:spMkLst>
            <pc:docMk/>
            <pc:sldMk cId="3908243081" sldId="944"/>
            <ac:spMk id="98" creationId="{4F24C400-4EE5-1F62-715D-AFE5E7FEEEFF}"/>
          </ac:spMkLst>
        </pc:spChg>
        <pc:spChg chg="mod">
          <ac:chgData name="Phillip Kaufman" userId="c001b2a046940d7c" providerId="LiveId" clId="{5CB25B10-5B1C-4017-B167-ED3104435743}" dt="2024-05-27T07:33:55.005" v="8721" actId="165"/>
          <ac:spMkLst>
            <pc:docMk/>
            <pc:sldMk cId="3908243081" sldId="944"/>
            <ac:spMk id="99" creationId="{64610B81-F20E-CF19-1327-47C87C8DDC7B}"/>
          </ac:spMkLst>
        </pc:spChg>
        <pc:spChg chg="mod">
          <ac:chgData name="Phillip Kaufman" userId="c001b2a046940d7c" providerId="LiveId" clId="{5CB25B10-5B1C-4017-B167-ED3104435743}" dt="2024-05-27T07:33:55.005" v="8721" actId="165"/>
          <ac:spMkLst>
            <pc:docMk/>
            <pc:sldMk cId="3908243081" sldId="944"/>
            <ac:spMk id="201" creationId="{92FFA446-D9F6-BBE1-1600-DE9584388564}"/>
          </ac:spMkLst>
        </pc:spChg>
        <pc:spChg chg="mod">
          <ac:chgData name="Phillip Kaufman" userId="c001b2a046940d7c" providerId="LiveId" clId="{5CB25B10-5B1C-4017-B167-ED3104435743}" dt="2024-05-18T03:01:00.208" v="2681" actId="12788"/>
          <ac:spMkLst>
            <pc:docMk/>
            <pc:sldMk cId="3908243081" sldId="944"/>
            <ac:spMk id="202" creationId="{196DECF7-5A3A-8900-BF47-EAC3989AFF3D}"/>
          </ac:spMkLst>
        </pc:spChg>
        <pc:spChg chg="mod">
          <ac:chgData name="Phillip Kaufman" userId="c001b2a046940d7c" providerId="LiveId" clId="{5CB25B10-5B1C-4017-B167-ED3104435743}" dt="2024-05-27T07:33:55.005" v="8721" actId="165"/>
          <ac:spMkLst>
            <pc:docMk/>
            <pc:sldMk cId="3908243081" sldId="944"/>
            <ac:spMk id="204" creationId="{75E0D9D2-5E0F-0A69-279C-F1D5DCC94BF4}"/>
          </ac:spMkLst>
        </pc:spChg>
        <pc:spChg chg="mod">
          <ac:chgData name="Phillip Kaufman" userId="c001b2a046940d7c" providerId="LiveId" clId="{5CB25B10-5B1C-4017-B167-ED3104435743}" dt="2024-05-27T07:33:55.005" v="8721" actId="165"/>
          <ac:spMkLst>
            <pc:docMk/>
            <pc:sldMk cId="3908243081" sldId="944"/>
            <ac:spMk id="205" creationId="{51A2053D-6088-C070-743C-0CF41CBE1A81}"/>
          </ac:spMkLst>
        </pc:spChg>
        <pc:spChg chg="mod">
          <ac:chgData name="Phillip Kaufman" userId="c001b2a046940d7c" providerId="LiveId" clId="{5CB25B10-5B1C-4017-B167-ED3104435743}" dt="2024-05-27T07:33:55.005" v="8721" actId="165"/>
          <ac:spMkLst>
            <pc:docMk/>
            <pc:sldMk cId="3908243081" sldId="944"/>
            <ac:spMk id="206" creationId="{EDF089DD-1E09-ECF7-6CB2-5F7B3263C549}"/>
          </ac:spMkLst>
        </pc:spChg>
        <pc:spChg chg="mod">
          <ac:chgData name="Phillip Kaufman" userId="c001b2a046940d7c" providerId="LiveId" clId="{5CB25B10-5B1C-4017-B167-ED3104435743}" dt="2024-05-27T07:33:55.005" v="8721" actId="165"/>
          <ac:spMkLst>
            <pc:docMk/>
            <pc:sldMk cId="3908243081" sldId="944"/>
            <ac:spMk id="207" creationId="{3287776B-2739-1AE5-F9EE-A660C9185285}"/>
          </ac:spMkLst>
        </pc:spChg>
        <pc:spChg chg="mod">
          <ac:chgData name="Phillip Kaufman" userId="c001b2a046940d7c" providerId="LiveId" clId="{5CB25B10-5B1C-4017-B167-ED3104435743}" dt="2024-05-27T07:33:55.005" v="8721" actId="165"/>
          <ac:spMkLst>
            <pc:docMk/>
            <pc:sldMk cId="3908243081" sldId="944"/>
            <ac:spMk id="208" creationId="{29E7D9D5-4E59-EFD4-7F9B-4C040E40738C}"/>
          </ac:spMkLst>
        </pc:spChg>
        <pc:grpChg chg="add del mod">
          <ac:chgData name="Phillip Kaufman" userId="c001b2a046940d7c" providerId="LiveId" clId="{5CB25B10-5B1C-4017-B167-ED3104435743}" dt="2024-05-27T07:33:52.213" v="8720" actId="21"/>
          <ac:grpSpMkLst>
            <pc:docMk/>
            <pc:sldMk cId="3908243081" sldId="944"/>
            <ac:grpSpMk id="8" creationId="{0C8AD6E2-275F-7C74-BCAF-DC018AEA7306}"/>
          </ac:grpSpMkLst>
        </pc:grpChg>
        <pc:grpChg chg="add del mod">
          <ac:chgData name="Phillip Kaufman" userId="c001b2a046940d7c" providerId="LiveId" clId="{5CB25B10-5B1C-4017-B167-ED3104435743}" dt="2024-05-30T06:22:40.454" v="9612" actId="478"/>
          <ac:grpSpMkLst>
            <pc:docMk/>
            <pc:sldMk cId="3908243081" sldId="944"/>
            <ac:grpSpMk id="8" creationId="{E738764B-E965-9860-A124-1CA5D32BFE6E}"/>
          </ac:grpSpMkLst>
        </pc:grpChg>
        <pc:grpChg chg="mod">
          <ac:chgData name="Phillip Kaufman" userId="c001b2a046940d7c" providerId="LiveId" clId="{5CB25B10-5B1C-4017-B167-ED3104435743}" dt="2024-05-27T07:33:08.119" v="8681"/>
          <ac:grpSpMkLst>
            <pc:docMk/>
            <pc:sldMk cId="3908243081" sldId="944"/>
            <ac:grpSpMk id="10" creationId="{AB40133A-CFCA-197E-B4BD-0C1AFFE17523}"/>
          </ac:grpSpMkLst>
        </pc:grpChg>
        <pc:grpChg chg="mod">
          <ac:chgData name="Phillip Kaufman" userId="c001b2a046940d7c" providerId="LiveId" clId="{5CB25B10-5B1C-4017-B167-ED3104435743}" dt="2024-05-30T06:22:27.045" v="9610"/>
          <ac:grpSpMkLst>
            <pc:docMk/>
            <pc:sldMk cId="3908243081" sldId="944"/>
            <ac:grpSpMk id="10" creationId="{D24740C9-65C4-48FF-839D-DF5905F52888}"/>
          </ac:grpSpMkLst>
        </pc:grpChg>
        <pc:grpChg chg="mod">
          <ac:chgData name="Phillip Kaufman" userId="c001b2a046940d7c" providerId="LiveId" clId="{5CB25B10-5B1C-4017-B167-ED3104435743}" dt="2024-05-30T06:22:27.045" v="9610"/>
          <ac:grpSpMkLst>
            <pc:docMk/>
            <pc:sldMk cId="3908243081" sldId="944"/>
            <ac:grpSpMk id="11" creationId="{523D1BE6-6903-6CC6-D0A2-8EAD227CE5AD}"/>
          </ac:grpSpMkLst>
        </pc:grpChg>
        <pc:grpChg chg="mod">
          <ac:chgData name="Phillip Kaufman" userId="c001b2a046940d7c" providerId="LiveId" clId="{5CB25B10-5B1C-4017-B167-ED3104435743}" dt="2024-05-30T06:22:27.045" v="9610"/>
          <ac:grpSpMkLst>
            <pc:docMk/>
            <pc:sldMk cId="3908243081" sldId="944"/>
            <ac:grpSpMk id="12" creationId="{205425DB-15BD-3480-1641-D6F4B951C9BA}"/>
          </ac:grpSpMkLst>
        </pc:grpChg>
        <pc:grpChg chg="mod">
          <ac:chgData name="Phillip Kaufman" userId="c001b2a046940d7c" providerId="LiveId" clId="{5CB25B10-5B1C-4017-B167-ED3104435743}" dt="2024-05-30T06:22:27.045" v="9610"/>
          <ac:grpSpMkLst>
            <pc:docMk/>
            <pc:sldMk cId="3908243081" sldId="944"/>
            <ac:grpSpMk id="13" creationId="{CC250882-5927-2613-A5F2-6F2FB0C40CBA}"/>
          </ac:grpSpMkLst>
        </pc:grpChg>
        <pc:grpChg chg="add mod">
          <ac:chgData name="Phillip Kaufman" userId="c001b2a046940d7c" providerId="LiveId" clId="{5CB25B10-5B1C-4017-B167-ED3104435743}" dt="2024-05-27T07:34:13.784" v="8740" actId="164"/>
          <ac:grpSpMkLst>
            <pc:docMk/>
            <pc:sldMk cId="3908243081" sldId="944"/>
            <ac:grpSpMk id="43" creationId="{0C8AD6E2-275F-7C74-BCAF-DC018AEA7306}"/>
          </ac:grpSpMkLst>
        </pc:grpChg>
        <pc:grpChg chg="mod">
          <ac:chgData name="Phillip Kaufman" userId="c001b2a046940d7c" providerId="LiveId" clId="{5CB25B10-5B1C-4017-B167-ED3104435743}" dt="2024-05-27T07:33:59.034" v="8723"/>
          <ac:grpSpMkLst>
            <pc:docMk/>
            <pc:sldMk cId="3908243081" sldId="944"/>
            <ac:grpSpMk id="44" creationId="{AB40133A-CFCA-197E-B4BD-0C1AFFE17523}"/>
          </ac:grpSpMkLst>
        </pc:grpChg>
        <pc:grpChg chg="add mod">
          <ac:chgData name="Phillip Kaufman" userId="c001b2a046940d7c" providerId="LiveId" clId="{5CB25B10-5B1C-4017-B167-ED3104435743}" dt="2024-05-27T07:34:13.784" v="8740" actId="164"/>
          <ac:grpSpMkLst>
            <pc:docMk/>
            <pc:sldMk cId="3908243081" sldId="944"/>
            <ac:grpSpMk id="77" creationId="{4646C4ED-539E-2593-C41F-28F89DCCCBAF}"/>
          </ac:grpSpMkLst>
        </pc:grpChg>
        <pc:grpChg chg="mod topLvl">
          <ac:chgData name="Phillip Kaufman" userId="c001b2a046940d7c" providerId="LiveId" clId="{5CB25B10-5B1C-4017-B167-ED3104435743}" dt="2024-05-27T07:34:13.784" v="8740" actId="164"/>
          <ac:grpSpMkLst>
            <pc:docMk/>
            <pc:sldMk cId="3908243081" sldId="944"/>
            <ac:grpSpMk id="87" creationId="{34B3873F-B2F3-B596-51C4-E53F60354064}"/>
          </ac:grpSpMkLst>
        </pc:grpChg>
        <pc:grpChg chg="mod">
          <ac:chgData name="Phillip Kaufman" userId="c001b2a046940d7c" providerId="LiveId" clId="{5CB25B10-5B1C-4017-B167-ED3104435743}" dt="2024-05-30T06:22:27.045" v="9610"/>
          <ac:grpSpMkLst>
            <pc:docMk/>
            <pc:sldMk cId="3908243081" sldId="944"/>
            <ac:grpSpMk id="90" creationId="{60655A15-B36F-3A49-B3E1-086030656E47}"/>
          </ac:grpSpMkLst>
        </pc:grpChg>
        <pc:grpChg chg="mod">
          <ac:chgData name="Phillip Kaufman" userId="c001b2a046940d7c" providerId="LiveId" clId="{5CB25B10-5B1C-4017-B167-ED3104435743}" dt="2024-05-27T07:33:55.005" v="8721" actId="165"/>
          <ac:grpSpMkLst>
            <pc:docMk/>
            <pc:sldMk cId="3908243081" sldId="944"/>
            <ac:grpSpMk id="100" creationId="{1E9AD5F8-C136-E84F-ECC5-A7F76DF2B1B4}"/>
          </ac:grpSpMkLst>
        </pc:grpChg>
        <pc:grpChg chg="del mod topLvl">
          <ac:chgData name="Phillip Kaufman" userId="c001b2a046940d7c" providerId="LiveId" clId="{5CB25B10-5B1C-4017-B167-ED3104435743}" dt="2024-05-27T07:33:58.608" v="8722" actId="478"/>
          <ac:grpSpMkLst>
            <pc:docMk/>
            <pc:sldMk cId="3908243081" sldId="944"/>
            <ac:grpSpMk id="103" creationId="{9C1EB6A1-6979-02EA-9F74-FC66BC59CE1F}"/>
          </ac:grpSpMkLst>
        </pc:grpChg>
        <pc:grpChg chg="mod">
          <ac:chgData name="Phillip Kaufman" userId="c001b2a046940d7c" providerId="LiveId" clId="{5CB25B10-5B1C-4017-B167-ED3104435743}" dt="2024-05-27T07:33:55.005" v="8721" actId="165"/>
          <ac:grpSpMkLst>
            <pc:docMk/>
            <pc:sldMk cId="3908243081" sldId="944"/>
            <ac:grpSpMk id="104" creationId="{FFDAE26C-982A-C3CB-B867-DF73EBE22F6E}"/>
          </ac:grpSpMkLst>
        </pc:grpChg>
        <pc:grpChg chg="mod topLvl">
          <ac:chgData name="Phillip Kaufman" userId="c001b2a046940d7c" providerId="LiveId" clId="{5CB25B10-5B1C-4017-B167-ED3104435743}" dt="2024-05-27T07:34:13.784" v="8740" actId="164"/>
          <ac:grpSpMkLst>
            <pc:docMk/>
            <pc:sldMk cId="3908243081" sldId="944"/>
            <ac:grpSpMk id="259" creationId="{D461788A-CBC7-1740-54F8-B1C7861FCB93}"/>
          </ac:grpSpMkLst>
        </pc:grpChg>
        <pc:grpChg chg="del">
          <ac:chgData name="Phillip Kaufman" userId="c001b2a046940d7c" providerId="LiveId" clId="{5CB25B10-5B1C-4017-B167-ED3104435743}" dt="2024-05-27T07:33:55.005" v="8721" actId="165"/>
          <ac:grpSpMkLst>
            <pc:docMk/>
            <pc:sldMk cId="3908243081" sldId="944"/>
            <ac:grpSpMk id="264" creationId="{86537EFA-B405-0E9F-9578-AE3934AD0280}"/>
          </ac:grpSpMkLst>
        </pc:grpChg>
        <pc:cxnChg chg="mod">
          <ac:chgData name="Phillip Kaufman" userId="c001b2a046940d7c" providerId="LiveId" clId="{5CB25B10-5B1C-4017-B167-ED3104435743}" dt="2024-05-18T03:00:38.367" v="2674" actId="1076"/>
          <ac:cxnSpMkLst>
            <pc:docMk/>
            <pc:sldMk cId="3908243081" sldId="944"/>
            <ac:cxnSpMk id="9" creationId="{1771731C-34F6-3D77-1BA1-161EB04C70F2}"/>
          </ac:cxnSpMkLst>
        </pc:cxnChg>
        <pc:cxnChg chg="mod">
          <ac:chgData name="Phillip Kaufman" userId="c001b2a046940d7c" providerId="LiveId" clId="{5CB25B10-5B1C-4017-B167-ED3104435743}" dt="2024-05-27T07:33:46.712" v="8719" actId="692"/>
          <ac:cxnSpMkLst>
            <pc:docMk/>
            <pc:sldMk cId="3908243081" sldId="944"/>
            <ac:cxnSpMk id="11" creationId="{76CA244A-3AF7-9CC1-3186-57A895D2301F}"/>
          </ac:cxnSpMkLst>
        </pc:cxnChg>
        <pc:cxnChg chg="mod">
          <ac:chgData name="Phillip Kaufman" userId="c001b2a046940d7c" providerId="LiveId" clId="{5CB25B10-5B1C-4017-B167-ED3104435743}" dt="2024-05-27T07:33:46.712" v="8719" actId="692"/>
          <ac:cxnSpMkLst>
            <pc:docMk/>
            <pc:sldMk cId="3908243081" sldId="944"/>
            <ac:cxnSpMk id="12" creationId="{AC271063-A09B-2E49-7A0C-4D756DD6725B}"/>
          </ac:cxnSpMkLst>
        </pc:cxnChg>
        <pc:cxnChg chg="mod">
          <ac:chgData name="Phillip Kaufman" userId="c001b2a046940d7c" providerId="LiveId" clId="{5CB25B10-5B1C-4017-B167-ED3104435743}" dt="2024-05-27T07:33:46.712" v="8719" actId="692"/>
          <ac:cxnSpMkLst>
            <pc:docMk/>
            <pc:sldMk cId="3908243081" sldId="944"/>
            <ac:cxnSpMk id="13" creationId="{FDEF5969-A754-59D1-0780-D8A8ED3A4F01}"/>
          </ac:cxnSpMkLst>
        </pc:cxnChg>
        <pc:cxnChg chg="mod">
          <ac:chgData name="Phillip Kaufman" userId="c001b2a046940d7c" providerId="LiveId" clId="{5CB25B10-5B1C-4017-B167-ED3104435743}" dt="2024-05-30T06:22:27.045" v="9610"/>
          <ac:cxnSpMkLst>
            <pc:docMk/>
            <pc:sldMk cId="3908243081" sldId="944"/>
            <ac:cxnSpMk id="14" creationId="{2CE4D709-C763-495C-3DBD-EAEDA633222D}"/>
          </ac:cxnSpMkLst>
        </pc:cxnChg>
        <pc:cxnChg chg="mod">
          <ac:chgData name="Phillip Kaufman" userId="c001b2a046940d7c" providerId="LiveId" clId="{5CB25B10-5B1C-4017-B167-ED3104435743}" dt="2024-05-27T07:33:46.712" v="8719" actId="692"/>
          <ac:cxnSpMkLst>
            <pc:docMk/>
            <pc:sldMk cId="3908243081" sldId="944"/>
            <ac:cxnSpMk id="14" creationId="{AD7A1567-AC7F-21CA-4251-D8BA1E702878}"/>
          </ac:cxnSpMkLst>
        </pc:cxnChg>
        <pc:cxnChg chg="mod">
          <ac:chgData name="Phillip Kaufman" userId="c001b2a046940d7c" providerId="LiveId" clId="{5CB25B10-5B1C-4017-B167-ED3104435743}" dt="2024-05-27T07:33:46.712" v="8719" actId="692"/>
          <ac:cxnSpMkLst>
            <pc:docMk/>
            <pc:sldMk cId="3908243081" sldId="944"/>
            <ac:cxnSpMk id="15" creationId="{32BA7DFC-FC46-71CD-EFE6-C16E2FB64682}"/>
          </ac:cxnSpMkLst>
        </pc:cxnChg>
        <pc:cxnChg chg="mod">
          <ac:chgData name="Phillip Kaufman" userId="c001b2a046940d7c" providerId="LiveId" clId="{5CB25B10-5B1C-4017-B167-ED3104435743}" dt="2024-05-30T06:22:27.045" v="9610"/>
          <ac:cxnSpMkLst>
            <pc:docMk/>
            <pc:sldMk cId="3908243081" sldId="944"/>
            <ac:cxnSpMk id="15" creationId="{63A555F9-9D48-83DF-7517-224CBC4957EC}"/>
          </ac:cxnSpMkLst>
        </pc:cxnChg>
        <pc:cxnChg chg="mod">
          <ac:chgData name="Phillip Kaufman" userId="c001b2a046940d7c" providerId="LiveId" clId="{5CB25B10-5B1C-4017-B167-ED3104435743}" dt="2024-05-30T06:22:27.045" v="9610"/>
          <ac:cxnSpMkLst>
            <pc:docMk/>
            <pc:sldMk cId="3908243081" sldId="944"/>
            <ac:cxnSpMk id="16" creationId="{0C61BF70-C67F-2674-9084-E273540BC285}"/>
          </ac:cxnSpMkLst>
        </pc:cxnChg>
        <pc:cxnChg chg="mod">
          <ac:chgData name="Phillip Kaufman" userId="c001b2a046940d7c" providerId="LiveId" clId="{5CB25B10-5B1C-4017-B167-ED3104435743}" dt="2024-05-27T07:33:46.712" v="8719" actId="692"/>
          <ac:cxnSpMkLst>
            <pc:docMk/>
            <pc:sldMk cId="3908243081" sldId="944"/>
            <ac:cxnSpMk id="16" creationId="{DF86E696-4069-8BA1-68EE-2FADDB309EB8}"/>
          </ac:cxnSpMkLst>
        </pc:cxnChg>
        <pc:cxnChg chg="mod">
          <ac:chgData name="Phillip Kaufman" userId="c001b2a046940d7c" providerId="LiveId" clId="{5CB25B10-5B1C-4017-B167-ED3104435743}" dt="2024-05-30T06:22:27.045" v="9610"/>
          <ac:cxnSpMkLst>
            <pc:docMk/>
            <pc:sldMk cId="3908243081" sldId="944"/>
            <ac:cxnSpMk id="17" creationId="{5090C5CA-DF2D-3060-B669-57BE2C0C3BC3}"/>
          </ac:cxnSpMkLst>
        </pc:cxnChg>
        <pc:cxnChg chg="mod">
          <ac:chgData name="Phillip Kaufman" userId="c001b2a046940d7c" providerId="LiveId" clId="{5CB25B10-5B1C-4017-B167-ED3104435743}" dt="2024-05-27T07:33:46.712" v="8719" actId="692"/>
          <ac:cxnSpMkLst>
            <pc:docMk/>
            <pc:sldMk cId="3908243081" sldId="944"/>
            <ac:cxnSpMk id="17" creationId="{7A3C9BE3-4096-1BCC-6311-7E4FF4114726}"/>
          </ac:cxnSpMkLst>
        </pc:cxnChg>
        <pc:cxnChg chg="mod">
          <ac:chgData name="Phillip Kaufman" userId="c001b2a046940d7c" providerId="LiveId" clId="{5CB25B10-5B1C-4017-B167-ED3104435743}" dt="2024-05-30T06:22:27.045" v="9610"/>
          <ac:cxnSpMkLst>
            <pc:docMk/>
            <pc:sldMk cId="3908243081" sldId="944"/>
            <ac:cxnSpMk id="18" creationId="{09E5B3D4-79A2-5DF6-8BEF-2D42B6216B7D}"/>
          </ac:cxnSpMkLst>
        </pc:cxnChg>
        <pc:cxnChg chg="mod">
          <ac:chgData name="Phillip Kaufman" userId="c001b2a046940d7c" providerId="LiveId" clId="{5CB25B10-5B1C-4017-B167-ED3104435743}" dt="2024-05-27T07:33:46.712" v="8719" actId="692"/>
          <ac:cxnSpMkLst>
            <pc:docMk/>
            <pc:sldMk cId="3908243081" sldId="944"/>
            <ac:cxnSpMk id="18" creationId="{2BC0C80F-3455-E3BA-5A10-8C4FC3E26512}"/>
          </ac:cxnSpMkLst>
        </pc:cxnChg>
        <pc:cxnChg chg="mod">
          <ac:chgData name="Phillip Kaufman" userId="c001b2a046940d7c" providerId="LiveId" clId="{5CB25B10-5B1C-4017-B167-ED3104435743}" dt="2024-05-30T06:22:27.045" v="9610"/>
          <ac:cxnSpMkLst>
            <pc:docMk/>
            <pc:sldMk cId="3908243081" sldId="944"/>
            <ac:cxnSpMk id="19" creationId="{16A924AD-B639-FA4F-0D37-D618FA000163}"/>
          </ac:cxnSpMkLst>
        </pc:cxnChg>
        <pc:cxnChg chg="mod">
          <ac:chgData name="Phillip Kaufman" userId="c001b2a046940d7c" providerId="LiveId" clId="{5CB25B10-5B1C-4017-B167-ED3104435743}" dt="2024-05-27T07:33:46.712" v="8719" actId="692"/>
          <ac:cxnSpMkLst>
            <pc:docMk/>
            <pc:sldMk cId="3908243081" sldId="944"/>
            <ac:cxnSpMk id="19" creationId="{CD733CD4-00F9-036E-01AD-F130F20BAB1F}"/>
          </ac:cxnSpMkLst>
        </pc:cxnChg>
        <pc:cxnChg chg="mod">
          <ac:chgData name="Phillip Kaufman" userId="c001b2a046940d7c" providerId="LiveId" clId="{5CB25B10-5B1C-4017-B167-ED3104435743}" dt="2024-05-27T07:33:46.712" v="8719" actId="692"/>
          <ac:cxnSpMkLst>
            <pc:docMk/>
            <pc:sldMk cId="3908243081" sldId="944"/>
            <ac:cxnSpMk id="20" creationId="{43E3DEE4-860C-80C9-5985-949893E855E1}"/>
          </ac:cxnSpMkLst>
        </pc:cxnChg>
        <pc:cxnChg chg="mod">
          <ac:chgData name="Phillip Kaufman" userId="c001b2a046940d7c" providerId="LiveId" clId="{5CB25B10-5B1C-4017-B167-ED3104435743}" dt="2024-05-30T06:22:27.045" v="9610"/>
          <ac:cxnSpMkLst>
            <pc:docMk/>
            <pc:sldMk cId="3908243081" sldId="944"/>
            <ac:cxnSpMk id="20" creationId="{497D27AC-8275-3111-E0BE-2CD5EDB03A25}"/>
          </ac:cxnSpMkLst>
        </pc:cxnChg>
        <pc:cxnChg chg="mod">
          <ac:chgData name="Phillip Kaufman" userId="c001b2a046940d7c" providerId="LiveId" clId="{5CB25B10-5B1C-4017-B167-ED3104435743}" dt="2024-05-27T07:33:46.712" v="8719" actId="692"/>
          <ac:cxnSpMkLst>
            <pc:docMk/>
            <pc:sldMk cId="3908243081" sldId="944"/>
            <ac:cxnSpMk id="21" creationId="{050EACC9-1D9C-481F-354B-19369E8D4855}"/>
          </ac:cxnSpMkLst>
        </pc:cxnChg>
        <pc:cxnChg chg="mod">
          <ac:chgData name="Phillip Kaufman" userId="c001b2a046940d7c" providerId="LiveId" clId="{5CB25B10-5B1C-4017-B167-ED3104435743}" dt="2024-05-30T06:22:27.045" v="9610"/>
          <ac:cxnSpMkLst>
            <pc:docMk/>
            <pc:sldMk cId="3908243081" sldId="944"/>
            <ac:cxnSpMk id="21" creationId="{7709E738-909F-9D97-4694-FFEDC5DFE6A1}"/>
          </ac:cxnSpMkLst>
        </pc:cxnChg>
        <pc:cxnChg chg="mod">
          <ac:chgData name="Phillip Kaufman" userId="c001b2a046940d7c" providerId="LiveId" clId="{5CB25B10-5B1C-4017-B167-ED3104435743}" dt="2024-05-27T07:33:46.712" v="8719" actId="692"/>
          <ac:cxnSpMkLst>
            <pc:docMk/>
            <pc:sldMk cId="3908243081" sldId="944"/>
            <ac:cxnSpMk id="22" creationId="{0E0E47C4-44F0-2DF9-D151-6C555C77E6BE}"/>
          </ac:cxnSpMkLst>
        </pc:cxnChg>
        <pc:cxnChg chg="mod">
          <ac:chgData name="Phillip Kaufman" userId="c001b2a046940d7c" providerId="LiveId" clId="{5CB25B10-5B1C-4017-B167-ED3104435743}" dt="2024-05-30T06:22:27.045" v="9610"/>
          <ac:cxnSpMkLst>
            <pc:docMk/>
            <pc:sldMk cId="3908243081" sldId="944"/>
            <ac:cxnSpMk id="22" creationId="{CDA88666-F012-8AF0-888F-2CEEC036AD23}"/>
          </ac:cxnSpMkLst>
        </pc:cxnChg>
        <pc:cxnChg chg="mod">
          <ac:chgData name="Phillip Kaufman" userId="c001b2a046940d7c" providerId="LiveId" clId="{5CB25B10-5B1C-4017-B167-ED3104435743}" dt="2024-05-27T07:33:46.712" v="8719" actId="692"/>
          <ac:cxnSpMkLst>
            <pc:docMk/>
            <pc:sldMk cId="3908243081" sldId="944"/>
            <ac:cxnSpMk id="23" creationId="{9BC7B088-A001-9230-6AD2-EDC764ECF2FA}"/>
          </ac:cxnSpMkLst>
        </pc:cxnChg>
        <pc:cxnChg chg="mod">
          <ac:chgData name="Phillip Kaufman" userId="c001b2a046940d7c" providerId="LiveId" clId="{5CB25B10-5B1C-4017-B167-ED3104435743}" dt="2024-05-30T06:22:27.045" v="9610"/>
          <ac:cxnSpMkLst>
            <pc:docMk/>
            <pc:sldMk cId="3908243081" sldId="944"/>
            <ac:cxnSpMk id="23" creationId="{D8E0A77F-FCA3-CEC6-F0AD-809B8C56C318}"/>
          </ac:cxnSpMkLst>
        </pc:cxnChg>
        <pc:cxnChg chg="mod">
          <ac:chgData name="Phillip Kaufman" userId="c001b2a046940d7c" providerId="LiveId" clId="{5CB25B10-5B1C-4017-B167-ED3104435743}" dt="2024-05-30T06:22:27.045" v="9610"/>
          <ac:cxnSpMkLst>
            <pc:docMk/>
            <pc:sldMk cId="3908243081" sldId="944"/>
            <ac:cxnSpMk id="24" creationId="{A6A65BCD-76EB-74B4-90F7-77453A859C39}"/>
          </ac:cxnSpMkLst>
        </pc:cxnChg>
        <pc:cxnChg chg="mod">
          <ac:chgData name="Phillip Kaufman" userId="c001b2a046940d7c" providerId="LiveId" clId="{5CB25B10-5B1C-4017-B167-ED3104435743}" dt="2024-05-27T07:33:46.712" v="8719" actId="692"/>
          <ac:cxnSpMkLst>
            <pc:docMk/>
            <pc:sldMk cId="3908243081" sldId="944"/>
            <ac:cxnSpMk id="24" creationId="{F33FD277-09A1-AE76-0776-3DDD60D30450}"/>
          </ac:cxnSpMkLst>
        </pc:cxnChg>
        <pc:cxnChg chg="mod">
          <ac:chgData name="Phillip Kaufman" userId="c001b2a046940d7c" providerId="LiveId" clId="{5CB25B10-5B1C-4017-B167-ED3104435743}" dt="2024-05-27T07:33:46.712" v="8719" actId="692"/>
          <ac:cxnSpMkLst>
            <pc:docMk/>
            <pc:sldMk cId="3908243081" sldId="944"/>
            <ac:cxnSpMk id="25" creationId="{22775A37-F274-B55B-3F52-C08021F12157}"/>
          </ac:cxnSpMkLst>
        </pc:cxnChg>
        <pc:cxnChg chg="mod">
          <ac:chgData name="Phillip Kaufman" userId="c001b2a046940d7c" providerId="LiveId" clId="{5CB25B10-5B1C-4017-B167-ED3104435743}" dt="2024-05-30T06:22:27.045" v="9610"/>
          <ac:cxnSpMkLst>
            <pc:docMk/>
            <pc:sldMk cId="3908243081" sldId="944"/>
            <ac:cxnSpMk id="25" creationId="{2AA759CB-4894-7311-3C5C-61B97DDAB48F}"/>
          </ac:cxnSpMkLst>
        </pc:cxnChg>
        <pc:cxnChg chg="mod">
          <ac:chgData name="Phillip Kaufman" userId="c001b2a046940d7c" providerId="LiveId" clId="{5CB25B10-5B1C-4017-B167-ED3104435743}" dt="2024-05-30T06:22:27.045" v="9610"/>
          <ac:cxnSpMkLst>
            <pc:docMk/>
            <pc:sldMk cId="3908243081" sldId="944"/>
            <ac:cxnSpMk id="26" creationId="{9082749D-EE0B-A432-4174-291CEE5C0FD3}"/>
          </ac:cxnSpMkLst>
        </pc:cxnChg>
        <pc:cxnChg chg="mod">
          <ac:chgData name="Phillip Kaufman" userId="c001b2a046940d7c" providerId="LiveId" clId="{5CB25B10-5B1C-4017-B167-ED3104435743}" dt="2024-05-27T07:33:46.712" v="8719" actId="692"/>
          <ac:cxnSpMkLst>
            <pc:docMk/>
            <pc:sldMk cId="3908243081" sldId="944"/>
            <ac:cxnSpMk id="26" creationId="{C5D2451B-ED07-422D-6FB9-71F0946E1DCA}"/>
          </ac:cxnSpMkLst>
        </pc:cxnChg>
        <pc:cxnChg chg="mod">
          <ac:chgData name="Phillip Kaufman" userId="c001b2a046940d7c" providerId="LiveId" clId="{5CB25B10-5B1C-4017-B167-ED3104435743}" dt="2024-05-30T06:22:27.045" v="9610"/>
          <ac:cxnSpMkLst>
            <pc:docMk/>
            <pc:sldMk cId="3908243081" sldId="944"/>
            <ac:cxnSpMk id="27" creationId="{5B780C26-965D-EE0C-48FE-09568E5BAB18}"/>
          </ac:cxnSpMkLst>
        </pc:cxnChg>
        <pc:cxnChg chg="mod">
          <ac:chgData name="Phillip Kaufman" userId="c001b2a046940d7c" providerId="LiveId" clId="{5CB25B10-5B1C-4017-B167-ED3104435743}" dt="2024-05-27T07:33:46.712" v="8719" actId="692"/>
          <ac:cxnSpMkLst>
            <pc:docMk/>
            <pc:sldMk cId="3908243081" sldId="944"/>
            <ac:cxnSpMk id="27" creationId="{9E9684BD-F2C9-208C-4B43-7D117EE85BD9}"/>
          </ac:cxnSpMkLst>
        </pc:cxnChg>
        <pc:cxnChg chg="mod">
          <ac:chgData name="Phillip Kaufman" userId="c001b2a046940d7c" providerId="LiveId" clId="{5CB25B10-5B1C-4017-B167-ED3104435743}" dt="2024-05-30T06:22:27.045" v="9610"/>
          <ac:cxnSpMkLst>
            <pc:docMk/>
            <pc:sldMk cId="3908243081" sldId="944"/>
            <ac:cxnSpMk id="28" creationId="{AE6EA91D-7C27-3ED3-117E-5F2C0D7703F7}"/>
          </ac:cxnSpMkLst>
        </pc:cxnChg>
        <pc:cxnChg chg="mod">
          <ac:chgData name="Phillip Kaufman" userId="c001b2a046940d7c" providerId="LiveId" clId="{5CB25B10-5B1C-4017-B167-ED3104435743}" dt="2024-05-27T07:33:46.712" v="8719" actId="692"/>
          <ac:cxnSpMkLst>
            <pc:docMk/>
            <pc:sldMk cId="3908243081" sldId="944"/>
            <ac:cxnSpMk id="28" creationId="{B95230E8-E93A-CD46-46EA-2D1A896C2B5F}"/>
          </ac:cxnSpMkLst>
        </pc:cxnChg>
        <pc:cxnChg chg="mod">
          <ac:chgData name="Phillip Kaufman" userId="c001b2a046940d7c" providerId="LiveId" clId="{5CB25B10-5B1C-4017-B167-ED3104435743}" dt="2024-05-27T07:33:46.712" v="8719" actId="692"/>
          <ac:cxnSpMkLst>
            <pc:docMk/>
            <pc:sldMk cId="3908243081" sldId="944"/>
            <ac:cxnSpMk id="29" creationId="{1902AA6F-E13C-DADF-E0B7-33D5D1E6502A}"/>
          </ac:cxnSpMkLst>
        </pc:cxnChg>
        <pc:cxnChg chg="mod">
          <ac:chgData name="Phillip Kaufman" userId="c001b2a046940d7c" providerId="LiveId" clId="{5CB25B10-5B1C-4017-B167-ED3104435743}" dt="2024-05-30T06:22:27.045" v="9610"/>
          <ac:cxnSpMkLst>
            <pc:docMk/>
            <pc:sldMk cId="3908243081" sldId="944"/>
            <ac:cxnSpMk id="29" creationId="{DD676F9F-8BA5-47EA-2CD9-C005BCEAC7DE}"/>
          </ac:cxnSpMkLst>
        </pc:cxnChg>
        <pc:cxnChg chg="mod">
          <ac:chgData name="Phillip Kaufman" userId="c001b2a046940d7c" providerId="LiveId" clId="{5CB25B10-5B1C-4017-B167-ED3104435743}" dt="2024-05-27T07:33:46.712" v="8719" actId="692"/>
          <ac:cxnSpMkLst>
            <pc:docMk/>
            <pc:sldMk cId="3908243081" sldId="944"/>
            <ac:cxnSpMk id="30" creationId="{043AFDD7-6793-83B1-18EE-26D5FDC0A7A3}"/>
          </ac:cxnSpMkLst>
        </pc:cxnChg>
        <pc:cxnChg chg="mod">
          <ac:chgData name="Phillip Kaufman" userId="c001b2a046940d7c" providerId="LiveId" clId="{5CB25B10-5B1C-4017-B167-ED3104435743}" dt="2024-05-30T06:22:27.045" v="9610"/>
          <ac:cxnSpMkLst>
            <pc:docMk/>
            <pc:sldMk cId="3908243081" sldId="944"/>
            <ac:cxnSpMk id="30" creationId="{87AB9A55-362C-644A-50BD-34AAD8F5CDC2}"/>
          </ac:cxnSpMkLst>
        </pc:cxnChg>
        <pc:cxnChg chg="mod">
          <ac:chgData name="Phillip Kaufman" userId="c001b2a046940d7c" providerId="LiveId" clId="{5CB25B10-5B1C-4017-B167-ED3104435743}" dt="2024-05-30T06:22:27.045" v="9610"/>
          <ac:cxnSpMkLst>
            <pc:docMk/>
            <pc:sldMk cId="3908243081" sldId="944"/>
            <ac:cxnSpMk id="31" creationId="{8BF52ADC-1F26-8CD1-62EE-5A63A2E38344}"/>
          </ac:cxnSpMkLst>
        </pc:cxnChg>
        <pc:cxnChg chg="mod">
          <ac:chgData name="Phillip Kaufman" userId="c001b2a046940d7c" providerId="LiveId" clId="{5CB25B10-5B1C-4017-B167-ED3104435743}" dt="2024-05-27T07:33:46.712" v="8719" actId="692"/>
          <ac:cxnSpMkLst>
            <pc:docMk/>
            <pc:sldMk cId="3908243081" sldId="944"/>
            <ac:cxnSpMk id="31" creationId="{C3AC2702-40A5-6460-04FF-67F2F78B146F}"/>
          </ac:cxnSpMkLst>
        </pc:cxnChg>
        <pc:cxnChg chg="mod">
          <ac:chgData name="Phillip Kaufman" userId="c001b2a046940d7c" providerId="LiveId" clId="{5CB25B10-5B1C-4017-B167-ED3104435743}" dt="2024-05-27T07:33:46.712" v="8719" actId="692"/>
          <ac:cxnSpMkLst>
            <pc:docMk/>
            <pc:sldMk cId="3908243081" sldId="944"/>
            <ac:cxnSpMk id="32" creationId="{37E7B162-8E3B-4954-A00D-7E907E9BCFE1}"/>
          </ac:cxnSpMkLst>
        </pc:cxnChg>
        <pc:cxnChg chg="mod">
          <ac:chgData name="Phillip Kaufman" userId="c001b2a046940d7c" providerId="LiveId" clId="{5CB25B10-5B1C-4017-B167-ED3104435743}" dt="2024-05-30T06:22:27.045" v="9610"/>
          <ac:cxnSpMkLst>
            <pc:docMk/>
            <pc:sldMk cId="3908243081" sldId="944"/>
            <ac:cxnSpMk id="32" creationId="{3FEBC05E-4557-2B0B-EB56-6AC9ACA5389F}"/>
          </ac:cxnSpMkLst>
        </pc:cxnChg>
        <pc:cxnChg chg="mod">
          <ac:chgData name="Phillip Kaufman" userId="c001b2a046940d7c" providerId="LiveId" clId="{5CB25B10-5B1C-4017-B167-ED3104435743}" dt="2024-05-27T07:33:46.712" v="8719" actId="692"/>
          <ac:cxnSpMkLst>
            <pc:docMk/>
            <pc:sldMk cId="3908243081" sldId="944"/>
            <ac:cxnSpMk id="33" creationId="{C85C0021-A128-A89C-4407-1FE531DFBA06}"/>
          </ac:cxnSpMkLst>
        </pc:cxnChg>
        <pc:cxnChg chg="mod">
          <ac:chgData name="Phillip Kaufman" userId="c001b2a046940d7c" providerId="LiveId" clId="{5CB25B10-5B1C-4017-B167-ED3104435743}" dt="2024-05-30T06:22:27.045" v="9610"/>
          <ac:cxnSpMkLst>
            <pc:docMk/>
            <pc:sldMk cId="3908243081" sldId="944"/>
            <ac:cxnSpMk id="33" creationId="{F0F02D85-6EB6-23CD-17A8-C7895A2D1816}"/>
          </ac:cxnSpMkLst>
        </pc:cxnChg>
        <pc:cxnChg chg="mod">
          <ac:chgData name="Phillip Kaufman" userId="c001b2a046940d7c" providerId="LiveId" clId="{5CB25B10-5B1C-4017-B167-ED3104435743}" dt="2024-05-27T07:33:46.712" v="8719" actId="692"/>
          <ac:cxnSpMkLst>
            <pc:docMk/>
            <pc:sldMk cId="3908243081" sldId="944"/>
            <ac:cxnSpMk id="34" creationId="{5044C758-F6B2-6386-F8E7-939CD4B404C6}"/>
          </ac:cxnSpMkLst>
        </pc:cxnChg>
        <pc:cxnChg chg="mod">
          <ac:chgData name="Phillip Kaufman" userId="c001b2a046940d7c" providerId="LiveId" clId="{5CB25B10-5B1C-4017-B167-ED3104435743}" dt="2024-05-30T06:22:27.045" v="9610"/>
          <ac:cxnSpMkLst>
            <pc:docMk/>
            <pc:sldMk cId="3908243081" sldId="944"/>
            <ac:cxnSpMk id="34" creationId="{C7B7EB59-E8CE-FC8A-3758-7CA94094C176}"/>
          </ac:cxnSpMkLst>
        </pc:cxnChg>
        <pc:cxnChg chg="mod">
          <ac:chgData name="Phillip Kaufman" userId="c001b2a046940d7c" providerId="LiveId" clId="{5CB25B10-5B1C-4017-B167-ED3104435743}" dt="2024-05-27T07:33:46.712" v="8719" actId="692"/>
          <ac:cxnSpMkLst>
            <pc:docMk/>
            <pc:sldMk cId="3908243081" sldId="944"/>
            <ac:cxnSpMk id="35" creationId="{4B976DB1-4BB2-8EEC-60F1-56C5FCCCA97C}"/>
          </ac:cxnSpMkLst>
        </pc:cxnChg>
        <pc:cxnChg chg="mod">
          <ac:chgData name="Phillip Kaufman" userId="c001b2a046940d7c" providerId="LiveId" clId="{5CB25B10-5B1C-4017-B167-ED3104435743}" dt="2024-05-30T06:22:27.045" v="9610"/>
          <ac:cxnSpMkLst>
            <pc:docMk/>
            <pc:sldMk cId="3908243081" sldId="944"/>
            <ac:cxnSpMk id="35" creationId="{7E94C480-71C1-6BE9-7858-7CE4693EC994}"/>
          </ac:cxnSpMkLst>
        </pc:cxnChg>
        <pc:cxnChg chg="mod">
          <ac:chgData name="Phillip Kaufman" userId="c001b2a046940d7c" providerId="LiveId" clId="{5CB25B10-5B1C-4017-B167-ED3104435743}" dt="2024-05-30T06:22:27.045" v="9610"/>
          <ac:cxnSpMkLst>
            <pc:docMk/>
            <pc:sldMk cId="3908243081" sldId="944"/>
            <ac:cxnSpMk id="36" creationId="{287D2A4F-7E85-3242-A9DA-C8DCE1C68552}"/>
          </ac:cxnSpMkLst>
        </pc:cxnChg>
        <pc:cxnChg chg="mod">
          <ac:chgData name="Phillip Kaufman" userId="c001b2a046940d7c" providerId="LiveId" clId="{5CB25B10-5B1C-4017-B167-ED3104435743}" dt="2024-05-27T07:33:46.712" v="8719" actId="692"/>
          <ac:cxnSpMkLst>
            <pc:docMk/>
            <pc:sldMk cId="3908243081" sldId="944"/>
            <ac:cxnSpMk id="36" creationId="{9FD68001-0102-7F8B-93F6-81924827374D}"/>
          </ac:cxnSpMkLst>
        </pc:cxnChg>
        <pc:cxnChg chg="mod">
          <ac:chgData name="Phillip Kaufman" userId="c001b2a046940d7c" providerId="LiveId" clId="{5CB25B10-5B1C-4017-B167-ED3104435743}" dt="2024-05-27T07:33:46.712" v="8719" actId="692"/>
          <ac:cxnSpMkLst>
            <pc:docMk/>
            <pc:sldMk cId="3908243081" sldId="944"/>
            <ac:cxnSpMk id="37" creationId="{91108626-FB41-181F-09F1-466F044A6301}"/>
          </ac:cxnSpMkLst>
        </pc:cxnChg>
        <pc:cxnChg chg="mod">
          <ac:chgData name="Phillip Kaufman" userId="c001b2a046940d7c" providerId="LiveId" clId="{5CB25B10-5B1C-4017-B167-ED3104435743}" dt="2024-05-30T06:22:27.045" v="9610"/>
          <ac:cxnSpMkLst>
            <pc:docMk/>
            <pc:sldMk cId="3908243081" sldId="944"/>
            <ac:cxnSpMk id="37" creationId="{AD48465A-ABF7-A695-B9A2-54BF11FBE980}"/>
          </ac:cxnSpMkLst>
        </pc:cxnChg>
        <pc:cxnChg chg="mod">
          <ac:chgData name="Phillip Kaufman" userId="c001b2a046940d7c" providerId="LiveId" clId="{5CB25B10-5B1C-4017-B167-ED3104435743}" dt="2024-05-30T06:22:27.045" v="9610"/>
          <ac:cxnSpMkLst>
            <pc:docMk/>
            <pc:sldMk cId="3908243081" sldId="944"/>
            <ac:cxnSpMk id="38" creationId="{7E58CF73-7910-25AB-CEE8-DE9709375489}"/>
          </ac:cxnSpMkLst>
        </pc:cxnChg>
        <pc:cxnChg chg="mod">
          <ac:chgData name="Phillip Kaufman" userId="c001b2a046940d7c" providerId="LiveId" clId="{5CB25B10-5B1C-4017-B167-ED3104435743}" dt="2024-05-27T07:33:46.712" v="8719" actId="692"/>
          <ac:cxnSpMkLst>
            <pc:docMk/>
            <pc:sldMk cId="3908243081" sldId="944"/>
            <ac:cxnSpMk id="38" creationId="{88F74E96-9B29-9DDB-78E9-33006C8E2AB7}"/>
          </ac:cxnSpMkLst>
        </pc:cxnChg>
        <pc:cxnChg chg="mod">
          <ac:chgData name="Phillip Kaufman" userId="c001b2a046940d7c" providerId="LiveId" clId="{5CB25B10-5B1C-4017-B167-ED3104435743}" dt="2024-05-30T06:22:27.045" v="9610"/>
          <ac:cxnSpMkLst>
            <pc:docMk/>
            <pc:sldMk cId="3908243081" sldId="944"/>
            <ac:cxnSpMk id="39" creationId="{86AA0762-FA2D-5715-2C5F-C565D4E8F6CA}"/>
          </ac:cxnSpMkLst>
        </pc:cxnChg>
        <pc:cxnChg chg="mod">
          <ac:chgData name="Phillip Kaufman" userId="c001b2a046940d7c" providerId="LiveId" clId="{5CB25B10-5B1C-4017-B167-ED3104435743}" dt="2024-05-27T07:33:46.712" v="8719" actId="692"/>
          <ac:cxnSpMkLst>
            <pc:docMk/>
            <pc:sldMk cId="3908243081" sldId="944"/>
            <ac:cxnSpMk id="39" creationId="{A17053F0-25BD-0F9E-015B-BF04B390924C}"/>
          </ac:cxnSpMkLst>
        </pc:cxnChg>
        <pc:cxnChg chg="mod">
          <ac:chgData name="Phillip Kaufman" userId="c001b2a046940d7c" providerId="LiveId" clId="{5CB25B10-5B1C-4017-B167-ED3104435743}" dt="2024-05-30T06:22:27.045" v="9610"/>
          <ac:cxnSpMkLst>
            <pc:docMk/>
            <pc:sldMk cId="3908243081" sldId="944"/>
            <ac:cxnSpMk id="40" creationId="{4A62186F-1607-8073-BB19-4A62964332AA}"/>
          </ac:cxnSpMkLst>
        </pc:cxnChg>
        <pc:cxnChg chg="mod">
          <ac:chgData name="Phillip Kaufman" userId="c001b2a046940d7c" providerId="LiveId" clId="{5CB25B10-5B1C-4017-B167-ED3104435743}" dt="2024-05-27T07:33:46.712" v="8719" actId="692"/>
          <ac:cxnSpMkLst>
            <pc:docMk/>
            <pc:sldMk cId="3908243081" sldId="944"/>
            <ac:cxnSpMk id="40" creationId="{EE1C54F0-4E26-CFF7-6936-D668DCC466C8}"/>
          </ac:cxnSpMkLst>
        </pc:cxnChg>
        <pc:cxnChg chg="mod">
          <ac:chgData name="Phillip Kaufman" userId="c001b2a046940d7c" providerId="LiveId" clId="{5CB25B10-5B1C-4017-B167-ED3104435743}" dt="2024-05-30T06:22:27.045" v="9610"/>
          <ac:cxnSpMkLst>
            <pc:docMk/>
            <pc:sldMk cId="3908243081" sldId="944"/>
            <ac:cxnSpMk id="41" creationId="{C06C67F5-1554-0C5C-91B8-BDCBB5382BA2}"/>
          </ac:cxnSpMkLst>
        </pc:cxnChg>
        <pc:cxnChg chg="mod">
          <ac:chgData name="Phillip Kaufman" userId="c001b2a046940d7c" providerId="LiveId" clId="{5CB25B10-5B1C-4017-B167-ED3104435743}" dt="2024-05-27T07:33:46.712" v="8719" actId="692"/>
          <ac:cxnSpMkLst>
            <pc:docMk/>
            <pc:sldMk cId="3908243081" sldId="944"/>
            <ac:cxnSpMk id="41" creationId="{E35A87B1-64C8-B378-725E-CB29C5F0BC0B}"/>
          </ac:cxnSpMkLst>
        </pc:cxnChg>
        <pc:cxnChg chg="mod">
          <ac:chgData name="Phillip Kaufman" userId="c001b2a046940d7c" providerId="LiveId" clId="{5CB25B10-5B1C-4017-B167-ED3104435743}" dt="2024-05-30T06:22:27.045" v="9610"/>
          <ac:cxnSpMkLst>
            <pc:docMk/>
            <pc:sldMk cId="3908243081" sldId="944"/>
            <ac:cxnSpMk id="42" creationId="{9FA7C8D3-39FA-ACFE-5D9C-EE23921E973C}"/>
          </ac:cxnSpMkLst>
        </pc:cxnChg>
        <pc:cxnChg chg="mod">
          <ac:chgData name="Phillip Kaufman" userId="c001b2a046940d7c" providerId="LiveId" clId="{5CB25B10-5B1C-4017-B167-ED3104435743}" dt="2024-05-27T07:33:46.712" v="8719" actId="692"/>
          <ac:cxnSpMkLst>
            <pc:docMk/>
            <pc:sldMk cId="3908243081" sldId="944"/>
            <ac:cxnSpMk id="42" creationId="{BB207285-0FB7-E9E1-AF89-57B6126EEB36}"/>
          </ac:cxnSpMkLst>
        </pc:cxnChg>
        <pc:cxnChg chg="mod">
          <ac:chgData name="Phillip Kaufman" userId="c001b2a046940d7c" providerId="LiveId" clId="{5CB25B10-5B1C-4017-B167-ED3104435743}" dt="2024-05-27T07:33:59.034" v="8723"/>
          <ac:cxnSpMkLst>
            <pc:docMk/>
            <pc:sldMk cId="3908243081" sldId="944"/>
            <ac:cxnSpMk id="45" creationId="{76CA244A-3AF7-9CC1-3186-57A895D2301F}"/>
          </ac:cxnSpMkLst>
        </pc:cxnChg>
        <pc:cxnChg chg="mod">
          <ac:chgData name="Phillip Kaufman" userId="c001b2a046940d7c" providerId="LiveId" clId="{5CB25B10-5B1C-4017-B167-ED3104435743}" dt="2024-05-27T07:33:59.034" v="8723"/>
          <ac:cxnSpMkLst>
            <pc:docMk/>
            <pc:sldMk cId="3908243081" sldId="944"/>
            <ac:cxnSpMk id="46" creationId="{AC271063-A09B-2E49-7A0C-4D756DD6725B}"/>
          </ac:cxnSpMkLst>
        </pc:cxnChg>
        <pc:cxnChg chg="mod">
          <ac:chgData name="Phillip Kaufman" userId="c001b2a046940d7c" providerId="LiveId" clId="{5CB25B10-5B1C-4017-B167-ED3104435743}" dt="2024-05-27T07:33:59.034" v="8723"/>
          <ac:cxnSpMkLst>
            <pc:docMk/>
            <pc:sldMk cId="3908243081" sldId="944"/>
            <ac:cxnSpMk id="47" creationId="{FDEF5969-A754-59D1-0780-D8A8ED3A4F01}"/>
          </ac:cxnSpMkLst>
        </pc:cxnChg>
        <pc:cxnChg chg="mod">
          <ac:chgData name="Phillip Kaufman" userId="c001b2a046940d7c" providerId="LiveId" clId="{5CB25B10-5B1C-4017-B167-ED3104435743}" dt="2024-05-27T07:33:59.034" v="8723"/>
          <ac:cxnSpMkLst>
            <pc:docMk/>
            <pc:sldMk cId="3908243081" sldId="944"/>
            <ac:cxnSpMk id="48" creationId="{AD7A1567-AC7F-21CA-4251-D8BA1E702878}"/>
          </ac:cxnSpMkLst>
        </pc:cxnChg>
        <pc:cxnChg chg="mod">
          <ac:chgData name="Phillip Kaufman" userId="c001b2a046940d7c" providerId="LiveId" clId="{5CB25B10-5B1C-4017-B167-ED3104435743}" dt="2024-05-27T07:33:59.034" v="8723"/>
          <ac:cxnSpMkLst>
            <pc:docMk/>
            <pc:sldMk cId="3908243081" sldId="944"/>
            <ac:cxnSpMk id="49" creationId="{32BA7DFC-FC46-71CD-EFE6-C16E2FB64682}"/>
          </ac:cxnSpMkLst>
        </pc:cxnChg>
        <pc:cxnChg chg="mod">
          <ac:chgData name="Phillip Kaufman" userId="c001b2a046940d7c" providerId="LiveId" clId="{5CB25B10-5B1C-4017-B167-ED3104435743}" dt="2024-05-27T07:33:59.034" v="8723"/>
          <ac:cxnSpMkLst>
            <pc:docMk/>
            <pc:sldMk cId="3908243081" sldId="944"/>
            <ac:cxnSpMk id="50" creationId="{DF86E696-4069-8BA1-68EE-2FADDB309EB8}"/>
          </ac:cxnSpMkLst>
        </pc:cxnChg>
        <pc:cxnChg chg="mod">
          <ac:chgData name="Phillip Kaufman" userId="c001b2a046940d7c" providerId="LiveId" clId="{5CB25B10-5B1C-4017-B167-ED3104435743}" dt="2024-05-27T07:33:59.034" v="8723"/>
          <ac:cxnSpMkLst>
            <pc:docMk/>
            <pc:sldMk cId="3908243081" sldId="944"/>
            <ac:cxnSpMk id="51" creationId="{7A3C9BE3-4096-1BCC-6311-7E4FF4114726}"/>
          </ac:cxnSpMkLst>
        </pc:cxnChg>
        <pc:cxnChg chg="mod">
          <ac:chgData name="Phillip Kaufman" userId="c001b2a046940d7c" providerId="LiveId" clId="{5CB25B10-5B1C-4017-B167-ED3104435743}" dt="2024-05-27T07:33:59.034" v="8723"/>
          <ac:cxnSpMkLst>
            <pc:docMk/>
            <pc:sldMk cId="3908243081" sldId="944"/>
            <ac:cxnSpMk id="52" creationId="{2BC0C80F-3455-E3BA-5A10-8C4FC3E26512}"/>
          </ac:cxnSpMkLst>
        </pc:cxnChg>
        <pc:cxnChg chg="mod">
          <ac:chgData name="Phillip Kaufman" userId="c001b2a046940d7c" providerId="LiveId" clId="{5CB25B10-5B1C-4017-B167-ED3104435743}" dt="2024-05-27T07:33:59.034" v="8723"/>
          <ac:cxnSpMkLst>
            <pc:docMk/>
            <pc:sldMk cId="3908243081" sldId="944"/>
            <ac:cxnSpMk id="53" creationId="{CD733CD4-00F9-036E-01AD-F130F20BAB1F}"/>
          </ac:cxnSpMkLst>
        </pc:cxnChg>
        <pc:cxnChg chg="mod">
          <ac:chgData name="Phillip Kaufman" userId="c001b2a046940d7c" providerId="LiveId" clId="{5CB25B10-5B1C-4017-B167-ED3104435743}" dt="2024-05-27T07:33:59.034" v="8723"/>
          <ac:cxnSpMkLst>
            <pc:docMk/>
            <pc:sldMk cId="3908243081" sldId="944"/>
            <ac:cxnSpMk id="54" creationId="{43E3DEE4-860C-80C9-5985-949893E855E1}"/>
          </ac:cxnSpMkLst>
        </pc:cxnChg>
        <pc:cxnChg chg="mod">
          <ac:chgData name="Phillip Kaufman" userId="c001b2a046940d7c" providerId="LiveId" clId="{5CB25B10-5B1C-4017-B167-ED3104435743}" dt="2024-05-27T07:33:59.034" v="8723"/>
          <ac:cxnSpMkLst>
            <pc:docMk/>
            <pc:sldMk cId="3908243081" sldId="944"/>
            <ac:cxnSpMk id="55" creationId="{050EACC9-1D9C-481F-354B-19369E8D4855}"/>
          </ac:cxnSpMkLst>
        </pc:cxnChg>
        <pc:cxnChg chg="mod">
          <ac:chgData name="Phillip Kaufman" userId="c001b2a046940d7c" providerId="LiveId" clId="{5CB25B10-5B1C-4017-B167-ED3104435743}" dt="2024-05-27T07:33:59.034" v="8723"/>
          <ac:cxnSpMkLst>
            <pc:docMk/>
            <pc:sldMk cId="3908243081" sldId="944"/>
            <ac:cxnSpMk id="56" creationId="{0E0E47C4-44F0-2DF9-D151-6C555C77E6BE}"/>
          </ac:cxnSpMkLst>
        </pc:cxnChg>
        <pc:cxnChg chg="mod">
          <ac:chgData name="Phillip Kaufman" userId="c001b2a046940d7c" providerId="LiveId" clId="{5CB25B10-5B1C-4017-B167-ED3104435743}" dt="2024-05-27T07:33:59.034" v="8723"/>
          <ac:cxnSpMkLst>
            <pc:docMk/>
            <pc:sldMk cId="3908243081" sldId="944"/>
            <ac:cxnSpMk id="57" creationId="{9BC7B088-A001-9230-6AD2-EDC764ECF2FA}"/>
          </ac:cxnSpMkLst>
        </pc:cxnChg>
        <pc:cxnChg chg="mod">
          <ac:chgData name="Phillip Kaufman" userId="c001b2a046940d7c" providerId="LiveId" clId="{5CB25B10-5B1C-4017-B167-ED3104435743}" dt="2024-05-27T07:33:59.034" v="8723"/>
          <ac:cxnSpMkLst>
            <pc:docMk/>
            <pc:sldMk cId="3908243081" sldId="944"/>
            <ac:cxnSpMk id="58" creationId="{F33FD277-09A1-AE76-0776-3DDD60D30450}"/>
          </ac:cxnSpMkLst>
        </pc:cxnChg>
        <pc:cxnChg chg="mod">
          <ac:chgData name="Phillip Kaufman" userId="c001b2a046940d7c" providerId="LiveId" clId="{5CB25B10-5B1C-4017-B167-ED3104435743}" dt="2024-05-27T07:33:59.034" v="8723"/>
          <ac:cxnSpMkLst>
            <pc:docMk/>
            <pc:sldMk cId="3908243081" sldId="944"/>
            <ac:cxnSpMk id="59" creationId="{22775A37-F274-B55B-3F52-C08021F12157}"/>
          </ac:cxnSpMkLst>
        </pc:cxnChg>
        <pc:cxnChg chg="mod">
          <ac:chgData name="Phillip Kaufman" userId="c001b2a046940d7c" providerId="LiveId" clId="{5CB25B10-5B1C-4017-B167-ED3104435743}" dt="2024-05-27T07:33:59.034" v="8723"/>
          <ac:cxnSpMkLst>
            <pc:docMk/>
            <pc:sldMk cId="3908243081" sldId="944"/>
            <ac:cxnSpMk id="60" creationId="{C5D2451B-ED07-422D-6FB9-71F0946E1DCA}"/>
          </ac:cxnSpMkLst>
        </pc:cxnChg>
        <pc:cxnChg chg="mod">
          <ac:chgData name="Phillip Kaufman" userId="c001b2a046940d7c" providerId="LiveId" clId="{5CB25B10-5B1C-4017-B167-ED3104435743}" dt="2024-05-27T07:33:59.034" v="8723"/>
          <ac:cxnSpMkLst>
            <pc:docMk/>
            <pc:sldMk cId="3908243081" sldId="944"/>
            <ac:cxnSpMk id="61" creationId="{9E9684BD-F2C9-208C-4B43-7D117EE85BD9}"/>
          </ac:cxnSpMkLst>
        </pc:cxnChg>
        <pc:cxnChg chg="mod">
          <ac:chgData name="Phillip Kaufman" userId="c001b2a046940d7c" providerId="LiveId" clId="{5CB25B10-5B1C-4017-B167-ED3104435743}" dt="2024-05-27T07:33:59.034" v="8723"/>
          <ac:cxnSpMkLst>
            <pc:docMk/>
            <pc:sldMk cId="3908243081" sldId="944"/>
            <ac:cxnSpMk id="62" creationId="{B95230E8-E93A-CD46-46EA-2D1A896C2B5F}"/>
          </ac:cxnSpMkLst>
        </pc:cxnChg>
        <pc:cxnChg chg="mod">
          <ac:chgData name="Phillip Kaufman" userId="c001b2a046940d7c" providerId="LiveId" clId="{5CB25B10-5B1C-4017-B167-ED3104435743}" dt="2024-05-27T07:33:59.034" v="8723"/>
          <ac:cxnSpMkLst>
            <pc:docMk/>
            <pc:sldMk cId="3908243081" sldId="944"/>
            <ac:cxnSpMk id="63" creationId="{1902AA6F-E13C-DADF-E0B7-33D5D1E6502A}"/>
          </ac:cxnSpMkLst>
        </pc:cxnChg>
        <pc:cxnChg chg="mod">
          <ac:chgData name="Phillip Kaufman" userId="c001b2a046940d7c" providerId="LiveId" clId="{5CB25B10-5B1C-4017-B167-ED3104435743}" dt="2024-05-27T07:33:59.034" v="8723"/>
          <ac:cxnSpMkLst>
            <pc:docMk/>
            <pc:sldMk cId="3908243081" sldId="944"/>
            <ac:cxnSpMk id="64" creationId="{043AFDD7-6793-83B1-18EE-26D5FDC0A7A3}"/>
          </ac:cxnSpMkLst>
        </pc:cxnChg>
        <pc:cxnChg chg="mod">
          <ac:chgData name="Phillip Kaufman" userId="c001b2a046940d7c" providerId="LiveId" clId="{5CB25B10-5B1C-4017-B167-ED3104435743}" dt="2024-05-27T07:33:59.034" v="8723"/>
          <ac:cxnSpMkLst>
            <pc:docMk/>
            <pc:sldMk cId="3908243081" sldId="944"/>
            <ac:cxnSpMk id="65" creationId="{C3AC2702-40A5-6460-04FF-67F2F78B146F}"/>
          </ac:cxnSpMkLst>
        </pc:cxnChg>
        <pc:cxnChg chg="mod">
          <ac:chgData name="Phillip Kaufman" userId="c001b2a046940d7c" providerId="LiveId" clId="{5CB25B10-5B1C-4017-B167-ED3104435743}" dt="2024-05-27T07:33:59.034" v="8723"/>
          <ac:cxnSpMkLst>
            <pc:docMk/>
            <pc:sldMk cId="3908243081" sldId="944"/>
            <ac:cxnSpMk id="66" creationId="{37E7B162-8E3B-4954-A00D-7E907E9BCFE1}"/>
          </ac:cxnSpMkLst>
        </pc:cxnChg>
        <pc:cxnChg chg="mod">
          <ac:chgData name="Phillip Kaufman" userId="c001b2a046940d7c" providerId="LiveId" clId="{5CB25B10-5B1C-4017-B167-ED3104435743}" dt="2024-05-27T07:33:59.034" v="8723"/>
          <ac:cxnSpMkLst>
            <pc:docMk/>
            <pc:sldMk cId="3908243081" sldId="944"/>
            <ac:cxnSpMk id="67" creationId="{C85C0021-A128-A89C-4407-1FE531DFBA06}"/>
          </ac:cxnSpMkLst>
        </pc:cxnChg>
        <pc:cxnChg chg="mod">
          <ac:chgData name="Phillip Kaufman" userId="c001b2a046940d7c" providerId="LiveId" clId="{5CB25B10-5B1C-4017-B167-ED3104435743}" dt="2024-05-27T07:33:59.034" v="8723"/>
          <ac:cxnSpMkLst>
            <pc:docMk/>
            <pc:sldMk cId="3908243081" sldId="944"/>
            <ac:cxnSpMk id="68" creationId="{5044C758-F6B2-6386-F8E7-939CD4B404C6}"/>
          </ac:cxnSpMkLst>
        </pc:cxnChg>
        <pc:cxnChg chg="mod">
          <ac:chgData name="Phillip Kaufman" userId="c001b2a046940d7c" providerId="LiveId" clId="{5CB25B10-5B1C-4017-B167-ED3104435743}" dt="2024-05-27T07:33:59.034" v="8723"/>
          <ac:cxnSpMkLst>
            <pc:docMk/>
            <pc:sldMk cId="3908243081" sldId="944"/>
            <ac:cxnSpMk id="69" creationId="{4B976DB1-4BB2-8EEC-60F1-56C5FCCCA97C}"/>
          </ac:cxnSpMkLst>
        </pc:cxnChg>
        <pc:cxnChg chg="mod">
          <ac:chgData name="Phillip Kaufman" userId="c001b2a046940d7c" providerId="LiveId" clId="{5CB25B10-5B1C-4017-B167-ED3104435743}" dt="2024-05-27T07:33:59.034" v="8723"/>
          <ac:cxnSpMkLst>
            <pc:docMk/>
            <pc:sldMk cId="3908243081" sldId="944"/>
            <ac:cxnSpMk id="70" creationId="{9FD68001-0102-7F8B-93F6-81924827374D}"/>
          </ac:cxnSpMkLst>
        </pc:cxnChg>
        <pc:cxnChg chg="mod">
          <ac:chgData name="Phillip Kaufman" userId="c001b2a046940d7c" providerId="LiveId" clId="{5CB25B10-5B1C-4017-B167-ED3104435743}" dt="2024-05-27T07:33:59.034" v="8723"/>
          <ac:cxnSpMkLst>
            <pc:docMk/>
            <pc:sldMk cId="3908243081" sldId="944"/>
            <ac:cxnSpMk id="71" creationId="{91108626-FB41-181F-09F1-466F044A6301}"/>
          </ac:cxnSpMkLst>
        </pc:cxnChg>
        <pc:cxnChg chg="mod">
          <ac:chgData name="Phillip Kaufman" userId="c001b2a046940d7c" providerId="LiveId" clId="{5CB25B10-5B1C-4017-B167-ED3104435743}" dt="2024-05-27T07:33:59.034" v="8723"/>
          <ac:cxnSpMkLst>
            <pc:docMk/>
            <pc:sldMk cId="3908243081" sldId="944"/>
            <ac:cxnSpMk id="72" creationId="{88F74E96-9B29-9DDB-78E9-33006C8E2AB7}"/>
          </ac:cxnSpMkLst>
        </pc:cxnChg>
        <pc:cxnChg chg="mod">
          <ac:chgData name="Phillip Kaufman" userId="c001b2a046940d7c" providerId="LiveId" clId="{5CB25B10-5B1C-4017-B167-ED3104435743}" dt="2024-05-27T07:33:59.034" v="8723"/>
          <ac:cxnSpMkLst>
            <pc:docMk/>
            <pc:sldMk cId="3908243081" sldId="944"/>
            <ac:cxnSpMk id="73" creationId="{A17053F0-25BD-0F9E-015B-BF04B390924C}"/>
          </ac:cxnSpMkLst>
        </pc:cxnChg>
        <pc:cxnChg chg="mod">
          <ac:chgData name="Phillip Kaufman" userId="c001b2a046940d7c" providerId="LiveId" clId="{5CB25B10-5B1C-4017-B167-ED3104435743}" dt="2024-05-27T07:33:59.034" v="8723"/>
          <ac:cxnSpMkLst>
            <pc:docMk/>
            <pc:sldMk cId="3908243081" sldId="944"/>
            <ac:cxnSpMk id="74" creationId="{EE1C54F0-4E26-CFF7-6936-D668DCC466C8}"/>
          </ac:cxnSpMkLst>
        </pc:cxnChg>
        <pc:cxnChg chg="mod">
          <ac:chgData name="Phillip Kaufman" userId="c001b2a046940d7c" providerId="LiveId" clId="{5CB25B10-5B1C-4017-B167-ED3104435743}" dt="2024-05-27T07:33:59.034" v="8723"/>
          <ac:cxnSpMkLst>
            <pc:docMk/>
            <pc:sldMk cId="3908243081" sldId="944"/>
            <ac:cxnSpMk id="75" creationId="{E35A87B1-64C8-B378-725E-CB29C5F0BC0B}"/>
          </ac:cxnSpMkLst>
        </pc:cxnChg>
        <pc:cxnChg chg="mod">
          <ac:chgData name="Phillip Kaufman" userId="c001b2a046940d7c" providerId="LiveId" clId="{5CB25B10-5B1C-4017-B167-ED3104435743}" dt="2024-05-27T07:33:59.034" v="8723"/>
          <ac:cxnSpMkLst>
            <pc:docMk/>
            <pc:sldMk cId="3908243081" sldId="944"/>
            <ac:cxnSpMk id="76" creationId="{BB207285-0FB7-E9E1-AF89-57B6126EEB36}"/>
          </ac:cxnSpMkLst>
        </pc:cxnChg>
        <pc:cxnChg chg="mod">
          <ac:chgData name="Phillip Kaufman" userId="c001b2a046940d7c" providerId="LiveId" clId="{5CB25B10-5B1C-4017-B167-ED3104435743}" dt="2024-05-30T06:22:27.045" v="9610"/>
          <ac:cxnSpMkLst>
            <pc:docMk/>
            <pc:sldMk cId="3908243081" sldId="944"/>
            <ac:cxnSpMk id="78" creationId="{A24C1933-EC76-AB07-1BCE-8D6C2B02EC8B}"/>
          </ac:cxnSpMkLst>
        </pc:cxnChg>
        <pc:cxnChg chg="mod">
          <ac:chgData name="Phillip Kaufman" userId="c001b2a046940d7c" providerId="LiveId" clId="{5CB25B10-5B1C-4017-B167-ED3104435743}" dt="2024-05-30T06:22:27.045" v="9610"/>
          <ac:cxnSpMkLst>
            <pc:docMk/>
            <pc:sldMk cId="3908243081" sldId="944"/>
            <ac:cxnSpMk id="79" creationId="{873BDB6A-0AE1-E136-3257-5A1C1BE1C7DE}"/>
          </ac:cxnSpMkLst>
        </pc:cxnChg>
        <pc:cxnChg chg="mod">
          <ac:chgData name="Phillip Kaufman" userId="c001b2a046940d7c" providerId="LiveId" clId="{5CB25B10-5B1C-4017-B167-ED3104435743}" dt="2024-05-30T06:22:27.045" v="9610"/>
          <ac:cxnSpMkLst>
            <pc:docMk/>
            <pc:sldMk cId="3908243081" sldId="944"/>
            <ac:cxnSpMk id="80" creationId="{8C76F951-89B9-3BFE-F22E-84D92F42406E}"/>
          </ac:cxnSpMkLst>
        </pc:cxnChg>
        <pc:cxnChg chg="mod">
          <ac:chgData name="Phillip Kaufman" userId="c001b2a046940d7c" providerId="LiveId" clId="{5CB25B10-5B1C-4017-B167-ED3104435743}" dt="2024-05-30T06:22:27.045" v="9610"/>
          <ac:cxnSpMkLst>
            <pc:docMk/>
            <pc:sldMk cId="3908243081" sldId="944"/>
            <ac:cxnSpMk id="91" creationId="{96E18D07-86FF-1D27-0757-C65D41E29F4E}"/>
          </ac:cxnSpMkLst>
        </pc:cxnChg>
        <pc:cxnChg chg="mod">
          <ac:chgData name="Phillip Kaufman" userId="c001b2a046940d7c" providerId="LiveId" clId="{5CB25B10-5B1C-4017-B167-ED3104435743}" dt="2024-05-30T06:22:27.045" v="9610"/>
          <ac:cxnSpMkLst>
            <pc:docMk/>
            <pc:sldMk cId="3908243081" sldId="944"/>
            <ac:cxnSpMk id="92" creationId="{FC268CA8-BA0D-F787-7E90-879426312C13}"/>
          </ac:cxnSpMkLst>
        </pc:cxnChg>
        <pc:cxnChg chg="mod">
          <ac:chgData name="Phillip Kaufman" userId="c001b2a046940d7c" providerId="LiveId" clId="{5CB25B10-5B1C-4017-B167-ED3104435743}" dt="2024-05-27T07:33:55.005" v="8721" actId="165"/>
          <ac:cxnSpMkLst>
            <pc:docMk/>
            <pc:sldMk cId="3908243081" sldId="944"/>
            <ac:cxnSpMk id="101" creationId="{8157B31F-1DA9-80AC-F129-552112C20760}"/>
          </ac:cxnSpMkLst>
        </pc:cxnChg>
        <pc:cxnChg chg="mod">
          <ac:chgData name="Phillip Kaufman" userId="c001b2a046940d7c" providerId="LiveId" clId="{5CB25B10-5B1C-4017-B167-ED3104435743}" dt="2024-05-27T07:33:55.005" v="8721" actId="165"/>
          <ac:cxnSpMkLst>
            <pc:docMk/>
            <pc:sldMk cId="3908243081" sldId="944"/>
            <ac:cxnSpMk id="102" creationId="{8D893851-9E96-C1E3-2B5C-453AC536A05C}"/>
          </ac:cxnSpMkLst>
        </pc:cxnChg>
        <pc:cxnChg chg="mod">
          <ac:chgData name="Phillip Kaufman" userId="c001b2a046940d7c" providerId="LiveId" clId="{5CB25B10-5B1C-4017-B167-ED3104435743}" dt="2024-05-27T07:33:55.005" v="8721" actId="165"/>
          <ac:cxnSpMkLst>
            <pc:docMk/>
            <pc:sldMk cId="3908243081" sldId="944"/>
            <ac:cxnSpMk id="105" creationId="{80523854-DFF5-B201-AC75-2447CCF1E1FD}"/>
          </ac:cxnSpMkLst>
        </pc:cxnChg>
        <pc:cxnChg chg="mod">
          <ac:chgData name="Phillip Kaufman" userId="c001b2a046940d7c" providerId="LiveId" clId="{5CB25B10-5B1C-4017-B167-ED3104435743}" dt="2024-05-27T07:33:55.005" v="8721" actId="165"/>
          <ac:cxnSpMkLst>
            <pc:docMk/>
            <pc:sldMk cId="3908243081" sldId="944"/>
            <ac:cxnSpMk id="106" creationId="{0F6EDEEA-6F83-DF17-1A38-0F8F4449F4F4}"/>
          </ac:cxnSpMkLst>
        </pc:cxnChg>
        <pc:cxnChg chg="mod">
          <ac:chgData name="Phillip Kaufman" userId="c001b2a046940d7c" providerId="LiveId" clId="{5CB25B10-5B1C-4017-B167-ED3104435743}" dt="2024-05-27T07:33:55.005" v="8721" actId="165"/>
          <ac:cxnSpMkLst>
            <pc:docMk/>
            <pc:sldMk cId="3908243081" sldId="944"/>
            <ac:cxnSpMk id="107" creationId="{8D4FABD6-4909-BCD8-D50D-859DC613A6CE}"/>
          </ac:cxnSpMkLst>
        </pc:cxnChg>
        <pc:cxnChg chg="mod">
          <ac:chgData name="Phillip Kaufman" userId="c001b2a046940d7c" providerId="LiveId" clId="{5CB25B10-5B1C-4017-B167-ED3104435743}" dt="2024-05-27T07:33:55.005" v="8721" actId="165"/>
          <ac:cxnSpMkLst>
            <pc:docMk/>
            <pc:sldMk cId="3908243081" sldId="944"/>
            <ac:cxnSpMk id="108" creationId="{4FCAB0DC-A9C4-8B9E-B179-5106D1CAC4A5}"/>
          </ac:cxnSpMkLst>
        </pc:cxnChg>
        <pc:cxnChg chg="mod">
          <ac:chgData name="Phillip Kaufman" userId="c001b2a046940d7c" providerId="LiveId" clId="{5CB25B10-5B1C-4017-B167-ED3104435743}" dt="2024-05-27T07:33:55.005" v="8721" actId="165"/>
          <ac:cxnSpMkLst>
            <pc:docMk/>
            <pc:sldMk cId="3908243081" sldId="944"/>
            <ac:cxnSpMk id="109" creationId="{06926D38-BAB9-3391-2F94-CB79BFEA973F}"/>
          </ac:cxnSpMkLst>
        </pc:cxnChg>
        <pc:cxnChg chg="mod">
          <ac:chgData name="Phillip Kaufman" userId="c001b2a046940d7c" providerId="LiveId" clId="{5CB25B10-5B1C-4017-B167-ED3104435743}" dt="2024-05-27T07:33:55.005" v="8721" actId="165"/>
          <ac:cxnSpMkLst>
            <pc:docMk/>
            <pc:sldMk cId="3908243081" sldId="944"/>
            <ac:cxnSpMk id="110" creationId="{3A697848-5D98-ABD6-EEE4-F80268F983F5}"/>
          </ac:cxnSpMkLst>
        </pc:cxnChg>
        <pc:cxnChg chg="mod">
          <ac:chgData name="Phillip Kaufman" userId="c001b2a046940d7c" providerId="LiveId" clId="{5CB25B10-5B1C-4017-B167-ED3104435743}" dt="2024-05-27T07:33:55.005" v="8721" actId="165"/>
          <ac:cxnSpMkLst>
            <pc:docMk/>
            <pc:sldMk cId="3908243081" sldId="944"/>
            <ac:cxnSpMk id="111" creationId="{CB45F1E4-34E6-E542-6D12-C9748F94E162}"/>
          </ac:cxnSpMkLst>
        </pc:cxnChg>
        <pc:cxnChg chg="mod">
          <ac:chgData name="Phillip Kaufman" userId="c001b2a046940d7c" providerId="LiveId" clId="{5CB25B10-5B1C-4017-B167-ED3104435743}" dt="2024-05-27T07:33:55.005" v="8721" actId="165"/>
          <ac:cxnSpMkLst>
            <pc:docMk/>
            <pc:sldMk cId="3908243081" sldId="944"/>
            <ac:cxnSpMk id="112" creationId="{3A09B805-2389-6DA9-BD86-22AAB7C85A40}"/>
          </ac:cxnSpMkLst>
        </pc:cxnChg>
        <pc:cxnChg chg="mod">
          <ac:chgData name="Phillip Kaufman" userId="c001b2a046940d7c" providerId="LiveId" clId="{5CB25B10-5B1C-4017-B167-ED3104435743}" dt="2024-05-27T07:33:55.005" v="8721" actId="165"/>
          <ac:cxnSpMkLst>
            <pc:docMk/>
            <pc:sldMk cId="3908243081" sldId="944"/>
            <ac:cxnSpMk id="113" creationId="{05414DED-56E8-5AFD-0138-4C0ABA44FF43}"/>
          </ac:cxnSpMkLst>
        </pc:cxnChg>
        <pc:cxnChg chg="mod">
          <ac:chgData name="Phillip Kaufman" userId="c001b2a046940d7c" providerId="LiveId" clId="{5CB25B10-5B1C-4017-B167-ED3104435743}" dt="2024-05-27T07:33:55.005" v="8721" actId="165"/>
          <ac:cxnSpMkLst>
            <pc:docMk/>
            <pc:sldMk cId="3908243081" sldId="944"/>
            <ac:cxnSpMk id="114" creationId="{CB9EEFC9-BAF7-DB42-BA85-410E869FD71A}"/>
          </ac:cxnSpMkLst>
        </pc:cxnChg>
        <pc:cxnChg chg="mod">
          <ac:chgData name="Phillip Kaufman" userId="c001b2a046940d7c" providerId="LiveId" clId="{5CB25B10-5B1C-4017-B167-ED3104435743}" dt="2024-05-27T07:33:55.005" v="8721" actId="165"/>
          <ac:cxnSpMkLst>
            <pc:docMk/>
            <pc:sldMk cId="3908243081" sldId="944"/>
            <ac:cxnSpMk id="115" creationId="{AF021995-221C-A60D-B5F7-B0CD97CBB216}"/>
          </ac:cxnSpMkLst>
        </pc:cxnChg>
        <pc:cxnChg chg="mod">
          <ac:chgData name="Phillip Kaufman" userId="c001b2a046940d7c" providerId="LiveId" clId="{5CB25B10-5B1C-4017-B167-ED3104435743}" dt="2024-05-27T07:33:55.005" v="8721" actId="165"/>
          <ac:cxnSpMkLst>
            <pc:docMk/>
            <pc:sldMk cId="3908243081" sldId="944"/>
            <ac:cxnSpMk id="116" creationId="{E3C585A6-B0B6-5AA1-88A9-1E99FB2F90DC}"/>
          </ac:cxnSpMkLst>
        </pc:cxnChg>
        <pc:cxnChg chg="mod">
          <ac:chgData name="Phillip Kaufman" userId="c001b2a046940d7c" providerId="LiveId" clId="{5CB25B10-5B1C-4017-B167-ED3104435743}" dt="2024-05-27T07:33:55.005" v="8721" actId="165"/>
          <ac:cxnSpMkLst>
            <pc:docMk/>
            <pc:sldMk cId="3908243081" sldId="944"/>
            <ac:cxnSpMk id="117" creationId="{CF50073D-BA63-1922-0844-D4F2852A9267}"/>
          </ac:cxnSpMkLst>
        </pc:cxnChg>
        <pc:cxnChg chg="mod">
          <ac:chgData name="Phillip Kaufman" userId="c001b2a046940d7c" providerId="LiveId" clId="{5CB25B10-5B1C-4017-B167-ED3104435743}" dt="2024-05-27T07:33:55.005" v="8721" actId="165"/>
          <ac:cxnSpMkLst>
            <pc:docMk/>
            <pc:sldMk cId="3908243081" sldId="944"/>
            <ac:cxnSpMk id="118" creationId="{69ECCF4A-F301-3CAE-6BC2-4053594A268F}"/>
          </ac:cxnSpMkLst>
        </pc:cxnChg>
        <pc:cxnChg chg="mod">
          <ac:chgData name="Phillip Kaufman" userId="c001b2a046940d7c" providerId="LiveId" clId="{5CB25B10-5B1C-4017-B167-ED3104435743}" dt="2024-05-27T07:33:55.005" v="8721" actId="165"/>
          <ac:cxnSpMkLst>
            <pc:docMk/>
            <pc:sldMk cId="3908243081" sldId="944"/>
            <ac:cxnSpMk id="119" creationId="{4D3BFF94-81FF-D6CA-2056-1F12A34488F6}"/>
          </ac:cxnSpMkLst>
        </pc:cxnChg>
        <pc:cxnChg chg="mod">
          <ac:chgData name="Phillip Kaufman" userId="c001b2a046940d7c" providerId="LiveId" clId="{5CB25B10-5B1C-4017-B167-ED3104435743}" dt="2024-05-27T07:33:55.005" v="8721" actId="165"/>
          <ac:cxnSpMkLst>
            <pc:docMk/>
            <pc:sldMk cId="3908243081" sldId="944"/>
            <ac:cxnSpMk id="120" creationId="{5EA3B304-FBDD-791F-2AC9-DF35B283C051}"/>
          </ac:cxnSpMkLst>
        </pc:cxnChg>
        <pc:cxnChg chg="mod">
          <ac:chgData name="Phillip Kaufman" userId="c001b2a046940d7c" providerId="LiveId" clId="{5CB25B10-5B1C-4017-B167-ED3104435743}" dt="2024-05-27T07:33:55.005" v="8721" actId="165"/>
          <ac:cxnSpMkLst>
            <pc:docMk/>
            <pc:sldMk cId="3908243081" sldId="944"/>
            <ac:cxnSpMk id="121" creationId="{A8994AF9-BD41-CC62-177C-6B5A63E1B3A1}"/>
          </ac:cxnSpMkLst>
        </pc:cxnChg>
        <pc:cxnChg chg="mod">
          <ac:chgData name="Phillip Kaufman" userId="c001b2a046940d7c" providerId="LiveId" clId="{5CB25B10-5B1C-4017-B167-ED3104435743}" dt="2024-05-27T07:33:55.005" v="8721" actId="165"/>
          <ac:cxnSpMkLst>
            <pc:docMk/>
            <pc:sldMk cId="3908243081" sldId="944"/>
            <ac:cxnSpMk id="122" creationId="{4E18B1C5-7C9F-78B5-96A2-513E49BC8133}"/>
          </ac:cxnSpMkLst>
        </pc:cxnChg>
        <pc:cxnChg chg="mod">
          <ac:chgData name="Phillip Kaufman" userId="c001b2a046940d7c" providerId="LiveId" clId="{5CB25B10-5B1C-4017-B167-ED3104435743}" dt="2024-05-27T07:33:55.005" v="8721" actId="165"/>
          <ac:cxnSpMkLst>
            <pc:docMk/>
            <pc:sldMk cId="3908243081" sldId="944"/>
            <ac:cxnSpMk id="123" creationId="{16DE8EA8-7998-2070-95AA-B2932F3A2E12}"/>
          </ac:cxnSpMkLst>
        </pc:cxnChg>
        <pc:cxnChg chg="mod">
          <ac:chgData name="Phillip Kaufman" userId="c001b2a046940d7c" providerId="LiveId" clId="{5CB25B10-5B1C-4017-B167-ED3104435743}" dt="2024-05-27T07:33:55.005" v="8721" actId="165"/>
          <ac:cxnSpMkLst>
            <pc:docMk/>
            <pc:sldMk cId="3908243081" sldId="944"/>
            <ac:cxnSpMk id="124" creationId="{9683B043-CD96-7BE3-F4AC-8E2742B705CD}"/>
          </ac:cxnSpMkLst>
        </pc:cxnChg>
        <pc:cxnChg chg="mod">
          <ac:chgData name="Phillip Kaufman" userId="c001b2a046940d7c" providerId="LiveId" clId="{5CB25B10-5B1C-4017-B167-ED3104435743}" dt="2024-05-27T07:33:55.005" v="8721" actId="165"/>
          <ac:cxnSpMkLst>
            <pc:docMk/>
            <pc:sldMk cId="3908243081" sldId="944"/>
            <ac:cxnSpMk id="125" creationId="{9DECD8D5-75F3-6996-EE23-303FD21ED00B}"/>
          </ac:cxnSpMkLst>
        </pc:cxnChg>
        <pc:cxnChg chg="mod">
          <ac:chgData name="Phillip Kaufman" userId="c001b2a046940d7c" providerId="LiveId" clId="{5CB25B10-5B1C-4017-B167-ED3104435743}" dt="2024-05-27T07:33:55.005" v="8721" actId="165"/>
          <ac:cxnSpMkLst>
            <pc:docMk/>
            <pc:sldMk cId="3908243081" sldId="944"/>
            <ac:cxnSpMk id="126" creationId="{DCCAB046-1B6F-04F0-1C29-6AE576499D35}"/>
          </ac:cxnSpMkLst>
        </pc:cxnChg>
        <pc:cxnChg chg="mod">
          <ac:chgData name="Phillip Kaufman" userId="c001b2a046940d7c" providerId="LiveId" clId="{5CB25B10-5B1C-4017-B167-ED3104435743}" dt="2024-05-27T07:33:55.005" v="8721" actId="165"/>
          <ac:cxnSpMkLst>
            <pc:docMk/>
            <pc:sldMk cId="3908243081" sldId="944"/>
            <ac:cxnSpMk id="127" creationId="{20AEAD21-FE67-C511-10A1-C1D9EA46D5D5}"/>
          </ac:cxnSpMkLst>
        </pc:cxnChg>
        <pc:cxnChg chg="mod">
          <ac:chgData name="Phillip Kaufman" userId="c001b2a046940d7c" providerId="LiveId" clId="{5CB25B10-5B1C-4017-B167-ED3104435743}" dt="2024-05-27T07:33:55.005" v="8721" actId="165"/>
          <ac:cxnSpMkLst>
            <pc:docMk/>
            <pc:sldMk cId="3908243081" sldId="944"/>
            <ac:cxnSpMk id="192" creationId="{7342CF7B-02E0-2317-2335-17A40E453A94}"/>
          </ac:cxnSpMkLst>
        </pc:cxnChg>
        <pc:cxnChg chg="mod">
          <ac:chgData name="Phillip Kaufman" userId="c001b2a046940d7c" providerId="LiveId" clId="{5CB25B10-5B1C-4017-B167-ED3104435743}" dt="2024-05-27T07:33:55.005" v="8721" actId="165"/>
          <ac:cxnSpMkLst>
            <pc:docMk/>
            <pc:sldMk cId="3908243081" sldId="944"/>
            <ac:cxnSpMk id="193" creationId="{65F4F67B-E7BD-33A6-0D40-FC80B6E638B0}"/>
          </ac:cxnSpMkLst>
        </pc:cxnChg>
        <pc:cxnChg chg="mod">
          <ac:chgData name="Phillip Kaufman" userId="c001b2a046940d7c" providerId="LiveId" clId="{5CB25B10-5B1C-4017-B167-ED3104435743}" dt="2024-05-27T07:33:55.005" v="8721" actId="165"/>
          <ac:cxnSpMkLst>
            <pc:docMk/>
            <pc:sldMk cId="3908243081" sldId="944"/>
            <ac:cxnSpMk id="194" creationId="{67D49FC9-6D2A-A9B1-2217-43F33CA48D1F}"/>
          </ac:cxnSpMkLst>
        </pc:cxnChg>
        <pc:cxnChg chg="mod">
          <ac:chgData name="Phillip Kaufman" userId="c001b2a046940d7c" providerId="LiveId" clId="{5CB25B10-5B1C-4017-B167-ED3104435743}" dt="2024-05-27T07:33:55.005" v="8721" actId="165"/>
          <ac:cxnSpMkLst>
            <pc:docMk/>
            <pc:sldMk cId="3908243081" sldId="944"/>
            <ac:cxnSpMk id="195" creationId="{45DFE176-1100-5112-304E-FC7F3FA99606}"/>
          </ac:cxnSpMkLst>
        </pc:cxnChg>
        <pc:cxnChg chg="mod">
          <ac:chgData name="Phillip Kaufman" userId="c001b2a046940d7c" providerId="LiveId" clId="{5CB25B10-5B1C-4017-B167-ED3104435743}" dt="2024-05-27T07:33:55.005" v="8721" actId="165"/>
          <ac:cxnSpMkLst>
            <pc:docMk/>
            <pc:sldMk cId="3908243081" sldId="944"/>
            <ac:cxnSpMk id="196" creationId="{B83C4162-F3F3-F703-5AE0-D619C21213A0}"/>
          </ac:cxnSpMkLst>
        </pc:cxnChg>
        <pc:cxnChg chg="mod">
          <ac:chgData name="Phillip Kaufman" userId="c001b2a046940d7c" providerId="LiveId" clId="{5CB25B10-5B1C-4017-B167-ED3104435743}" dt="2024-05-27T07:33:55.005" v="8721" actId="165"/>
          <ac:cxnSpMkLst>
            <pc:docMk/>
            <pc:sldMk cId="3908243081" sldId="944"/>
            <ac:cxnSpMk id="197" creationId="{8807110F-1A1F-3C00-D11A-F3D305C74B03}"/>
          </ac:cxnSpMkLst>
        </pc:cxnChg>
        <pc:cxnChg chg="mod">
          <ac:chgData name="Phillip Kaufman" userId="c001b2a046940d7c" providerId="LiveId" clId="{5CB25B10-5B1C-4017-B167-ED3104435743}" dt="2024-05-27T07:33:55.005" v="8721" actId="165"/>
          <ac:cxnSpMkLst>
            <pc:docMk/>
            <pc:sldMk cId="3908243081" sldId="944"/>
            <ac:cxnSpMk id="198" creationId="{666CC73D-81E2-8C98-D514-12A9364DC26C}"/>
          </ac:cxnSpMkLst>
        </pc:cxnChg>
        <pc:cxnChg chg="mod">
          <ac:chgData name="Phillip Kaufman" userId="c001b2a046940d7c" providerId="LiveId" clId="{5CB25B10-5B1C-4017-B167-ED3104435743}" dt="2024-05-27T07:33:55.005" v="8721" actId="165"/>
          <ac:cxnSpMkLst>
            <pc:docMk/>
            <pc:sldMk cId="3908243081" sldId="944"/>
            <ac:cxnSpMk id="199" creationId="{A4A14B4C-B420-B612-45D9-2524E9DD9C27}"/>
          </ac:cxnSpMkLst>
        </pc:cxnChg>
        <pc:cxnChg chg="mod">
          <ac:chgData name="Phillip Kaufman" userId="c001b2a046940d7c" providerId="LiveId" clId="{5CB25B10-5B1C-4017-B167-ED3104435743}" dt="2024-05-27T07:33:55.005" v="8721" actId="165"/>
          <ac:cxnSpMkLst>
            <pc:docMk/>
            <pc:sldMk cId="3908243081" sldId="944"/>
            <ac:cxnSpMk id="200" creationId="{30F91939-C8B3-743A-3238-04DA2CF0F0CB}"/>
          </ac:cxnSpMkLst>
        </pc:cxnChg>
      </pc:sldChg>
      <pc:sldChg chg="addSp delSp modSp mod ord">
        <pc:chgData name="Phillip Kaufman" userId="c001b2a046940d7c" providerId="LiveId" clId="{5CB25B10-5B1C-4017-B167-ED3104435743}" dt="2024-05-30T19:33:45.009" v="9888" actId="1037"/>
        <pc:sldMkLst>
          <pc:docMk/>
          <pc:sldMk cId="882562423" sldId="945"/>
        </pc:sldMkLst>
        <pc:spChg chg="mod">
          <ac:chgData name="Phillip Kaufman" userId="c001b2a046940d7c" providerId="LiveId" clId="{5CB25B10-5B1C-4017-B167-ED3104435743}" dt="2024-05-16T07:47:57.399" v="1823" actId="1076"/>
          <ac:spMkLst>
            <pc:docMk/>
            <pc:sldMk cId="882562423" sldId="945"/>
            <ac:spMk id="4" creationId="{6EB2E272-B613-AB2D-C105-A1D023D95A9D}"/>
          </ac:spMkLst>
        </pc:spChg>
        <pc:spChg chg="add mod">
          <ac:chgData name="Phillip Kaufman" userId="c001b2a046940d7c" providerId="LiveId" clId="{5CB25B10-5B1C-4017-B167-ED3104435743}" dt="2024-05-16T07:49:04.249" v="1841"/>
          <ac:spMkLst>
            <pc:docMk/>
            <pc:sldMk cId="882562423" sldId="945"/>
            <ac:spMk id="5" creationId="{8186D15B-A934-6D9C-60D3-F5B05E4B2E60}"/>
          </ac:spMkLst>
        </pc:spChg>
        <pc:spChg chg="mod">
          <ac:chgData name="Phillip Kaufman" userId="c001b2a046940d7c" providerId="LiveId" clId="{5CB25B10-5B1C-4017-B167-ED3104435743}" dt="2024-05-16T07:46:05.843" v="1756" actId="1076"/>
          <ac:spMkLst>
            <pc:docMk/>
            <pc:sldMk cId="882562423" sldId="945"/>
            <ac:spMk id="9" creationId="{6E4CA518-B29B-4BC6-18B3-B0EBBF439A04}"/>
          </ac:spMkLst>
        </pc:spChg>
        <pc:spChg chg="add mod">
          <ac:chgData name="Phillip Kaufman" userId="c001b2a046940d7c" providerId="LiveId" clId="{5CB25B10-5B1C-4017-B167-ED3104435743}" dt="2024-05-16T07:49:04.249" v="1841"/>
          <ac:spMkLst>
            <pc:docMk/>
            <pc:sldMk cId="882562423" sldId="945"/>
            <ac:spMk id="11" creationId="{2A52352B-C7C7-AE2C-5354-E613CC0C8E33}"/>
          </ac:spMkLst>
        </pc:spChg>
        <pc:spChg chg="add del mod">
          <ac:chgData name="Phillip Kaufman" userId="c001b2a046940d7c" providerId="LiveId" clId="{5CB25B10-5B1C-4017-B167-ED3104435743}" dt="2024-05-14T06:45:46.394" v="742" actId="478"/>
          <ac:spMkLst>
            <pc:docMk/>
            <pc:sldMk cId="882562423" sldId="945"/>
            <ac:spMk id="11" creationId="{7E0D52A6-987F-C63E-18A0-B78672719494}"/>
          </ac:spMkLst>
        </pc:spChg>
        <pc:spChg chg="add mod">
          <ac:chgData name="Phillip Kaufman" userId="c001b2a046940d7c" providerId="LiveId" clId="{5CB25B10-5B1C-4017-B167-ED3104435743}" dt="2024-05-16T07:51:28.494" v="1882" actId="207"/>
          <ac:spMkLst>
            <pc:docMk/>
            <pc:sldMk cId="882562423" sldId="945"/>
            <ac:spMk id="12" creationId="{8186D15B-A934-6D9C-60D3-F5B05E4B2E60}"/>
          </ac:spMkLst>
        </pc:spChg>
        <pc:spChg chg="add mod">
          <ac:chgData name="Phillip Kaufman" userId="c001b2a046940d7c" providerId="LiveId" clId="{5CB25B10-5B1C-4017-B167-ED3104435743}" dt="2024-05-16T07:51:28.494" v="1882" actId="207"/>
          <ac:spMkLst>
            <pc:docMk/>
            <pc:sldMk cId="882562423" sldId="945"/>
            <ac:spMk id="13" creationId="{2A52352B-C7C7-AE2C-5354-E613CC0C8E33}"/>
          </ac:spMkLst>
        </pc:spChg>
        <pc:spChg chg="add del mod">
          <ac:chgData name="Phillip Kaufman" userId="c001b2a046940d7c" providerId="LiveId" clId="{5CB25B10-5B1C-4017-B167-ED3104435743}" dt="2024-05-14T06:45:46.025" v="741" actId="478"/>
          <ac:spMkLst>
            <pc:docMk/>
            <pc:sldMk cId="882562423" sldId="945"/>
            <ac:spMk id="15" creationId="{20AB72E2-8CC2-C1A9-9CCD-9B66BF42455C}"/>
          </ac:spMkLst>
        </pc:spChg>
        <pc:spChg chg="add del mod">
          <ac:chgData name="Phillip Kaufman" userId="c001b2a046940d7c" providerId="LiveId" clId="{5CB25B10-5B1C-4017-B167-ED3104435743}" dt="2024-05-14T06:45:45.046" v="739" actId="478"/>
          <ac:spMkLst>
            <pc:docMk/>
            <pc:sldMk cId="882562423" sldId="945"/>
            <ac:spMk id="16" creationId="{8B8E85B4-4AE8-2AAB-AF2A-8775297DDD76}"/>
          </ac:spMkLst>
        </pc:spChg>
        <pc:spChg chg="add del mod">
          <ac:chgData name="Phillip Kaufman" userId="c001b2a046940d7c" providerId="LiveId" clId="{5CB25B10-5B1C-4017-B167-ED3104435743}" dt="2024-05-14T06:45:45.387" v="740" actId="478"/>
          <ac:spMkLst>
            <pc:docMk/>
            <pc:sldMk cId="882562423" sldId="945"/>
            <ac:spMk id="17" creationId="{4432CE9B-FA34-39A5-5714-67B770C7A450}"/>
          </ac:spMkLst>
        </pc:spChg>
        <pc:spChg chg="add del mod">
          <ac:chgData name="Phillip Kaufman" userId="c001b2a046940d7c" providerId="LiveId" clId="{5CB25B10-5B1C-4017-B167-ED3104435743}" dt="2024-05-14T06:45:45.046" v="739" actId="478"/>
          <ac:spMkLst>
            <pc:docMk/>
            <pc:sldMk cId="882562423" sldId="945"/>
            <ac:spMk id="18" creationId="{90F5D559-BF57-2DC4-05F8-93235BDAFB20}"/>
          </ac:spMkLst>
        </pc:spChg>
        <pc:spChg chg="mod">
          <ac:chgData name="Phillip Kaufman" userId="c001b2a046940d7c" providerId="LiveId" clId="{5CB25B10-5B1C-4017-B167-ED3104435743}" dt="2024-05-16T07:46:05.843" v="1756" actId="1076"/>
          <ac:spMkLst>
            <pc:docMk/>
            <pc:sldMk cId="882562423" sldId="945"/>
            <ac:spMk id="19" creationId="{11CC8611-EA12-8368-E654-59FEDA482539}"/>
          </ac:spMkLst>
        </pc:spChg>
        <pc:spChg chg="del mod">
          <ac:chgData name="Phillip Kaufman" userId="c001b2a046940d7c" providerId="LiveId" clId="{5CB25B10-5B1C-4017-B167-ED3104435743}" dt="2024-05-16T07:49:22.790" v="1842" actId="478"/>
          <ac:spMkLst>
            <pc:docMk/>
            <pc:sldMk cId="882562423" sldId="945"/>
            <ac:spMk id="20" creationId="{8186D15B-A934-6D9C-60D3-F5B05E4B2E60}"/>
          </ac:spMkLst>
        </pc:spChg>
        <pc:spChg chg="del mod">
          <ac:chgData name="Phillip Kaufman" userId="c001b2a046940d7c" providerId="LiveId" clId="{5CB25B10-5B1C-4017-B167-ED3104435743}" dt="2024-05-16T07:49:22.790" v="1842" actId="478"/>
          <ac:spMkLst>
            <pc:docMk/>
            <pc:sldMk cId="882562423" sldId="945"/>
            <ac:spMk id="21" creationId="{2A52352B-C7C7-AE2C-5354-E613CC0C8E33}"/>
          </ac:spMkLst>
        </pc:spChg>
        <pc:spChg chg="add del mod">
          <ac:chgData name="Phillip Kaufman" userId="c001b2a046940d7c" providerId="LiveId" clId="{5CB25B10-5B1C-4017-B167-ED3104435743}" dt="2024-05-14T06:45:44.049" v="736" actId="478"/>
          <ac:spMkLst>
            <pc:docMk/>
            <pc:sldMk cId="882562423" sldId="945"/>
            <ac:spMk id="22" creationId="{9CAEEC8D-B6E0-3965-5746-B528C617FCA5}"/>
          </ac:spMkLst>
        </pc:spChg>
        <pc:spChg chg="add del mod">
          <ac:chgData name="Phillip Kaufman" userId="c001b2a046940d7c" providerId="LiveId" clId="{5CB25B10-5B1C-4017-B167-ED3104435743}" dt="2024-05-14T06:45:44.337" v="737" actId="478"/>
          <ac:spMkLst>
            <pc:docMk/>
            <pc:sldMk cId="882562423" sldId="945"/>
            <ac:spMk id="23" creationId="{CC70F5F9-51D6-0410-BBAE-2F7F0DF3E295}"/>
          </ac:spMkLst>
        </pc:spChg>
        <pc:spChg chg="add del mod topLvl">
          <ac:chgData name="Phillip Kaufman" userId="c001b2a046940d7c" providerId="LiveId" clId="{5CB25B10-5B1C-4017-B167-ED3104435743}" dt="2024-05-14T06:45:43.706" v="735" actId="478"/>
          <ac:spMkLst>
            <pc:docMk/>
            <pc:sldMk cId="882562423" sldId="945"/>
            <ac:spMk id="24" creationId="{B6C2123D-57AB-D905-589E-4E8987FD3998}"/>
          </ac:spMkLst>
        </pc:spChg>
        <pc:spChg chg="add del mod">
          <ac:chgData name="Phillip Kaufman" userId="c001b2a046940d7c" providerId="LiveId" clId="{5CB25B10-5B1C-4017-B167-ED3104435743}" dt="2024-05-14T06:45:43.706" v="735" actId="478"/>
          <ac:spMkLst>
            <pc:docMk/>
            <pc:sldMk cId="882562423" sldId="945"/>
            <ac:spMk id="25" creationId="{2CDC3A0F-5985-1644-F262-537BA911700B}"/>
          </ac:spMkLst>
        </pc:spChg>
        <pc:spChg chg="mod">
          <ac:chgData name="Phillip Kaufman" userId="c001b2a046940d7c" providerId="LiveId" clId="{5CB25B10-5B1C-4017-B167-ED3104435743}" dt="2024-05-14T06:45:13.011" v="722"/>
          <ac:spMkLst>
            <pc:docMk/>
            <pc:sldMk cId="882562423" sldId="945"/>
            <ac:spMk id="26" creationId="{7F464FAE-6DA8-D25E-3ECE-5B0F79A37441}"/>
          </ac:spMkLst>
        </pc:spChg>
        <pc:spChg chg="mod">
          <ac:chgData name="Phillip Kaufman" userId="c001b2a046940d7c" providerId="LiveId" clId="{5CB25B10-5B1C-4017-B167-ED3104435743}" dt="2024-05-14T06:45:13.011" v="722"/>
          <ac:spMkLst>
            <pc:docMk/>
            <pc:sldMk cId="882562423" sldId="945"/>
            <ac:spMk id="27" creationId="{F32FE7E2-0D84-E63B-A031-7BA8B352B1E6}"/>
          </ac:spMkLst>
        </pc:spChg>
        <pc:spChg chg="mod">
          <ac:chgData name="Phillip Kaufman" userId="c001b2a046940d7c" providerId="LiveId" clId="{5CB25B10-5B1C-4017-B167-ED3104435743}" dt="2024-05-14T03:26:37.564" v="369"/>
          <ac:spMkLst>
            <pc:docMk/>
            <pc:sldMk cId="882562423" sldId="945"/>
            <ac:spMk id="49" creationId="{148963A3-0CEC-535A-8214-33C06DDDF18D}"/>
          </ac:spMkLst>
        </pc:spChg>
        <pc:spChg chg="mod">
          <ac:chgData name="Phillip Kaufman" userId="c001b2a046940d7c" providerId="LiveId" clId="{5CB25B10-5B1C-4017-B167-ED3104435743}" dt="2024-05-30T06:22:43.475" v="9613"/>
          <ac:spMkLst>
            <pc:docMk/>
            <pc:sldMk cId="882562423" sldId="945"/>
            <ac:spMk id="49" creationId="{CDE5EF35-D087-3983-D68E-67EC87D09D80}"/>
          </ac:spMkLst>
        </pc:spChg>
        <pc:spChg chg="mod">
          <ac:chgData name="Phillip Kaufman" userId="c001b2a046940d7c" providerId="LiveId" clId="{5CB25B10-5B1C-4017-B167-ED3104435743}" dt="2024-05-30T06:22:43.475" v="9613"/>
          <ac:spMkLst>
            <pc:docMk/>
            <pc:sldMk cId="882562423" sldId="945"/>
            <ac:spMk id="50" creationId="{887D9309-2611-C3D4-9779-EF2CE1B03558}"/>
          </ac:spMkLst>
        </pc:spChg>
        <pc:spChg chg="mod">
          <ac:chgData name="Phillip Kaufman" userId="c001b2a046940d7c" providerId="LiveId" clId="{5CB25B10-5B1C-4017-B167-ED3104435743}" dt="2024-05-30T06:22:43.475" v="9613"/>
          <ac:spMkLst>
            <pc:docMk/>
            <pc:sldMk cId="882562423" sldId="945"/>
            <ac:spMk id="51" creationId="{64020B55-9580-0225-3F06-759612C66210}"/>
          </ac:spMkLst>
        </pc:spChg>
        <pc:spChg chg="mod">
          <ac:chgData name="Phillip Kaufman" userId="c001b2a046940d7c" providerId="LiveId" clId="{5CB25B10-5B1C-4017-B167-ED3104435743}" dt="2024-05-30T06:22:43.475" v="9613"/>
          <ac:spMkLst>
            <pc:docMk/>
            <pc:sldMk cId="882562423" sldId="945"/>
            <ac:spMk id="52" creationId="{D1A0B779-4AB0-E4C5-6876-9C3C99CB6DC9}"/>
          </ac:spMkLst>
        </pc:spChg>
        <pc:spChg chg="mod">
          <ac:chgData name="Phillip Kaufman" userId="c001b2a046940d7c" providerId="LiveId" clId="{5CB25B10-5B1C-4017-B167-ED3104435743}" dt="2024-05-14T03:26:37.564" v="369"/>
          <ac:spMkLst>
            <pc:docMk/>
            <pc:sldMk cId="882562423" sldId="945"/>
            <ac:spMk id="53" creationId="{1207229B-F75A-B0B7-4F83-70F274DE4850}"/>
          </ac:spMkLst>
        </pc:spChg>
        <pc:spChg chg="mod">
          <ac:chgData name="Phillip Kaufman" userId="c001b2a046940d7c" providerId="LiveId" clId="{5CB25B10-5B1C-4017-B167-ED3104435743}" dt="2024-05-30T06:22:43.475" v="9613"/>
          <ac:spMkLst>
            <pc:docMk/>
            <pc:sldMk cId="882562423" sldId="945"/>
            <ac:spMk id="53" creationId="{7A389612-3AEE-3D07-73D4-6F21149A5E78}"/>
          </ac:spMkLst>
        </pc:spChg>
        <pc:spChg chg="mod">
          <ac:chgData name="Phillip Kaufman" userId="c001b2a046940d7c" providerId="LiveId" clId="{5CB25B10-5B1C-4017-B167-ED3104435743}" dt="2024-05-14T03:26:37.564" v="369"/>
          <ac:spMkLst>
            <pc:docMk/>
            <pc:sldMk cId="882562423" sldId="945"/>
            <ac:spMk id="54" creationId="{04ABA5ED-0F7E-685D-19CB-BED6ECA03F60}"/>
          </ac:spMkLst>
        </pc:spChg>
        <pc:spChg chg="mod">
          <ac:chgData name="Phillip Kaufman" userId="c001b2a046940d7c" providerId="LiveId" clId="{5CB25B10-5B1C-4017-B167-ED3104435743}" dt="2024-05-30T06:22:43.475" v="9613"/>
          <ac:spMkLst>
            <pc:docMk/>
            <pc:sldMk cId="882562423" sldId="945"/>
            <ac:spMk id="54" creationId="{D3B833A8-F754-4C3B-648D-4E121857E872}"/>
          </ac:spMkLst>
        </pc:spChg>
        <pc:spChg chg="mod">
          <ac:chgData name="Phillip Kaufman" userId="c001b2a046940d7c" providerId="LiveId" clId="{5CB25B10-5B1C-4017-B167-ED3104435743}" dt="2024-05-30T06:22:43.475" v="9613"/>
          <ac:spMkLst>
            <pc:docMk/>
            <pc:sldMk cId="882562423" sldId="945"/>
            <ac:spMk id="55" creationId="{47C58812-822A-3513-5698-0DF3DDAAF0E2}"/>
          </ac:spMkLst>
        </pc:spChg>
        <pc:spChg chg="mod">
          <ac:chgData name="Phillip Kaufman" userId="c001b2a046940d7c" providerId="LiveId" clId="{5CB25B10-5B1C-4017-B167-ED3104435743}" dt="2024-05-14T03:26:37.564" v="369"/>
          <ac:spMkLst>
            <pc:docMk/>
            <pc:sldMk cId="882562423" sldId="945"/>
            <ac:spMk id="55" creationId="{C77045D9-F6CB-D8B3-9CD9-41BBB596E06D}"/>
          </ac:spMkLst>
        </pc:spChg>
        <pc:spChg chg="mod">
          <ac:chgData name="Phillip Kaufman" userId="c001b2a046940d7c" providerId="LiveId" clId="{5CB25B10-5B1C-4017-B167-ED3104435743}" dt="2024-05-30T06:22:43.475" v="9613"/>
          <ac:spMkLst>
            <pc:docMk/>
            <pc:sldMk cId="882562423" sldId="945"/>
            <ac:spMk id="56" creationId="{4F44CE53-D837-DCB6-EF64-B3521C5978D9}"/>
          </ac:spMkLst>
        </pc:spChg>
        <pc:spChg chg="mod">
          <ac:chgData name="Phillip Kaufman" userId="c001b2a046940d7c" providerId="LiveId" clId="{5CB25B10-5B1C-4017-B167-ED3104435743}" dt="2024-05-14T03:26:37.564" v="369"/>
          <ac:spMkLst>
            <pc:docMk/>
            <pc:sldMk cId="882562423" sldId="945"/>
            <ac:spMk id="56" creationId="{DFAC8737-5194-78F5-BB3F-55EEEDDC3988}"/>
          </ac:spMkLst>
        </pc:spChg>
        <pc:spChg chg="mod">
          <ac:chgData name="Phillip Kaufman" userId="c001b2a046940d7c" providerId="LiveId" clId="{5CB25B10-5B1C-4017-B167-ED3104435743}" dt="2024-05-14T03:26:37.564" v="369"/>
          <ac:spMkLst>
            <pc:docMk/>
            <pc:sldMk cId="882562423" sldId="945"/>
            <ac:spMk id="57" creationId="{C54582F0-639A-DE3F-40B0-79D26BB653C5}"/>
          </ac:spMkLst>
        </pc:spChg>
        <pc:spChg chg="mod">
          <ac:chgData name="Phillip Kaufman" userId="c001b2a046940d7c" providerId="LiveId" clId="{5CB25B10-5B1C-4017-B167-ED3104435743}" dt="2024-05-14T03:26:37.564" v="369"/>
          <ac:spMkLst>
            <pc:docMk/>
            <pc:sldMk cId="882562423" sldId="945"/>
            <ac:spMk id="58" creationId="{A8AB46C6-4FE7-508B-57A4-1C95D37388A3}"/>
          </ac:spMkLst>
        </pc:spChg>
        <pc:spChg chg="mod">
          <ac:chgData name="Phillip Kaufman" userId="c001b2a046940d7c" providerId="LiveId" clId="{5CB25B10-5B1C-4017-B167-ED3104435743}" dt="2024-05-14T03:26:37.564" v="369"/>
          <ac:spMkLst>
            <pc:docMk/>
            <pc:sldMk cId="882562423" sldId="945"/>
            <ac:spMk id="59" creationId="{27BF1DE9-FC91-DD6C-EEB5-94AF61D6692E}"/>
          </ac:spMkLst>
        </pc:spChg>
        <pc:spChg chg="mod">
          <ac:chgData name="Phillip Kaufman" userId="c001b2a046940d7c" providerId="LiveId" clId="{5CB25B10-5B1C-4017-B167-ED3104435743}" dt="2024-05-14T03:26:37.564" v="369"/>
          <ac:spMkLst>
            <pc:docMk/>
            <pc:sldMk cId="882562423" sldId="945"/>
            <ac:spMk id="60" creationId="{57BEE19C-0458-E61B-4F54-BC4CB07655E0}"/>
          </ac:spMkLst>
        </pc:spChg>
        <pc:spChg chg="mod">
          <ac:chgData name="Phillip Kaufman" userId="c001b2a046940d7c" providerId="LiveId" clId="{5CB25B10-5B1C-4017-B167-ED3104435743}" dt="2024-05-14T03:26:37.564" v="369"/>
          <ac:spMkLst>
            <pc:docMk/>
            <pc:sldMk cId="882562423" sldId="945"/>
            <ac:spMk id="61" creationId="{D4C9703A-7601-E893-E45C-48A346B4B176}"/>
          </ac:spMkLst>
        </pc:spChg>
        <pc:spChg chg="mod">
          <ac:chgData name="Phillip Kaufman" userId="c001b2a046940d7c" providerId="LiveId" clId="{5CB25B10-5B1C-4017-B167-ED3104435743}" dt="2024-05-14T03:26:37.564" v="369"/>
          <ac:spMkLst>
            <pc:docMk/>
            <pc:sldMk cId="882562423" sldId="945"/>
            <ac:spMk id="62" creationId="{8B368F56-F9E2-1F63-4A06-1D6A2D23973B}"/>
          </ac:spMkLst>
        </pc:spChg>
        <pc:spChg chg="mod">
          <ac:chgData name="Phillip Kaufman" userId="c001b2a046940d7c" providerId="LiveId" clId="{5CB25B10-5B1C-4017-B167-ED3104435743}" dt="2024-05-14T06:45:07.511" v="721" actId="165"/>
          <ac:spMkLst>
            <pc:docMk/>
            <pc:sldMk cId="882562423" sldId="945"/>
            <ac:spMk id="102" creationId="{D97954FF-AD86-2172-C7AC-4C4B91D9ECA1}"/>
          </ac:spMkLst>
        </pc:spChg>
        <pc:spChg chg="mod">
          <ac:chgData name="Phillip Kaufman" userId="c001b2a046940d7c" providerId="LiveId" clId="{5CB25B10-5B1C-4017-B167-ED3104435743}" dt="2024-05-14T06:45:07.511" v="721" actId="165"/>
          <ac:spMkLst>
            <pc:docMk/>
            <pc:sldMk cId="882562423" sldId="945"/>
            <ac:spMk id="106" creationId="{2C1DBFE5-A6A6-AC50-275E-7EB2B6145F5F}"/>
          </ac:spMkLst>
        </pc:spChg>
        <pc:spChg chg="mod">
          <ac:chgData name="Phillip Kaufman" userId="c001b2a046940d7c" providerId="LiveId" clId="{5CB25B10-5B1C-4017-B167-ED3104435743}" dt="2024-05-14T06:45:07.511" v="721" actId="165"/>
          <ac:spMkLst>
            <pc:docMk/>
            <pc:sldMk cId="882562423" sldId="945"/>
            <ac:spMk id="107" creationId="{5C0F9375-76ED-F000-4C1E-F472D54CC9E1}"/>
          </ac:spMkLst>
        </pc:spChg>
        <pc:spChg chg="mod">
          <ac:chgData name="Phillip Kaufman" userId="c001b2a046940d7c" providerId="LiveId" clId="{5CB25B10-5B1C-4017-B167-ED3104435743}" dt="2024-05-14T06:45:07.511" v="721" actId="165"/>
          <ac:spMkLst>
            <pc:docMk/>
            <pc:sldMk cId="882562423" sldId="945"/>
            <ac:spMk id="108" creationId="{BE4A4727-D253-1B4E-B88D-6C57D896B9B1}"/>
          </ac:spMkLst>
        </pc:spChg>
        <pc:spChg chg="mod">
          <ac:chgData name="Phillip Kaufman" userId="c001b2a046940d7c" providerId="LiveId" clId="{5CB25B10-5B1C-4017-B167-ED3104435743}" dt="2024-05-14T06:45:07.511" v="721" actId="165"/>
          <ac:spMkLst>
            <pc:docMk/>
            <pc:sldMk cId="882562423" sldId="945"/>
            <ac:spMk id="109" creationId="{21E4A00C-4952-C367-CD2B-D33AA730BF28}"/>
          </ac:spMkLst>
        </pc:spChg>
        <pc:spChg chg="mod">
          <ac:chgData name="Phillip Kaufman" userId="c001b2a046940d7c" providerId="LiveId" clId="{5CB25B10-5B1C-4017-B167-ED3104435743}" dt="2024-05-14T06:45:07.511" v="721" actId="165"/>
          <ac:spMkLst>
            <pc:docMk/>
            <pc:sldMk cId="882562423" sldId="945"/>
            <ac:spMk id="110" creationId="{223F7FB8-C8C2-578E-8CBF-093423874E81}"/>
          </ac:spMkLst>
        </pc:spChg>
        <pc:spChg chg="add del">
          <ac:chgData name="Phillip Kaufman" userId="c001b2a046940d7c" providerId="LiveId" clId="{5CB25B10-5B1C-4017-B167-ED3104435743}" dt="2024-05-14T03:26:44.148" v="372" actId="478"/>
          <ac:spMkLst>
            <pc:docMk/>
            <pc:sldMk cId="882562423" sldId="945"/>
            <ac:spMk id="112" creationId="{551DA347-931A-4310-BE51-B662DE0E909D}"/>
          </ac:spMkLst>
        </pc:spChg>
        <pc:spChg chg="mod">
          <ac:chgData name="Phillip Kaufman" userId="c001b2a046940d7c" providerId="LiveId" clId="{5CB25B10-5B1C-4017-B167-ED3104435743}" dt="2024-05-14T06:45:07.511" v="721" actId="165"/>
          <ac:spMkLst>
            <pc:docMk/>
            <pc:sldMk cId="882562423" sldId="945"/>
            <ac:spMk id="114" creationId="{FE0C6E35-CC84-7F95-BC8C-C011DF250036}"/>
          </ac:spMkLst>
        </pc:spChg>
        <pc:spChg chg="mod">
          <ac:chgData name="Phillip Kaufman" userId="c001b2a046940d7c" providerId="LiveId" clId="{5CB25B10-5B1C-4017-B167-ED3104435743}" dt="2024-05-14T06:45:07.511" v="721" actId="165"/>
          <ac:spMkLst>
            <pc:docMk/>
            <pc:sldMk cId="882562423" sldId="945"/>
            <ac:spMk id="115" creationId="{6D607EA6-2948-1487-94FD-A3ED46A4E1E5}"/>
          </ac:spMkLst>
        </pc:spChg>
        <pc:spChg chg="mod">
          <ac:chgData name="Phillip Kaufman" userId="c001b2a046940d7c" providerId="LiveId" clId="{5CB25B10-5B1C-4017-B167-ED3104435743}" dt="2024-05-14T06:45:07.511" v="721" actId="165"/>
          <ac:spMkLst>
            <pc:docMk/>
            <pc:sldMk cId="882562423" sldId="945"/>
            <ac:spMk id="116" creationId="{DD2DFA82-8C29-414D-471A-87ED96DE5B0A}"/>
          </ac:spMkLst>
        </pc:spChg>
        <pc:spChg chg="mod">
          <ac:chgData name="Phillip Kaufman" userId="c001b2a046940d7c" providerId="LiveId" clId="{5CB25B10-5B1C-4017-B167-ED3104435743}" dt="2024-05-14T06:45:07.511" v="721" actId="165"/>
          <ac:spMkLst>
            <pc:docMk/>
            <pc:sldMk cId="882562423" sldId="945"/>
            <ac:spMk id="117" creationId="{59E4D53E-6750-C4D1-6357-AF8FD5050A12}"/>
          </ac:spMkLst>
        </pc:spChg>
        <pc:spChg chg="mod">
          <ac:chgData name="Phillip Kaufman" userId="c001b2a046940d7c" providerId="LiveId" clId="{5CB25B10-5B1C-4017-B167-ED3104435743}" dt="2024-05-14T06:45:07.511" v="721" actId="165"/>
          <ac:spMkLst>
            <pc:docMk/>
            <pc:sldMk cId="882562423" sldId="945"/>
            <ac:spMk id="118" creationId="{3C168634-586A-9AE8-614F-B5F56DF8BD96}"/>
          </ac:spMkLst>
        </pc:spChg>
        <pc:spChg chg="add del mod">
          <ac:chgData name="Phillip Kaufman" userId="c001b2a046940d7c" providerId="LiveId" clId="{5CB25B10-5B1C-4017-B167-ED3104435743}" dt="2024-05-27T07:37:37.639" v="8836" actId="478"/>
          <ac:spMkLst>
            <pc:docMk/>
            <pc:sldMk cId="882562423" sldId="945"/>
            <ac:spMk id="145" creationId="{B1569165-1878-7003-1063-D1285A7B218C}"/>
          </ac:spMkLst>
        </pc:spChg>
        <pc:spChg chg="mod">
          <ac:chgData name="Phillip Kaufman" userId="c001b2a046940d7c" providerId="LiveId" clId="{5CB25B10-5B1C-4017-B167-ED3104435743}" dt="2024-05-27T07:37:38.911" v="8837"/>
          <ac:spMkLst>
            <pc:docMk/>
            <pc:sldMk cId="882562423" sldId="945"/>
            <ac:spMk id="173" creationId="{2E3EB4E1-E9B2-9B06-0333-79E784FECCC6}"/>
          </ac:spMkLst>
        </pc:spChg>
        <pc:spChg chg="mod">
          <ac:chgData name="Phillip Kaufman" userId="c001b2a046940d7c" providerId="LiveId" clId="{5CB25B10-5B1C-4017-B167-ED3104435743}" dt="2024-05-27T07:37:38.911" v="8837"/>
          <ac:spMkLst>
            <pc:docMk/>
            <pc:sldMk cId="882562423" sldId="945"/>
            <ac:spMk id="177" creationId="{95DB3410-7DCA-85A3-2CFC-7E8A768694DA}"/>
          </ac:spMkLst>
        </pc:spChg>
        <pc:spChg chg="mod">
          <ac:chgData name="Phillip Kaufman" userId="c001b2a046940d7c" providerId="LiveId" clId="{5CB25B10-5B1C-4017-B167-ED3104435743}" dt="2024-05-27T07:37:38.911" v="8837"/>
          <ac:spMkLst>
            <pc:docMk/>
            <pc:sldMk cId="882562423" sldId="945"/>
            <ac:spMk id="178" creationId="{DCE4F9A6-9376-2566-9C27-7BC69CF0BD9C}"/>
          </ac:spMkLst>
        </pc:spChg>
        <pc:spChg chg="mod">
          <ac:chgData name="Phillip Kaufman" userId="c001b2a046940d7c" providerId="LiveId" clId="{5CB25B10-5B1C-4017-B167-ED3104435743}" dt="2024-05-27T07:37:38.911" v="8837"/>
          <ac:spMkLst>
            <pc:docMk/>
            <pc:sldMk cId="882562423" sldId="945"/>
            <ac:spMk id="179" creationId="{52AF1D66-900F-270D-F728-F3B2C0C7BCD5}"/>
          </ac:spMkLst>
        </pc:spChg>
        <pc:spChg chg="mod">
          <ac:chgData name="Phillip Kaufman" userId="c001b2a046940d7c" providerId="LiveId" clId="{5CB25B10-5B1C-4017-B167-ED3104435743}" dt="2024-05-27T07:37:38.911" v="8837"/>
          <ac:spMkLst>
            <pc:docMk/>
            <pc:sldMk cId="882562423" sldId="945"/>
            <ac:spMk id="180" creationId="{89546DED-3551-D2F6-7080-0561335035D7}"/>
          </ac:spMkLst>
        </pc:spChg>
        <pc:spChg chg="mod">
          <ac:chgData name="Phillip Kaufman" userId="c001b2a046940d7c" providerId="LiveId" clId="{5CB25B10-5B1C-4017-B167-ED3104435743}" dt="2024-05-27T07:37:38.911" v="8837"/>
          <ac:spMkLst>
            <pc:docMk/>
            <pc:sldMk cId="882562423" sldId="945"/>
            <ac:spMk id="181" creationId="{12402AFB-7D11-F85C-1944-A1FC7A02108A}"/>
          </ac:spMkLst>
        </pc:spChg>
        <pc:spChg chg="mod">
          <ac:chgData name="Phillip Kaufman" userId="c001b2a046940d7c" providerId="LiveId" clId="{5CB25B10-5B1C-4017-B167-ED3104435743}" dt="2024-05-27T07:37:38.911" v="8837"/>
          <ac:spMkLst>
            <pc:docMk/>
            <pc:sldMk cId="882562423" sldId="945"/>
            <ac:spMk id="182" creationId="{9E604C53-C7A5-ED66-BB22-EF418CEB379C}"/>
          </ac:spMkLst>
        </pc:spChg>
        <pc:spChg chg="mod">
          <ac:chgData name="Phillip Kaufman" userId="c001b2a046940d7c" providerId="LiveId" clId="{5CB25B10-5B1C-4017-B167-ED3104435743}" dt="2024-05-27T07:37:38.911" v="8837"/>
          <ac:spMkLst>
            <pc:docMk/>
            <pc:sldMk cId="882562423" sldId="945"/>
            <ac:spMk id="183" creationId="{FAB9A96C-FC20-83FF-42FD-C2B8A6787302}"/>
          </ac:spMkLst>
        </pc:spChg>
        <pc:spChg chg="mod">
          <ac:chgData name="Phillip Kaufman" userId="c001b2a046940d7c" providerId="LiveId" clId="{5CB25B10-5B1C-4017-B167-ED3104435743}" dt="2024-05-27T07:37:38.911" v="8837"/>
          <ac:spMkLst>
            <pc:docMk/>
            <pc:sldMk cId="882562423" sldId="945"/>
            <ac:spMk id="184" creationId="{37B37ED7-1A05-81E8-9D2F-5BDEA93DFBB9}"/>
          </ac:spMkLst>
        </pc:spChg>
        <pc:spChg chg="mod">
          <ac:chgData name="Phillip Kaufman" userId="c001b2a046940d7c" providerId="LiveId" clId="{5CB25B10-5B1C-4017-B167-ED3104435743}" dt="2024-05-27T07:37:38.911" v="8837"/>
          <ac:spMkLst>
            <pc:docMk/>
            <pc:sldMk cId="882562423" sldId="945"/>
            <ac:spMk id="185" creationId="{2B12D69A-DCFA-B685-0B77-C425A31E8A04}"/>
          </ac:spMkLst>
        </pc:spChg>
        <pc:spChg chg="mod">
          <ac:chgData name="Phillip Kaufman" userId="c001b2a046940d7c" providerId="LiveId" clId="{5CB25B10-5B1C-4017-B167-ED3104435743}" dt="2024-05-27T07:37:38.911" v="8837"/>
          <ac:spMkLst>
            <pc:docMk/>
            <pc:sldMk cId="882562423" sldId="945"/>
            <ac:spMk id="186" creationId="{4E19B837-B67B-CC70-539D-E185D437FD36}"/>
          </ac:spMkLst>
        </pc:spChg>
        <pc:spChg chg="mod">
          <ac:chgData name="Phillip Kaufman" userId="c001b2a046940d7c" providerId="LiveId" clId="{5CB25B10-5B1C-4017-B167-ED3104435743}" dt="2024-05-30T06:27:13.008" v="9687" actId="1076"/>
          <ac:spMkLst>
            <pc:docMk/>
            <pc:sldMk cId="882562423" sldId="945"/>
            <ac:spMk id="213" creationId="{6B25E41E-8A4E-DA70-6A85-14E78FF9980C}"/>
          </ac:spMkLst>
        </pc:spChg>
        <pc:spChg chg="mod">
          <ac:chgData name="Phillip Kaufman" userId="c001b2a046940d7c" providerId="LiveId" clId="{5CB25B10-5B1C-4017-B167-ED3104435743}" dt="2024-05-30T06:26:50.756" v="9678" actId="1076"/>
          <ac:spMkLst>
            <pc:docMk/>
            <pc:sldMk cId="882562423" sldId="945"/>
            <ac:spMk id="217" creationId="{98F1AD82-59CD-8D6C-F60B-D0800B617200}"/>
          </ac:spMkLst>
        </pc:spChg>
        <pc:spChg chg="mod">
          <ac:chgData name="Phillip Kaufman" userId="c001b2a046940d7c" providerId="LiveId" clId="{5CB25B10-5B1C-4017-B167-ED3104435743}" dt="2024-05-30T06:27:01.405" v="9681" actId="1076"/>
          <ac:spMkLst>
            <pc:docMk/>
            <pc:sldMk cId="882562423" sldId="945"/>
            <ac:spMk id="218" creationId="{AE79FD95-DE53-F3F8-BF9A-D4A8144DC4DA}"/>
          </ac:spMkLst>
        </pc:spChg>
        <pc:spChg chg="mod">
          <ac:chgData name="Phillip Kaufman" userId="c001b2a046940d7c" providerId="LiveId" clId="{5CB25B10-5B1C-4017-B167-ED3104435743}" dt="2024-05-30T06:27:05.937" v="9682" actId="1076"/>
          <ac:spMkLst>
            <pc:docMk/>
            <pc:sldMk cId="882562423" sldId="945"/>
            <ac:spMk id="219" creationId="{F65F7293-EFC3-6322-86EE-73099E9C41AA}"/>
          </ac:spMkLst>
        </pc:spChg>
        <pc:spChg chg="mod">
          <ac:chgData name="Phillip Kaufman" userId="c001b2a046940d7c" providerId="LiveId" clId="{5CB25B10-5B1C-4017-B167-ED3104435743}" dt="2024-05-30T06:27:11.118" v="9685" actId="1076"/>
          <ac:spMkLst>
            <pc:docMk/>
            <pc:sldMk cId="882562423" sldId="945"/>
            <ac:spMk id="220" creationId="{17772FDB-87F8-5AFF-95CB-5097A950B40E}"/>
          </ac:spMkLst>
        </pc:spChg>
        <pc:spChg chg="mod">
          <ac:chgData name="Phillip Kaufman" userId="c001b2a046940d7c" providerId="LiveId" clId="{5CB25B10-5B1C-4017-B167-ED3104435743}" dt="2024-05-30T06:26:45.061" v="9677" actId="404"/>
          <ac:spMkLst>
            <pc:docMk/>
            <pc:sldMk cId="882562423" sldId="945"/>
            <ac:spMk id="221" creationId="{DE47C3D8-ED5B-1DAA-5E98-0ED72817032F}"/>
          </ac:spMkLst>
        </pc:spChg>
        <pc:spChg chg="mod">
          <ac:chgData name="Phillip Kaufman" userId="c001b2a046940d7c" providerId="LiveId" clId="{5CB25B10-5B1C-4017-B167-ED3104435743}" dt="2024-05-30T06:26:45.061" v="9677" actId="404"/>
          <ac:spMkLst>
            <pc:docMk/>
            <pc:sldMk cId="882562423" sldId="945"/>
            <ac:spMk id="222" creationId="{F7BB6F28-7EC9-BF62-F619-D521630EE4F6}"/>
          </ac:spMkLst>
        </pc:spChg>
        <pc:spChg chg="mod">
          <ac:chgData name="Phillip Kaufman" userId="c001b2a046940d7c" providerId="LiveId" clId="{5CB25B10-5B1C-4017-B167-ED3104435743}" dt="2024-05-30T06:26:45.061" v="9677" actId="404"/>
          <ac:spMkLst>
            <pc:docMk/>
            <pc:sldMk cId="882562423" sldId="945"/>
            <ac:spMk id="223" creationId="{D24EDECC-2358-AF2C-D90B-3563F539EB8A}"/>
          </ac:spMkLst>
        </pc:spChg>
        <pc:spChg chg="mod">
          <ac:chgData name="Phillip Kaufman" userId="c001b2a046940d7c" providerId="LiveId" clId="{5CB25B10-5B1C-4017-B167-ED3104435743}" dt="2024-05-30T06:26:45.061" v="9677" actId="404"/>
          <ac:spMkLst>
            <pc:docMk/>
            <pc:sldMk cId="882562423" sldId="945"/>
            <ac:spMk id="224" creationId="{51B8225F-ADA0-7026-0D77-244154C3118E}"/>
          </ac:spMkLst>
        </pc:spChg>
        <pc:spChg chg="mod">
          <ac:chgData name="Phillip Kaufman" userId="c001b2a046940d7c" providerId="LiveId" clId="{5CB25B10-5B1C-4017-B167-ED3104435743}" dt="2024-05-30T06:28:06.348" v="9694" actId="1076"/>
          <ac:spMkLst>
            <pc:docMk/>
            <pc:sldMk cId="882562423" sldId="945"/>
            <ac:spMk id="225" creationId="{38721D7F-1713-3399-4E63-5C6C9B6698AD}"/>
          </ac:spMkLst>
        </pc:spChg>
        <pc:spChg chg="mod">
          <ac:chgData name="Phillip Kaufman" userId="c001b2a046940d7c" providerId="LiveId" clId="{5CB25B10-5B1C-4017-B167-ED3104435743}" dt="2024-05-30T06:28:11.288" v="9695" actId="1076"/>
          <ac:spMkLst>
            <pc:docMk/>
            <pc:sldMk cId="882562423" sldId="945"/>
            <ac:spMk id="226" creationId="{DA0C47E7-F687-5113-3B71-FF0EF27CF300}"/>
          </ac:spMkLst>
        </pc:spChg>
        <pc:spChg chg="add del mod">
          <ac:chgData name="Phillip Kaufman" userId="c001b2a046940d7c" providerId="LiveId" clId="{5CB25B10-5B1C-4017-B167-ED3104435743}" dt="2024-05-30T06:30:17.197" v="9707" actId="478"/>
          <ac:spMkLst>
            <pc:docMk/>
            <pc:sldMk cId="882562423" sldId="945"/>
            <ac:spMk id="230" creationId="{FDF46BCC-C963-56D3-C318-1D13F68E2DA0}"/>
          </ac:spMkLst>
        </pc:spChg>
        <pc:spChg chg="mod">
          <ac:chgData name="Phillip Kaufman" userId="c001b2a046940d7c" providerId="LiveId" clId="{5CB25B10-5B1C-4017-B167-ED3104435743}" dt="2024-05-30T06:30:17.522" v="9708"/>
          <ac:spMkLst>
            <pc:docMk/>
            <pc:sldMk cId="882562423" sldId="945"/>
            <ac:spMk id="232" creationId="{6E0B701B-144F-2246-6C16-6D2AA6485D12}"/>
          </ac:spMkLst>
        </pc:spChg>
        <pc:spChg chg="mod">
          <ac:chgData name="Phillip Kaufman" userId="c001b2a046940d7c" providerId="LiveId" clId="{5CB25B10-5B1C-4017-B167-ED3104435743}" dt="2024-05-30T06:30:17.522" v="9708"/>
          <ac:spMkLst>
            <pc:docMk/>
            <pc:sldMk cId="882562423" sldId="945"/>
            <ac:spMk id="236" creationId="{B048A9A3-F5A5-BEA2-0D6A-59F31E970FC3}"/>
          </ac:spMkLst>
        </pc:spChg>
        <pc:spChg chg="mod">
          <ac:chgData name="Phillip Kaufman" userId="c001b2a046940d7c" providerId="LiveId" clId="{5CB25B10-5B1C-4017-B167-ED3104435743}" dt="2024-05-30T06:30:17.522" v="9708"/>
          <ac:spMkLst>
            <pc:docMk/>
            <pc:sldMk cId="882562423" sldId="945"/>
            <ac:spMk id="237" creationId="{A7B1654D-0431-4EA5-2A73-EAB5743F2C5E}"/>
          </ac:spMkLst>
        </pc:spChg>
        <pc:spChg chg="mod">
          <ac:chgData name="Phillip Kaufman" userId="c001b2a046940d7c" providerId="LiveId" clId="{5CB25B10-5B1C-4017-B167-ED3104435743}" dt="2024-05-30T06:30:17.522" v="9708"/>
          <ac:spMkLst>
            <pc:docMk/>
            <pc:sldMk cId="882562423" sldId="945"/>
            <ac:spMk id="238" creationId="{88F32287-A0B2-F08C-07AB-825423964163}"/>
          </ac:spMkLst>
        </pc:spChg>
        <pc:spChg chg="mod">
          <ac:chgData name="Phillip Kaufman" userId="c001b2a046940d7c" providerId="LiveId" clId="{5CB25B10-5B1C-4017-B167-ED3104435743}" dt="2024-05-30T06:30:17.522" v="9708"/>
          <ac:spMkLst>
            <pc:docMk/>
            <pc:sldMk cId="882562423" sldId="945"/>
            <ac:spMk id="239" creationId="{2AF37E13-AAAA-BA6E-0872-1CA9625F3874}"/>
          </ac:spMkLst>
        </pc:spChg>
        <pc:spChg chg="mod">
          <ac:chgData name="Phillip Kaufman" userId="c001b2a046940d7c" providerId="LiveId" clId="{5CB25B10-5B1C-4017-B167-ED3104435743}" dt="2024-05-30T06:30:17.522" v="9708"/>
          <ac:spMkLst>
            <pc:docMk/>
            <pc:sldMk cId="882562423" sldId="945"/>
            <ac:spMk id="240" creationId="{AB5B178F-8FAC-B84B-7CE8-A8DF204A728E}"/>
          </ac:spMkLst>
        </pc:spChg>
        <pc:spChg chg="mod">
          <ac:chgData name="Phillip Kaufman" userId="c001b2a046940d7c" providerId="LiveId" clId="{5CB25B10-5B1C-4017-B167-ED3104435743}" dt="2024-05-30T06:30:17.522" v="9708"/>
          <ac:spMkLst>
            <pc:docMk/>
            <pc:sldMk cId="882562423" sldId="945"/>
            <ac:spMk id="241" creationId="{7016B0F2-675D-B9A0-2A83-59CC97DAA14D}"/>
          </ac:spMkLst>
        </pc:spChg>
        <pc:spChg chg="mod">
          <ac:chgData name="Phillip Kaufman" userId="c001b2a046940d7c" providerId="LiveId" clId="{5CB25B10-5B1C-4017-B167-ED3104435743}" dt="2024-05-30T06:30:17.522" v="9708"/>
          <ac:spMkLst>
            <pc:docMk/>
            <pc:sldMk cId="882562423" sldId="945"/>
            <ac:spMk id="242" creationId="{90E16794-BBDC-9442-3FE8-453D5248B3C3}"/>
          </ac:spMkLst>
        </pc:spChg>
        <pc:spChg chg="mod">
          <ac:chgData name="Phillip Kaufman" userId="c001b2a046940d7c" providerId="LiveId" clId="{5CB25B10-5B1C-4017-B167-ED3104435743}" dt="2024-05-30T06:30:17.522" v="9708"/>
          <ac:spMkLst>
            <pc:docMk/>
            <pc:sldMk cId="882562423" sldId="945"/>
            <ac:spMk id="243" creationId="{9A299CB6-2DA9-80BA-B66E-21F559D58DA2}"/>
          </ac:spMkLst>
        </pc:spChg>
        <pc:spChg chg="mod">
          <ac:chgData name="Phillip Kaufman" userId="c001b2a046940d7c" providerId="LiveId" clId="{5CB25B10-5B1C-4017-B167-ED3104435743}" dt="2024-05-30T06:30:17.522" v="9708"/>
          <ac:spMkLst>
            <pc:docMk/>
            <pc:sldMk cId="882562423" sldId="945"/>
            <ac:spMk id="244" creationId="{9A4D9D3F-75AA-83A9-9CE4-882FF18662F9}"/>
          </ac:spMkLst>
        </pc:spChg>
        <pc:spChg chg="mod">
          <ac:chgData name="Phillip Kaufman" userId="c001b2a046940d7c" providerId="LiveId" clId="{5CB25B10-5B1C-4017-B167-ED3104435743}" dt="2024-05-30T06:30:17.522" v="9708"/>
          <ac:spMkLst>
            <pc:docMk/>
            <pc:sldMk cId="882562423" sldId="945"/>
            <ac:spMk id="245" creationId="{4C93BA2F-6C0B-D4D1-A3AF-9A9C48562871}"/>
          </ac:spMkLst>
        </pc:spChg>
        <pc:spChg chg="add mod">
          <ac:chgData name="Phillip Kaufman" userId="c001b2a046940d7c" providerId="LiveId" clId="{5CB25B10-5B1C-4017-B167-ED3104435743}" dt="2024-05-30T06:30:17.522" v="9708"/>
          <ac:spMkLst>
            <pc:docMk/>
            <pc:sldMk cId="882562423" sldId="945"/>
            <ac:spMk id="249" creationId="{4D492DCA-2162-4D34-40AA-A5BF2BBB86F9}"/>
          </ac:spMkLst>
        </pc:spChg>
        <pc:spChg chg="mod">
          <ac:chgData name="Phillip Kaufman" userId="c001b2a046940d7c" providerId="LiveId" clId="{5CB25B10-5B1C-4017-B167-ED3104435743}" dt="2024-05-30T06:30:27.928" v="9710"/>
          <ac:spMkLst>
            <pc:docMk/>
            <pc:sldMk cId="882562423" sldId="945"/>
            <ac:spMk id="253" creationId="{CA051823-A7F8-5439-F5C0-150D1B94B828}"/>
          </ac:spMkLst>
        </pc:spChg>
        <pc:spChg chg="mod">
          <ac:chgData name="Phillip Kaufman" userId="c001b2a046940d7c" providerId="LiveId" clId="{5CB25B10-5B1C-4017-B167-ED3104435743}" dt="2024-05-30T19:33:45.009" v="9888" actId="1037"/>
          <ac:spMkLst>
            <pc:docMk/>
            <pc:sldMk cId="882562423" sldId="945"/>
            <ac:spMk id="287" creationId="{8863756F-4B63-74EA-5821-99A19470220D}"/>
          </ac:spMkLst>
        </pc:spChg>
        <pc:spChg chg="mod">
          <ac:chgData name="Phillip Kaufman" userId="c001b2a046940d7c" providerId="LiveId" clId="{5CB25B10-5B1C-4017-B167-ED3104435743}" dt="2024-05-30T06:30:27.928" v="9710"/>
          <ac:spMkLst>
            <pc:docMk/>
            <pc:sldMk cId="882562423" sldId="945"/>
            <ac:spMk id="291" creationId="{1200CB26-4B2B-C1F1-B3D9-995DF1BBD63C}"/>
          </ac:spMkLst>
        </pc:spChg>
        <pc:spChg chg="mod">
          <ac:chgData name="Phillip Kaufman" userId="c001b2a046940d7c" providerId="LiveId" clId="{5CB25B10-5B1C-4017-B167-ED3104435743}" dt="2024-05-30T06:30:27.928" v="9710"/>
          <ac:spMkLst>
            <pc:docMk/>
            <pc:sldMk cId="882562423" sldId="945"/>
            <ac:spMk id="292" creationId="{7F6DFBB6-6572-319A-C0A2-011B8CD5335C}"/>
          </ac:spMkLst>
        </pc:spChg>
        <pc:spChg chg="mod">
          <ac:chgData name="Phillip Kaufman" userId="c001b2a046940d7c" providerId="LiveId" clId="{5CB25B10-5B1C-4017-B167-ED3104435743}" dt="2024-05-30T06:30:27.928" v="9710"/>
          <ac:spMkLst>
            <pc:docMk/>
            <pc:sldMk cId="882562423" sldId="945"/>
            <ac:spMk id="293" creationId="{DA10782D-3A59-2EDB-96D7-403CBC04C59B}"/>
          </ac:spMkLst>
        </pc:spChg>
        <pc:spChg chg="mod">
          <ac:chgData name="Phillip Kaufman" userId="c001b2a046940d7c" providerId="LiveId" clId="{5CB25B10-5B1C-4017-B167-ED3104435743}" dt="2024-05-30T06:30:27.928" v="9710"/>
          <ac:spMkLst>
            <pc:docMk/>
            <pc:sldMk cId="882562423" sldId="945"/>
            <ac:spMk id="294" creationId="{0F2A22FC-3196-C950-54FD-A8281BF6F725}"/>
          </ac:spMkLst>
        </pc:spChg>
        <pc:spChg chg="mod">
          <ac:chgData name="Phillip Kaufman" userId="c001b2a046940d7c" providerId="LiveId" clId="{5CB25B10-5B1C-4017-B167-ED3104435743}" dt="2024-05-30T06:30:27.928" v="9710"/>
          <ac:spMkLst>
            <pc:docMk/>
            <pc:sldMk cId="882562423" sldId="945"/>
            <ac:spMk id="295" creationId="{3A114F98-EDE5-4F4A-A0AC-F5F99311D947}"/>
          </ac:spMkLst>
        </pc:spChg>
        <pc:spChg chg="mod">
          <ac:chgData name="Phillip Kaufman" userId="c001b2a046940d7c" providerId="LiveId" clId="{5CB25B10-5B1C-4017-B167-ED3104435743}" dt="2024-05-30T06:30:27.928" v="9710"/>
          <ac:spMkLst>
            <pc:docMk/>
            <pc:sldMk cId="882562423" sldId="945"/>
            <ac:spMk id="296" creationId="{E3733F64-9D0D-9CE1-A7FD-0BED58D9A31D}"/>
          </ac:spMkLst>
        </pc:spChg>
        <pc:spChg chg="mod">
          <ac:chgData name="Phillip Kaufman" userId="c001b2a046940d7c" providerId="LiveId" clId="{5CB25B10-5B1C-4017-B167-ED3104435743}" dt="2024-05-30T06:30:27.928" v="9710"/>
          <ac:spMkLst>
            <pc:docMk/>
            <pc:sldMk cId="882562423" sldId="945"/>
            <ac:spMk id="297" creationId="{4770C02C-074B-6C3C-C5E6-1CDC80CF7458}"/>
          </ac:spMkLst>
        </pc:spChg>
        <pc:spChg chg="mod">
          <ac:chgData name="Phillip Kaufman" userId="c001b2a046940d7c" providerId="LiveId" clId="{5CB25B10-5B1C-4017-B167-ED3104435743}" dt="2024-05-30T06:30:27.928" v="9710"/>
          <ac:spMkLst>
            <pc:docMk/>
            <pc:sldMk cId="882562423" sldId="945"/>
            <ac:spMk id="298" creationId="{D932E835-F4E3-820E-5D12-14BCE27C3A52}"/>
          </ac:spMkLst>
        </pc:spChg>
        <pc:spChg chg="mod">
          <ac:chgData name="Phillip Kaufman" userId="c001b2a046940d7c" providerId="LiveId" clId="{5CB25B10-5B1C-4017-B167-ED3104435743}" dt="2024-05-30T06:30:27.928" v="9710"/>
          <ac:spMkLst>
            <pc:docMk/>
            <pc:sldMk cId="882562423" sldId="945"/>
            <ac:spMk id="299" creationId="{122CB9A3-D4AF-B49D-7A59-5C150AAF3650}"/>
          </ac:spMkLst>
        </pc:spChg>
        <pc:spChg chg="mod">
          <ac:chgData name="Phillip Kaufman" userId="c001b2a046940d7c" providerId="LiveId" clId="{5CB25B10-5B1C-4017-B167-ED3104435743}" dt="2024-05-30T06:30:27.928" v="9710"/>
          <ac:spMkLst>
            <pc:docMk/>
            <pc:sldMk cId="882562423" sldId="945"/>
            <ac:spMk id="300" creationId="{16C34BB9-560D-E8E9-FC55-B7B72AE21D4B}"/>
          </ac:spMkLst>
        </pc:spChg>
        <pc:grpChg chg="add del mod">
          <ac:chgData name="Phillip Kaufman" userId="c001b2a046940d7c" providerId="LiveId" clId="{5CB25B10-5B1C-4017-B167-ED3104435743}" dt="2024-05-27T07:37:35.140" v="8834" actId="478"/>
          <ac:grpSpMkLst>
            <pc:docMk/>
            <pc:sldMk cId="882562423" sldId="945"/>
            <ac:grpSpMk id="5" creationId="{4FDC3F38-AFE5-1A3B-5798-264753DC68BF}"/>
          </ac:grpSpMkLst>
        </pc:grpChg>
        <pc:grpChg chg="add mod">
          <ac:chgData name="Phillip Kaufman" userId="c001b2a046940d7c" providerId="LiveId" clId="{5CB25B10-5B1C-4017-B167-ED3104435743}" dt="2024-05-14T03:26:37.564" v="369"/>
          <ac:grpSpMkLst>
            <pc:docMk/>
            <pc:sldMk cId="882562423" sldId="945"/>
            <ac:grpSpMk id="5" creationId="{A04D9F51-BB95-6ECD-8156-7ACCE323170F}"/>
          </ac:grpSpMkLst>
        </pc:grpChg>
        <pc:grpChg chg="add del mod">
          <ac:chgData name="Phillip Kaufman" userId="c001b2a046940d7c" providerId="LiveId" clId="{5CB25B10-5B1C-4017-B167-ED3104435743}" dt="2024-05-30T06:22:45.293" v="9614" actId="478"/>
          <ac:grpSpMkLst>
            <pc:docMk/>
            <pc:sldMk cId="882562423" sldId="945"/>
            <ac:grpSpMk id="5" creationId="{C1AF4AC7-6163-82EF-60FA-394E9D95EC94}"/>
          </ac:grpSpMkLst>
        </pc:grpChg>
        <pc:grpChg chg="add del mod">
          <ac:chgData name="Phillip Kaufman" userId="c001b2a046940d7c" providerId="LiveId" clId="{5CB25B10-5B1C-4017-B167-ED3104435743}" dt="2024-05-14T06:45:46.774" v="743" actId="1076"/>
          <ac:grpSpMkLst>
            <pc:docMk/>
            <pc:sldMk cId="882562423" sldId="945"/>
            <ac:grpSpMk id="5" creationId="{E58A6B54-7B02-E5C6-8E61-96A4937E415C}"/>
          </ac:grpSpMkLst>
        </pc:grpChg>
        <pc:grpChg chg="mod">
          <ac:chgData name="Phillip Kaufman" userId="c001b2a046940d7c" providerId="LiveId" clId="{5CB25B10-5B1C-4017-B167-ED3104435743}" dt="2024-05-14T03:26:37.564" v="369"/>
          <ac:grpSpMkLst>
            <pc:docMk/>
            <pc:sldMk cId="882562423" sldId="945"/>
            <ac:grpSpMk id="11" creationId="{79D775E6-5601-AA65-8E8F-B26B5C17F14C}"/>
          </ac:grpSpMkLst>
        </pc:grpChg>
        <pc:grpChg chg="mod">
          <ac:chgData name="Phillip Kaufman" userId="c001b2a046940d7c" providerId="LiveId" clId="{5CB25B10-5B1C-4017-B167-ED3104435743}" dt="2024-05-30T06:22:43.475" v="9613"/>
          <ac:grpSpMkLst>
            <pc:docMk/>
            <pc:sldMk cId="882562423" sldId="945"/>
            <ac:grpSpMk id="11" creationId="{7AD62666-AD17-3E9B-1974-BCDE7359EC5B}"/>
          </ac:grpSpMkLst>
        </pc:grpChg>
        <pc:grpChg chg="mod">
          <ac:chgData name="Phillip Kaufman" userId="c001b2a046940d7c" providerId="LiveId" clId="{5CB25B10-5B1C-4017-B167-ED3104435743}" dt="2024-05-27T07:34:37.606" v="8741"/>
          <ac:grpSpMkLst>
            <pc:docMk/>
            <pc:sldMk cId="882562423" sldId="945"/>
            <ac:grpSpMk id="11" creationId="{F17DE543-3217-B101-2915-701D50207761}"/>
          </ac:grpSpMkLst>
        </pc:grpChg>
        <pc:grpChg chg="mod topLvl">
          <ac:chgData name="Phillip Kaufman" userId="c001b2a046940d7c" providerId="LiveId" clId="{5CB25B10-5B1C-4017-B167-ED3104435743}" dt="2024-05-14T06:45:43.310" v="734" actId="478"/>
          <ac:grpSpMkLst>
            <pc:docMk/>
            <pc:sldMk cId="882562423" sldId="945"/>
            <ac:grpSpMk id="12" creationId="{086749AF-9F99-4ACC-0850-310FDB2493E0}"/>
          </ac:grpSpMkLst>
        </pc:grpChg>
        <pc:grpChg chg="mod">
          <ac:chgData name="Phillip Kaufman" userId="c001b2a046940d7c" providerId="LiveId" clId="{5CB25B10-5B1C-4017-B167-ED3104435743}" dt="2024-05-14T03:26:37.564" v="369"/>
          <ac:grpSpMkLst>
            <pc:docMk/>
            <pc:sldMk cId="882562423" sldId="945"/>
            <ac:grpSpMk id="12" creationId="{08ADE98B-27B4-801A-5544-3C1D308A8281}"/>
          </ac:grpSpMkLst>
        </pc:grpChg>
        <pc:grpChg chg="mod">
          <ac:chgData name="Phillip Kaufman" userId="c001b2a046940d7c" providerId="LiveId" clId="{5CB25B10-5B1C-4017-B167-ED3104435743}" dt="2024-05-30T06:22:43.475" v="9613"/>
          <ac:grpSpMkLst>
            <pc:docMk/>
            <pc:sldMk cId="882562423" sldId="945"/>
            <ac:grpSpMk id="13" creationId="{58205209-2FC8-81CA-0EA6-C1BB026EE7B7}"/>
          </ac:grpSpMkLst>
        </pc:grpChg>
        <pc:grpChg chg="mod">
          <ac:chgData name="Phillip Kaufman" userId="c001b2a046940d7c" providerId="LiveId" clId="{5CB25B10-5B1C-4017-B167-ED3104435743}" dt="2024-05-14T03:26:37.564" v="369"/>
          <ac:grpSpMkLst>
            <pc:docMk/>
            <pc:sldMk cId="882562423" sldId="945"/>
            <ac:grpSpMk id="13" creationId="{967F5552-839B-6A96-B598-25C5F70FEAEE}"/>
          </ac:grpSpMkLst>
        </pc:grpChg>
        <pc:grpChg chg="add del mod">
          <ac:chgData name="Phillip Kaufman" userId="c001b2a046940d7c" providerId="LiveId" clId="{5CB25B10-5B1C-4017-B167-ED3104435743}" dt="2024-05-14T06:45:43.706" v="735" actId="478"/>
          <ac:grpSpMkLst>
            <pc:docMk/>
            <pc:sldMk cId="882562423" sldId="945"/>
            <ac:grpSpMk id="13" creationId="{CD78997C-252A-5132-4452-381453837D4A}"/>
          </ac:grpSpMkLst>
        </pc:grpChg>
        <pc:grpChg chg="mod">
          <ac:chgData name="Phillip Kaufman" userId="c001b2a046940d7c" providerId="LiveId" clId="{5CB25B10-5B1C-4017-B167-ED3104435743}" dt="2024-05-30T06:22:43.475" v="9613"/>
          <ac:grpSpMkLst>
            <pc:docMk/>
            <pc:sldMk cId="882562423" sldId="945"/>
            <ac:grpSpMk id="14" creationId="{A77FFB6F-F47A-41BD-E4FD-A5DF146A16E2}"/>
          </ac:grpSpMkLst>
        </pc:grpChg>
        <pc:grpChg chg="add del mod">
          <ac:chgData name="Phillip Kaufman" userId="c001b2a046940d7c" providerId="LiveId" clId="{5CB25B10-5B1C-4017-B167-ED3104435743}" dt="2024-05-14T06:45:45.046" v="739" actId="478"/>
          <ac:grpSpMkLst>
            <pc:docMk/>
            <pc:sldMk cId="882562423" sldId="945"/>
            <ac:grpSpMk id="14" creationId="{AF6F0A89-53CE-A16E-9A0B-53C94A004181}"/>
          </ac:grpSpMkLst>
        </pc:grpChg>
        <pc:grpChg chg="mod">
          <ac:chgData name="Phillip Kaufman" userId="c001b2a046940d7c" providerId="LiveId" clId="{5CB25B10-5B1C-4017-B167-ED3104435743}" dt="2024-05-30T06:22:43.475" v="9613"/>
          <ac:grpSpMkLst>
            <pc:docMk/>
            <pc:sldMk cId="882562423" sldId="945"/>
            <ac:grpSpMk id="15" creationId="{1DB00F00-923E-27D9-04B9-59C03C7DC3DA}"/>
          </ac:grpSpMkLst>
        </pc:grpChg>
        <pc:grpChg chg="mod">
          <ac:chgData name="Phillip Kaufman" userId="c001b2a046940d7c" providerId="LiveId" clId="{5CB25B10-5B1C-4017-B167-ED3104435743}" dt="2024-05-14T06:45:13.011" v="722"/>
          <ac:grpSpMkLst>
            <pc:docMk/>
            <pc:sldMk cId="882562423" sldId="945"/>
            <ac:grpSpMk id="28" creationId="{8AE25F43-57C4-5F56-FAFC-01A436EABE88}"/>
          </ac:grpSpMkLst>
        </pc:grpChg>
        <pc:grpChg chg="add mod">
          <ac:chgData name="Phillip Kaufman" userId="c001b2a046940d7c" providerId="LiveId" clId="{5CB25B10-5B1C-4017-B167-ED3104435743}" dt="2024-05-14T06:45:46.774" v="743" actId="1076"/>
          <ac:grpSpMkLst>
            <pc:docMk/>
            <pc:sldMk cId="882562423" sldId="945"/>
            <ac:grpSpMk id="31" creationId="{24B01470-BB2C-B269-74C9-87D8E9C3E99B}"/>
          </ac:grpSpMkLst>
        </pc:grpChg>
        <pc:grpChg chg="mod">
          <ac:chgData name="Phillip Kaufman" userId="c001b2a046940d7c" providerId="LiveId" clId="{5CB25B10-5B1C-4017-B167-ED3104435743}" dt="2024-05-14T06:45:13.011" v="722"/>
          <ac:grpSpMkLst>
            <pc:docMk/>
            <pc:sldMk cId="882562423" sldId="945"/>
            <ac:grpSpMk id="32" creationId="{6291A978-D803-9FF9-ABA9-80920A5F7267}"/>
          </ac:grpSpMkLst>
        </pc:grpChg>
        <pc:grpChg chg="add mod">
          <ac:chgData name="Phillip Kaufman" userId="c001b2a046940d7c" providerId="LiveId" clId="{5CB25B10-5B1C-4017-B167-ED3104435743}" dt="2024-05-27T07:36:36.659" v="8776" actId="1076"/>
          <ac:grpSpMkLst>
            <pc:docMk/>
            <pc:sldMk cId="882562423" sldId="945"/>
            <ac:grpSpMk id="46" creationId="{4FDC3F38-AFE5-1A3B-5798-264753DC68BF}"/>
          </ac:grpSpMkLst>
        </pc:grpChg>
        <pc:grpChg chg="mod">
          <ac:chgData name="Phillip Kaufman" userId="c001b2a046940d7c" providerId="LiveId" clId="{5CB25B10-5B1C-4017-B167-ED3104435743}" dt="2024-05-27T07:35:32.979" v="8762"/>
          <ac:grpSpMkLst>
            <pc:docMk/>
            <pc:sldMk cId="882562423" sldId="945"/>
            <ac:grpSpMk id="47" creationId="{F17DE543-3217-B101-2915-701D50207761}"/>
          </ac:grpSpMkLst>
        </pc:grpChg>
        <pc:grpChg chg="mod">
          <ac:chgData name="Phillip Kaufman" userId="c001b2a046940d7c" providerId="LiveId" clId="{5CB25B10-5B1C-4017-B167-ED3104435743}" dt="2024-05-14T03:26:37.564" v="369"/>
          <ac:grpSpMkLst>
            <pc:docMk/>
            <pc:sldMk cId="882562423" sldId="945"/>
            <ac:grpSpMk id="50" creationId="{D482B01F-109A-FAAD-C8F2-0B11124030F1}"/>
          </ac:grpSpMkLst>
        </pc:grpChg>
        <pc:grpChg chg="mod">
          <ac:chgData name="Phillip Kaufman" userId="c001b2a046940d7c" providerId="LiveId" clId="{5CB25B10-5B1C-4017-B167-ED3104435743}" dt="2024-05-14T03:26:37.564" v="369"/>
          <ac:grpSpMkLst>
            <pc:docMk/>
            <pc:sldMk cId="882562423" sldId="945"/>
            <ac:grpSpMk id="51" creationId="{A66C2FD9-4977-5803-8042-0DF5A0D0C95F}"/>
          </ac:grpSpMkLst>
        </pc:grpChg>
        <pc:grpChg chg="mod">
          <ac:chgData name="Phillip Kaufman" userId="c001b2a046940d7c" providerId="LiveId" clId="{5CB25B10-5B1C-4017-B167-ED3104435743}" dt="2024-05-14T03:26:37.564" v="369"/>
          <ac:grpSpMkLst>
            <pc:docMk/>
            <pc:sldMk cId="882562423" sldId="945"/>
            <ac:grpSpMk id="52" creationId="{9A2C86F1-4F96-9A08-A762-3B320B3C48E7}"/>
          </ac:grpSpMkLst>
        </pc:grpChg>
        <pc:grpChg chg="mod">
          <ac:chgData name="Phillip Kaufman" userId="c001b2a046940d7c" providerId="LiveId" clId="{5CB25B10-5B1C-4017-B167-ED3104435743}" dt="2024-05-30T06:22:43.475" v="9613"/>
          <ac:grpSpMkLst>
            <pc:docMk/>
            <pc:sldMk cId="882562423" sldId="945"/>
            <ac:grpSpMk id="57" creationId="{6DD7E74C-6D83-A2EA-CC84-F7F573F0D242}"/>
          </ac:grpSpMkLst>
        </pc:grpChg>
        <pc:grpChg chg="add del mod">
          <ac:chgData name="Phillip Kaufman" userId="c001b2a046940d7c" providerId="LiveId" clId="{5CB25B10-5B1C-4017-B167-ED3104435743}" dt="2024-05-30T06:30:17.197" v="9707" actId="478"/>
          <ac:grpSpMkLst>
            <pc:docMk/>
            <pc:sldMk cId="882562423" sldId="945"/>
            <ac:grpSpMk id="60" creationId="{E3EB32C8-66B6-A729-0116-E5791EBFE1EB}"/>
          </ac:grpSpMkLst>
        </pc:grpChg>
        <pc:grpChg chg="mod">
          <ac:chgData name="Phillip Kaufman" userId="c001b2a046940d7c" providerId="LiveId" clId="{5CB25B10-5B1C-4017-B167-ED3104435743}" dt="2024-05-30T06:26:45.061" v="9677" actId="404"/>
          <ac:grpSpMkLst>
            <pc:docMk/>
            <pc:sldMk cId="882562423" sldId="945"/>
            <ac:grpSpMk id="61" creationId="{E9188939-5D6C-C530-25F8-F8A54EEF8336}"/>
          </ac:grpSpMkLst>
        </pc:grpChg>
        <pc:grpChg chg="mod">
          <ac:chgData name="Phillip Kaufman" userId="c001b2a046940d7c" providerId="LiveId" clId="{5CB25B10-5B1C-4017-B167-ED3104435743}" dt="2024-05-30T06:26:45.061" v="9677" actId="404"/>
          <ac:grpSpMkLst>
            <pc:docMk/>
            <pc:sldMk cId="882562423" sldId="945"/>
            <ac:grpSpMk id="62" creationId="{92CFD5B9-AD95-750B-FB6F-47B288E917BB}"/>
          </ac:grpSpMkLst>
        </pc:grpChg>
        <pc:grpChg chg="mod">
          <ac:chgData name="Phillip Kaufman" userId="c001b2a046940d7c" providerId="LiveId" clId="{5CB25B10-5B1C-4017-B167-ED3104435743}" dt="2024-05-30T06:26:45.061" v="9677" actId="404"/>
          <ac:grpSpMkLst>
            <pc:docMk/>
            <pc:sldMk cId="882562423" sldId="945"/>
            <ac:grpSpMk id="63" creationId="{5C4D25B6-62B8-E811-833D-5566F310512F}"/>
          </ac:grpSpMkLst>
        </pc:grpChg>
        <pc:grpChg chg="mod">
          <ac:chgData name="Phillip Kaufman" userId="c001b2a046940d7c" providerId="LiveId" clId="{5CB25B10-5B1C-4017-B167-ED3104435743}" dt="2024-05-14T03:26:37.564" v="369"/>
          <ac:grpSpMkLst>
            <pc:docMk/>
            <pc:sldMk cId="882562423" sldId="945"/>
            <ac:grpSpMk id="63" creationId="{6DCBA265-7116-73AD-7CD4-A8A1A962B340}"/>
          </ac:grpSpMkLst>
        </pc:grpChg>
        <pc:grpChg chg="add del mod">
          <ac:chgData name="Phillip Kaufman" userId="c001b2a046940d7c" providerId="LiveId" clId="{5CB25B10-5B1C-4017-B167-ED3104435743}" dt="2024-05-14T06:45:07.511" v="721" actId="165"/>
          <ac:grpSpMkLst>
            <pc:docMk/>
            <pc:sldMk cId="882562423" sldId="945"/>
            <ac:grpSpMk id="66" creationId="{9EC2D9BA-D987-266E-5797-A96140FB7D81}"/>
          </ac:grpSpMkLst>
        </pc:grpChg>
        <pc:grpChg chg="del mod topLvl">
          <ac:chgData name="Phillip Kaufman" userId="c001b2a046940d7c" providerId="LiveId" clId="{5CB25B10-5B1C-4017-B167-ED3104435743}" dt="2024-05-27T07:37:34.286" v="8833" actId="478"/>
          <ac:grpSpMkLst>
            <pc:docMk/>
            <pc:sldMk cId="882562423" sldId="945"/>
            <ac:grpSpMk id="67" creationId="{03215320-16E8-BC73-3EBF-1DE03DC2A372}"/>
          </ac:grpSpMkLst>
        </pc:grpChg>
        <pc:grpChg chg="add del mod topLvl">
          <ac:chgData name="Phillip Kaufman" userId="c001b2a046940d7c" providerId="LiveId" clId="{5CB25B10-5B1C-4017-B167-ED3104435743}" dt="2024-05-27T07:37:35.847" v="8835" actId="478"/>
          <ac:grpSpMkLst>
            <pc:docMk/>
            <pc:sldMk cId="882562423" sldId="945"/>
            <ac:grpSpMk id="68" creationId="{A54CEEB6-9A30-4EF5-FEF7-2236524DF290}"/>
          </ac:grpSpMkLst>
        </pc:grpChg>
        <pc:grpChg chg="mod">
          <ac:chgData name="Phillip Kaufman" userId="c001b2a046940d7c" providerId="LiveId" clId="{5CB25B10-5B1C-4017-B167-ED3104435743}" dt="2024-05-14T06:45:07.511" v="721" actId="165"/>
          <ac:grpSpMkLst>
            <pc:docMk/>
            <pc:sldMk cId="882562423" sldId="945"/>
            <ac:grpSpMk id="69" creationId="{8FD40216-ED13-6DBB-8432-B21D165D3E69}"/>
          </ac:grpSpMkLst>
        </pc:grpChg>
        <pc:grpChg chg="mod">
          <ac:chgData name="Phillip Kaufman" userId="c001b2a046940d7c" providerId="LiveId" clId="{5CB25B10-5B1C-4017-B167-ED3104435743}" dt="2024-05-14T06:45:07.511" v="721" actId="165"/>
          <ac:grpSpMkLst>
            <pc:docMk/>
            <pc:sldMk cId="882562423" sldId="945"/>
            <ac:grpSpMk id="103" creationId="{B435371A-590A-4A34-3643-A89402B9048E}"/>
          </ac:grpSpMkLst>
        </pc:grpChg>
        <pc:grpChg chg="mod">
          <ac:chgData name="Phillip Kaufman" userId="c001b2a046940d7c" providerId="LiveId" clId="{5CB25B10-5B1C-4017-B167-ED3104435743}" dt="2024-05-14T06:45:07.511" v="721" actId="165"/>
          <ac:grpSpMkLst>
            <pc:docMk/>
            <pc:sldMk cId="882562423" sldId="945"/>
            <ac:grpSpMk id="104" creationId="{1A258047-B380-F553-E65F-FE6179D37007}"/>
          </ac:grpSpMkLst>
        </pc:grpChg>
        <pc:grpChg chg="mod">
          <ac:chgData name="Phillip Kaufman" userId="c001b2a046940d7c" providerId="LiveId" clId="{5CB25B10-5B1C-4017-B167-ED3104435743}" dt="2024-05-14T06:45:07.511" v="721" actId="165"/>
          <ac:grpSpMkLst>
            <pc:docMk/>
            <pc:sldMk cId="882562423" sldId="945"/>
            <ac:grpSpMk id="105" creationId="{36E4DF60-C282-C5D1-592F-A29632CABDFA}"/>
          </ac:grpSpMkLst>
        </pc:grpChg>
        <pc:grpChg chg="add del">
          <ac:chgData name="Phillip Kaufman" userId="c001b2a046940d7c" providerId="LiveId" clId="{5CB25B10-5B1C-4017-B167-ED3104435743}" dt="2024-05-14T03:26:44.148" v="372" actId="478"/>
          <ac:grpSpMkLst>
            <pc:docMk/>
            <pc:sldMk cId="882562423" sldId="945"/>
            <ac:grpSpMk id="111" creationId="{2066173D-41DF-673A-516C-0B0C54307AE0}"/>
          </ac:grpSpMkLst>
        </pc:grpChg>
        <pc:grpChg chg="mod">
          <ac:chgData name="Phillip Kaufman" userId="c001b2a046940d7c" providerId="LiveId" clId="{5CB25B10-5B1C-4017-B167-ED3104435743}" dt="2024-05-14T06:45:07.511" v="721" actId="165"/>
          <ac:grpSpMkLst>
            <pc:docMk/>
            <pc:sldMk cId="882562423" sldId="945"/>
            <ac:grpSpMk id="119" creationId="{F3BD5D63-1563-4B17-D7F2-24CF863F9322}"/>
          </ac:grpSpMkLst>
        </pc:grpChg>
        <pc:grpChg chg="add del mod">
          <ac:chgData name="Phillip Kaufman" userId="c001b2a046940d7c" providerId="LiveId" clId="{5CB25B10-5B1C-4017-B167-ED3104435743}" dt="2024-05-30T06:25:30.133" v="9671" actId="478"/>
          <ac:grpSpMkLst>
            <pc:docMk/>
            <pc:sldMk cId="882562423" sldId="945"/>
            <ac:grpSpMk id="134" creationId="{1462568A-B4DC-8A68-C118-7FFEC06346D9}"/>
          </ac:grpSpMkLst>
        </pc:grpChg>
        <pc:grpChg chg="mod">
          <ac:chgData name="Phillip Kaufman" userId="c001b2a046940d7c" providerId="LiveId" clId="{5CB25B10-5B1C-4017-B167-ED3104435743}" dt="2024-05-27T07:37:38.911" v="8837"/>
          <ac:grpSpMkLst>
            <pc:docMk/>
            <pc:sldMk cId="882562423" sldId="945"/>
            <ac:grpSpMk id="135" creationId="{A2B33B69-6CC3-FA75-4DBD-E0B633C341CC}"/>
          </ac:grpSpMkLst>
        </pc:grpChg>
        <pc:grpChg chg="mod">
          <ac:chgData name="Phillip Kaufman" userId="c001b2a046940d7c" providerId="LiveId" clId="{5CB25B10-5B1C-4017-B167-ED3104435743}" dt="2024-05-27T07:37:38.911" v="8837"/>
          <ac:grpSpMkLst>
            <pc:docMk/>
            <pc:sldMk cId="882562423" sldId="945"/>
            <ac:grpSpMk id="136" creationId="{BCE9D381-33E5-F043-5BD1-EC93D037D960}"/>
          </ac:grpSpMkLst>
        </pc:grpChg>
        <pc:grpChg chg="mod">
          <ac:chgData name="Phillip Kaufman" userId="c001b2a046940d7c" providerId="LiveId" clId="{5CB25B10-5B1C-4017-B167-ED3104435743}" dt="2024-05-27T07:37:38.911" v="8837"/>
          <ac:grpSpMkLst>
            <pc:docMk/>
            <pc:sldMk cId="882562423" sldId="945"/>
            <ac:grpSpMk id="137" creationId="{CA034206-3904-3FC5-2B02-7474F9D8EC76}"/>
          </ac:grpSpMkLst>
        </pc:grpChg>
        <pc:grpChg chg="mod">
          <ac:chgData name="Phillip Kaufman" userId="c001b2a046940d7c" providerId="LiveId" clId="{5CB25B10-5B1C-4017-B167-ED3104435743}" dt="2024-05-27T07:37:38.911" v="8837"/>
          <ac:grpSpMkLst>
            <pc:docMk/>
            <pc:sldMk cId="882562423" sldId="945"/>
            <ac:grpSpMk id="174" creationId="{04DD7785-2E6F-1D7D-A241-7802E4FBC342}"/>
          </ac:grpSpMkLst>
        </pc:grpChg>
        <pc:grpChg chg="mod">
          <ac:chgData name="Phillip Kaufman" userId="c001b2a046940d7c" providerId="LiveId" clId="{5CB25B10-5B1C-4017-B167-ED3104435743}" dt="2024-05-27T07:37:38.911" v="8837"/>
          <ac:grpSpMkLst>
            <pc:docMk/>
            <pc:sldMk cId="882562423" sldId="945"/>
            <ac:grpSpMk id="175" creationId="{BA19444F-F69F-69C6-04FA-8AD73DE7586C}"/>
          </ac:grpSpMkLst>
        </pc:grpChg>
        <pc:grpChg chg="mod">
          <ac:chgData name="Phillip Kaufman" userId="c001b2a046940d7c" providerId="LiveId" clId="{5CB25B10-5B1C-4017-B167-ED3104435743}" dt="2024-05-27T07:37:38.911" v="8837"/>
          <ac:grpSpMkLst>
            <pc:docMk/>
            <pc:sldMk cId="882562423" sldId="945"/>
            <ac:grpSpMk id="176" creationId="{2E974ADC-7700-0DA9-1FEB-DA32E28DA676}"/>
          </ac:grpSpMkLst>
        </pc:grpChg>
        <pc:grpChg chg="mod">
          <ac:chgData name="Phillip Kaufman" userId="c001b2a046940d7c" providerId="LiveId" clId="{5CB25B10-5B1C-4017-B167-ED3104435743}" dt="2024-05-27T07:37:38.911" v="8837"/>
          <ac:grpSpMkLst>
            <pc:docMk/>
            <pc:sldMk cId="882562423" sldId="945"/>
            <ac:grpSpMk id="187" creationId="{50EBC0C7-B87C-9117-DFFF-8AF251C944A8}"/>
          </ac:grpSpMkLst>
        </pc:grpChg>
        <pc:grpChg chg="mod">
          <ac:chgData name="Phillip Kaufman" userId="c001b2a046940d7c" providerId="LiveId" clId="{5CB25B10-5B1C-4017-B167-ED3104435743}" dt="2024-05-30T06:26:45.061" v="9677" actId="404"/>
          <ac:grpSpMkLst>
            <pc:docMk/>
            <pc:sldMk cId="882562423" sldId="945"/>
            <ac:grpSpMk id="214" creationId="{F5E4280F-2749-954D-89B4-5644DD25BDEF}"/>
          </ac:grpSpMkLst>
        </pc:grpChg>
        <pc:grpChg chg="mod">
          <ac:chgData name="Phillip Kaufman" userId="c001b2a046940d7c" providerId="LiveId" clId="{5CB25B10-5B1C-4017-B167-ED3104435743}" dt="2024-05-30T06:26:45.061" v="9677" actId="404"/>
          <ac:grpSpMkLst>
            <pc:docMk/>
            <pc:sldMk cId="882562423" sldId="945"/>
            <ac:grpSpMk id="215" creationId="{8475D2AE-D68E-D877-8515-BFB58B1D37C2}"/>
          </ac:grpSpMkLst>
        </pc:grpChg>
        <pc:grpChg chg="mod">
          <ac:chgData name="Phillip Kaufman" userId="c001b2a046940d7c" providerId="LiveId" clId="{5CB25B10-5B1C-4017-B167-ED3104435743}" dt="2024-05-30T06:26:45.061" v="9677" actId="404"/>
          <ac:grpSpMkLst>
            <pc:docMk/>
            <pc:sldMk cId="882562423" sldId="945"/>
            <ac:grpSpMk id="216" creationId="{19192708-4C40-42A8-8CE4-A18ED443A68A}"/>
          </ac:grpSpMkLst>
        </pc:grpChg>
        <pc:grpChg chg="mod">
          <ac:chgData name="Phillip Kaufman" userId="c001b2a046940d7c" providerId="LiveId" clId="{5CB25B10-5B1C-4017-B167-ED3104435743}" dt="2024-05-30T06:26:45.061" v="9677" actId="404"/>
          <ac:grpSpMkLst>
            <pc:docMk/>
            <pc:sldMk cId="882562423" sldId="945"/>
            <ac:grpSpMk id="227" creationId="{0979EDC5-C674-C532-B882-64A52D58542A}"/>
          </ac:grpSpMkLst>
        </pc:grpChg>
        <pc:grpChg chg="add mod">
          <ac:chgData name="Phillip Kaufman" userId="c001b2a046940d7c" providerId="LiveId" clId="{5CB25B10-5B1C-4017-B167-ED3104435743}" dt="2024-05-30T06:30:17.522" v="9708"/>
          <ac:grpSpMkLst>
            <pc:docMk/>
            <pc:sldMk cId="882562423" sldId="945"/>
            <ac:grpSpMk id="231" creationId="{B91C7E97-767F-4F82-1857-278B43E07197}"/>
          </ac:grpSpMkLst>
        </pc:grpChg>
        <pc:grpChg chg="mod">
          <ac:chgData name="Phillip Kaufman" userId="c001b2a046940d7c" providerId="LiveId" clId="{5CB25B10-5B1C-4017-B167-ED3104435743}" dt="2024-05-30T06:30:17.522" v="9708"/>
          <ac:grpSpMkLst>
            <pc:docMk/>
            <pc:sldMk cId="882562423" sldId="945"/>
            <ac:grpSpMk id="233" creationId="{27860EF9-C97B-1556-64D3-505F10B7598E}"/>
          </ac:grpSpMkLst>
        </pc:grpChg>
        <pc:grpChg chg="mod">
          <ac:chgData name="Phillip Kaufman" userId="c001b2a046940d7c" providerId="LiveId" clId="{5CB25B10-5B1C-4017-B167-ED3104435743}" dt="2024-05-30T06:30:17.522" v="9708"/>
          <ac:grpSpMkLst>
            <pc:docMk/>
            <pc:sldMk cId="882562423" sldId="945"/>
            <ac:grpSpMk id="234" creationId="{E5EBE8C9-48AC-ACF1-4E72-DFCF4B93CC5C}"/>
          </ac:grpSpMkLst>
        </pc:grpChg>
        <pc:grpChg chg="mod">
          <ac:chgData name="Phillip Kaufman" userId="c001b2a046940d7c" providerId="LiveId" clId="{5CB25B10-5B1C-4017-B167-ED3104435743}" dt="2024-05-30T06:30:17.522" v="9708"/>
          <ac:grpSpMkLst>
            <pc:docMk/>
            <pc:sldMk cId="882562423" sldId="945"/>
            <ac:grpSpMk id="235" creationId="{874AD415-F59B-F552-2D9F-E43F3F6BFDA1}"/>
          </ac:grpSpMkLst>
        </pc:grpChg>
        <pc:grpChg chg="mod">
          <ac:chgData name="Phillip Kaufman" userId="c001b2a046940d7c" providerId="LiveId" clId="{5CB25B10-5B1C-4017-B167-ED3104435743}" dt="2024-05-30T06:30:17.522" v="9708"/>
          <ac:grpSpMkLst>
            <pc:docMk/>
            <pc:sldMk cId="882562423" sldId="945"/>
            <ac:grpSpMk id="246" creationId="{EBEB9B60-CFD8-E117-FD84-F927BD3F714B}"/>
          </ac:grpSpMkLst>
        </pc:grpChg>
        <pc:grpChg chg="add mod">
          <ac:chgData name="Phillip Kaufman" userId="c001b2a046940d7c" providerId="LiveId" clId="{5CB25B10-5B1C-4017-B167-ED3104435743}" dt="2024-05-30T06:30:27.928" v="9710"/>
          <ac:grpSpMkLst>
            <pc:docMk/>
            <pc:sldMk cId="882562423" sldId="945"/>
            <ac:grpSpMk id="250" creationId="{E94F0C4F-838E-A5E5-FE81-353206FEA9E2}"/>
          </ac:grpSpMkLst>
        </pc:grpChg>
        <pc:grpChg chg="mod">
          <ac:chgData name="Phillip Kaufman" userId="c001b2a046940d7c" providerId="LiveId" clId="{5CB25B10-5B1C-4017-B167-ED3104435743}" dt="2024-05-30T06:30:27.928" v="9710"/>
          <ac:grpSpMkLst>
            <pc:docMk/>
            <pc:sldMk cId="882562423" sldId="945"/>
            <ac:grpSpMk id="251" creationId="{30A755D2-C3E7-837F-8145-83373E8D09AB}"/>
          </ac:grpSpMkLst>
        </pc:grpChg>
        <pc:grpChg chg="mod">
          <ac:chgData name="Phillip Kaufman" userId="c001b2a046940d7c" providerId="LiveId" clId="{5CB25B10-5B1C-4017-B167-ED3104435743}" dt="2024-05-30T06:30:27.928" v="9710"/>
          <ac:grpSpMkLst>
            <pc:docMk/>
            <pc:sldMk cId="882562423" sldId="945"/>
            <ac:grpSpMk id="252" creationId="{9C65947E-BC8B-D565-E557-309F7A9B52B1}"/>
          </ac:grpSpMkLst>
        </pc:grpChg>
        <pc:grpChg chg="mod">
          <ac:chgData name="Phillip Kaufman" userId="c001b2a046940d7c" providerId="LiveId" clId="{5CB25B10-5B1C-4017-B167-ED3104435743}" dt="2024-05-30T06:30:27.928" v="9710"/>
          <ac:grpSpMkLst>
            <pc:docMk/>
            <pc:sldMk cId="882562423" sldId="945"/>
            <ac:grpSpMk id="254" creationId="{DA6023EC-DDE2-9011-A74C-469126EEC03E}"/>
          </ac:grpSpMkLst>
        </pc:grpChg>
        <pc:grpChg chg="mod">
          <ac:chgData name="Phillip Kaufman" userId="c001b2a046940d7c" providerId="LiveId" clId="{5CB25B10-5B1C-4017-B167-ED3104435743}" dt="2024-05-30T06:30:27.928" v="9710"/>
          <ac:grpSpMkLst>
            <pc:docMk/>
            <pc:sldMk cId="882562423" sldId="945"/>
            <ac:grpSpMk id="288" creationId="{B72D7194-B4E6-3A9B-8C59-1F8BE59E997F}"/>
          </ac:grpSpMkLst>
        </pc:grpChg>
        <pc:grpChg chg="mod">
          <ac:chgData name="Phillip Kaufman" userId="c001b2a046940d7c" providerId="LiveId" clId="{5CB25B10-5B1C-4017-B167-ED3104435743}" dt="2024-05-30T06:30:27.928" v="9710"/>
          <ac:grpSpMkLst>
            <pc:docMk/>
            <pc:sldMk cId="882562423" sldId="945"/>
            <ac:grpSpMk id="289" creationId="{12D8ED8D-3671-F597-F138-F9901F7BCB09}"/>
          </ac:grpSpMkLst>
        </pc:grpChg>
        <pc:grpChg chg="mod">
          <ac:chgData name="Phillip Kaufman" userId="c001b2a046940d7c" providerId="LiveId" clId="{5CB25B10-5B1C-4017-B167-ED3104435743}" dt="2024-05-30T06:30:27.928" v="9710"/>
          <ac:grpSpMkLst>
            <pc:docMk/>
            <pc:sldMk cId="882562423" sldId="945"/>
            <ac:grpSpMk id="290" creationId="{3B51B484-E095-D07D-448F-0E279745F10F}"/>
          </ac:grpSpMkLst>
        </pc:grpChg>
        <pc:grpChg chg="mod">
          <ac:chgData name="Phillip Kaufman" userId="c001b2a046940d7c" providerId="LiveId" clId="{5CB25B10-5B1C-4017-B167-ED3104435743}" dt="2024-05-30T06:30:27.928" v="9710"/>
          <ac:grpSpMkLst>
            <pc:docMk/>
            <pc:sldMk cId="882562423" sldId="945"/>
            <ac:grpSpMk id="301" creationId="{94FB7677-B6BB-14B1-B33F-323826FC142E}"/>
          </ac:grpSpMkLst>
        </pc:grpChg>
        <pc:cxnChg chg="mod">
          <ac:chgData name="Phillip Kaufman" userId="c001b2a046940d7c" providerId="LiveId" clId="{5CB25B10-5B1C-4017-B167-ED3104435743}" dt="2024-05-27T07:34:37.606" v="8741"/>
          <ac:cxnSpMkLst>
            <pc:docMk/>
            <pc:sldMk cId="882562423" sldId="945"/>
            <ac:cxnSpMk id="13" creationId="{1B685F9B-4416-C927-3905-B85266191091}"/>
          </ac:cxnSpMkLst>
        </pc:cxnChg>
        <pc:cxnChg chg="mod">
          <ac:chgData name="Phillip Kaufman" userId="c001b2a046940d7c" providerId="LiveId" clId="{5CB25B10-5B1C-4017-B167-ED3104435743}" dt="2024-05-27T07:34:37.606" v="8741"/>
          <ac:cxnSpMkLst>
            <pc:docMk/>
            <pc:sldMk cId="882562423" sldId="945"/>
            <ac:cxnSpMk id="14" creationId="{11D197B7-DFBB-372C-A506-7C7C3CBDFC4E}"/>
          </ac:cxnSpMkLst>
        </pc:cxnChg>
        <pc:cxnChg chg="mod">
          <ac:chgData name="Phillip Kaufman" userId="c001b2a046940d7c" providerId="LiveId" clId="{5CB25B10-5B1C-4017-B167-ED3104435743}" dt="2024-05-14T03:26:37.564" v="369"/>
          <ac:cxnSpMkLst>
            <pc:docMk/>
            <pc:sldMk cId="882562423" sldId="945"/>
            <ac:cxnSpMk id="14" creationId="{22D9D61E-66BC-8F37-7F73-276621E6CEE5}"/>
          </ac:cxnSpMkLst>
        </pc:cxnChg>
        <pc:cxnChg chg="mod">
          <ac:chgData name="Phillip Kaufman" userId="c001b2a046940d7c" providerId="LiveId" clId="{5CB25B10-5B1C-4017-B167-ED3104435743}" dt="2024-05-27T07:34:37.606" v="8741"/>
          <ac:cxnSpMkLst>
            <pc:docMk/>
            <pc:sldMk cId="882562423" sldId="945"/>
            <ac:cxnSpMk id="15" creationId="{34F48966-0AE8-7236-9DD6-28DFDD6A9FC4}"/>
          </ac:cxnSpMkLst>
        </pc:cxnChg>
        <pc:cxnChg chg="mod">
          <ac:chgData name="Phillip Kaufman" userId="c001b2a046940d7c" providerId="LiveId" clId="{5CB25B10-5B1C-4017-B167-ED3104435743}" dt="2024-05-14T03:26:37.564" v="369"/>
          <ac:cxnSpMkLst>
            <pc:docMk/>
            <pc:sldMk cId="882562423" sldId="945"/>
            <ac:cxnSpMk id="15" creationId="{82024A60-B64D-F024-D7D3-8B2216AE06FE}"/>
          </ac:cxnSpMkLst>
        </pc:cxnChg>
        <pc:cxnChg chg="mod">
          <ac:chgData name="Phillip Kaufman" userId="c001b2a046940d7c" providerId="LiveId" clId="{5CB25B10-5B1C-4017-B167-ED3104435743}" dt="2024-05-30T06:22:43.475" v="9613"/>
          <ac:cxnSpMkLst>
            <pc:docMk/>
            <pc:sldMk cId="882562423" sldId="945"/>
            <ac:cxnSpMk id="16" creationId="{AF076293-409B-5FC6-699B-2F45357716D1}"/>
          </ac:cxnSpMkLst>
        </pc:cxnChg>
        <pc:cxnChg chg="mod">
          <ac:chgData name="Phillip Kaufman" userId="c001b2a046940d7c" providerId="LiveId" clId="{5CB25B10-5B1C-4017-B167-ED3104435743}" dt="2024-05-27T07:34:37.606" v="8741"/>
          <ac:cxnSpMkLst>
            <pc:docMk/>
            <pc:sldMk cId="882562423" sldId="945"/>
            <ac:cxnSpMk id="16" creationId="{BFC7DCC2-08C5-6658-69C5-A150ADCD8786}"/>
          </ac:cxnSpMkLst>
        </pc:cxnChg>
        <pc:cxnChg chg="mod">
          <ac:chgData name="Phillip Kaufman" userId="c001b2a046940d7c" providerId="LiveId" clId="{5CB25B10-5B1C-4017-B167-ED3104435743}" dt="2024-05-14T03:26:37.564" v="369"/>
          <ac:cxnSpMkLst>
            <pc:docMk/>
            <pc:sldMk cId="882562423" sldId="945"/>
            <ac:cxnSpMk id="16" creationId="{DB527B60-5433-53A5-7C3F-B4E22BE7A378}"/>
          </ac:cxnSpMkLst>
        </pc:cxnChg>
        <pc:cxnChg chg="mod">
          <ac:chgData name="Phillip Kaufman" userId="c001b2a046940d7c" providerId="LiveId" clId="{5CB25B10-5B1C-4017-B167-ED3104435743}" dt="2024-05-14T03:26:37.564" v="369"/>
          <ac:cxnSpMkLst>
            <pc:docMk/>
            <pc:sldMk cId="882562423" sldId="945"/>
            <ac:cxnSpMk id="17" creationId="{01935623-0532-3C6B-C9BE-DCDE989D56D6}"/>
          </ac:cxnSpMkLst>
        </pc:cxnChg>
        <pc:cxnChg chg="mod">
          <ac:chgData name="Phillip Kaufman" userId="c001b2a046940d7c" providerId="LiveId" clId="{5CB25B10-5B1C-4017-B167-ED3104435743}" dt="2024-05-27T07:34:37.606" v="8741"/>
          <ac:cxnSpMkLst>
            <pc:docMk/>
            <pc:sldMk cId="882562423" sldId="945"/>
            <ac:cxnSpMk id="17" creationId="{502B767A-EDB2-EFA9-1545-ACBD8E5B82D5}"/>
          </ac:cxnSpMkLst>
        </pc:cxnChg>
        <pc:cxnChg chg="mod">
          <ac:chgData name="Phillip Kaufman" userId="c001b2a046940d7c" providerId="LiveId" clId="{5CB25B10-5B1C-4017-B167-ED3104435743}" dt="2024-05-30T06:22:43.475" v="9613"/>
          <ac:cxnSpMkLst>
            <pc:docMk/>
            <pc:sldMk cId="882562423" sldId="945"/>
            <ac:cxnSpMk id="17" creationId="{EA8DD465-EED5-4AF9-EA13-2CD328E762A1}"/>
          </ac:cxnSpMkLst>
        </pc:cxnChg>
        <pc:cxnChg chg="mod">
          <ac:chgData name="Phillip Kaufman" userId="c001b2a046940d7c" providerId="LiveId" clId="{5CB25B10-5B1C-4017-B167-ED3104435743}" dt="2024-05-27T07:34:37.606" v="8741"/>
          <ac:cxnSpMkLst>
            <pc:docMk/>
            <pc:sldMk cId="882562423" sldId="945"/>
            <ac:cxnSpMk id="18" creationId="{53083DE3-4EC2-65A5-E4BC-545A604BB82B}"/>
          </ac:cxnSpMkLst>
        </pc:cxnChg>
        <pc:cxnChg chg="mod">
          <ac:chgData name="Phillip Kaufman" userId="c001b2a046940d7c" providerId="LiveId" clId="{5CB25B10-5B1C-4017-B167-ED3104435743}" dt="2024-05-14T03:26:37.564" v="369"/>
          <ac:cxnSpMkLst>
            <pc:docMk/>
            <pc:sldMk cId="882562423" sldId="945"/>
            <ac:cxnSpMk id="18" creationId="{AE9F6F67-CE24-F74C-9F67-9ACB8AC25E62}"/>
          </ac:cxnSpMkLst>
        </pc:cxnChg>
        <pc:cxnChg chg="mod">
          <ac:chgData name="Phillip Kaufman" userId="c001b2a046940d7c" providerId="LiveId" clId="{5CB25B10-5B1C-4017-B167-ED3104435743}" dt="2024-05-30T06:22:43.475" v="9613"/>
          <ac:cxnSpMkLst>
            <pc:docMk/>
            <pc:sldMk cId="882562423" sldId="945"/>
            <ac:cxnSpMk id="18" creationId="{FABA44C2-DF81-BC68-1D44-530BA43BC046}"/>
          </ac:cxnSpMkLst>
        </pc:cxnChg>
        <pc:cxnChg chg="mod">
          <ac:chgData name="Phillip Kaufman" userId="c001b2a046940d7c" providerId="LiveId" clId="{5CB25B10-5B1C-4017-B167-ED3104435743}" dt="2024-05-27T07:34:37.606" v="8741"/>
          <ac:cxnSpMkLst>
            <pc:docMk/>
            <pc:sldMk cId="882562423" sldId="945"/>
            <ac:cxnSpMk id="20" creationId="{110E15D2-D459-8905-E174-3D9414DE9AA0}"/>
          </ac:cxnSpMkLst>
        </pc:cxnChg>
        <pc:cxnChg chg="mod">
          <ac:chgData name="Phillip Kaufman" userId="c001b2a046940d7c" providerId="LiveId" clId="{5CB25B10-5B1C-4017-B167-ED3104435743}" dt="2024-05-30T06:22:43.475" v="9613"/>
          <ac:cxnSpMkLst>
            <pc:docMk/>
            <pc:sldMk cId="882562423" sldId="945"/>
            <ac:cxnSpMk id="20" creationId="{CCC82034-5D23-5815-EC36-4ABF23636E3E}"/>
          </ac:cxnSpMkLst>
        </pc:cxnChg>
        <pc:cxnChg chg="mod">
          <ac:chgData name="Phillip Kaufman" userId="c001b2a046940d7c" providerId="LiveId" clId="{5CB25B10-5B1C-4017-B167-ED3104435743}" dt="2024-05-30T06:22:43.475" v="9613"/>
          <ac:cxnSpMkLst>
            <pc:docMk/>
            <pc:sldMk cId="882562423" sldId="945"/>
            <ac:cxnSpMk id="21" creationId="{B632A4EA-99A5-CCD1-D426-7B40BAA8604C}"/>
          </ac:cxnSpMkLst>
        </pc:cxnChg>
        <pc:cxnChg chg="mod">
          <ac:chgData name="Phillip Kaufman" userId="c001b2a046940d7c" providerId="LiveId" clId="{5CB25B10-5B1C-4017-B167-ED3104435743}" dt="2024-05-27T07:34:37.606" v="8741"/>
          <ac:cxnSpMkLst>
            <pc:docMk/>
            <pc:sldMk cId="882562423" sldId="945"/>
            <ac:cxnSpMk id="21" creationId="{E7739572-5DFF-82ED-7399-905B071518C8}"/>
          </ac:cxnSpMkLst>
        </pc:cxnChg>
        <pc:cxnChg chg="mod">
          <ac:chgData name="Phillip Kaufman" userId="c001b2a046940d7c" providerId="LiveId" clId="{5CB25B10-5B1C-4017-B167-ED3104435743}" dt="2024-05-14T03:26:37.564" v="369"/>
          <ac:cxnSpMkLst>
            <pc:docMk/>
            <pc:sldMk cId="882562423" sldId="945"/>
            <ac:cxnSpMk id="22" creationId="{0C7240B9-531D-5544-011C-8B280E9615AB}"/>
          </ac:cxnSpMkLst>
        </pc:cxnChg>
        <pc:cxnChg chg="mod">
          <ac:chgData name="Phillip Kaufman" userId="c001b2a046940d7c" providerId="LiveId" clId="{5CB25B10-5B1C-4017-B167-ED3104435743}" dt="2024-05-27T07:34:37.606" v="8741"/>
          <ac:cxnSpMkLst>
            <pc:docMk/>
            <pc:sldMk cId="882562423" sldId="945"/>
            <ac:cxnSpMk id="22" creationId="{5AD30F0D-3D78-C7E2-7B12-01F75172C410}"/>
          </ac:cxnSpMkLst>
        </pc:cxnChg>
        <pc:cxnChg chg="mod">
          <ac:chgData name="Phillip Kaufman" userId="c001b2a046940d7c" providerId="LiveId" clId="{5CB25B10-5B1C-4017-B167-ED3104435743}" dt="2024-05-30T06:22:43.475" v="9613"/>
          <ac:cxnSpMkLst>
            <pc:docMk/>
            <pc:sldMk cId="882562423" sldId="945"/>
            <ac:cxnSpMk id="22" creationId="{6B31A09E-9692-5E8A-7DC5-E31140BCA313}"/>
          </ac:cxnSpMkLst>
        </pc:cxnChg>
        <pc:cxnChg chg="mod">
          <ac:chgData name="Phillip Kaufman" userId="c001b2a046940d7c" providerId="LiveId" clId="{5CB25B10-5B1C-4017-B167-ED3104435743}" dt="2024-05-30T06:22:43.475" v="9613"/>
          <ac:cxnSpMkLst>
            <pc:docMk/>
            <pc:sldMk cId="882562423" sldId="945"/>
            <ac:cxnSpMk id="23" creationId="{054AA994-9344-A162-084E-4A7627F39FEF}"/>
          </ac:cxnSpMkLst>
        </pc:cxnChg>
        <pc:cxnChg chg="mod">
          <ac:chgData name="Phillip Kaufman" userId="c001b2a046940d7c" providerId="LiveId" clId="{5CB25B10-5B1C-4017-B167-ED3104435743}" dt="2024-05-14T03:26:37.564" v="369"/>
          <ac:cxnSpMkLst>
            <pc:docMk/>
            <pc:sldMk cId="882562423" sldId="945"/>
            <ac:cxnSpMk id="23" creationId="{142657A7-EDAF-B066-E4C3-6DAE90671196}"/>
          </ac:cxnSpMkLst>
        </pc:cxnChg>
        <pc:cxnChg chg="mod">
          <ac:chgData name="Phillip Kaufman" userId="c001b2a046940d7c" providerId="LiveId" clId="{5CB25B10-5B1C-4017-B167-ED3104435743}" dt="2024-05-27T07:34:37.606" v="8741"/>
          <ac:cxnSpMkLst>
            <pc:docMk/>
            <pc:sldMk cId="882562423" sldId="945"/>
            <ac:cxnSpMk id="23" creationId="{61852EB8-8425-1764-77A0-ED5045A4A166}"/>
          </ac:cxnSpMkLst>
        </pc:cxnChg>
        <pc:cxnChg chg="mod">
          <ac:chgData name="Phillip Kaufman" userId="c001b2a046940d7c" providerId="LiveId" clId="{5CB25B10-5B1C-4017-B167-ED3104435743}" dt="2024-05-30T06:22:43.475" v="9613"/>
          <ac:cxnSpMkLst>
            <pc:docMk/>
            <pc:sldMk cId="882562423" sldId="945"/>
            <ac:cxnSpMk id="24" creationId="{A568B068-93A6-0D85-D7EB-9416924C13AB}"/>
          </ac:cxnSpMkLst>
        </pc:cxnChg>
        <pc:cxnChg chg="mod">
          <ac:chgData name="Phillip Kaufman" userId="c001b2a046940d7c" providerId="LiveId" clId="{5CB25B10-5B1C-4017-B167-ED3104435743}" dt="2024-05-14T03:26:37.564" v="369"/>
          <ac:cxnSpMkLst>
            <pc:docMk/>
            <pc:sldMk cId="882562423" sldId="945"/>
            <ac:cxnSpMk id="24" creationId="{D0E04C2D-F7D6-CD85-0005-AC2B67843266}"/>
          </ac:cxnSpMkLst>
        </pc:cxnChg>
        <pc:cxnChg chg="mod">
          <ac:chgData name="Phillip Kaufman" userId="c001b2a046940d7c" providerId="LiveId" clId="{5CB25B10-5B1C-4017-B167-ED3104435743}" dt="2024-05-27T07:34:37.606" v="8741"/>
          <ac:cxnSpMkLst>
            <pc:docMk/>
            <pc:sldMk cId="882562423" sldId="945"/>
            <ac:cxnSpMk id="24" creationId="{DDCAADE9-01BB-96D8-8C9F-0095A0ABC524}"/>
          </ac:cxnSpMkLst>
        </pc:cxnChg>
        <pc:cxnChg chg="mod">
          <ac:chgData name="Phillip Kaufman" userId="c001b2a046940d7c" providerId="LiveId" clId="{5CB25B10-5B1C-4017-B167-ED3104435743}" dt="2024-05-27T07:34:37.606" v="8741"/>
          <ac:cxnSpMkLst>
            <pc:docMk/>
            <pc:sldMk cId="882562423" sldId="945"/>
            <ac:cxnSpMk id="25" creationId="{1FF5B296-3A9C-F0CF-AD92-D12FC0E0509E}"/>
          </ac:cxnSpMkLst>
        </pc:cxnChg>
        <pc:cxnChg chg="mod">
          <ac:chgData name="Phillip Kaufman" userId="c001b2a046940d7c" providerId="LiveId" clId="{5CB25B10-5B1C-4017-B167-ED3104435743}" dt="2024-05-30T06:22:43.475" v="9613"/>
          <ac:cxnSpMkLst>
            <pc:docMk/>
            <pc:sldMk cId="882562423" sldId="945"/>
            <ac:cxnSpMk id="25" creationId="{A10F3F9C-5F01-3B5D-94D7-430401157A67}"/>
          </ac:cxnSpMkLst>
        </pc:cxnChg>
        <pc:cxnChg chg="mod">
          <ac:chgData name="Phillip Kaufman" userId="c001b2a046940d7c" providerId="LiveId" clId="{5CB25B10-5B1C-4017-B167-ED3104435743}" dt="2024-05-14T03:26:37.564" v="369"/>
          <ac:cxnSpMkLst>
            <pc:docMk/>
            <pc:sldMk cId="882562423" sldId="945"/>
            <ac:cxnSpMk id="25" creationId="{D53B3A5D-C067-4BB4-7920-65A9F2E77E7D}"/>
          </ac:cxnSpMkLst>
        </pc:cxnChg>
        <pc:cxnChg chg="mod">
          <ac:chgData name="Phillip Kaufman" userId="c001b2a046940d7c" providerId="LiveId" clId="{5CB25B10-5B1C-4017-B167-ED3104435743}" dt="2024-05-30T06:22:43.475" v="9613"/>
          <ac:cxnSpMkLst>
            <pc:docMk/>
            <pc:sldMk cId="882562423" sldId="945"/>
            <ac:cxnSpMk id="26" creationId="{79B6C5A9-8265-81C0-4400-407EFFB54129}"/>
          </ac:cxnSpMkLst>
        </pc:cxnChg>
        <pc:cxnChg chg="mod">
          <ac:chgData name="Phillip Kaufman" userId="c001b2a046940d7c" providerId="LiveId" clId="{5CB25B10-5B1C-4017-B167-ED3104435743}" dt="2024-05-14T03:26:37.564" v="369"/>
          <ac:cxnSpMkLst>
            <pc:docMk/>
            <pc:sldMk cId="882562423" sldId="945"/>
            <ac:cxnSpMk id="26" creationId="{84E5EDCB-E4B9-1D2D-4F1C-3982E417C2EA}"/>
          </ac:cxnSpMkLst>
        </pc:cxnChg>
        <pc:cxnChg chg="mod">
          <ac:chgData name="Phillip Kaufman" userId="c001b2a046940d7c" providerId="LiveId" clId="{5CB25B10-5B1C-4017-B167-ED3104435743}" dt="2024-05-27T07:34:37.606" v="8741"/>
          <ac:cxnSpMkLst>
            <pc:docMk/>
            <pc:sldMk cId="882562423" sldId="945"/>
            <ac:cxnSpMk id="26" creationId="{BE23179C-FDDE-0265-969B-8227D19B5B29}"/>
          </ac:cxnSpMkLst>
        </pc:cxnChg>
        <pc:cxnChg chg="mod">
          <ac:chgData name="Phillip Kaufman" userId="c001b2a046940d7c" providerId="LiveId" clId="{5CB25B10-5B1C-4017-B167-ED3104435743}" dt="2024-05-14T03:26:37.564" v="369"/>
          <ac:cxnSpMkLst>
            <pc:docMk/>
            <pc:sldMk cId="882562423" sldId="945"/>
            <ac:cxnSpMk id="27" creationId="{8DA27183-F465-B104-24F7-F8362B9FD5FE}"/>
          </ac:cxnSpMkLst>
        </pc:cxnChg>
        <pc:cxnChg chg="mod">
          <ac:chgData name="Phillip Kaufman" userId="c001b2a046940d7c" providerId="LiveId" clId="{5CB25B10-5B1C-4017-B167-ED3104435743}" dt="2024-05-27T07:34:37.606" v="8741"/>
          <ac:cxnSpMkLst>
            <pc:docMk/>
            <pc:sldMk cId="882562423" sldId="945"/>
            <ac:cxnSpMk id="27" creationId="{964A46CB-3B3B-7025-DE4E-421865877BC4}"/>
          </ac:cxnSpMkLst>
        </pc:cxnChg>
        <pc:cxnChg chg="mod">
          <ac:chgData name="Phillip Kaufman" userId="c001b2a046940d7c" providerId="LiveId" clId="{5CB25B10-5B1C-4017-B167-ED3104435743}" dt="2024-05-30T06:22:43.475" v="9613"/>
          <ac:cxnSpMkLst>
            <pc:docMk/>
            <pc:sldMk cId="882562423" sldId="945"/>
            <ac:cxnSpMk id="27" creationId="{9A5D67F1-8142-7973-42E1-D026C9BAF034}"/>
          </ac:cxnSpMkLst>
        </pc:cxnChg>
        <pc:cxnChg chg="mod">
          <ac:chgData name="Phillip Kaufman" userId="c001b2a046940d7c" providerId="LiveId" clId="{5CB25B10-5B1C-4017-B167-ED3104435743}" dt="2024-05-14T03:26:37.564" v="369"/>
          <ac:cxnSpMkLst>
            <pc:docMk/>
            <pc:sldMk cId="882562423" sldId="945"/>
            <ac:cxnSpMk id="28" creationId="{01B188C6-EAEA-A080-BAF7-82D662B96A48}"/>
          </ac:cxnSpMkLst>
        </pc:cxnChg>
        <pc:cxnChg chg="mod">
          <ac:chgData name="Phillip Kaufman" userId="c001b2a046940d7c" providerId="LiveId" clId="{5CB25B10-5B1C-4017-B167-ED3104435743}" dt="2024-05-30T06:22:43.475" v="9613"/>
          <ac:cxnSpMkLst>
            <pc:docMk/>
            <pc:sldMk cId="882562423" sldId="945"/>
            <ac:cxnSpMk id="28" creationId="{983460C6-17A5-80E4-7010-E16C4AA4AE18}"/>
          </ac:cxnSpMkLst>
        </pc:cxnChg>
        <pc:cxnChg chg="mod">
          <ac:chgData name="Phillip Kaufman" userId="c001b2a046940d7c" providerId="LiveId" clId="{5CB25B10-5B1C-4017-B167-ED3104435743}" dt="2024-05-27T07:34:37.606" v="8741"/>
          <ac:cxnSpMkLst>
            <pc:docMk/>
            <pc:sldMk cId="882562423" sldId="945"/>
            <ac:cxnSpMk id="28" creationId="{E81E9E0F-1868-AC3F-0B3A-749D13A1D44E}"/>
          </ac:cxnSpMkLst>
        </pc:cxnChg>
        <pc:cxnChg chg="mod">
          <ac:chgData name="Phillip Kaufman" userId="c001b2a046940d7c" providerId="LiveId" clId="{5CB25B10-5B1C-4017-B167-ED3104435743}" dt="2024-05-14T06:45:13.011" v="722"/>
          <ac:cxnSpMkLst>
            <pc:docMk/>
            <pc:sldMk cId="882562423" sldId="945"/>
            <ac:cxnSpMk id="29" creationId="{23A1AAD9-AD3D-C4E1-CE96-054A3338E6EE}"/>
          </ac:cxnSpMkLst>
        </pc:cxnChg>
        <pc:cxnChg chg="mod">
          <ac:chgData name="Phillip Kaufman" userId="c001b2a046940d7c" providerId="LiveId" clId="{5CB25B10-5B1C-4017-B167-ED3104435743}" dt="2024-05-30T06:22:43.475" v="9613"/>
          <ac:cxnSpMkLst>
            <pc:docMk/>
            <pc:sldMk cId="882562423" sldId="945"/>
            <ac:cxnSpMk id="29" creationId="{5EAA80F2-8B8E-3DC4-4660-A3DAAD24FDA7}"/>
          </ac:cxnSpMkLst>
        </pc:cxnChg>
        <pc:cxnChg chg="mod">
          <ac:chgData name="Phillip Kaufman" userId="c001b2a046940d7c" providerId="LiveId" clId="{5CB25B10-5B1C-4017-B167-ED3104435743}" dt="2024-05-27T07:34:37.606" v="8741"/>
          <ac:cxnSpMkLst>
            <pc:docMk/>
            <pc:sldMk cId="882562423" sldId="945"/>
            <ac:cxnSpMk id="29" creationId="{CE4E5DC2-426E-1833-3C1A-8F56CC60759A}"/>
          </ac:cxnSpMkLst>
        </pc:cxnChg>
        <pc:cxnChg chg="mod">
          <ac:chgData name="Phillip Kaufman" userId="c001b2a046940d7c" providerId="LiveId" clId="{5CB25B10-5B1C-4017-B167-ED3104435743}" dt="2024-05-14T03:26:37.564" v="369"/>
          <ac:cxnSpMkLst>
            <pc:docMk/>
            <pc:sldMk cId="882562423" sldId="945"/>
            <ac:cxnSpMk id="29" creationId="{D0696A09-787C-9B3A-0030-CB2986A98EAD}"/>
          </ac:cxnSpMkLst>
        </pc:cxnChg>
        <pc:cxnChg chg="mod">
          <ac:chgData name="Phillip Kaufman" userId="c001b2a046940d7c" providerId="LiveId" clId="{5CB25B10-5B1C-4017-B167-ED3104435743}" dt="2024-05-14T03:26:37.564" v="369"/>
          <ac:cxnSpMkLst>
            <pc:docMk/>
            <pc:sldMk cId="882562423" sldId="945"/>
            <ac:cxnSpMk id="30" creationId="{3A10B187-6180-B2A3-F9E5-0ABB733E6711}"/>
          </ac:cxnSpMkLst>
        </pc:cxnChg>
        <pc:cxnChg chg="mod">
          <ac:chgData name="Phillip Kaufman" userId="c001b2a046940d7c" providerId="LiveId" clId="{5CB25B10-5B1C-4017-B167-ED3104435743}" dt="2024-05-14T06:45:13.011" v="722"/>
          <ac:cxnSpMkLst>
            <pc:docMk/>
            <pc:sldMk cId="882562423" sldId="945"/>
            <ac:cxnSpMk id="30" creationId="{4603F016-47AC-7CF5-057F-C7644DB715C2}"/>
          </ac:cxnSpMkLst>
        </pc:cxnChg>
        <pc:cxnChg chg="mod">
          <ac:chgData name="Phillip Kaufman" userId="c001b2a046940d7c" providerId="LiveId" clId="{5CB25B10-5B1C-4017-B167-ED3104435743}" dt="2024-05-30T06:22:43.475" v="9613"/>
          <ac:cxnSpMkLst>
            <pc:docMk/>
            <pc:sldMk cId="882562423" sldId="945"/>
            <ac:cxnSpMk id="30" creationId="{633F5569-D916-3DB5-E81C-F09F16DBF940}"/>
          </ac:cxnSpMkLst>
        </pc:cxnChg>
        <pc:cxnChg chg="mod">
          <ac:chgData name="Phillip Kaufman" userId="c001b2a046940d7c" providerId="LiveId" clId="{5CB25B10-5B1C-4017-B167-ED3104435743}" dt="2024-05-27T07:34:37.606" v="8741"/>
          <ac:cxnSpMkLst>
            <pc:docMk/>
            <pc:sldMk cId="882562423" sldId="945"/>
            <ac:cxnSpMk id="30" creationId="{C533D6AF-453F-6844-A1DD-B72EE62C8FD8}"/>
          </ac:cxnSpMkLst>
        </pc:cxnChg>
        <pc:cxnChg chg="mod">
          <ac:chgData name="Phillip Kaufman" userId="c001b2a046940d7c" providerId="LiveId" clId="{5CB25B10-5B1C-4017-B167-ED3104435743}" dt="2024-05-14T03:26:37.564" v="369"/>
          <ac:cxnSpMkLst>
            <pc:docMk/>
            <pc:sldMk cId="882562423" sldId="945"/>
            <ac:cxnSpMk id="31" creationId="{88536F9E-5F38-27B1-0065-DCF49B30D491}"/>
          </ac:cxnSpMkLst>
        </pc:cxnChg>
        <pc:cxnChg chg="mod">
          <ac:chgData name="Phillip Kaufman" userId="c001b2a046940d7c" providerId="LiveId" clId="{5CB25B10-5B1C-4017-B167-ED3104435743}" dt="2024-05-30T06:22:43.475" v="9613"/>
          <ac:cxnSpMkLst>
            <pc:docMk/>
            <pc:sldMk cId="882562423" sldId="945"/>
            <ac:cxnSpMk id="31" creationId="{910605BB-CB29-3451-560A-EF421E852EFE}"/>
          </ac:cxnSpMkLst>
        </pc:cxnChg>
        <pc:cxnChg chg="mod">
          <ac:chgData name="Phillip Kaufman" userId="c001b2a046940d7c" providerId="LiveId" clId="{5CB25B10-5B1C-4017-B167-ED3104435743}" dt="2024-05-27T07:34:37.606" v="8741"/>
          <ac:cxnSpMkLst>
            <pc:docMk/>
            <pc:sldMk cId="882562423" sldId="945"/>
            <ac:cxnSpMk id="31" creationId="{FF0DB57A-916C-50CD-79BD-5BF5778F9AAE}"/>
          </ac:cxnSpMkLst>
        </pc:cxnChg>
        <pc:cxnChg chg="mod">
          <ac:chgData name="Phillip Kaufman" userId="c001b2a046940d7c" providerId="LiveId" clId="{5CB25B10-5B1C-4017-B167-ED3104435743}" dt="2024-05-30T06:22:43.475" v="9613"/>
          <ac:cxnSpMkLst>
            <pc:docMk/>
            <pc:sldMk cId="882562423" sldId="945"/>
            <ac:cxnSpMk id="32" creationId="{4F9C2769-C677-CD5F-29F2-CED28B7AF87F}"/>
          </ac:cxnSpMkLst>
        </pc:cxnChg>
        <pc:cxnChg chg="mod">
          <ac:chgData name="Phillip Kaufman" userId="c001b2a046940d7c" providerId="LiveId" clId="{5CB25B10-5B1C-4017-B167-ED3104435743}" dt="2024-05-14T03:26:37.564" v="369"/>
          <ac:cxnSpMkLst>
            <pc:docMk/>
            <pc:sldMk cId="882562423" sldId="945"/>
            <ac:cxnSpMk id="32" creationId="{71326A9C-79BD-4D38-136A-A7F0D9720E66}"/>
          </ac:cxnSpMkLst>
        </pc:cxnChg>
        <pc:cxnChg chg="mod">
          <ac:chgData name="Phillip Kaufman" userId="c001b2a046940d7c" providerId="LiveId" clId="{5CB25B10-5B1C-4017-B167-ED3104435743}" dt="2024-05-27T07:34:37.606" v="8741"/>
          <ac:cxnSpMkLst>
            <pc:docMk/>
            <pc:sldMk cId="882562423" sldId="945"/>
            <ac:cxnSpMk id="32" creationId="{7D713111-65BB-E280-CE86-1A7A606577E2}"/>
          </ac:cxnSpMkLst>
        </pc:cxnChg>
        <pc:cxnChg chg="mod">
          <ac:chgData name="Phillip Kaufman" userId="c001b2a046940d7c" providerId="LiveId" clId="{5CB25B10-5B1C-4017-B167-ED3104435743}" dt="2024-05-27T07:34:37.606" v="8741"/>
          <ac:cxnSpMkLst>
            <pc:docMk/>
            <pc:sldMk cId="882562423" sldId="945"/>
            <ac:cxnSpMk id="33" creationId="{5888A080-619C-FC2E-DBA6-E84E1459E189}"/>
          </ac:cxnSpMkLst>
        </pc:cxnChg>
        <pc:cxnChg chg="mod">
          <ac:chgData name="Phillip Kaufman" userId="c001b2a046940d7c" providerId="LiveId" clId="{5CB25B10-5B1C-4017-B167-ED3104435743}" dt="2024-05-14T03:26:37.564" v="369"/>
          <ac:cxnSpMkLst>
            <pc:docMk/>
            <pc:sldMk cId="882562423" sldId="945"/>
            <ac:cxnSpMk id="33" creationId="{6B298436-A6AC-0FB0-E7EE-E4F88B956313}"/>
          </ac:cxnSpMkLst>
        </pc:cxnChg>
        <pc:cxnChg chg="mod">
          <ac:chgData name="Phillip Kaufman" userId="c001b2a046940d7c" providerId="LiveId" clId="{5CB25B10-5B1C-4017-B167-ED3104435743}" dt="2024-05-14T06:45:13.011" v="722"/>
          <ac:cxnSpMkLst>
            <pc:docMk/>
            <pc:sldMk cId="882562423" sldId="945"/>
            <ac:cxnSpMk id="33" creationId="{9614F000-99D6-B6F2-8F2E-FC8A42C5ADBB}"/>
          </ac:cxnSpMkLst>
        </pc:cxnChg>
        <pc:cxnChg chg="mod">
          <ac:chgData name="Phillip Kaufman" userId="c001b2a046940d7c" providerId="LiveId" clId="{5CB25B10-5B1C-4017-B167-ED3104435743}" dt="2024-05-30T06:22:43.475" v="9613"/>
          <ac:cxnSpMkLst>
            <pc:docMk/>
            <pc:sldMk cId="882562423" sldId="945"/>
            <ac:cxnSpMk id="33" creationId="{F0A142A8-CBB9-F6AB-5671-D66F29F120D4}"/>
          </ac:cxnSpMkLst>
        </pc:cxnChg>
        <pc:cxnChg chg="mod">
          <ac:chgData name="Phillip Kaufman" userId="c001b2a046940d7c" providerId="LiveId" clId="{5CB25B10-5B1C-4017-B167-ED3104435743}" dt="2024-05-14T06:45:13.011" v="722"/>
          <ac:cxnSpMkLst>
            <pc:docMk/>
            <pc:sldMk cId="882562423" sldId="945"/>
            <ac:cxnSpMk id="34" creationId="{5FA73E16-8D68-75A0-4AAD-7A8CDB6E34A8}"/>
          </ac:cxnSpMkLst>
        </pc:cxnChg>
        <pc:cxnChg chg="mod">
          <ac:chgData name="Phillip Kaufman" userId="c001b2a046940d7c" providerId="LiveId" clId="{5CB25B10-5B1C-4017-B167-ED3104435743}" dt="2024-05-27T07:34:37.606" v="8741"/>
          <ac:cxnSpMkLst>
            <pc:docMk/>
            <pc:sldMk cId="882562423" sldId="945"/>
            <ac:cxnSpMk id="34" creationId="{61A601DB-7EE2-7B12-EB27-02E3A9E8CC3E}"/>
          </ac:cxnSpMkLst>
        </pc:cxnChg>
        <pc:cxnChg chg="mod">
          <ac:chgData name="Phillip Kaufman" userId="c001b2a046940d7c" providerId="LiveId" clId="{5CB25B10-5B1C-4017-B167-ED3104435743}" dt="2024-05-14T03:26:37.564" v="369"/>
          <ac:cxnSpMkLst>
            <pc:docMk/>
            <pc:sldMk cId="882562423" sldId="945"/>
            <ac:cxnSpMk id="34" creationId="{A2C0AB28-32EB-343C-CAD3-17A8732C03D3}"/>
          </ac:cxnSpMkLst>
        </pc:cxnChg>
        <pc:cxnChg chg="mod">
          <ac:chgData name="Phillip Kaufman" userId="c001b2a046940d7c" providerId="LiveId" clId="{5CB25B10-5B1C-4017-B167-ED3104435743}" dt="2024-05-30T06:22:43.475" v="9613"/>
          <ac:cxnSpMkLst>
            <pc:docMk/>
            <pc:sldMk cId="882562423" sldId="945"/>
            <ac:cxnSpMk id="34" creationId="{BAACA549-A5DF-E55C-D505-BB8045469157}"/>
          </ac:cxnSpMkLst>
        </pc:cxnChg>
        <pc:cxnChg chg="mod">
          <ac:chgData name="Phillip Kaufman" userId="c001b2a046940d7c" providerId="LiveId" clId="{5CB25B10-5B1C-4017-B167-ED3104435743}" dt="2024-05-27T07:34:37.606" v="8741"/>
          <ac:cxnSpMkLst>
            <pc:docMk/>
            <pc:sldMk cId="882562423" sldId="945"/>
            <ac:cxnSpMk id="35" creationId="{679CF4D6-D230-3631-1D4C-FAE44E0FB8EB}"/>
          </ac:cxnSpMkLst>
        </pc:cxnChg>
        <pc:cxnChg chg="mod">
          <ac:chgData name="Phillip Kaufman" userId="c001b2a046940d7c" providerId="LiveId" clId="{5CB25B10-5B1C-4017-B167-ED3104435743}" dt="2024-05-14T03:26:37.564" v="369"/>
          <ac:cxnSpMkLst>
            <pc:docMk/>
            <pc:sldMk cId="882562423" sldId="945"/>
            <ac:cxnSpMk id="35" creationId="{9E4A1814-8E28-B68E-4AC0-ABEA966762B3}"/>
          </ac:cxnSpMkLst>
        </pc:cxnChg>
        <pc:cxnChg chg="mod">
          <ac:chgData name="Phillip Kaufman" userId="c001b2a046940d7c" providerId="LiveId" clId="{5CB25B10-5B1C-4017-B167-ED3104435743}" dt="2024-05-30T06:22:43.475" v="9613"/>
          <ac:cxnSpMkLst>
            <pc:docMk/>
            <pc:sldMk cId="882562423" sldId="945"/>
            <ac:cxnSpMk id="35" creationId="{BB906CAB-053C-F982-1387-F1B3B4FAC478}"/>
          </ac:cxnSpMkLst>
        </pc:cxnChg>
        <pc:cxnChg chg="mod">
          <ac:chgData name="Phillip Kaufman" userId="c001b2a046940d7c" providerId="LiveId" clId="{5CB25B10-5B1C-4017-B167-ED3104435743}" dt="2024-05-14T06:45:13.011" v="722"/>
          <ac:cxnSpMkLst>
            <pc:docMk/>
            <pc:sldMk cId="882562423" sldId="945"/>
            <ac:cxnSpMk id="35" creationId="{D3458A22-72C4-1219-6506-E3AC97E84E95}"/>
          </ac:cxnSpMkLst>
        </pc:cxnChg>
        <pc:cxnChg chg="mod">
          <ac:chgData name="Phillip Kaufman" userId="c001b2a046940d7c" providerId="LiveId" clId="{5CB25B10-5B1C-4017-B167-ED3104435743}" dt="2024-05-14T06:45:13.011" v="722"/>
          <ac:cxnSpMkLst>
            <pc:docMk/>
            <pc:sldMk cId="882562423" sldId="945"/>
            <ac:cxnSpMk id="36" creationId="{531B6C01-6B5C-F06F-4387-496FDDF200E2}"/>
          </ac:cxnSpMkLst>
        </pc:cxnChg>
        <pc:cxnChg chg="mod">
          <ac:chgData name="Phillip Kaufman" userId="c001b2a046940d7c" providerId="LiveId" clId="{5CB25B10-5B1C-4017-B167-ED3104435743}" dt="2024-05-30T06:22:43.475" v="9613"/>
          <ac:cxnSpMkLst>
            <pc:docMk/>
            <pc:sldMk cId="882562423" sldId="945"/>
            <ac:cxnSpMk id="36" creationId="{97861585-EB64-6169-E842-0A0BCFD6A40F}"/>
          </ac:cxnSpMkLst>
        </pc:cxnChg>
        <pc:cxnChg chg="mod">
          <ac:chgData name="Phillip Kaufman" userId="c001b2a046940d7c" providerId="LiveId" clId="{5CB25B10-5B1C-4017-B167-ED3104435743}" dt="2024-05-27T07:34:37.606" v="8741"/>
          <ac:cxnSpMkLst>
            <pc:docMk/>
            <pc:sldMk cId="882562423" sldId="945"/>
            <ac:cxnSpMk id="36" creationId="{97B95A82-5967-0B04-E592-A8986222ADD1}"/>
          </ac:cxnSpMkLst>
        </pc:cxnChg>
        <pc:cxnChg chg="mod">
          <ac:chgData name="Phillip Kaufman" userId="c001b2a046940d7c" providerId="LiveId" clId="{5CB25B10-5B1C-4017-B167-ED3104435743}" dt="2024-05-14T03:26:37.564" v="369"/>
          <ac:cxnSpMkLst>
            <pc:docMk/>
            <pc:sldMk cId="882562423" sldId="945"/>
            <ac:cxnSpMk id="36" creationId="{B2E528FD-1C6A-9DC2-F23F-3728D4B742B3}"/>
          </ac:cxnSpMkLst>
        </pc:cxnChg>
        <pc:cxnChg chg="mod">
          <ac:chgData name="Phillip Kaufman" userId="c001b2a046940d7c" providerId="LiveId" clId="{5CB25B10-5B1C-4017-B167-ED3104435743}" dt="2024-05-14T06:45:13.011" v="722"/>
          <ac:cxnSpMkLst>
            <pc:docMk/>
            <pc:sldMk cId="882562423" sldId="945"/>
            <ac:cxnSpMk id="37" creationId="{0A58D672-533D-D26A-8464-1B23FFCB560B}"/>
          </ac:cxnSpMkLst>
        </pc:cxnChg>
        <pc:cxnChg chg="mod">
          <ac:chgData name="Phillip Kaufman" userId="c001b2a046940d7c" providerId="LiveId" clId="{5CB25B10-5B1C-4017-B167-ED3104435743}" dt="2024-05-14T03:26:37.564" v="369"/>
          <ac:cxnSpMkLst>
            <pc:docMk/>
            <pc:sldMk cId="882562423" sldId="945"/>
            <ac:cxnSpMk id="37" creationId="{47EE7498-6097-E83F-608B-6528CE7F6BEB}"/>
          </ac:cxnSpMkLst>
        </pc:cxnChg>
        <pc:cxnChg chg="mod">
          <ac:chgData name="Phillip Kaufman" userId="c001b2a046940d7c" providerId="LiveId" clId="{5CB25B10-5B1C-4017-B167-ED3104435743}" dt="2024-05-27T07:34:37.606" v="8741"/>
          <ac:cxnSpMkLst>
            <pc:docMk/>
            <pc:sldMk cId="882562423" sldId="945"/>
            <ac:cxnSpMk id="37" creationId="{6F1051E3-8492-CFFC-FEBB-51288B775763}"/>
          </ac:cxnSpMkLst>
        </pc:cxnChg>
        <pc:cxnChg chg="mod">
          <ac:chgData name="Phillip Kaufman" userId="c001b2a046940d7c" providerId="LiveId" clId="{5CB25B10-5B1C-4017-B167-ED3104435743}" dt="2024-05-30T06:22:43.475" v="9613"/>
          <ac:cxnSpMkLst>
            <pc:docMk/>
            <pc:sldMk cId="882562423" sldId="945"/>
            <ac:cxnSpMk id="37" creationId="{D35D7395-4A91-21B5-70A6-A1E5B16BC0D3}"/>
          </ac:cxnSpMkLst>
        </pc:cxnChg>
        <pc:cxnChg chg="mod">
          <ac:chgData name="Phillip Kaufman" userId="c001b2a046940d7c" providerId="LiveId" clId="{5CB25B10-5B1C-4017-B167-ED3104435743}" dt="2024-05-27T07:34:37.606" v="8741"/>
          <ac:cxnSpMkLst>
            <pc:docMk/>
            <pc:sldMk cId="882562423" sldId="945"/>
            <ac:cxnSpMk id="38" creationId="{36B9FF3E-842A-094D-7593-714E0519CFAC}"/>
          </ac:cxnSpMkLst>
        </pc:cxnChg>
        <pc:cxnChg chg="mod">
          <ac:chgData name="Phillip Kaufman" userId="c001b2a046940d7c" providerId="LiveId" clId="{5CB25B10-5B1C-4017-B167-ED3104435743}" dt="2024-05-30T06:22:43.475" v="9613"/>
          <ac:cxnSpMkLst>
            <pc:docMk/>
            <pc:sldMk cId="882562423" sldId="945"/>
            <ac:cxnSpMk id="38" creationId="{39395357-04C8-6B24-FC59-4D3132D7FD87}"/>
          </ac:cxnSpMkLst>
        </pc:cxnChg>
        <pc:cxnChg chg="mod">
          <ac:chgData name="Phillip Kaufman" userId="c001b2a046940d7c" providerId="LiveId" clId="{5CB25B10-5B1C-4017-B167-ED3104435743}" dt="2024-05-14T06:45:13.011" v="722"/>
          <ac:cxnSpMkLst>
            <pc:docMk/>
            <pc:sldMk cId="882562423" sldId="945"/>
            <ac:cxnSpMk id="38" creationId="{3EA2B303-B7D4-D3C6-AE89-0BAABC98D441}"/>
          </ac:cxnSpMkLst>
        </pc:cxnChg>
        <pc:cxnChg chg="mod">
          <ac:chgData name="Phillip Kaufman" userId="c001b2a046940d7c" providerId="LiveId" clId="{5CB25B10-5B1C-4017-B167-ED3104435743}" dt="2024-05-14T03:26:37.564" v="369"/>
          <ac:cxnSpMkLst>
            <pc:docMk/>
            <pc:sldMk cId="882562423" sldId="945"/>
            <ac:cxnSpMk id="38" creationId="{47A35AC0-E7B7-825B-3DB8-ED2092FB1C23}"/>
          </ac:cxnSpMkLst>
        </pc:cxnChg>
        <pc:cxnChg chg="mod">
          <ac:chgData name="Phillip Kaufman" userId="c001b2a046940d7c" providerId="LiveId" clId="{5CB25B10-5B1C-4017-B167-ED3104435743}" dt="2024-05-27T07:34:37.606" v="8741"/>
          <ac:cxnSpMkLst>
            <pc:docMk/>
            <pc:sldMk cId="882562423" sldId="945"/>
            <ac:cxnSpMk id="39" creationId="{112BB721-CFAF-5DF7-8581-D152131A2299}"/>
          </ac:cxnSpMkLst>
        </pc:cxnChg>
        <pc:cxnChg chg="mod">
          <ac:chgData name="Phillip Kaufman" userId="c001b2a046940d7c" providerId="LiveId" clId="{5CB25B10-5B1C-4017-B167-ED3104435743}" dt="2024-05-14T03:26:37.564" v="369"/>
          <ac:cxnSpMkLst>
            <pc:docMk/>
            <pc:sldMk cId="882562423" sldId="945"/>
            <ac:cxnSpMk id="39" creationId="{3A6DC797-2DD0-313A-FC39-A2537CC3B15A}"/>
          </ac:cxnSpMkLst>
        </pc:cxnChg>
        <pc:cxnChg chg="mod">
          <ac:chgData name="Phillip Kaufman" userId="c001b2a046940d7c" providerId="LiveId" clId="{5CB25B10-5B1C-4017-B167-ED3104435743}" dt="2024-05-30T06:22:43.475" v="9613"/>
          <ac:cxnSpMkLst>
            <pc:docMk/>
            <pc:sldMk cId="882562423" sldId="945"/>
            <ac:cxnSpMk id="39" creationId="{3E030A4B-6666-2695-1462-36C0D6900CA4}"/>
          </ac:cxnSpMkLst>
        </pc:cxnChg>
        <pc:cxnChg chg="mod">
          <ac:chgData name="Phillip Kaufman" userId="c001b2a046940d7c" providerId="LiveId" clId="{5CB25B10-5B1C-4017-B167-ED3104435743}" dt="2024-05-14T06:45:13.011" v="722"/>
          <ac:cxnSpMkLst>
            <pc:docMk/>
            <pc:sldMk cId="882562423" sldId="945"/>
            <ac:cxnSpMk id="39" creationId="{BD99C88D-232A-B93F-7CFC-5DACFC2EE98E}"/>
          </ac:cxnSpMkLst>
        </pc:cxnChg>
        <pc:cxnChg chg="mod">
          <ac:chgData name="Phillip Kaufman" userId="c001b2a046940d7c" providerId="LiveId" clId="{5CB25B10-5B1C-4017-B167-ED3104435743}" dt="2024-05-14T03:26:37.564" v="369"/>
          <ac:cxnSpMkLst>
            <pc:docMk/>
            <pc:sldMk cId="882562423" sldId="945"/>
            <ac:cxnSpMk id="40" creationId="{A1C14918-9253-5346-8C8D-C55616C43E45}"/>
          </ac:cxnSpMkLst>
        </pc:cxnChg>
        <pc:cxnChg chg="mod">
          <ac:chgData name="Phillip Kaufman" userId="c001b2a046940d7c" providerId="LiveId" clId="{5CB25B10-5B1C-4017-B167-ED3104435743}" dt="2024-05-14T06:45:13.011" v="722"/>
          <ac:cxnSpMkLst>
            <pc:docMk/>
            <pc:sldMk cId="882562423" sldId="945"/>
            <ac:cxnSpMk id="40" creationId="{B767273D-A873-AA54-37C9-8EF3CADE068B}"/>
          </ac:cxnSpMkLst>
        </pc:cxnChg>
        <pc:cxnChg chg="mod">
          <ac:chgData name="Phillip Kaufman" userId="c001b2a046940d7c" providerId="LiveId" clId="{5CB25B10-5B1C-4017-B167-ED3104435743}" dt="2024-05-27T07:34:37.606" v="8741"/>
          <ac:cxnSpMkLst>
            <pc:docMk/>
            <pc:sldMk cId="882562423" sldId="945"/>
            <ac:cxnSpMk id="40" creationId="{D474B369-A20B-249B-CE2F-3894FD4625DF}"/>
          </ac:cxnSpMkLst>
        </pc:cxnChg>
        <pc:cxnChg chg="mod">
          <ac:chgData name="Phillip Kaufman" userId="c001b2a046940d7c" providerId="LiveId" clId="{5CB25B10-5B1C-4017-B167-ED3104435743}" dt="2024-05-30T06:22:43.475" v="9613"/>
          <ac:cxnSpMkLst>
            <pc:docMk/>
            <pc:sldMk cId="882562423" sldId="945"/>
            <ac:cxnSpMk id="40" creationId="{E92D4B89-2E4E-088F-337C-B46FF10E668B}"/>
          </ac:cxnSpMkLst>
        </pc:cxnChg>
        <pc:cxnChg chg="mod">
          <ac:chgData name="Phillip Kaufman" userId="c001b2a046940d7c" providerId="LiveId" clId="{5CB25B10-5B1C-4017-B167-ED3104435743}" dt="2024-05-27T07:34:37.606" v="8741"/>
          <ac:cxnSpMkLst>
            <pc:docMk/>
            <pc:sldMk cId="882562423" sldId="945"/>
            <ac:cxnSpMk id="41" creationId="{39934337-7D9A-7645-A279-63242B8F0E88}"/>
          </ac:cxnSpMkLst>
        </pc:cxnChg>
        <pc:cxnChg chg="mod">
          <ac:chgData name="Phillip Kaufman" userId="c001b2a046940d7c" providerId="LiveId" clId="{5CB25B10-5B1C-4017-B167-ED3104435743}" dt="2024-05-30T06:22:43.475" v="9613"/>
          <ac:cxnSpMkLst>
            <pc:docMk/>
            <pc:sldMk cId="882562423" sldId="945"/>
            <ac:cxnSpMk id="41" creationId="{606287D6-1E09-A79D-2EDA-E3C001C04636}"/>
          </ac:cxnSpMkLst>
        </pc:cxnChg>
        <pc:cxnChg chg="mod">
          <ac:chgData name="Phillip Kaufman" userId="c001b2a046940d7c" providerId="LiveId" clId="{5CB25B10-5B1C-4017-B167-ED3104435743}" dt="2024-05-14T03:26:37.564" v="369"/>
          <ac:cxnSpMkLst>
            <pc:docMk/>
            <pc:sldMk cId="882562423" sldId="945"/>
            <ac:cxnSpMk id="41" creationId="{861836AF-97F4-7922-820C-9DB95243C21B}"/>
          </ac:cxnSpMkLst>
        </pc:cxnChg>
        <pc:cxnChg chg="mod">
          <ac:chgData name="Phillip Kaufman" userId="c001b2a046940d7c" providerId="LiveId" clId="{5CB25B10-5B1C-4017-B167-ED3104435743}" dt="2024-05-14T06:45:13.011" v="722"/>
          <ac:cxnSpMkLst>
            <pc:docMk/>
            <pc:sldMk cId="882562423" sldId="945"/>
            <ac:cxnSpMk id="41" creationId="{CD9B6625-6D48-FF57-787B-D422BE3F8C1F}"/>
          </ac:cxnSpMkLst>
        </pc:cxnChg>
        <pc:cxnChg chg="mod">
          <ac:chgData name="Phillip Kaufman" userId="c001b2a046940d7c" providerId="LiveId" clId="{5CB25B10-5B1C-4017-B167-ED3104435743}" dt="2024-05-14T06:45:13.011" v="722"/>
          <ac:cxnSpMkLst>
            <pc:docMk/>
            <pc:sldMk cId="882562423" sldId="945"/>
            <ac:cxnSpMk id="42" creationId="{3D5EB9B0-22F7-37ED-F592-FCE7762D78AB}"/>
          </ac:cxnSpMkLst>
        </pc:cxnChg>
        <pc:cxnChg chg="mod">
          <ac:chgData name="Phillip Kaufman" userId="c001b2a046940d7c" providerId="LiveId" clId="{5CB25B10-5B1C-4017-B167-ED3104435743}" dt="2024-05-27T07:34:37.606" v="8741"/>
          <ac:cxnSpMkLst>
            <pc:docMk/>
            <pc:sldMk cId="882562423" sldId="945"/>
            <ac:cxnSpMk id="42" creationId="{5B345D7A-1F21-5340-DFB5-6EC513871361}"/>
          </ac:cxnSpMkLst>
        </pc:cxnChg>
        <pc:cxnChg chg="mod">
          <ac:chgData name="Phillip Kaufman" userId="c001b2a046940d7c" providerId="LiveId" clId="{5CB25B10-5B1C-4017-B167-ED3104435743}" dt="2024-05-14T03:26:37.564" v="369"/>
          <ac:cxnSpMkLst>
            <pc:docMk/>
            <pc:sldMk cId="882562423" sldId="945"/>
            <ac:cxnSpMk id="42" creationId="{7A4942E9-1ADC-10A5-7AC5-F7AE231E3F0A}"/>
          </ac:cxnSpMkLst>
        </pc:cxnChg>
        <pc:cxnChg chg="mod">
          <ac:chgData name="Phillip Kaufman" userId="c001b2a046940d7c" providerId="LiveId" clId="{5CB25B10-5B1C-4017-B167-ED3104435743}" dt="2024-05-30T06:22:43.475" v="9613"/>
          <ac:cxnSpMkLst>
            <pc:docMk/>
            <pc:sldMk cId="882562423" sldId="945"/>
            <ac:cxnSpMk id="42" creationId="{C900C68D-B2BE-653D-3012-748AD99178D9}"/>
          </ac:cxnSpMkLst>
        </pc:cxnChg>
        <pc:cxnChg chg="mod">
          <ac:chgData name="Phillip Kaufman" userId="c001b2a046940d7c" providerId="LiveId" clId="{5CB25B10-5B1C-4017-B167-ED3104435743}" dt="2024-05-30T06:22:43.475" v="9613"/>
          <ac:cxnSpMkLst>
            <pc:docMk/>
            <pc:sldMk cId="882562423" sldId="945"/>
            <ac:cxnSpMk id="43" creationId="{4A2C34B3-C8DD-3717-A8C8-94A0A50BD8BD}"/>
          </ac:cxnSpMkLst>
        </pc:cxnChg>
        <pc:cxnChg chg="mod">
          <ac:chgData name="Phillip Kaufman" userId="c001b2a046940d7c" providerId="LiveId" clId="{5CB25B10-5B1C-4017-B167-ED3104435743}" dt="2024-05-14T06:45:13.011" v="722"/>
          <ac:cxnSpMkLst>
            <pc:docMk/>
            <pc:sldMk cId="882562423" sldId="945"/>
            <ac:cxnSpMk id="43" creationId="{94C8FDBE-19DF-62D5-87C6-67B414472923}"/>
          </ac:cxnSpMkLst>
        </pc:cxnChg>
        <pc:cxnChg chg="mod">
          <ac:chgData name="Phillip Kaufman" userId="c001b2a046940d7c" providerId="LiveId" clId="{5CB25B10-5B1C-4017-B167-ED3104435743}" dt="2024-05-27T07:34:37.606" v="8741"/>
          <ac:cxnSpMkLst>
            <pc:docMk/>
            <pc:sldMk cId="882562423" sldId="945"/>
            <ac:cxnSpMk id="43" creationId="{A31CBB08-7D51-EA5A-8CA9-001685016C36}"/>
          </ac:cxnSpMkLst>
        </pc:cxnChg>
        <pc:cxnChg chg="mod">
          <ac:chgData name="Phillip Kaufman" userId="c001b2a046940d7c" providerId="LiveId" clId="{5CB25B10-5B1C-4017-B167-ED3104435743}" dt="2024-05-14T03:26:37.564" v="369"/>
          <ac:cxnSpMkLst>
            <pc:docMk/>
            <pc:sldMk cId="882562423" sldId="945"/>
            <ac:cxnSpMk id="43" creationId="{BBCC880F-72F6-055C-7F49-5AB7886CDF08}"/>
          </ac:cxnSpMkLst>
        </pc:cxnChg>
        <pc:cxnChg chg="mod">
          <ac:chgData name="Phillip Kaufman" userId="c001b2a046940d7c" providerId="LiveId" clId="{5CB25B10-5B1C-4017-B167-ED3104435743}" dt="2024-05-14T06:45:13.011" v="722"/>
          <ac:cxnSpMkLst>
            <pc:docMk/>
            <pc:sldMk cId="882562423" sldId="945"/>
            <ac:cxnSpMk id="44" creationId="{6D47E557-1691-0116-1866-567CBF73AAF9}"/>
          </ac:cxnSpMkLst>
        </pc:cxnChg>
        <pc:cxnChg chg="mod">
          <ac:chgData name="Phillip Kaufman" userId="c001b2a046940d7c" providerId="LiveId" clId="{5CB25B10-5B1C-4017-B167-ED3104435743}" dt="2024-05-27T07:34:37.606" v="8741"/>
          <ac:cxnSpMkLst>
            <pc:docMk/>
            <pc:sldMk cId="882562423" sldId="945"/>
            <ac:cxnSpMk id="44" creationId="{863C52A9-09C2-8333-28EF-04FEDD165165}"/>
          </ac:cxnSpMkLst>
        </pc:cxnChg>
        <pc:cxnChg chg="mod">
          <ac:chgData name="Phillip Kaufman" userId="c001b2a046940d7c" providerId="LiveId" clId="{5CB25B10-5B1C-4017-B167-ED3104435743}" dt="2024-05-30T06:22:43.475" v="9613"/>
          <ac:cxnSpMkLst>
            <pc:docMk/>
            <pc:sldMk cId="882562423" sldId="945"/>
            <ac:cxnSpMk id="44" creationId="{BE3EE00C-AC30-2B97-BDF3-C27706DDFE0C}"/>
          </ac:cxnSpMkLst>
        </pc:cxnChg>
        <pc:cxnChg chg="mod">
          <ac:chgData name="Phillip Kaufman" userId="c001b2a046940d7c" providerId="LiveId" clId="{5CB25B10-5B1C-4017-B167-ED3104435743}" dt="2024-05-14T03:26:37.564" v="369"/>
          <ac:cxnSpMkLst>
            <pc:docMk/>
            <pc:sldMk cId="882562423" sldId="945"/>
            <ac:cxnSpMk id="44" creationId="{E9838551-1988-72FB-ACB3-32AA3EDF9AB9}"/>
          </ac:cxnSpMkLst>
        </pc:cxnChg>
        <pc:cxnChg chg="mod">
          <ac:chgData name="Phillip Kaufman" userId="c001b2a046940d7c" providerId="LiveId" clId="{5CB25B10-5B1C-4017-B167-ED3104435743}" dt="2024-05-14T06:45:13.011" v="722"/>
          <ac:cxnSpMkLst>
            <pc:docMk/>
            <pc:sldMk cId="882562423" sldId="945"/>
            <ac:cxnSpMk id="45" creationId="{7011B1D1-9736-2695-E77B-0752575E1746}"/>
          </ac:cxnSpMkLst>
        </pc:cxnChg>
        <pc:cxnChg chg="mod">
          <ac:chgData name="Phillip Kaufman" userId="c001b2a046940d7c" providerId="LiveId" clId="{5CB25B10-5B1C-4017-B167-ED3104435743}" dt="2024-05-30T06:22:43.475" v="9613"/>
          <ac:cxnSpMkLst>
            <pc:docMk/>
            <pc:sldMk cId="882562423" sldId="945"/>
            <ac:cxnSpMk id="45" creationId="{D2123F44-CFD2-2A4C-FE08-1F6BAE1CE765}"/>
          </ac:cxnSpMkLst>
        </pc:cxnChg>
        <pc:cxnChg chg="mod">
          <ac:chgData name="Phillip Kaufman" userId="c001b2a046940d7c" providerId="LiveId" clId="{5CB25B10-5B1C-4017-B167-ED3104435743}" dt="2024-05-27T07:34:37.606" v="8741"/>
          <ac:cxnSpMkLst>
            <pc:docMk/>
            <pc:sldMk cId="882562423" sldId="945"/>
            <ac:cxnSpMk id="45" creationId="{E3C890F6-A3F3-0F68-E0C0-7432D993BA05}"/>
          </ac:cxnSpMkLst>
        </pc:cxnChg>
        <pc:cxnChg chg="mod">
          <ac:chgData name="Phillip Kaufman" userId="c001b2a046940d7c" providerId="LiveId" clId="{5CB25B10-5B1C-4017-B167-ED3104435743}" dt="2024-05-14T03:26:37.564" v="369"/>
          <ac:cxnSpMkLst>
            <pc:docMk/>
            <pc:sldMk cId="882562423" sldId="945"/>
            <ac:cxnSpMk id="45" creationId="{F4B28A0C-AD75-4726-2509-F78FE3CDBBBD}"/>
          </ac:cxnSpMkLst>
        </pc:cxnChg>
        <pc:cxnChg chg="mod">
          <ac:chgData name="Phillip Kaufman" userId="c001b2a046940d7c" providerId="LiveId" clId="{5CB25B10-5B1C-4017-B167-ED3104435743}" dt="2024-05-14T06:45:13.011" v="722"/>
          <ac:cxnSpMkLst>
            <pc:docMk/>
            <pc:sldMk cId="882562423" sldId="945"/>
            <ac:cxnSpMk id="46" creationId="{2C1073CC-C62B-8707-AC24-D7BCD4ADD96D}"/>
          </ac:cxnSpMkLst>
        </pc:cxnChg>
        <pc:cxnChg chg="mod">
          <ac:chgData name="Phillip Kaufman" userId="c001b2a046940d7c" providerId="LiveId" clId="{5CB25B10-5B1C-4017-B167-ED3104435743}" dt="2024-05-30T06:22:43.475" v="9613"/>
          <ac:cxnSpMkLst>
            <pc:docMk/>
            <pc:sldMk cId="882562423" sldId="945"/>
            <ac:cxnSpMk id="46" creationId="{4003D7BB-FD1A-60E2-52A7-20DA75381E5D}"/>
          </ac:cxnSpMkLst>
        </pc:cxnChg>
        <pc:cxnChg chg="mod">
          <ac:chgData name="Phillip Kaufman" userId="c001b2a046940d7c" providerId="LiveId" clId="{5CB25B10-5B1C-4017-B167-ED3104435743}" dt="2024-05-14T03:26:37.564" v="369"/>
          <ac:cxnSpMkLst>
            <pc:docMk/>
            <pc:sldMk cId="882562423" sldId="945"/>
            <ac:cxnSpMk id="46" creationId="{8A68A58F-B641-CAA9-795E-D2F7E6334BA5}"/>
          </ac:cxnSpMkLst>
        </pc:cxnChg>
        <pc:cxnChg chg="mod">
          <ac:chgData name="Phillip Kaufman" userId="c001b2a046940d7c" providerId="LiveId" clId="{5CB25B10-5B1C-4017-B167-ED3104435743}" dt="2024-05-14T03:26:37.564" v="369"/>
          <ac:cxnSpMkLst>
            <pc:docMk/>
            <pc:sldMk cId="882562423" sldId="945"/>
            <ac:cxnSpMk id="47" creationId="{13CAD0D9-DE43-CB3F-3671-5F787487910C}"/>
          </ac:cxnSpMkLst>
        </pc:cxnChg>
        <pc:cxnChg chg="mod">
          <ac:chgData name="Phillip Kaufman" userId="c001b2a046940d7c" providerId="LiveId" clId="{5CB25B10-5B1C-4017-B167-ED3104435743}" dt="2024-05-14T06:45:13.011" v="722"/>
          <ac:cxnSpMkLst>
            <pc:docMk/>
            <pc:sldMk cId="882562423" sldId="945"/>
            <ac:cxnSpMk id="47" creationId="{14C5768C-AD0A-D1FC-8CFA-170EB149D46E}"/>
          </ac:cxnSpMkLst>
        </pc:cxnChg>
        <pc:cxnChg chg="mod">
          <ac:chgData name="Phillip Kaufman" userId="c001b2a046940d7c" providerId="LiveId" clId="{5CB25B10-5B1C-4017-B167-ED3104435743}" dt="2024-05-30T06:22:43.475" v="9613"/>
          <ac:cxnSpMkLst>
            <pc:docMk/>
            <pc:sldMk cId="882562423" sldId="945"/>
            <ac:cxnSpMk id="47" creationId="{4AA4822A-EBC1-8B3E-9956-B9C2B19B0E9A}"/>
          </ac:cxnSpMkLst>
        </pc:cxnChg>
        <pc:cxnChg chg="mod">
          <ac:chgData name="Phillip Kaufman" userId="c001b2a046940d7c" providerId="LiveId" clId="{5CB25B10-5B1C-4017-B167-ED3104435743}" dt="2024-05-27T07:37:24.995" v="8820" actId="1076"/>
          <ac:cxnSpMkLst>
            <pc:docMk/>
            <pc:sldMk cId="882562423" sldId="945"/>
            <ac:cxnSpMk id="48" creationId="{1B685F9B-4416-C927-3905-B85266191091}"/>
          </ac:cxnSpMkLst>
        </pc:cxnChg>
        <pc:cxnChg chg="mod">
          <ac:chgData name="Phillip Kaufman" userId="c001b2a046940d7c" providerId="LiveId" clId="{5CB25B10-5B1C-4017-B167-ED3104435743}" dt="2024-05-30T06:22:43.475" v="9613"/>
          <ac:cxnSpMkLst>
            <pc:docMk/>
            <pc:sldMk cId="882562423" sldId="945"/>
            <ac:cxnSpMk id="48" creationId="{2C810EE7-74F2-21F6-4DBC-413B382747C3}"/>
          </ac:cxnSpMkLst>
        </pc:cxnChg>
        <pc:cxnChg chg="mod">
          <ac:chgData name="Phillip Kaufman" userId="c001b2a046940d7c" providerId="LiveId" clId="{5CB25B10-5B1C-4017-B167-ED3104435743}" dt="2024-05-14T06:45:13.011" v="722"/>
          <ac:cxnSpMkLst>
            <pc:docMk/>
            <pc:sldMk cId="882562423" sldId="945"/>
            <ac:cxnSpMk id="48" creationId="{83D908E0-61BB-F397-0FBF-714E693D8370}"/>
          </ac:cxnSpMkLst>
        </pc:cxnChg>
        <pc:cxnChg chg="mod">
          <ac:chgData name="Phillip Kaufman" userId="c001b2a046940d7c" providerId="LiveId" clId="{5CB25B10-5B1C-4017-B167-ED3104435743}" dt="2024-05-14T03:26:37.564" v="369"/>
          <ac:cxnSpMkLst>
            <pc:docMk/>
            <pc:sldMk cId="882562423" sldId="945"/>
            <ac:cxnSpMk id="48" creationId="{C3673ACD-68F3-159A-3E0B-8F25072CC58D}"/>
          </ac:cxnSpMkLst>
        </pc:cxnChg>
        <pc:cxnChg chg="mod">
          <ac:chgData name="Phillip Kaufman" userId="c001b2a046940d7c" providerId="LiveId" clId="{5CB25B10-5B1C-4017-B167-ED3104435743}" dt="2024-05-27T07:37:24.963" v="8819" actId="1076"/>
          <ac:cxnSpMkLst>
            <pc:docMk/>
            <pc:sldMk cId="882562423" sldId="945"/>
            <ac:cxnSpMk id="49" creationId="{11D197B7-DFBB-372C-A506-7C7C3CBDFC4E}"/>
          </ac:cxnSpMkLst>
        </pc:cxnChg>
        <pc:cxnChg chg="mod">
          <ac:chgData name="Phillip Kaufman" userId="c001b2a046940d7c" providerId="LiveId" clId="{5CB25B10-5B1C-4017-B167-ED3104435743}" dt="2024-05-14T06:45:13.011" v="722"/>
          <ac:cxnSpMkLst>
            <pc:docMk/>
            <pc:sldMk cId="882562423" sldId="945"/>
            <ac:cxnSpMk id="49" creationId="{A08A17E2-634B-E8BA-FD1A-675CBA6768CA}"/>
          </ac:cxnSpMkLst>
        </pc:cxnChg>
        <pc:cxnChg chg="mod">
          <ac:chgData name="Phillip Kaufman" userId="c001b2a046940d7c" providerId="LiveId" clId="{5CB25B10-5B1C-4017-B167-ED3104435743}" dt="2024-05-27T07:37:24.428" v="8817" actId="1076"/>
          <ac:cxnSpMkLst>
            <pc:docMk/>
            <pc:sldMk cId="882562423" sldId="945"/>
            <ac:cxnSpMk id="50" creationId="{34F48966-0AE8-7236-9DD6-28DFDD6A9FC4}"/>
          </ac:cxnSpMkLst>
        </pc:cxnChg>
        <pc:cxnChg chg="mod">
          <ac:chgData name="Phillip Kaufman" userId="c001b2a046940d7c" providerId="LiveId" clId="{5CB25B10-5B1C-4017-B167-ED3104435743}" dt="2024-05-14T06:45:13.011" v="722"/>
          <ac:cxnSpMkLst>
            <pc:docMk/>
            <pc:sldMk cId="882562423" sldId="945"/>
            <ac:cxnSpMk id="50" creationId="{AC7A2E9C-243E-0405-4B74-B241405975D2}"/>
          </ac:cxnSpMkLst>
        </pc:cxnChg>
        <pc:cxnChg chg="mod">
          <ac:chgData name="Phillip Kaufman" userId="c001b2a046940d7c" providerId="LiveId" clId="{5CB25B10-5B1C-4017-B167-ED3104435743}" dt="2024-05-14T06:45:13.011" v="722"/>
          <ac:cxnSpMkLst>
            <pc:docMk/>
            <pc:sldMk cId="882562423" sldId="945"/>
            <ac:cxnSpMk id="51" creationId="{28F38469-FE0C-B45C-136C-AEAC96A27029}"/>
          </ac:cxnSpMkLst>
        </pc:cxnChg>
        <pc:cxnChg chg="mod">
          <ac:chgData name="Phillip Kaufman" userId="c001b2a046940d7c" providerId="LiveId" clId="{5CB25B10-5B1C-4017-B167-ED3104435743}" dt="2024-05-27T07:37:25.338" v="8828" actId="14100"/>
          <ac:cxnSpMkLst>
            <pc:docMk/>
            <pc:sldMk cId="882562423" sldId="945"/>
            <ac:cxnSpMk id="51" creationId="{BFC7DCC2-08C5-6658-69C5-A150ADCD8786}"/>
          </ac:cxnSpMkLst>
        </pc:cxnChg>
        <pc:cxnChg chg="mod">
          <ac:chgData name="Phillip Kaufman" userId="c001b2a046940d7c" providerId="LiveId" clId="{5CB25B10-5B1C-4017-B167-ED3104435743}" dt="2024-05-27T07:37:25.198" v="8825" actId="1076"/>
          <ac:cxnSpMkLst>
            <pc:docMk/>
            <pc:sldMk cId="882562423" sldId="945"/>
            <ac:cxnSpMk id="52" creationId="{502B767A-EDB2-EFA9-1545-ACBD8E5B82D5}"/>
          </ac:cxnSpMkLst>
        </pc:cxnChg>
        <pc:cxnChg chg="mod">
          <ac:chgData name="Phillip Kaufman" userId="c001b2a046940d7c" providerId="LiveId" clId="{5CB25B10-5B1C-4017-B167-ED3104435743}" dt="2024-05-14T06:45:13.011" v="722"/>
          <ac:cxnSpMkLst>
            <pc:docMk/>
            <pc:sldMk cId="882562423" sldId="945"/>
            <ac:cxnSpMk id="52" creationId="{F8FC98E4-DF60-C9CF-B497-7D7699A0FF3B}"/>
          </ac:cxnSpMkLst>
        </pc:cxnChg>
        <pc:cxnChg chg="mod">
          <ac:chgData name="Phillip Kaufman" userId="c001b2a046940d7c" providerId="LiveId" clId="{5CB25B10-5B1C-4017-B167-ED3104435743}" dt="2024-05-27T07:37:25.109" v="8823" actId="1076"/>
          <ac:cxnSpMkLst>
            <pc:docMk/>
            <pc:sldMk cId="882562423" sldId="945"/>
            <ac:cxnSpMk id="53" creationId="{53083DE3-4EC2-65A5-E4BC-545A604BB82B}"/>
          </ac:cxnSpMkLst>
        </pc:cxnChg>
        <pc:cxnChg chg="mod">
          <ac:chgData name="Phillip Kaufman" userId="c001b2a046940d7c" providerId="LiveId" clId="{5CB25B10-5B1C-4017-B167-ED3104435743}" dt="2024-05-14T06:45:13.011" v="722"/>
          <ac:cxnSpMkLst>
            <pc:docMk/>
            <pc:sldMk cId="882562423" sldId="945"/>
            <ac:cxnSpMk id="53" creationId="{CA83CD99-4260-1ACE-9772-E664F7BD024E}"/>
          </ac:cxnSpMkLst>
        </pc:cxnChg>
        <pc:cxnChg chg="mod">
          <ac:chgData name="Phillip Kaufman" userId="c001b2a046940d7c" providerId="LiveId" clId="{5CB25B10-5B1C-4017-B167-ED3104435743}" dt="2024-05-27T07:37:25.091" v="8822" actId="1076"/>
          <ac:cxnSpMkLst>
            <pc:docMk/>
            <pc:sldMk cId="882562423" sldId="945"/>
            <ac:cxnSpMk id="54" creationId="{110E15D2-D459-8905-E174-3D9414DE9AA0}"/>
          </ac:cxnSpMkLst>
        </pc:cxnChg>
        <pc:cxnChg chg="mod">
          <ac:chgData name="Phillip Kaufman" userId="c001b2a046940d7c" providerId="LiveId" clId="{5CB25B10-5B1C-4017-B167-ED3104435743}" dt="2024-05-14T06:45:13.011" v="722"/>
          <ac:cxnSpMkLst>
            <pc:docMk/>
            <pc:sldMk cId="882562423" sldId="945"/>
            <ac:cxnSpMk id="54" creationId="{2EC71A85-CFBA-103E-4A1A-6B3CAD7A0143}"/>
          </ac:cxnSpMkLst>
        </pc:cxnChg>
        <pc:cxnChg chg="mod">
          <ac:chgData name="Phillip Kaufman" userId="c001b2a046940d7c" providerId="LiveId" clId="{5CB25B10-5B1C-4017-B167-ED3104435743}" dt="2024-05-14T06:45:13.011" v="722"/>
          <ac:cxnSpMkLst>
            <pc:docMk/>
            <pc:sldMk cId="882562423" sldId="945"/>
            <ac:cxnSpMk id="55" creationId="{0DD4A090-2EB7-FB3A-5D9A-FB94DB3C9203}"/>
          </ac:cxnSpMkLst>
        </pc:cxnChg>
        <pc:cxnChg chg="mod">
          <ac:chgData name="Phillip Kaufman" userId="c001b2a046940d7c" providerId="LiveId" clId="{5CB25B10-5B1C-4017-B167-ED3104435743}" dt="2024-05-27T07:37:25.054" v="8821" actId="1076"/>
          <ac:cxnSpMkLst>
            <pc:docMk/>
            <pc:sldMk cId="882562423" sldId="945"/>
            <ac:cxnSpMk id="55" creationId="{E7739572-5DFF-82ED-7399-905B071518C8}"/>
          </ac:cxnSpMkLst>
        </pc:cxnChg>
        <pc:cxnChg chg="mod">
          <ac:chgData name="Phillip Kaufman" userId="c001b2a046940d7c" providerId="LiveId" clId="{5CB25B10-5B1C-4017-B167-ED3104435743}" dt="2024-05-27T07:35:32.979" v="8762"/>
          <ac:cxnSpMkLst>
            <pc:docMk/>
            <pc:sldMk cId="882562423" sldId="945"/>
            <ac:cxnSpMk id="56" creationId="{5AD30F0D-3D78-C7E2-7B12-01F75172C410}"/>
          </ac:cxnSpMkLst>
        </pc:cxnChg>
        <pc:cxnChg chg="mod">
          <ac:chgData name="Phillip Kaufman" userId="c001b2a046940d7c" providerId="LiveId" clId="{5CB25B10-5B1C-4017-B167-ED3104435743}" dt="2024-05-14T06:45:13.011" v="722"/>
          <ac:cxnSpMkLst>
            <pc:docMk/>
            <pc:sldMk cId="882562423" sldId="945"/>
            <ac:cxnSpMk id="56" creationId="{5E2B0038-D9B6-5B97-59D8-C9649A245ED9}"/>
          </ac:cxnSpMkLst>
        </pc:cxnChg>
        <pc:cxnChg chg="mod">
          <ac:chgData name="Phillip Kaufman" userId="c001b2a046940d7c" providerId="LiveId" clId="{5CB25B10-5B1C-4017-B167-ED3104435743}" dt="2024-05-27T07:35:32.979" v="8762"/>
          <ac:cxnSpMkLst>
            <pc:docMk/>
            <pc:sldMk cId="882562423" sldId="945"/>
            <ac:cxnSpMk id="57" creationId="{61852EB8-8425-1764-77A0-ED5045A4A166}"/>
          </ac:cxnSpMkLst>
        </pc:cxnChg>
        <pc:cxnChg chg="mod">
          <ac:chgData name="Phillip Kaufman" userId="c001b2a046940d7c" providerId="LiveId" clId="{5CB25B10-5B1C-4017-B167-ED3104435743}" dt="2024-05-14T06:45:13.011" v="722"/>
          <ac:cxnSpMkLst>
            <pc:docMk/>
            <pc:sldMk cId="882562423" sldId="945"/>
            <ac:cxnSpMk id="57" creationId="{BF44A33A-75C6-7602-A23C-AB590F231573}"/>
          </ac:cxnSpMkLst>
        </pc:cxnChg>
        <pc:cxnChg chg="mod">
          <ac:chgData name="Phillip Kaufman" userId="c001b2a046940d7c" providerId="LiveId" clId="{5CB25B10-5B1C-4017-B167-ED3104435743}" dt="2024-05-30T06:22:43.475" v="9613"/>
          <ac:cxnSpMkLst>
            <pc:docMk/>
            <pc:sldMk cId="882562423" sldId="945"/>
            <ac:cxnSpMk id="58" creationId="{1CD2D68E-ED72-AEF2-D8F5-E1ECCF233A53}"/>
          </ac:cxnSpMkLst>
        </pc:cxnChg>
        <pc:cxnChg chg="mod">
          <ac:chgData name="Phillip Kaufman" userId="c001b2a046940d7c" providerId="LiveId" clId="{5CB25B10-5B1C-4017-B167-ED3104435743}" dt="2024-05-14T06:45:13.011" v="722"/>
          <ac:cxnSpMkLst>
            <pc:docMk/>
            <pc:sldMk cId="882562423" sldId="945"/>
            <ac:cxnSpMk id="58" creationId="{599F8EAA-D63D-526D-C68F-5006DBEDBC2F}"/>
          </ac:cxnSpMkLst>
        </pc:cxnChg>
        <pc:cxnChg chg="mod">
          <ac:chgData name="Phillip Kaufman" userId="c001b2a046940d7c" providerId="LiveId" clId="{5CB25B10-5B1C-4017-B167-ED3104435743}" dt="2024-05-27T07:35:32.979" v="8762"/>
          <ac:cxnSpMkLst>
            <pc:docMk/>
            <pc:sldMk cId="882562423" sldId="945"/>
            <ac:cxnSpMk id="58" creationId="{DDCAADE9-01BB-96D8-8C9F-0095A0ABC524}"/>
          </ac:cxnSpMkLst>
        </pc:cxnChg>
        <pc:cxnChg chg="mod">
          <ac:chgData name="Phillip Kaufman" userId="c001b2a046940d7c" providerId="LiveId" clId="{5CB25B10-5B1C-4017-B167-ED3104435743}" dt="2024-05-27T07:35:32.979" v="8762"/>
          <ac:cxnSpMkLst>
            <pc:docMk/>
            <pc:sldMk cId="882562423" sldId="945"/>
            <ac:cxnSpMk id="59" creationId="{1FF5B296-3A9C-F0CF-AD92-D12FC0E0509E}"/>
          </ac:cxnSpMkLst>
        </pc:cxnChg>
        <pc:cxnChg chg="mod">
          <ac:chgData name="Phillip Kaufman" userId="c001b2a046940d7c" providerId="LiveId" clId="{5CB25B10-5B1C-4017-B167-ED3104435743}" dt="2024-05-30T06:22:43.475" v="9613"/>
          <ac:cxnSpMkLst>
            <pc:docMk/>
            <pc:sldMk cId="882562423" sldId="945"/>
            <ac:cxnSpMk id="59" creationId="{2B31AC68-AD6F-0646-AD08-8DD22EE70A22}"/>
          </ac:cxnSpMkLst>
        </pc:cxnChg>
        <pc:cxnChg chg="mod">
          <ac:chgData name="Phillip Kaufman" userId="c001b2a046940d7c" providerId="LiveId" clId="{5CB25B10-5B1C-4017-B167-ED3104435743}" dt="2024-05-14T06:45:13.011" v="722"/>
          <ac:cxnSpMkLst>
            <pc:docMk/>
            <pc:sldMk cId="882562423" sldId="945"/>
            <ac:cxnSpMk id="59" creationId="{D876471B-41EA-EBA7-BB35-9D2943568088}"/>
          </ac:cxnSpMkLst>
        </pc:cxnChg>
        <pc:cxnChg chg="mod">
          <ac:chgData name="Phillip Kaufman" userId="c001b2a046940d7c" providerId="LiveId" clId="{5CB25B10-5B1C-4017-B167-ED3104435743}" dt="2024-05-14T06:45:13.011" v="722"/>
          <ac:cxnSpMkLst>
            <pc:docMk/>
            <pc:sldMk cId="882562423" sldId="945"/>
            <ac:cxnSpMk id="60" creationId="{11947683-9DFF-146E-87D3-1932C86F0F8F}"/>
          </ac:cxnSpMkLst>
        </pc:cxnChg>
        <pc:cxnChg chg="mod">
          <ac:chgData name="Phillip Kaufman" userId="c001b2a046940d7c" providerId="LiveId" clId="{5CB25B10-5B1C-4017-B167-ED3104435743}" dt="2024-05-27T07:35:32.979" v="8762"/>
          <ac:cxnSpMkLst>
            <pc:docMk/>
            <pc:sldMk cId="882562423" sldId="945"/>
            <ac:cxnSpMk id="60" creationId="{BE23179C-FDDE-0265-969B-8227D19B5B29}"/>
          </ac:cxnSpMkLst>
        </pc:cxnChg>
        <pc:cxnChg chg="mod">
          <ac:chgData name="Phillip Kaufman" userId="c001b2a046940d7c" providerId="LiveId" clId="{5CB25B10-5B1C-4017-B167-ED3104435743}" dt="2024-05-27T07:35:32.979" v="8762"/>
          <ac:cxnSpMkLst>
            <pc:docMk/>
            <pc:sldMk cId="882562423" sldId="945"/>
            <ac:cxnSpMk id="61" creationId="{964A46CB-3B3B-7025-DE4E-421865877BC4}"/>
          </ac:cxnSpMkLst>
        </pc:cxnChg>
        <pc:cxnChg chg="mod">
          <ac:chgData name="Phillip Kaufman" userId="c001b2a046940d7c" providerId="LiveId" clId="{5CB25B10-5B1C-4017-B167-ED3104435743}" dt="2024-05-14T06:45:13.011" v="722"/>
          <ac:cxnSpMkLst>
            <pc:docMk/>
            <pc:sldMk cId="882562423" sldId="945"/>
            <ac:cxnSpMk id="61" creationId="{B7790CE0-F89E-12CA-6CAF-BE2D4E46C275}"/>
          </ac:cxnSpMkLst>
        </pc:cxnChg>
        <pc:cxnChg chg="mod">
          <ac:chgData name="Phillip Kaufman" userId="c001b2a046940d7c" providerId="LiveId" clId="{5CB25B10-5B1C-4017-B167-ED3104435743}" dt="2024-05-14T06:45:13.011" v="722"/>
          <ac:cxnSpMkLst>
            <pc:docMk/>
            <pc:sldMk cId="882562423" sldId="945"/>
            <ac:cxnSpMk id="62" creationId="{8BDD27BE-6377-9F94-7689-86F408125206}"/>
          </ac:cxnSpMkLst>
        </pc:cxnChg>
        <pc:cxnChg chg="mod">
          <ac:chgData name="Phillip Kaufman" userId="c001b2a046940d7c" providerId="LiveId" clId="{5CB25B10-5B1C-4017-B167-ED3104435743}" dt="2024-05-27T07:35:32.979" v="8762"/>
          <ac:cxnSpMkLst>
            <pc:docMk/>
            <pc:sldMk cId="882562423" sldId="945"/>
            <ac:cxnSpMk id="62" creationId="{E81E9E0F-1868-AC3F-0B3A-749D13A1D44E}"/>
          </ac:cxnSpMkLst>
        </pc:cxnChg>
        <pc:cxnChg chg="mod">
          <ac:chgData name="Phillip Kaufman" userId="c001b2a046940d7c" providerId="LiveId" clId="{5CB25B10-5B1C-4017-B167-ED3104435743}" dt="2024-05-14T06:45:13.011" v="722"/>
          <ac:cxnSpMkLst>
            <pc:docMk/>
            <pc:sldMk cId="882562423" sldId="945"/>
            <ac:cxnSpMk id="63" creationId="{AE6DD730-11C1-BD83-CA45-18D398B9A672}"/>
          </ac:cxnSpMkLst>
        </pc:cxnChg>
        <pc:cxnChg chg="mod">
          <ac:chgData name="Phillip Kaufman" userId="c001b2a046940d7c" providerId="LiveId" clId="{5CB25B10-5B1C-4017-B167-ED3104435743}" dt="2024-05-27T07:35:32.979" v="8762"/>
          <ac:cxnSpMkLst>
            <pc:docMk/>
            <pc:sldMk cId="882562423" sldId="945"/>
            <ac:cxnSpMk id="63" creationId="{CE4E5DC2-426E-1833-3C1A-8F56CC60759A}"/>
          </ac:cxnSpMkLst>
        </pc:cxnChg>
        <pc:cxnChg chg="mod">
          <ac:chgData name="Phillip Kaufman" userId="c001b2a046940d7c" providerId="LiveId" clId="{5CB25B10-5B1C-4017-B167-ED3104435743}" dt="2024-05-14T06:45:13.011" v="722"/>
          <ac:cxnSpMkLst>
            <pc:docMk/>
            <pc:sldMk cId="882562423" sldId="945"/>
            <ac:cxnSpMk id="64" creationId="{90059D4D-F49D-D6D3-31E8-BC4B4CC8DAB6}"/>
          </ac:cxnSpMkLst>
        </pc:cxnChg>
        <pc:cxnChg chg="mod">
          <ac:chgData name="Phillip Kaufman" userId="c001b2a046940d7c" providerId="LiveId" clId="{5CB25B10-5B1C-4017-B167-ED3104435743}" dt="2024-05-14T03:26:37.564" v="369"/>
          <ac:cxnSpMkLst>
            <pc:docMk/>
            <pc:sldMk cId="882562423" sldId="945"/>
            <ac:cxnSpMk id="64" creationId="{B9581427-FC52-7343-29AE-7B1A491B3870}"/>
          </ac:cxnSpMkLst>
        </pc:cxnChg>
        <pc:cxnChg chg="mod">
          <ac:chgData name="Phillip Kaufman" userId="c001b2a046940d7c" providerId="LiveId" clId="{5CB25B10-5B1C-4017-B167-ED3104435743}" dt="2024-05-27T07:35:32.979" v="8762"/>
          <ac:cxnSpMkLst>
            <pc:docMk/>
            <pc:sldMk cId="882562423" sldId="945"/>
            <ac:cxnSpMk id="64" creationId="{C533D6AF-453F-6844-A1DD-B72EE62C8FD8}"/>
          </ac:cxnSpMkLst>
        </pc:cxnChg>
        <pc:cxnChg chg="mod">
          <ac:chgData name="Phillip Kaufman" userId="c001b2a046940d7c" providerId="LiveId" clId="{5CB25B10-5B1C-4017-B167-ED3104435743}" dt="2024-05-14T03:26:37.564" v="369"/>
          <ac:cxnSpMkLst>
            <pc:docMk/>
            <pc:sldMk cId="882562423" sldId="945"/>
            <ac:cxnSpMk id="65" creationId="{F5E3F435-1DCB-F3C4-DFB6-B3E2A100363B}"/>
          </ac:cxnSpMkLst>
        </pc:cxnChg>
        <pc:cxnChg chg="mod">
          <ac:chgData name="Phillip Kaufman" userId="c001b2a046940d7c" providerId="LiveId" clId="{5CB25B10-5B1C-4017-B167-ED3104435743}" dt="2024-05-27T07:35:32.979" v="8762"/>
          <ac:cxnSpMkLst>
            <pc:docMk/>
            <pc:sldMk cId="882562423" sldId="945"/>
            <ac:cxnSpMk id="65" creationId="{FF0DB57A-916C-50CD-79BD-5BF5778F9AAE}"/>
          </ac:cxnSpMkLst>
        </pc:cxnChg>
        <pc:cxnChg chg="mod">
          <ac:chgData name="Phillip Kaufman" userId="c001b2a046940d7c" providerId="LiveId" clId="{5CB25B10-5B1C-4017-B167-ED3104435743}" dt="2024-05-27T07:35:32.979" v="8762"/>
          <ac:cxnSpMkLst>
            <pc:docMk/>
            <pc:sldMk cId="882562423" sldId="945"/>
            <ac:cxnSpMk id="66" creationId="{7D713111-65BB-E280-CE86-1A7A606577E2}"/>
          </ac:cxnSpMkLst>
        </pc:cxnChg>
        <pc:cxnChg chg="mod">
          <ac:chgData name="Phillip Kaufman" userId="c001b2a046940d7c" providerId="LiveId" clId="{5CB25B10-5B1C-4017-B167-ED3104435743}" dt="2024-05-14T06:45:07.511" v="721" actId="165"/>
          <ac:cxnSpMkLst>
            <pc:docMk/>
            <pc:sldMk cId="882562423" sldId="945"/>
            <ac:cxnSpMk id="70" creationId="{3AEAA57D-77B2-0472-33A7-1E5A1CE136CD}"/>
          </ac:cxnSpMkLst>
        </pc:cxnChg>
        <pc:cxnChg chg="mod">
          <ac:chgData name="Phillip Kaufman" userId="c001b2a046940d7c" providerId="LiveId" clId="{5CB25B10-5B1C-4017-B167-ED3104435743}" dt="2024-05-14T06:45:07.511" v="721" actId="165"/>
          <ac:cxnSpMkLst>
            <pc:docMk/>
            <pc:sldMk cId="882562423" sldId="945"/>
            <ac:cxnSpMk id="71" creationId="{0F4F3A2F-FC02-080F-F90A-1389016EC2D0}"/>
          </ac:cxnSpMkLst>
        </pc:cxnChg>
        <pc:cxnChg chg="mod">
          <ac:chgData name="Phillip Kaufman" userId="c001b2a046940d7c" providerId="LiveId" clId="{5CB25B10-5B1C-4017-B167-ED3104435743}" dt="2024-05-14T06:45:07.511" v="721" actId="165"/>
          <ac:cxnSpMkLst>
            <pc:docMk/>
            <pc:sldMk cId="882562423" sldId="945"/>
            <ac:cxnSpMk id="72" creationId="{94CFA6AB-1DAD-D1E8-5A15-6B722320FD46}"/>
          </ac:cxnSpMkLst>
        </pc:cxnChg>
        <pc:cxnChg chg="mod">
          <ac:chgData name="Phillip Kaufman" userId="c001b2a046940d7c" providerId="LiveId" clId="{5CB25B10-5B1C-4017-B167-ED3104435743}" dt="2024-05-14T06:45:07.511" v="721" actId="165"/>
          <ac:cxnSpMkLst>
            <pc:docMk/>
            <pc:sldMk cId="882562423" sldId="945"/>
            <ac:cxnSpMk id="73" creationId="{C976E75A-A4BD-A354-6469-8F87DAAFC8B6}"/>
          </ac:cxnSpMkLst>
        </pc:cxnChg>
        <pc:cxnChg chg="mod">
          <ac:chgData name="Phillip Kaufman" userId="c001b2a046940d7c" providerId="LiveId" clId="{5CB25B10-5B1C-4017-B167-ED3104435743}" dt="2024-05-14T06:45:07.511" v="721" actId="165"/>
          <ac:cxnSpMkLst>
            <pc:docMk/>
            <pc:sldMk cId="882562423" sldId="945"/>
            <ac:cxnSpMk id="74" creationId="{8AD91643-1532-6252-507B-6AF9A183900D}"/>
          </ac:cxnSpMkLst>
        </pc:cxnChg>
        <pc:cxnChg chg="mod">
          <ac:chgData name="Phillip Kaufman" userId="c001b2a046940d7c" providerId="LiveId" clId="{5CB25B10-5B1C-4017-B167-ED3104435743}" dt="2024-05-14T06:45:07.511" v="721" actId="165"/>
          <ac:cxnSpMkLst>
            <pc:docMk/>
            <pc:sldMk cId="882562423" sldId="945"/>
            <ac:cxnSpMk id="75" creationId="{7CD0D284-4580-8B1B-7F81-7834A5C41546}"/>
          </ac:cxnSpMkLst>
        </pc:cxnChg>
        <pc:cxnChg chg="mod">
          <ac:chgData name="Phillip Kaufman" userId="c001b2a046940d7c" providerId="LiveId" clId="{5CB25B10-5B1C-4017-B167-ED3104435743}" dt="2024-05-14T06:45:07.511" v="721" actId="165"/>
          <ac:cxnSpMkLst>
            <pc:docMk/>
            <pc:sldMk cId="882562423" sldId="945"/>
            <ac:cxnSpMk id="76" creationId="{1D6ABA87-15BD-EE2B-5C78-CE09032C5E64}"/>
          </ac:cxnSpMkLst>
        </pc:cxnChg>
        <pc:cxnChg chg="mod">
          <ac:chgData name="Phillip Kaufman" userId="c001b2a046940d7c" providerId="LiveId" clId="{5CB25B10-5B1C-4017-B167-ED3104435743}" dt="2024-05-14T06:45:07.511" v="721" actId="165"/>
          <ac:cxnSpMkLst>
            <pc:docMk/>
            <pc:sldMk cId="882562423" sldId="945"/>
            <ac:cxnSpMk id="77" creationId="{F1A5BADF-B1C2-76E4-FF48-6EDF124E10DA}"/>
          </ac:cxnSpMkLst>
        </pc:cxnChg>
        <pc:cxnChg chg="mod">
          <ac:chgData name="Phillip Kaufman" userId="c001b2a046940d7c" providerId="LiveId" clId="{5CB25B10-5B1C-4017-B167-ED3104435743}" dt="2024-05-14T06:45:07.511" v="721" actId="165"/>
          <ac:cxnSpMkLst>
            <pc:docMk/>
            <pc:sldMk cId="882562423" sldId="945"/>
            <ac:cxnSpMk id="78" creationId="{104F217E-DAA2-5B14-3822-DDEBF35CF31F}"/>
          </ac:cxnSpMkLst>
        </pc:cxnChg>
        <pc:cxnChg chg="mod">
          <ac:chgData name="Phillip Kaufman" userId="c001b2a046940d7c" providerId="LiveId" clId="{5CB25B10-5B1C-4017-B167-ED3104435743}" dt="2024-05-14T06:45:07.511" v="721" actId="165"/>
          <ac:cxnSpMkLst>
            <pc:docMk/>
            <pc:sldMk cId="882562423" sldId="945"/>
            <ac:cxnSpMk id="79" creationId="{F9E82D36-DBC8-596A-7599-409AB83799EE}"/>
          </ac:cxnSpMkLst>
        </pc:cxnChg>
        <pc:cxnChg chg="mod">
          <ac:chgData name="Phillip Kaufman" userId="c001b2a046940d7c" providerId="LiveId" clId="{5CB25B10-5B1C-4017-B167-ED3104435743}" dt="2024-05-14T06:45:07.511" v="721" actId="165"/>
          <ac:cxnSpMkLst>
            <pc:docMk/>
            <pc:sldMk cId="882562423" sldId="945"/>
            <ac:cxnSpMk id="80" creationId="{BC8F9C3C-5D1A-61AA-402A-575D7025493A}"/>
          </ac:cxnSpMkLst>
        </pc:cxnChg>
        <pc:cxnChg chg="mod">
          <ac:chgData name="Phillip Kaufman" userId="c001b2a046940d7c" providerId="LiveId" clId="{5CB25B10-5B1C-4017-B167-ED3104435743}" dt="2024-05-14T06:45:07.511" v="721" actId="165"/>
          <ac:cxnSpMkLst>
            <pc:docMk/>
            <pc:sldMk cId="882562423" sldId="945"/>
            <ac:cxnSpMk id="81" creationId="{05ECEF84-B7B6-2ABD-948F-147EC00EE68B}"/>
          </ac:cxnSpMkLst>
        </pc:cxnChg>
        <pc:cxnChg chg="mod">
          <ac:chgData name="Phillip Kaufman" userId="c001b2a046940d7c" providerId="LiveId" clId="{5CB25B10-5B1C-4017-B167-ED3104435743}" dt="2024-05-14T06:45:07.511" v="721" actId="165"/>
          <ac:cxnSpMkLst>
            <pc:docMk/>
            <pc:sldMk cId="882562423" sldId="945"/>
            <ac:cxnSpMk id="82" creationId="{3A9D715D-DCE0-5BFA-6ECD-024431E1A174}"/>
          </ac:cxnSpMkLst>
        </pc:cxnChg>
        <pc:cxnChg chg="mod">
          <ac:chgData name="Phillip Kaufman" userId="c001b2a046940d7c" providerId="LiveId" clId="{5CB25B10-5B1C-4017-B167-ED3104435743}" dt="2024-05-14T06:45:07.511" v="721" actId="165"/>
          <ac:cxnSpMkLst>
            <pc:docMk/>
            <pc:sldMk cId="882562423" sldId="945"/>
            <ac:cxnSpMk id="83" creationId="{E89FBBE7-E25F-D989-5CCB-63763344C29D}"/>
          </ac:cxnSpMkLst>
        </pc:cxnChg>
        <pc:cxnChg chg="mod">
          <ac:chgData name="Phillip Kaufman" userId="c001b2a046940d7c" providerId="LiveId" clId="{5CB25B10-5B1C-4017-B167-ED3104435743}" dt="2024-05-14T06:45:07.511" v="721" actId="165"/>
          <ac:cxnSpMkLst>
            <pc:docMk/>
            <pc:sldMk cId="882562423" sldId="945"/>
            <ac:cxnSpMk id="84" creationId="{D8C889D2-C80E-759C-72FA-41640290AF6E}"/>
          </ac:cxnSpMkLst>
        </pc:cxnChg>
        <pc:cxnChg chg="mod">
          <ac:chgData name="Phillip Kaufman" userId="c001b2a046940d7c" providerId="LiveId" clId="{5CB25B10-5B1C-4017-B167-ED3104435743}" dt="2024-05-14T06:45:07.511" v="721" actId="165"/>
          <ac:cxnSpMkLst>
            <pc:docMk/>
            <pc:sldMk cId="882562423" sldId="945"/>
            <ac:cxnSpMk id="85" creationId="{C219FB75-A4B8-4539-1749-EB27133CA248}"/>
          </ac:cxnSpMkLst>
        </pc:cxnChg>
        <pc:cxnChg chg="mod">
          <ac:chgData name="Phillip Kaufman" userId="c001b2a046940d7c" providerId="LiveId" clId="{5CB25B10-5B1C-4017-B167-ED3104435743}" dt="2024-05-14T06:45:07.511" v="721" actId="165"/>
          <ac:cxnSpMkLst>
            <pc:docMk/>
            <pc:sldMk cId="882562423" sldId="945"/>
            <ac:cxnSpMk id="86" creationId="{BD2B9FD3-BAB3-F495-7C7F-A4AF538A4983}"/>
          </ac:cxnSpMkLst>
        </pc:cxnChg>
        <pc:cxnChg chg="mod">
          <ac:chgData name="Phillip Kaufman" userId="c001b2a046940d7c" providerId="LiveId" clId="{5CB25B10-5B1C-4017-B167-ED3104435743}" dt="2024-05-14T06:45:07.511" v="721" actId="165"/>
          <ac:cxnSpMkLst>
            <pc:docMk/>
            <pc:sldMk cId="882562423" sldId="945"/>
            <ac:cxnSpMk id="87" creationId="{55F8FB87-A833-3569-826D-7133873F3E63}"/>
          </ac:cxnSpMkLst>
        </pc:cxnChg>
        <pc:cxnChg chg="mod">
          <ac:chgData name="Phillip Kaufman" userId="c001b2a046940d7c" providerId="LiveId" clId="{5CB25B10-5B1C-4017-B167-ED3104435743}" dt="2024-05-14T06:45:07.511" v="721" actId="165"/>
          <ac:cxnSpMkLst>
            <pc:docMk/>
            <pc:sldMk cId="882562423" sldId="945"/>
            <ac:cxnSpMk id="88" creationId="{B20325A1-E7D0-C5AC-9B9C-41B74FD5E1F4}"/>
          </ac:cxnSpMkLst>
        </pc:cxnChg>
        <pc:cxnChg chg="mod">
          <ac:chgData name="Phillip Kaufman" userId="c001b2a046940d7c" providerId="LiveId" clId="{5CB25B10-5B1C-4017-B167-ED3104435743}" dt="2024-05-14T06:45:07.511" v="721" actId="165"/>
          <ac:cxnSpMkLst>
            <pc:docMk/>
            <pc:sldMk cId="882562423" sldId="945"/>
            <ac:cxnSpMk id="89" creationId="{9CE94092-4A23-D953-EC08-38F2D809AA51}"/>
          </ac:cxnSpMkLst>
        </pc:cxnChg>
        <pc:cxnChg chg="mod">
          <ac:chgData name="Phillip Kaufman" userId="c001b2a046940d7c" providerId="LiveId" clId="{5CB25B10-5B1C-4017-B167-ED3104435743}" dt="2024-05-14T06:45:07.511" v="721" actId="165"/>
          <ac:cxnSpMkLst>
            <pc:docMk/>
            <pc:sldMk cId="882562423" sldId="945"/>
            <ac:cxnSpMk id="90" creationId="{640E2610-D9EA-70C9-38AF-B07DF00B75D8}"/>
          </ac:cxnSpMkLst>
        </pc:cxnChg>
        <pc:cxnChg chg="mod">
          <ac:chgData name="Phillip Kaufman" userId="c001b2a046940d7c" providerId="LiveId" clId="{5CB25B10-5B1C-4017-B167-ED3104435743}" dt="2024-05-14T06:45:07.511" v="721" actId="165"/>
          <ac:cxnSpMkLst>
            <pc:docMk/>
            <pc:sldMk cId="882562423" sldId="945"/>
            <ac:cxnSpMk id="91" creationId="{20EDFD42-D63E-5F21-635D-892E504DB63C}"/>
          </ac:cxnSpMkLst>
        </pc:cxnChg>
        <pc:cxnChg chg="mod">
          <ac:chgData name="Phillip Kaufman" userId="c001b2a046940d7c" providerId="LiveId" clId="{5CB25B10-5B1C-4017-B167-ED3104435743}" dt="2024-05-14T06:45:07.511" v="721" actId="165"/>
          <ac:cxnSpMkLst>
            <pc:docMk/>
            <pc:sldMk cId="882562423" sldId="945"/>
            <ac:cxnSpMk id="92" creationId="{91476270-C743-1B40-83AC-176637899F1C}"/>
          </ac:cxnSpMkLst>
        </pc:cxnChg>
        <pc:cxnChg chg="mod">
          <ac:chgData name="Phillip Kaufman" userId="c001b2a046940d7c" providerId="LiveId" clId="{5CB25B10-5B1C-4017-B167-ED3104435743}" dt="2024-05-14T06:45:07.511" v="721" actId="165"/>
          <ac:cxnSpMkLst>
            <pc:docMk/>
            <pc:sldMk cId="882562423" sldId="945"/>
            <ac:cxnSpMk id="93" creationId="{A84B27CE-0283-A2F3-024A-EA3D28541631}"/>
          </ac:cxnSpMkLst>
        </pc:cxnChg>
        <pc:cxnChg chg="mod">
          <ac:chgData name="Phillip Kaufman" userId="c001b2a046940d7c" providerId="LiveId" clId="{5CB25B10-5B1C-4017-B167-ED3104435743}" dt="2024-05-14T06:45:07.511" v="721" actId="165"/>
          <ac:cxnSpMkLst>
            <pc:docMk/>
            <pc:sldMk cId="882562423" sldId="945"/>
            <ac:cxnSpMk id="94" creationId="{57578FF8-7292-C6F8-ACD3-CC7B9A06C574}"/>
          </ac:cxnSpMkLst>
        </pc:cxnChg>
        <pc:cxnChg chg="mod">
          <ac:chgData name="Phillip Kaufman" userId="c001b2a046940d7c" providerId="LiveId" clId="{5CB25B10-5B1C-4017-B167-ED3104435743}" dt="2024-05-14T06:45:07.511" v="721" actId="165"/>
          <ac:cxnSpMkLst>
            <pc:docMk/>
            <pc:sldMk cId="882562423" sldId="945"/>
            <ac:cxnSpMk id="95" creationId="{468DBB20-B822-BC9F-744D-8E8C3A53DD10}"/>
          </ac:cxnSpMkLst>
        </pc:cxnChg>
        <pc:cxnChg chg="mod">
          <ac:chgData name="Phillip Kaufman" userId="c001b2a046940d7c" providerId="LiveId" clId="{5CB25B10-5B1C-4017-B167-ED3104435743}" dt="2024-05-14T06:45:07.511" v="721" actId="165"/>
          <ac:cxnSpMkLst>
            <pc:docMk/>
            <pc:sldMk cId="882562423" sldId="945"/>
            <ac:cxnSpMk id="96" creationId="{034FB9F1-0D21-7282-3218-0A9FBA929597}"/>
          </ac:cxnSpMkLst>
        </pc:cxnChg>
        <pc:cxnChg chg="mod">
          <ac:chgData name="Phillip Kaufman" userId="c001b2a046940d7c" providerId="LiveId" clId="{5CB25B10-5B1C-4017-B167-ED3104435743}" dt="2024-05-14T06:45:07.511" v="721" actId="165"/>
          <ac:cxnSpMkLst>
            <pc:docMk/>
            <pc:sldMk cId="882562423" sldId="945"/>
            <ac:cxnSpMk id="97" creationId="{60381977-3105-174B-1960-4E0E588DC88A}"/>
          </ac:cxnSpMkLst>
        </pc:cxnChg>
        <pc:cxnChg chg="mod">
          <ac:chgData name="Phillip Kaufman" userId="c001b2a046940d7c" providerId="LiveId" clId="{5CB25B10-5B1C-4017-B167-ED3104435743}" dt="2024-05-14T06:45:07.511" v="721" actId="165"/>
          <ac:cxnSpMkLst>
            <pc:docMk/>
            <pc:sldMk cId="882562423" sldId="945"/>
            <ac:cxnSpMk id="98" creationId="{EAAC62ED-22DD-62F0-4243-E3F8E7B52770}"/>
          </ac:cxnSpMkLst>
        </pc:cxnChg>
        <pc:cxnChg chg="mod">
          <ac:chgData name="Phillip Kaufman" userId="c001b2a046940d7c" providerId="LiveId" clId="{5CB25B10-5B1C-4017-B167-ED3104435743}" dt="2024-05-14T06:45:07.511" v="721" actId="165"/>
          <ac:cxnSpMkLst>
            <pc:docMk/>
            <pc:sldMk cId="882562423" sldId="945"/>
            <ac:cxnSpMk id="99" creationId="{8FA3C7C4-A6DA-867A-1089-FE2235EEB2E7}"/>
          </ac:cxnSpMkLst>
        </pc:cxnChg>
        <pc:cxnChg chg="mod">
          <ac:chgData name="Phillip Kaufman" userId="c001b2a046940d7c" providerId="LiveId" clId="{5CB25B10-5B1C-4017-B167-ED3104435743}" dt="2024-05-14T06:45:07.511" v="721" actId="165"/>
          <ac:cxnSpMkLst>
            <pc:docMk/>
            <pc:sldMk cId="882562423" sldId="945"/>
            <ac:cxnSpMk id="100" creationId="{02900570-5A23-920F-CD59-652A24FC929D}"/>
          </ac:cxnSpMkLst>
        </pc:cxnChg>
        <pc:cxnChg chg="mod">
          <ac:chgData name="Phillip Kaufman" userId="c001b2a046940d7c" providerId="LiveId" clId="{5CB25B10-5B1C-4017-B167-ED3104435743}" dt="2024-05-14T06:45:07.511" v="721" actId="165"/>
          <ac:cxnSpMkLst>
            <pc:docMk/>
            <pc:sldMk cId="882562423" sldId="945"/>
            <ac:cxnSpMk id="101" creationId="{638F2AF7-8CE0-A482-4351-2E24112D6FE3}"/>
          </ac:cxnSpMkLst>
        </pc:cxnChg>
        <pc:cxnChg chg="mod">
          <ac:chgData name="Phillip Kaufman" userId="c001b2a046940d7c" providerId="LiveId" clId="{5CB25B10-5B1C-4017-B167-ED3104435743}" dt="2024-05-27T07:35:32.979" v="8762"/>
          <ac:cxnSpMkLst>
            <pc:docMk/>
            <pc:sldMk cId="882562423" sldId="945"/>
            <ac:cxnSpMk id="111" creationId="{5888A080-619C-FC2E-DBA6-E84E1459E189}"/>
          </ac:cxnSpMkLst>
        </pc:cxnChg>
        <pc:cxnChg chg="mod">
          <ac:chgData name="Phillip Kaufman" userId="c001b2a046940d7c" providerId="LiveId" clId="{5CB25B10-5B1C-4017-B167-ED3104435743}" dt="2024-05-27T07:35:32.979" v="8762"/>
          <ac:cxnSpMkLst>
            <pc:docMk/>
            <pc:sldMk cId="882562423" sldId="945"/>
            <ac:cxnSpMk id="112" creationId="{61A601DB-7EE2-7B12-EB27-02E3A9E8CC3E}"/>
          </ac:cxnSpMkLst>
        </pc:cxnChg>
        <pc:cxnChg chg="mod">
          <ac:chgData name="Phillip Kaufman" userId="c001b2a046940d7c" providerId="LiveId" clId="{5CB25B10-5B1C-4017-B167-ED3104435743}" dt="2024-05-27T07:35:32.979" v="8762"/>
          <ac:cxnSpMkLst>
            <pc:docMk/>
            <pc:sldMk cId="882562423" sldId="945"/>
            <ac:cxnSpMk id="113" creationId="{679CF4D6-D230-3631-1D4C-FAE44E0FB8EB}"/>
          </ac:cxnSpMkLst>
        </pc:cxnChg>
        <pc:cxnChg chg="mod">
          <ac:chgData name="Phillip Kaufman" userId="c001b2a046940d7c" providerId="LiveId" clId="{5CB25B10-5B1C-4017-B167-ED3104435743}" dt="2024-05-27T07:35:32.979" v="8762"/>
          <ac:cxnSpMkLst>
            <pc:docMk/>
            <pc:sldMk cId="882562423" sldId="945"/>
            <ac:cxnSpMk id="120" creationId="{97B95A82-5967-0B04-E592-A8986222ADD1}"/>
          </ac:cxnSpMkLst>
        </pc:cxnChg>
        <pc:cxnChg chg="mod">
          <ac:chgData name="Phillip Kaufman" userId="c001b2a046940d7c" providerId="LiveId" clId="{5CB25B10-5B1C-4017-B167-ED3104435743}" dt="2024-05-27T07:35:32.979" v="8762"/>
          <ac:cxnSpMkLst>
            <pc:docMk/>
            <pc:sldMk cId="882562423" sldId="945"/>
            <ac:cxnSpMk id="121" creationId="{6F1051E3-8492-CFFC-FEBB-51288B775763}"/>
          </ac:cxnSpMkLst>
        </pc:cxnChg>
        <pc:cxnChg chg="mod">
          <ac:chgData name="Phillip Kaufman" userId="c001b2a046940d7c" providerId="LiveId" clId="{5CB25B10-5B1C-4017-B167-ED3104435743}" dt="2024-05-27T07:35:32.979" v="8762"/>
          <ac:cxnSpMkLst>
            <pc:docMk/>
            <pc:sldMk cId="882562423" sldId="945"/>
            <ac:cxnSpMk id="122" creationId="{36B9FF3E-842A-094D-7593-714E0519CFAC}"/>
          </ac:cxnSpMkLst>
        </pc:cxnChg>
        <pc:cxnChg chg="mod">
          <ac:chgData name="Phillip Kaufman" userId="c001b2a046940d7c" providerId="LiveId" clId="{5CB25B10-5B1C-4017-B167-ED3104435743}" dt="2024-05-27T07:35:32.979" v="8762"/>
          <ac:cxnSpMkLst>
            <pc:docMk/>
            <pc:sldMk cId="882562423" sldId="945"/>
            <ac:cxnSpMk id="123" creationId="{112BB721-CFAF-5DF7-8581-D152131A2299}"/>
          </ac:cxnSpMkLst>
        </pc:cxnChg>
        <pc:cxnChg chg="mod">
          <ac:chgData name="Phillip Kaufman" userId="c001b2a046940d7c" providerId="LiveId" clId="{5CB25B10-5B1C-4017-B167-ED3104435743}" dt="2024-05-27T07:35:32.979" v="8762"/>
          <ac:cxnSpMkLst>
            <pc:docMk/>
            <pc:sldMk cId="882562423" sldId="945"/>
            <ac:cxnSpMk id="124" creationId="{D474B369-A20B-249B-CE2F-3894FD4625DF}"/>
          </ac:cxnSpMkLst>
        </pc:cxnChg>
        <pc:cxnChg chg="mod">
          <ac:chgData name="Phillip Kaufman" userId="c001b2a046940d7c" providerId="LiveId" clId="{5CB25B10-5B1C-4017-B167-ED3104435743}" dt="2024-05-27T07:35:32.979" v="8762"/>
          <ac:cxnSpMkLst>
            <pc:docMk/>
            <pc:sldMk cId="882562423" sldId="945"/>
            <ac:cxnSpMk id="125" creationId="{39934337-7D9A-7645-A279-63242B8F0E88}"/>
          </ac:cxnSpMkLst>
        </pc:cxnChg>
        <pc:cxnChg chg="mod">
          <ac:chgData name="Phillip Kaufman" userId="c001b2a046940d7c" providerId="LiveId" clId="{5CB25B10-5B1C-4017-B167-ED3104435743}" dt="2024-05-27T07:37:24.932" v="8818" actId="1038"/>
          <ac:cxnSpMkLst>
            <pc:docMk/>
            <pc:sldMk cId="882562423" sldId="945"/>
            <ac:cxnSpMk id="126" creationId="{5B345D7A-1F21-5340-DFB5-6EC513871361}"/>
          </ac:cxnSpMkLst>
        </pc:cxnChg>
        <pc:cxnChg chg="mod">
          <ac:chgData name="Phillip Kaufman" userId="c001b2a046940d7c" providerId="LiveId" clId="{5CB25B10-5B1C-4017-B167-ED3104435743}" dt="2024-05-27T07:35:32.979" v="8762"/>
          <ac:cxnSpMkLst>
            <pc:docMk/>
            <pc:sldMk cId="882562423" sldId="945"/>
            <ac:cxnSpMk id="127" creationId="{A31CBB08-7D51-EA5A-8CA9-001685016C36}"/>
          </ac:cxnSpMkLst>
        </pc:cxnChg>
        <pc:cxnChg chg="mod">
          <ac:chgData name="Phillip Kaufman" userId="c001b2a046940d7c" providerId="LiveId" clId="{5CB25B10-5B1C-4017-B167-ED3104435743}" dt="2024-05-30T06:26:45.061" v="9677" actId="404"/>
          <ac:cxnSpMkLst>
            <pc:docMk/>
            <pc:sldMk cId="882562423" sldId="945"/>
            <ac:cxnSpMk id="128" creationId="{35C367D4-BB9C-E19A-2D0D-F853C42B1796}"/>
          </ac:cxnSpMkLst>
        </pc:cxnChg>
        <pc:cxnChg chg="mod">
          <ac:chgData name="Phillip Kaufman" userId="c001b2a046940d7c" providerId="LiveId" clId="{5CB25B10-5B1C-4017-B167-ED3104435743}" dt="2024-05-27T07:35:32.979" v="8762"/>
          <ac:cxnSpMkLst>
            <pc:docMk/>
            <pc:sldMk cId="882562423" sldId="945"/>
            <ac:cxnSpMk id="128" creationId="{863C52A9-09C2-8333-28EF-04FEDD165165}"/>
          </ac:cxnSpMkLst>
        </pc:cxnChg>
        <pc:cxnChg chg="mod">
          <ac:chgData name="Phillip Kaufman" userId="c001b2a046940d7c" providerId="LiveId" clId="{5CB25B10-5B1C-4017-B167-ED3104435743}" dt="2024-05-30T06:26:45.061" v="9677" actId="404"/>
          <ac:cxnSpMkLst>
            <pc:docMk/>
            <pc:sldMk cId="882562423" sldId="945"/>
            <ac:cxnSpMk id="129" creationId="{090A1F83-CAA5-BD11-0C65-7B65BAF457B8}"/>
          </ac:cxnSpMkLst>
        </pc:cxnChg>
        <pc:cxnChg chg="mod">
          <ac:chgData name="Phillip Kaufman" userId="c001b2a046940d7c" providerId="LiveId" clId="{5CB25B10-5B1C-4017-B167-ED3104435743}" dt="2024-05-27T07:35:32.979" v="8762"/>
          <ac:cxnSpMkLst>
            <pc:docMk/>
            <pc:sldMk cId="882562423" sldId="945"/>
            <ac:cxnSpMk id="129" creationId="{E3C890F6-A3F3-0F68-E0C0-7432D993BA05}"/>
          </ac:cxnSpMkLst>
        </pc:cxnChg>
        <pc:cxnChg chg="mod">
          <ac:chgData name="Phillip Kaufman" userId="c001b2a046940d7c" providerId="LiveId" clId="{5CB25B10-5B1C-4017-B167-ED3104435743}" dt="2024-05-30T06:26:45.061" v="9677" actId="404"/>
          <ac:cxnSpMkLst>
            <pc:docMk/>
            <pc:sldMk cId="882562423" sldId="945"/>
            <ac:cxnSpMk id="130" creationId="{3D6C8ECB-DEAB-D29C-1B36-8F5F7AAF006A}"/>
          </ac:cxnSpMkLst>
        </pc:cxnChg>
        <pc:cxnChg chg="mod">
          <ac:chgData name="Phillip Kaufman" userId="c001b2a046940d7c" providerId="LiveId" clId="{5CB25B10-5B1C-4017-B167-ED3104435743}" dt="2024-05-30T06:26:45.061" v="9677" actId="404"/>
          <ac:cxnSpMkLst>
            <pc:docMk/>
            <pc:sldMk cId="882562423" sldId="945"/>
            <ac:cxnSpMk id="131" creationId="{2FEDD5C7-0C30-FC79-DA76-192E537AA2E7}"/>
          </ac:cxnSpMkLst>
        </pc:cxnChg>
        <pc:cxnChg chg="mod">
          <ac:chgData name="Phillip Kaufman" userId="c001b2a046940d7c" providerId="LiveId" clId="{5CB25B10-5B1C-4017-B167-ED3104435743}" dt="2024-05-30T06:26:45.061" v="9677" actId="404"/>
          <ac:cxnSpMkLst>
            <pc:docMk/>
            <pc:sldMk cId="882562423" sldId="945"/>
            <ac:cxnSpMk id="132" creationId="{8AADABB7-AE91-4930-0782-5C92003A6714}"/>
          </ac:cxnSpMkLst>
        </pc:cxnChg>
        <pc:cxnChg chg="mod">
          <ac:chgData name="Phillip Kaufman" userId="c001b2a046940d7c" providerId="LiveId" clId="{5CB25B10-5B1C-4017-B167-ED3104435743}" dt="2024-05-30T06:26:45.061" v="9677" actId="404"/>
          <ac:cxnSpMkLst>
            <pc:docMk/>
            <pc:sldMk cId="882562423" sldId="945"/>
            <ac:cxnSpMk id="133" creationId="{170EB303-4F40-0582-4E47-3235713BD61D}"/>
          </ac:cxnSpMkLst>
        </pc:cxnChg>
        <pc:cxnChg chg="mod">
          <ac:chgData name="Phillip Kaufman" userId="c001b2a046940d7c" providerId="LiveId" clId="{5CB25B10-5B1C-4017-B167-ED3104435743}" dt="2024-05-27T07:37:38.911" v="8837"/>
          <ac:cxnSpMkLst>
            <pc:docMk/>
            <pc:sldMk cId="882562423" sldId="945"/>
            <ac:cxnSpMk id="138" creationId="{B5B59742-50EA-EF96-8701-BFD0A0DF9F93}"/>
          </ac:cxnSpMkLst>
        </pc:cxnChg>
        <pc:cxnChg chg="mod">
          <ac:chgData name="Phillip Kaufman" userId="c001b2a046940d7c" providerId="LiveId" clId="{5CB25B10-5B1C-4017-B167-ED3104435743}" dt="2024-05-27T07:37:38.911" v="8837"/>
          <ac:cxnSpMkLst>
            <pc:docMk/>
            <pc:sldMk cId="882562423" sldId="945"/>
            <ac:cxnSpMk id="139" creationId="{D92448F2-8012-9718-6F23-00F28C7360CB}"/>
          </ac:cxnSpMkLst>
        </pc:cxnChg>
        <pc:cxnChg chg="mod">
          <ac:chgData name="Phillip Kaufman" userId="c001b2a046940d7c" providerId="LiveId" clId="{5CB25B10-5B1C-4017-B167-ED3104435743}" dt="2024-05-27T07:37:38.911" v="8837"/>
          <ac:cxnSpMkLst>
            <pc:docMk/>
            <pc:sldMk cId="882562423" sldId="945"/>
            <ac:cxnSpMk id="140" creationId="{AC38CE60-502D-B59B-EB58-D3E84134FD9B}"/>
          </ac:cxnSpMkLst>
        </pc:cxnChg>
        <pc:cxnChg chg="mod">
          <ac:chgData name="Phillip Kaufman" userId="c001b2a046940d7c" providerId="LiveId" clId="{5CB25B10-5B1C-4017-B167-ED3104435743}" dt="2024-05-27T07:37:38.911" v="8837"/>
          <ac:cxnSpMkLst>
            <pc:docMk/>
            <pc:sldMk cId="882562423" sldId="945"/>
            <ac:cxnSpMk id="141" creationId="{7F64C7E4-B2CF-63DE-19A6-BC1FF66BD4F9}"/>
          </ac:cxnSpMkLst>
        </pc:cxnChg>
        <pc:cxnChg chg="mod">
          <ac:chgData name="Phillip Kaufman" userId="c001b2a046940d7c" providerId="LiveId" clId="{5CB25B10-5B1C-4017-B167-ED3104435743}" dt="2024-05-30T06:26:45.061" v="9677" actId="404"/>
          <ac:cxnSpMkLst>
            <pc:docMk/>
            <pc:sldMk cId="882562423" sldId="945"/>
            <ac:cxnSpMk id="142" creationId="{4A6FF6A0-18BB-EA24-927E-85D6CD86ECF5}"/>
          </ac:cxnSpMkLst>
        </pc:cxnChg>
        <pc:cxnChg chg="mod">
          <ac:chgData name="Phillip Kaufman" userId="c001b2a046940d7c" providerId="LiveId" clId="{5CB25B10-5B1C-4017-B167-ED3104435743}" dt="2024-05-14T06:45:07.511" v="721" actId="165"/>
          <ac:cxnSpMkLst>
            <pc:docMk/>
            <pc:sldMk cId="882562423" sldId="945"/>
            <ac:cxnSpMk id="142" creationId="{C26BB54F-CC03-99D3-D044-3A2E8C3BA7A5}"/>
          </ac:cxnSpMkLst>
        </pc:cxnChg>
        <pc:cxnChg chg="mod">
          <ac:chgData name="Phillip Kaufman" userId="c001b2a046940d7c" providerId="LiveId" clId="{5CB25B10-5B1C-4017-B167-ED3104435743}" dt="2024-05-27T07:37:38.911" v="8837"/>
          <ac:cxnSpMkLst>
            <pc:docMk/>
            <pc:sldMk cId="882562423" sldId="945"/>
            <ac:cxnSpMk id="143" creationId="{8C4F10AA-059D-E63C-FA73-28BFF2924F96}"/>
          </ac:cxnSpMkLst>
        </pc:cxnChg>
        <pc:cxnChg chg="mod">
          <ac:chgData name="Phillip Kaufman" userId="c001b2a046940d7c" providerId="LiveId" clId="{5CB25B10-5B1C-4017-B167-ED3104435743}" dt="2024-05-14T06:45:07.511" v="721" actId="165"/>
          <ac:cxnSpMkLst>
            <pc:docMk/>
            <pc:sldMk cId="882562423" sldId="945"/>
            <ac:cxnSpMk id="144" creationId="{A0000CAF-4F3B-73BE-826E-9BAAB5D8ED8D}"/>
          </ac:cxnSpMkLst>
        </pc:cxnChg>
        <pc:cxnChg chg="mod">
          <ac:chgData name="Phillip Kaufman" userId="c001b2a046940d7c" providerId="LiveId" clId="{5CB25B10-5B1C-4017-B167-ED3104435743}" dt="2024-05-30T06:26:45.061" v="9677" actId="404"/>
          <ac:cxnSpMkLst>
            <pc:docMk/>
            <pc:sldMk cId="882562423" sldId="945"/>
            <ac:cxnSpMk id="144" creationId="{A7CAC003-4B1B-1FDD-6A5A-4653FAFB9735}"/>
          </ac:cxnSpMkLst>
        </pc:cxnChg>
        <pc:cxnChg chg="mod">
          <ac:chgData name="Phillip Kaufman" userId="c001b2a046940d7c" providerId="LiveId" clId="{5CB25B10-5B1C-4017-B167-ED3104435743}" dt="2024-05-30T06:26:45.061" v="9677" actId="404"/>
          <ac:cxnSpMkLst>
            <pc:docMk/>
            <pc:sldMk cId="882562423" sldId="945"/>
            <ac:cxnSpMk id="145" creationId="{D2FC8177-AF41-AA71-EBC6-D7713D0D3567}"/>
          </ac:cxnSpMkLst>
        </pc:cxnChg>
        <pc:cxnChg chg="mod">
          <ac:chgData name="Phillip Kaufman" userId="c001b2a046940d7c" providerId="LiveId" clId="{5CB25B10-5B1C-4017-B167-ED3104435743}" dt="2024-05-27T07:37:38.911" v="8837"/>
          <ac:cxnSpMkLst>
            <pc:docMk/>
            <pc:sldMk cId="882562423" sldId="945"/>
            <ac:cxnSpMk id="146" creationId="{A6F70822-84DA-4043-38C0-6D054A1D2DE2}"/>
          </ac:cxnSpMkLst>
        </pc:cxnChg>
        <pc:cxnChg chg="mod">
          <ac:chgData name="Phillip Kaufman" userId="c001b2a046940d7c" providerId="LiveId" clId="{5CB25B10-5B1C-4017-B167-ED3104435743}" dt="2024-05-27T07:37:38.911" v="8837"/>
          <ac:cxnSpMkLst>
            <pc:docMk/>
            <pc:sldMk cId="882562423" sldId="945"/>
            <ac:cxnSpMk id="147" creationId="{311F38F1-AB62-EC9D-7E3D-DD38F22E35C7}"/>
          </ac:cxnSpMkLst>
        </pc:cxnChg>
        <pc:cxnChg chg="mod">
          <ac:chgData name="Phillip Kaufman" userId="c001b2a046940d7c" providerId="LiveId" clId="{5CB25B10-5B1C-4017-B167-ED3104435743}" dt="2024-05-27T07:37:38.911" v="8837"/>
          <ac:cxnSpMkLst>
            <pc:docMk/>
            <pc:sldMk cId="882562423" sldId="945"/>
            <ac:cxnSpMk id="148" creationId="{4365A839-D04F-0AB1-DA15-FFB6D4E63A0C}"/>
          </ac:cxnSpMkLst>
        </pc:cxnChg>
        <pc:cxnChg chg="mod">
          <ac:chgData name="Phillip Kaufman" userId="c001b2a046940d7c" providerId="LiveId" clId="{5CB25B10-5B1C-4017-B167-ED3104435743}" dt="2024-05-27T07:37:38.911" v="8837"/>
          <ac:cxnSpMkLst>
            <pc:docMk/>
            <pc:sldMk cId="882562423" sldId="945"/>
            <ac:cxnSpMk id="149" creationId="{EAE023D5-3BC6-AD65-0FEB-8D3E55B317DB}"/>
          </ac:cxnSpMkLst>
        </pc:cxnChg>
        <pc:cxnChg chg="mod">
          <ac:chgData name="Phillip Kaufman" userId="c001b2a046940d7c" providerId="LiveId" clId="{5CB25B10-5B1C-4017-B167-ED3104435743}" dt="2024-05-27T07:37:38.911" v="8837"/>
          <ac:cxnSpMkLst>
            <pc:docMk/>
            <pc:sldMk cId="882562423" sldId="945"/>
            <ac:cxnSpMk id="150" creationId="{432ACCA0-5FE3-1EAC-3D22-2CA3942A44EA}"/>
          </ac:cxnSpMkLst>
        </pc:cxnChg>
        <pc:cxnChg chg="mod">
          <ac:chgData name="Phillip Kaufman" userId="c001b2a046940d7c" providerId="LiveId" clId="{5CB25B10-5B1C-4017-B167-ED3104435743}" dt="2024-05-27T07:37:38.911" v="8837"/>
          <ac:cxnSpMkLst>
            <pc:docMk/>
            <pc:sldMk cId="882562423" sldId="945"/>
            <ac:cxnSpMk id="151" creationId="{50C3C056-9829-D3A6-C291-E2AD09236C39}"/>
          </ac:cxnSpMkLst>
        </pc:cxnChg>
        <pc:cxnChg chg="mod">
          <ac:chgData name="Phillip Kaufman" userId="c001b2a046940d7c" providerId="LiveId" clId="{5CB25B10-5B1C-4017-B167-ED3104435743}" dt="2024-05-27T07:37:38.911" v="8837"/>
          <ac:cxnSpMkLst>
            <pc:docMk/>
            <pc:sldMk cId="882562423" sldId="945"/>
            <ac:cxnSpMk id="152" creationId="{A9F140A1-59BB-92C0-EEE7-F56CBF7F47DD}"/>
          </ac:cxnSpMkLst>
        </pc:cxnChg>
        <pc:cxnChg chg="mod">
          <ac:chgData name="Phillip Kaufman" userId="c001b2a046940d7c" providerId="LiveId" clId="{5CB25B10-5B1C-4017-B167-ED3104435743}" dt="2024-05-27T07:37:38.911" v="8837"/>
          <ac:cxnSpMkLst>
            <pc:docMk/>
            <pc:sldMk cId="882562423" sldId="945"/>
            <ac:cxnSpMk id="153" creationId="{80B423DF-47E9-F08A-329D-48005877B97E}"/>
          </ac:cxnSpMkLst>
        </pc:cxnChg>
        <pc:cxnChg chg="mod">
          <ac:chgData name="Phillip Kaufman" userId="c001b2a046940d7c" providerId="LiveId" clId="{5CB25B10-5B1C-4017-B167-ED3104435743}" dt="2024-05-27T07:37:38.911" v="8837"/>
          <ac:cxnSpMkLst>
            <pc:docMk/>
            <pc:sldMk cId="882562423" sldId="945"/>
            <ac:cxnSpMk id="154" creationId="{833AB969-C995-55DC-1812-61F47093BA9C}"/>
          </ac:cxnSpMkLst>
        </pc:cxnChg>
        <pc:cxnChg chg="mod">
          <ac:chgData name="Phillip Kaufman" userId="c001b2a046940d7c" providerId="LiveId" clId="{5CB25B10-5B1C-4017-B167-ED3104435743}" dt="2024-05-27T07:37:38.911" v="8837"/>
          <ac:cxnSpMkLst>
            <pc:docMk/>
            <pc:sldMk cId="882562423" sldId="945"/>
            <ac:cxnSpMk id="155" creationId="{2E1DD7B1-0F65-4CBD-6F2C-25A3DB1655BC}"/>
          </ac:cxnSpMkLst>
        </pc:cxnChg>
        <pc:cxnChg chg="mod">
          <ac:chgData name="Phillip Kaufman" userId="c001b2a046940d7c" providerId="LiveId" clId="{5CB25B10-5B1C-4017-B167-ED3104435743}" dt="2024-05-27T07:37:38.911" v="8837"/>
          <ac:cxnSpMkLst>
            <pc:docMk/>
            <pc:sldMk cId="882562423" sldId="945"/>
            <ac:cxnSpMk id="156" creationId="{0FB67A7D-9840-19DE-6768-5683EEBD4E65}"/>
          </ac:cxnSpMkLst>
        </pc:cxnChg>
        <pc:cxnChg chg="mod">
          <ac:chgData name="Phillip Kaufman" userId="c001b2a046940d7c" providerId="LiveId" clId="{5CB25B10-5B1C-4017-B167-ED3104435743}" dt="2024-05-27T07:37:38.911" v="8837"/>
          <ac:cxnSpMkLst>
            <pc:docMk/>
            <pc:sldMk cId="882562423" sldId="945"/>
            <ac:cxnSpMk id="157" creationId="{26B62979-0641-176B-D559-C611888D8DA2}"/>
          </ac:cxnSpMkLst>
        </pc:cxnChg>
        <pc:cxnChg chg="mod">
          <ac:chgData name="Phillip Kaufman" userId="c001b2a046940d7c" providerId="LiveId" clId="{5CB25B10-5B1C-4017-B167-ED3104435743}" dt="2024-05-27T07:37:38.911" v="8837"/>
          <ac:cxnSpMkLst>
            <pc:docMk/>
            <pc:sldMk cId="882562423" sldId="945"/>
            <ac:cxnSpMk id="158" creationId="{BB9BB24D-7EC9-FB11-13CB-8DC5FD326194}"/>
          </ac:cxnSpMkLst>
        </pc:cxnChg>
        <pc:cxnChg chg="mod">
          <ac:chgData name="Phillip Kaufman" userId="c001b2a046940d7c" providerId="LiveId" clId="{5CB25B10-5B1C-4017-B167-ED3104435743}" dt="2024-05-27T07:37:38.911" v="8837"/>
          <ac:cxnSpMkLst>
            <pc:docMk/>
            <pc:sldMk cId="882562423" sldId="945"/>
            <ac:cxnSpMk id="159" creationId="{110F901A-5CF2-716D-3AC5-F77488239B4B}"/>
          </ac:cxnSpMkLst>
        </pc:cxnChg>
        <pc:cxnChg chg="mod">
          <ac:chgData name="Phillip Kaufman" userId="c001b2a046940d7c" providerId="LiveId" clId="{5CB25B10-5B1C-4017-B167-ED3104435743}" dt="2024-05-27T07:37:38.911" v="8837"/>
          <ac:cxnSpMkLst>
            <pc:docMk/>
            <pc:sldMk cId="882562423" sldId="945"/>
            <ac:cxnSpMk id="160" creationId="{9617D375-7411-A2F5-67DF-9434F430DC96}"/>
          </ac:cxnSpMkLst>
        </pc:cxnChg>
        <pc:cxnChg chg="mod">
          <ac:chgData name="Phillip Kaufman" userId="c001b2a046940d7c" providerId="LiveId" clId="{5CB25B10-5B1C-4017-B167-ED3104435743}" dt="2024-05-27T07:37:38.911" v="8837"/>
          <ac:cxnSpMkLst>
            <pc:docMk/>
            <pc:sldMk cId="882562423" sldId="945"/>
            <ac:cxnSpMk id="161" creationId="{4539ACAA-D74E-4020-37AF-7F833E85AF1A}"/>
          </ac:cxnSpMkLst>
        </pc:cxnChg>
        <pc:cxnChg chg="mod">
          <ac:chgData name="Phillip Kaufman" userId="c001b2a046940d7c" providerId="LiveId" clId="{5CB25B10-5B1C-4017-B167-ED3104435743}" dt="2024-05-27T07:37:38.911" v="8837"/>
          <ac:cxnSpMkLst>
            <pc:docMk/>
            <pc:sldMk cId="882562423" sldId="945"/>
            <ac:cxnSpMk id="162" creationId="{DAC2DDDF-685E-B3C4-BE1E-16A7F53F9E30}"/>
          </ac:cxnSpMkLst>
        </pc:cxnChg>
        <pc:cxnChg chg="mod">
          <ac:chgData name="Phillip Kaufman" userId="c001b2a046940d7c" providerId="LiveId" clId="{5CB25B10-5B1C-4017-B167-ED3104435743}" dt="2024-05-27T07:37:38.911" v="8837"/>
          <ac:cxnSpMkLst>
            <pc:docMk/>
            <pc:sldMk cId="882562423" sldId="945"/>
            <ac:cxnSpMk id="163" creationId="{3A1226F3-555E-F5FD-433F-76BFA6FBC585}"/>
          </ac:cxnSpMkLst>
        </pc:cxnChg>
        <pc:cxnChg chg="mod">
          <ac:chgData name="Phillip Kaufman" userId="c001b2a046940d7c" providerId="LiveId" clId="{5CB25B10-5B1C-4017-B167-ED3104435743}" dt="2024-05-27T07:37:38.911" v="8837"/>
          <ac:cxnSpMkLst>
            <pc:docMk/>
            <pc:sldMk cId="882562423" sldId="945"/>
            <ac:cxnSpMk id="164" creationId="{D16915C5-F34F-FCEC-B606-5E2302C38A46}"/>
          </ac:cxnSpMkLst>
        </pc:cxnChg>
        <pc:cxnChg chg="mod">
          <ac:chgData name="Phillip Kaufman" userId="c001b2a046940d7c" providerId="LiveId" clId="{5CB25B10-5B1C-4017-B167-ED3104435743}" dt="2024-05-27T07:37:38.911" v="8837"/>
          <ac:cxnSpMkLst>
            <pc:docMk/>
            <pc:sldMk cId="882562423" sldId="945"/>
            <ac:cxnSpMk id="165" creationId="{92F1B048-F4BC-5D0A-EF10-46076E7B2107}"/>
          </ac:cxnSpMkLst>
        </pc:cxnChg>
        <pc:cxnChg chg="mod">
          <ac:chgData name="Phillip Kaufman" userId="c001b2a046940d7c" providerId="LiveId" clId="{5CB25B10-5B1C-4017-B167-ED3104435743}" dt="2024-05-27T07:37:38.911" v="8837"/>
          <ac:cxnSpMkLst>
            <pc:docMk/>
            <pc:sldMk cId="882562423" sldId="945"/>
            <ac:cxnSpMk id="166" creationId="{BBCE9C0D-9683-9036-6298-B3F53B65B5BB}"/>
          </ac:cxnSpMkLst>
        </pc:cxnChg>
        <pc:cxnChg chg="mod">
          <ac:chgData name="Phillip Kaufman" userId="c001b2a046940d7c" providerId="LiveId" clId="{5CB25B10-5B1C-4017-B167-ED3104435743}" dt="2024-05-27T07:37:38.911" v="8837"/>
          <ac:cxnSpMkLst>
            <pc:docMk/>
            <pc:sldMk cId="882562423" sldId="945"/>
            <ac:cxnSpMk id="167" creationId="{F7EF311A-3874-C827-CCD4-4F59B133F980}"/>
          </ac:cxnSpMkLst>
        </pc:cxnChg>
        <pc:cxnChg chg="mod">
          <ac:chgData name="Phillip Kaufman" userId="c001b2a046940d7c" providerId="LiveId" clId="{5CB25B10-5B1C-4017-B167-ED3104435743}" dt="2024-05-27T07:37:38.911" v="8837"/>
          <ac:cxnSpMkLst>
            <pc:docMk/>
            <pc:sldMk cId="882562423" sldId="945"/>
            <ac:cxnSpMk id="168" creationId="{68BA364F-283B-EA72-E3FB-E4C23F60C8AF}"/>
          </ac:cxnSpMkLst>
        </pc:cxnChg>
        <pc:cxnChg chg="mod">
          <ac:chgData name="Phillip Kaufman" userId="c001b2a046940d7c" providerId="LiveId" clId="{5CB25B10-5B1C-4017-B167-ED3104435743}" dt="2024-05-27T07:37:38.911" v="8837"/>
          <ac:cxnSpMkLst>
            <pc:docMk/>
            <pc:sldMk cId="882562423" sldId="945"/>
            <ac:cxnSpMk id="169" creationId="{13934283-CDB9-0635-64FE-86D6DC7DEDD5}"/>
          </ac:cxnSpMkLst>
        </pc:cxnChg>
        <pc:cxnChg chg="mod">
          <ac:chgData name="Phillip Kaufman" userId="c001b2a046940d7c" providerId="LiveId" clId="{5CB25B10-5B1C-4017-B167-ED3104435743}" dt="2024-05-27T07:37:38.911" v="8837"/>
          <ac:cxnSpMkLst>
            <pc:docMk/>
            <pc:sldMk cId="882562423" sldId="945"/>
            <ac:cxnSpMk id="170" creationId="{3183189B-F192-760F-0615-E1DC3CD8C56D}"/>
          </ac:cxnSpMkLst>
        </pc:cxnChg>
        <pc:cxnChg chg="mod">
          <ac:chgData name="Phillip Kaufman" userId="c001b2a046940d7c" providerId="LiveId" clId="{5CB25B10-5B1C-4017-B167-ED3104435743}" dt="2024-05-27T07:37:38.911" v="8837"/>
          <ac:cxnSpMkLst>
            <pc:docMk/>
            <pc:sldMk cId="882562423" sldId="945"/>
            <ac:cxnSpMk id="171" creationId="{70BEB8FF-BA75-7722-BBCC-55C1F3A6ABF5}"/>
          </ac:cxnSpMkLst>
        </pc:cxnChg>
        <pc:cxnChg chg="mod">
          <ac:chgData name="Phillip Kaufman" userId="c001b2a046940d7c" providerId="LiveId" clId="{5CB25B10-5B1C-4017-B167-ED3104435743}" dt="2024-05-27T07:37:38.911" v="8837"/>
          <ac:cxnSpMkLst>
            <pc:docMk/>
            <pc:sldMk cId="882562423" sldId="945"/>
            <ac:cxnSpMk id="172" creationId="{227521BB-DCB8-2D41-7413-CC281E417135}"/>
          </ac:cxnSpMkLst>
        </pc:cxnChg>
        <pc:cxnChg chg="mod">
          <ac:chgData name="Phillip Kaufman" userId="c001b2a046940d7c" providerId="LiveId" clId="{5CB25B10-5B1C-4017-B167-ED3104435743}" dt="2024-05-27T07:37:38.911" v="8837"/>
          <ac:cxnSpMkLst>
            <pc:docMk/>
            <pc:sldMk cId="882562423" sldId="945"/>
            <ac:cxnSpMk id="188" creationId="{C2BAA333-80BA-51CB-6073-B421838FF812}"/>
          </ac:cxnSpMkLst>
        </pc:cxnChg>
        <pc:cxnChg chg="mod">
          <ac:chgData name="Phillip Kaufman" userId="c001b2a046940d7c" providerId="LiveId" clId="{5CB25B10-5B1C-4017-B167-ED3104435743}" dt="2024-05-27T07:37:38.911" v="8837"/>
          <ac:cxnSpMkLst>
            <pc:docMk/>
            <pc:sldMk cId="882562423" sldId="945"/>
            <ac:cxnSpMk id="189" creationId="{CFA286B6-A9B6-39C7-E977-D9506A03A98B}"/>
          </ac:cxnSpMkLst>
        </pc:cxnChg>
        <pc:cxnChg chg="mod">
          <ac:chgData name="Phillip Kaufman" userId="c001b2a046940d7c" providerId="LiveId" clId="{5CB25B10-5B1C-4017-B167-ED3104435743}" dt="2024-05-30T06:26:45.061" v="9677" actId="404"/>
          <ac:cxnSpMkLst>
            <pc:docMk/>
            <pc:sldMk cId="882562423" sldId="945"/>
            <ac:cxnSpMk id="190" creationId="{224C6965-2FB3-C5F4-D6CC-79A8A8AA3A2A}"/>
          </ac:cxnSpMkLst>
        </pc:cxnChg>
        <pc:cxnChg chg="mod">
          <ac:chgData name="Phillip Kaufman" userId="c001b2a046940d7c" providerId="LiveId" clId="{5CB25B10-5B1C-4017-B167-ED3104435743}" dt="2024-05-30T06:26:45.061" v="9677" actId="404"/>
          <ac:cxnSpMkLst>
            <pc:docMk/>
            <pc:sldMk cId="882562423" sldId="945"/>
            <ac:cxnSpMk id="191" creationId="{0CFC3FCA-707F-79F9-27ED-F50A53B5C9DA}"/>
          </ac:cxnSpMkLst>
        </pc:cxnChg>
        <pc:cxnChg chg="mod">
          <ac:chgData name="Phillip Kaufman" userId="c001b2a046940d7c" providerId="LiveId" clId="{5CB25B10-5B1C-4017-B167-ED3104435743}" dt="2024-05-30T06:26:45.061" v="9677" actId="404"/>
          <ac:cxnSpMkLst>
            <pc:docMk/>
            <pc:sldMk cId="882562423" sldId="945"/>
            <ac:cxnSpMk id="192" creationId="{8AFF186F-B4E7-2DA6-2E91-29F0B9DFEC74}"/>
          </ac:cxnSpMkLst>
        </pc:cxnChg>
        <pc:cxnChg chg="mod">
          <ac:chgData name="Phillip Kaufman" userId="c001b2a046940d7c" providerId="LiveId" clId="{5CB25B10-5B1C-4017-B167-ED3104435743}" dt="2024-05-30T06:26:45.061" v="9677" actId="404"/>
          <ac:cxnSpMkLst>
            <pc:docMk/>
            <pc:sldMk cId="882562423" sldId="945"/>
            <ac:cxnSpMk id="193" creationId="{A1416C17-D2B3-31C9-1F3B-A32469E33ECC}"/>
          </ac:cxnSpMkLst>
        </pc:cxnChg>
        <pc:cxnChg chg="mod">
          <ac:chgData name="Phillip Kaufman" userId="c001b2a046940d7c" providerId="LiveId" clId="{5CB25B10-5B1C-4017-B167-ED3104435743}" dt="2024-05-30T06:26:45.061" v="9677" actId="404"/>
          <ac:cxnSpMkLst>
            <pc:docMk/>
            <pc:sldMk cId="882562423" sldId="945"/>
            <ac:cxnSpMk id="194" creationId="{05B43301-7803-7D05-FD6B-61894F0B256D}"/>
          </ac:cxnSpMkLst>
        </pc:cxnChg>
        <pc:cxnChg chg="mod">
          <ac:chgData name="Phillip Kaufman" userId="c001b2a046940d7c" providerId="LiveId" clId="{5CB25B10-5B1C-4017-B167-ED3104435743}" dt="2024-05-30T06:26:45.061" v="9677" actId="404"/>
          <ac:cxnSpMkLst>
            <pc:docMk/>
            <pc:sldMk cId="882562423" sldId="945"/>
            <ac:cxnSpMk id="195" creationId="{8950640C-CFB4-25CB-2478-75DAED08CC33}"/>
          </ac:cxnSpMkLst>
        </pc:cxnChg>
        <pc:cxnChg chg="mod">
          <ac:chgData name="Phillip Kaufman" userId="c001b2a046940d7c" providerId="LiveId" clId="{5CB25B10-5B1C-4017-B167-ED3104435743}" dt="2024-05-30T06:26:45.061" v="9677" actId="404"/>
          <ac:cxnSpMkLst>
            <pc:docMk/>
            <pc:sldMk cId="882562423" sldId="945"/>
            <ac:cxnSpMk id="196" creationId="{2B9042BC-35FA-5FFB-B73D-454680B01811}"/>
          </ac:cxnSpMkLst>
        </pc:cxnChg>
        <pc:cxnChg chg="mod">
          <ac:chgData name="Phillip Kaufman" userId="c001b2a046940d7c" providerId="LiveId" clId="{5CB25B10-5B1C-4017-B167-ED3104435743}" dt="2024-05-30T06:26:45.061" v="9677" actId="404"/>
          <ac:cxnSpMkLst>
            <pc:docMk/>
            <pc:sldMk cId="882562423" sldId="945"/>
            <ac:cxnSpMk id="197" creationId="{D43AB6E7-C339-054C-61DD-E6DCA6DBF966}"/>
          </ac:cxnSpMkLst>
        </pc:cxnChg>
        <pc:cxnChg chg="mod">
          <ac:chgData name="Phillip Kaufman" userId="c001b2a046940d7c" providerId="LiveId" clId="{5CB25B10-5B1C-4017-B167-ED3104435743}" dt="2024-05-30T06:26:45.061" v="9677" actId="404"/>
          <ac:cxnSpMkLst>
            <pc:docMk/>
            <pc:sldMk cId="882562423" sldId="945"/>
            <ac:cxnSpMk id="198" creationId="{0670F4C4-1C70-039A-B826-62F801ACE3A5}"/>
          </ac:cxnSpMkLst>
        </pc:cxnChg>
        <pc:cxnChg chg="mod">
          <ac:chgData name="Phillip Kaufman" userId="c001b2a046940d7c" providerId="LiveId" clId="{5CB25B10-5B1C-4017-B167-ED3104435743}" dt="2024-05-30T06:26:45.061" v="9677" actId="404"/>
          <ac:cxnSpMkLst>
            <pc:docMk/>
            <pc:sldMk cId="882562423" sldId="945"/>
            <ac:cxnSpMk id="199" creationId="{CAC6C46A-DDC0-B22C-68E1-F8FC7FBC3AC5}"/>
          </ac:cxnSpMkLst>
        </pc:cxnChg>
        <pc:cxnChg chg="mod">
          <ac:chgData name="Phillip Kaufman" userId="c001b2a046940d7c" providerId="LiveId" clId="{5CB25B10-5B1C-4017-B167-ED3104435743}" dt="2024-05-30T06:26:45.061" v="9677" actId="404"/>
          <ac:cxnSpMkLst>
            <pc:docMk/>
            <pc:sldMk cId="882562423" sldId="945"/>
            <ac:cxnSpMk id="200" creationId="{CD185EC1-35B4-658F-6E5E-D6AEB7F01336}"/>
          </ac:cxnSpMkLst>
        </pc:cxnChg>
        <pc:cxnChg chg="mod">
          <ac:chgData name="Phillip Kaufman" userId="c001b2a046940d7c" providerId="LiveId" clId="{5CB25B10-5B1C-4017-B167-ED3104435743}" dt="2024-05-30T06:26:45.061" v="9677" actId="404"/>
          <ac:cxnSpMkLst>
            <pc:docMk/>
            <pc:sldMk cId="882562423" sldId="945"/>
            <ac:cxnSpMk id="201" creationId="{91F98251-3971-F139-3608-45D76FE3BE27}"/>
          </ac:cxnSpMkLst>
        </pc:cxnChg>
        <pc:cxnChg chg="mod">
          <ac:chgData name="Phillip Kaufman" userId="c001b2a046940d7c" providerId="LiveId" clId="{5CB25B10-5B1C-4017-B167-ED3104435743}" dt="2024-05-30T06:26:45.061" v="9677" actId="404"/>
          <ac:cxnSpMkLst>
            <pc:docMk/>
            <pc:sldMk cId="882562423" sldId="945"/>
            <ac:cxnSpMk id="202" creationId="{6C6AEE41-6F62-7C5D-36F4-EFD0909938C0}"/>
          </ac:cxnSpMkLst>
        </pc:cxnChg>
        <pc:cxnChg chg="mod">
          <ac:chgData name="Phillip Kaufman" userId="c001b2a046940d7c" providerId="LiveId" clId="{5CB25B10-5B1C-4017-B167-ED3104435743}" dt="2024-05-30T06:26:45.061" v="9677" actId="404"/>
          <ac:cxnSpMkLst>
            <pc:docMk/>
            <pc:sldMk cId="882562423" sldId="945"/>
            <ac:cxnSpMk id="203" creationId="{C2618459-0891-862E-7B91-03FA58C17017}"/>
          </ac:cxnSpMkLst>
        </pc:cxnChg>
        <pc:cxnChg chg="mod">
          <ac:chgData name="Phillip Kaufman" userId="c001b2a046940d7c" providerId="LiveId" clId="{5CB25B10-5B1C-4017-B167-ED3104435743}" dt="2024-05-30T06:26:45.061" v="9677" actId="404"/>
          <ac:cxnSpMkLst>
            <pc:docMk/>
            <pc:sldMk cId="882562423" sldId="945"/>
            <ac:cxnSpMk id="204" creationId="{B54AA49E-222B-E697-8E6E-5023454A4065}"/>
          </ac:cxnSpMkLst>
        </pc:cxnChg>
        <pc:cxnChg chg="mod">
          <ac:chgData name="Phillip Kaufman" userId="c001b2a046940d7c" providerId="LiveId" clId="{5CB25B10-5B1C-4017-B167-ED3104435743}" dt="2024-05-30T06:26:45.061" v="9677" actId="404"/>
          <ac:cxnSpMkLst>
            <pc:docMk/>
            <pc:sldMk cId="882562423" sldId="945"/>
            <ac:cxnSpMk id="205" creationId="{6C358A17-C9BD-6410-C4C0-85EA810005C2}"/>
          </ac:cxnSpMkLst>
        </pc:cxnChg>
        <pc:cxnChg chg="mod">
          <ac:chgData name="Phillip Kaufman" userId="c001b2a046940d7c" providerId="LiveId" clId="{5CB25B10-5B1C-4017-B167-ED3104435743}" dt="2024-05-30T06:26:45.061" v="9677" actId="404"/>
          <ac:cxnSpMkLst>
            <pc:docMk/>
            <pc:sldMk cId="882562423" sldId="945"/>
            <ac:cxnSpMk id="206" creationId="{4213D5DA-CFD7-0299-FA2B-72997CE6E970}"/>
          </ac:cxnSpMkLst>
        </pc:cxnChg>
        <pc:cxnChg chg="mod">
          <ac:chgData name="Phillip Kaufman" userId="c001b2a046940d7c" providerId="LiveId" clId="{5CB25B10-5B1C-4017-B167-ED3104435743}" dt="2024-05-30T06:26:45.061" v="9677" actId="404"/>
          <ac:cxnSpMkLst>
            <pc:docMk/>
            <pc:sldMk cId="882562423" sldId="945"/>
            <ac:cxnSpMk id="207" creationId="{943DCCB1-F8A2-A6AD-9069-164D1A1BEA29}"/>
          </ac:cxnSpMkLst>
        </pc:cxnChg>
        <pc:cxnChg chg="mod">
          <ac:chgData name="Phillip Kaufman" userId="c001b2a046940d7c" providerId="LiveId" clId="{5CB25B10-5B1C-4017-B167-ED3104435743}" dt="2024-05-30T06:26:45.061" v="9677" actId="404"/>
          <ac:cxnSpMkLst>
            <pc:docMk/>
            <pc:sldMk cId="882562423" sldId="945"/>
            <ac:cxnSpMk id="208" creationId="{1BCDAE74-4F20-D2F2-1096-8DBE31AA7C3B}"/>
          </ac:cxnSpMkLst>
        </pc:cxnChg>
        <pc:cxnChg chg="mod">
          <ac:chgData name="Phillip Kaufman" userId="c001b2a046940d7c" providerId="LiveId" clId="{5CB25B10-5B1C-4017-B167-ED3104435743}" dt="2024-05-30T06:26:45.061" v="9677" actId="404"/>
          <ac:cxnSpMkLst>
            <pc:docMk/>
            <pc:sldMk cId="882562423" sldId="945"/>
            <ac:cxnSpMk id="209" creationId="{066AAF51-F2DD-0020-D1E0-0D53B47963EF}"/>
          </ac:cxnSpMkLst>
        </pc:cxnChg>
        <pc:cxnChg chg="mod">
          <ac:chgData name="Phillip Kaufman" userId="c001b2a046940d7c" providerId="LiveId" clId="{5CB25B10-5B1C-4017-B167-ED3104435743}" dt="2024-05-30T06:26:45.061" v="9677" actId="404"/>
          <ac:cxnSpMkLst>
            <pc:docMk/>
            <pc:sldMk cId="882562423" sldId="945"/>
            <ac:cxnSpMk id="210" creationId="{9DFA9E4C-4535-008D-A59A-30A93FBF7C1E}"/>
          </ac:cxnSpMkLst>
        </pc:cxnChg>
        <pc:cxnChg chg="mod">
          <ac:chgData name="Phillip Kaufman" userId="c001b2a046940d7c" providerId="LiveId" clId="{5CB25B10-5B1C-4017-B167-ED3104435743}" dt="2024-05-30T06:26:45.061" v="9677" actId="404"/>
          <ac:cxnSpMkLst>
            <pc:docMk/>
            <pc:sldMk cId="882562423" sldId="945"/>
            <ac:cxnSpMk id="211" creationId="{F6A595C7-9F85-641E-B607-FC737DC50ADD}"/>
          </ac:cxnSpMkLst>
        </pc:cxnChg>
        <pc:cxnChg chg="mod">
          <ac:chgData name="Phillip Kaufman" userId="c001b2a046940d7c" providerId="LiveId" clId="{5CB25B10-5B1C-4017-B167-ED3104435743}" dt="2024-05-30T06:26:45.061" v="9677" actId="404"/>
          <ac:cxnSpMkLst>
            <pc:docMk/>
            <pc:sldMk cId="882562423" sldId="945"/>
            <ac:cxnSpMk id="212" creationId="{839CDE7F-1C5C-73D0-1856-41D31A5AE5C8}"/>
          </ac:cxnSpMkLst>
        </pc:cxnChg>
        <pc:cxnChg chg="mod">
          <ac:chgData name="Phillip Kaufman" userId="c001b2a046940d7c" providerId="LiveId" clId="{5CB25B10-5B1C-4017-B167-ED3104435743}" dt="2024-05-30T06:26:45.061" v="9677" actId="404"/>
          <ac:cxnSpMkLst>
            <pc:docMk/>
            <pc:sldMk cId="882562423" sldId="945"/>
            <ac:cxnSpMk id="228" creationId="{7DCCA08D-DEB5-F8C0-0EBA-EE9C2DE7EEEC}"/>
          </ac:cxnSpMkLst>
        </pc:cxnChg>
        <pc:cxnChg chg="mod">
          <ac:chgData name="Phillip Kaufman" userId="c001b2a046940d7c" providerId="LiveId" clId="{5CB25B10-5B1C-4017-B167-ED3104435743}" dt="2024-05-30T06:26:45.061" v="9677" actId="404"/>
          <ac:cxnSpMkLst>
            <pc:docMk/>
            <pc:sldMk cId="882562423" sldId="945"/>
            <ac:cxnSpMk id="229" creationId="{1C9DA7E3-8B25-E2B8-A803-7D6FE4048FE7}"/>
          </ac:cxnSpMkLst>
        </pc:cxnChg>
        <pc:cxnChg chg="mod">
          <ac:chgData name="Phillip Kaufman" userId="c001b2a046940d7c" providerId="LiveId" clId="{5CB25B10-5B1C-4017-B167-ED3104435743}" dt="2024-05-30T06:30:17.522" v="9708"/>
          <ac:cxnSpMkLst>
            <pc:docMk/>
            <pc:sldMk cId="882562423" sldId="945"/>
            <ac:cxnSpMk id="247" creationId="{35E27C0F-3280-10B8-87EA-D4183455362F}"/>
          </ac:cxnSpMkLst>
        </pc:cxnChg>
        <pc:cxnChg chg="mod">
          <ac:chgData name="Phillip Kaufman" userId="c001b2a046940d7c" providerId="LiveId" clId="{5CB25B10-5B1C-4017-B167-ED3104435743}" dt="2024-05-30T06:30:17.522" v="9708"/>
          <ac:cxnSpMkLst>
            <pc:docMk/>
            <pc:sldMk cId="882562423" sldId="945"/>
            <ac:cxnSpMk id="248" creationId="{73F9F418-DC02-9986-775B-6266F1594C65}"/>
          </ac:cxnSpMkLst>
        </pc:cxnChg>
        <pc:cxnChg chg="mod">
          <ac:chgData name="Phillip Kaufman" userId="c001b2a046940d7c" providerId="LiveId" clId="{5CB25B10-5B1C-4017-B167-ED3104435743}" dt="2024-05-30T06:30:27.928" v="9710"/>
          <ac:cxnSpMkLst>
            <pc:docMk/>
            <pc:sldMk cId="882562423" sldId="945"/>
            <ac:cxnSpMk id="255" creationId="{3E4E4788-E8FD-39DE-9097-FD911C7C924E}"/>
          </ac:cxnSpMkLst>
        </pc:cxnChg>
        <pc:cxnChg chg="mod">
          <ac:chgData name="Phillip Kaufman" userId="c001b2a046940d7c" providerId="LiveId" clId="{5CB25B10-5B1C-4017-B167-ED3104435743}" dt="2024-05-30T06:30:27.928" v="9710"/>
          <ac:cxnSpMkLst>
            <pc:docMk/>
            <pc:sldMk cId="882562423" sldId="945"/>
            <ac:cxnSpMk id="256" creationId="{05F7FADC-6864-465B-91C9-B1E3B9ADBE4A}"/>
          </ac:cxnSpMkLst>
        </pc:cxnChg>
        <pc:cxnChg chg="mod">
          <ac:chgData name="Phillip Kaufman" userId="c001b2a046940d7c" providerId="LiveId" clId="{5CB25B10-5B1C-4017-B167-ED3104435743}" dt="2024-05-30T06:30:27.928" v="9710"/>
          <ac:cxnSpMkLst>
            <pc:docMk/>
            <pc:sldMk cId="882562423" sldId="945"/>
            <ac:cxnSpMk id="257" creationId="{4B54D2A4-A08F-59BF-4B2D-B3B83E092732}"/>
          </ac:cxnSpMkLst>
        </pc:cxnChg>
        <pc:cxnChg chg="mod">
          <ac:chgData name="Phillip Kaufman" userId="c001b2a046940d7c" providerId="LiveId" clId="{5CB25B10-5B1C-4017-B167-ED3104435743}" dt="2024-05-30T06:30:27.928" v="9710"/>
          <ac:cxnSpMkLst>
            <pc:docMk/>
            <pc:sldMk cId="882562423" sldId="945"/>
            <ac:cxnSpMk id="258" creationId="{14124B1B-B559-584C-C7F8-E3F62BCC7FAA}"/>
          </ac:cxnSpMkLst>
        </pc:cxnChg>
        <pc:cxnChg chg="mod">
          <ac:chgData name="Phillip Kaufman" userId="c001b2a046940d7c" providerId="LiveId" clId="{5CB25B10-5B1C-4017-B167-ED3104435743}" dt="2024-05-30T06:30:27.928" v="9710"/>
          <ac:cxnSpMkLst>
            <pc:docMk/>
            <pc:sldMk cId="882562423" sldId="945"/>
            <ac:cxnSpMk id="259" creationId="{26A0C9EB-8219-9BAC-F3D0-F4C2A813233C}"/>
          </ac:cxnSpMkLst>
        </pc:cxnChg>
        <pc:cxnChg chg="mod">
          <ac:chgData name="Phillip Kaufman" userId="c001b2a046940d7c" providerId="LiveId" clId="{5CB25B10-5B1C-4017-B167-ED3104435743}" dt="2024-05-30T06:30:27.928" v="9710"/>
          <ac:cxnSpMkLst>
            <pc:docMk/>
            <pc:sldMk cId="882562423" sldId="945"/>
            <ac:cxnSpMk id="260" creationId="{4002C4CF-16C6-77CF-4D6D-A097CB5F0E27}"/>
          </ac:cxnSpMkLst>
        </pc:cxnChg>
        <pc:cxnChg chg="mod">
          <ac:chgData name="Phillip Kaufman" userId="c001b2a046940d7c" providerId="LiveId" clId="{5CB25B10-5B1C-4017-B167-ED3104435743}" dt="2024-05-30T06:30:27.928" v="9710"/>
          <ac:cxnSpMkLst>
            <pc:docMk/>
            <pc:sldMk cId="882562423" sldId="945"/>
            <ac:cxnSpMk id="261" creationId="{649F072D-62AC-5B7A-3E24-95B8318EDF03}"/>
          </ac:cxnSpMkLst>
        </pc:cxnChg>
        <pc:cxnChg chg="mod">
          <ac:chgData name="Phillip Kaufman" userId="c001b2a046940d7c" providerId="LiveId" clId="{5CB25B10-5B1C-4017-B167-ED3104435743}" dt="2024-05-30T06:30:27.928" v="9710"/>
          <ac:cxnSpMkLst>
            <pc:docMk/>
            <pc:sldMk cId="882562423" sldId="945"/>
            <ac:cxnSpMk id="262" creationId="{D8FC25FF-7887-FB79-F7C5-59D8EDF9EA30}"/>
          </ac:cxnSpMkLst>
        </pc:cxnChg>
        <pc:cxnChg chg="mod">
          <ac:chgData name="Phillip Kaufman" userId="c001b2a046940d7c" providerId="LiveId" clId="{5CB25B10-5B1C-4017-B167-ED3104435743}" dt="2024-05-30T06:30:27.928" v="9710"/>
          <ac:cxnSpMkLst>
            <pc:docMk/>
            <pc:sldMk cId="882562423" sldId="945"/>
            <ac:cxnSpMk id="263" creationId="{3F1D8E67-5422-C24B-6A8A-C3A578557E57}"/>
          </ac:cxnSpMkLst>
        </pc:cxnChg>
        <pc:cxnChg chg="mod">
          <ac:chgData name="Phillip Kaufman" userId="c001b2a046940d7c" providerId="LiveId" clId="{5CB25B10-5B1C-4017-B167-ED3104435743}" dt="2024-05-30T06:30:27.928" v="9710"/>
          <ac:cxnSpMkLst>
            <pc:docMk/>
            <pc:sldMk cId="882562423" sldId="945"/>
            <ac:cxnSpMk id="264" creationId="{F449137D-CFAC-C4ED-A486-C1E38FEED162}"/>
          </ac:cxnSpMkLst>
        </pc:cxnChg>
        <pc:cxnChg chg="mod">
          <ac:chgData name="Phillip Kaufman" userId="c001b2a046940d7c" providerId="LiveId" clId="{5CB25B10-5B1C-4017-B167-ED3104435743}" dt="2024-05-30T06:30:27.928" v="9710"/>
          <ac:cxnSpMkLst>
            <pc:docMk/>
            <pc:sldMk cId="882562423" sldId="945"/>
            <ac:cxnSpMk id="265" creationId="{03D07CC7-8B47-7746-3850-09125493B8F8}"/>
          </ac:cxnSpMkLst>
        </pc:cxnChg>
        <pc:cxnChg chg="mod">
          <ac:chgData name="Phillip Kaufman" userId="c001b2a046940d7c" providerId="LiveId" clId="{5CB25B10-5B1C-4017-B167-ED3104435743}" dt="2024-05-30T06:30:27.928" v="9710"/>
          <ac:cxnSpMkLst>
            <pc:docMk/>
            <pc:sldMk cId="882562423" sldId="945"/>
            <ac:cxnSpMk id="266" creationId="{EF9CCE4A-8062-C1A0-4124-58F06598B766}"/>
          </ac:cxnSpMkLst>
        </pc:cxnChg>
        <pc:cxnChg chg="mod">
          <ac:chgData name="Phillip Kaufman" userId="c001b2a046940d7c" providerId="LiveId" clId="{5CB25B10-5B1C-4017-B167-ED3104435743}" dt="2024-05-30T06:30:27.928" v="9710"/>
          <ac:cxnSpMkLst>
            <pc:docMk/>
            <pc:sldMk cId="882562423" sldId="945"/>
            <ac:cxnSpMk id="267" creationId="{75F1B1C8-E4E5-0BC2-8919-44E8D73A0BCA}"/>
          </ac:cxnSpMkLst>
        </pc:cxnChg>
        <pc:cxnChg chg="mod">
          <ac:chgData name="Phillip Kaufman" userId="c001b2a046940d7c" providerId="LiveId" clId="{5CB25B10-5B1C-4017-B167-ED3104435743}" dt="2024-05-30T06:30:27.928" v="9710"/>
          <ac:cxnSpMkLst>
            <pc:docMk/>
            <pc:sldMk cId="882562423" sldId="945"/>
            <ac:cxnSpMk id="268" creationId="{AFAF3C96-0649-C540-7922-7A0A33212018}"/>
          </ac:cxnSpMkLst>
        </pc:cxnChg>
        <pc:cxnChg chg="mod">
          <ac:chgData name="Phillip Kaufman" userId="c001b2a046940d7c" providerId="LiveId" clId="{5CB25B10-5B1C-4017-B167-ED3104435743}" dt="2024-05-30T06:30:27.928" v="9710"/>
          <ac:cxnSpMkLst>
            <pc:docMk/>
            <pc:sldMk cId="882562423" sldId="945"/>
            <ac:cxnSpMk id="269" creationId="{5369C0BF-EC26-3151-1C05-56015871530C}"/>
          </ac:cxnSpMkLst>
        </pc:cxnChg>
        <pc:cxnChg chg="mod">
          <ac:chgData name="Phillip Kaufman" userId="c001b2a046940d7c" providerId="LiveId" clId="{5CB25B10-5B1C-4017-B167-ED3104435743}" dt="2024-05-30T06:30:27.928" v="9710"/>
          <ac:cxnSpMkLst>
            <pc:docMk/>
            <pc:sldMk cId="882562423" sldId="945"/>
            <ac:cxnSpMk id="270" creationId="{A2DB42B6-46C5-47A9-E043-7D56E776E50A}"/>
          </ac:cxnSpMkLst>
        </pc:cxnChg>
        <pc:cxnChg chg="mod">
          <ac:chgData name="Phillip Kaufman" userId="c001b2a046940d7c" providerId="LiveId" clId="{5CB25B10-5B1C-4017-B167-ED3104435743}" dt="2024-05-30T06:30:27.928" v="9710"/>
          <ac:cxnSpMkLst>
            <pc:docMk/>
            <pc:sldMk cId="882562423" sldId="945"/>
            <ac:cxnSpMk id="271" creationId="{505CBD09-565D-691E-72E2-65A9643523FD}"/>
          </ac:cxnSpMkLst>
        </pc:cxnChg>
        <pc:cxnChg chg="mod">
          <ac:chgData name="Phillip Kaufman" userId="c001b2a046940d7c" providerId="LiveId" clId="{5CB25B10-5B1C-4017-B167-ED3104435743}" dt="2024-05-30T06:30:27.928" v="9710"/>
          <ac:cxnSpMkLst>
            <pc:docMk/>
            <pc:sldMk cId="882562423" sldId="945"/>
            <ac:cxnSpMk id="272" creationId="{DBF3719E-D296-3D93-271C-F98143628BCE}"/>
          </ac:cxnSpMkLst>
        </pc:cxnChg>
        <pc:cxnChg chg="mod">
          <ac:chgData name="Phillip Kaufman" userId="c001b2a046940d7c" providerId="LiveId" clId="{5CB25B10-5B1C-4017-B167-ED3104435743}" dt="2024-05-30T06:30:27.928" v="9710"/>
          <ac:cxnSpMkLst>
            <pc:docMk/>
            <pc:sldMk cId="882562423" sldId="945"/>
            <ac:cxnSpMk id="273" creationId="{9BDF1AA8-D70D-D8D0-8738-97EE07181BC6}"/>
          </ac:cxnSpMkLst>
        </pc:cxnChg>
        <pc:cxnChg chg="mod">
          <ac:chgData name="Phillip Kaufman" userId="c001b2a046940d7c" providerId="LiveId" clId="{5CB25B10-5B1C-4017-B167-ED3104435743}" dt="2024-05-30T06:30:27.928" v="9710"/>
          <ac:cxnSpMkLst>
            <pc:docMk/>
            <pc:sldMk cId="882562423" sldId="945"/>
            <ac:cxnSpMk id="274" creationId="{849FA863-06F2-EFA8-4059-AC15DF5B21DD}"/>
          </ac:cxnSpMkLst>
        </pc:cxnChg>
        <pc:cxnChg chg="mod">
          <ac:chgData name="Phillip Kaufman" userId="c001b2a046940d7c" providerId="LiveId" clId="{5CB25B10-5B1C-4017-B167-ED3104435743}" dt="2024-05-30T06:30:27.928" v="9710"/>
          <ac:cxnSpMkLst>
            <pc:docMk/>
            <pc:sldMk cId="882562423" sldId="945"/>
            <ac:cxnSpMk id="275" creationId="{506F08AA-5B3C-B0A2-5900-0810EC58A32A}"/>
          </ac:cxnSpMkLst>
        </pc:cxnChg>
        <pc:cxnChg chg="mod">
          <ac:chgData name="Phillip Kaufman" userId="c001b2a046940d7c" providerId="LiveId" clId="{5CB25B10-5B1C-4017-B167-ED3104435743}" dt="2024-05-30T06:30:27.928" v="9710"/>
          <ac:cxnSpMkLst>
            <pc:docMk/>
            <pc:sldMk cId="882562423" sldId="945"/>
            <ac:cxnSpMk id="276" creationId="{492F5790-39D6-135C-CF61-0F53548D0449}"/>
          </ac:cxnSpMkLst>
        </pc:cxnChg>
        <pc:cxnChg chg="mod">
          <ac:chgData name="Phillip Kaufman" userId="c001b2a046940d7c" providerId="LiveId" clId="{5CB25B10-5B1C-4017-B167-ED3104435743}" dt="2024-05-30T06:30:27.928" v="9710"/>
          <ac:cxnSpMkLst>
            <pc:docMk/>
            <pc:sldMk cId="882562423" sldId="945"/>
            <ac:cxnSpMk id="277" creationId="{5FF9CCFD-71DD-1AFD-E90F-CE3AAA5F4732}"/>
          </ac:cxnSpMkLst>
        </pc:cxnChg>
        <pc:cxnChg chg="mod">
          <ac:chgData name="Phillip Kaufman" userId="c001b2a046940d7c" providerId="LiveId" clId="{5CB25B10-5B1C-4017-B167-ED3104435743}" dt="2024-05-30T06:30:27.928" v="9710"/>
          <ac:cxnSpMkLst>
            <pc:docMk/>
            <pc:sldMk cId="882562423" sldId="945"/>
            <ac:cxnSpMk id="278" creationId="{CCFB8172-0E73-E232-28AD-654C93BC2629}"/>
          </ac:cxnSpMkLst>
        </pc:cxnChg>
        <pc:cxnChg chg="mod">
          <ac:chgData name="Phillip Kaufman" userId="c001b2a046940d7c" providerId="LiveId" clId="{5CB25B10-5B1C-4017-B167-ED3104435743}" dt="2024-05-30T06:30:27.928" v="9710"/>
          <ac:cxnSpMkLst>
            <pc:docMk/>
            <pc:sldMk cId="882562423" sldId="945"/>
            <ac:cxnSpMk id="279" creationId="{8BBF815E-6813-509B-409B-220A8F2B21D4}"/>
          </ac:cxnSpMkLst>
        </pc:cxnChg>
        <pc:cxnChg chg="mod">
          <ac:chgData name="Phillip Kaufman" userId="c001b2a046940d7c" providerId="LiveId" clId="{5CB25B10-5B1C-4017-B167-ED3104435743}" dt="2024-05-30T06:30:27.928" v="9710"/>
          <ac:cxnSpMkLst>
            <pc:docMk/>
            <pc:sldMk cId="882562423" sldId="945"/>
            <ac:cxnSpMk id="280" creationId="{4DDC3423-ECBB-FB06-EFEF-3782E6A3107D}"/>
          </ac:cxnSpMkLst>
        </pc:cxnChg>
        <pc:cxnChg chg="mod">
          <ac:chgData name="Phillip Kaufman" userId="c001b2a046940d7c" providerId="LiveId" clId="{5CB25B10-5B1C-4017-B167-ED3104435743}" dt="2024-05-30T06:30:27.928" v="9710"/>
          <ac:cxnSpMkLst>
            <pc:docMk/>
            <pc:sldMk cId="882562423" sldId="945"/>
            <ac:cxnSpMk id="281" creationId="{1B0A7440-5DE3-64FA-0336-BB4B0E3A0C7E}"/>
          </ac:cxnSpMkLst>
        </pc:cxnChg>
        <pc:cxnChg chg="mod">
          <ac:chgData name="Phillip Kaufman" userId="c001b2a046940d7c" providerId="LiveId" clId="{5CB25B10-5B1C-4017-B167-ED3104435743}" dt="2024-05-30T06:30:27.928" v="9710"/>
          <ac:cxnSpMkLst>
            <pc:docMk/>
            <pc:sldMk cId="882562423" sldId="945"/>
            <ac:cxnSpMk id="282" creationId="{035DD023-9FA4-FFB6-54E0-DEACC379F432}"/>
          </ac:cxnSpMkLst>
        </pc:cxnChg>
        <pc:cxnChg chg="mod">
          <ac:chgData name="Phillip Kaufman" userId="c001b2a046940d7c" providerId="LiveId" clId="{5CB25B10-5B1C-4017-B167-ED3104435743}" dt="2024-05-30T06:30:27.928" v="9710"/>
          <ac:cxnSpMkLst>
            <pc:docMk/>
            <pc:sldMk cId="882562423" sldId="945"/>
            <ac:cxnSpMk id="283" creationId="{161AF2DC-68C0-BE3D-CA79-12FDE452466C}"/>
          </ac:cxnSpMkLst>
        </pc:cxnChg>
        <pc:cxnChg chg="mod">
          <ac:chgData name="Phillip Kaufman" userId="c001b2a046940d7c" providerId="LiveId" clId="{5CB25B10-5B1C-4017-B167-ED3104435743}" dt="2024-05-30T06:30:27.928" v="9710"/>
          <ac:cxnSpMkLst>
            <pc:docMk/>
            <pc:sldMk cId="882562423" sldId="945"/>
            <ac:cxnSpMk id="284" creationId="{ADC6E04C-2F4D-750F-F66F-B510CF06F9BB}"/>
          </ac:cxnSpMkLst>
        </pc:cxnChg>
        <pc:cxnChg chg="mod">
          <ac:chgData name="Phillip Kaufman" userId="c001b2a046940d7c" providerId="LiveId" clId="{5CB25B10-5B1C-4017-B167-ED3104435743}" dt="2024-05-30T06:30:27.928" v="9710"/>
          <ac:cxnSpMkLst>
            <pc:docMk/>
            <pc:sldMk cId="882562423" sldId="945"/>
            <ac:cxnSpMk id="285" creationId="{09E1F14C-881F-9A4E-C04C-95113B81BD86}"/>
          </ac:cxnSpMkLst>
        </pc:cxnChg>
        <pc:cxnChg chg="mod">
          <ac:chgData name="Phillip Kaufman" userId="c001b2a046940d7c" providerId="LiveId" clId="{5CB25B10-5B1C-4017-B167-ED3104435743}" dt="2024-05-30T06:30:27.928" v="9710"/>
          <ac:cxnSpMkLst>
            <pc:docMk/>
            <pc:sldMk cId="882562423" sldId="945"/>
            <ac:cxnSpMk id="286" creationId="{DE67F56C-86F8-D09E-3D76-1C6820F998BD}"/>
          </ac:cxnSpMkLst>
        </pc:cxnChg>
        <pc:cxnChg chg="mod">
          <ac:chgData name="Phillip Kaufman" userId="c001b2a046940d7c" providerId="LiveId" clId="{5CB25B10-5B1C-4017-B167-ED3104435743}" dt="2024-05-30T06:30:27.928" v="9710"/>
          <ac:cxnSpMkLst>
            <pc:docMk/>
            <pc:sldMk cId="882562423" sldId="945"/>
            <ac:cxnSpMk id="302" creationId="{E44E3B7A-8BF9-299A-5E04-1DF0D9FFEB85}"/>
          </ac:cxnSpMkLst>
        </pc:cxnChg>
        <pc:cxnChg chg="mod">
          <ac:chgData name="Phillip Kaufman" userId="c001b2a046940d7c" providerId="LiveId" clId="{5CB25B10-5B1C-4017-B167-ED3104435743}" dt="2024-05-30T06:30:27.928" v="9710"/>
          <ac:cxnSpMkLst>
            <pc:docMk/>
            <pc:sldMk cId="882562423" sldId="945"/>
            <ac:cxnSpMk id="303" creationId="{EFF884D2-0F63-2A21-F5D1-6E8A70F64C27}"/>
          </ac:cxnSpMkLst>
        </pc:cxnChg>
      </pc:sldChg>
      <pc:sldChg chg="addSp delSp modSp mod">
        <pc:chgData name="Phillip Kaufman" userId="c001b2a046940d7c" providerId="LiveId" clId="{5CB25B10-5B1C-4017-B167-ED3104435743}" dt="2024-05-30T06:32:55.286" v="9740" actId="1076"/>
        <pc:sldMkLst>
          <pc:docMk/>
          <pc:sldMk cId="2000645116" sldId="946"/>
        </pc:sldMkLst>
        <pc:spChg chg="mod">
          <ac:chgData name="Phillip Kaufman" userId="c001b2a046940d7c" providerId="LiveId" clId="{5CB25B10-5B1C-4017-B167-ED3104435743}" dt="2024-05-22T02:54:38.748" v="5531" actId="1076"/>
          <ac:spMkLst>
            <pc:docMk/>
            <pc:sldMk cId="2000645116" sldId="946"/>
            <ac:spMk id="4" creationId="{C9400458-AB81-BDE9-7488-DA1010731433}"/>
          </ac:spMkLst>
        </pc:spChg>
        <pc:spChg chg="mod">
          <ac:chgData name="Phillip Kaufman" userId="c001b2a046940d7c" providerId="LiveId" clId="{5CB25B10-5B1C-4017-B167-ED3104435743}" dt="2024-05-14T06:47:10.844" v="765"/>
          <ac:spMkLst>
            <pc:docMk/>
            <pc:sldMk cId="2000645116" sldId="946"/>
            <ac:spMk id="11" creationId="{21116AF0-FFE8-9925-BF63-14261A07CABD}"/>
          </ac:spMkLst>
        </pc:spChg>
        <pc:spChg chg="mod">
          <ac:chgData name="Phillip Kaufman" userId="c001b2a046940d7c" providerId="LiveId" clId="{5CB25B10-5B1C-4017-B167-ED3104435743}" dt="2024-05-14T06:47:10.844" v="765"/>
          <ac:spMkLst>
            <pc:docMk/>
            <pc:sldMk cId="2000645116" sldId="946"/>
            <ac:spMk id="12" creationId="{F356966C-CF40-CA88-E3C7-53AEFC2E1B95}"/>
          </ac:spMkLst>
        </pc:spChg>
        <pc:spChg chg="mod">
          <ac:chgData name="Phillip Kaufman" userId="c001b2a046940d7c" providerId="LiveId" clId="{5CB25B10-5B1C-4017-B167-ED3104435743}" dt="2024-05-14T06:47:10.844" v="765"/>
          <ac:spMkLst>
            <pc:docMk/>
            <pc:sldMk cId="2000645116" sldId="946"/>
            <ac:spMk id="13" creationId="{424250E8-432F-0BEF-64EC-CC62BC0735B1}"/>
          </ac:spMkLst>
        </pc:spChg>
        <pc:spChg chg="mod">
          <ac:chgData name="Phillip Kaufman" userId="c001b2a046940d7c" providerId="LiveId" clId="{5CB25B10-5B1C-4017-B167-ED3104435743}" dt="2024-05-14T06:47:10.844" v="765"/>
          <ac:spMkLst>
            <pc:docMk/>
            <pc:sldMk cId="2000645116" sldId="946"/>
            <ac:spMk id="14" creationId="{1A4D34CC-9AC9-BE91-86F2-F055FAF67EA9}"/>
          </ac:spMkLst>
        </pc:spChg>
        <pc:spChg chg="mod">
          <ac:chgData name="Phillip Kaufman" userId="c001b2a046940d7c" providerId="LiveId" clId="{5CB25B10-5B1C-4017-B167-ED3104435743}" dt="2024-05-14T06:47:10.844" v="765"/>
          <ac:spMkLst>
            <pc:docMk/>
            <pc:sldMk cId="2000645116" sldId="946"/>
            <ac:spMk id="15" creationId="{8368BEFC-641C-115D-8DEC-334B0F9F431D}"/>
          </ac:spMkLst>
        </pc:spChg>
        <pc:spChg chg="mod">
          <ac:chgData name="Phillip Kaufman" userId="c001b2a046940d7c" providerId="LiveId" clId="{5CB25B10-5B1C-4017-B167-ED3104435743}" dt="2024-05-14T06:47:10.844" v="765"/>
          <ac:spMkLst>
            <pc:docMk/>
            <pc:sldMk cId="2000645116" sldId="946"/>
            <ac:spMk id="16" creationId="{9B73D0A4-D6E6-4BB6-599C-ED2CAF9667AA}"/>
          </ac:spMkLst>
        </pc:spChg>
        <pc:spChg chg="mod">
          <ac:chgData name="Phillip Kaufman" userId="c001b2a046940d7c" providerId="LiveId" clId="{5CB25B10-5B1C-4017-B167-ED3104435743}" dt="2024-05-27T07:32:41.722" v="8680"/>
          <ac:spMkLst>
            <pc:docMk/>
            <pc:sldMk cId="2000645116" sldId="946"/>
            <ac:spMk id="44" creationId="{6E1E9E83-9922-9DC8-EB31-84F3862BAA99}"/>
          </ac:spMkLst>
        </pc:spChg>
        <pc:spChg chg="mod">
          <ac:chgData name="Phillip Kaufman" userId="c001b2a046940d7c" providerId="LiveId" clId="{5CB25B10-5B1C-4017-B167-ED3104435743}" dt="2024-05-27T07:32:41.722" v="8680"/>
          <ac:spMkLst>
            <pc:docMk/>
            <pc:sldMk cId="2000645116" sldId="946"/>
            <ac:spMk id="45" creationId="{D09F0FCF-D397-02BE-4ED7-CAEDCDDB8C42}"/>
          </ac:spMkLst>
        </pc:spChg>
        <pc:spChg chg="mod">
          <ac:chgData name="Phillip Kaufman" userId="c001b2a046940d7c" providerId="LiveId" clId="{5CB25B10-5B1C-4017-B167-ED3104435743}" dt="2024-05-27T07:32:41.722" v="8680"/>
          <ac:spMkLst>
            <pc:docMk/>
            <pc:sldMk cId="2000645116" sldId="946"/>
            <ac:spMk id="46" creationId="{5F48AFDC-EEF2-4CF6-1189-66B1A78631A9}"/>
          </ac:spMkLst>
        </pc:spChg>
        <pc:spChg chg="mod">
          <ac:chgData name="Phillip Kaufman" userId="c001b2a046940d7c" providerId="LiveId" clId="{5CB25B10-5B1C-4017-B167-ED3104435743}" dt="2024-05-27T07:32:41.722" v="8680"/>
          <ac:spMkLst>
            <pc:docMk/>
            <pc:sldMk cId="2000645116" sldId="946"/>
            <ac:spMk id="47" creationId="{8CA86598-52C7-F01C-7DB0-030D6ED5957D}"/>
          </ac:spMkLst>
        </pc:spChg>
        <pc:spChg chg="mod">
          <ac:chgData name="Phillip Kaufman" userId="c001b2a046940d7c" providerId="LiveId" clId="{5CB25B10-5B1C-4017-B167-ED3104435743}" dt="2024-05-27T07:32:41.722" v="8680"/>
          <ac:spMkLst>
            <pc:docMk/>
            <pc:sldMk cId="2000645116" sldId="946"/>
            <ac:spMk id="48" creationId="{1E3A8D2A-2D37-046D-4DB1-47F0AF69CC35}"/>
          </ac:spMkLst>
        </pc:spChg>
        <pc:spChg chg="mod">
          <ac:chgData name="Phillip Kaufman" userId="c001b2a046940d7c" providerId="LiveId" clId="{5CB25B10-5B1C-4017-B167-ED3104435743}" dt="2024-05-27T07:32:41.722" v="8680"/>
          <ac:spMkLst>
            <pc:docMk/>
            <pc:sldMk cId="2000645116" sldId="946"/>
            <ac:spMk id="49" creationId="{835B456B-FE53-2B1C-3FCE-4CAF2A2C801C}"/>
          </ac:spMkLst>
        </pc:spChg>
        <pc:spChg chg="mod">
          <ac:chgData name="Phillip Kaufman" userId="c001b2a046940d7c" providerId="LiveId" clId="{5CB25B10-5B1C-4017-B167-ED3104435743}" dt="2024-05-27T07:32:41.722" v="8680"/>
          <ac:spMkLst>
            <pc:docMk/>
            <pc:sldMk cId="2000645116" sldId="946"/>
            <ac:spMk id="50" creationId="{B85E7491-62A1-1941-65A2-56C01716FA32}"/>
          </ac:spMkLst>
        </pc:spChg>
        <pc:spChg chg="mod">
          <ac:chgData name="Phillip Kaufman" userId="c001b2a046940d7c" providerId="LiveId" clId="{5CB25B10-5B1C-4017-B167-ED3104435743}" dt="2024-05-14T06:47:10.844" v="765"/>
          <ac:spMkLst>
            <pc:docMk/>
            <pc:sldMk cId="2000645116" sldId="946"/>
            <ac:spMk id="50" creationId="{C2D63AA7-B110-DAA1-2840-691074DC9A89}"/>
          </ac:spMkLst>
        </pc:spChg>
        <pc:spChg chg="mod">
          <ac:chgData name="Phillip Kaufman" userId="c001b2a046940d7c" providerId="LiveId" clId="{5CB25B10-5B1C-4017-B167-ED3104435743}" dt="2024-05-27T07:32:41.722" v="8680"/>
          <ac:spMkLst>
            <pc:docMk/>
            <pc:sldMk cId="2000645116" sldId="946"/>
            <ac:spMk id="51" creationId="{DA858EEC-3561-7DDB-5EE3-DA14ED5ADCBA}"/>
          </ac:spMkLst>
        </pc:spChg>
        <pc:spChg chg="mod">
          <ac:chgData name="Phillip Kaufman" userId="c001b2a046940d7c" providerId="LiveId" clId="{5CB25B10-5B1C-4017-B167-ED3104435743}" dt="2024-05-14T06:47:10.844" v="765"/>
          <ac:spMkLst>
            <pc:docMk/>
            <pc:sldMk cId="2000645116" sldId="946"/>
            <ac:spMk id="51" creationId="{EAB64265-13A6-37A8-6691-40E2F68F3116}"/>
          </ac:spMkLst>
        </pc:spChg>
        <pc:spChg chg="mod">
          <ac:chgData name="Phillip Kaufman" userId="c001b2a046940d7c" providerId="LiveId" clId="{5CB25B10-5B1C-4017-B167-ED3104435743}" dt="2024-05-18T02:58:25.288" v="2641"/>
          <ac:spMkLst>
            <pc:docMk/>
            <pc:sldMk cId="2000645116" sldId="946"/>
            <ac:spMk id="57" creationId="{389580C1-D3F2-0C84-85C2-AE5D19044097}"/>
          </ac:spMkLst>
        </pc:spChg>
        <pc:spChg chg="mod">
          <ac:chgData name="Phillip Kaufman" userId="c001b2a046940d7c" providerId="LiveId" clId="{5CB25B10-5B1C-4017-B167-ED3104435743}" dt="2024-05-18T02:58:25.288" v="2641"/>
          <ac:spMkLst>
            <pc:docMk/>
            <pc:sldMk cId="2000645116" sldId="946"/>
            <ac:spMk id="58" creationId="{EAA214AD-F47D-11CE-1707-1E1CD86C2B37}"/>
          </ac:spMkLst>
        </pc:spChg>
        <pc:spChg chg="mod">
          <ac:chgData name="Phillip Kaufman" userId="c001b2a046940d7c" providerId="LiveId" clId="{5CB25B10-5B1C-4017-B167-ED3104435743}" dt="2024-05-18T02:58:25.288" v="2641"/>
          <ac:spMkLst>
            <pc:docMk/>
            <pc:sldMk cId="2000645116" sldId="946"/>
            <ac:spMk id="59" creationId="{3F11A59D-007D-E85E-F427-2C51AFFC5E33}"/>
          </ac:spMkLst>
        </pc:spChg>
        <pc:spChg chg="mod">
          <ac:chgData name="Phillip Kaufman" userId="c001b2a046940d7c" providerId="LiveId" clId="{5CB25B10-5B1C-4017-B167-ED3104435743}" dt="2024-05-18T02:58:25.288" v="2641"/>
          <ac:spMkLst>
            <pc:docMk/>
            <pc:sldMk cId="2000645116" sldId="946"/>
            <ac:spMk id="60" creationId="{33BA58FE-D5A6-9293-A223-AB263D617A62}"/>
          </ac:spMkLst>
        </pc:spChg>
        <pc:spChg chg="mod">
          <ac:chgData name="Phillip Kaufman" userId="c001b2a046940d7c" providerId="LiveId" clId="{5CB25B10-5B1C-4017-B167-ED3104435743}" dt="2024-05-18T02:58:25.288" v="2641"/>
          <ac:spMkLst>
            <pc:docMk/>
            <pc:sldMk cId="2000645116" sldId="946"/>
            <ac:spMk id="61" creationId="{FD97C1C2-E2C5-77E1-3E4D-ED055274B46D}"/>
          </ac:spMkLst>
        </pc:spChg>
        <pc:spChg chg="mod">
          <ac:chgData name="Phillip Kaufman" userId="c001b2a046940d7c" providerId="LiveId" clId="{5CB25B10-5B1C-4017-B167-ED3104435743}" dt="2024-05-18T02:58:25.288" v="2641"/>
          <ac:spMkLst>
            <pc:docMk/>
            <pc:sldMk cId="2000645116" sldId="946"/>
            <ac:spMk id="62" creationId="{1C5771AB-F06F-683D-C5DB-7B046DC5B2E7}"/>
          </ac:spMkLst>
        </pc:spChg>
        <pc:spChg chg="mod">
          <ac:chgData name="Phillip Kaufman" userId="c001b2a046940d7c" providerId="LiveId" clId="{5CB25B10-5B1C-4017-B167-ED3104435743}" dt="2024-05-21T04:30:30.489" v="5283" actId="1076"/>
          <ac:spMkLst>
            <pc:docMk/>
            <pc:sldMk cId="2000645116" sldId="946"/>
            <ac:spMk id="257" creationId="{BA94D4C2-E65D-2349-350E-2E94B7B78203}"/>
          </ac:spMkLst>
        </pc:spChg>
        <pc:spChg chg="mod">
          <ac:chgData name="Phillip Kaufman" userId="c001b2a046940d7c" providerId="LiveId" clId="{5CB25B10-5B1C-4017-B167-ED3104435743}" dt="2024-05-30T06:22:21.807" v="9609"/>
          <ac:spMkLst>
            <pc:docMk/>
            <pc:sldMk cId="2000645116" sldId="946"/>
            <ac:spMk id="283" creationId="{4E378716-8710-F47D-B41A-8A50090AF659}"/>
          </ac:spMkLst>
        </pc:spChg>
        <pc:spChg chg="mod">
          <ac:chgData name="Phillip Kaufman" userId="c001b2a046940d7c" providerId="LiveId" clId="{5CB25B10-5B1C-4017-B167-ED3104435743}" dt="2024-05-30T06:22:21.807" v="9609"/>
          <ac:spMkLst>
            <pc:docMk/>
            <pc:sldMk cId="2000645116" sldId="946"/>
            <ac:spMk id="284" creationId="{E164ED6C-2919-B414-118D-1F544C857977}"/>
          </ac:spMkLst>
        </pc:spChg>
        <pc:spChg chg="mod">
          <ac:chgData name="Phillip Kaufman" userId="c001b2a046940d7c" providerId="LiveId" clId="{5CB25B10-5B1C-4017-B167-ED3104435743}" dt="2024-05-30T06:22:21.807" v="9609"/>
          <ac:spMkLst>
            <pc:docMk/>
            <pc:sldMk cId="2000645116" sldId="946"/>
            <ac:spMk id="285" creationId="{11799C39-591B-4D90-0983-1E428933AB78}"/>
          </ac:spMkLst>
        </pc:spChg>
        <pc:spChg chg="mod">
          <ac:chgData name="Phillip Kaufman" userId="c001b2a046940d7c" providerId="LiveId" clId="{5CB25B10-5B1C-4017-B167-ED3104435743}" dt="2024-05-30T06:22:21.807" v="9609"/>
          <ac:spMkLst>
            <pc:docMk/>
            <pc:sldMk cId="2000645116" sldId="946"/>
            <ac:spMk id="286" creationId="{D1B193BE-978F-4C2E-65E7-70F2ADE23D71}"/>
          </ac:spMkLst>
        </pc:spChg>
        <pc:spChg chg="mod">
          <ac:chgData name="Phillip Kaufman" userId="c001b2a046940d7c" providerId="LiveId" clId="{5CB25B10-5B1C-4017-B167-ED3104435743}" dt="2024-05-30T06:22:21.807" v="9609"/>
          <ac:spMkLst>
            <pc:docMk/>
            <pc:sldMk cId="2000645116" sldId="946"/>
            <ac:spMk id="287" creationId="{6942D109-30DC-BD27-BD02-7AB62D8F9C33}"/>
          </ac:spMkLst>
        </pc:spChg>
        <pc:spChg chg="mod">
          <ac:chgData name="Phillip Kaufman" userId="c001b2a046940d7c" providerId="LiveId" clId="{5CB25B10-5B1C-4017-B167-ED3104435743}" dt="2024-05-30T06:22:21.807" v="9609"/>
          <ac:spMkLst>
            <pc:docMk/>
            <pc:sldMk cId="2000645116" sldId="946"/>
            <ac:spMk id="288" creationId="{0AD141B4-4455-D88E-B673-609A4C098F31}"/>
          </ac:spMkLst>
        </pc:spChg>
        <pc:spChg chg="mod">
          <ac:chgData name="Phillip Kaufman" userId="c001b2a046940d7c" providerId="LiveId" clId="{5CB25B10-5B1C-4017-B167-ED3104435743}" dt="2024-05-30T06:22:21.807" v="9609"/>
          <ac:spMkLst>
            <pc:docMk/>
            <pc:sldMk cId="2000645116" sldId="946"/>
            <ac:spMk id="289" creationId="{DE1D0E4A-831C-CE69-977D-E076E0EC1B25}"/>
          </ac:spMkLst>
        </pc:spChg>
        <pc:spChg chg="mod">
          <ac:chgData name="Phillip Kaufman" userId="c001b2a046940d7c" providerId="LiveId" clId="{5CB25B10-5B1C-4017-B167-ED3104435743}" dt="2024-05-18T02:58:25.288" v="2641"/>
          <ac:spMkLst>
            <pc:docMk/>
            <pc:sldMk cId="2000645116" sldId="946"/>
            <ac:spMk id="289" creationId="{E693C5AC-E6B0-0922-EFEB-95B348C88F7B}"/>
          </ac:spMkLst>
        </pc:spChg>
        <pc:spChg chg="mod">
          <ac:chgData name="Phillip Kaufman" userId="c001b2a046940d7c" providerId="LiveId" clId="{5CB25B10-5B1C-4017-B167-ED3104435743}" dt="2024-05-18T02:58:25.288" v="2641"/>
          <ac:spMkLst>
            <pc:docMk/>
            <pc:sldMk cId="2000645116" sldId="946"/>
            <ac:spMk id="290" creationId="{BF72BFCD-DAC5-4BD6-8CEC-4E2C789034EB}"/>
          </ac:spMkLst>
        </pc:spChg>
        <pc:spChg chg="mod">
          <ac:chgData name="Phillip Kaufman" userId="c001b2a046940d7c" providerId="LiveId" clId="{5CB25B10-5B1C-4017-B167-ED3104435743}" dt="2024-05-30T06:22:21.807" v="9609"/>
          <ac:spMkLst>
            <pc:docMk/>
            <pc:sldMk cId="2000645116" sldId="946"/>
            <ac:spMk id="290" creationId="{E9990D80-1151-189E-9352-6B078B31689E}"/>
          </ac:spMkLst>
        </pc:spChg>
        <pc:spChg chg="add mod">
          <ac:chgData name="Phillip Kaufman" userId="c001b2a046940d7c" providerId="LiveId" clId="{5CB25B10-5B1C-4017-B167-ED3104435743}" dt="2024-05-22T02:54:43.392" v="5532" actId="465"/>
          <ac:spMkLst>
            <pc:docMk/>
            <pc:sldMk cId="2000645116" sldId="946"/>
            <ac:spMk id="294" creationId="{7C042D0C-1FAD-415A-9B0E-060CB485BDE9}"/>
          </ac:spMkLst>
        </pc:spChg>
        <pc:spChg chg="add mod">
          <ac:chgData name="Phillip Kaufman" userId="c001b2a046940d7c" providerId="LiveId" clId="{5CB25B10-5B1C-4017-B167-ED3104435743}" dt="2024-05-21T04:30:20.322" v="5280" actId="1076"/>
          <ac:spMkLst>
            <pc:docMk/>
            <pc:sldMk cId="2000645116" sldId="946"/>
            <ac:spMk id="295" creationId="{BDB29905-22A4-1C33-FF96-51BE95C22DDD}"/>
          </ac:spMkLst>
        </pc:spChg>
        <pc:spChg chg="mod">
          <ac:chgData name="Phillip Kaufman" userId="c001b2a046940d7c" providerId="LiveId" clId="{5CB25B10-5B1C-4017-B167-ED3104435743}" dt="2024-05-30T06:32:28.145" v="9731"/>
          <ac:spMkLst>
            <pc:docMk/>
            <pc:sldMk cId="2000645116" sldId="946"/>
            <ac:spMk id="333" creationId="{2261079D-0EFA-3CCA-F987-B6AADC81D0F9}"/>
          </ac:spMkLst>
        </pc:spChg>
        <pc:spChg chg="mod">
          <ac:chgData name="Phillip Kaufman" userId="c001b2a046940d7c" providerId="LiveId" clId="{5CB25B10-5B1C-4017-B167-ED3104435743}" dt="2024-05-30T06:32:28.145" v="9731"/>
          <ac:spMkLst>
            <pc:docMk/>
            <pc:sldMk cId="2000645116" sldId="946"/>
            <ac:spMk id="334" creationId="{FACDF932-8DF0-2E2A-22A3-A7C843F4A1FF}"/>
          </ac:spMkLst>
        </pc:spChg>
        <pc:spChg chg="mod">
          <ac:chgData name="Phillip Kaufman" userId="c001b2a046940d7c" providerId="LiveId" clId="{5CB25B10-5B1C-4017-B167-ED3104435743}" dt="2024-05-30T06:32:28.145" v="9731"/>
          <ac:spMkLst>
            <pc:docMk/>
            <pc:sldMk cId="2000645116" sldId="946"/>
            <ac:spMk id="335" creationId="{38677995-B616-9A9B-1DEC-4957E43B09F0}"/>
          </ac:spMkLst>
        </pc:spChg>
        <pc:spChg chg="mod">
          <ac:chgData name="Phillip Kaufman" userId="c001b2a046940d7c" providerId="LiveId" clId="{5CB25B10-5B1C-4017-B167-ED3104435743}" dt="2024-05-30T06:32:28.145" v="9731"/>
          <ac:spMkLst>
            <pc:docMk/>
            <pc:sldMk cId="2000645116" sldId="946"/>
            <ac:spMk id="336" creationId="{697F7985-38B9-6AEB-2657-E9D133D0DB43}"/>
          </ac:spMkLst>
        </pc:spChg>
        <pc:spChg chg="mod">
          <ac:chgData name="Phillip Kaufman" userId="c001b2a046940d7c" providerId="LiveId" clId="{5CB25B10-5B1C-4017-B167-ED3104435743}" dt="2024-05-30T06:32:28.145" v="9731"/>
          <ac:spMkLst>
            <pc:docMk/>
            <pc:sldMk cId="2000645116" sldId="946"/>
            <ac:spMk id="337" creationId="{4F7673E3-FD23-A933-AD6D-481979B53397}"/>
          </ac:spMkLst>
        </pc:spChg>
        <pc:spChg chg="mod">
          <ac:chgData name="Phillip Kaufman" userId="c001b2a046940d7c" providerId="LiveId" clId="{5CB25B10-5B1C-4017-B167-ED3104435743}" dt="2024-05-30T06:32:28.145" v="9731"/>
          <ac:spMkLst>
            <pc:docMk/>
            <pc:sldMk cId="2000645116" sldId="946"/>
            <ac:spMk id="338" creationId="{62C4D82A-5B16-CBDE-CA03-208E33900849}"/>
          </ac:spMkLst>
        </pc:spChg>
        <pc:spChg chg="mod">
          <ac:chgData name="Phillip Kaufman" userId="c001b2a046940d7c" providerId="LiveId" clId="{5CB25B10-5B1C-4017-B167-ED3104435743}" dt="2024-05-30T06:32:28.145" v="9731"/>
          <ac:spMkLst>
            <pc:docMk/>
            <pc:sldMk cId="2000645116" sldId="946"/>
            <ac:spMk id="339" creationId="{68790E4C-2D01-49D0-35C0-149E4492424E}"/>
          </ac:spMkLst>
        </pc:spChg>
        <pc:spChg chg="mod">
          <ac:chgData name="Phillip Kaufman" userId="c001b2a046940d7c" providerId="LiveId" clId="{5CB25B10-5B1C-4017-B167-ED3104435743}" dt="2024-05-30T06:32:28.145" v="9731"/>
          <ac:spMkLst>
            <pc:docMk/>
            <pc:sldMk cId="2000645116" sldId="946"/>
            <ac:spMk id="340" creationId="{B20A031E-A6C4-189B-DC06-41E483720883}"/>
          </ac:spMkLst>
        </pc:spChg>
        <pc:grpChg chg="add del mod">
          <ac:chgData name="Phillip Kaufman" userId="c001b2a046940d7c" providerId="LiveId" clId="{5CB25B10-5B1C-4017-B167-ED3104435743}" dt="2024-05-30T06:32:27.881" v="9730" actId="478"/>
          <ac:grpSpMkLst>
            <pc:docMk/>
            <pc:sldMk cId="2000645116" sldId="946"/>
            <ac:grpSpMk id="5" creationId="{3CF050BD-FEE5-1309-0FA2-F8FEAD6F738E}"/>
          </ac:grpSpMkLst>
        </pc:grpChg>
        <pc:grpChg chg="add del mod">
          <ac:chgData name="Phillip Kaufman" userId="c001b2a046940d7c" providerId="LiveId" clId="{5CB25B10-5B1C-4017-B167-ED3104435743}" dt="2024-05-27T07:32:41.517" v="8679" actId="478"/>
          <ac:grpSpMkLst>
            <pc:docMk/>
            <pc:sldMk cId="2000645116" sldId="946"/>
            <ac:grpSpMk id="5" creationId="{6119F805-E16C-73A4-2C33-9628F3B45D70}"/>
          </ac:grpSpMkLst>
        </pc:grpChg>
        <pc:grpChg chg="mod">
          <ac:chgData name="Phillip Kaufman" userId="c001b2a046940d7c" providerId="LiveId" clId="{5CB25B10-5B1C-4017-B167-ED3104435743}" dt="2024-05-18T02:58:25.288" v="2641"/>
          <ac:grpSpMkLst>
            <pc:docMk/>
            <pc:sldMk cId="2000645116" sldId="946"/>
            <ac:grpSpMk id="6" creationId="{C00F9DCA-E731-8A60-9D84-AD2F4DE53CA6}"/>
          </ac:grpSpMkLst>
        </pc:grpChg>
        <pc:grpChg chg="mod">
          <ac:chgData name="Phillip Kaufman" userId="c001b2a046940d7c" providerId="LiveId" clId="{5CB25B10-5B1C-4017-B167-ED3104435743}" dt="2024-05-30T06:22:21.807" v="9609"/>
          <ac:grpSpMkLst>
            <pc:docMk/>
            <pc:sldMk cId="2000645116" sldId="946"/>
            <ac:grpSpMk id="6" creationId="{E6BBA286-D002-3816-EFAD-B0AFEF53CDFA}"/>
          </ac:grpSpMkLst>
        </pc:grpChg>
        <pc:grpChg chg="add del mod">
          <ac:chgData name="Phillip Kaufman" userId="c001b2a046940d7c" providerId="LiveId" clId="{5CB25B10-5B1C-4017-B167-ED3104435743}" dt="2024-05-30T06:22:21.576" v="9608" actId="478"/>
          <ac:grpSpMkLst>
            <pc:docMk/>
            <pc:sldMk cId="2000645116" sldId="946"/>
            <ac:grpSpMk id="7" creationId="{908A7BEC-D243-90B6-FEB2-45D170347CDD}"/>
          </ac:grpSpMkLst>
        </pc:grpChg>
        <pc:grpChg chg="add del mod">
          <ac:chgData name="Phillip Kaufman" userId="c001b2a046940d7c" providerId="LiveId" clId="{5CB25B10-5B1C-4017-B167-ED3104435743}" dt="2024-05-18T02:58:25.058" v="2640" actId="478"/>
          <ac:grpSpMkLst>
            <pc:docMk/>
            <pc:sldMk cId="2000645116" sldId="946"/>
            <ac:grpSpMk id="7" creationId="{CB72C139-9C72-258C-91E0-ABC0D93E6023}"/>
          </ac:grpSpMkLst>
        </pc:grpChg>
        <pc:grpChg chg="mod">
          <ac:chgData name="Phillip Kaufman" userId="c001b2a046940d7c" providerId="LiveId" clId="{5CB25B10-5B1C-4017-B167-ED3104435743}" dt="2024-05-14T06:47:10.844" v="765"/>
          <ac:grpSpMkLst>
            <pc:docMk/>
            <pc:sldMk cId="2000645116" sldId="946"/>
            <ac:grpSpMk id="8" creationId="{05DA54BC-D0D3-5D73-C0D4-ED33520A01CE}"/>
          </ac:grpSpMkLst>
        </pc:grpChg>
        <pc:grpChg chg="mod">
          <ac:chgData name="Phillip Kaufman" userId="c001b2a046940d7c" providerId="LiveId" clId="{5CB25B10-5B1C-4017-B167-ED3104435743}" dt="2024-05-27T07:32:41.722" v="8680"/>
          <ac:grpSpMkLst>
            <pc:docMk/>
            <pc:sldMk cId="2000645116" sldId="946"/>
            <ac:grpSpMk id="8" creationId="{580AA308-DCBB-8113-8E0D-30EB0106598F}"/>
          </ac:grpSpMkLst>
        </pc:grpChg>
        <pc:grpChg chg="mod">
          <ac:chgData name="Phillip Kaufman" userId="c001b2a046940d7c" providerId="LiveId" clId="{5CB25B10-5B1C-4017-B167-ED3104435743}" dt="2024-05-14T06:47:10.844" v="765"/>
          <ac:grpSpMkLst>
            <pc:docMk/>
            <pc:sldMk cId="2000645116" sldId="946"/>
            <ac:grpSpMk id="9" creationId="{1D8FCB8E-CEF8-5901-61BC-9284B923C0DF}"/>
          </ac:grpSpMkLst>
        </pc:grpChg>
        <pc:grpChg chg="mod">
          <ac:chgData name="Phillip Kaufman" userId="c001b2a046940d7c" providerId="LiveId" clId="{5CB25B10-5B1C-4017-B167-ED3104435743}" dt="2024-05-27T07:32:41.722" v="8680"/>
          <ac:grpSpMkLst>
            <pc:docMk/>
            <pc:sldMk cId="2000645116" sldId="946"/>
            <ac:grpSpMk id="9" creationId="{3380508A-FECF-75B7-A612-43E87ADDC369}"/>
          </ac:grpSpMkLst>
        </pc:grpChg>
        <pc:grpChg chg="mod">
          <ac:chgData name="Phillip Kaufman" userId="c001b2a046940d7c" providerId="LiveId" clId="{5CB25B10-5B1C-4017-B167-ED3104435743}" dt="2024-05-27T07:32:41.722" v="8680"/>
          <ac:grpSpMkLst>
            <pc:docMk/>
            <pc:sldMk cId="2000645116" sldId="946"/>
            <ac:grpSpMk id="10" creationId="{DD7508E7-8F57-2806-D5DF-C5C367B0A7B4}"/>
          </ac:grpSpMkLst>
        </pc:grpChg>
        <pc:grpChg chg="mod">
          <ac:chgData name="Phillip Kaufman" userId="c001b2a046940d7c" providerId="LiveId" clId="{5CB25B10-5B1C-4017-B167-ED3104435743}" dt="2024-05-14T06:47:10.844" v="765"/>
          <ac:grpSpMkLst>
            <pc:docMk/>
            <pc:sldMk cId="2000645116" sldId="946"/>
            <ac:grpSpMk id="10" creationId="{FB837AF6-E42F-BFA8-3D11-1BCC91263313}"/>
          </ac:grpSpMkLst>
        </pc:grpChg>
        <pc:grpChg chg="mod">
          <ac:chgData name="Phillip Kaufman" userId="c001b2a046940d7c" providerId="LiveId" clId="{5CB25B10-5B1C-4017-B167-ED3104435743}" dt="2024-05-27T07:32:41.722" v="8680"/>
          <ac:grpSpMkLst>
            <pc:docMk/>
            <pc:sldMk cId="2000645116" sldId="946"/>
            <ac:grpSpMk id="11" creationId="{391C8D7D-9098-9F69-25DF-B00753051251}"/>
          </ac:grpSpMkLst>
        </pc:grpChg>
        <pc:grpChg chg="mod">
          <ac:chgData name="Phillip Kaufman" userId="c001b2a046940d7c" providerId="LiveId" clId="{5CB25B10-5B1C-4017-B167-ED3104435743}" dt="2024-05-14T06:47:10.844" v="765"/>
          <ac:grpSpMkLst>
            <pc:docMk/>
            <pc:sldMk cId="2000645116" sldId="946"/>
            <ac:grpSpMk id="17" creationId="{F97D74EC-3FFD-E153-73B9-9C5747A1A8C5}"/>
          </ac:grpSpMkLst>
        </pc:grpChg>
        <pc:grpChg chg="mod">
          <ac:chgData name="Phillip Kaufman" userId="c001b2a046940d7c" providerId="LiveId" clId="{5CB25B10-5B1C-4017-B167-ED3104435743}" dt="2024-05-27T07:32:41.722" v="8680"/>
          <ac:grpSpMkLst>
            <pc:docMk/>
            <pc:sldMk cId="2000645116" sldId="946"/>
            <ac:grpSpMk id="52" creationId="{856AD425-1F54-177A-7BA0-6636EBD06626}"/>
          </ac:grpSpMkLst>
        </pc:grpChg>
        <pc:grpChg chg="mod">
          <ac:chgData name="Phillip Kaufman" userId="c001b2a046940d7c" providerId="LiveId" clId="{5CB25B10-5B1C-4017-B167-ED3104435743}" dt="2024-05-14T06:47:10.844" v="765"/>
          <ac:grpSpMkLst>
            <pc:docMk/>
            <pc:sldMk cId="2000645116" sldId="946"/>
            <ac:grpSpMk id="52" creationId="{888FDB81-255D-8408-2C4D-EF2EA2D7226F}"/>
          </ac:grpSpMkLst>
        </pc:grpChg>
        <pc:grpChg chg="mod">
          <ac:chgData name="Phillip Kaufman" userId="c001b2a046940d7c" providerId="LiveId" clId="{5CB25B10-5B1C-4017-B167-ED3104435743}" dt="2024-05-18T02:58:25.288" v="2641"/>
          <ac:grpSpMkLst>
            <pc:docMk/>
            <pc:sldMk cId="2000645116" sldId="946"/>
            <ac:grpSpMk id="55" creationId="{1B2D6D3E-8772-F59F-7CDC-530613CFDDD5}"/>
          </ac:grpSpMkLst>
        </pc:grpChg>
        <pc:grpChg chg="mod">
          <ac:chgData name="Phillip Kaufman" userId="c001b2a046940d7c" providerId="LiveId" clId="{5CB25B10-5B1C-4017-B167-ED3104435743}" dt="2024-05-30T06:22:21.807" v="9609"/>
          <ac:grpSpMkLst>
            <pc:docMk/>
            <pc:sldMk cId="2000645116" sldId="946"/>
            <ac:grpSpMk id="55" creationId="{DC2CF24E-8909-474E-42D7-6FE5C7FAC392}"/>
          </ac:grpSpMkLst>
        </pc:grpChg>
        <pc:grpChg chg="mod">
          <ac:chgData name="Phillip Kaufman" userId="c001b2a046940d7c" providerId="LiveId" clId="{5CB25B10-5B1C-4017-B167-ED3104435743}" dt="2024-05-30T06:22:21.807" v="9609"/>
          <ac:grpSpMkLst>
            <pc:docMk/>
            <pc:sldMk cId="2000645116" sldId="946"/>
            <ac:grpSpMk id="56" creationId="{143C7B18-4653-D17C-FA25-54AF0FBAC6B4}"/>
          </ac:grpSpMkLst>
        </pc:grpChg>
        <pc:grpChg chg="mod">
          <ac:chgData name="Phillip Kaufman" userId="c001b2a046940d7c" providerId="LiveId" clId="{5CB25B10-5B1C-4017-B167-ED3104435743}" dt="2024-05-18T02:58:25.288" v="2641"/>
          <ac:grpSpMkLst>
            <pc:docMk/>
            <pc:sldMk cId="2000645116" sldId="946"/>
            <ac:grpSpMk id="56" creationId="{DDB67B8B-6CDB-F539-97F7-C2490F094D77}"/>
          </ac:grpSpMkLst>
        </pc:grpChg>
        <pc:grpChg chg="mod">
          <ac:chgData name="Phillip Kaufman" userId="c001b2a046940d7c" providerId="LiveId" clId="{5CB25B10-5B1C-4017-B167-ED3104435743}" dt="2024-05-30T06:22:21.807" v="9609"/>
          <ac:grpSpMkLst>
            <pc:docMk/>
            <pc:sldMk cId="2000645116" sldId="946"/>
            <ac:grpSpMk id="57" creationId="{9026D3FE-B6C5-E517-DB31-A86D011EDED9}"/>
          </ac:grpSpMkLst>
        </pc:grpChg>
        <pc:grpChg chg="mod">
          <ac:chgData name="Phillip Kaufman" userId="c001b2a046940d7c" providerId="LiveId" clId="{5CB25B10-5B1C-4017-B167-ED3104435743}" dt="2024-05-18T02:58:25.288" v="2641"/>
          <ac:grpSpMkLst>
            <pc:docMk/>
            <pc:sldMk cId="2000645116" sldId="946"/>
            <ac:grpSpMk id="63" creationId="{9A05302D-A1E7-9CF9-8F75-CE69B4654C06}"/>
          </ac:grpSpMkLst>
        </pc:grpChg>
        <pc:grpChg chg="del">
          <ac:chgData name="Phillip Kaufman" userId="c001b2a046940d7c" providerId="LiveId" clId="{5CB25B10-5B1C-4017-B167-ED3104435743}" dt="2024-05-14T06:47:10.228" v="764" actId="478"/>
          <ac:grpSpMkLst>
            <pc:docMk/>
            <pc:sldMk cId="2000645116" sldId="946"/>
            <ac:grpSpMk id="210" creationId="{C201269D-4D64-9879-7AF9-B187F6015330}"/>
          </ac:grpSpMkLst>
        </pc:grpChg>
        <pc:grpChg chg="mod">
          <ac:chgData name="Phillip Kaufman" userId="c001b2a046940d7c" providerId="LiveId" clId="{5CB25B10-5B1C-4017-B167-ED3104435743}" dt="2024-05-30T06:22:21.807" v="9609"/>
          <ac:grpSpMkLst>
            <pc:docMk/>
            <pc:sldMk cId="2000645116" sldId="946"/>
            <ac:grpSpMk id="291" creationId="{C813EED2-4AC5-007F-AA4F-CF63BB137094}"/>
          </ac:grpSpMkLst>
        </pc:grpChg>
        <pc:grpChg chg="mod">
          <ac:chgData name="Phillip Kaufman" userId="c001b2a046940d7c" providerId="LiveId" clId="{5CB25B10-5B1C-4017-B167-ED3104435743}" dt="2024-05-18T02:58:25.288" v="2641"/>
          <ac:grpSpMkLst>
            <pc:docMk/>
            <pc:sldMk cId="2000645116" sldId="946"/>
            <ac:grpSpMk id="291" creationId="{C9480DCE-65FA-85E7-4497-F72398DC6EE1}"/>
          </ac:grpSpMkLst>
        </pc:grpChg>
        <pc:grpChg chg="add mod">
          <ac:chgData name="Phillip Kaufman" userId="c001b2a046940d7c" providerId="LiveId" clId="{5CB25B10-5B1C-4017-B167-ED3104435743}" dt="2024-05-30T06:32:55.286" v="9740" actId="1076"/>
          <ac:grpSpMkLst>
            <pc:docMk/>
            <pc:sldMk cId="2000645116" sldId="946"/>
            <ac:grpSpMk id="296" creationId="{657DFB57-103B-E468-2F00-714A57D723B5}"/>
          </ac:grpSpMkLst>
        </pc:grpChg>
        <pc:grpChg chg="mod">
          <ac:chgData name="Phillip Kaufman" userId="c001b2a046940d7c" providerId="LiveId" clId="{5CB25B10-5B1C-4017-B167-ED3104435743}" dt="2024-05-30T06:32:28.145" v="9731"/>
          <ac:grpSpMkLst>
            <pc:docMk/>
            <pc:sldMk cId="2000645116" sldId="946"/>
            <ac:grpSpMk id="297" creationId="{4FEDBC4C-799D-A6FE-A860-A0C0BAE138C1}"/>
          </ac:grpSpMkLst>
        </pc:grpChg>
        <pc:grpChg chg="mod">
          <ac:chgData name="Phillip Kaufman" userId="c001b2a046940d7c" providerId="LiveId" clId="{5CB25B10-5B1C-4017-B167-ED3104435743}" dt="2024-05-30T06:32:28.145" v="9731"/>
          <ac:grpSpMkLst>
            <pc:docMk/>
            <pc:sldMk cId="2000645116" sldId="946"/>
            <ac:grpSpMk id="298" creationId="{1E63F964-E50A-6C18-0D8A-132D2CCED128}"/>
          </ac:grpSpMkLst>
        </pc:grpChg>
        <pc:grpChg chg="mod">
          <ac:chgData name="Phillip Kaufman" userId="c001b2a046940d7c" providerId="LiveId" clId="{5CB25B10-5B1C-4017-B167-ED3104435743}" dt="2024-05-30T06:32:28.145" v="9731"/>
          <ac:grpSpMkLst>
            <pc:docMk/>
            <pc:sldMk cId="2000645116" sldId="946"/>
            <ac:grpSpMk id="299" creationId="{0E0B6A55-6CEF-1C5F-7BD7-6078416503AB}"/>
          </ac:grpSpMkLst>
        </pc:grpChg>
        <pc:grpChg chg="mod">
          <ac:chgData name="Phillip Kaufman" userId="c001b2a046940d7c" providerId="LiveId" clId="{5CB25B10-5B1C-4017-B167-ED3104435743}" dt="2024-05-30T06:32:28.145" v="9731"/>
          <ac:grpSpMkLst>
            <pc:docMk/>
            <pc:sldMk cId="2000645116" sldId="946"/>
            <ac:grpSpMk id="300" creationId="{0DF20154-7021-0E73-17D9-3C2400DB702B}"/>
          </ac:grpSpMkLst>
        </pc:grpChg>
        <pc:grpChg chg="mod">
          <ac:chgData name="Phillip Kaufman" userId="c001b2a046940d7c" providerId="LiveId" clId="{5CB25B10-5B1C-4017-B167-ED3104435743}" dt="2024-05-30T06:32:28.145" v="9731"/>
          <ac:grpSpMkLst>
            <pc:docMk/>
            <pc:sldMk cId="2000645116" sldId="946"/>
            <ac:grpSpMk id="341" creationId="{4EAAB8EF-BB96-8699-AB56-01B2DA832D87}"/>
          </ac:grpSpMkLst>
        </pc:grpChg>
        <pc:cxnChg chg="mod">
          <ac:chgData name="Phillip Kaufman" userId="c001b2a046940d7c" providerId="LiveId" clId="{5CB25B10-5B1C-4017-B167-ED3104435743}" dt="2024-05-27T07:32:41.722" v="8680"/>
          <ac:cxnSpMkLst>
            <pc:docMk/>
            <pc:sldMk cId="2000645116" sldId="946"/>
            <ac:cxnSpMk id="12" creationId="{A9E97288-1361-7505-B747-ACFCBA1BFD0B}"/>
          </ac:cxnSpMkLst>
        </pc:cxnChg>
        <pc:cxnChg chg="mod">
          <ac:chgData name="Phillip Kaufman" userId="c001b2a046940d7c" providerId="LiveId" clId="{5CB25B10-5B1C-4017-B167-ED3104435743}" dt="2024-05-27T07:32:41.722" v="8680"/>
          <ac:cxnSpMkLst>
            <pc:docMk/>
            <pc:sldMk cId="2000645116" sldId="946"/>
            <ac:cxnSpMk id="13" creationId="{811FE77D-F8B4-06B8-816B-AEA6E762C09B}"/>
          </ac:cxnSpMkLst>
        </pc:cxnChg>
        <pc:cxnChg chg="mod">
          <ac:chgData name="Phillip Kaufman" userId="c001b2a046940d7c" providerId="LiveId" clId="{5CB25B10-5B1C-4017-B167-ED3104435743}" dt="2024-05-27T07:32:41.722" v="8680"/>
          <ac:cxnSpMkLst>
            <pc:docMk/>
            <pc:sldMk cId="2000645116" sldId="946"/>
            <ac:cxnSpMk id="14" creationId="{AE2DEC17-6C85-50B9-9022-44B5403545E0}"/>
          </ac:cxnSpMkLst>
        </pc:cxnChg>
        <pc:cxnChg chg="mod">
          <ac:chgData name="Phillip Kaufman" userId="c001b2a046940d7c" providerId="LiveId" clId="{5CB25B10-5B1C-4017-B167-ED3104435743}" dt="2024-05-27T07:32:41.722" v="8680"/>
          <ac:cxnSpMkLst>
            <pc:docMk/>
            <pc:sldMk cId="2000645116" sldId="946"/>
            <ac:cxnSpMk id="15" creationId="{98BDA3EB-5DFF-C7D6-A72E-637A0E9B5330}"/>
          </ac:cxnSpMkLst>
        </pc:cxnChg>
        <pc:cxnChg chg="mod">
          <ac:chgData name="Phillip Kaufman" userId="c001b2a046940d7c" providerId="LiveId" clId="{5CB25B10-5B1C-4017-B167-ED3104435743}" dt="2024-05-27T07:32:41.722" v="8680"/>
          <ac:cxnSpMkLst>
            <pc:docMk/>
            <pc:sldMk cId="2000645116" sldId="946"/>
            <ac:cxnSpMk id="16" creationId="{AA1D1D32-4232-6BC7-6529-F016E3F6C9DE}"/>
          </ac:cxnSpMkLst>
        </pc:cxnChg>
        <pc:cxnChg chg="mod">
          <ac:chgData name="Phillip Kaufman" userId="c001b2a046940d7c" providerId="LiveId" clId="{5CB25B10-5B1C-4017-B167-ED3104435743}" dt="2024-05-27T07:32:41.722" v="8680"/>
          <ac:cxnSpMkLst>
            <pc:docMk/>
            <pc:sldMk cId="2000645116" sldId="946"/>
            <ac:cxnSpMk id="17" creationId="{BF22DC77-85F5-ECA4-718A-7078450E1610}"/>
          </ac:cxnSpMkLst>
        </pc:cxnChg>
        <pc:cxnChg chg="mod">
          <ac:chgData name="Phillip Kaufman" userId="c001b2a046940d7c" providerId="LiveId" clId="{5CB25B10-5B1C-4017-B167-ED3104435743}" dt="2024-05-27T07:32:41.722" v="8680"/>
          <ac:cxnSpMkLst>
            <pc:docMk/>
            <pc:sldMk cId="2000645116" sldId="946"/>
            <ac:cxnSpMk id="18" creationId="{CA7BE2ED-2E21-F7D0-019D-1A3C012CC4B7}"/>
          </ac:cxnSpMkLst>
        </pc:cxnChg>
        <pc:cxnChg chg="mod">
          <ac:chgData name="Phillip Kaufman" userId="c001b2a046940d7c" providerId="LiveId" clId="{5CB25B10-5B1C-4017-B167-ED3104435743}" dt="2024-05-14T06:47:10.844" v="765"/>
          <ac:cxnSpMkLst>
            <pc:docMk/>
            <pc:sldMk cId="2000645116" sldId="946"/>
            <ac:cxnSpMk id="18" creationId="{D83533EC-7F55-EA54-E254-D7652EB93296}"/>
          </ac:cxnSpMkLst>
        </pc:cxnChg>
        <pc:cxnChg chg="mod">
          <ac:chgData name="Phillip Kaufman" userId="c001b2a046940d7c" providerId="LiveId" clId="{5CB25B10-5B1C-4017-B167-ED3104435743}" dt="2024-05-27T07:32:41.722" v="8680"/>
          <ac:cxnSpMkLst>
            <pc:docMk/>
            <pc:sldMk cId="2000645116" sldId="946"/>
            <ac:cxnSpMk id="19" creationId="{6D66DE64-11AB-F280-541B-0C82FA42B39F}"/>
          </ac:cxnSpMkLst>
        </pc:cxnChg>
        <pc:cxnChg chg="mod">
          <ac:chgData name="Phillip Kaufman" userId="c001b2a046940d7c" providerId="LiveId" clId="{5CB25B10-5B1C-4017-B167-ED3104435743}" dt="2024-05-14T06:47:10.844" v="765"/>
          <ac:cxnSpMkLst>
            <pc:docMk/>
            <pc:sldMk cId="2000645116" sldId="946"/>
            <ac:cxnSpMk id="19" creationId="{F544A168-939D-394F-9488-4DE278E349C3}"/>
          </ac:cxnSpMkLst>
        </pc:cxnChg>
        <pc:cxnChg chg="mod">
          <ac:chgData name="Phillip Kaufman" userId="c001b2a046940d7c" providerId="LiveId" clId="{5CB25B10-5B1C-4017-B167-ED3104435743}" dt="2024-05-27T07:32:41.722" v="8680"/>
          <ac:cxnSpMkLst>
            <pc:docMk/>
            <pc:sldMk cId="2000645116" sldId="946"/>
            <ac:cxnSpMk id="20" creationId="{75A56277-E1A1-06B1-E570-9E1255FB80B1}"/>
          </ac:cxnSpMkLst>
        </pc:cxnChg>
        <pc:cxnChg chg="mod">
          <ac:chgData name="Phillip Kaufman" userId="c001b2a046940d7c" providerId="LiveId" clId="{5CB25B10-5B1C-4017-B167-ED3104435743}" dt="2024-05-14T06:47:10.844" v="765"/>
          <ac:cxnSpMkLst>
            <pc:docMk/>
            <pc:sldMk cId="2000645116" sldId="946"/>
            <ac:cxnSpMk id="20" creationId="{DCC50A04-9193-A373-0AFF-CC2B1173CF20}"/>
          </ac:cxnSpMkLst>
        </pc:cxnChg>
        <pc:cxnChg chg="mod">
          <ac:chgData name="Phillip Kaufman" userId="c001b2a046940d7c" providerId="LiveId" clId="{5CB25B10-5B1C-4017-B167-ED3104435743}" dt="2024-05-27T07:32:41.722" v="8680"/>
          <ac:cxnSpMkLst>
            <pc:docMk/>
            <pc:sldMk cId="2000645116" sldId="946"/>
            <ac:cxnSpMk id="21" creationId="{514EBDC2-9BA5-6B7B-B83A-110675CEB4B2}"/>
          </ac:cxnSpMkLst>
        </pc:cxnChg>
        <pc:cxnChg chg="mod">
          <ac:chgData name="Phillip Kaufman" userId="c001b2a046940d7c" providerId="LiveId" clId="{5CB25B10-5B1C-4017-B167-ED3104435743}" dt="2024-05-14T06:47:10.844" v="765"/>
          <ac:cxnSpMkLst>
            <pc:docMk/>
            <pc:sldMk cId="2000645116" sldId="946"/>
            <ac:cxnSpMk id="21" creationId="{A05ECD9D-1860-3019-9326-DA7720603005}"/>
          </ac:cxnSpMkLst>
        </pc:cxnChg>
        <pc:cxnChg chg="mod">
          <ac:chgData name="Phillip Kaufman" userId="c001b2a046940d7c" providerId="LiveId" clId="{5CB25B10-5B1C-4017-B167-ED3104435743}" dt="2024-05-14T06:47:10.844" v="765"/>
          <ac:cxnSpMkLst>
            <pc:docMk/>
            <pc:sldMk cId="2000645116" sldId="946"/>
            <ac:cxnSpMk id="22" creationId="{1681A7C9-6192-CFC6-FAC9-EA65449808EE}"/>
          </ac:cxnSpMkLst>
        </pc:cxnChg>
        <pc:cxnChg chg="mod">
          <ac:chgData name="Phillip Kaufman" userId="c001b2a046940d7c" providerId="LiveId" clId="{5CB25B10-5B1C-4017-B167-ED3104435743}" dt="2024-05-27T07:32:41.722" v="8680"/>
          <ac:cxnSpMkLst>
            <pc:docMk/>
            <pc:sldMk cId="2000645116" sldId="946"/>
            <ac:cxnSpMk id="22" creationId="{29029057-475A-DE2E-4AEC-3E3A1210DD3D}"/>
          </ac:cxnSpMkLst>
        </pc:cxnChg>
        <pc:cxnChg chg="mod">
          <ac:chgData name="Phillip Kaufman" userId="c001b2a046940d7c" providerId="LiveId" clId="{5CB25B10-5B1C-4017-B167-ED3104435743}" dt="2024-05-14T06:47:10.844" v="765"/>
          <ac:cxnSpMkLst>
            <pc:docMk/>
            <pc:sldMk cId="2000645116" sldId="946"/>
            <ac:cxnSpMk id="23" creationId="{3D1549FB-6D5E-B98D-6BBC-9C8A1F4C2EF4}"/>
          </ac:cxnSpMkLst>
        </pc:cxnChg>
        <pc:cxnChg chg="mod">
          <ac:chgData name="Phillip Kaufman" userId="c001b2a046940d7c" providerId="LiveId" clId="{5CB25B10-5B1C-4017-B167-ED3104435743}" dt="2024-05-27T07:32:41.722" v="8680"/>
          <ac:cxnSpMkLst>
            <pc:docMk/>
            <pc:sldMk cId="2000645116" sldId="946"/>
            <ac:cxnSpMk id="23" creationId="{4DAFD139-AB17-3182-DE97-F6FFE9065726}"/>
          </ac:cxnSpMkLst>
        </pc:cxnChg>
        <pc:cxnChg chg="mod">
          <ac:chgData name="Phillip Kaufman" userId="c001b2a046940d7c" providerId="LiveId" clId="{5CB25B10-5B1C-4017-B167-ED3104435743}" dt="2024-05-14T06:47:10.844" v="765"/>
          <ac:cxnSpMkLst>
            <pc:docMk/>
            <pc:sldMk cId="2000645116" sldId="946"/>
            <ac:cxnSpMk id="24" creationId="{52CE14DC-50AE-51D4-D881-C2DCAA3375D8}"/>
          </ac:cxnSpMkLst>
        </pc:cxnChg>
        <pc:cxnChg chg="mod">
          <ac:chgData name="Phillip Kaufman" userId="c001b2a046940d7c" providerId="LiveId" clId="{5CB25B10-5B1C-4017-B167-ED3104435743}" dt="2024-05-27T07:32:41.722" v="8680"/>
          <ac:cxnSpMkLst>
            <pc:docMk/>
            <pc:sldMk cId="2000645116" sldId="946"/>
            <ac:cxnSpMk id="24" creationId="{5C702F15-0CFD-A30F-BE3E-A5971FF778E9}"/>
          </ac:cxnSpMkLst>
        </pc:cxnChg>
        <pc:cxnChg chg="mod">
          <ac:chgData name="Phillip Kaufman" userId="c001b2a046940d7c" providerId="LiveId" clId="{5CB25B10-5B1C-4017-B167-ED3104435743}" dt="2024-05-14T06:47:10.844" v="765"/>
          <ac:cxnSpMkLst>
            <pc:docMk/>
            <pc:sldMk cId="2000645116" sldId="946"/>
            <ac:cxnSpMk id="25" creationId="{4A6A268E-7DE5-3D77-6832-654497A67755}"/>
          </ac:cxnSpMkLst>
        </pc:cxnChg>
        <pc:cxnChg chg="mod">
          <ac:chgData name="Phillip Kaufman" userId="c001b2a046940d7c" providerId="LiveId" clId="{5CB25B10-5B1C-4017-B167-ED3104435743}" dt="2024-05-27T07:32:41.722" v="8680"/>
          <ac:cxnSpMkLst>
            <pc:docMk/>
            <pc:sldMk cId="2000645116" sldId="946"/>
            <ac:cxnSpMk id="25" creationId="{A53D14DE-378F-65D9-9298-C44F4BE227B4}"/>
          </ac:cxnSpMkLst>
        </pc:cxnChg>
        <pc:cxnChg chg="mod">
          <ac:chgData name="Phillip Kaufman" userId="c001b2a046940d7c" providerId="LiveId" clId="{5CB25B10-5B1C-4017-B167-ED3104435743}" dt="2024-05-14T06:47:10.844" v="765"/>
          <ac:cxnSpMkLst>
            <pc:docMk/>
            <pc:sldMk cId="2000645116" sldId="946"/>
            <ac:cxnSpMk id="26" creationId="{3D52B500-11BA-718D-414C-4F442A3C6024}"/>
          </ac:cxnSpMkLst>
        </pc:cxnChg>
        <pc:cxnChg chg="mod">
          <ac:chgData name="Phillip Kaufman" userId="c001b2a046940d7c" providerId="LiveId" clId="{5CB25B10-5B1C-4017-B167-ED3104435743}" dt="2024-05-27T07:32:41.722" v="8680"/>
          <ac:cxnSpMkLst>
            <pc:docMk/>
            <pc:sldMk cId="2000645116" sldId="946"/>
            <ac:cxnSpMk id="26" creationId="{75B77216-6A6E-CEBC-4D14-5A0CEFB3C08B}"/>
          </ac:cxnSpMkLst>
        </pc:cxnChg>
        <pc:cxnChg chg="mod">
          <ac:chgData name="Phillip Kaufman" userId="c001b2a046940d7c" providerId="LiveId" clId="{5CB25B10-5B1C-4017-B167-ED3104435743}" dt="2024-05-27T07:32:41.722" v="8680"/>
          <ac:cxnSpMkLst>
            <pc:docMk/>
            <pc:sldMk cId="2000645116" sldId="946"/>
            <ac:cxnSpMk id="27" creationId="{F935C562-079A-C4AD-D246-DFC32F4DBB33}"/>
          </ac:cxnSpMkLst>
        </pc:cxnChg>
        <pc:cxnChg chg="mod">
          <ac:chgData name="Phillip Kaufman" userId="c001b2a046940d7c" providerId="LiveId" clId="{5CB25B10-5B1C-4017-B167-ED3104435743}" dt="2024-05-14T06:47:10.844" v="765"/>
          <ac:cxnSpMkLst>
            <pc:docMk/>
            <pc:sldMk cId="2000645116" sldId="946"/>
            <ac:cxnSpMk id="27" creationId="{FF8CA2DE-5FB8-DD67-3DC9-0D45CC2D8491}"/>
          </ac:cxnSpMkLst>
        </pc:cxnChg>
        <pc:cxnChg chg="mod">
          <ac:chgData name="Phillip Kaufman" userId="c001b2a046940d7c" providerId="LiveId" clId="{5CB25B10-5B1C-4017-B167-ED3104435743}" dt="2024-05-27T07:32:41.722" v="8680"/>
          <ac:cxnSpMkLst>
            <pc:docMk/>
            <pc:sldMk cId="2000645116" sldId="946"/>
            <ac:cxnSpMk id="28" creationId="{30631B61-8D35-3C82-F9EA-67C2EF4282FF}"/>
          </ac:cxnSpMkLst>
        </pc:cxnChg>
        <pc:cxnChg chg="mod">
          <ac:chgData name="Phillip Kaufman" userId="c001b2a046940d7c" providerId="LiveId" clId="{5CB25B10-5B1C-4017-B167-ED3104435743}" dt="2024-05-14T06:47:10.844" v="765"/>
          <ac:cxnSpMkLst>
            <pc:docMk/>
            <pc:sldMk cId="2000645116" sldId="946"/>
            <ac:cxnSpMk id="28" creationId="{8DB534F7-D995-4DC8-375D-42C0F2A7D6C2}"/>
          </ac:cxnSpMkLst>
        </pc:cxnChg>
        <pc:cxnChg chg="mod">
          <ac:chgData name="Phillip Kaufman" userId="c001b2a046940d7c" providerId="LiveId" clId="{5CB25B10-5B1C-4017-B167-ED3104435743}" dt="2024-05-27T07:32:41.722" v="8680"/>
          <ac:cxnSpMkLst>
            <pc:docMk/>
            <pc:sldMk cId="2000645116" sldId="946"/>
            <ac:cxnSpMk id="29" creationId="{355935E8-FD49-7D79-E92E-DB730A601414}"/>
          </ac:cxnSpMkLst>
        </pc:cxnChg>
        <pc:cxnChg chg="mod">
          <ac:chgData name="Phillip Kaufman" userId="c001b2a046940d7c" providerId="LiveId" clId="{5CB25B10-5B1C-4017-B167-ED3104435743}" dt="2024-05-14T06:47:10.844" v="765"/>
          <ac:cxnSpMkLst>
            <pc:docMk/>
            <pc:sldMk cId="2000645116" sldId="946"/>
            <ac:cxnSpMk id="29" creationId="{4A1F6157-9506-CBF7-A19C-FB5FC8FD0B47}"/>
          </ac:cxnSpMkLst>
        </pc:cxnChg>
        <pc:cxnChg chg="mod">
          <ac:chgData name="Phillip Kaufman" userId="c001b2a046940d7c" providerId="LiveId" clId="{5CB25B10-5B1C-4017-B167-ED3104435743}" dt="2024-05-27T07:32:41.722" v="8680"/>
          <ac:cxnSpMkLst>
            <pc:docMk/>
            <pc:sldMk cId="2000645116" sldId="946"/>
            <ac:cxnSpMk id="30" creationId="{9A5EEA40-9D36-D066-9646-DA0F4FD728BB}"/>
          </ac:cxnSpMkLst>
        </pc:cxnChg>
        <pc:cxnChg chg="mod">
          <ac:chgData name="Phillip Kaufman" userId="c001b2a046940d7c" providerId="LiveId" clId="{5CB25B10-5B1C-4017-B167-ED3104435743}" dt="2024-05-14T06:47:10.844" v="765"/>
          <ac:cxnSpMkLst>
            <pc:docMk/>
            <pc:sldMk cId="2000645116" sldId="946"/>
            <ac:cxnSpMk id="30" creationId="{AA103F63-573A-5C89-CC2F-E948720D3D3A}"/>
          </ac:cxnSpMkLst>
        </pc:cxnChg>
        <pc:cxnChg chg="mod">
          <ac:chgData name="Phillip Kaufman" userId="c001b2a046940d7c" providerId="LiveId" clId="{5CB25B10-5B1C-4017-B167-ED3104435743}" dt="2024-05-14T06:47:10.844" v="765"/>
          <ac:cxnSpMkLst>
            <pc:docMk/>
            <pc:sldMk cId="2000645116" sldId="946"/>
            <ac:cxnSpMk id="31" creationId="{A6AEE9BB-73C6-9B7E-4589-6A660200DC51}"/>
          </ac:cxnSpMkLst>
        </pc:cxnChg>
        <pc:cxnChg chg="mod">
          <ac:chgData name="Phillip Kaufman" userId="c001b2a046940d7c" providerId="LiveId" clId="{5CB25B10-5B1C-4017-B167-ED3104435743}" dt="2024-05-27T07:32:41.722" v="8680"/>
          <ac:cxnSpMkLst>
            <pc:docMk/>
            <pc:sldMk cId="2000645116" sldId="946"/>
            <ac:cxnSpMk id="31" creationId="{F96357AC-B159-E804-4D00-24A0938C451C}"/>
          </ac:cxnSpMkLst>
        </pc:cxnChg>
        <pc:cxnChg chg="mod">
          <ac:chgData name="Phillip Kaufman" userId="c001b2a046940d7c" providerId="LiveId" clId="{5CB25B10-5B1C-4017-B167-ED3104435743}" dt="2024-05-27T07:32:41.722" v="8680"/>
          <ac:cxnSpMkLst>
            <pc:docMk/>
            <pc:sldMk cId="2000645116" sldId="946"/>
            <ac:cxnSpMk id="32" creationId="{081B308D-D39A-AF75-F82E-2B45064A7662}"/>
          </ac:cxnSpMkLst>
        </pc:cxnChg>
        <pc:cxnChg chg="mod">
          <ac:chgData name="Phillip Kaufman" userId="c001b2a046940d7c" providerId="LiveId" clId="{5CB25B10-5B1C-4017-B167-ED3104435743}" dt="2024-05-14T06:47:10.844" v="765"/>
          <ac:cxnSpMkLst>
            <pc:docMk/>
            <pc:sldMk cId="2000645116" sldId="946"/>
            <ac:cxnSpMk id="32" creationId="{69A93CD2-ED92-4690-DBC2-7DAA02C03DFC}"/>
          </ac:cxnSpMkLst>
        </pc:cxnChg>
        <pc:cxnChg chg="mod">
          <ac:chgData name="Phillip Kaufman" userId="c001b2a046940d7c" providerId="LiveId" clId="{5CB25B10-5B1C-4017-B167-ED3104435743}" dt="2024-05-27T07:32:41.722" v="8680"/>
          <ac:cxnSpMkLst>
            <pc:docMk/>
            <pc:sldMk cId="2000645116" sldId="946"/>
            <ac:cxnSpMk id="33" creationId="{3A573189-58D5-E8BD-B1AD-FA24B171F2D5}"/>
          </ac:cxnSpMkLst>
        </pc:cxnChg>
        <pc:cxnChg chg="mod">
          <ac:chgData name="Phillip Kaufman" userId="c001b2a046940d7c" providerId="LiveId" clId="{5CB25B10-5B1C-4017-B167-ED3104435743}" dt="2024-05-14T06:47:10.844" v="765"/>
          <ac:cxnSpMkLst>
            <pc:docMk/>
            <pc:sldMk cId="2000645116" sldId="946"/>
            <ac:cxnSpMk id="33" creationId="{9A67009A-04BE-AF33-C110-BCDD9E5FFB07}"/>
          </ac:cxnSpMkLst>
        </pc:cxnChg>
        <pc:cxnChg chg="mod">
          <ac:chgData name="Phillip Kaufman" userId="c001b2a046940d7c" providerId="LiveId" clId="{5CB25B10-5B1C-4017-B167-ED3104435743}" dt="2024-05-27T07:32:41.722" v="8680"/>
          <ac:cxnSpMkLst>
            <pc:docMk/>
            <pc:sldMk cId="2000645116" sldId="946"/>
            <ac:cxnSpMk id="34" creationId="{9860E701-8B1A-48B7-E67B-D0CA75D653E1}"/>
          </ac:cxnSpMkLst>
        </pc:cxnChg>
        <pc:cxnChg chg="mod">
          <ac:chgData name="Phillip Kaufman" userId="c001b2a046940d7c" providerId="LiveId" clId="{5CB25B10-5B1C-4017-B167-ED3104435743}" dt="2024-05-14T06:47:10.844" v="765"/>
          <ac:cxnSpMkLst>
            <pc:docMk/>
            <pc:sldMk cId="2000645116" sldId="946"/>
            <ac:cxnSpMk id="34" creationId="{B7AEED19-7843-5839-8609-D0388581F326}"/>
          </ac:cxnSpMkLst>
        </pc:cxnChg>
        <pc:cxnChg chg="mod">
          <ac:chgData name="Phillip Kaufman" userId="c001b2a046940d7c" providerId="LiveId" clId="{5CB25B10-5B1C-4017-B167-ED3104435743}" dt="2024-05-14T06:47:10.844" v="765"/>
          <ac:cxnSpMkLst>
            <pc:docMk/>
            <pc:sldMk cId="2000645116" sldId="946"/>
            <ac:cxnSpMk id="35" creationId="{02AE6965-3CCF-1699-FEEF-F17F9266633A}"/>
          </ac:cxnSpMkLst>
        </pc:cxnChg>
        <pc:cxnChg chg="mod">
          <ac:chgData name="Phillip Kaufman" userId="c001b2a046940d7c" providerId="LiveId" clId="{5CB25B10-5B1C-4017-B167-ED3104435743}" dt="2024-05-27T07:32:41.722" v="8680"/>
          <ac:cxnSpMkLst>
            <pc:docMk/>
            <pc:sldMk cId="2000645116" sldId="946"/>
            <ac:cxnSpMk id="35" creationId="{65C16ABE-953C-D399-94E3-31B03B7630FB}"/>
          </ac:cxnSpMkLst>
        </pc:cxnChg>
        <pc:cxnChg chg="mod">
          <ac:chgData name="Phillip Kaufman" userId="c001b2a046940d7c" providerId="LiveId" clId="{5CB25B10-5B1C-4017-B167-ED3104435743}" dt="2024-05-14T06:47:10.844" v="765"/>
          <ac:cxnSpMkLst>
            <pc:docMk/>
            <pc:sldMk cId="2000645116" sldId="946"/>
            <ac:cxnSpMk id="36" creationId="{4D24C3D6-6D7F-B724-44F8-9F93D32B6DF0}"/>
          </ac:cxnSpMkLst>
        </pc:cxnChg>
        <pc:cxnChg chg="mod">
          <ac:chgData name="Phillip Kaufman" userId="c001b2a046940d7c" providerId="LiveId" clId="{5CB25B10-5B1C-4017-B167-ED3104435743}" dt="2024-05-27T07:32:41.722" v="8680"/>
          <ac:cxnSpMkLst>
            <pc:docMk/>
            <pc:sldMk cId="2000645116" sldId="946"/>
            <ac:cxnSpMk id="36" creationId="{D016D7BC-78BD-0EC5-D34F-21B97016C4A7}"/>
          </ac:cxnSpMkLst>
        </pc:cxnChg>
        <pc:cxnChg chg="mod">
          <ac:chgData name="Phillip Kaufman" userId="c001b2a046940d7c" providerId="LiveId" clId="{5CB25B10-5B1C-4017-B167-ED3104435743}" dt="2024-05-14T06:47:10.844" v="765"/>
          <ac:cxnSpMkLst>
            <pc:docMk/>
            <pc:sldMk cId="2000645116" sldId="946"/>
            <ac:cxnSpMk id="37" creationId="{0E5F7BC1-B66F-ECE6-2FB0-76EC1C95B1EA}"/>
          </ac:cxnSpMkLst>
        </pc:cxnChg>
        <pc:cxnChg chg="mod">
          <ac:chgData name="Phillip Kaufman" userId="c001b2a046940d7c" providerId="LiveId" clId="{5CB25B10-5B1C-4017-B167-ED3104435743}" dt="2024-05-27T07:32:41.722" v="8680"/>
          <ac:cxnSpMkLst>
            <pc:docMk/>
            <pc:sldMk cId="2000645116" sldId="946"/>
            <ac:cxnSpMk id="37" creationId="{CC0EF362-6A9D-1B5E-88D1-E62FA44422B1}"/>
          </ac:cxnSpMkLst>
        </pc:cxnChg>
        <pc:cxnChg chg="mod">
          <ac:chgData name="Phillip Kaufman" userId="c001b2a046940d7c" providerId="LiveId" clId="{5CB25B10-5B1C-4017-B167-ED3104435743}" dt="2024-05-27T07:32:41.722" v="8680"/>
          <ac:cxnSpMkLst>
            <pc:docMk/>
            <pc:sldMk cId="2000645116" sldId="946"/>
            <ac:cxnSpMk id="38" creationId="{C9142D76-02F8-E374-4099-B5AD9CB1111E}"/>
          </ac:cxnSpMkLst>
        </pc:cxnChg>
        <pc:cxnChg chg="mod">
          <ac:chgData name="Phillip Kaufman" userId="c001b2a046940d7c" providerId="LiveId" clId="{5CB25B10-5B1C-4017-B167-ED3104435743}" dt="2024-05-14T06:47:10.844" v="765"/>
          <ac:cxnSpMkLst>
            <pc:docMk/>
            <pc:sldMk cId="2000645116" sldId="946"/>
            <ac:cxnSpMk id="38" creationId="{D644D2F1-5203-8AD2-1BC3-FB822D322B14}"/>
          </ac:cxnSpMkLst>
        </pc:cxnChg>
        <pc:cxnChg chg="mod">
          <ac:chgData name="Phillip Kaufman" userId="c001b2a046940d7c" providerId="LiveId" clId="{5CB25B10-5B1C-4017-B167-ED3104435743}" dt="2024-05-27T07:32:41.722" v="8680"/>
          <ac:cxnSpMkLst>
            <pc:docMk/>
            <pc:sldMk cId="2000645116" sldId="946"/>
            <ac:cxnSpMk id="39" creationId="{3F02CD7D-B7ED-0343-8AFC-DE44566FC857}"/>
          </ac:cxnSpMkLst>
        </pc:cxnChg>
        <pc:cxnChg chg="mod">
          <ac:chgData name="Phillip Kaufman" userId="c001b2a046940d7c" providerId="LiveId" clId="{5CB25B10-5B1C-4017-B167-ED3104435743}" dt="2024-05-14T06:47:10.844" v="765"/>
          <ac:cxnSpMkLst>
            <pc:docMk/>
            <pc:sldMk cId="2000645116" sldId="946"/>
            <ac:cxnSpMk id="39" creationId="{6666CA82-BB81-F424-090D-E694B0877A6D}"/>
          </ac:cxnSpMkLst>
        </pc:cxnChg>
        <pc:cxnChg chg="mod">
          <ac:chgData name="Phillip Kaufman" userId="c001b2a046940d7c" providerId="LiveId" clId="{5CB25B10-5B1C-4017-B167-ED3104435743}" dt="2024-05-14T06:47:10.844" v="765"/>
          <ac:cxnSpMkLst>
            <pc:docMk/>
            <pc:sldMk cId="2000645116" sldId="946"/>
            <ac:cxnSpMk id="40" creationId="{CBAD9714-8A4C-760F-DA76-75BFA309223F}"/>
          </ac:cxnSpMkLst>
        </pc:cxnChg>
        <pc:cxnChg chg="mod">
          <ac:chgData name="Phillip Kaufman" userId="c001b2a046940d7c" providerId="LiveId" clId="{5CB25B10-5B1C-4017-B167-ED3104435743}" dt="2024-05-27T07:32:41.722" v="8680"/>
          <ac:cxnSpMkLst>
            <pc:docMk/>
            <pc:sldMk cId="2000645116" sldId="946"/>
            <ac:cxnSpMk id="40" creationId="{FDB2BEA9-FAC7-4AF6-2CBB-7DBC4BA96DA6}"/>
          </ac:cxnSpMkLst>
        </pc:cxnChg>
        <pc:cxnChg chg="mod">
          <ac:chgData name="Phillip Kaufman" userId="c001b2a046940d7c" providerId="LiveId" clId="{5CB25B10-5B1C-4017-B167-ED3104435743}" dt="2024-05-27T07:32:41.722" v="8680"/>
          <ac:cxnSpMkLst>
            <pc:docMk/>
            <pc:sldMk cId="2000645116" sldId="946"/>
            <ac:cxnSpMk id="41" creationId="{649A4FC3-DB25-B7DD-F9A1-D9B5CAFF6727}"/>
          </ac:cxnSpMkLst>
        </pc:cxnChg>
        <pc:cxnChg chg="mod">
          <ac:chgData name="Phillip Kaufman" userId="c001b2a046940d7c" providerId="LiveId" clId="{5CB25B10-5B1C-4017-B167-ED3104435743}" dt="2024-05-14T06:47:10.844" v="765"/>
          <ac:cxnSpMkLst>
            <pc:docMk/>
            <pc:sldMk cId="2000645116" sldId="946"/>
            <ac:cxnSpMk id="41" creationId="{EE842B64-366E-F407-6856-C1C7475AA0EE}"/>
          </ac:cxnSpMkLst>
        </pc:cxnChg>
        <pc:cxnChg chg="mod">
          <ac:chgData name="Phillip Kaufman" userId="c001b2a046940d7c" providerId="LiveId" clId="{5CB25B10-5B1C-4017-B167-ED3104435743}" dt="2024-05-27T07:32:41.722" v="8680"/>
          <ac:cxnSpMkLst>
            <pc:docMk/>
            <pc:sldMk cId="2000645116" sldId="946"/>
            <ac:cxnSpMk id="42" creationId="{1E5639DE-EC61-08E3-6A41-74A1DA809512}"/>
          </ac:cxnSpMkLst>
        </pc:cxnChg>
        <pc:cxnChg chg="mod">
          <ac:chgData name="Phillip Kaufman" userId="c001b2a046940d7c" providerId="LiveId" clId="{5CB25B10-5B1C-4017-B167-ED3104435743}" dt="2024-05-14T06:47:10.844" v="765"/>
          <ac:cxnSpMkLst>
            <pc:docMk/>
            <pc:sldMk cId="2000645116" sldId="946"/>
            <ac:cxnSpMk id="42" creationId="{4085AAF2-964A-3191-BC61-7C7DA7ACCEB3}"/>
          </ac:cxnSpMkLst>
        </pc:cxnChg>
        <pc:cxnChg chg="mod">
          <ac:chgData name="Phillip Kaufman" userId="c001b2a046940d7c" providerId="LiveId" clId="{5CB25B10-5B1C-4017-B167-ED3104435743}" dt="2024-05-27T07:32:41.722" v="8680"/>
          <ac:cxnSpMkLst>
            <pc:docMk/>
            <pc:sldMk cId="2000645116" sldId="946"/>
            <ac:cxnSpMk id="43" creationId="{DFDD409D-4459-CF51-FC0C-5D85CDA58214}"/>
          </ac:cxnSpMkLst>
        </pc:cxnChg>
        <pc:cxnChg chg="mod">
          <ac:chgData name="Phillip Kaufman" userId="c001b2a046940d7c" providerId="LiveId" clId="{5CB25B10-5B1C-4017-B167-ED3104435743}" dt="2024-05-14T06:47:10.844" v="765"/>
          <ac:cxnSpMkLst>
            <pc:docMk/>
            <pc:sldMk cId="2000645116" sldId="946"/>
            <ac:cxnSpMk id="43" creationId="{E9361037-E2DB-C299-781F-1FE26C2FB3E4}"/>
          </ac:cxnSpMkLst>
        </pc:cxnChg>
        <pc:cxnChg chg="mod">
          <ac:chgData name="Phillip Kaufman" userId="c001b2a046940d7c" providerId="LiveId" clId="{5CB25B10-5B1C-4017-B167-ED3104435743}" dt="2024-05-14T06:47:10.844" v="765"/>
          <ac:cxnSpMkLst>
            <pc:docMk/>
            <pc:sldMk cId="2000645116" sldId="946"/>
            <ac:cxnSpMk id="44" creationId="{D6401852-5494-0865-168D-FEBD38F081C7}"/>
          </ac:cxnSpMkLst>
        </pc:cxnChg>
        <pc:cxnChg chg="mod">
          <ac:chgData name="Phillip Kaufman" userId="c001b2a046940d7c" providerId="LiveId" clId="{5CB25B10-5B1C-4017-B167-ED3104435743}" dt="2024-05-14T06:47:10.844" v="765"/>
          <ac:cxnSpMkLst>
            <pc:docMk/>
            <pc:sldMk cId="2000645116" sldId="946"/>
            <ac:cxnSpMk id="45" creationId="{78C3FD8B-9877-440D-AA2A-4E7F7C90C6DE}"/>
          </ac:cxnSpMkLst>
        </pc:cxnChg>
        <pc:cxnChg chg="mod">
          <ac:chgData name="Phillip Kaufman" userId="c001b2a046940d7c" providerId="LiveId" clId="{5CB25B10-5B1C-4017-B167-ED3104435743}" dt="2024-05-14T06:47:10.844" v="765"/>
          <ac:cxnSpMkLst>
            <pc:docMk/>
            <pc:sldMk cId="2000645116" sldId="946"/>
            <ac:cxnSpMk id="46" creationId="{F4FF7611-B9B9-CDFA-8BFC-A128EE83AF81}"/>
          </ac:cxnSpMkLst>
        </pc:cxnChg>
        <pc:cxnChg chg="mod">
          <ac:chgData name="Phillip Kaufman" userId="c001b2a046940d7c" providerId="LiveId" clId="{5CB25B10-5B1C-4017-B167-ED3104435743}" dt="2024-05-14T06:47:10.844" v="765"/>
          <ac:cxnSpMkLst>
            <pc:docMk/>
            <pc:sldMk cId="2000645116" sldId="946"/>
            <ac:cxnSpMk id="47" creationId="{EDAAD989-1671-CC13-0BF4-94CE866E033C}"/>
          </ac:cxnSpMkLst>
        </pc:cxnChg>
        <pc:cxnChg chg="mod">
          <ac:chgData name="Phillip Kaufman" userId="c001b2a046940d7c" providerId="LiveId" clId="{5CB25B10-5B1C-4017-B167-ED3104435743}" dt="2024-05-14T06:47:10.844" v="765"/>
          <ac:cxnSpMkLst>
            <pc:docMk/>
            <pc:sldMk cId="2000645116" sldId="946"/>
            <ac:cxnSpMk id="48" creationId="{EDC86D00-8390-D77A-E3DF-C84319039812}"/>
          </ac:cxnSpMkLst>
        </pc:cxnChg>
        <pc:cxnChg chg="mod">
          <ac:chgData name="Phillip Kaufman" userId="c001b2a046940d7c" providerId="LiveId" clId="{5CB25B10-5B1C-4017-B167-ED3104435743}" dt="2024-05-14T06:47:10.844" v="765"/>
          <ac:cxnSpMkLst>
            <pc:docMk/>
            <pc:sldMk cId="2000645116" sldId="946"/>
            <ac:cxnSpMk id="49" creationId="{68984606-0B8F-C0A8-940E-766720D11FA0}"/>
          </ac:cxnSpMkLst>
        </pc:cxnChg>
        <pc:cxnChg chg="mod">
          <ac:chgData name="Phillip Kaufman" userId="c001b2a046940d7c" providerId="LiveId" clId="{5CB25B10-5B1C-4017-B167-ED3104435743}" dt="2024-05-14T06:47:10.844" v="765"/>
          <ac:cxnSpMkLst>
            <pc:docMk/>
            <pc:sldMk cId="2000645116" sldId="946"/>
            <ac:cxnSpMk id="53" creationId="{1EC0D46E-958E-4972-9BE6-822D38A1F3F1}"/>
          </ac:cxnSpMkLst>
        </pc:cxnChg>
        <pc:cxnChg chg="mod">
          <ac:chgData name="Phillip Kaufman" userId="c001b2a046940d7c" providerId="LiveId" clId="{5CB25B10-5B1C-4017-B167-ED3104435743}" dt="2024-05-27T07:32:41.722" v="8680"/>
          <ac:cxnSpMkLst>
            <pc:docMk/>
            <pc:sldMk cId="2000645116" sldId="946"/>
            <ac:cxnSpMk id="53" creationId="{627EB19E-6110-DF87-5819-B5A865FCE1DB}"/>
          </ac:cxnSpMkLst>
        </pc:cxnChg>
        <pc:cxnChg chg="mod">
          <ac:chgData name="Phillip Kaufman" userId="c001b2a046940d7c" providerId="LiveId" clId="{5CB25B10-5B1C-4017-B167-ED3104435743}" dt="2024-05-14T06:47:10.844" v="765"/>
          <ac:cxnSpMkLst>
            <pc:docMk/>
            <pc:sldMk cId="2000645116" sldId="946"/>
            <ac:cxnSpMk id="54" creationId="{0F2F6A05-1D34-12FE-5F21-4B0DA513C1FD}"/>
          </ac:cxnSpMkLst>
        </pc:cxnChg>
        <pc:cxnChg chg="mod">
          <ac:chgData name="Phillip Kaufman" userId="c001b2a046940d7c" providerId="LiveId" clId="{5CB25B10-5B1C-4017-B167-ED3104435743}" dt="2024-05-27T07:32:41.722" v="8680"/>
          <ac:cxnSpMkLst>
            <pc:docMk/>
            <pc:sldMk cId="2000645116" sldId="946"/>
            <ac:cxnSpMk id="54" creationId="{CE2B12F5-8930-DC18-EBA4-3FCE25B0625E}"/>
          </ac:cxnSpMkLst>
        </pc:cxnChg>
        <pc:cxnChg chg="mod">
          <ac:chgData name="Phillip Kaufman" userId="c001b2a046940d7c" providerId="LiveId" clId="{5CB25B10-5B1C-4017-B167-ED3104435743}" dt="2024-05-30T06:22:21.807" v="9609"/>
          <ac:cxnSpMkLst>
            <pc:docMk/>
            <pc:sldMk cId="2000645116" sldId="946"/>
            <ac:cxnSpMk id="58" creationId="{AB8B0DA9-3399-610A-07A5-921A01F94C1F}"/>
          </ac:cxnSpMkLst>
        </pc:cxnChg>
        <pc:cxnChg chg="mod">
          <ac:chgData name="Phillip Kaufman" userId="c001b2a046940d7c" providerId="LiveId" clId="{5CB25B10-5B1C-4017-B167-ED3104435743}" dt="2024-05-30T06:22:21.807" v="9609"/>
          <ac:cxnSpMkLst>
            <pc:docMk/>
            <pc:sldMk cId="2000645116" sldId="946"/>
            <ac:cxnSpMk id="59" creationId="{6614B3EA-C44C-DF8D-FEC5-511FE28E0D6A}"/>
          </ac:cxnSpMkLst>
        </pc:cxnChg>
        <pc:cxnChg chg="mod">
          <ac:chgData name="Phillip Kaufman" userId="c001b2a046940d7c" providerId="LiveId" clId="{5CB25B10-5B1C-4017-B167-ED3104435743}" dt="2024-05-30T06:22:21.807" v="9609"/>
          <ac:cxnSpMkLst>
            <pc:docMk/>
            <pc:sldMk cId="2000645116" sldId="946"/>
            <ac:cxnSpMk id="60" creationId="{81DED11C-D238-7A68-FBCE-B987FCD35661}"/>
          </ac:cxnSpMkLst>
        </pc:cxnChg>
        <pc:cxnChg chg="mod">
          <ac:chgData name="Phillip Kaufman" userId="c001b2a046940d7c" providerId="LiveId" clId="{5CB25B10-5B1C-4017-B167-ED3104435743}" dt="2024-05-30T06:22:21.807" v="9609"/>
          <ac:cxnSpMkLst>
            <pc:docMk/>
            <pc:sldMk cId="2000645116" sldId="946"/>
            <ac:cxnSpMk id="61" creationId="{74F5BBA7-32C3-EB7D-A654-D43EADEC339E}"/>
          </ac:cxnSpMkLst>
        </pc:cxnChg>
        <pc:cxnChg chg="mod">
          <ac:chgData name="Phillip Kaufman" userId="c001b2a046940d7c" providerId="LiveId" clId="{5CB25B10-5B1C-4017-B167-ED3104435743}" dt="2024-05-30T06:22:21.807" v="9609"/>
          <ac:cxnSpMkLst>
            <pc:docMk/>
            <pc:sldMk cId="2000645116" sldId="946"/>
            <ac:cxnSpMk id="62" creationId="{0B7DC378-CD21-4FFE-E65C-9F5EC30CB194}"/>
          </ac:cxnSpMkLst>
        </pc:cxnChg>
        <pc:cxnChg chg="mod">
          <ac:chgData name="Phillip Kaufman" userId="c001b2a046940d7c" providerId="LiveId" clId="{5CB25B10-5B1C-4017-B167-ED3104435743}" dt="2024-05-30T06:22:21.807" v="9609"/>
          <ac:cxnSpMkLst>
            <pc:docMk/>
            <pc:sldMk cId="2000645116" sldId="946"/>
            <ac:cxnSpMk id="63" creationId="{50D8AB8E-30DC-23C0-77F1-19A41B5FC676}"/>
          </ac:cxnSpMkLst>
        </pc:cxnChg>
        <pc:cxnChg chg="mod">
          <ac:chgData name="Phillip Kaufman" userId="c001b2a046940d7c" providerId="LiveId" clId="{5CB25B10-5B1C-4017-B167-ED3104435743}" dt="2024-05-18T02:58:25.288" v="2641"/>
          <ac:cxnSpMkLst>
            <pc:docMk/>
            <pc:sldMk cId="2000645116" sldId="946"/>
            <ac:cxnSpMk id="256" creationId="{385F8FB6-CC69-6E2F-B013-D7CE9F2FFCEA}"/>
          </ac:cxnSpMkLst>
        </pc:cxnChg>
        <pc:cxnChg chg="mod">
          <ac:chgData name="Phillip Kaufman" userId="c001b2a046940d7c" providerId="LiveId" clId="{5CB25B10-5B1C-4017-B167-ED3104435743}" dt="2024-05-30T06:22:21.807" v="9609"/>
          <ac:cxnSpMkLst>
            <pc:docMk/>
            <pc:sldMk cId="2000645116" sldId="946"/>
            <ac:cxnSpMk id="256" creationId="{5E716FCA-7FDC-989E-CC08-A41C1BB16064}"/>
          </ac:cxnSpMkLst>
        </pc:cxnChg>
        <pc:cxnChg chg="mod">
          <ac:chgData name="Phillip Kaufman" userId="c001b2a046940d7c" providerId="LiveId" clId="{5CB25B10-5B1C-4017-B167-ED3104435743}" dt="2024-05-18T02:58:25.288" v="2641"/>
          <ac:cxnSpMkLst>
            <pc:docMk/>
            <pc:sldMk cId="2000645116" sldId="946"/>
            <ac:cxnSpMk id="258" creationId="{5681F75B-814F-8BA5-81FA-5BBC462EEA89}"/>
          </ac:cxnSpMkLst>
        </pc:cxnChg>
        <pc:cxnChg chg="mod">
          <ac:chgData name="Phillip Kaufman" userId="c001b2a046940d7c" providerId="LiveId" clId="{5CB25B10-5B1C-4017-B167-ED3104435743}" dt="2024-05-30T06:22:21.807" v="9609"/>
          <ac:cxnSpMkLst>
            <pc:docMk/>
            <pc:sldMk cId="2000645116" sldId="946"/>
            <ac:cxnSpMk id="258" creationId="{A2BC1ACC-B4F0-3EBC-2494-B6419A493154}"/>
          </ac:cxnSpMkLst>
        </pc:cxnChg>
        <pc:cxnChg chg="mod">
          <ac:chgData name="Phillip Kaufman" userId="c001b2a046940d7c" providerId="LiveId" clId="{5CB25B10-5B1C-4017-B167-ED3104435743}" dt="2024-05-30T06:22:21.807" v="9609"/>
          <ac:cxnSpMkLst>
            <pc:docMk/>
            <pc:sldMk cId="2000645116" sldId="946"/>
            <ac:cxnSpMk id="259" creationId="{ABA07831-9ACF-B8A6-7FFC-D20100D3A095}"/>
          </ac:cxnSpMkLst>
        </pc:cxnChg>
        <pc:cxnChg chg="mod">
          <ac:chgData name="Phillip Kaufman" userId="c001b2a046940d7c" providerId="LiveId" clId="{5CB25B10-5B1C-4017-B167-ED3104435743}" dt="2024-05-18T02:58:25.288" v="2641"/>
          <ac:cxnSpMkLst>
            <pc:docMk/>
            <pc:sldMk cId="2000645116" sldId="946"/>
            <ac:cxnSpMk id="259" creationId="{C9F6E804-0B06-0AA7-4F53-A8CA6BEDCF27}"/>
          </ac:cxnSpMkLst>
        </pc:cxnChg>
        <pc:cxnChg chg="mod">
          <ac:chgData name="Phillip Kaufman" userId="c001b2a046940d7c" providerId="LiveId" clId="{5CB25B10-5B1C-4017-B167-ED3104435743}" dt="2024-05-18T02:58:25.288" v="2641"/>
          <ac:cxnSpMkLst>
            <pc:docMk/>
            <pc:sldMk cId="2000645116" sldId="946"/>
            <ac:cxnSpMk id="260" creationId="{5B8917C1-0F27-2EBA-4902-E426F29B7337}"/>
          </ac:cxnSpMkLst>
        </pc:cxnChg>
        <pc:cxnChg chg="mod">
          <ac:chgData name="Phillip Kaufman" userId="c001b2a046940d7c" providerId="LiveId" clId="{5CB25B10-5B1C-4017-B167-ED3104435743}" dt="2024-05-30T06:22:21.807" v="9609"/>
          <ac:cxnSpMkLst>
            <pc:docMk/>
            <pc:sldMk cId="2000645116" sldId="946"/>
            <ac:cxnSpMk id="260" creationId="{831A065A-7BBE-A244-CD73-0F19382B2A00}"/>
          </ac:cxnSpMkLst>
        </pc:cxnChg>
        <pc:cxnChg chg="mod">
          <ac:chgData name="Phillip Kaufman" userId="c001b2a046940d7c" providerId="LiveId" clId="{5CB25B10-5B1C-4017-B167-ED3104435743}" dt="2024-05-18T02:58:25.288" v="2641"/>
          <ac:cxnSpMkLst>
            <pc:docMk/>
            <pc:sldMk cId="2000645116" sldId="946"/>
            <ac:cxnSpMk id="261" creationId="{978D4117-33F7-8280-17C6-3817BB7F5CD1}"/>
          </ac:cxnSpMkLst>
        </pc:cxnChg>
        <pc:cxnChg chg="mod">
          <ac:chgData name="Phillip Kaufman" userId="c001b2a046940d7c" providerId="LiveId" clId="{5CB25B10-5B1C-4017-B167-ED3104435743}" dt="2024-05-30T06:22:21.807" v="9609"/>
          <ac:cxnSpMkLst>
            <pc:docMk/>
            <pc:sldMk cId="2000645116" sldId="946"/>
            <ac:cxnSpMk id="261" creationId="{A4BED354-0015-FF82-CDBE-26CBE7B390DD}"/>
          </ac:cxnSpMkLst>
        </pc:cxnChg>
        <pc:cxnChg chg="mod">
          <ac:chgData name="Phillip Kaufman" userId="c001b2a046940d7c" providerId="LiveId" clId="{5CB25B10-5B1C-4017-B167-ED3104435743}" dt="2024-05-18T02:58:25.288" v="2641"/>
          <ac:cxnSpMkLst>
            <pc:docMk/>
            <pc:sldMk cId="2000645116" sldId="946"/>
            <ac:cxnSpMk id="262" creationId="{3CB3BA1D-845B-31D8-9890-F0745C54547C}"/>
          </ac:cxnSpMkLst>
        </pc:cxnChg>
        <pc:cxnChg chg="mod">
          <ac:chgData name="Phillip Kaufman" userId="c001b2a046940d7c" providerId="LiveId" clId="{5CB25B10-5B1C-4017-B167-ED3104435743}" dt="2024-05-30T06:22:21.807" v="9609"/>
          <ac:cxnSpMkLst>
            <pc:docMk/>
            <pc:sldMk cId="2000645116" sldId="946"/>
            <ac:cxnSpMk id="262" creationId="{AF1C8564-7BF5-262A-0F61-238BDEC9676F}"/>
          </ac:cxnSpMkLst>
        </pc:cxnChg>
        <pc:cxnChg chg="mod">
          <ac:chgData name="Phillip Kaufman" userId="c001b2a046940d7c" providerId="LiveId" clId="{5CB25B10-5B1C-4017-B167-ED3104435743}" dt="2024-05-18T02:58:25.288" v="2641"/>
          <ac:cxnSpMkLst>
            <pc:docMk/>
            <pc:sldMk cId="2000645116" sldId="946"/>
            <ac:cxnSpMk id="263" creationId="{12E12594-181C-2535-97DB-1AA17A846620}"/>
          </ac:cxnSpMkLst>
        </pc:cxnChg>
        <pc:cxnChg chg="mod">
          <ac:chgData name="Phillip Kaufman" userId="c001b2a046940d7c" providerId="LiveId" clId="{5CB25B10-5B1C-4017-B167-ED3104435743}" dt="2024-05-30T06:22:21.807" v="9609"/>
          <ac:cxnSpMkLst>
            <pc:docMk/>
            <pc:sldMk cId="2000645116" sldId="946"/>
            <ac:cxnSpMk id="263" creationId="{B1D7ABBF-849C-2070-B67C-BA82E50A6F38}"/>
          </ac:cxnSpMkLst>
        </pc:cxnChg>
        <pc:cxnChg chg="mod">
          <ac:chgData name="Phillip Kaufman" userId="c001b2a046940d7c" providerId="LiveId" clId="{5CB25B10-5B1C-4017-B167-ED3104435743}" dt="2024-05-18T02:58:25.288" v="2641"/>
          <ac:cxnSpMkLst>
            <pc:docMk/>
            <pc:sldMk cId="2000645116" sldId="946"/>
            <ac:cxnSpMk id="264" creationId="{33FF3B92-437C-6AB9-6C90-763BD13FB44E}"/>
          </ac:cxnSpMkLst>
        </pc:cxnChg>
        <pc:cxnChg chg="mod">
          <ac:chgData name="Phillip Kaufman" userId="c001b2a046940d7c" providerId="LiveId" clId="{5CB25B10-5B1C-4017-B167-ED3104435743}" dt="2024-05-30T06:22:21.807" v="9609"/>
          <ac:cxnSpMkLst>
            <pc:docMk/>
            <pc:sldMk cId="2000645116" sldId="946"/>
            <ac:cxnSpMk id="264" creationId="{F2FA3126-A897-B559-9009-67C3B6D33966}"/>
          </ac:cxnSpMkLst>
        </pc:cxnChg>
        <pc:cxnChg chg="mod">
          <ac:chgData name="Phillip Kaufman" userId="c001b2a046940d7c" providerId="LiveId" clId="{5CB25B10-5B1C-4017-B167-ED3104435743}" dt="2024-05-30T06:22:21.807" v="9609"/>
          <ac:cxnSpMkLst>
            <pc:docMk/>
            <pc:sldMk cId="2000645116" sldId="946"/>
            <ac:cxnSpMk id="265" creationId="{86C1BD59-E976-8722-CF45-F926B307B6DC}"/>
          </ac:cxnSpMkLst>
        </pc:cxnChg>
        <pc:cxnChg chg="mod">
          <ac:chgData name="Phillip Kaufman" userId="c001b2a046940d7c" providerId="LiveId" clId="{5CB25B10-5B1C-4017-B167-ED3104435743}" dt="2024-05-18T02:58:25.288" v="2641"/>
          <ac:cxnSpMkLst>
            <pc:docMk/>
            <pc:sldMk cId="2000645116" sldId="946"/>
            <ac:cxnSpMk id="265" creationId="{9D9FFA5A-419A-B40A-6637-5D76F00A2185}"/>
          </ac:cxnSpMkLst>
        </pc:cxnChg>
        <pc:cxnChg chg="mod">
          <ac:chgData name="Phillip Kaufman" userId="c001b2a046940d7c" providerId="LiveId" clId="{5CB25B10-5B1C-4017-B167-ED3104435743}" dt="2024-05-30T06:22:21.807" v="9609"/>
          <ac:cxnSpMkLst>
            <pc:docMk/>
            <pc:sldMk cId="2000645116" sldId="946"/>
            <ac:cxnSpMk id="266" creationId="{BA16ABA3-8FD1-2D66-B596-3E51D5302D3C}"/>
          </ac:cxnSpMkLst>
        </pc:cxnChg>
        <pc:cxnChg chg="mod">
          <ac:chgData name="Phillip Kaufman" userId="c001b2a046940d7c" providerId="LiveId" clId="{5CB25B10-5B1C-4017-B167-ED3104435743}" dt="2024-05-18T02:58:25.288" v="2641"/>
          <ac:cxnSpMkLst>
            <pc:docMk/>
            <pc:sldMk cId="2000645116" sldId="946"/>
            <ac:cxnSpMk id="266" creationId="{BE8D1838-F3E2-808F-57A1-303A332FCB10}"/>
          </ac:cxnSpMkLst>
        </pc:cxnChg>
        <pc:cxnChg chg="mod">
          <ac:chgData name="Phillip Kaufman" userId="c001b2a046940d7c" providerId="LiveId" clId="{5CB25B10-5B1C-4017-B167-ED3104435743}" dt="2024-05-30T06:22:21.807" v="9609"/>
          <ac:cxnSpMkLst>
            <pc:docMk/>
            <pc:sldMk cId="2000645116" sldId="946"/>
            <ac:cxnSpMk id="267" creationId="{4CCFF4C9-0315-BDFE-1FBA-180D3847070D}"/>
          </ac:cxnSpMkLst>
        </pc:cxnChg>
        <pc:cxnChg chg="mod">
          <ac:chgData name="Phillip Kaufman" userId="c001b2a046940d7c" providerId="LiveId" clId="{5CB25B10-5B1C-4017-B167-ED3104435743}" dt="2024-05-18T02:58:25.288" v="2641"/>
          <ac:cxnSpMkLst>
            <pc:docMk/>
            <pc:sldMk cId="2000645116" sldId="946"/>
            <ac:cxnSpMk id="267" creationId="{AEA601BA-0EFE-9650-9472-B7E7DE3DC33B}"/>
          </ac:cxnSpMkLst>
        </pc:cxnChg>
        <pc:cxnChg chg="mod">
          <ac:chgData name="Phillip Kaufman" userId="c001b2a046940d7c" providerId="LiveId" clId="{5CB25B10-5B1C-4017-B167-ED3104435743}" dt="2024-05-18T02:58:25.288" v="2641"/>
          <ac:cxnSpMkLst>
            <pc:docMk/>
            <pc:sldMk cId="2000645116" sldId="946"/>
            <ac:cxnSpMk id="268" creationId="{6CF7DA90-E822-329D-7DE6-F31914CAE226}"/>
          </ac:cxnSpMkLst>
        </pc:cxnChg>
        <pc:cxnChg chg="mod">
          <ac:chgData name="Phillip Kaufman" userId="c001b2a046940d7c" providerId="LiveId" clId="{5CB25B10-5B1C-4017-B167-ED3104435743}" dt="2024-05-30T06:22:21.807" v="9609"/>
          <ac:cxnSpMkLst>
            <pc:docMk/>
            <pc:sldMk cId="2000645116" sldId="946"/>
            <ac:cxnSpMk id="268" creationId="{F3AC8D65-4EB7-3C0E-E927-0FC5283AD585}"/>
          </ac:cxnSpMkLst>
        </pc:cxnChg>
        <pc:cxnChg chg="mod">
          <ac:chgData name="Phillip Kaufman" userId="c001b2a046940d7c" providerId="LiveId" clId="{5CB25B10-5B1C-4017-B167-ED3104435743}" dt="2024-05-18T02:58:25.288" v="2641"/>
          <ac:cxnSpMkLst>
            <pc:docMk/>
            <pc:sldMk cId="2000645116" sldId="946"/>
            <ac:cxnSpMk id="269" creationId="{4DF1D225-BB54-81AD-2333-1154873465A5}"/>
          </ac:cxnSpMkLst>
        </pc:cxnChg>
        <pc:cxnChg chg="mod">
          <ac:chgData name="Phillip Kaufman" userId="c001b2a046940d7c" providerId="LiveId" clId="{5CB25B10-5B1C-4017-B167-ED3104435743}" dt="2024-05-30T06:22:21.807" v="9609"/>
          <ac:cxnSpMkLst>
            <pc:docMk/>
            <pc:sldMk cId="2000645116" sldId="946"/>
            <ac:cxnSpMk id="269" creationId="{A008911C-9B4C-22A2-213F-525CAAAE9270}"/>
          </ac:cxnSpMkLst>
        </pc:cxnChg>
        <pc:cxnChg chg="mod">
          <ac:chgData name="Phillip Kaufman" userId="c001b2a046940d7c" providerId="LiveId" clId="{5CB25B10-5B1C-4017-B167-ED3104435743}" dt="2024-05-18T02:58:25.288" v="2641"/>
          <ac:cxnSpMkLst>
            <pc:docMk/>
            <pc:sldMk cId="2000645116" sldId="946"/>
            <ac:cxnSpMk id="270" creationId="{D60808ED-938C-A59E-5FA1-FE379D3BEC04}"/>
          </ac:cxnSpMkLst>
        </pc:cxnChg>
        <pc:cxnChg chg="mod">
          <ac:chgData name="Phillip Kaufman" userId="c001b2a046940d7c" providerId="LiveId" clId="{5CB25B10-5B1C-4017-B167-ED3104435743}" dt="2024-05-30T06:22:21.807" v="9609"/>
          <ac:cxnSpMkLst>
            <pc:docMk/>
            <pc:sldMk cId="2000645116" sldId="946"/>
            <ac:cxnSpMk id="270" creationId="{D794AED6-4BF2-5AAD-6EA0-5A2735AB0009}"/>
          </ac:cxnSpMkLst>
        </pc:cxnChg>
        <pc:cxnChg chg="mod">
          <ac:chgData name="Phillip Kaufman" userId="c001b2a046940d7c" providerId="LiveId" clId="{5CB25B10-5B1C-4017-B167-ED3104435743}" dt="2024-05-30T06:22:21.807" v="9609"/>
          <ac:cxnSpMkLst>
            <pc:docMk/>
            <pc:sldMk cId="2000645116" sldId="946"/>
            <ac:cxnSpMk id="271" creationId="{86150870-15D6-3A77-22AF-8756AABA7CCA}"/>
          </ac:cxnSpMkLst>
        </pc:cxnChg>
        <pc:cxnChg chg="mod">
          <ac:chgData name="Phillip Kaufman" userId="c001b2a046940d7c" providerId="LiveId" clId="{5CB25B10-5B1C-4017-B167-ED3104435743}" dt="2024-05-18T02:58:25.288" v="2641"/>
          <ac:cxnSpMkLst>
            <pc:docMk/>
            <pc:sldMk cId="2000645116" sldId="946"/>
            <ac:cxnSpMk id="271" creationId="{F4269DBD-E5AA-0C75-EA10-4A259B58929F}"/>
          </ac:cxnSpMkLst>
        </pc:cxnChg>
        <pc:cxnChg chg="mod">
          <ac:chgData name="Phillip Kaufman" userId="c001b2a046940d7c" providerId="LiveId" clId="{5CB25B10-5B1C-4017-B167-ED3104435743}" dt="2024-05-18T02:58:25.288" v="2641"/>
          <ac:cxnSpMkLst>
            <pc:docMk/>
            <pc:sldMk cId="2000645116" sldId="946"/>
            <ac:cxnSpMk id="272" creationId="{712F2A79-670D-C107-1FB2-8F3B2BA38ECF}"/>
          </ac:cxnSpMkLst>
        </pc:cxnChg>
        <pc:cxnChg chg="mod">
          <ac:chgData name="Phillip Kaufman" userId="c001b2a046940d7c" providerId="LiveId" clId="{5CB25B10-5B1C-4017-B167-ED3104435743}" dt="2024-05-30T06:22:21.807" v="9609"/>
          <ac:cxnSpMkLst>
            <pc:docMk/>
            <pc:sldMk cId="2000645116" sldId="946"/>
            <ac:cxnSpMk id="272" creationId="{EC33B887-1754-F6D0-216B-6481928DB1DC}"/>
          </ac:cxnSpMkLst>
        </pc:cxnChg>
        <pc:cxnChg chg="mod">
          <ac:chgData name="Phillip Kaufman" userId="c001b2a046940d7c" providerId="LiveId" clId="{5CB25B10-5B1C-4017-B167-ED3104435743}" dt="2024-05-30T06:22:21.807" v="9609"/>
          <ac:cxnSpMkLst>
            <pc:docMk/>
            <pc:sldMk cId="2000645116" sldId="946"/>
            <ac:cxnSpMk id="273" creationId="{C97E02C7-F810-52C9-28CB-F01AC3613B0F}"/>
          </ac:cxnSpMkLst>
        </pc:cxnChg>
        <pc:cxnChg chg="mod">
          <ac:chgData name="Phillip Kaufman" userId="c001b2a046940d7c" providerId="LiveId" clId="{5CB25B10-5B1C-4017-B167-ED3104435743}" dt="2024-05-18T02:58:25.288" v="2641"/>
          <ac:cxnSpMkLst>
            <pc:docMk/>
            <pc:sldMk cId="2000645116" sldId="946"/>
            <ac:cxnSpMk id="273" creationId="{D129E5EC-C782-556E-0D5C-739851C7EB5F}"/>
          </ac:cxnSpMkLst>
        </pc:cxnChg>
        <pc:cxnChg chg="mod">
          <ac:chgData name="Phillip Kaufman" userId="c001b2a046940d7c" providerId="LiveId" clId="{5CB25B10-5B1C-4017-B167-ED3104435743}" dt="2024-05-18T02:58:25.288" v="2641"/>
          <ac:cxnSpMkLst>
            <pc:docMk/>
            <pc:sldMk cId="2000645116" sldId="946"/>
            <ac:cxnSpMk id="274" creationId="{26A37680-0EF1-4220-EB66-B42995FE1528}"/>
          </ac:cxnSpMkLst>
        </pc:cxnChg>
        <pc:cxnChg chg="mod">
          <ac:chgData name="Phillip Kaufman" userId="c001b2a046940d7c" providerId="LiveId" clId="{5CB25B10-5B1C-4017-B167-ED3104435743}" dt="2024-05-30T06:22:21.807" v="9609"/>
          <ac:cxnSpMkLst>
            <pc:docMk/>
            <pc:sldMk cId="2000645116" sldId="946"/>
            <ac:cxnSpMk id="274" creationId="{DB11A5A7-DFAA-51D2-2480-B963A36C4714}"/>
          </ac:cxnSpMkLst>
        </pc:cxnChg>
        <pc:cxnChg chg="mod">
          <ac:chgData name="Phillip Kaufman" userId="c001b2a046940d7c" providerId="LiveId" clId="{5CB25B10-5B1C-4017-B167-ED3104435743}" dt="2024-05-30T06:22:21.807" v="9609"/>
          <ac:cxnSpMkLst>
            <pc:docMk/>
            <pc:sldMk cId="2000645116" sldId="946"/>
            <ac:cxnSpMk id="275" creationId="{682A40E9-50D3-D64C-2338-DB8E4D67F517}"/>
          </ac:cxnSpMkLst>
        </pc:cxnChg>
        <pc:cxnChg chg="mod">
          <ac:chgData name="Phillip Kaufman" userId="c001b2a046940d7c" providerId="LiveId" clId="{5CB25B10-5B1C-4017-B167-ED3104435743}" dt="2024-05-18T02:58:25.288" v="2641"/>
          <ac:cxnSpMkLst>
            <pc:docMk/>
            <pc:sldMk cId="2000645116" sldId="946"/>
            <ac:cxnSpMk id="275" creationId="{D618E86E-279C-D380-3BA9-FFB09E81E496}"/>
          </ac:cxnSpMkLst>
        </pc:cxnChg>
        <pc:cxnChg chg="mod">
          <ac:chgData name="Phillip Kaufman" userId="c001b2a046940d7c" providerId="LiveId" clId="{5CB25B10-5B1C-4017-B167-ED3104435743}" dt="2024-05-30T06:22:21.807" v="9609"/>
          <ac:cxnSpMkLst>
            <pc:docMk/>
            <pc:sldMk cId="2000645116" sldId="946"/>
            <ac:cxnSpMk id="276" creationId="{551A34D6-284B-4DBE-6BA3-F523CF480F80}"/>
          </ac:cxnSpMkLst>
        </pc:cxnChg>
        <pc:cxnChg chg="mod">
          <ac:chgData name="Phillip Kaufman" userId="c001b2a046940d7c" providerId="LiveId" clId="{5CB25B10-5B1C-4017-B167-ED3104435743}" dt="2024-05-18T02:58:25.288" v="2641"/>
          <ac:cxnSpMkLst>
            <pc:docMk/>
            <pc:sldMk cId="2000645116" sldId="946"/>
            <ac:cxnSpMk id="276" creationId="{6535F3C0-DE07-EF08-761D-1457840B2558}"/>
          </ac:cxnSpMkLst>
        </pc:cxnChg>
        <pc:cxnChg chg="mod">
          <ac:chgData name="Phillip Kaufman" userId="c001b2a046940d7c" providerId="LiveId" clId="{5CB25B10-5B1C-4017-B167-ED3104435743}" dt="2024-05-18T02:58:25.288" v="2641"/>
          <ac:cxnSpMkLst>
            <pc:docMk/>
            <pc:sldMk cId="2000645116" sldId="946"/>
            <ac:cxnSpMk id="277" creationId="{727C0D4D-E8BA-F6C5-AFCE-24C82AF969DC}"/>
          </ac:cxnSpMkLst>
        </pc:cxnChg>
        <pc:cxnChg chg="mod">
          <ac:chgData name="Phillip Kaufman" userId="c001b2a046940d7c" providerId="LiveId" clId="{5CB25B10-5B1C-4017-B167-ED3104435743}" dt="2024-05-30T06:22:21.807" v="9609"/>
          <ac:cxnSpMkLst>
            <pc:docMk/>
            <pc:sldMk cId="2000645116" sldId="946"/>
            <ac:cxnSpMk id="277" creationId="{E11EF68A-10B0-38E1-B25E-2D13EF214D3B}"/>
          </ac:cxnSpMkLst>
        </pc:cxnChg>
        <pc:cxnChg chg="mod">
          <ac:chgData name="Phillip Kaufman" userId="c001b2a046940d7c" providerId="LiveId" clId="{5CB25B10-5B1C-4017-B167-ED3104435743}" dt="2024-05-30T06:22:21.807" v="9609"/>
          <ac:cxnSpMkLst>
            <pc:docMk/>
            <pc:sldMk cId="2000645116" sldId="946"/>
            <ac:cxnSpMk id="278" creationId="{238989F5-62DE-186A-95B7-5E5837613DE3}"/>
          </ac:cxnSpMkLst>
        </pc:cxnChg>
        <pc:cxnChg chg="mod">
          <ac:chgData name="Phillip Kaufman" userId="c001b2a046940d7c" providerId="LiveId" clId="{5CB25B10-5B1C-4017-B167-ED3104435743}" dt="2024-05-18T02:58:25.288" v="2641"/>
          <ac:cxnSpMkLst>
            <pc:docMk/>
            <pc:sldMk cId="2000645116" sldId="946"/>
            <ac:cxnSpMk id="278" creationId="{4FA5D32E-8232-FAC9-CFA4-605F35EDB8D4}"/>
          </ac:cxnSpMkLst>
        </pc:cxnChg>
        <pc:cxnChg chg="mod">
          <ac:chgData name="Phillip Kaufman" userId="c001b2a046940d7c" providerId="LiveId" clId="{5CB25B10-5B1C-4017-B167-ED3104435743}" dt="2024-05-18T02:58:25.288" v="2641"/>
          <ac:cxnSpMkLst>
            <pc:docMk/>
            <pc:sldMk cId="2000645116" sldId="946"/>
            <ac:cxnSpMk id="279" creationId="{DC5A7EDB-6788-1B13-027F-26DACDEC5301}"/>
          </ac:cxnSpMkLst>
        </pc:cxnChg>
        <pc:cxnChg chg="mod">
          <ac:chgData name="Phillip Kaufman" userId="c001b2a046940d7c" providerId="LiveId" clId="{5CB25B10-5B1C-4017-B167-ED3104435743}" dt="2024-05-30T06:22:21.807" v="9609"/>
          <ac:cxnSpMkLst>
            <pc:docMk/>
            <pc:sldMk cId="2000645116" sldId="946"/>
            <ac:cxnSpMk id="279" creationId="{E6711593-5438-14F1-448D-A91445F748F4}"/>
          </ac:cxnSpMkLst>
        </pc:cxnChg>
        <pc:cxnChg chg="mod">
          <ac:chgData name="Phillip Kaufman" userId="c001b2a046940d7c" providerId="LiveId" clId="{5CB25B10-5B1C-4017-B167-ED3104435743}" dt="2024-05-30T06:22:21.807" v="9609"/>
          <ac:cxnSpMkLst>
            <pc:docMk/>
            <pc:sldMk cId="2000645116" sldId="946"/>
            <ac:cxnSpMk id="280" creationId="{54B20127-02B5-11E7-200F-73FE4EA95931}"/>
          </ac:cxnSpMkLst>
        </pc:cxnChg>
        <pc:cxnChg chg="mod">
          <ac:chgData name="Phillip Kaufman" userId="c001b2a046940d7c" providerId="LiveId" clId="{5CB25B10-5B1C-4017-B167-ED3104435743}" dt="2024-05-18T02:58:25.288" v="2641"/>
          <ac:cxnSpMkLst>
            <pc:docMk/>
            <pc:sldMk cId="2000645116" sldId="946"/>
            <ac:cxnSpMk id="280" creationId="{86F56AF8-BA4E-B45E-1BFD-165E1BDB5D53}"/>
          </ac:cxnSpMkLst>
        </pc:cxnChg>
        <pc:cxnChg chg="mod">
          <ac:chgData name="Phillip Kaufman" userId="c001b2a046940d7c" providerId="LiveId" clId="{5CB25B10-5B1C-4017-B167-ED3104435743}" dt="2024-05-30T06:22:21.807" v="9609"/>
          <ac:cxnSpMkLst>
            <pc:docMk/>
            <pc:sldMk cId="2000645116" sldId="946"/>
            <ac:cxnSpMk id="281" creationId="{253C133C-0A7B-0849-D681-A930805DA66E}"/>
          </ac:cxnSpMkLst>
        </pc:cxnChg>
        <pc:cxnChg chg="mod">
          <ac:chgData name="Phillip Kaufman" userId="c001b2a046940d7c" providerId="LiveId" clId="{5CB25B10-5B1C-4017-B167-ED3104435743}" dt="2024-05-18T02:58:25.288" v="2641"/>
          <ac:cxnSpMkLst>
            <pc:docMk/>
            <pc:sldMk cId="2000645116" sldId="946"/>
            <ac:cxnSpMk id="281" creationId="{4473B19C-18ED-7F38-4E98-DB4A1083DE3A}"/>
          </ac:cxnSpMkLst>
        </pc:cxnChg>
        <pc:cxnChg chg="mod">
          <ac:chgData name="Phillip Kaufman" userId="c001b2a046940d7c" providerId="LiveId" clId="{5CB25B10-5B1C-4017-B167-ED3104435743}" dt="2024-05-30T06:22:21.807" v="9609"/>
          <ac:cxnSpMkLst>
            <pc:docMk/>
            <pc:sldMk cId="2000645116" sldId="946"/>
            <ac:cxnSpMk id="282" creationId="{42B25BEF-4212-C739-3395-3D27730AA4E3}"/>
          </ac:cxnSpMkLst>
        </pc:cxnChg>
        <pc:cxnChg chg="mod">
          <ac:chgData name="Phillip Kaufman" userId="c001b2a046940d7c" providerId="LiveId" clId="{5CB25B10-5B1C-4017-B167-ED3104435743}" dt="2024-05-18T02:58:25.288" v="2641"/>
          <ac:cxnSpMkLst>
            <pc:docMk/>
            <pc:sldMk cId="2000645116" sldId="946"/>
            <ac:cxnSpMk id="282" creationId="{5B4A2556-5629-2E60-F55A-EB9CED2CB48A}"/>
          </ac:cxnSpMkLst>
        </pc:cxnChg>
        <pc:cxnChg chg="mod">
          <ac:chgData name="Phillip Kaufman" userId="c001b2a046940d7c" providerId="LiveId" clId="{5CB25B10-5B1C-4017-B167-ED3104435743}" dt="2024-05-18T02:58:25.288" v="2641"/>
          <ac:cxnSpMkLst>
            <pc:docMk/>
            <pc:sldMk cId="2000645116" sldId="946"/>
            <ac:cxnSpMk id="283" creationId="{D62F7FF0-DFF2-673A-EA44-A8D6F727C999}"/>
          </ac:cxnSpMkLst>
        </pc:cxnChg>
        <pc:cxnChg chg="mod">
          <ac:chgData name="Phillip Kaufman" userId="c001b2a046940d7c" providerId="LiveId" clId="{5CB25B10-5B1C-4017-B167-ED3104435743}" dt="2024-05-18T02:58:25.288" v="2641"/>
          <ac:cxnSpMkLst>
            <pc:docMk/>
            <pc:sldMk cId="2000645116" sldId="946"/>
            <ac:cxnSpMk id="284" creationId="{02F817B3-60AA-915D-EB67-BDD6FEFF3EEB}"/>
          </ac:cxnSpMkLst>
        </pc:cxnChg>
        <pc:cxnChg chg="mod">
          <ac:chgData name="Phillip Kaufman" userId="c001b2a046940d7c" providerId="LiveId" clId="{5CB25B10-5B1C-4017-B167-ED3104435743}" dt="2024-05-18T02:58:25.288" v="2641"/>
          <ac:cxnSpMkLst>
            <pc:docMk/>
            <pc:sldMk cId="2000645116" sldId="946"/>
            <ac:cxnSpMk id="285" creationId="{713E5844-3A2D-EA03-0C77-AF5428820361}"/>
          </ac:cxnSpMkLst>
        </pc:cxnChg>
        <pc:cxnChg chg="mod">
          <ac:chgData name="Phillip Kaufman" userId="c001b2a046940d7c" providerId="LiveId" clId="{5CB25B10-5B1C-4017-B167-ED3104435743}" dt="2024-05-18T02:58:25.288" v="2641"/>
          <ac:cxnSpMkLst>
            <pc:docMk/>
            <pc:sldMk cId="2000645116" sldId="946"/>
            <ac:cxnSpMk id="286" creationId="{93400A19-D5E3-EBD5-C435-EF4E557F5BF9}"/>
          </ac:cxnSpMkLst>
        </pc:cxnChg>
        <pc:cxnChg chg="mod">
          <ac:chgData name="Phillip Kaufman" userId="c001b2a046940d7c" providerId="LiveId" clId="{5CB25B10-5B1C-4017-B167-ED3104435743}" dt="2024-05-18T02:58:25.288" v="2641"/>
          <ac:cxnSpMkLst>
            <pc:docMk/>
            <pc:sldMk cId="2000645116" sldId="946"/>
            <ac:cxnSpMk id="287" creationId="{E7BA749F-85C6-227B-2986-0EC2C1D46A89}"/>
          </ac:cxnSpMkLst>
        </pc:cxnChg>
        <pc:cxnChg chg="mod">
          <ac:chgData name="Phillip Kaufman" userId="c001b2a046940d7c" providerId="LiveId" clId="{5CB25B10-5B1C-4017-B167-ED3104435743}" dt="2024-05-18T02:58:25.288" v="2641"/>
          <ac:cxnSpMkLst>
            <pc:docMk/>
            <pc:sldMk cId="2000645116" sldId="946"/>
            <ac:cxnSpMk id="288" creationId="{F4B88856-C877-7BED-F5AB-1E36816452B0}"/>
          </ac:cxnSpMkLst>
        </pc:cxnChg>
        <pc:cxnChg chg="mod">
          <ac:chgData name="Phillip Kaufman" userId="c001b2a046940d7c" providerId="LiveId" clId="{5CB25B10-5B1C-4017-B167-ED3104435743}" dt="2024-05-30T06:22:21.807" v="9609"/>
          <ac:cxnSpMkLst>
            <pc:docMk/>
            <pc:sldMk cId="2000645116" sldId="946"/>
            <ac:cxnSpMk id="292" creationId="{16F8AC78-8DDF-1EB5-382A-BA58C4FDADD4}"/>
          </ac:cxnSpMkLst>
        </pc:cxnChg>
        <pc:cxnChg chg="mod">
          <ac:chgData name="Phillip Kaufman" userId="c001b2a046940d7c" providerId="LiveId" clId="{5CB25B10-5B1C-4017-B167-ED3104435743}" dt="2024-05-18T02:58:25.288" v="2641"/>
          <ac:cxnSpMkLst>
            <pc:docMk/>
            <pc:sldMk cId="2000645116" sldId="946"/>
            <ac:cxnSpMk id="292" creationId="{3962A025-FA86-8570-3753-4481E72D62E8}"/>
          </ac:cxnSpMkLst>
        </pc:cxnChg>
        <pc:cxnChg chg="mod">
          <ac:chgData name="Phillip Kaufman" userId="c001b2a046940d7c" providerId="LiveId" clId="{5CB25B10-5B1C-4017-B167-ED3104435743}" dt="2024-05-18T02:58:25.288" v="2641"/>
          <ac:cxnSpMkLst>
            <pc:docMk/>
            <pc:sldMk cId="2000645116" sldId="946"/>
            <ac:cxnSpMk id="293" creationId="{63B63EBB-D133-99C2-7AF5-6CF9BEDD3904}"/>
          </ac:cxnSpMkLst>
        </pc:cxnChg>
        <pc:cxnChg chg="mod">
          <ac:chgData name="Phillip Kaufman" userId="c001b2a046940d7c" providerId="LiveId" clId="{5CB25B10-5B1C-4017-B167-ED3104435743}" dt="2024-05-30T06:22:21.807" v="9609"/>
          <ac:cxnSpMkLst>
            <pc:docMk/>
            <pc:sldMk cId="2000645116" sldId="946"/>
            <ac:cxnSpMk id="293" creationId="{79B10D57-0AFA-884C-739D-DFD947CD58DC}"/>
          </ac:cxnSpMkLst>
        </pc:cxnChg>
        <pc:cxnChg chg="mod">
          <ac:chgData name="Phillip Kaufman" userId="c001b2a046940d7c" providerId="LiveId" clId="{5CB25B10-5B1C-4017-B167-ED3104435743}" dt="2024-05-30T06:32:28.145" v="9731"/>
          <ac:cxnSpMkLst>
            <pc:docMk/>
            <pc:sldMk cId="2000645116" sldId="946"/>
            <ac:cxnSpMk id="301" creationId="{4BAFCDAB-4DD9-12A6-A960-9CA97F1F3854}"/>
          </ac:cxnSpMkLst>
        </pc:cxnChg>
        <pc:cxnChg chg="mod">
          <ac:chgData name="Phillip Kaufman" userId="c001b2a046940d7c" providerId="LiveId" clId="{5CB25B10-5B1C-4017-B167-ED3104435743}" dt="2024-05-30T06:32:28.145" v="9731"/>
          <ac:cxnSpMkLst>
            <pc:docMk/>
            <pc:sldMk cId="2000645116" sldId="946"/>
            <ac:cxnSpMk id="302" creationId="{9EEB0D1B-165F-CB7F-3978-D03F5E693505}"/>
          </ac:cxnSpMkLst>
        </pc:cxnChg>
        <pc:cxnChg chg="mod">
          <ac:chgData name="Phillip Kaufman" userId="c001b2a046940d7c" providerId="LiveId" clId="{5CB25B10-5B1C-4017-B167-ED3104435743}" dt="2024-05-30T06:32:28.145" v="9731"/>
          <ac:cxnSpMkLst>
            <pc:docMk/>
            <pc:sldMk cId="2000645116" sldId="946"/>
            <ac:cxnSpMk id="303" creationId="{DCEA9FAC-B107-BFF0-F41F-49F338CCF57D}"/>
          </ac:cxnSpMkLst>
        </pc:cxnChg>
        <pc:cxnChg chg="mod">
          <ac:chgData name="Phillip Kaufman" userId="c001b2a046940d7c" providerId="LiveId" clId="{5CB25B10-5B1C-4017-B167-ED3104435743}" dt="2024-05-30T06:32:28.145" v="9731"/>
          <ac:cxnSpMkLst>
            <pc:docMk/>
            <pc:sldMk cId="2000645116" sldId="946"/>
            <ac:cxnSpMk id="304" creationId="{9ABDCD2F-EA97-F359-BCF3-3025B04435A7}"/>
          </ac:cxnSpMkLst>
        </pc:cxnChg>
        <pc:cxnChg chg="mod">
          <ac:chgData name="Phillip Kaufman" userId="c001b2a046940d7c" providerId="LiveId" clId="{5CB25B10-5B1C-4017-B167-ED3104435743}" dt="2024-05-30T06:32:28.145" v="9731"/>
          <ac:cxnSpMkLst>
            <pc:docMk/>
            <pc:sldMk cId="2000645116" sldId="946"/>
            <ac:cxnSpMk id="305" creationId="{8CDCFCDF-78ED-5FF9-D604-226DA2ADD2D5}"/>
          </ac:cxnSpMkLst>
        </pc:cxnChg>
        <pc:cxnChg chg="mod">
          <ac:chgData name="Phillip Kaufman" userId="c001b2a046940d7c" providerId="LiveId" clId="{5CB25B10-5B1C-4017-B167-ED3104435743}" dt="2024-05-30T06:32:28.145" v="9731"/>
          <ac:cxnSpMkLst>
            <pc:docMk/>
            <pc:sldMk cId="2000645116" sldId="946"/>
            <ac:cxnSpMk id="306" creationId="{BC737465-3FC1-D831-43BE-EF150BE7D5F7}"/>
          </ac:cxnSpMkLst>
        </pc:cxnChg>
        <pc:cxnChg chg="mod">
          <ac:chgData name="Phillip Kaufman" userId="c001b2a046940d7c" providerId="LiveId" clId="{5CB25B10-5B1C-4017-B167-ED3104435743}" dt="2024-05-30T06:32:28.145" v="9731"/>
          <ac:cxnSpMkLst>
            <pc:docMk/>
            <pc:sldMk cId="2000645116" sldId="946"/>
            <ac:cxnSpMk id="307" creationId="{499CB646-9898-2CEB-5155-1CE56BD5B284}"/>
          </ac:cxnSpMkLst>
        </pc:cxnChg>
        <pc:cxnChg chg="mod">
          <ac:chgData name="Phillip Kaufman" userId="c001b2a046940d7c" providerId="LiveId" clId="{5CB25B10-5B1C-4017-B167-ED3104435743}" dt="2024-05-30T06:32:28.145" v="9731"/>
          <ac:cxnSpMkLst>
            <pc:docMk/>
            <pc:sldMk cId="2000645116" sldId="946"/>
            <ac:cxnSpMk id="308" creationId="{58F466B5-053B-CB8A-ED7F-8D4CB4308849}"/>
          </ac:cxnSpMkLst>
        </pc:cxnChg>
        <pc:cxnChg chg="mod">
          <ac:chgData name="Phillip Kaufman" userId="c001b2a046940d7c" providerId="LiveId" clId="{5CB25B10-5B1C-4017-B167-ED3104435743}" dt="2024-05-30T06:32:28.145" v="9731"/>
          <ac:cxnSpMkLst>
            <pc:docMk/>
            <pc:sldMk cId="2000645116" sldId="946"/>
            <ac:cxnSpMk id="309" creationId="{9FFF2546-0261-F4EE-1F63-0CFCD14EC79D}"/>
          </ac:cxnSpMkLst>
        </pc:cxnChg>
        <pc:cxnChg chg="mod">
          <ac:chgData name="Phillip Kaufman" userId="c001b2a046940d7c" providerId="LiveId" clId="{5CB25B10-5B1C-4017-B167-ED3104435743}" dt="2024-05-30T06:32:28.145" v="9731"/>
          <ac:cxnSpMkLst>
            <pc:docMk/>
            <pc:sldMk cId="2000645116" sldId="946"/>
            <ac:cxnSpMk id="310" creationId="{D4989115-97F7-8587-6E96-6B1653CA515F}"/>
          </ac:cxnSpMkLst>
        </pc:cxnChg>
        <pc:cxnChg chg="mod">
          <ac:chgData name="Phillip Kaufman" userId="c001b2a046940d7c" providerId="LiveId" clId="{5CB25B10-5B1C-4017-B167-ED3104435743}" dt="2024-05-30T06:32:28.145" v="9731"/>
          <ac:cxnSpMkLst>
            <pc:docMk/>
            <pc:sldMk cId="2000645116" sldId="946"/>
            <ac:cxnSpMk id="311" creationId="{8B10C0F7-2DFE-4565-7446-B8669C7DEA69}"/>
          </ac:cxnSpMkLst>
        </pc:cxnChg>
        <pc:cxnChg chg="mod">
          <ac:chgData name="Phillip Kaufman" userId="c001b2a046940d7c" providerId="LiveId" clId="{5CB25B10-5B1C-4017-B167-ED3104435743}" dt="2024-05-30T06:32:28.145" v="9731"/>
          <ac:cxnSpMkLst>
            <pc:docMk/>
            <pc:sldMk cId="2000645116" sldId="946"/>
            <ac:cxnSpMk id="312" creationId="{0AD4FAB1-0C81-AFC9-3221-232BD0303D6E}"/>
          </ac:cxnSpMkLst>
        </pc:cxnChg>
        <pc:cxnChg chg="mod">
          <ac:chgData name="Phillip Kaufman" userId="c001b2a046940d7c" providerId="LiveId" clId="{5CB25B10-5B1C-4017-B167-ED3104435743}" dt="2024-05-30T06:32:28.145" v="9731"/>
          <ac:cxnSpMkLst>
            <pc:docMk/>
            <pc:sldMk cId="2000645116" sldId="946"/>
            <ac:cxnSpMk id="313" creationId="{3B96EA29-5097-B757-052A-8184CD31291A}"/>
          </ac:cxnSpMkLst>
        </pc:cxnChg>
        <pc:cxnChg chg="mod">
          <ac:chgData name="Phillip Kaufman" userId="c001b2a046940d7c" providerId="LiveId" clId="{5CB25B10-5B1C-4017-B167-ED3104435743}" dt="2024-05-30T06:32:28.145" v="9731"/>
          <ac:cxnSpMkLst>
            <pc:docMk/>
            <pc:sldMk cId="2000645116" sldId="946"/>
            <ac:cxnSpMk id="314" creationId="{86245F01-45B9-C802-66D7-E347E1985B04}"/>
          </ac:cxnSpMkLst>
        </pc:cxnChg>
        <pc:cxnChg chg="mod">
          <ac:chgData name="Phillip Kaufman" userId="c001b2a046940d7c" providerId="LiveId" clId="{5CB25B10-5B1C-4017-B167-ED3104435743}" dt="2024-05-30T06:32:28.145" v="9731"/>
          <ac:cxnSpMkLst>
            <pc:docMk/>
            <pc:sldMk cId="2000645116" sldId="946"/>
            <ac:cxnSpMk id="315" creationId="{FD7ED647-9C75-84E0-FF35-D42F41E5E689}"/>
          </ac:cxnSpMkLst>
        </pc:cxnChg>
        <pc:cxnChg chg="mod">
          <ac:chgData name="Phillip Kaufman" userId="c001b2a046940d7c" providerId="LiveId" clId="{5CB25B10-5B1C-4017-B167-ED3104435743}" dt="2024-05-30T06:32:28.145" v="9731"/>
          <ac:cxnSpMkLst>
            <pc:docMk/>
            <pc:sldMk cId="2000645116" sldId="946"/>
            <ac:cxnSpMk id="316" creationId="{03C4941E-CD14-DD4F-5DE9-DDE8D0915DAF}"/>
          </ac:cxnSpMkLst>
        </pc:cxnChg>
        <pc:cxnChg chg="mod">
          <ac:chgData name="Phillip Kaufman" userId="c001b2a046940d7c" providerId="LiveId" clId="{5CB25B10-5B1C-4017-B167-ED3104435743}" dt="2024-05-30T06:32:28.145" v="9731"/>
          <ac:cxnSpMkLst>
            <pc:docMk/>
            <pc:sldMk cId="2000645116" sldId="946"/>
            <ac:cxnSpMk id="317" creationId="{24B82ACC-E43A-B88F-F191-624AA5EDF6E7}"/>
          </ac:cxnSpMkLst>
        </pc:cxnChg>
        <pc:cxnChg chg="mod">
          <ac:chgData name="Phillip Kaufman" userId="c001b2a046940d7c" providerId="LiveId" clId="{5CB25B10-5B1C-4017-B167-ED3104435743}" dt="2024-05-30T06:32:28.145" v="9731"/>
          <ac:cxnSpMkLst>
            <pc:docMk/>
            <pc:sldMk cId="2000645116" sldId="946"/>
            <ac:cxnSpMk id="318" creationId="{1F87FF6B-275A-6C48-D409-226F7FB7CD92}"/>
          </ac:cxnSpMkLst>
        </pc:cxnChg>
        <pc:cxnChg chg="mod">
          <ac:chgData name="Phillip Kaufman" userId="c001b2a046940d7c" providerId="LiveId" clId="{5CB25B10-5B1C-4017-B167-ED3104435743}" dt="2024-05-30T06:32:28.145" v="9731"/>
          <ac:cxnSpMkLst>
            <pc:docMk/>
            <pc:sldMk cId="2000645116" sldId="946"/>
            <ac:cxnSpMk id="319" creationId="{244B1CD6-F0BE-1DCF-4505-9CB2C3D7F218}"/>
          </ac:cxnSpMkLst>
        </pc:cxnChg>
        <pc:cxnChg chg="mod">
          <ac:chgData name="Phillip Kaufman" userId="c001b2a046940d7c" providerId="LiveId" clId="{5CB25B10-5B1C-4017-B167-ED3104435743}" dt="2024-05-30T06:32:28.145" v="9731"/>
          <ac:cxnSpMkLst>
            <pc:docMk/>
            <pc:sldMk cId="2000645116" sldId="946"/>
            <ac:cxnSpMk id="320" creationId="{D05F632B-F71A-71D3-BB59-59DF37B61193}"/>
          </ac:cxnSpMkLst>
        </pc:cxnChg>
        <pc:cxnChg chg="mod">
          <ac:chgData name="Phillip Kaufman" userId="c001b2a046940d7c" providerId="LiveId" clId="{5CB25B10-5B1C-4017-B167-ED3104435743}" dt="2024-05-30T06:32:28.145" v="9731"/>
          <ac:cxnSpMkLst>
            <pc:docMk/>
            <pc:sldMk cId="2000645116" sldId="946"/>
            <ac:cxnSpMk id="321" creationId="{0514BAFA-4F14-5DA2-F09A-4FD7F8D82A53}"/>
          </ac:cxnSpMkLst>
        </pc:cxnChg>
        <pc:cxnChg chg="mod">
          <ac:chgData name="Phillip Kaufman" userId="c001b2a046940d7c" providerId="LiveId" clId="{5CB25B10-5B1C-4017-B167-ED3104435743}" dt="2024-05-30T06:32:28.145" v="9731"/>
          <ac:cxnSpMkLst>
            <pc:docMk/>
            <pc:sldMk cId="2000645116" sldId="946"/>
            <ac:cxnSpMk id="322" creationId="{377ABE44-1DE8-999B-D3F6-355BD2077A53}"/>
          </ac:cxnSpMkLst>
        </pc:cxnChg>
        <pc:cxnChg chg="mod">
          <ac:chgData name="Phillip Kaufman" userId="c001b2a046940d7c" providerId="LiveId" clId="{5CB25B10-5B1C-4017-B167-ED3104435743}" dt="2024-05-30T06:32:28.145" v="9731"/>
          <ac:cxnSpMkLst>
            <pc:docMk/>
            <pc:sldMk cId="2000645116" sldId="946"/>
            <ac:cxnSpMk id="323" creationId="{BDACDE8A-4428-9FA7-8B93-058133914E48}"/>
          </ac:cxnSpMkLst>
        </pc:cxnChg>
        <pc:cxnChg chg="mod">
          <ac:chgData name="Phillip Kaufman" userId="c001b2a046940d7c" providerId="LiveId" clId="{5CB25B10-5B1C-4017-B167-ED3104435743}" dt="2024-05-30T06:32:28.145" v="9731"/>
          <ac:cxnSpMkLst>
            <pc:docMk/>
            <pc:sldMk cId="2000645116" sldId="946"/>
            <ac:cxnSpMk id="324" creationId="{37E842F7-FE61-7CC5-5362-F3D0A698A2F5}"/>
          </ac:cxnSpMkLst>
        </pc:cxnChg>
        <pc:cxnChg chg="mod">
          <ac:chgData name="Phillip Kaufman" userId="c001b2a046940d7c" providerId="LiveId" clId="{5CB25B10-5B1C-4017-B167-ED3104435743}" dt="2024-05-30T06:32:28.145" v="9731"/>
          <ac:cxnSpMkLst>
            <pc:docMk/>
            <pc:sldMk cId="2000645116" sldId="946"/>
            <ac:cxnSpMk id="325" creationId="{7781529B-A07C-1D70-4095-F2409180B21C}"/>
          </ac:cxnSpMkLst>
        </pc:cxnChg>
        <pc:cxnChg chg="mod">
          <ac:chgData name="Phillip Kaufman" userId="c001b2a046940d7c" providerId="LiveId" clId="{5CB25B10-5B1C-4017-B167-ED3104435743}" dt="2024-05-30T06:32:28.145" v="9731"/>
          <ac:cxnSpMkLst>
            <pc:docMk/>
            <pc:sldMk cId="2000645116" sldId="946"/>
            <ac:cxnSpMk id="326" creationId="{07CB5E29-697F-C32A-D649-CFF5E1DCB4A6}"/>
          </ac:cxnSpMkLst>
        </pc:cxnChg>
        <pc:cxnChg chg="mod">
          <ac:chgData name="Phillip Kaufman" userId="c001b2a046940d7c" providerId="LiveId" clId="{5CB25B10-5B1C-4017-B167-ED3104435743}" dt="2024-05-30T06:32:28.145" v="9731"/>
          <ac:cxnSpMkLst>
            <pc:docMk/>
            <pc:sldMk cId="2000645116" sldId="946"/>
            <ac:cxnSpMk id="327" creationId="{214C5327-B5D8-A285-F2B0-8B6C1BEBD071}"/>
          </ac:cxnSpMkLst>
        </pc:cxnChg>
        <pc:cxnChg chg="mod">
          <ac:chgData name="Phillip Kaufman" userId="c001b2a046940d7c" providerId="LiveId" clId="{5CB25B10-5B1C-4017-B167-ED3104435743}" dt="2024-05-30T06:32:28.145" v="9731"/>
          <ac:cxnSpMkLst>
            <pc:docMk/>
            <pc:sldMk cId="2000645116" sldId="946"/>
            <ac:cxnSpMk id="328" creationId="{A2A6F411-59A3-DF85-9932-B9235EA74D2F}"/>
          </ac:cxnSpMkLst>
        </pc:cxnChg>
        <pc:cxnChg chg="mod">
          <ac:chgData name="Phillip Kaufman" userId="c001b2a046940d7c" providerId="LiveId" clId="{5CB25B10-5B1C-4017-B167-ED3104435743}" dt="2024-05-30T06:32:28.145" v="9731"/>
          <ac:cxnSpMkLst>
            <pc:docMk/>
            <pc:sldMk cId="2000645116" sldId="946"/>
            <ac:cxnSpMk id="329" creationId="{60B82EF5-2F2D-9B88-E82B-7BD5438E428C}"/>
          </ac:cxnSpMkLst>
        </pc:cxnChg>
        <pc:cxnChg chg="mod">
          <ac:chgData name="Phillip Kaufman" userId="c001b2a046940d7c" providerId="LiveId" clId="{5CB25B10-5B1C-4017-B167-ED3104435743}" dt="2024-05-30T06:32:28.145" v="9731"/>
          <ac:cxnSpMkLst>
            <pc:docMk/>
            <pc:sldMk cId="2000645116" sldId="946"/>
            <ac:cxnSpMk id="330" creationId="{7B0C53E2-8702-C124-C08A-348159782FFF}"/>
          </ac:cxnSpMkLst>
        </pc:cxnChg>
        <pc:cxnChg chg="mod">
          <ac:chgData name="Phillip Kaufman" userId="c001b2a046940d7c" providerId="LiveId" clId="{5CB25B10-5B1C-4017-B167-ED3104435743}" dt="2024-05-30T06:32:28.145" v="9731"/>
          <ac:cxnSpMkLst>
            <pc:docMk/>
            <pc:sldMk cId="2000645116" sldId="946"/>
            <ac:cxnSpMk id="331" creationId="{A3B25950-C9B7-88E3-5843-64FDC03308E8}"/>
          </ac:cxnSpMkLst>
        </pc:cxnChg>
        <pc:cxnChg chg="mod">
          <ac:chgData name="Phillip Kaufman" userId="c001b2a046940d7c" providerId="LiveId" clId="{5CB25B10-5B1C-4017-B167-ED3104435743}" dt="2024-05-30T06:32:28.145" v="9731"/>
          <ac:cxnSpMkLst>
            <pc:docMk/>
            <pc:sldMk cId="2000645116" sldId="946"/>
            <ac:cxnSpMk id="332" creationId="{7367AC21-5B05-CD39-E1A0-D9C6B7999F32}"/>
          </ac:cxnSpMkLst>
        </pc:cxnChg>
        <pc:cxnChg chg="mod">
          <ac:chgData name="Phillip Kaufman" userId="c001b2a046940d7c" providerId="LiveId" clId="{5CB25B10-5B1C-4017-B167-ED3104435743}" dt="2024-05-30T06:32:28.145" v="9731"/>
          <ac:cxnSpMkLst>
            <pc:docMk/>
            <pc:sldMk cId="2000645116" sldId="946"/>
            <ac:cxnSpMk id="342" creationId="{5736C3F5-D2A0-00CF-4149-351BF4F3F412}"/>
          </ac:cxnSpMkLst>
        </pc:cxnChg>
        <pc:cxnChg chg="mod">
          <ac:chgData name="Phillip Kaufman" userId="c001b2a046940d7c" providerId="LiveId" clId="{5CB25B10-5B1C-4017-B167-ED3104435743}" dt="2024-05-30T06:32:28.145" v="9731"/>
          <ac:cxnSpMkLst>
            <pc:docMk/>
            <pc:sldMk cId="2000645116" sldId="946"/>
            <ac:cxnSpMk id="343" creationId="{46A1E130-C346-EB48-AF8F-CF8E0D8C2D1F}"/>
          </ac:cxnSpMkLst>
        </pc:cxnChg>
      </pc:sldChg>
      <pc:sldChg chg="addSp delSp modSp mod modNotesTx">
        <pc:chgData name="Phillip Kaufman" userId="c001b2a046940d7c" providerId="LiveId" clId="{5CB25B10-5B1C-4017-B167-ED3104435743}" dt="2024-05-30T06:34:05.409" v="9762" actId="1076"/>
        <pc:sldMkLst>
          <pc:docMk/>
          <pc:sldMk cId="1472554453" sldId="947"/>
        </pc:sldMkLst>
        <pc:spChg chg="mod">
          <ac:chgData name="Phillip Kaufman" userId="c001b2a046940d7c" providerId="LiveId" clId="{5CB25B10-5B1C-4017-B167-ED3104435743}" dt="2024-05-18T02:57:14.068" v="2624"/>
          <ac:spMkLst>
            <pc:docMk/>
            <pc:sldMk cId="1472554453" sldId="947"/>
            <ac:spMk id="9" creationId="{CA31863E-A9A9-1E4D-39E1-F6FB8C07A79C}"/>
          </ac:spMkLst>
        </pc:spChg>
        <pc:spChg chg="mod">
          <ac:chgData name="Phillip Kaufman" userId="c001b2a046940d7c" providerId="LiveId" clId="{5CB25B10-5B1C-4017-B167-ED3104435743}" dt="2024-05-18T02:57:14.068" v="2624"/>
          <ac:spMkLst>
            <pc:docMk/>
            <pc:sldMk cId="1472554453" sldId="947"/>
            <ac:spMk id="10" creationId="{3EB4159C-DCC2-86EE-D2A6-F74B5FC000A9}"/>
          </ac:spMkLst>
        </pc:spChg>
        <pc:spChg chg="mod">
          <ac:chgData name="Phillip Kaufman" userId="c001b2a046940d7c" providerId="LiveId" clId="{5CB25B10-5B1C-4017-B167-ED3104435743}" dt="2024-05-30T06:33:50.524" v="9758" actId="1076"/>
          <ac:spMkLst>
            <pc:docMk/>
            <pc:sldMk cId="1472554453" sldId="947"/>
            <ac:spMk id="11" creationId="{3B0FAF27-AAE6-F420-9BF9-8B6DB498344A}"/>
          </ac:spMkLst>
        </pc:spChg>
        <pc:spChg chg="mod">
          <ac:chgData name="Phillip Kaufman" userId="c001b2a046940d7c" providerId="LiveId" clId="{5CB25B10-5B1C-4017-B167-ED3104435743}" dt="2024-05-18T02:57:14.068" v="2624"/>
          <ac:spMkLst>
            <pc:docMk/>
            <pc:sldMk cId="1472554453" sldId="947"/>
            <ac:spMk id="12" creationId="{1506A8A7-CAA4-BD0B-3CE2-6B8B607B9D84}"/>
          </ac:spMkLst>
        </pc:spChg>
        <pc:spChg chg="mod">
          <ac:chgData name="Phillip Kaufman" userId="c001b2a046940d7c" providerId="LiveId" clId="{5CB25B10-5B1C-4017-B167-ED3104435743}" dt="2024-05-18T02:57:14.068" v="2624"/>
          <ac:spMkLst>
            <pc:docMk/>
            <pc:sldMk cId="1472554453" sldId="947"/>
            <ac:spMk id="13" creationId="{BE4307D7-AA41-4105-D6DE-B487CFE0A50F}"/>
          </ac:spMkLst>
        </pc:spChg>
        <pc:spChg chg="mod">
          <ac:chgData name="Phillip Kaufman" userId="c001b2a046940d7c" providerId="LiveId" clId="{5CB25B10-5B1C-4017-B167-ED3104435743}" dt="2024-05-18T02:57:14.068" v="2624"/>
          <ac:spMkLst>
            <pc:docMk/>
            <pc:sldMk cId="1472554453" sldId="947"/>
            <ac:spMk id="14" creationId="{862F869E-D0A3-42B3-E5F8-DA555CDD76C2}"/>
          </ac:spMkLst>
        </pc:spChg>
        <pc:spChg chg="mod topLvl">
          <ac:chgData name="Phillip Kaufman" userId="c001b2a046940d7c" providerId="LiveId" clId="{5CB25B10-5B1C-4017-B167-ED3104435743}" dt="2024-05-30T06:33:43.419" v="9754" actId="465"/>
          <ac:spMkLst>
            <pc:docMk/>
            <pc:sldMk cId="1472554453" sldId="947"/>
            <ac:spMk id="15" creationId="{020D0684-6E19-7A1B-6F61-B660F09CD01B}"/>
          </ac:spMkLst>
        </pc:spChg>
        <pc:spChg chg="mod">
          <ac:chgData name="Phillip Kaufman" userId="c001b2a046940d7c" providerId="LiveId" clId="{5CB25B10-5B1C-4017-B167-ED3104435743}" dt="2024-05-18T02:57:14.068" v="2624"/>
          <ac:spMkLst>
            <pc:docMk/>
            <pc:sldMk cId="1472554453" sldId="947"/>
            <ac:spMk id="16" creationId="{8E51501E-3B2F-458F-0487-0AE00482266A}"/>
          </ac:spMkLst>
        </pc:spChg>
        <pc:spChg chg="del mod topLvl">
          <ac:chgData name="Phillip Kaufman" userId="c001b2a046940d7c" providerId="LiveId" clId="{5CB25B10-5B1C-4017-B167-ED3104435743}" dt="2024-05-18T02:48:37.002" v="2530" actId="478"/>
          <ac:spMkLst>
            <pc:docMk/>
            <pc:sldMk cId="1472554453" sldId="947"/>
            <ac:spMk id="29" creationId="{8D177B80-3139-9698-97DC-A690A2FF459C}"/>
          </ac:spMkLst>
        </pc:spChg>
        <pc:spChg chg="mod">
          <ac:chgData name="Phillip Kaufman" userId="c001b2a046940d7c" providerId="LiveId" clId="{5CB25B10-5B1C-4017-B167-ED3104435743}" dt="2024-05-30T06:34:05.409" v="9762" actId="1076"/>
          <ac:spMkLst>
            <pc:docMk/>
            <pc:sldMk cId="1472554453" sldId="947"/>
            <ac:spMk id="31" creationId="{BBC58D90-713A-C8DD-92E6-30F9201624B3}"/>
          </ac:spMkLst>
        </pc:spChg>
        <pc:spChg chg="mod">
          <ac:chgData name="Phillip Kaufman" userId="c001b2a046940d7c" providerId="LiveId" clId="{5CB25B10-5B1C-4017-B167-ED3104435743}" dt="2024-05-14T06:46:49.703" v="762" actId="338"/>
          <ac:spMkLst>
            <pc:docMk/>
            <pc:sldMk cId="1472554453" sldId="947"/>
            <ac:spMk id="38" creationId="{B12DB08F-4E57-00E2-C642-FABA53C6F325}"/>
          </ac:spMkLst>
        </pc:spChg>
        <pc:spChg chg="mod">
          <ac:chgData name="Phillip Kaufman" userId="c001b2a046940d7c" providerId="LiveId" clId="{5CB25B10-5B1C-4017-B167-ED3104435743}" dt="2024-05-14T06:46:49.703" v="762" actId="338"/>
          <ac:spMkLst>
            <pc:docMk/>
            <pc:sldMk cId="1472554453" sldId="947"/>
            <ac:spMk id="39" creationId="{E83BF801-5BA8-D3FC-CD0F-675D6A907F02}"/>
          </ac:spMkLst>
        </pc:spChg>
        <pc:spChg chg="mod">
          <ac:chgData name="Phillip Kaufman" userId="c001b2a046940d7c" providerId="LiveId" clId="{5CB25B10-5B1C-4017-B167-ED3104435743}" dt="2024-05-14T06:46:49.703" v="762" actId="338"/>
          <ac:spMkLst>
            <pc:docMk/>
            <pc:sldMk cId="1472554453" sldId="947"/>
            <ac:spMk id="40" creationId="{CB87E46D-8509-7202-85E2-09CBA2CA0D8D}"/>
          </ac:spMkLst>
        </pc:spChg>
        <pc:spChg chg="mod">
          <ac:chgData name="Phillip Kaufman" userId="c001b2a046940d7c" providerId="LiveId" clId="{5CB25B10-5B1C-4017-B167-ED3104435743}" dt="2024-05-14T06:46:49.703" v="762" actId="338"/>
          <ac:spMkLst>
            <pc:docMk/>
            <pc:sldMk cId="1472554453" sldId="947"/>
            <ac:spMk id="41" creationId="{CC777DDB-1380-E295-A60C-7592CC9E310E}"/>
          </ac:spMkLst>
        </pc:spChg>
        <pc:spChg chg="mod">
          <ac:chgData name="Phillip Kaufman" userId="c001b2a046940d7c" providerId="LiveId" clId="{5CB25B10-5B1C-4017-B167-ED3104435743}" dt="2024-05-14T06:46:49.703" v="762" actId="338"/>
          <ac:spMkLst>
            <pc:docMk/>
            <pc:sldMk cId="1472554453" sldId="947"/>
            <ac:spMk id="42" creationId="{9121E1DC-54C4-D603-77F2-688858B7F9FC}"/>
          </ac:spMkLst>
        </pc:spChg>
        <pc:spChg chg="mod">
          <ac:chgData name="Phillip Kaufman" userId="c001b2a046940d7c" providerId="LiveId" clId="{5CB25B10-5B1C-4017-B167-ED3104435743}" dt="2024-05-14T06:46:49.703" v="762" actId="338"/>
          <ac:spMkLst>
            <pc:docMk/>
            <pc:sldMk cId="1472554453" sldId="947"/>
            <ac:spMk id="43" creationId="{EB8A4A20-87D8-F03A-97BB-ABD300EF20E7}"/>
          </ac:spMkLst>
        </pc:spChg>
        <pc:spChg chg="mod">
          <ac:chgData name="Phillip Kaufman" userId="c001b2a046940d7c" providerId="LiveId" clId="{5CB25B10-5B1C-4017-B167-ED3104435743}" dt="2024-05-27T07:32:38.798" v="8678"/>
          <ac:spMkLst>
            <pc:docMk/>
            <pc:sldMk cId="1472554453" sldId="947"/>
            <ac:spMk id="44" creationId="{F68B8C25-8712-4773-EB09-BA0AC34B50A3}"/>
          </ac:spMkLst>
        </pc:spChg>
        <pc:spChg chg="mod">
          <ac:chgData name="Phillip Kaufman" userId="c001b2a046940d7c" providerId="LiveId" clId="{5CB25B10-5B1C-4017-B167-ED3104435743}" dt="2024-05-27T07:32:38.798" v="8678"/>
          <ac:spMkLst>
            <pc:docMk/>
            <pc:sldMk cId="1472554453" sldId="947"/>
            <ac:spMk id="45" creationId="{8B4A5B12-7A9D-28D8-DFCB-64B365EA4D3C}"/>
          </ac:spMkLst>
        </pc:spChg>
        <pc:spChg chg="mod">
          <ac:chgData name="Phillip Kaufman" userId="c001b2a046940d7c" providerId="LiveId" clId="{5CB25B10-5B1C-4017-B167-ED3104435743}" dt="2024-05-27T07:32:38.798" v="8678"/>
          <ac:spMkLst>
            <pc:docMk/>
            <pc:sldMk cId="1472554453" sldId="947"/>
            <ac:spMk id="46" creationId="{4CFA93C8-3591-A798-690E-944F59229726}"/>
          </ac:spMkLst>
        </pc:spChg>
        <pc:spChg chg="mod">
          <ac:chgData name="Phillip Kaufman" userId="c001b2a046940d7c" providerId="LiveId" clId="{5CB25B10-5B1C-4017-B167-ED3104435743}" dt="2024-05-27T07:32:38.798" v="8678"/>
          <ac:spMkLst>
            <pc:docMk/>
            <pc:sldMk cId="1472554453" sldId="947"/>
            <ac:spMk id="47" creationId="{2F461DB8-E616-E033-3FCE-5BD76E6D6F46}"/>
          </ac:spMkLst>
        </pc:spChg>
        <pc:spChg chg="mod">
          <ac:chgData name="Phillip Kaufman" userId="c001b2a046940d7c" providerId="LiveId" clId="{5CB25B10-5B1C-4017-B167-ED3104435743}" dt="2024-05-27T07:32:38.798" v="8678"/>
          <ac:spMkLst>
            <pc:docMk/>
            <pc:sldMk cId="1472554453" sldId="947"/>
            <ac:spMk id="48" creationId="{82BB1744-D7EB-03AE-9D0E-BE8B46649AB3}"/>
          </ac:spMkLst>
        </pc:spChg>
        <pc:spChg chg="mod">
          <ac:chgData name="Phillip Kaufman" userId="c001b2a046940d7c" providerId="LiveId" clId="{5CB25B10-5B1C-4017-B167-ED3104435743}" dt="2024-05-27T07:32:38.798" v="8678"/>
          <ac:spMkLst>
            <pc:docMk/>
            <pc:sldMk cId="1472554453" sldId="947"/>
            <ac:spMk id="49" creationId="{97B82349-F572-AF4F-1578-FED52EC0D0E5}"/>
          </ac:spMkLst>
        </pc:spChg>
        <pc:spChg chg="mod">
          <ac:chgData name="Phillip Kaufman" userId="c001b2a046940d7c" providerId="LiveId" clId="{5CB25B10-5B1C-4017-B167-ED3104435743}" dt="2024-05-27T07:32:38.798" v="8678"/>
          <ac:spMkLst>
            <pc:docMk/>
            <pc:sldMk cId="1472554453" sldId="947"/>
            <ac:spMk id="50" creationId="{060EC4E2-21CE-1BD7-FF06-63C920CEBABD}"/>
          </ac:spMkLst>
        </pc:spChg>
        <pc:spChg chg="mod">
          <ac:chgData name="Phillip Kaufman" userId="c001b2a046940d7c" providerId="LiveId" clId="{5CB25B10-5B1C-4017-B167-ED3104435743}" dt="2024-05-27T07:32:38.798" v="8678"/>
          <ac:spMkLst>
            <pc:docMk/>
            <pc:sldMk cId="1472554453" sldId="947"/>
            <ac:spMk id="51" creationId="{A0062FF5-57BD-E64F-B10F-052AA5EE0A88}"/>
          </ac:spMkLst>
        </pc:spChg>
        <pc:spChg chg="mod">
          <ac:chgData name="Phillip Kaufman" userId="c001b2a046940d7c" providerId="LiveId" clId="{5CB25B10-5B1C-4017-B167-ED3104435743}" dt="2024-05-14T06:46:49.703" v="762" actId="338"/>
          <ac:spMkLst>
            <pc:docMk/>
            <pc:sldMk cId="1472554453" sldId="947"/>
            <ac:spMk id="77" creationId="{FB4A908B-EF4F-83DF-6F37-BCCA02B51BAB}"/>
          </ac:spMkLst>
        </pc:spChg>
        <pc:spChg chg="mod">
          <ac:chgData name="Phillip Kaufman" userId="c001b2a046940d7c" providerId="LiveId" clId="{5CB25B10-5B1C-4017-B167-ED3104435743}" dt="2024-05-14T06:46:49.703" v="762" actId="338"/>
          <ac:spMkLst>
            <pc:docMk/>
            <pc:sldMk cId="1472554453" sldId="947"/>
            <ac:spMk id="78" creationId="{A84A4263-D236-F273-033B-B49E922A5129}"/>
          </ac:spMkLst>
        </pc:spChg>
        <pc:spChg chg="mod">
          <ac:chgData name="Phillip Kaufman" userId="c001b2a046940d7c" providerId="LiveId" clId="{5CB25B10-5B1C-4017-B167-ED3104435743}" dt="2024-05-30T06:33:30.021" v="9748" actId="1076"/>
          <ac:spMkLst>
            <pc:docMk/>
            <pc:sldMk cId="1472554453" sldId="947"/>
            <ac:spMk id="82" creationId="{66DEB33D-5195-4D91-C903-E3EDBFE56AE7}"/>
          </ac:spMkLst>
        </pc:spChg>
        <pc:spChg chg="mod">
          <ac:chgData name="Phillip Kaufman" userId="c001b2a046940d7c" providerId="LiveId" clId="{5CB25B10-5B1C-4017-B167-ED3104435743}" dt="2024-05-30T06:22:17.921" v="9607"/>
          <ac:spMkLst>
            <pc:docMk/>
            <pc:sldMk cId="1472554453" sldId="947"/>
            <ac:spMk id="93" creationId="{6DCBDB21-0908-C16A-3E4B-817167C47A86}"/>
          </ac:spMkLst>
        </pc:spChg>
        <pc:spChg chg="mod">
          <ac:chgData name="Phillip Kaufman" userId="c001b2a046940d7c" providerId="LiveId" clId="{5CB25B10-5B1C-4017-B167-ED3104435743}" dt="2024-05-30T06:32:10.001" v="9726" actId="1076"/>
          <ac:spMkLst>
            <pc:docMk/>
            <pc:sldMk cId="1472554453" sldId="947"/>
            <ac:spMk id="94" creationId="{F33F7286-6759-ED4D-EBB9-60C8A87D17A9}"/>
          </ac:spMkLst>
        </pc:spChg>
        <pc:spChg chg="mod">
          <ac:chgData name="Phillip Kaufman" userId="c001b2a046940d7c" providerId="LiveId" clId="{5CB25B10-5B1C-4017-B167-ED3104435743}" dt="2024-05-30T06:22:17.921" v="9607"/>
          <ac:spMkLst>
            <pc:docMk/>
            <pc:sldMk cId="1472554453" sldId="947"/>
            <ac:spMk id="95" creationId="{EE8F6475-D6CB-AB44-CA01-D611FC8391AC}"/>
          </ac:spMkLst>
        </pc:spChg>
        <pc:spChg chg="mod">
          <ac:chgData name="Phillip Kaufman" userId="c001b2a046940d7c" providerId="LiveId" clId="{5CB25B10-5B1C-4017-B167-ED3104435743}" dt="2024-05-30T06:22:17.921" v="9607"/>
          <ac:spMkLst>
            <pc:docMk/>
            <pc:sldMk cId="1472554453" sldId="947"/>
            <ac:spMk id="96" creationId="{79D2D4F4-996B-D7AD-5312-ADC08457A38B}"/>
          </ac:spMkLst>
        </pc:spChg>
        <pc:spChg chg="mod">
          <ac:chgData name="Phillip Kaufman" userId="c001b2a046940d7c" providerId="LiveId" clId="{5CB25B10-5B1C-4017-B167-ED3104435743}" dt="2024-05-30T06:22:17.921" v="9607"/>
          <ac:spMkLst>
            <pc:docMk/>
            <pc:sldMk cId="1472554453" sldId="947"/>
            <ac:spMk id="97" creationId="{70CB21D7-5AAE-2AB5-A8CE-0686F9C8F5AD}"/>
          </ac:spMkLst>
        </pc:spChg>
        <pc:spChg chg="mod">
          <ac:chgData name="Phillip Kaufman" userId="c001b2a046940d7c" providerId="LiveId" clId="{5CB25B10-5B1C-4017-B167-ED3104435743}" dt="2024-05-30T06:22:17.921" v="9607"/>
          <ac:spMkLst>
            <pc:docMk/>
            <pc:sldMk cId="1472554453" sldId="947"/>
            <ac:spMk id="98" creationId="{B32639E3-7552-773B-F067-A56CCCC1659C}"/>
          </ac:spMkLst>
        </pc:spChg>
        <pc:spChg chg="mod">
          <ac:chgData name="Phillip Kaufman" userId="c001b2a046940d7c" providerId="LiveId" clId="{5CB25B10-5B1C-4017-B167-ED3104435743}" dt="2024-05-30T06:22:17.921" v="9607"/>
          <ac:spMkLst>
            <pc:docMk/>
            <pc:sldMk cId="1472554453" sldId="947"/>
            <ac:spMk id="99" creationId="{0BEB8B54-9E6F-AF48-6E55-6A4C835CAA83}"/>
          </ac:spMkLst>
        </pc:spChg>
        <pc:spChg chg="mod">
          <ac:chgData name="Phillip Kaufman" userId="c001b2a046940d7c" providerId="LiveId" clId="{5CB25B10-5B1C-4017-B167-ED3104435743}" dt="2024-05-30T06:22:17.921" v="9607"/>
          <ac:spMkLst>
            <pc:docMk/>
            <pc:sldMk cId="1472554453" sldId="947"/>
            <ac:spMk id="100" creationId="{39074FF2-F415-975B-A32A-B23A478F9625}"/>
          </ac:spMkLst>
        </pc:spChg>
        <pc:spChg chg="mod">
          <ac:chgData name="Phillip Kaufman" userId="c001b2a046940d7c" providerId="LiveId" clId="{5CB25B10-5B1C-4017-B167-ED3104435743}" dt="2024-05-18T02:57:14.068" v="2624"/>
          <ac:spMkLst>
            <pc:docMk/>
            <pc:sldMk cId="1472554453" sldId="947"/>
            <ac:spMk id="101" creationId="{70D99F5E-BD12-A4D1-5623-BF6CB32E1631}"/>
          </ac:spMkLst>
        </pc:spChg>
        <pc:spChg chg="mod">
          <ac:chgData name="Phillip Kaufman" userId="c001b2a046940d7c" providerId="LiveId" clId="{5CB25B10-5B1C-4017-B167-ED3104435743}" dt="2024-05-18T02:57:14.068" v="2624"/>
          <ac:spMkLst>
            <pc:docMk/>
            <pc:sldMk cId="1472554453" sldId="947"/>
            <ac:spMk id="102" creationId="{8F05548A-367D-D5B0-F92F-38B501A278CA}"/>
          </ac:spMkLst>
        </pc:spChg>
        <pc:spChg chg="mod">
          <ac:chgData name="Phillip Kaufman" userId="c001b2a046940d7c" providerId="LiveId" clId="{5CB25B10-5B1C-4017-B167-ED3104435743}" dt="2024-05-18T02:58:21.714" v="2639"/>
          <ac:spMkLst>
            <pc:docMk/>
            <pc:sldMk cId="1472554453" sldId="947"/>
            <ac:spMk id="110" creationId="{71D33BE1-0516-B96A-6FFA-690E06896565}"/>
          </ac:spMkLst>
        </pc:spChg>
        <pc:spChg chg="mod">
          <ac:chgData name="Phillip Kaufman" userId="c001b2a046940d7c" providerId="LiveId" clId="{5CB25B10-5B1C-4017-B167-ED3104435743}" dt="2024-05-18T02:58:21.714" v="2639"/>
          <ac:spMkLst>
            <pc:docMk/>
            <pc:sldMk cId="1472554453" sldId="947"/>
            <ac:spMk id="111" creationId="{CA4CDA77-8A2D-5BE9-FC14-9C700A06A357}"/>
          </ac:spMkLst>
        </pc:spChg>
        <pc:spChg chg="mod">
          <ac:chgData name="Phillip Kaufman" userId="c001b2a046940d7c" providerId="LiveId" clId="{5CB25B10-5B1C-4017-B167-ED3104435743}" dt="2024-05-18T02:58:21.714" v="2639"/>
          <ac:spMkLst>
            <pc:docMk/>
            <pc:sldMk cId="1472554453" sldId="947"/>
            <ac:spMk id="112" creationId="{9271E921-F8D5-39AB-265A-16A182C0CE7C}"/>
          </ac:spMkLst>
        </pc:spChg>
        <pc:spChg chg="mod">
          <ac:chgData name="Phillip Kaufman" userId="c001b2a046940d7c" providerId="LiveId" clId="{5CB25B10-5B1C-4017-B167-ED3104435743}" dt="2024-05-18T02:58:21.714" v="2639"/>
          <ac:spMkLst>
            <pc:docMk/>
            <pc:sldMk cId="1472554453" sldId="947"/>
            <ac:spMk id="113" creationId="{16242EF7-D49C-8017-CD2E-B40D241CA639}"/>
          </ac:spMkLst>
        </pc:spChg>
        <pc:spChg chg="mod">
          <ac:chgData name="Phillip Kaufman" userId="c001b2a046940d7c" providerId="LiveId" clId="{5CB25B10-5B1C-4017-B167-ED3104435743}" dt="2024-05-18T02:58:21.714" v="2639"/>
          <ac:spMkLst>
            <pc:docMk/>
            <pc:sldMk cId="1472554453" sldId="947"/>
            <ac:spMk id="114" creationId="{43DB0DB4-2D31-F549-8842-A9565A955219}"/>
          </ac:spMkLst>
        </pc:spChg>
        <pc:spChg chg="mod">
          <ac:chgData name="Phillip Kaufman" userId="c001b2a046940d7c" providerId="LiveId" clId="{5CB25B10-5B1C-4017-B167-ED3104435743}" dt="2024-05-18T02:58:21.714" v="2639"/>
          <ac:spMkLst>
            <pc:docMk/>
            <pc:sldMk cId="1472554453" sldId="947"/>
            <ac:spMk id="115" creationId="{DF933CA2-914A-1E3A-9C49-ACA33219735A}"/>
          </ac:spMkLst>
        </pc:spChg>
        <pc:spChg chg="mod">
          <ac:chgData name="Phillip Kaufman" userId="c001b2a046940d7c" providerId="LiveId" clId="{5CB25B10-5B1C-4017-B167-ED3104435743}" dt="2024-05-30T06:32:45.711" v="9739"/>
          <ac:spMkLst>
            <pc:docMk/>
            <pc:sldMk cId="1472554453" sldId="947"/>
            <ac:spMk id="141" creationId="{11CA8D52-B2B2-3451-4CA6-F7859DD86B6A}"/>
          </ac:spMkLst>
        </pc:spChg>
        <pc:spChg chg="mod">
          <ac:chgData name="Phillip Kaufman" userId="c001b2a046940d7c" providerId="LiveId" clId="{5CB25B10-5B1C-4017-B167-ED3104435743}" dt="2024-05-30T06:32:45.711" v="9739"/>
          <ac:spMkLst>
            <pc:docMk/>
            <pc:sldMk cId="1472554453" sldId="947"/>
            <ac:spMk id="142" creationId="{34286DB7-0395-BB4D-CA1B-3E04B5D00D7E}"/>
          </ac:spMkLst>
        </pc:spChg>
        <pc:spChg chg="mod">
          <ac:chgData name="Phillip Kaufman" userId="c001b2a046940d7c" providerId="LiveId" clId="{5CB25B10-5B1C-4017-B167-ED3104435743}" dt="2024-05-30T06:32:45.711" v="9739"/>
          <ac:spMkLst>
            <pc:docMk/>
            <pc:sldMk cId="1472554453" sldId="947"/>
            <ac:spMk id="143" creationId="{E37CA235-94CC-1D5C-AE5A-6EFAFC480874}"/>
          </ac:spMkLst>
        </pc:spChg>
        <pc:spChg chg="mod">
          <ac:chgData name="Phillip Kaufman" userId="c001b2a046940d7c" providerId="LiveId" clId="{5CB25B10-5B1C-4017-B167-ED3104435743}" dt="2024-05-30T06:32:45.711" v="9739"/>
          <ac:spMkLst>
            <pc:docMk/>
            <pc:sldMk cId="1472554453" sldId="947"/>
            <ac:spMk id="144" creationId="{BEC04BAD-CC1A-B962-CA05-DF914370577C}"/>
          </ac:spMkLst>
        </pc:spChg>
        <pc:spChg chg="mod">
          <ac:chgData name="Phillip Kaufman" userId="c001b2a046940d7c" providerId="LiveId" clId="{5CB25B10-5B1C-4017-B167-ED3104435743}" dt="2024-05-30T06:32:45.711" v="9739"/>
          <ac:spMkLst>
            <pc:docMk/>
            <pc:sldMk cId="1472554453" sldId="947"/>
            <ac:spMk id="145" creationId="{B1BD733B-8734-E336-93C2-A871A2D4F235}"/>
          </ac:spMkLst>
        </pc:spChg>
        <pc:spChg chg="mod">
          <ac:chgData name="Phillip Kaufman" userId="c001b2a046940d7c" providerId="LiveId" clId="{5CB25B10-5B1C-4017-B167-ED3104435743}" dt="2024-05-30T06:32:45.711" v="9739"/>
          <ac:spMkLst>
            <pc:docMk/>
            <pc:sldMk cId="1472554453" sldId="947"/>
            <ac:spMk id="146" creationId="{5D0A7A26-E23D-1350-55C8-D05D3A483C38}"/>
          </ac:spMkLst>
        </pc:spChg>
        <pc:spChg chg="mod">
          <ac:chgData name="Phillip Kaufman" userId="c001b2a046940d7c" providerId="LiveId" clId="{5CB25B10-5B1C-4017-B167-ED3104435743}" dt="2024-05-30T06:32:45.711" v="9739"/>
          <ac:spMkLst>
            <pc:docMk/>
            <pc:sldMk cId="1472554453" sldId="947"/>
            <ac:spMk id="147" creationId="{1066BC61-A13C-01E4-B2F7-2972602BD601}"/>
          </ac:spMkLst>
        </pc:spChg>
        <pc:spChg chg="mod">
          <ac:chgData name="Phillip Kaufman" userId="c001b2a046940d7c" providerId="LiveId" clId="{5CB25B10-5B1C-4017-B167-ED3104435743}" dt="2024-05-30T06:32:45.711" v="9739"/>
          <ac:spMkLst>
            <pc:docMk/>
            <pc:sldMk cId="1472554453" sldId="947"/>
            <ac:spMk id="148" creationId="{E2546C43-0544-F69E-F7CC-AC5320EF53CB}"/>
          </ac:spMkLst>
        </pc:spChg>
        <pc:spChg chg="mod">
          <ac:chgData name="Phillip Kaufman" userId="c001b2a046940d7c" providerId="LiveId" clId="{5CB25B10-5B1C-4017-B167-ED3104435743}" dt="2024-05-18T02:58:21.714" v="2639"/>
          <ac:spMkLst>
            <pc:docMk/>
            <pc:sldMk cId="1472554453" sldId="947"/>
            <ac:spMk id="149" creationId="{BE93B589-CD92-43C9-4BFA-29326D8FF011}"/>
          </ac:spMkLst>
        </pc:spChg>
        <pc:spChg chg="mod">
          <ac:chgData name="Phillip Kaufman" userId="c001b2a046940d7c" providerId="LiveId" clId="{5CB25B10-5B1C-4017-B167-ED3104435743}" dt="2024-05-18T02:58:21.714" v="2639"/>
          <ac:spMkLst>
            <pc:docMk/>
            <pc:sldMk cId="1472554453" sldId="947"/>
            <ac:spMk id="150" creationId="{E0EEF506-6FED-BFC6-4ACF-BCE260A7057B}"/>
          </ac:spMkLst>
        </pc:spChg>
        <pc:spChg chg="mod">
          <ac:chgData name="Phillip Kaufman" userId="c001b2a046940d7c" providerId="LiveId" clId="{5CB25B10-5B1C-4017-B167-ED3104435743}" dt="2024-05-30T06:33:11.220" v="9743"/>
          <ac:spMkLst>
            <pc:docMk/>
            <pc:sldMk cId="1472554453" sldId="947"/>
            <ac:spMk id="189" creationId="{E9604103-33B2-3A42-1411-138A188EA5D5}"/>
          </ac:spMkLst>
        </pc:spChg>
        <pc:spChg chg="mod">
          <ac:chgData name="Phillip Kaufman" userId="c001b2a046940d7c" providerId="LiveId" clId="{5CB25B10-5B1C-4017-B167-ED3104435743}" dt="2024-05-30T06:33:11.220" v="9743"/>
          <ac:spMkLst>
            <pc:docMk/>
            <pc:sldMk cId="1472554453" sldId="947"/>
            <ac:spMk id="190" creationId="{6605FE4F-315D-6F0D-1076-FE2925E19338}"/>
          </ac:spMkLst>
        </pc:spChg>
        <pc:spChg chg="mod">
          <ac:chgData name="Phillip Kaufman" userId="c001b2a046940d7c" providerId="LiveId" clId="{5CB25B10-5B1C-4017-B167-ED3104435743}" dt="2024-05-30T06:33:11.220" v="9743"/>
          <ac:spMkLst>
            <pc:docMk/>
            <pc:sldMk cId="1472554453" sldId="947"/>
            <ac:spMk id="191" creationId="{677777E7-12D5-ED13-D86A-1AFDE766A505}"/>
          </ac:spMkLst>
        </pc:spChg>
        <pc:spChg chg="mod">
          <ac:chgData name="Phillip Kaufman" userId="c001b2a046940d7c" providerId="LiveId" clId="{5CB25B10-5B1C-4017-B167-ED3104435743}" dt="2024-05-30T06:33:11.220" v="9743"/>
          <ac:spMkLst>
            <pc:docMk/>
            <pc:sldMk cId="1472554453" sldId="947"/>
            <ac:spMk id="192" creationId="{303CBBEE-E9BD-3C81-4D30-996CB7A034C0}"/>
          </ac:spMkLst>
        </pc:spChg>
        <pc:spChg chg="mod">
          <ac:chgData name="Phillip Kaufman" userId="c001b2a046940d7c" providerId="LiveId" clId="{5CB25B10-5B1C-4017-B167-ED3104435743}" dt="2024-05-30T06:33:11.220" v="9743"/>
          <ac:spMkLst>
            <pc:docMk/>
            <pc:sldMk cId="1472554453" sldId="947"/>
            <ac:spMk id="193" creationId="{434D828B-4F5B-D04A-3211-657B3E747F89}"/>
          </ac:spMkLst>
        </pc:spChg>
        <pc:spChg chg="mod">
          <ac:chgData name="Phillip Kaufman" userId="c001b2a046940d7c" providerId="LiveId" clId="{5CB25B10-5B1C-4017-B167-ED3104435743}" dt="2024-05-30T06:33:11.220" v="9743"/>
          <ac:spMkLst>
            <pc:docMk/>
            <pc:sldMk cId="1472554453" sldId="947"/>
            <ac:spMk id="194" creationId="{6A5C4807-62E6-81CE-F06C-CA52ADA67609}"/>
          </ac:spMkLst>
        </pc:spChg>
        <pc:spChg chg="mod">
          <ac:chgData name="Phillip Kaufman" userId="c001b2a046940d7c" providerId="LiveId" clId="{5CB25B10-5B1C-4017-B167-ED3104435743}" dt="2024-05-30T06:33:11.220" v="9743"/>
          <ac:spMkLst>
            <pc:docMk/>
            <pc:sldMk cId="1472554453" sldId="947"/>
            <ac:spMk id="195" creationId="{2501E767-E896-CEE5-2229-B22A2B29B367}"/>
          </ac:spMkLst>
        </pc:spChg>
        <pc:spChg chg="mod">
          <ac:chgData name="Phillip Kaufman" userId="c001b2a046940d7c" providerId="LiveId" clId="{5CB25B10-5B1C-4017-B167-ED3104435743}" dt="2024-05-30T06:33:11.220" v="9743"/>
          <ac:spMkLst>
            <pc:docMk/>
            <pc:sldMk cId="1472554453" sldId="947"/>
            <ac:spMk id="196" creationId="{7F1E7AB1-CEB9-DC91-3CD2-1DDDECBFF9A8}"/>
          </ac:spMkLst>
        </pc:spChg>
        <pc:grpChg chg="add del mod">
          <ac:chgData name="Phillip Kaufman" userId="c001b2a046940d7c" providerId="LiveId" clId="{5CB25B10-5B1C-4017-B167-ED3104435743}" dt="2024-05-18T02:58:21.428" v="2638" actId="478"/>
          <ac:grpSpMkLst>
            <pc:docMk/>
            <pc:sldMk cId="1472554453" sldId="947"/>
            <ac:grpSpMk id="4" creationId="{1E1ACA0B-8234-3BC1-4387-12F8F39AB237}"/>
          </ac:grpSpMkLst>
        </pc:grpChg>
        <pc:grpChg chg="add del mod">
          <ac:chgData name="Phillip Kaufman" userId="c001b2a046940d7c" providerId="LiveId" clId="{5CB25B10-5B1C-4017-B167-ED3104435743}" dt="2024-05-30T06:22:17.666" v="9606" actId="478"/>
          <ac:grpSpMkLst>
            <pc:docMk/>
            <pc:sldMk cId="1472554453" sldId="947"/>
            <ac:grpSpMk id="4" creationId="{585BEA77-FEE5-D407-C440-029428E8F604}"/>
          </ac:grpSpMkLst>
        </pc:grpChg>
        <pc:grpChg chg="add mod">
          <ac:chgData name="Phillip Kaufman" userId="c001b2a046940d7c" providerId="LiveId" clId="{5CB25B10-5B1C-4017-B167-ED3104435743}" dt="2024-05-14T06:46:49.703" v="762" actId="338"/>
          <ac:grpSpMkLst>
            <pc:docMk/>
            <pc:sldMk cId="1472554453" sldId="947"/>
            <ac:grpSpMk id="4" creationId="{AC34DD4F-BF67-D35B-0CE0-DB1A16CD4F96}"/>
          </ac:grpSpMkLst>
        </pc:grpChg>
        <pc:grpChg chg="add del mod">
          <ac:chgData name="Phillip Kaufman" userId="c001b2a046940d7c" providerId="LiveId" clId="{5CB25B10-5B1C-4017-B167-ED3104435743}" dt="2024-05-18T02:57:13.675" v="2623" actId="478"/>
          <ac:grpSpMkLst>
            <pc:docMk/>
            <pc:sldMk cId="1472554453" sldId="947"/>
            <ac:grpSpMk id="5" creationId="{9C483F0B-99A2-6369-5A7B-95E7518B6031}"/>
          </ac:grpSpMkLst>
        </pc:grpChg>
        <pc:grpChg chg="mod">
          <ac:chgData name="Phillip Kaufman" userId="c001b2a046940d7c" providerId="LiveId" clId="{5CB25B10-5B1C-4017-B167-ED3104435743}" dt="2024-05-27T07:32:38.798" v="8678"/>
          <ac:grpSpMkLst>
            <pc:docMk/>
            <pc:sldMk cId="1472554453" sldId="947"/>
            <ac:grpSpMk id="5" creationId="{AA44FD85-BB36-9875-709B-85DCF50D86FE}"/>
          </ac:grpSpMkLst>
        </pc:grpChg>
        <pc:grpChg chg="mod">
          <ac:chgData name="Phillip Kaufman" userId="c001b2a046940d7c" providerId="LiveId" clId="{5CB25B10-5B1C-4017-B167-ED3104435743}" dt="2024-05-27T07:32:38.798" v="8678"/>
          <ac:grpSpMkLst>
            <pc:docMk/>
            <pc:sldMk cId="1472554453" sldId="947"/>
            <ac:grpSpMk id="6" creationId="{1006C01E-1E7C-8650-3DE1-25FF0BB1BF21}"/>
          </ac:grpSpMkLst>
        </pc:grpChg>
        <pc:grpChg chg="mod">
          <ac:chgData name="Phillip Kaufman" userId="c001b2a046940d7c" providerId="LiveId" clId="{5CB25B10-5B1C-4017-B167-ED3104435743}" dt="2024-05-18T02:57:14.068" v="2624"/>
          <ac:grpSpMkLst>
            <pc:docMk/>
            <pc:sldMk cId="1472554453" sldId="947"/>
            <ac:grpSpMk id="6" creationId="{576B239A-2544-D642-3BB2-187AB981A7CE}"/>
          </ac:grpSpMkLst>
        </pc:grpChg>
        <pc:grpChg chg="mod">
          <ac:chgData name="Phillip Kaufman" userId="c001b2a046940d7c" providerId="LiveId" clId="{5CB25B10-5B1C-4017-B167-ED3104435743}" dt="2024-05-18T02:57:14.068" v="2624"/>
          <ac:grpSpMkLst>
            <pc:docMk/>
            <pc:sldMk cId="1472554453" sldId="947"/>
            <ac:grpSpMk id="7" creationId="{0AF58075-A9C7-7DD8-53B5-BB746E19E189}"/>
          </ac:grpSpMkLst>
        </pc:grpChg>
        <pc:grpChg chg="mod">
          <ac:chgData name="Phillip Kaufman" userId="c001b2a046940d7c" providerId="LiveId" clId="{5CB25B10-5B1C-4017-B167-ED3104435743}" dt="2024-05-27T07:32:38.798" v="8678"/>
          <ac:grpSpMkLst>
            <pc:docMk/>
            <pc:sldMk cId="1472554453" sldId="947"/>
            <ac:grpSpMk id="7" creationId="{85DA819C-71F3-780E-5E98-0C4E1FAA620F}"/>
          </ac:grpSpMkLst>
        </pc:grpChg>
        <pc:grpChg chg="mod">
          <ac:chgData name="Phillip Kaufman" userId="c001b2a046940d7c" providerId="LiveId" clId="{5CB25B10-5B1C-4017-B167-ED3104435743}" dt="2024-05-18T02:57:14.068" v="2624"/>
          <ac:grpSpMkLst>
            <pc:docMk/>
            <pc:sldMk cId="1472554453" sldId="947"/>
            <ac:grpSpMk id="8" creationId="{039A49EE-EE3E-FD86-3E99-96476CE239FB}"/>
          </ac:grpSpMkLst>
        </pc:grpChg>
        <pc:grpChg chg="mod">
          <ac:chgData name="Phillip Kaufman" userId="c001b2a046940d7c" providerId="LiveId" clId="{5CB25B10-5B1C-4017-B167-ED3104435743}" dt="2024-05-27T07:32:38.798" v="8678"/>
          <ac:grpSpMkLst>
            <pc:docMk/>
            <pc:sldMk cId="1472554453" sldId="947"/>
            <ac:grpSpMk id="8" creationId="{2EE9A761-F6A1-E1AB-8012-7F7953D5CF65}"/>
          </ac:grpSpMkLst>
        </pc:grpChg>
        <pc:grpChg chg="mod">
          <ac:chgData name="Phillip Kaufman" userId="c001b2a046940d7c" providerId="LiveId" clId="{5CB25B10-5B1C-4017-B167-ED3104435743}" dt="2024-05-18T02:57:14.068" v="2624"/>
          <ac:grpSpMkLst>
            <pc:docMk/>
            <pc:sldMk cId="1472554453" sldId="947"/>
            <ac:grpSpMk id="17" creationId="{DB4D7BFA-D834-7D4D-6574-CE2A0F54DF80}"/>
          </ac:grpSpMkLst>
        </pc:grpChg>
        <pc:grpChg chg="del">
          <ac:chgData name="Phillip Kaufman" userId="c001b2a046940d7c" providerId="LiveId" clId="{5CB25B10-5B1C-4017-B167-ED3104435743}" dt="2024-05-14T06:45:53.560" v="744" actId="165"/>
          <ac:grpSpMkLst>
            <pc:docMk/>
            <pc:sldMk cId="1472554453" sldId="947"/>
            <ac:grpSpMk id="34" creationId="{EDCBA5CD-6F9D-1877-25BE-7BE71E28D83D}"/>
          </ac:grpSpMkLst>
        </pc:grpChg>
        <pc:grpChg chg="mod topLvl">
          <ac:chgData name="Phillip Kaufman" userId="c001b2a046940d7c" providerId="LiveId" clId="{5CB25B10-5B1C-4017-B167-ED3104435743}" dt="2024-05-14T06:47:03.149" v="763" actId="164"/>
          <ac:grpSpMkLst>
            <pc:docMk/>
            <pc:sldMk cId="1472554453" sldId="947"/>
            <ac:grpSpMk id="35" creationId="{AD9BCFC3-2729-EA5F-522D-66461F006684}"/>
          </ac:grpSpMkLst>
        </pc:grpChg>
        <pc:grpChg chg="mod topLvl">
          <ac:chgData name="Phillip Kaufman" userId="c001b2a046940d7c" providerId="LiveId" clId="{5CB25B10-5B1C-4017-B167-ED3104435743}" dt="2024-05-14T06:47:03.149" v="763" actId="164"/>
          <ac:grpSpMkLst>
            <pc:docMk/>
            <pc:sldMk cId="1472554453" sldId="947"/>
            <ac:grpSpMk id="36" creationId="{E58F96F7-3AB7-07B0-C226-C5A3406C4343}"/>
          </ac:grpSpMkLst>
        </pc:grpChg>
        <pc:grpChg chg="mod topLvl">
          <ac:chgData name="Phillip Kaufman" userId="c001b2a046940d7c" providerId="LiveId" clId="{5CB25B10-5B1C-4017-B167-ED3104435743}" dt="2024-05-14T06:47:03.149" v="763" actId="164"/>
          <ac:grpSpMkLst>
            <pc:docMk/>
            <pc:sldMk cId="1472554453" sldId="947"/>
            <ac:grpSpMk id="37" creationId="{83B6D9BC-1984-F4F9-87FA-616458FC6995}"/>
          </ac:grpSpMkLst>
        </pc:grpChg>
        <pc:grpChg chg="mod">
          <ac:chgData name="Phillip Kaufman" userId="c001b2a046940d7c" providerId="LiveId" clId="{5CB25B10-5B1C-4017-B167-ED3104435743}" dt="2024-05-14T06:46:49.703" v="762" actId="338"/>
          <ac:grpSpMkLst>
            <pc:docMk/>
            <pc:sldMk cId="1472554453" sldId="947"/>
            <ac:grpSpMk id="44" creationId="{649D4F07-ABDB-AFA3-2B37-862901206786}"/>
          </ac:grpSpMkLst>
        </pc:grpChg>
        <pc:grpChg chg="mod">
          <ac:chgData name="Phillip Kaufman" userId="c001b2a046940d7c" providerId="LiveId" clId="{5CB25B10-5B1C-4017-B167-ED3104435743}" dt="2024-05-27T07:32:38.798" v="8678"/>
          <ac:grpSpMkLst>
            <pc:docMk/>
            <pc:sldMk cId="1472554453" sldId="947"/>
            <ac:grpSpMk id="52" creationId="{EA58F211-0D5A-819D-9640-2E4F156363C8}"/>
          </ac:grpSpMkLst>
        </pc:grpChg>
        <pc:grpChg chg="add del mod">
          <ac:chgData name="Phillip Kaufman" userId="c001b2a046940d7c" providerId="LiveId" clId="{5CB25B10-5B1C-4017-B167-ED3104435743}" dt="2024-05-30T06:32:45.414" v="9738" actId="478"/>
          <ac:grpSpMkLst>
            <pc:docMk/>
            <pc:sldMk cId="1472554453" sldId="947"/>
            <ac:grpSpMk id="55" creationId="{34CFE2F1-0864-2D4C-056E-52733B0604BA}"/>
          </ac:grpSpMkLst>
        </pc:grpChg>
        <pc:grpChg chg="mod">
          <ac:chgData name="Phillip Kaufman" userId="c001b2a046940d7c" providerId="LiveId" clId="{5CB25B10-5B1C-4017-B167-ED3104435743}" dt="2024-05-30T06:22:17.921" v="9607"/>
          <ac:grpSpMkLst>
            <pc:docMk/>
            <pc:sldMk cId="1472554453" sldId="947"/>
            <ac:grpSpMk id="56" creationId="{4C80D52C-44D1-B90B-6661-1342CBAE4091}"/>
          </ac:grpSpMkLst>
        </pc:grpChg>
        <pc:grpChg chg="mod">
          <ac:chgData name="Phillip Kaufman" userId="c001b2a046940d7c" providerId="LiveId" clId="{5CB25B10-5B1C-4017-B167-ED3104435743}" dt="2024-05-30T06:22:17.921" v="9607"/>
          <ac:grpSpMkLst>
            <pc:docMk/>
            <pc:sldMk cId="1472554453" sldId="947"/>
            <ac:grpSpMk id="57" creationId="{961BBF17-C77F-109B-6F6C-81FDE38E6FD5}"/>
          </ac:grpSpMkLst>
        </pc:grpChg>
        <pc:grpChg chg="mod">
          <ac:chgData name="Phillip Kaufman" userId="c001b2a046940d7c" providerId="LiveId" clId="{5CB25B10-5B1C-4017-B167-ED3104435743}" dt="2024-05-30T06:22:17.921" v="9607"/>
          <ac:grpSpMkLst>
            <pc:docMk/>
            <pc:sldMk cId="1472554453" sldId="947"/>
            <ac:grpSpMk id="58" creationId="{DCB1D47A-99B8-1BA7-74DE-D810D55B9693}"/>
          </ac:grpSpMkLst>
        </pc:grpChg>
        <pc:grpChg chg="mod">
          <ac:chgData name="Phillip Kaufman" userId="c001b2a046940d7c" providerId="LiveId" clId="{5CB25B10-5B1C-4017-B167-ED3104435743}" dt="2024-05-30T06:22:17.921" v="9607"/>
          <ac:grpSpMkLst>
            <pc:docMk/>
            <pc:sldMk cId="1472554453" sldId="947"/>
            <ac:grpSpMk id="59" creationId="{ACB0E3B2-C9D3-E948-F4D8-46329EF6969D}"/>
          </ac:grpSpMkLst>
        </pc:grpChg>
        <pc:grpChg chg="mod">
          <ac:chgData name="Phillip Kaufman" userId="c001b2a046940d7c" providerId="LiveId" clId="{5CB25B10-5B1C-4017-B167-ED3104435743}" dt="2024-05-14T06:46:49.703" v="762" actId="338"/>
          <ac:grpSpMkLst>
            <pc:docMk/>
            <pc:sldMk cId="1472554453" sldId="947"/>
            <ac:grpSpMk id="79" creationId="{4BC4A5A9-A987-30CE-CFBF-7350B131CA70}"/>
          </ac:grpSpMkLst>
        </pc:grpChg>
        <pc:grpChg chg="del">
          <ac:chgData name="Phillip Kaufman" userId="c001b2a046940d7c" providerId="LiveId" clId="{5CB25B10-5B1C-4017-B167-ED3104435743}" dt="2024-05-18T02:48:34.244" v="2529" actId="165"/>
          <ac:grpSpMkLst>
            <pc:docMk/>
            <pc:sldMk cId="1472554453" sldId="947"/>
            <ac:grpSpMk id="84" creationId="{4DC88A2F-B9DD-AE3E-32FC-E2D2AFDADFB3}"/>
          </ac:grpSpMkLst>
        </pc:grpChg>
        <pc:grpChg chg="mod">
          <ac:chgData name="Phillip Kaufman" userId="c001b2a046940d7c" providerId="LiveId" clId="{5CB25B10-5B1C-4017-B167-ED3104435743}" dt="2024-05-30T06:22:17.921" v="9607"/>
          <ac:grpSpMkLst>
            <pc:docMk/>
            <pc:sldMk cId="1472554453" sldId="947"/>
            <ac:grpSpMk id="101" creationId="{1AC30526-48DF-ACBF-C87A-A59688C888B2}"/>
          </ac:grpSpMkLst>
        </pc:grpChg>
        <pc:grpChg chg="mod">
          <ac:chgData name="Phillip Kaufman" userId="c001b2a046940d7c" providerId="LiveId" clId="{5CB25B10-5B1C-4017-B167-ED3104435743}" dt="2024-05-18T02:57:14.068" v="2624"/>
          <ac:grpSpMkLst>
            <pc:docMk/>
            <pc:sldMk cId="1472554453" sldId="947"/>
            <ac:grpSpMk id="103" creationId="{C76A6C5C-07B9-7F4F-864F-AB28D8799CF4}"/>
          </ac:grpSpMkLst>
        </pc:grpChg>
        <pc:grpChg chg="add del mod">
          <ac:chgData name="Phillip Kaufman" userId="c001b2a046940d7c" providerId="LiveId" clId="{5CB25B10-5B1C-4017-B167-ED3104435743}" dt="2024-05-30T06:33:10.935" v="9742" actId="478"/>
          <ac:grpSpMkLst>
            <pc:docMk/>
            <pc:sldMk cId="1472554453" sldId="947"/>
            <ac:grpSpMk id="104" creationId="{D1D5DCA5-5C37-32DF-B624-DE42687195AB}"/>
          </ac:grpSpMkLst>
        </pc:grpChg>
        <pc:grpChg chg="mod">
          <ac:chgData name="Phillip Kaufman" userId="c001b2a046940d7c" providerId="LiveId" clId="{5CB25B10-5B1C-4017-B167-ED3104435743}" dt="2024-05-30T06:32:45.711" v="9739"/>
          <ac:grpSpMkLst>
            <pc:docMk/>
            <pc:sldMk cId="1472554453" sldId="947"/>
            <ac:grpSpMk id="105" creationId="{44939C65-A0B1-B829-C207-C77A18174F48}"/>
          </ac:grpSpMkLst>
        </pc:grpChg>
        <pc:grpChg chg="add del mod">
          <ac:chgData name="Phillip Kaufman" userId="c001b2a046940d7c" providerId="LiveId" clId="{5CB25B10-5B1C-4017-B167-ED3104435743}" dt="2024-05-27T07:32:38.541" v="8677" actId="478"/>
          <ac:grpSpMkLst>
            <pc:docMk/>
            <pc:sldMk cId="1472554453" sldId="947"/>
            <ac:grpSpMk id="106" creationId="{6C6E7513-113C-F0E5-AD37-1CE551A3BFFC}"/>
          </ac:grpSpMkLst>
        </pc:grpChg>
        <pc:grpChg chg="mod">
          <ac:chgData name="Phillip Kaufman" userId="c001b2a046940d7c" providerId="LiveId" clId="{5CB25B10-5B1C-4017-B167-ED3104435743}" dt="2024-05-30T06:32:45.711" v="9739"/>
          <ac:grpSpMkLst>
            <pc:docMk/>
            <pc:sldMk cId="1472554453" sldId="947"/>
            <ac:grpSpMk id="106" creationId="{D28D8088-3678-BB7A-5FA8-EF608DB22915}"/>
          </ac:grpSpMkLst>
        </pc:grpChg>
        <pc:grpChg chg="mod">
          <ac:chgData name="Phillip Kaufman" userId="c001b2a046940d7c" providerId="LiveId" clId="{5CB25B10-5B1C-4017-B167-ED3104435743}" dt="2024-05-30T06:32:45.711" v="9739"/>
          <ac:grpSpMkLst>
            <pc:docMk/>
            <pc:sldMk cId="1472554453" sldId="947"/>
            <ac:grpSpMk id="107" creationId="{442EFE2C-7064-EDB2-2D5A-710588230F1A}"/>
          </ac:grpSpMkLst>
        </pc:grpChg>
        <pc:grpChg chg="mod">
          <ac:chgData name="Phillip Kaufman" userId="c001b2a046940d7c" providerId="LiveId" clId="{5CB25B10-5B1C-4017-B167-ED3104435743}" dt="2024-05-18T02:58:21.714" v="2639"/>
          <ac:grpSpMkLst>
            <pc:docMk/>
            <pc:sldMk cId="1472554453" sldId="947"/>
            <ac:grpSpMk id="107" creationId="{A21A64F6-88F1-487F-4BD1-D57AE524E357}"/>
          </ac:grpSpMkLst>
        </pc:grpChg>
        <pc:grpChg chg="mod">
          <ac:chgData name="Phillip Kaufman" userId="c001b2a046940d7c" providerId="LiveId" clId="{5CB25B10-5B1C-4017-B167-ED3104435743}" dt="2024-05-30T06:32:45.711" v="9739"/>
          <ac:grpSpMkLst>
            <pc:docMk/>
            <pc:sldMk cId="1472554453" sldId="947"/>
            <ac:grpSpMk id="108" creationId="{001F125F-1539-B9FE-9401-6C0E798B71C0}"/>
          </ac:grpSpMkLst>
        </pc:grpChg>
        <pc:grpChg chg="mod">
          <ac:chgData name="Phillip Kaufman" userId="c001b2a046940d7c" providerId="LiveId" clId="{5CB25B10-5B1C-4017-B167-ED3104435743}" dt="2024-05-18T02:58:21.714" v="2639"/>
          <ac:grpSpMkLst>
            <pc:docMk/>
            <pc:sldMk cId="1472554453" sldId="947"/>
            <ac:grpSpMk id="108" creationId="{91FA56D7-AC7B-CF07-695D-BF746A0F3205}"/>
          </ac:grpSpMkLst>
        </pc:grpChg>
        <pc:grpChg chg="mod">
          <ac:chgData name="Phillip Kaufman" userId="c001b2a046940d7c" providerId="LiveId" clId="{5CB25B10-5B1C-4017-B167-ED3104435743}" dt="2024-05-18T02:58:21.714" v="2639"/>
          <ac:grpSpMkLst>
            <pc:docMk/>
            <pc:sldMk cId="1472554453" sldId="947"/>
            <ac:grpSpMk id="109" creationId="{3EAA2332-7E17-1A67-0804-FD3E73A80844}"/>
          </ac:grpSpMkLst>
        </pc:grpChg>
        <pc:grpChg chg="mod">
          <ac:chgData name="Phillip Kaufman" userId="c001b2a046940d7c" providerId="LiveId" clId="{5CB25B10-5B1C-4017-B167-ED3104435743}" dt="2024-05-18T02:58:21.714" v="2639"/>
          <ac:grpSpMkLst>
            <pc:docMk/>
            <pc:sldMk cId="1472554453" sldId="947"/>
            <ac:grpSpMk id="116" creationId="{EB092940-13AB-FF76-36D7-18555C1DB8AA}"/>
          </ac:grpSpMkLst>
        </pc:grpChg>
        <pc:grpChg chg="mod">
          <ac:chgData name="Phillip Kaufman" userId="c001b2a046940d7c" providerId="LiveId" clId="{5CB25B10-5B1C-4017-B167-ED3104435743}" dt="2024-05-30T06:32:45.711" v="9739"/>
          <ac:grpSpMkLst>
            <pc:docMk/>
            <pc:sldMk cId="1472554453" sldId="947"/>
            <ac:grpSpMk id="149" creationId="{58EED72A-A1C9-C037-279B-EA0FEEE1B1B9}"/>
          </ac:grpSpMkLst>
        </pc:grpChg>
        <pc:grpChg chg="mod">
          <ac:chgData name="Phillip Kaufman" userId="c001b2a046940d7c" providerId="LiveId" clId="{5CB25B10-5B1C-4017-B167-ED3104435743}" dt="2024-05-18T02:58:21.714" v="2639"/>
          <ac:grpSpMkLst>
            <pc:docMk/>
            <pc:sldMk cId="1472554453" sldId="947"/>
            <ac:grpSpMk id="151" creationId="{52F19BA2-843E-AF23-A965-82300A8C4011}"/>
          </ac:grpSpMkLst>
        </pc:grpChg>
        <pc:grpChg chg="add mod">
          <ac:chgData name="Phillip Kaufman" userId="c001b2a046940d7c" providerId="LiveId" clId="{5CB25B10-5B1C-4017-B167-ED3104435743}" dt="2024-05-30T06:33:11.220" v="9743"/>
          <ac:grpSpMkLst>
            <pc:docMk/>
            <pc:sldMk cId="1472554453" sldId="947"/>
            <ac:grpSpMk id="152" creationId="{32E779A8-4B44-D219-1CE9-A37724D71AD3}"/>
          </ac:grpSpMkLst>
        </pc:grpChg>
        <pc:grpChg chg="mod">
          <ac:chgData name="Phillip Kaufman" userId="c001b2a046940d7c" providerId="LiveId" clId="{5CB25B10-5B1C-4017-B167-ED3104435743}" dt="2024-05-30T06:33:11.220" v="9743"/>
          <ac:grpSpMkLst>
            <pc:docMk/>
            <pc:sldMk cId="1472554453" sldId="947"/>
            <ac:grpSpMk id="153" creationId="{CF6E53D2-B31F-EF7A-338A-3C8FC62E96C5}"/>
          </ac:grpSpMkLst>
        </pc:grpChg>
        <pc:grpChg chg="mod">
          <ac:chgData name="Phillip Kaufman" userId="c001b2a046940d7c" providerId="LiveId" clId="{5CB25B10-5B1C-4017-B167-ED3104435743}" dt="2024-05-30T06:33:11.220" v="9743"/>
          <ac:grpSpMkLst>
            <pc:docMk/>
            <pc:sldMk cId="1472554453" sldId="947"/>
            <ac:grpSpMk id="154" creationId="{D240EA5B-4BD5-2D16-CECC-B8FA0CEDE578}"/>
          </ac:grpSpMkLst>
        </pc:grpChg>
        <pc:grpChg chg="mod">
          <ac:chgData name="Phillip Kaufman" userId="c001b2a046940d7c" providerId="LiveId" clId="{5CB25B10-5B1C-4017-B167-ED3104435743}" dt="2024-05-30T06:33:11.220" v="9743"/>
          <ac:grpSpMkLst>
            <pc:docMk/>
            <pc:sldMk cId="1472554453" sldId="947"/>
            <ac:grpSpMk id="155" creationId="{48DC223D-8F1E-1171-F7D0-77B5AC97E62E}"/>
          </ac:grpSpMkLst>
        </pc:grpChg>
        <pc:grpChg chg="mod">
          <ac:chgData name="Phillip Kaufman" userId="c001b2a046940d7c" providerId="LiveId" clId="{5CB25B10-5B1C-4017-B167-ED3104435743}" dt="2024-05-30T06:33:11.220" v="9743"/>
          <ac:grpSpMkLst>
            <pc:docMk/>
            <pc:sldMk cId="1472554453" sldId="947"/>
            <ac:grpSpMk id="156" creationId="{4D0F7353-2DB5-EDA4-066D-E5D638DAB5DC}"/>
          </ac:grpSpMkLst>
        </pc:grpChg>
        <pc:grpChg chg="mod">
          <ac:chgData name="Phillip Kaufman" userId="c001b2a046940d7c" providerId="LiveId" clId="{5CB25B10-5B1C-4017-B167-ED3104435743}" dt="2024-05-30T06:33:11.220" v="9743"/>
          <ac:grpSpMkLst>
            <pc:docMk/>
            <pc:sldMk cId="1472554453" sldId="947"/>
            <ac:grpSpMk id="197" creationId="{E8B07962-1887-041E-0441-8D29B67849CB}"/>
          </ac:grpSpMkLst>
        </pc:grpChg>
        <pc:cxnChg chg="mod">
          <ac:chgData name="Phillip Kaufman" userId="c001b2a046940d7c" providerId="LiveId" clId="{5CB25B10-5B1C-4017-B167-ED3104435743}" dt="2024-05-27T07:32:38.798" v="8678"/>
          <ac:cxnSpMkLst>
            <pc:docMk/>
            <pc:sldMk cId="1472554453" sldId="947"/>
            <ac:cxnSpMk id="9" creationId="{9CBC550D-80E2-566F-7ECF-C45F15B51F0F}"/>
          </ac:cxnSpMkLst>
        </pc:cxnChg>
        <pc:cxnChg chg="mod">
          <ac:chgData name="Phillip Kaufman" userId="c001b2a046940d7c" providerId="LiveId" clId="{5CB25B10-5B1C-4017-B167-ED3104435743}" dt="2024-05-27T07:32:38.798" v="8678"/>
          <ac:cxnSpMkLst>
            <pc:docMk/>
            <pc:sldMk cId="1472554453" sldId="947"/>
            <ac:cxnSpMk id="10" creationId="{84373703-0EB3-D75A-C05C-94CC0431086C}"/>
          </ac:cxnSpMkLst>
        </pc:cxnChg>
        <pc:cxnChg chg="mod">
          <ac:chgData name="Phillip Kaufman" userId="c001b2a046940d7c" providerId="LiveId" clId="{5CB25B10-5B1C-4017-B167-ED3104435743}" dt="2024-05-27T07:32:38.798" v="8678"/>
          <ac:cxnSpMkLst>
            <pc:docMk/>
            <pc:sldMk cId="1472554453" sldId="947"/>
            <ac:cxnSpMk id="12" creationId="{E2C32963-4B9F-844D-580F-C163D23BEDFC}"/>
          </ac:cxnSpMkLst>
        </pc:cxnChg>
        <pc:cxnChg chg="mod">
          <ac:chgData name="Phillip Kaufman" userId="c001b2a046940d7c" providerId="LiveId" clId="{5CB25B10-5B1C-4017-B167-ED3104435743}" dt="2024-05-27T07:32:38.798" v="8678"/>
          <ac:cxnSpMkLst>
            <pc:docMk/>
            <pc:sldMk cId="1472554453" sldId="947"/>
            <ac:cxnSpMk id="13" creationId="{5801B648-C0B5-15C0-C02D-70AABCAF1E8F}"/>
          </ac:cxnSpMkLst>
        </pc:cxnChg>
        <pc:cxnChg chg="mod">
          <ac:chgData name="Phillip Kaufman" userId="c001b2a046940d7c" providerId="LiveId" clId="{5CB25B10-5B1C-4017-B167-ED3104435743}" dt="2024-05-27T07:32:38.798" v="8678"/>
          <ac:cxnSpMkLst>
            <pc:docMk/>
            <pc:sldMk cId="1472554453" sldId="947"/>
            <ac:cxnSpMk id="14" creationId="{27865DA0-19AF-C283-346F-C74F837EF830}"/>
          </ac:cxnSpMkLst>
        </pc:cxnChg>
        <pc:cxnChg chg="mod">
          <ac:chgData name="Phillip Kaufman" userId="c001b2a046940d7c" providerId="LiveId" clId="{5CB25B10-5B1C-4017-B167-ED3104435743}" dt="2024-05-27T07:32:38.798" v="8678"/>
          <ac:cxnSpMkLst>
            <pc:docMk/>
            <pc:sldMk cId="1472554453" sldId="947"/>
            <ac:cxnSpMk id="16" creationId="{D063A736-BAF9-AA4B-D4E3-670AC9B594E3}"/>
          </ac:cxnSpMkLst>
        </pc:cxnChg>
        <pc:cxnChg chg="mod">
          <ac:chgData name="Phillip Kaufman" userId="c001b2a046940d7c" providerId="LiveId" clId="{5CB25B10-5B1C-4017-B167-ED3104435743}" dt="2024-05-27T07:32:38.798" v="8678"/>
          <ac:cxnSpMkLst>
            <pc:docMk/>
            <pc:sldMk cId="1472554453" sldId="947"/>
            <ac:cxnSpMk id="17" creationId="{A3DBEFE5-035E-C2D3-3D58-7B9ED2EB5BA5}"/>
          </ac:cxnSpMkLst>
        </pc:cxnChg>
        <pc:cxnChg chg="mod">
          <ac:chgData name="Phillip Kaufman" userId="c001b2a046940d7c" providerId="LiveId" clId="{5CB25B10-5B1C-4017-B167-ED3104435743}" dt="2024-05-27T07:32:38.798" v="8678"/>
          <ac:cxnSpMkLst>
            <pc:docMk/>
            <pc:sldMk cId="1472554453" sldId="947"/>
            <ac:cxnSpMk id="18" creationId="{3BF49681-97FA-1333-0F12-89E323E40314}"/>
          </ac:cxnSpMkLst>
        </pc:cxnChg>
        <pc:cxnChg chg="mod">
          <ac:chgData name="Phillip Kaufman" userId="c001b2a046940d7c" providerId="LiveId" clId="{5CB25B10-5B1C-4017-B167-ED3104435743}" dt="2024-05-18T02:57:14.068" v="2624"/>
          <ac:cxnSpMkLst>
            <pc:docMk/>
            <pc:sldMk cId="1472554453" sldId="947"/>
            <ac:cxnSpMk id="18" creationId="{5E3AB323-72EC-2EF7-EEB5-F5552B38368A}"/>
          </ac:cxnSpMkLst>
        </pc:cxnChg>
        <pc:cxnChg chg="mod">
          <ac:chgData name="Phillip Kaufman" userId="c001b2a046940d7c" providerId="LiveId" clId="{5CB25B10-5B1C-4017-B167-ED3104435743}" dt="2024-05-18T02:57:14.068" v="2624"/>
          <ac:cxnSpMkLst>
            <pc:docMk/>
            <pc:sldMk cId="1472554453" sldId="947"/>
            <ac:cxnSpMk id="19" creationId="{65DC42A0-515C-B18A-62E0-FB879792E3AB}"/>
          </ac:cxnSpMkLst>
        </pc:cxnChg>
        <pc:cxnChg chg="mod">
          <ac:chgData name="Phillip Kaufman" userId="c001b2a046940d7c" providerId="LiveId" clId="{5CB25B10-5B1C-4017-B167-ED3104435743}" dt="2024-05-27T07:32:38.798" v="8678"/>
          <ac:cxnSpMkLst>
            <pc:docMk/>
            <pc:sldMk cId="1472554453" sldId="947"/>
            <ac:cxnSpMk id="19" creationId="{E7B762A0-F5B0-867D-D8B3-2F1FE5C2A3F1}"/>
          </ac:cxnSpMkLst>
        </pc:cxnChg>
        <pc:cxnChg chg="mod">
          <ac:chgData name="Phillip Kaufman" userId="c001b2a046940d7c" providerId="LiveId" clId="{5CB25B10-5B1C-4017-B167-ED3104435743}" dt="2024-05-27T07:32:38.798" v="8678"/>
          <ac:cxnSpMkLst>
            <pc:docMk/>
            <pc:sldMk cId="1472554453" sldId="947"/>
            <ac:cxnSpMk id="20" creationId="{81063FB4-222C-3CA6-03FF-FE6D53F9A1E7}"/>
          </ac:cxnSpMkLst>
        </pc:cxnChg>
        <pc:cxnChg chg="mod">
          <ac:chgData name="Phillip Kaufman" userId="c001b2a046940d7c" providerId="LiveId" clId="{5CB25B10-5B1C-4017-B167-ED3104435743}" dt="2024-05-18T02:57:14.068" v="2624"/>
          <ac:cxnSpMkLst>
            <pc:docMk/>
            <pc:sldMk cId="1472554453" sldId="947"/>
            <ac:cxnSpMk id="20" creationId="{AE460215-D7B6-4144-3718-D9AAB4F23A97}"/>
          </ac:cxnSpMkLst>
        </pc:cxnChg>
        <pc:cxnChg chg="mod">
          <ac:chgData name="Phillip Kaufman" userId="c001b2a046940d7c" providerId="LiveId" clId="{5CB25B10-5B1C-4017-B167-ED3104435743}" dt="2024-05-27T07:32:38.798" v="8678"/>
          <ac:cxnSpMkLst>
            <pc:docMk/>
            <pc:sldMk cId="1472554453" sldId="947"/>
            <ac:cxnSpMk id="21" creationId="{E30035E9-6793-68CA-4DCB-CDD86607207A}"/>
          </ac:cxnSpMkLst>
        </pc:cxnChg>
        <pc:cxnChg chg="mod">
          <ac:chgData name="Phillip Kaufman" userId="c001b2a046940d7c" providerId="LiveId" clId="{5CB25B10-5B1C-4017-B167-ED3104435743}" dt="2024-05-18T02:57:14.068" v="2624"/>
          <ac:cxnSpMkLst>
            <pc:docMk/>
            <pc:sldMk cId="1472554453" sldId="947"/>
            <ac:cxnSpMk id="21" creationId="{ECD098AC-A75A-4C71-5A33-EA64B816B382}"/>
          </ac:cxnSpMkLst>
        </pc:cxnChg>
        <pc:cxnChg chg="mod">
          <ac:chgData name="Phillip Kaufman" userId="c001b2a046940d7c" providerId="LiveId" clId="{5CB25B10-5B1C-4017-B167-ED3104435743}" dt="2024-05-18T02:57:14.068" v="2624"/>
          <ac:cxnSpMkLst>
            <pc:docMk/>
            <pc:sldMk cId="1472554453" sldId="947"/>
            <ac:cxnSpMk id="22" creationId="{85CD3022-1310-497A-52AD-2FA58317D38C}"/>
          </ac:cxnSpMkLst>
        </pc:cxnChg>
        <pc:cxnChg chg="mod">
          <ac:chgData name="Phillip Kaufman" userId="c001b2a046940d7c" providerId="LiveId" clId="{5CB25B10-5B1C-4017-B167-ED3104435743}" dt="2024-05-27T07:32:38.798" v="8678"/>
          <ac:cxnSpMkLst>
            <pc:docMk/>
            <pc:sldMk cId="1472554453" sldId="947"/>
            <ac:cxnSpMk id="22" creationId="{B3F01B5E-74F1-29E7-9CE4-51E346302754}"/>
          </ac:cxnSpMkLst>
        </pc:cxnChg>
        <pc:cxnChg chg="mod">
          <ac:chgData name="Phillip Kaufman" userId="c001b2a046940d7c" providerId="LiveId" clId="{5CB25B10-5B1C-4017-B167-ED3104435743}" dt="2024-05-27T07:32:38.798" v="8678"/>
          <ac:cxnSpMkLst>
            <pc:docMk/>
            <pc:sldMk cId="1472554453" sldId="947"/>
            <ac:cxnSpMk id="23" creationId="{2F912A8A-E410-4063-FDBD-27E4CE755A5D}"/>
          </ac:cxnSpMkLst>
        </pc:cxnChg>
        <pc:cxnChg chg="mod">
          <ac:chgData name="Phillip Kaufman" userId="c001b2a046940d7c" providerId="LiveId" clId="{5CB25B10-5B1C-4017-B167-ED3104435743}" dt="2024-05-18T02:57:14.068" v="2624"/>
          <ac:cxnSpMkLst>
            <pc:docMk/>
            <pc:sldMk cId="1472554453" sldId="947"/>
            <ac:cxnSpMk id="23" creationId="{7B4192D5-54C2-1634-EE66-245A22E88C0B}"/>
          </ac:cxnSpMkLst>
        </pc:cxnChg>
        <pc:cxnChg chg="mod">
          <ac:chgData name="Phillip Kaufman" userId="c001b2a046940d7c" providerId="LiveId" clId="{5CB25B10-5B1C-4017-B167-ED3104435743}" dt="2024-05-27T07:32:38.798" v="8678"/>
          <ac:cxnSpMkLst>
            <pc:docMk/>
            <pc:sldMk cId="1472554453" sldId="947"/>
            <ac:cxnSpMk id="24" creationId="{0B163981-A09B-A845-97CD-1E6A5EF3D6D5}"/>
          </ac:cxnSpMkLst>
        </pc:cxnChg>
        <pc:cxnChg chg="mod">
          <ac:chgData name="Phillip Kaufman" userId="c001b2a046940d7c" providerId="LiveId" clId="{5CB25B10-5B1C-4017-B167-ED3104435743}" dt="2024-05-18T02:57:14.068" v="2624"/>
          <ac:cxnSpMkLst>
            <pc:docMk/>
            <pc:sldMk cId="1472554453" sldId="947"/>
            <ac:cxnSpMk id="24" creationId="{DD4EE8ED-C033-2CB7-664D-97C5E6DDA46E}"/>
          </ac:cxnSpMkLst>
        </pc:cxnChg>
        <pc:cxnChg chg="mod">
          <ac:chgData name="Phillip Kaufman" userId="c001b2a046940d7c" providerId="LiveId" clId="{5CB25B10-5B1C-4017-B167-ED3104435743}" dt="2024-05-27T07:32:38.798" v="8678"/>
          <ac:cxnSpMkLst>
            <pc:docMk/>
            <pc:sldMk cId="1472554453" sldId="947"/>
            <ac:cxnSpMk id="25" creationId="{A0D00B11-9591-FB74-E8DB-B7A845A542AC}"/>
          </ac:cxnSpMkLst>
        </pc:cxnChg>
        <pc:cxnChg chg="mod">
          <ac:chgData name="Phillip Kaufman" userId="c001b2a046940d7c" providerId="LiveId" clId="{5CB25B10-5B1C-4017-B167-ED3104435743}" dt="2024-05-18T02:57:14.068" v="2624"/>
          <ac:cxnSpMkLst>
            <pc:docMk/>
            <pc:sldMk cId="1472554453" sldId="947"/>
            <ac:cxnSpMk id="25" creationId="{EF65350E-03EC-7BD1-A9E5-71EED0AB2D9C}"/>
          </ac:cxnSpMkLst>
        </pc:cxnChg>
        <pc:cxnChg chg="mod">
          <ac:chgData name="Phillip Kaufman" userId="c001b2a046940d7c" providerId="LiveId" clId="{5CB25B10-5B1C-4017-B167-ED3104435743}" dt="2024-05-27T07:32:38.798" v="8678"/>
          <ac:cxnSpMkLst>
            <pc:docMk/>
            <pc:sldMk cId="1472554453" sldId="947"/>
            <ac:cxnSpMk id="26" creationId="{A94769C4-72CC-6E9A-7C42-C49FF1C014E2}"/>
          </ac:cxnSpMkLst>
        </pc:cxnChg>
        <pc:cxnChg chg="mod">
          <ac:chgData name="Phillip Kaufman" userId="c001b2a046940d7c" providerId="LiveId" clId="{5CB25B10-5B1C-4017-B167-ED3104435743}" dt="2024-05-18T02:57:14.068" v="2624"/>
          <ac:cxnSpMkLst>
            <pc:docMk/>
            <pc:sldMk cId="1472554453" sldId="947"/>
            <ac:cxnSpMk id="26" creationId="{C553680F-7769-7842-9022-A8B785A93D74}"/>
          </ac:cxnSpMkLst>
        </pc:cxnChg>
        <pc:cxnChg chg="mod">
          <ac:chgData name="Phillip Kaufman" userId="c001b2a046940d7c" providerId="LiveId" clId="{5CB25B10-5B1C-4017-B167-ED3104435743}" dt="2024-05-27T07:32:38.798" v="8678"/>
          <ac:cxnSpMkLst>
            <pc:docMk/>
            <pc:sldMk cId="1472554453" sldId="947"/>
            <ac:cxnSpMk id="27" creationId="{0FFA22E5-ABE8-ADCE-81D9-229E020A350F}"/>
          </ac:cxnSpMkLst>
        </pc:cxnChg>
        <pc:cxnChg chg="mod">
          <ac:chgData name="Phillip Kaufman" userId="c001b2a046940d7c" providerId="LiveId" clId="{5CB25B10-5B1C-4017-B167-ED3104435743}" dt="2024-05-18T02:57:14.068" v="2624"/>
          <ac:cxnSpMkLst>
            <pc:docMk/>
            <pc:sldMk cId="1472554453" sldId="947"/>
            <ac:cxnSpMk id="27" creationId="{42FB869A-7045-8528-7135-417D4752B91B}"/>
          </ac:cxnSpMkLst>
        </pc:cxnChg>
        <pc:cxnChg chg="mod">
          <ac:chgData name="Phillip Kaufman" userId="c001b2a046940d7c" providerId="LiveId" clId="{5CB25B10-5B1C-4017-B167-ED3104435743}" dt="2024-05-18T02:57:14.068" v="2624"/>
          <ac:cxnSpMkLst>
            <pc:docMk/>
            <pc:sldMk cId="1472554453" sldId="947"/>
            <ac:cxnSpMk id="28" creationId="{09C70EC6-878D-28F1-DD7B-0C7FF785DE59}"/>
          </ac:cxnSpMkLst>
        </pc:cxnChg>
        <pc:cxnChg chg="mod">
          <ac:chgData name="Phillip Kaufman" userId="c001b2a046940d7c" providerId="LiveId" clId="{5CB25B10-5B1C-4017-B167-ED3104435743}" dt="2024-05-27T07:32:38.798" v="8678"/>
          <ac:cxnSpMkLst>
            <pc:docMk/>
            <pc:sldMk cId="1472554453" sldId="947"/>
            <ac:cxnSpMk id="28" creationId="{D4E294F9-0531-4A07-EDC9-F6C11B6BA724}"/>
          </ac:cxnSpMkLst>
        </pc:cxnChg>
        <pc:cxnChg chg="mod">
          <ac:chgData name="Phillip Kaufman" userId="c001b2a046940d7c" providerId="LiveId" clId="{5CB25B10-5B1C-4017-B167-ED3104435743}" dt="2024-05-27T07:32:38.798" v="8678"/>
          <ac:cxnSpMkLst>
            <pc:docMk/>
            <pc:sldMk cId="1472554453" sldId="947"/>
            <ac:cxnSpMk id="29" creationId="{34932978-63FE-95EA-9020-2497C1628372}"/>
          </ac:cxnSpMkLst>
        </pc:cxnChg>
        <pc:cxnChg chg="mod">
          <ac:chgData name="Phillip Kaufman" userId="c001b2a046940d7c" providerId="LiveId" clId="{5CB25B10-5B1C-4017-B167-ED3104435743}" dt="2024-05-18T02:57:14.068" v="2624"/>
          <ac:cxnSpMkLst>
            <pc:docMk/>
            <pc:sldMk cId="1472554453" sldId="947"/>
            <ac:cxnSpMk id="30" creationId="{849C1EB3-DE32-3CBB-A0C4-32459AEBFBC1}"/>
          </ac:cxnSpMkLst>
        </pc:cxnChg>
        <pc:cxnChg chg="mod">
          <ac:chgData name="Phillip Kaufman" userId="c001b2a046940d7c" providerId="LiveId" clId="{5CB25B10-5B1C-4017-B167-ED3104435743}" dt="2024-05-27T07:32:38.798" v="8678"/>
          <ac:cxnSpMkLst>
            <pc:docMk/>
            <pc:sldMk cId="1472554453" sldId="947"/>
            <ac:cxnSpMk id="30" creationId="{913B6908-E668-3593-3315-12D4DC2B4DD5}"/>
          </ac:cxnSpMkLst>
        </pc:cxnChg>
        <pc:cxnChg chg="mod">
          <ac:chgData name="Phillip Kaufman" userId="c001b2a046940d7c" providerId="LiveId" clId="{5CB25B10-5B1C-4017-B167-ED3104435743}" dt="2024-05-18T02:57:14.068" v="2624"/>
          <ac:cxnSpMkLst>
            <pc:docMk/>
            <pc:sldMk cId="1472554453" sldId="947"/>
            <ac:cxnSpMk id="32" creationId="{76680DDA-A23A-96E0-7AC7-49C24CA119BC}"/>
          </ac:cxnSpMkLst>
        </pc:cxnChg>
        <pc:cxnChg chg="mod">
          <ac:chgData name="Phillip Kaufman" userId="c001b2a046940d7c" providerId="LiveId" clId="{5CB25B10-5B1C-4017-B167-ED3104435743}" dt="2024-05-27T07:32:38.798" v="8678"/>
          <ac:cxnSpMkLst>
            <pc:docMk/>
            <pc:sldMk cId="1472554453" sldId="947"/>
            <ac:cxnSpMk id="32" creationId="{D003587A-1F81-21E9-E1E4-2AA242F1D484}"/>
          </ac:cxnSpMkLst>
        </pc:cxnChg>
        <pc:cxnChg chg="mod">
          <ac:chgData name="Phillip Kaufman" userId="c001b2a046940d7c" providerId="LiveId" clId="{5CB25B10-5B1C-4017-B167-ED3104435743}" dt="2024-05-27T07:32:38.798" v="8678"/>
          <ac:cxnSpMkLst>
            <pc:docMk/>
            <pc:sldMk cId="1472554453" sldId="947"/>
            <ac:cxnSpMk id="33" creationId="{4C7025E6-9E8F-E28D-05BA-1EA192DFF92F}"/>
          </ac:cxnSpMkLst>
        </pc:cxnChg>
        <pc:cxnChg chg="mod">
          <ac:chgData name="Phillip Kaufman" userId="c001b2a046940d7c" providerId="LiveId" clId="{5CB25B10-5B1C-4017-B167-ED3104435743}" dt="2024-05-18T02:57:14.068" v="2624"/>
          <ac:cxnSpMkLst>
            <pc:docMk/>
            <pc:sldMk cId="1472554453" sldId="947"/>
            <ac:cxnSpMk id="33" creationId="{CC3F67AF-F928-96CF-5675-8B4B3A6232DA}"/>
          </ac:cxnSpMkLst>
        </pc:cxnChg>
        <pc:cxnChg chg="mod">
          <ac:chgData name="Phillip Kaufman" userId="c001b2a046940d7c" providerId="LiveId" clId="{5CB25B10-5B1C-4017-B167-ED3104435743}" dt="2024-05-27T07:32:38.798" v="8678"/>
          <ac:cxnSpMkLst>
            <pc:docMk/>
            <pc:sldMk cId="1472554453" sldId="947"/>
            <ac:cxnSpMk id="34" creationId="{127B7ED7-E057-35FE-73A2-082B5C224A37}"/>
          </ac:cxnSpMkLst>
        </pc:cxnChg>
        <pc:cxnChg chg="mod">
          <ac:chgData name="Phillip Kaufman" userId="c001b2a046940d7c" providerId="LiveId" clId="{5CB25B10-5B1C-4017-B167-ED3104435743}" dt="2024-05-18T02:57:14.068" v="2624"/>
          <ac:cxnSpMkLst>
            <pc:docMk/>
            <pc:sldMk cId="1472554453" sldId="947"/>
            <ac:cxnSpMk id="34" creationId="{A9EBA140-A8A0-43E6-84F1-BA73D12E1B63}"/>
          </ac:cxnSpMkLst>
        </pc:cxnChg>
        <pc:cxnChg chg="mod">
          <ac:chgData name="Phillip Kaufman" userId="c001b2a046940d7c" providerId="LiveId" clId="{5CB25B10-5B1C-4017-B167-ED3104435743}" dt="2024-05-27T07:32:38.798" v="8678"/>
          <ac:cxnSpMkLst>
            <pc:docMk/>
            <pc:sldMk cId="1472554453" sldId="947"/>
            <ac:cxnSpMk id="35" creationId="{BB365C89-54EF-D58C-C6D4-20542984CD5A}"/>
          </ac:cxnSpMkLst>
        </pc:cxnChg>
        <pc:cxnChg chg="mod">
          <ac:chgData name="Phillip Kaufman" userId="c001b2a046940d7c" providerId="LiveId" clId="{5CB25B10-5B1C-4017-B167-ED3104435743}" dt="2024-05-27T07:32:38.798" v="8678"/>
          <ac:cxnSpMkLst>
            <pc:docMk/>
            <pc:sldMk cId="1472554453" sldId="947"/>
            <ac:cxnSpMk id="36" creationId="{2864FE75-FF2C-0E19-6560-E65EFAAED6B6}"/>
          </ac:cxnSpMkLst>
        </pc:cxnChg>
        <pc:cxnChg chg="mod">
          <ac:chgData name="Phillip Kaufman" userId="c001b2a046940d7c" providerId="LiveId" clId="{5CB25B10-5B1C-4017-B167-ED3104435743}" dt="2024-05-27T07:32:38.798" v="8678"/>
          <ac:cxnSpMkLst>
            <pc:docMk/>
            <pc:sldMk cId="1472554453" sldId="947"/>
            <ac:cxnSpMk id="37" creationId="{3BA306A4-CD30-A7D4-1FDE-2090E015AA1C}"/>
          </ac:cxnSpMkLst>
        </pc:cxnChg>
        <pc:cxnChg chg="mod">
          <ac:chgData name="Phillip Kaufman" userId="c001b2a046940d7c" providerId="LiveId" clId="{5CB25B10-5B1C-4017-B167-ED3104435743}" dt="2024-05-27T07:32:38.798" v="8678"/>
          <ac:cxnSpMkLst>
            <pc:docMk/>
            <pc:sldMk cId="1472554453" sldId="947"/>
            <ac:cxnSpMk id="38" creationId="{CCA83F4D-45EF-C87C-7AC4-BB338BC061C6}"/>
          </ac:cxnSpMkLst>
        </pc:cxnChg>
        <pc:cxnChg chg="mod">
          <ac:chgData name="Phillip Kaufman" userId="c001b2a046940d7c" providerId="LiveId" clId="{5CB25B10-5B1C-4017-B167-ED3104435743}" dt="2024-05-27T07:32:38.798" v="8678"/>
          <ac:cxnSpMkLst>
            <pc:docMk/>
            <pc:sldMk cId="1472554453" sldId="947"/>
            <ac:cxnSpMk id="39" creationId="{C56370FB-5E6C-E4E9-A0AD-420E99F41585}"/>
          </ac:cxnSpMkLst>
        </pc:cxnChg>
        <pc:cxnChg chg="mod">
          <ac:chgData name="Phillip Kaufman" userId="c001b2a046940d7c" providerId="LiveId" clId="{5CB25B10-5B1C-4017-B167-ED3104435743}" dt="2024-05-27T07:32:38.798" v="8678"/>
          <ac:cxnSpMkLst>
            <pc:docMk/>
            <pc:sldMk cId="1472554453" sldId="947"/>
            <ac:cxnSpMk id="40" creationId="{88618D6F-E2AF-E0C9-5465-BDF281CAA85A}"/>
          </ac:cxnSpMkLst>
        </pc:cxnChg>
        <pc:cxnChg chg="mod">
          <ac:chgData name="Phillip Kaufman" userId="c001b2a046940d7c" providerId="LiveId" clId="{5CB25B10-5B1C-4017-B167-ED3104435743}" dt="2024-05-27T07:32:38.798" v="8678"/>
          <ac:cxnSpMkLst>
            <pc:docMk/>
            <pc:sldMk cId="1472554453" sldId="947"/>
            <ac:cxnSpMk id="41" creationId="{9D7BFDE4-1464-7B1A-201A-F8F6DB1FB31C}"/>
          </ac:cxnSpMkLst>
        </pc:cxnChg>
        <pc:cxnChg chg="mod">
          <ac:chgData name="Phillip Kaufman" userId="c001b2a046940d7c" providerId="LiveId" clId="{5CB25B10-5B1C-4017-B167-ED3104435743}" dt="2024-05-27T07:32:38.798" v="8678"/>
          <ac:cxnSpMkLst>
            <pc:docMk/>
            <pc:sldMk cId="1472554453" sldId="947"/>
            <ac:cxnSpMk id="42" creationId="{85DEE7C9-04CA-CAB1-BFBB-15EEA175484B}"/>
          </ac:cxnSpMkLst>
        </pc:cxnChg>
        <pc:cxnChg chg="mod">
          <ac:chgData name="Phillip Kaufman" userId="c001b2a046940d7c" providerId="LiveId" clId="{5CB25B10-5B1C-4017-B167-ED3104435743}" dt="2024-05-27T07:32:38.798" v="8678"/>
          <ac:cxnSpMkLst>
            <pc:docMk/>
            <pc:sldMk cId="1472554453" sldId="947"/>
            <ac:cxnSpMk id="43" creationId="{70DCD69B-9312-BD4D-1477-027D16E6A1EF}"/>
          </ac:cxnSpMkLst>
        </pc:cxnChg>
        <pc:cxnChg chg="mod">
          <ac:chgData name="Phillip Kaufman" userId="c001b2a046940d7c" providerId="LiveId" clId="{5CB25B10-5B1C-4017-B167-ED3104435743}" dt="2024-05-14T06:46:49.703" v="762" actId="338"/>
          <ac:cxnSpMkLst>
            <pc:docMk/>
            <pc:sldMk cId="1472554453" sldId="947"/>
            <ac:cxnSpMk id="45" creationId="{AE332837-84F0-D11F-1F19-1276D3DDCCDD}"/>
          </ac:cxnSpMkLst>
        </pc:cxnChg>
        <pc:cxnChg chg="mod">
          <ac:chgData name="Phillip Kaufman" userId="c001b2a046940d7c" providerId="LiveId" clId="{5CB25B10-5B1C-4017-B167-ED3104435743}" dt="2024-05-14T06:46:49.703" v="762" actId="338"/>
          <ac:cxnSpMkLst>
            <pc:docMk/>
            <pc:sldMk cId="1472554453" sldId="947"/>
            <ac:cxnSpMk id="46" creationId="{2A0F40D0-293F-7D88-E2F7-1F448080B287}"/>
          </ac:cxnSpMkLst>
        </pc:cxnChg>
        <pc:cxnChg chg="mod">
          <ac:chgData name="Phillip Kaufman" userId="c001b2a046940d7c" providerId="LiveId" clId="{5CB25B10-5B1C-4017-B167-ED3104435743}" dt="2024-05-14T06:46:49.703" v="762" actId="338"/>
          <ac:cxnSpMkLst>
            <pc:docMk/>
            <pc:sldMk cId="1472554453" sldId="947"/>
            <ac:cxnSpMk id="47" creationId="{78AC2192-BE73-E2EB-81C5-ECC0B09703FB}"/>
          </ac:cxnSpMkLst>
        </pc:cxnChg>
        <pc:cxnChg chg="mod">
          <ac:chgData name="Phillip Kaufman" userId="c001b2a046940d7c" providerId="LiveId" clId="{5CB25B10-5B1C-4017-B167-ED3104435743}" dt="2024-05-14T06:46:49.703" v="762" actId="338"/>
          <ac:cxnSpMkLst>
            <pc:docMk/>
            <pc:sldMk cId="1472554453" sldId="947"/>
            <ac:cxnSpMk id="48" creationId="{7FED69A1-247C-DB70-8735-E70ADD38450A}"/>
          </ac:cxnSpMkLst>
        </pc:cxnChg>
        <pc:cxnChg chg="mod">
          <ac:chgData name="Phillip Kaufman" userId="c001b2a046940d7c" providerId="LiveId" clId="{5CB25B10-5B1C-4017-B167-ED3104435743}" dt="2024-05-14T06:46:49.703" v="762" actId="338"/>
          <ac:cxnSpMkLst>
            <pc:docMk/>
            <pc:sldMk cId="1472554453" sldId="947"/>
            <ac:cxnSpMk id="49" creationId="{BB8AE6BF-D27D-6470-AE9D-9E5F19777168}"/>
          </ac:cxnSpMkLst>
        </pc:cxnChg>
        <pc:cxnChg chg="mod">
          <ac:chgData name="Phillip Kaufman" userId="c001b2a046940d7c" providerId="LiveId" clId="{5CB25B10-5B1C-4017-B167-ED3104435743}" dt="2024-05-14T06:46:49.703" v="762" actId="338"/>
          <ac:cxnSpMkLst>
            <pc:docMk/>
            <pc:sldMk cId="1472554453" sldId="947"/>
            <ac:cxnSpMk id="50" creationId="{F5FD4B3E-95CD-F901-7129-274E423F1175}"/>
          </ac:cxnSpMkLst>
        </pc:cxnChg>
        <pc:cxnChg chg="mod">
          <ac:chgData name="Phillip Kaufman" userId="c001b2a046940d7c" providerId="LiveId" clId="{5CB25B10-5B1C-4017-B167-ED3104435743}" dt="2024-05-14T06:46:49.703" v="762" actId="338"/>
          <ac:cxnSpMkLst>
            <pc:docMk/>
            <pc:sldMk cId="1472554453" sldId="947"/>
            <ac:cxnSpMk id="51" creationId="{B042D568-A74F-8F5A-2D0D-DA4EC65F1449}"/>
          </ac:cxnSpMkLst>
        </pc:cxnChg>
        <pc:cxnChg chg="mod">
          <ac:chgData name="Phillip Kaufman" userId="c001b2a046940d7c" providerId="LiveId" clId="{5CB25B10-5B1C-4017-B167-ED3104435743}" dt="2024-05-14T06:46:49.703" v="762" actId="338"/>
          <ac:cxnSpMkLst>
            <pc:docMk/>
            <pc:sldMk cId="1472554453" sldId="947"/>
            <ac:cxnSpMk id="52" creationId="{64C0D015-0EC7-D784-938D-C38EBB44D690}"/>
          </ac:cxnSpMkLst>
        </pc:cxnChg>
        <pc:cxnChg chg="mod">
          <ac:chgData name="Phillip Kaufman" userId="c001b2a046940d7c" providerId="LiveId" clId="{5CB25B10-5B1C-4017-B167-ED3104435743}" dt="2024-05-27T07:32:38.798" v="8678"/>
          <ac:cxnSpMkLst>
            <pc:docMk/>
            <pc:sldMk cId="1472554453" sldId="947"/>
            <ac:cxnSpMk id="53" creationId="{A10C1F46-BE91-197F-1DBB-EFD486A7D093}"/>
          </ac:cxnSpMkLst>
        </pc:cxnChg>
        <pc:cxnChg chg="mod">
          <ac:chgData name="Phillip Kaufman" userId="c001b2a046940d7c" providerId="LiveId" clId="{5CB25B10-5B1C-4017-B167-ED3104435743}" dt="2024-05-14T06:46:49.703" v="762" actId="338"/>
          <ac:cxnSpMkLst>
            <pc:docMk/>
            <pc:sldMk cId="1472554453" sldId="947"/>
            <ac:cxnSpMk id="53" creationId="{A3BFC0D1-0B55-1ED8-D481-2DCA54DF39D8}"/>
          </ac:cxnSpMkLst>
        </pc:cxnChg>
        <pc:cxnChg chg="mod">
          <ac:chgData name="Phillip Kaufman" userId="c001b2a046940d7c" providerId="LiveId" clId="{5CB25B10-5B1C-4017-B167-ED3104435743}" dt="2024-05-27T07:32:38.798" v="8678"/>
          <ac:cxnSpMkLst>
            <pc:docMk/>
            <pc:sldMk cId="1472554453" sldId="947"/>
            <ac:cxnSpMk id="54" creationId="{4B49FF55-CAA3-6C73-8A6E-30C4E06DCB36}"/>
          </ac:cxnSpMkLst>
        </pc:cxnChg>
        <pc:cxnChg chg="mod">
          <ac:chgData name="Phillip Kaufman" userId="c001b2a046940d7c" providerId="LiveId" clId="{5CB25B10-5B1C-4017-B167-ED3104435743}" dt="2024-05-14T06:46:49.703" v="762" actId="338"/>
          <ac:cxnSpMkLst>
            <pc:docMk/>
            <pc:sldMk cId="1472554453" sldId="947"/>
            <ac:cxnSpMk id="54" creationId="{E07D415A-545D-E17F-0A70-99BF25BD9523}"/>
          </ac:cxnSpMkLst>
        </pc:cxnChg>
        <pc:cxnChg chg="mod">
          <ac:chgData name="Phillip Kaufman" userId="c001b2a046940d7c" providerId="LiveId" clId="{5CB25B10-5B1C-4017-B167-ED3104435743}" dt="2024-05-14T06:46:49.703" v="762" actId="338"/>
          <ac:cxnSpMkLst>
            <pc:docMk/>
            <pc:sldMk cId="1472554453" sldId="947"/>
            <ac:cxnSpMk id="55" creationId="{527C0A29-A160-43A1-8488-81BBD2B24A72}"/>
          </ac:cxnSpMkLst>
        </pc:cxnChg>
        <pc:cxnChg chg="mod">
          <ac:chgData name="Phillip Kaufman" userId="c001b2a046940d7c" providerId="LiveId" clId="{5CB25B10-5B1C-4017-B167-ED3104435743}" dt="2024-05-14T06:46:49.703" v="762" actId="338"/>
          <ac:cxnSpMkLst>
            <pc:docMk/>
            <pc:sldMk cId="1472554453" sldId="947"/>
            <ac:cxnSpMk id="56" creationId="{E9D086D7-243A-DAD2-B03A-E3B645AE657C}"/>
          </ac:cxnSpMkLst>
        </pc:cxnChg>
        <pc:cxnChg chg="mod">
          <ac:chgData name="Phillip Kaufman" userId="c001b2a046940d7c" providerId="LiveId" clId="{5CB25B10-5B1C-4017-B167-ED3104435743}" dt="2024-05-14T06:46:49.703" v="762" actId="338"/>
          <ac:cxnSpMkLst>
            <pc:docMk/>
            <pc:sldMk cId="1472554453" sldId="947"/>
            <ac:cxnSpMk id="57" creationId="{F087534E-74A5-3B4B-F5DE-33E2A8DBE7A1}"/>
          </ac:cxnSpMkLst>
        </pc:cxnChg>
        <pc:cxnChg chg="mod">
          <ac:chgData name="Phillip Kaufman" userId="c001b2a046940d7c" providerId="LiveId" clId="{5CB25B10-5B1C-4017-B167-ED3104435743}" dt="2024-05-14T06:46:49.703" v="762" actId="338"/>
          <ac:cxnSpMkLst>
            <pc:docMk/>
            <pc:sldMk cId="1472554453" sldId="947"/>
            <ac:cxnSpMk id="58" creationId="{6927B7FF-6CAF-8E52-ADBC-30C394B4F166}"/>
          </ac:cxnSpMkLst>
        </pc:cxnChg>
        <pc:cxnChg chg="mod">
          <ac:chgData name="Phillip Kaufman" userId="c001b2a046940d7c" providerId="LiveId" clId="{5CB25B10-5B1C-4017-B167-ED3104435743}" dt="2024-05-14T06:46:49.703" v="762" actId="338"/>
          <ac:cxnSpMkLst>
            <pc:docMk/>
            <pc:sldMk cId="1472554453" sldId="947"/>
            <ac:cxnSpMk id="59" creationId="{D7C12C2E-7F19-2A54-CAF3-3AE2A31BED5B}"/>
          </ac:cxnSpMkLst>
        </pc:cxnChg>
        <pc:cxnChg chg="mod">
          <ac:chgData name="Phillip Kaufman" userId="c001b2a046940d7c" providerId="LiveId" clId="{5CB25B10-5B1C-4017-B167-ED3104435743}" dt="2024-05-14T06:46:49.703" v="762" actId="338"/>
          <ac:cxnSpMkLst>
            <pc:docMk/>
            <pc:sldMk cId="1472554453" sldId="947"/>
            <ac:cxnSpMk id="60" creationId="{4E3B0FCC-E0A2-F98B-2E24-29FF40535D86}"/>
          </ac:cxnSpMkLst>
        </pc:cxnChg>
        <pc:cxnChg chg="mod">
          <ac:chgData name="Phillip Kaufman" userId="c001b2a046940d7c" providerId="LiveId" clId="{5CB25B10-5B1C-4017-B167-ED3104435743}" dt="2024-05-30T06:22:17.921" v="9607"/>
          <ac:cxnSpMkLst>
            <pc:docMk/>
            <pc:sldMk cId="1472554453" sldId="947"/>
            <ac:cxnSpMk id="60" creationId="{B78A6B53-D324-71C8-45D8-56D1CB91A666}"/>
          </ac:cxnSpMkLst>
        </pc:cxnChg>
        <pc:cxnChg chg="mod">
          <ac:chgData name="Phillip Kaufman" userId="c001b2a046940d7c" providerId="LiveId" clId="{5CB25B10-5B1C-4017-B167-ED3104435743}" dt="2024-05-30T06:22:17.921" v="9607"/>
          <ac:cxnSpMkLst>
            <pc:docMk/>
            <pc:sldMk cId="1472554453" sldId="947"/>
            <ac:cxnSpMk id="61" creationId="{9F11D700-5F1D-E955-B7AA-E4CD5EA8A953}"/>
          </ac:cxnSpMkLst>
        </pc:cxnChg>
        <pc:cxnChg chg="mod">
          <ac:chgData name="Phillip Kaufman" userId="c001b2a046940d7c" providerId="LiveId" clId="{5CB25B10-5B1C-4017-B167-ED3104435743}" dt="2024-05-14T06:46:49.703" v="762" actId="338"/>
          <ac:cxnSpMkLst>
            <pc:docMk/>
            <pc:sldMk cId="1472554453" sldId="947"/>
            <ac:cxnSpMk id="61" creationId="{BBA6E28B-9E0E-98C4-05AC-AE7E5878354A}"/>
          </ac:cxnSpMkLst>
        </pc:cxnChg>
        <pc:cxnChg chg="mod">
          <ac:chgData name="Phillip Kaufman" userId="c001b2a046940d7c" providerId="LiveId" clId="{5CB25B10-5B1C-4017-B167-ED3104435743}" dt="2024-05-30T06:22:17.921" v="9607"/>
          <ac:cxnSpMkLst>
            <pc:docMk/>
            <pc:sldMk cId="1472554453" sldId="947"/>
            <ac:cxnSpMk id="62" creationId="{8F592E92-B2DC-C9CA-791F-8A2967663E65}"/>
          </ac:cxnSpMkLst>
        </pc:cxnChg>
        <pc:cxnChg chg="mod">
          <ac:chgData name="Phillip Kaufman" userId="c001b2a046940d7c" providerId="LiveId" clId="{5CB25B10-5B1C-4017-B167-ED3104435743}" dt="2024-05-14T06:46:49.703" v="762" actId="338"/>
          <ac:cxnSpMkLst>
            <pc:docMk/>
            <pc:sldMk cId="1472554453" sldId="947"/>
            <ac:cxnSpMk id="62" creationId="{9998B8DB-A78D-C72D-AAAA-5214D0BF1BFC}"/>
          </ac:cxnSpMkLst>
        </pc:cxnChg>
        <pc:cxnChg chg="mod">
          <ac:chgData name="Phillip Kaufman" userId="c001b2a046940d7c" providerId="LiveId" clId="{5CB25B10-5B1C-4017-B167-ED3104435743}" dt="2024-05-30T06:22:17.921" v="9607"/>
          <ac:cxnSpMkLst>
            <pc:docMk/>
            <pc:sldMk cId="1472554453" sldId="947"/>
            <ac:cxnSpMk id="63" creationId="{4ED049C3-3B44-A94D-2E69-CD74A9680A28}"/>
          </ac:cxnSpMkLst>
        </pc:cxnChg>
        <pc:cxnChg chg="mod">
          <ac:chgData name="Phillip Kaufman" userId="c001b2a046940d7c" providerId="LiveId" clId="{5CB25B10-5B1C-4017-B167-ED3104435743}" dt="2024-05-14T06:46:49.703" v="762" actId="338"/>
          <ac:cxnSpMkLst>
            <pc:docMk/>
            <pc:sldMk cId="1472554453" sldId="947"/>
            <ac:cxnSpMk id="63" creationId="{C6A19007-F9CF-2EF8-D92D-E234B331937C}"/>
          </ac:cxnSpMkLst>
        </pc:cxnChg>
        <pc:cxnChg chg="mod">
          <ac:chgData name="Phillip Kaufman" userId="c001b2a046940d7c" providerId="LiveId" clId="{5CB25B10-5B1C-4017-B167-ED3104435743}" dt="2024-05-14T06:46:49.703" v="762" actId="338"/>
          <ac:cxnSpMkLst>
            <pc:docMk/>
            <pc:sldMk cId="1472554453" sldId="947"/>
            <ac:cxnSpMk id="64" creationId="{0AA79403-A288-32E0-7B89-04A80FDF6555}"/>
          </ac:cxnSpMkLst>
        </pc:cxnChg>
        <pc:cxnChg chg="mod">
          <ac:chgData name="Phillip Kaufman" userId="c001b2a046940d7c" providerId="LiveId" clId="{5CB25B10-5B1C-4017-B167-ED3104435743}" dt="2024-05-30T06:22:17.921" v="9607"/>
          <ac:cxnSpMkLst>
            <pc:docMk/>
            <pc:sldMk cId="1472554453" sldId="947"/>
            <ac:cxnSpMk id="64" creationId="{1A2E22CC-B80E-DD27-E6A2-191B94DCC35D}"/>
          </ac:cxnSpMkLst>
        </pc:cxnChg>
        <pc:cxnChg chg="mod">
          <ac:chgData name="Phillip Kaufman" userId="c001b2a046940d7c" providerId="LiveId" clId="{5CB25B10-5B1C-4017-B167-ED3104435743}" dt="2024-05-14T06:46:49.703" v="762" actId="338"/>
          <ac:cxnSpMkLst>
            <pc:docMk/>
            <pc:sldMk cId="1472554453" sldId="947"/>
            <ac:cxnSpMk id="65" creationId="{8FE5B8ED-34EE-B026-360B-08EE8B788C05}"/>
          </ac:cxnSpMkLst>
        </pc:cxnChg>
        <pc:cxnChg chg="mod">
          <ac:chgData name="Phillip Kaufman" userId="c001b2a046940d7c" providerId="LiveId" clId="{5CB25B10-5B1C-4017-B167-ED3104435743}" dt="2024-05-30T06:22:17.921" v="9607"/>
          <ac:cxnSpMkLst>
            <pc:docMk/>
            <pc:sldMk cId="1472554453" sldId="947"/>
            <ac:cxnSpMk id="65" creationId="{D11C375D-0B1F-DB37-1B1A-83BC41C80262}"/>
          </ac:cxnSpMkLst>
        </pc:cxnChg>
        <pc:cxnChg chg="mod">
          <ac:chgData name="Phillip Kaufman" userId="c001b2a046940d7c" providerId="LiveId" clId="{5CB25B10-5B1C-4017-B167-ED3104435743}" dt="2024-05-30T06:22:17.921" v="9607"/>
          <ac:cxnSpMkLst>
            <pc:docMk/>
            <pc:sldMk cId="1472554453" sldId="947"/>
            <ac:cxnSpMk id="66" creationId="{CC73C4F6-42B6-4B8C-5E0F-0CEDD0396C89}"/>
          </ac:cxnSpMkLst>
        </pc:cxnChg>
        <pc:cxnChg chg="mod">
          <ac:chgData name="Phillip Kaufman" userId="c001b2a046940d7c" providerId="LiveId" clId="{5CB25B10-5B1C-4017-B167-ED3104435743}" dt="2024-05-14T06:46:49.703" v="762" actId="338"/>
          <ac:cxnSpMkLst>
            <pc:docMk/>
            <pc:sldMk cId="1472554453" sldId="947"/>
            <ac:cxnSpMk id="66" creationId="{EEEB6195-B676-16EC-30F4-59ACE4066F8A}"/>
          </ac:cxnSpMkLst>
        </pc:cxnChg>
        <pc:cxnChg chg="mod">
          <ac:chgData name="Phillip Kaufman" userId="c001b2a046940d7c" providerId="LiveId" clId="{5CB25B10-5B1C-4017-B167-ED3104435743}" dt="2024-05-14T06:46:49.703" v="762" actId="338"/>
          <ac:cxnSpMkLst>
            <pc:docMk/>
            <pc:sldMk cId="1472554453" sldId="947"/>
            <ac:cxnSpMk id="67" creationId="{68C59A6A-F7EF-62AC-E068-C5A961D6C98C}"/>
          </ac:cxnSpMkLst>
        </pc:cxnChg>
        <pc:cxnChg chg="mod">
          <ac:chgData name="Phillip Kaufman" userId="c001b2a046940d7c" providerId="LiveId" clId="{5CB25B10-5B1C-4017-B167-ED3104435743}" dt="2024-05-30T06:22:17.921" v="9607"/>
          <ac:cxnSpMkLst>
            <pc:docMk/>
            <pc:sldMk cId="1472554453" sldId="947"/>
            <ac:cxnSpMk id="67" creationId="{D17175BE-A585-F771-7538-67AB7D48ABDE}"/>
          </ac:cxnSpMkLst>
        </pc:cxnChg>
        <pc:cxnChg chg="mod">
          <ac:chgData name="Phillip Kaufman" userId="c001b2a046940d7c" providerId="LiveId" clId="{5CB25B10-5B1C-4017-B167-ED3104435743}" dt="2024-05-14T06:46:49.703" v="762" actId="338"/>
          <ac:cxnSpMkLst>
            <pc:docMk/>
            <pc:sldMk cId="1472554453" sldId="947"/>
            <ac:cxnSpMk id="68" creationId="{1836FB47-6551-E83C-0E6C-15C0245A1525}"/>
          </ac:cxnSpMkLst>
        </pc:cxnChg>
        <pc:cxnChg chg="mod">
          <ac:chgData name="Phillip Kaufman" userId="c001b2a046940d7c" providerId="LiveId" clId="{5CB25B10-5B1C-4017-B167-ED3104435743}" dt="2024-05-30T06:22:17.921" v="9607"/>
          <ac:cxnSpMkLst>
            <pc:docMk/>
            <pc:sldMk cId="1472554453" sldId="947"/>
            <ac:cxnSpMk id="68" creationId="{23B5A69A-78FF-9B00-9D1F-963849F3DE38}"/>
          </ac:cxnSpMkLst>
        </pc:cxnChg>
        <pc:cxnChg chg="mod">
          <ac:chgData name="Phillip Kaufman" userId="c001b2a046940d7c" providerId="LiveId" clId="{5CB25B10-5B1C-4017-B167-ED3104435743}" dt="2024-05-14T06:46:49.703" v="762" actId="338"/>
          <ac:cxnSpMkLst>
            <pc:docMk/>
            <pc:sldMk cId="1472554453" sldId="947"/>
            <ac:cxnSpMk id="69" creationId="{B2FC5DB3-37D4-4AD5-31CD-EE5E1B91BEB0}"/>
          </ac:cxnSpMkLst>
        </pc:cxnChg>
        <pc:cxnChg chg="mod">
          <ac:chgData name="Phillip Kaufman" userId="c001b2a046940d7c" providerId="LiveId" clId="{5CB25B10-5B1C-4017-B167-ED3104435743}" dt="2024-05-30T06:22:17.921" v="9607"/>
          <ac:cxnSpMkLst>
            <pc:docMk/>
            <pc:sldMk cId="1472554453" sldId="947"/>
            <ac:cxnSpMk id="69" creationId="{BE60B959-239F-C04E-E43F-0B95B03B37AE}"/>
          </ac:cxnSpMkLst>
        </pc:cxnChg>
        <pc:cxnChg chg="mod">
          <ac:chgData name="Phillip Kaufman" userId="c001b2a046940d7c" providerId="LiveId" clId="{5CB25B10-5B1C-4017-B167-ED3104435743}" dt="2024-05-30T06:22:17.921" v="9607"/>
          <ac:cxnSpMkLst>
            <pc:docMk/>
            <pc:sldMk cId="1472554453" sldId="947"/>
            <ac:cxnSpMk id="70" creationId="{981A60E8-C3D4-3C70-3EA1-094F0F56A6CA}"/>
          </ac:cxnSpMkLst>
        </pc:cxnChg>
        <pc:cxnChg chg="mod">
          <ac:chgData name="Phillip Kaufman" userId="c001b2a046940d7c" providerId="LiveId" clId="{5CB25B10-5B1C-4017-B167-ED3104435743}" dt="2024-05-14T06:46:49.703" v="762" actId="338"/>
          <ac:cxnSpMkLst>
            <pc:docMk/>
            <pc:sldMk cId="1472554453" sldId="947"/>
            <ac:cxnSpMk id="70" creationId="{9EEDEE62-9379-52AA-2C89-18EC532C0C88}"/>
          </ac:cxnSpMkLst>
        </pc:cxnChg>
        <pc:cxnChg chg="mod">
          <ac:chgData name="Phillip Kaufman" userId="c001b2a046940d7c" providerId="LiveId" clId="{5CB25B10-5B1C-4017-B167-ED3104435743}" dt="2024-05-30T06:22:17.921" v="9607"/>
          <ac:cxnSpMkLst>
            <pc:docMk/>
            <pc:sldMk cId="1472554453" sldId="947"/>
            <ac:cxnSpMk id="71" creationId="{74AB85B9-CE32-B189-7BA8-BE8A2F75FE78}"/>
          </ac:cxnSpMkLst>
        </pc:cxnChg>
        <pc:cxnChg chg="mod">
          <ac:chgData name="Phillip Kaufman" userId="c001b2a046940d7c" providerId="LiveId" clId="{5CB25B10-5B1C-4017-B167-ED3104435743}" dt="2024-05-14T06:46:49.703" v="762" actId="338"/>
          <ac:cxnSpMkLst>
            <pc:docMk/>
            <pc:sldMk cId="1472554453" sldId="947"/>
            <ac:cxnSpMk id="71" creationId="{E6CA93C0-F7C5-95B2-B37F-FED0C2BD8704}"/>
          </ac:cxnSpMkLst>
        </pc:cxnChg>
        <pc:cxnChg chg="mod">
          <ac:chgData name="Phillip Kaufman" userId="c001b2a046940d7c" providerId="LiveId" clId="{5CB25B10-5B1C-4017-B167-ED3104435743}" dt="2024-05-30T06:22:17.921" v="9607"/>
          <ac:cxnSpMkLst>
            <pc:docMk/>
            <pc:sldMk cId="1472554453" sldId="947"/>
            <ac:cxnSpMk id="72" creationId="{3DDCD51B-B216-D3BF-2A53-373AA1B32976}"/>
          </ac:cxnSpMkLst>
        </pc:cxnChg>
        <pc:cxnChg chg="mod">
          <ac:chgData name="Phillip Kaufman" userId="c001b2a046940d7c" providerId="LiveId" clId="{5CB25B10-5B1C-4017-B167-ED3104435743}" dt="2024-05-14T06:46:49.703" v="762" actId="338"/>
          <ac:cxnSpMkLst>
            <pc:docMk/>
            <pc:sldMk cId="1472554453" sldId="947"/>
            <ac:cxnSpMk id="72" creationId="{B02FAFC3-3BA2-B1B3-2D66-613C53F5C388}"/>
          </ac:cxnSpMkLst>
        </pc:cxnChg>
        <pc:cxnChg chg="mod">
          <ac:chgData name="Phillip Kaufman" userId="c001b2a046940d7c" providerId="LiveId" clId="{5CB25B10-5B1C-4017-B167-ED3104435743}" dt="2024-05-30T06:22:17.921" v="9607"/>
          <ac:cxnSpMkLst>
            <pc:docMk/>
            <pc:sldMk cId="1472554453" sldId="947"/>
            <ac:cxnSpMk id="73" creationId="{1C0F5E2A-4164-E31B-9739-240CFAB0E279}"/>
          </ac:cxnSpMkLst>
        </pc:cxnChg>
        <pc:cxnChg chg="mod">
          <ac:chgData name="Phillip Kaufman" userId="c001b2a046940d7c" providerId="LiveId" clId="{5CB25B10-5B1C-4017-B167-ED3104435743}" dt="2024-05-14T06:46:49.703" v="762" actId="338"/>
          <ac:cxnSpMkLst>
            <pc:docMk/>
            <pc:sldMk cId="1472554453" sldId="947"/>
            <ac:cxnSpMk id="73" creationId="{25E48E28-B448-639F-0092-73E1E1264519}"/>
          </ac:cxnSpMkLst>
        </pc:cxnChg>
        <pc:cxnChg chg="mod">
          <ac:chgData name="Phillip Kaufman" userId="c001b2a046940d7c" providerId="LiveId" clId="{5CB25B10-5B1C-4017-B167-ED3104435743}" dt="2024-05-14T06:46:49.703" v="762" actId="338"/>
          <ac:cxnSpMkLst>
            <pc:docMk/>
            <pc:sldMk cId="1472554453" sldId="947"/>
            <ac:cxnSpMk id="74" creationId="{298E67C6-1098-8326-8A9F-C9FD0C64637C}"/>
          </ac:cxnSpMkLst>
        </pc:cxnChg>
        <pc:cxnChg chg="mod">
          <ac:chgData name="Phillip Kaufman" userId="c001b2a046940d7c" providerId="LiveId" clId="{5CB25B10-5B1C-4017-B167-ED3104435743}" dt="2024-05-30T06:22:17.921" v="9607"/>
          <ac:cxnSpMkLst>
            <pc:docMk/>
            <pc:sldMk cId="1472554453" sldId="947"/>
            <ac:cxnSpMk id="74" creationId="{749791EC-2F0D-1EF3-711D-A7188C291C04}"/>
          </ac:cxnSpMkLst>
        </pc:cxnChg>
        <pc:cxnChg chg="mod">
          <ac:chgData name="Phillip Kaufman" userId="c001b2a046940d7c" providerId="LiveId" clId="{5CB25B10-5B1C-4017-B167-ED3104435743}" dt="2024-05-14T06:46:49.703" v="762" actId="338"/>
          <ac:cxnSpMkLst>
            <pc:docMk/>
            <pc:sldMk cId="1472554453" sldId="947"/>
            <ac:cxnSpMk id="75" creationId="{45375A77-C7B4-9FCD-494F-C565F8D3B229}"/>
          </ac:cxnSpMkLst>
        </pc:cxnChg>
        <pc:cxnChg chg="mod">
          <ac:chgData name="Phillip Kaufman" userId="c001b2a046940d7c" providerId="LiveId" clId="{5CB25B10-5B1C-4017-B167-ED3104435743}" dt="2024-05-30T06:22:17.921" v="9607"/>
          <ac:cxnSpMkLst>
            <pc:docMk/>
            <pc:sldMk cId="1472554453" sldId="947"/>
            <ac:cxnSpMk id="75" creationId="{7D87C66D-D687-A749-17F0-909C12C8EB74}"/>
          </ac:cxnSpMkLst>
        </pc:cxnChg>
        <pc:cxnChg chg="mod">
          <ac:chgData name="Phillip Kaufman" userId="c001b2a046940d7c" providerId="LiveId" clId="{5CB25B10-5B1C-4017-B167-ED3104435743}" dt="2024-05-14T06:46:49.703" v="762" actId="338"/>
          <ac:cxnSpMkLst>
            <pc:docMk/>
            <pc:sldMk cId="1472554453" sldId="947"/>
            <ac:cxnSpMk id="76" creationId="{7CB275DC-1F4C-7F6B-2EBA-CE1E677A4A9D}"/>
          </ac:cxnSpMkLst>
        </pc:cxnChg>
        <pc:cxnChg chg="mod">
          <ac:chgData name="Phillip Kaufman" userId="c001b2a046940d7c" providerId="LiveId" clId="{5CB25B10-5B1C-4017-B167-ED3104435743}" dt="2024-05-30T06:22:17.921" v="9607"/>
          <ac:cxnSpMkLst>
            <pc:docMk/>
            <pc:sldMk cId="1472554453" sldId="947"/>
            <ac:cxnSpMk id="76" creationId="{D176F6C4-127A-C1D7-86C3-7A20EF90A202}"/>
          </ac:cxnSpMkLst>
        </pc:cxnChg>
        <pc:cxnChg chg="mod">
          <ac:chgData name="Phillip Kaufman" userId="c001b2a046940d7c" providerId="LiveId" clId="{5CB25B10-5B1C-4017-B167-ED3104435743}" dt="2024-05-30T06:22:17.921" v="9607"/>
          <ac:cxnSpMkLst>
            <pc:docMk/>
            <pc:sldMk cId="1472554453" sldId="947"/>
            <ac:cxnSpMk id="77" creationId="{E0503CEA-1707-07F2-0E61-995195F89067}"/>
          </ac:cxnSpMkLst>
        </pc:cxnChg>
        <pc:cxnChg chg="mod">
          <ac:chgData name="Phillip Kaufman" userId="c001b2a046940d7c" providerId="LiveId" clId="{5CB25B10-5B1C-4017-B167-ED3104435743}" dt="2024-05-30T06:22:17.921" v="9607"/>
          <ac:cxnSpMkLst>
            <pc:docMk/>
            <pc:sldMk cId="1472554453" sldId="947"/>
            <ac:cxnSpMk id="78" creationId="{C464D27F-1B18-2E3B-C62E-C0938B060F52}"/>
          </ac:cxnSpMkLst>
        </pc:cxnChg>
        <pc:cxnChg chg="mod">
          <ac:chgData name="Phillip Kaufman" userId="c001b2a046940d7c" providerId="LiveId" clId="{5CB25B10-5B1C-4017-B167-ED3104435743}" dt="2024-05-30T06:22:17.921" v="9607"/>
          <ac:cxnSpMkLst>
            <pc:docMk/>
            <pc:sldMk cId="1472554453" sldId="947"/>
            <ac:cxnSpMk id="79" creationId="{5B368359-6DE5-C98C-4DF6-E916B41C9130}"/>
          </ac:cxnSpMkLst>
        </pc:cxnChg>
        <pc:cxnChg chg="mod">
          <ac:chgData name="Phillip Kaufman" userId="c001b2a046940d7c" providerId="LiveId" clId="{5CB25B10-5B1C-4017-B167-ED3104435743}" dt="2024-05-30T06:22:17.921" v="9607"/>
          <ac:cxnSpMkLst>
            <pc:docMk/>
            <pc:sldMk cId="1472554453" sldId="947"/>
            <ac:cxnSpMk id="80" creationId="{ACE46CE2-D21D-328A-8951-7E73169D9BA4}"/>
          </ac:cxnSpMkLst>
        </pc:cxnChg>
        <pc:cxnChg chg="mod">
          <ac:chgData name="Phillip Kaufman" userId="c001b2a046940d7c" providerId="LiveId" clId="{5CB25B10-5B1C-4017-B167-ED3104435743}" dt="2024-05-14T06:46:49.703" v="762" actId="338"/>
          <ac:cxnSpMkLst>
            <pc:docMk/>
            <pc:sldMk cId="1472554453" sldId="947"/>
            <ac:cxnSpMk id="80" creationId="{DA253E7E-97F7-383E-A99E-6675C9EBE620}"/>
          </ac:cxnSpMkLst>
        </pc:cxnChg>
        <pc:cxnChg chg="mod">
          <ac:chgData name="Phillip Kaufman" userId="c001b2a046940d7c" providerId="LiveId" clId="{5CB25B10-5B1C-4017-B167-ED3104435743}" dt="2024-05-14T06:46:49.703" v="762" actId="338"/>
          <ac:cxnSpMkLst>
            <pc:docMk/>
            <pc:sldMk cId="1472554453" sldId="947"/>
            <ac:cxnSpMk id="81" creationId="{B97D9803-A654-FC2D-FC21-BAE8F2E3A38B}"/>
          </ac:cxnSpMkLst>
        </pc:cxnChg>
        <pc:cxnChg chg="mod">
          <ac:chgData name="Phillip Kaufman" userId="c001b2a046940d7c" providerId="LiveId" clId="{5CB25B10-5B1C-4017-B167-ED3104435743}" dt="2024-05-30T06:22:17.921" v="9607"/>
          <ac:cxnSpMkLst>
            <pc:docMk/>
            <pc:sldMk cId="1472554453" sldId="947"/>
            <ac:cxnSpMk id="81" creationId="{BD6903C4-81E4-42DF-47CE-06C746D52140}"/>
          </ac:cxnSpMkLst>
        </pc:cxnChg>
        <pc:cxnChg chg="mod">
          <ac:chgData name="Phillip Kaufman" userId="c001b2a046940d7c" providerId="LiveId" clId="{5CB25B10-5B1C-4017-B167-ED3104435743}" dt="2024-05-18T02:57:14.068" v="2624"/>
          <ac:cxnSpMkLst>
            <pc:docMk/>
            <pc:sldMk cId="1472554453" sldId="947"/>
            <ac:cxnSpMk id="83" creationId="{1AD7ACB5-1DE8-1D9C-606E-9A628C70F42D}"/>
          </ac:cxnSpMkLst>
        </pc:cxnChg>
        <pc:cxnChg chg="mod">
          <ac:chgData name="Phillip Kaufman" userId="c001b2a046940d7c" providerId="LiveId" clId="{5CB25B10-5B1C-4017-B167-ED3104435743}" dt="2024-05-30T06:22:17.921" v="9607"/>
          <ac:cxnSpMkLst>
            <pc:docMk/>
            <pc:sldMk cId="1472554453" sldId="947"/>
            <ac:cxnSpMk id="83" creationId="{4F98DFF8-0940-BEEC-518A-DCDCAF6A6AF6}"/>
          </ac:cxnSpMkLst>
        </pc:cxnChg>
        <pc:cxnChg chg="mod">
          <ac:chgData name="Phillip Kaufman" userId="c001b2a046940d7c" providerId="LiveId" clId="{5CB25B10-5B1C-4017-B167-ED3104435743}" dt="2024-05-30T06:22:17.921" v="9607"/>
          <ac:cxnSpMkLst>
            <pc:docMk/>
            <pc:sldMk cId="1472554453" sldId="947"/>
            <ac:cxnSpMk id="84" creationId="{1D224422-4431-AB69-C5BB-8E34D44F6F14}"/>
          </ac:cxnSpMkLst>
        </pc:cxnChg>
        <pc:cxnChg chg="mod">
          <ac:chgData name="Phillip Kaufman" userId="c001b2a046940d7c" providerId="LiveId" clId="{5CB25B10-5B1C-4017-B167-ED3104435743}" dt="2024-05-18T02:57:14.068" v="2624"/>
          <ac:cxnSpMkLst>
            <pc:docMk/>
            <pc:sldMk cId="1472554453" sldId="947"/>
            <ac:cxnSpMk id="85" creationId="{2BC0D56C-CBBB-9C07-04E9-3B2F61E936C8}"/>
          </ac:cxnSpMkLst>
        </pc:cxnChg>
        <pc:cxnChg chg="mod">
          <ac:chgData name="Phillip Kaufman" userId="c001b2a046940d7c" providerId="LiveId" clId="{5CB25B10-5B1C-4017-B167-ED3104435743}" dt="2024-05-30T06:22:17.921" v="9607"/>
          <ac:cxnSpMkLst>
            <pc:docMk/>
            <pc:sldMk cId="1472554453" sldId="947"/>
            <ac:cxnSpMk id="85" creationId="{8A514B3F-C241-F3F3-4F94-4742F0E75C9B}"/>
          </ac:cxnSpMkLst>
        </pc:cxnChg>
        <pc:cxnChg chg="mod">
          <ac:chgData name="Phillip Kaufman" userId="c001b2a046940d7c" providerId="LiveId" clId="{5CB25B10-5B1C-4017-B167-ED3104435743}" dt="2024-05-18T02:57:14.068" v="2624"/>
          <ac:cxnSpMkLst>
            <pc:docMk/>
            <pc:sldMk cId="1472554453" sldId="947"/>
            <ac:cxnSpMk id="86" creationId="{A9EB8ED0-E9BA-6E2F-3830-5697E956221C}"/>
          </ac:cxnSpMkLst>
        </pc:cxnChg>
        <pc:cxnChg chg="mod">
          <ac:chgData name="Phillip Kaufman" userId="c001b2a046940d7c" providerId="LiveId" clId="{5CB25B10-5B1C-4017-B167-ED3104435743}" dt="2024-05-30T06:22:17.921" v="9607"/>
          <ac:cxnSpMkLst>
            <pc:docMk/>
            <pc:sldMk cId="1472554453" sldId="947"/>
            <ac:cxnSpMk id="86" creationId="{DF634240-BB27-3E51-B83B-81366C2200A3}"/>
          </ac:cxnSpMkLst>
        </pc:cxnChg>
        <pc:cxnChg chg="mod">
          <ac:chgData name="Phillip Kaufman" userId="c001b2a046940d7c" providerId="LiveId" clId="{5CB25B10-5B1C-4017-B167-ED3104435743}" dt="2024-05-18T02:57:14.068" v="2624"/>
          <ac:cxnSpMkLst>
            <pc:docMk/>
            <pc:sldMk cId="1472554453" sldId="947"/>
            <ac:cxnSpMk id="87" creationId="{212F33AF-89F6-0F58-8035-F0343E56FA57}"/>
          </ac:cxnSpMkLst>
        </pc:cxnChg>
        <pc:cxnChg chg="mod">
          <ac:chgData name="Phillip Kaufman" userId="c001b2a046940d7c" providerId="LiveId" clId="{5CB25B10-5B1C-4017-B167-ED3104435743}" dt="2024-05-30T06:22:17.921" v="9607"/>
          <ac:cxnSpMkLst>
            <pc:docMk/>
            <pc:sldMk cId="1472554453" sldId="947"/>
            <ac:cxnSpMk id="87" creationId="{81844410-9F1B-CDC5-BBC3-80E716432A34}"/>
          </ac:cxnSpMkLst>
        </pc:cxnChg>
        <pc:cxnChg chg="mod">
          <ac:chgData name="Phillip Kaufman" userId="c001b2a046940d7c" providerId="LiveId" clId="{5CB25B10-5B1C-4017-B167-ED3104435743}" dt="2024-05-30T06:22:17.921" v="9607"/>
          <ac:cxnSpMkLst>
            <pc:docMk/>
            <pc:sldMk cId="1472554453" sldId="947"/>
            <ac:cxnSpMk id="88" creationId="{3AF1D69E-330F-2BD5-9715-7189594C7D77}"/>
          </ac:cxnSpMkLst>
        </pc:cxnChg>
        <pc:cxnChg chg="mod">
          <ac:chgData name="Phillip Kaufman" userId="c001b2a046940d7c" providerId="LiveId" clId="{5CB25B10-5B1C-4017-B167-ED3104435743}" dt="2024-05-18T02:57:14.068" v="2624"/>
          <ac:cxnSpMkLst>
            <pc:docMk/>
            <pc:sldMk cId="1472554453" sldId="947"/>
            <ac:cxnSpMk id="88" creationId="{D15C7E82-1871-40C8-0B12-5CB3B0E0A410}"/>
          </ac:cxnSpMkLst>
        </pc:cxnChg>
        <pc:cxnChg chg="mod">
          <ac:chgData name="Phillip Kaufman" userId="c001b2a046940d7c" providerId="LiveId" clId="{5CB25B10-5B1C-4017-B167-ED3104435743}" dt="2024-05-18T02:57:14.068" v="2624"/>
          <ac:cxnSpMkLst>
            <pc:docMk/>
            <pc:sldMk cId="1472554453" sldId="947"/>
            <ac:cxnSpMk id="89" creationId="{79384EC5-1C96-A485-BBFB-011F8CAF76FB}"/>
          </ac:cxnSpMkLst>
        </pc:cxnChg>
        <pc:cxnChg chg="mod">
          <ac:chgData name="Phillip Kaufman" userId="c001b2a046940d7c" providerId="LiveId" clId="{5CB25B10-5B1C-4017-B167-ED3104435743}" dt="2024-05-30T06:22:17.921" v="9607"/>
          <ac:cxnSpMkLst>
            <pc:docMk/>
            <pc:sldMk cId="1472554453" sldId="947"/>
            <ac:cxnSpMk id="89" creationId="{EFDBD1C4-A4D3-DAA4-DED8-671EC7999874}"/>
          </ac:cxnSpMkLst>
        </pc:cxnChg>
        <pc:cxnChg chg="mod">
          <ac:chgData name="Phillip Kaufman" userId="c001b2a046940d7c" providerId="LiveId" clId="{5CB25B10-5B1C-4017-B167-ED3104435743}" dt="2024-05-18T02:57:14.068" v="2624"/>
          <ac:cxnSpMkLst>
            <pc:docMk/>
            <pc:sldMk cId="1472554453" sldId="947"/>
            <ac:cxnSpMk id="90" creationId="{103CADAA-2BFA-56C5-F055-5ED8024661A3}"/>
          </ac:cxnSpMkLst>
        </pc:cxnChg>
        <pc:cxnChg chg="mod">
          <ac:chgData name="Phillip Kaufman" userId="c001b2a046940d7c" providerId="LiveId" clId="{5CB25B10-5B1C-4017-B167-ED3104435743}" dt="2024-05-30T06:22:17.921" v="9607"/>
          <ac:cxnSpMkLst>
            <pc:docMk/>
            <pc:sldMk cId="1472554453" sldId="947"/>
            <ac:cxnSpMk id="90" creationId="{ADAA05BB-5367-D363-303A-E70074DF2D5D}"/>
          </ac:cxnSpMkLst>
        </pc:cxnChg>
        <pc:cxnChg chg="mod">
          <ac:chgData name="Phillip Kaufman" userId="c001b2a046940d7c" providerId="LiveId" clId="{5CB25B10-5B1C-4017-B167-ED3104435743}" dt="2024-05-30T06:22:17.921" v="9607"/>
          <ac:cxnSpMkLst>
            <pc:docMk/>
            <pc:sldMk cId="1472554453" sldId="947"/>
            <ac:cxnSpMk id="91" creationId="{13CEB745-EDB2-E271-EC88-BCEB730AD72E}"/>
          </ac:cxnSpMkLst>
        </pc:cxnChg>
        <pc:cxnChg chg="mod">
          <ac:chgData name="Phillip Kaufman" userId="c001b2a046940d7c" providerId="LiveId" clId="{5CB25B10-5B1C-4017-B167-ED3104435743}" dt="2024-05-18T02:57:14.068" v="2624"/>
          <ac:cxnSpMkLst>
            <pc:docMk/>
            <pc:sldMk cId="1472554453" sldId="947"/>
            <ac:cxnSpMk id="91" creationId="{FB67A4CD-F5D3-BC32-5DAB-05D7CDA73685}"/>
          </ac:cxnSpMkLst>
        </pc:cxnChg>
        <pc:cxnChg chg="mod">
          <ac:chgData name="Phillip Kaufman" userId="c001b2a046940d7c" providerId="LiveId" clId="{5CB25B10-5B1C-4017-B167-ED3104435743}" dt="2024-05-18T02:57:14.068" v="2624"/>
          <ac:cxnSpMkLst>
            <pc:docMk/>
            <pc:sldMk cId="1472554453" sldId="947"/>
            <ac:cxnSpMk id="92" creationId="{1962C50A-55ED-7807-DA4F-37DD7FB74E43}"/>
          </ac:cxnSpMkLst>
        </pc:cxnChg>
        <pc:cxnChg chg="mod">
          <ac:chgData name="Phillip Kaufman" userId="c001b2a046940d7c" providerId="LiveId" clId="{5CB25B10-5B1C-4017-B167-ED3104435743}" dt="2024-05-30T06:22:17.921" v="9607"/>
          <ac:cxnSpMkLst>
            <pc:docMk/>
            <pc:sldMk cId="1472554453" sldId="947"/>
            <ac:cxnSpMk id="92" creationId="{246E3987-BB96-CC72-144E-2F88AD5064E1}"/>
          </ac:cxnSpMkLst>
        </pc:cxnChg>
        <pc:cxnChg chg="mod">
          <ac:chgData name="Phillip Kaufman" userId="c001b2a046940d7c" providerId="LiveId" clId="{5CB25B10-5B1C-4017-B167-ED3104435743}" dt="2024-05-18T02:57:14.068" v="2624"/>
          <ac:cxnSpMkLst>
            <pc:docMk/>
            <pc:sldMk cId="1472554453" sldId="947"/>
            <ac:cxnSpMk id="93" creationId="{7BEF4109-40DE-1AFF-16FE-2F63B6A15A86}"/>
          </ac:cxnSpMkLst>
        </pc:cxnChg>
        <pc:cxnChg chg="mod">
          <ac:chgData name="Phillip Kaufman" userId="c001b2a046940d7c" providerId="LiveId" clId="{5CB25B10-5B1C-4017-B167-ED3104435743}" dt="2024-05-18T02:57:14.068" v="2624"/>
          <ac:cxnSpMkLst>
            <pc:docMk/>
            <pc:sldMk cId="1472554453" sldId="947"/>
            <ac:cxnSpMk id="94" creationId="{57DC650E-0B46-1C48-FA66-F078DC4E9A87}"/>
          </ac:cxnSpMkLst>
        </pc:cxnChg>
        <pc:cxnChg chg="mod">
          <ac:chgData name="Phillip Kaufman" userId="c001b2a046940d7c" providerId="LiveId" clId="{5CB25B10-5B1C-4017-B167-ED3104435743}" dt="2024-05-18T02:57:14.068" v="2624"/>
          <ac:cxnSpMkLst>
            <pc:docMk/>
            <pc:sldMk cId="1472554453" sldId="947"/>
            <ac:cxnSpMk id="95" creationId="{CE096329-5596-E8C0-08DC-B0C87EEC2313}"/>
          </ac:cxnSpMkLst>
        </pc:cxnChg>
        <pc:cxnChg chg="mod">
          <ac:chgData name="Phillip Kaufman" userId="c001b2a046940d7c" providerId="LiveId" clId="{5CB25B10-5B1C-4017-B167-ED3104435743}" dt="2024-05-18T02:57:14.068" v="2624"/>
          <ac:cxnSpMkLst>
            <pc:docMk/>
            <pc:sldMk cId="1472554453" sldId="947"/>
            <ac:cxnSpMk id="96" creationId="{A0A241BA-D9C0-432A-2BC8-F3C941D17730}"/>
          </ac:cxnSpMkLst>
        </pc:cxnChg>
        <pc:cxnChg chg="mod">
          <ac:chgData name="Phillip Kaufman" userId="c001b2a046940d7c" providerId="LiveId" clId="{5CB25B10-5B1C-4017-B167-ED3104435743}" dt="2024-05-18T02:57:14.068" v="2624"/>
          <ac:cxnSpMkLst>
            <pc:docMk/>
            <pc:sldMk cId="1472554453" sldId="947"/>
            <ac:cxnSpMk id="97" creationId="{6B40D417-4571-23E3-9AF2-5BFE5DB6E19E}"/>
          </ac:cxnSpMkLst>
        </pc:cxnChg>
        <pc:cxnChg chg="mod">
          <ac:chgData name="Phillip Kaufman" userId="c001b2a046940d7c" providerId="LiveId" clId="{5CB25B10-5B1C-4017-B167-ED3104435743}" dt="2024-05-18T02:57:14.068" v="2624"/>
          <ac:cxnSpMkLst>
            <pc:docMk/>
            <pc:sldMk cId="1472554453" sldId="947"/>
            <ac:cxnSpMk id="98" creationId="{3777BF9A-208F-5AD3-F6A1-0EE586E195ED}"/>
          </ac:cxnSpMkLst>
        </pc:cxnChg>
        <pc:cxnChg chg="mod">
          <ac:chgData name="Phillip Kaufman" userId="c001b2a046940d7c" providerId="LiveId" clId="{5CB25B10-5B1C-4017-B167-ED3104435743}" dt="2024-05-18T02:57:14.068" v="2624"/>
          <ac:cxnSpMkLst>
            <pc:docMk/>
            <pc:sldMk cId="1472554453" sldId="947"/>
            <ac:cxnSpMk id="99" creationId="{51D54C8C-0D74-9297-C61F-1050F9BF6307}"/>
          </ac:cxnSpMkLst>
        </pc:cxnChg>
        <pc:cxnChg chg="mod">
          <ac:chgData name="Phillip Kaufman" userId="c001b2a046940d7c" providerId="LiveId" clId="{5CB25B10-5B1C-4017-B167-ED3104435743}" dt="2024-05-18T02:57:14.068" v="2624"/>
          <ac:cxnSpMkLst>
            <pc:docMk/>
            <pc:sldMk cId="1472554453" sldId="947"/>
            <ac:cxnSpMk id="100" creationId="{537227CE-5F2F-8ABE-2965-BBA42EC6BED8}"/>
          </ac:cxnSpMkLst>
        </pc:cxnChg>
        <pc:cxnChg chg="mod">
          <ac:chgData name="Phillip Kaufman" userId="c001b2a046940d7c" providerId="LiveId" clId="{5CB25B10-5B1C-4017-B167-ED3104435743}" dt="2024-05-30T06:22:17.921" v="9607"/>
          <ac:cxnSpMkLst>
            <pc:docMk/>
            <pc:sldMk cId="1472554453" sldId="947"/>
            <ac:cxnSpMk id="102" creationId="{D6F21A5B-7DB7-81E1-2FB7-D596012158B0}"/>
          </ac:cxnSpMkLst>
        </pc:cxnChg>
        <pc:cxnChg chg="mod">
          <ac:chgData name="Phillip Kaufman" userId="c001b2a046940d7c" providerId="LiveId" clId="{5CB25B10-5B1C-4017-B167-ED3104435743}" dt="2024-05-30T06:22:17.921" v="9607"/>
          <ac:cxnSpMkLst>
            <pc:docMk/>
            <pc:sldMk cId="1472554453" sldId="947"/>
            <ac:cxnSpMk id="103" creationId="{AA614C89-A603-A5EA-50A4-FA76741199AA}"/>
          </ac:cxnSpMkLst>
        </pc:cxnChg>
        <pc:cxnChg chg="mod">
          <ac:chgData name="Phillip Kaufman" userId="c001b2a046940d7c" providerId="LiveId" clId="{5CB25B10-5B1C-4017-B167-ED3104435743}" dt="2024-05-18T02:57:14.068" v="2624"/>
          <ac:cxnSpMkLst>
            <pc:docMk/>
            <pc:sldMk cId="1472554453" sldId="947"/>
            <ac:cxnSpMk id="104" creationId="{717E1A84-8770-CA57-A609-75B0568D8662}"/>
          </ac:cxnSpMkLst>
        </pc:cxnChg>
        <pc:cxnChg chg="mod">
          <ac:chgData name="Phillip Kaufman" userId="c001b2a046940d7c" providerId="LiveId" clId="{5CB25B10-5B1C-4017-B167-ED3104435743}" dt="2024-05-18T02:57:14.068" v="2624"/>
          <ac:cxnSpMkLst>
            <pc:docMk/>
            <pc:sldMk cId="1472554453" sldId="947"/>
            <ac:cxnSpMk id="105" creationId="{60A498F4-686B-E16A-978A-BFFB21179875}"/>
          </ac:cxnSpMkLst>
        </pc:cxnChg>
        <pc:cxnChg chg="mod">
          <ac:chgData name="Phillip Kaufman" userId="c001b2a046940d7c" providerId="LiveId" clId="{5CB25B10-5B1C-4017-B167-ED3104435743}" dt="2024-05-30T06:32:45.711" v="9739"/>
          <ac:cxnSpMkLst>
            <pc:docMk/>
            <pc:sldMk cId="1472554453" sldId="947"/>
            <ac:cxnSpMk id="109" creationId="{C088DBC5-2CF7-6B05-643C-D962D1CC21B6}"/>
          </ac:cxnSpMkLst>
        </pc:cxnChg>
        <pc:cxnChg chg="mod">
          <ac:chgData name="Phillip Kaufman" userId="c001b2a046940d7c" providerId="LiveId" clId="{5CB25B10-5B1C-4017-B167-ED3104435743}" dt="2024-05-30T06:32:45.711" v="9739"/>
          <ac:cxnSpMkLst>
            <pc:docMk/>
            <pc:sldMk cId="1472554453" sldId="947"/>
            <ac:cxnSpMk id="110" creationId="{36B1E08E-296A-CEF4-0F1D-1F612043433F}"/>
          </ac:cxnSpMkLst>
        </pc:cxnChg>
        <pc:cxnChg chg="mod">
          <ac:chgData name="Phillip Kaufman" userId="c001b2a046940d7c" providerId="LiveId" clId="{5CB25B10-5B1C-4017-B167-ED3104435743}" dt="2024-05-30T06:32:45.711" v="9739"/>
          <ac:cxnSpMkLst>
            <pc:docMk/>
            <pc:sldMk cId="1472554453" sldId="947"/>
            <ac:cxnSpMk id="111" creationId="{0335B012-F94A-82D9-F139-C87CDF9EF7A3}"/>
          </ac:cxnSpMkLst>
        </pc:cxnChg>
        <pc:cxnChg chg="mod">
          <ac:chgData name="Phillip Kaufman" userId="c001b2a046940d7c" providerId="LiveId" clId="{5CB25B10-5B1C-4017-B167-ED3104435743}" dt="2024-05-30T06:32:45.711" v="9739"/>
          <ac:cxnSpMkLst>
            <pc:docMk/>
            <pc:sldMk cId="1472554453" sldId="947"/>
            <ac:cxnSpMk id="112" creationId="{713C69D7-30A0-F26A-1085-437C757AEB14}"/>
          </ac:cxnSpMkLst>
        </pc:cxnChg>
        <pc:cxnChg chg="mod">
          <ac:chgData name="Phillip Kaufman" userId="c001b2a046940d7c" providerId="LiveId" clId="{5CB25B10-5B1C-4017-B167-ED3104435743}" dt="2024-05-30T06:32:45.711" v="9739"/>
          <ac:cxnSpMkLst>
            <pc:docMk/>
            <pc:sldMk cId="1472554453" sldId="947"/>
            <ac:cxnSpMk id="113" creationId="{E7DB596B-3389-D7FC-E4E8-98CF6EB831E3}"/>
          </ac:cxnSpMkLst>
        </pc:cxnChg>
        <pc:cxnChg chg="mod">
          <ac:chgData name="Phillip Kaufman" userId="c001b2a046940d7c" providerId="LiveId" clId="{5CB25B10-5B1C-4017-B167-ED3104435743}" dt="2024-05-30T06:32:45.711" v="9739"/>
          <ac:cxnSpMkLst>
            <pc:docMk/>
            <pc:sldMk cId="1472554453" sldId="947"/>
            <ac:cxnSpMk id="114" creationId="{02A78CC5-B15B-FEB6-A1FC-76771B0D2BDF}"/>
          </ac:cxnSpMkLst>
        </pc:cxnChg>
        <pc:cxnChg chg="mod">
          <ac:chgData name="Phillip Kaufman" userId="c001b2a046940d7c" providerId="LiveId" clId="{5CB25B10-5B1C-4017-B167-ED3104435743}" dt="2024-05-30T06:32:45.711" v="9739"/>
          <ac:cxnSpMkLst>
            <pc:docMk/>
            <pc:sldMk cId="1472554453" sldId="947"/>
            <ac:cxnSpMk id="115" creationId="{89A67151-DB65-EF76-6E46-C11F2E378E05}"/>
          </ac:cxnSpMkLst>
        </pc:cxnChg>
        <pc:cxnChg chg="mod">
          <ac:chgData name="Phillip Kaufman" userId="c001b2a046940d7c" providerId="LiveId" clId="{5CB25B10-5B1C-4017-B167-ED3104435743}" dt="2024-05-30T06:32:45.711" v="9739"/>
          <ac:cxnSpMkLst>
            <pc:docMk/>
            <pc:sldMk cId="1472554453" sldId="947"/>
            <ac:cxnSpMk id="116" creationId="{0D4B99CF-CCE5-BB31-CD34-B550677C7238}"/>
          </ac:cxnSpMkLst>
        </pc:cxnChg>
        <pc:cxnChg chg="mod">
          <ac:chgData name="Phillip Kaufman" userId="c001b2a046940d7c" providerId="LiveId" clId="{5CB25B10-5B1C-4017-B167-ED3104435743}" dt="2024-05-30T06:32:45.711" v="9739"/>
          <ac:cxnSpMkLst>
            <pc:docMk/>
            <pc:sldMk cId="1472554453" sldId="947"/>
            <ac:cxnSpMk id="117" creationId="{29CD5BF4-01C3-54A8-2B7D-218BB8BC2081}"/>
          </ac:cxnSpMkLst>
        </pc:cxnChg>
        <pc:cxnChg chg="mod">
          <ac:chgData name="Phillip Kaufman" userId="c001b2a046940d7c" providerId="LiveId" clId="{5CB25B10-5B1C-4017-B167-ED3104435743}" dt="2024-05-18T02:58:21.714" v="2639"/>
          <ac:cxnSpMkLst>
            <pc:docMk/>
            <pc:sldMk cId="1472554453" sldId="947"/>
            <ac:cxnSpMk id="117" creationId="{C7C8B13F-7902-DB3C-DB79-245EC21E05D1}"/>
          </ac:cxnSpMkLst>
        </pc:cxnChg>
        <pc:cxnChg chg="mod">
          <ac:chgData name="Phillip Kaufman" userId="c001b2a046940d7c" providerId="LiveId" clId="{5CB25B10-5B1C-4017-B167-ED3104435743}" dt="2024-05-18T02:58:21.714" v="2639"/>
          <ac:cxnSpMkLst>
            <pc:docMk/>
            <pc:sldMk cId="1472554453" sldId="947"/>
            <ac:cxnSpMk id="118" creationId="{4191CDF8-0D68-A701-47D1-E0049B91C59D}"/>
          </ac:cxnSpMkLst>
        </pc:cxnChg>
        <pc:cxnChg chg="mod">
          <ac:chgData name="Phillip Kaufman" userId="c001b2a046940d7c" providerId="LiveId" clId="{5CB25B10-5B1C-4017-B167-ED3104435743}" dt="2024-05-30T06:32:45.711" v="9739"/>
          <ac:cxnSpMkLst>
            <pc:docMk/>
            <pc:sldMk cId="1472554453" sldId="947"/>
            <ac:cxnSpMk id="118" creationId="{D3D59BDB-1B2D-F4D9-55B7-AC6995AE9691}"/>
          </ac:cxnSpMkLst>
        </pc:cxnChg>
        <pc:cxnChg chg="mod">
          <ac:chgData name="Phillip Kaufman" userId="c001b2a046940d7c" providerId="LiveId" clId="{5CB25B10-5B1C-4017-B167-ED3104435743}" dt="2024-05-18T02:58:21.714" v="2639"/>
          <ac:cxnSpMkLst>
            <pc:docMk/>
            <pc:sldMk cId="1472554453" sldId="947"/>
            <ac:cxnSpMk id="119" creationId="{16D814D9-21E6-6B5D-B883-86B4837F54B5}"/>
          </ac:cxnSpMkLst>
        </pc:cxnChg>
        <pc:cxnChg chg="mod">
          <ac:chgData name="Phillip Kaufman" userId="c001b2a046940d7c" providerId="LiveId" clId="{5CB25B10-5B1C-4017-B167-ED3104435743}" dt="2024-05-30T06:32:45.711" v="9739"/>
          <ac:cxnSpMkLst>
            <pc:docMk/>
            <pc:sldMk cId="1472554453" sldId="947"/>
            <ac:cxnSpMk id="119" creationId="{E35E7C97-D51F-E118-1C8E-17C4970CF489}"/>
          </ac:cxnSpMkLst>
        </pc:cxnChg>
        <pc:cxnChg chg="mod">
          <ac:chgData name="Phillip Kaufman" userId="c001b2a046940d7c" providerId="LiveId" clId="{5CB25B10-5B1C-4017-B167-ED3104435743}" dt="2024-05-30T06:32:45.711" v="9739"/>
          <ac:cxnSpMkLst>
            <pc:docMk/>
            <pc:sldMk cId="1472554453" sldId="947"/>
            <ac:cxnSpMk id="120" creationId="{BDFB7417-03FC-858A-02EA-2612F4BF1866}"/>
          </ac:cxnSpMkLst>
        </pc:cxnChg>
        <pc:cxnChg chg="mod">
          <ac:chgData name="Phillip Kaufman" userId="c001b2a046940d7c" providerId="LiveId" clId="{5CB25B10-5B1C-4017-B167-ED3104435743}" dt="2024-05-18T02:58:21.714" v="2639"/>
          <ac:cxnSpMkLst>
            <pc:docMk/>
            <pc:sldMk cId="1472554453" sldId="947"/>
            <ac:cxnSpMk id="120" creationId="{D3493FA3-FA78-1125-63D2-6A067B60C346}"/>
          </ac:cxnSpMkLst>
        </pc:cxnChg>
        <pc:cxnChg chg="mod">
          <ac:chgData name="Phillip Kaufman" userId="c001b2a046940d7c" providerId="LiveId" clId="{5CB25B10-5B1C-4017-B167-ED3104435743}" dt="2024-05-30T06:32:45.711" v="9739"/>
          <ac:cxnSpMkLst>
            <pc:docMk/>
            <pc:sldMk cId="1472554453" sldId="947"/>
            <ac:cxnSpMk id="121" creationId="{4F960A97-8B08-15D8-B0F9-5D4B80519AEB}"/>
          </ac:cxnSpMkLst>
        </pc:cxnChg>
        <pc:cxnChg chg="mod">
          <ac:chgData name="Phillip Kaufman" userId="c001b2a046940d7c" providerId="LiveId" clId="{5CB25B10-5B1C-4017-B167-ED3104435743}" dt="2024-05-18T02:58:21.714" v="2639"/>
          <ac:cxnSpMkLst>
            <pc:docMk/>
            <pc:sldMk cId="1472554453" sldId="947"/>
            <ac:cxnSpMk id="121" creationId="{FD407C45-0268-4456-F976-F0FDEE5D98E4}"/>
          </ac:cxnSpMkLst>
        </pc:cxnChg>
        <pc:cxnChg chg="mod">
          <ac:chgData name="Phillip Kaufman" userId="c001b2a046940d7c" providerId="LiveId" clId="{5CB25B10-5B1C-4017-B167-ED3104435743}" dt="2024-05-18T02:58:21.714" v="2639"/>
          <ac:cxnSpMkLst>
            <pc:docMk/>
            <pc:sldMk cId="1472554453" sldId="947"/>
            <ac:cxnSpMk id="122" creationId="{B9BC2C6F-5A64-C60D-310F-5B8FF8D54DF7}"/>
          </ac:cxnSpMkLst>
        </pc:cxnChg>
        <pc:cxnChg chg="mod">
          <ac:chgData name="Phillip Kaufman" userId="c001b2a046940d7c" providerId="LiveId" clId="{5CB25B10-5B1C-4017-B167-ED3104435743}" dt="2024-05-30T06:32:45.711" v="9739"/>
          <ac:cxnSpMkLst>
            <pc:docMk/>
            <pc:sldMk cId="1472554453" sldId="947"/>
            <ac:cxnSpMk id="122" creationId="{C9FB5508-D392-AE0D-F25A-F2C406460AC7}"/>
          </ac:cxnSpMkLst>
        </pc:cxnChg>
        <pc:cxnChg chg="mod">
          <ac:chgData name="Phillip Kaufman" userId="c001b2a046940d7c" providerId="LiveId" clId="{5CB25B10-5B1C-4017-B167-ED3104435743}" dt="2024-05-30T06:32:45.711" v="9739"/>
          <ac:cxnSpMkLst>
            <pc:docMk/>
            <pc:sldMk cId="1472554453" sldId="947"/>
            <ac:cxnSpMk id="123" creationId="{3CFA4604-C259-386E-6C8D-9EB590E35F6B}"/>
          </ac:cxnSpMkLst>
        </pc:cxnChg>
        <pc:cxnChg chg="mod">
          <ac:chgData name="Phillip Kaufman" userId="c001b2a046940d7c" providerId="LiveId" clId="{5CB25B10-5B1C-4017-B167-ED3104435743}" dt="2024-05-18T02:58:21.714" v="2639"/>
          <ac:cxnSpMkLst>
            <pc:docMk/>
            <pc:sldMk cId="1472554453" sldId="947"/>
            <ac:cxnSpMk id="123" creationId="{BB5904D6-3952-C73E-47F4-6C30AD450CF3}"/>
          </ac:cxnSpMkLst>
        </pc:cxnChg>
        <pc:cxnChg chg="mod">
          <ac:chgData name="Phillip Kaufman" userId="c001b2a046940d7c" providerId="LiveId" clId="{5CB25B10-5B1C-4017-B167-ED3104435743}" dt="2024-05-30T06:32:45.711" v="9739"/>
          <ac:cxnSpMkLst>
            <pc:docMk/>
            <pc:sldMk cId="1472554453" sldId="947"/>
            <ac:cxnSpMk id="124" creationId="{304A4758-65B8-B777-049E-9EE765600FB4}"/>
          </ac:cxnSpMkLst>
        </pc:cxnChg>
        <pc:cxnChg chg="mod">
          <ac:chgData name="Phillip Kaufman" userId="c001b2a046940d7c" providerId="LiveId" clId="{5CB25B10-5B1C-4017-B167-ED3104435743}" dt="2024-05-18T02:58:21.714" v="2639"/>
          <ac:cxnSpMkLst>
            <pc:docMk/>
            <pc:sldMk cId="1472554453" sldId="947"/>
            <ac:cxnSpMk id="124" creationId="{F7783D8B-74FC-EF6A-5E29-B90F2AE571D5}"/>
          </ac:cxnSpMkLst>
        </pc:cxnChg>
        <pc:cxnChg chg="mod">
          <ac:chgData name="Phillip Kaufman" userId="c001b2a046940d7c" providerId="LiveId" clId="{5CB25B10-5B1C-4017-B167-ED3104435743}" dt="2024-05-18T02:58:21.714" v="2639"/>
          <ac:cxnSpMkLst>
            <pc:docMk/>
            <pc:sldMk cId="1472554453" sldId="947"/>
            <ac:cxnSpMk id="125" creationId="{07284B40-EA25-4A5D-FF4D-52F6D814BFA2}"/>
          </ac:cxnSpMkLst>
        </pc:cxnChg>
        <pc:cxnChg chg="mod">
          <ac:chgData name="Phillip Kaufman" userId="c001b2a046940d7c" providerId="LiveId" clId="{5CB25B10-5B1C-4017-B167-ED3104435743}" dt="2024-05-30T06:32:45.711" v="9739"/>
          <ac:cxnSpMkLst>
            <pc:docMk/>
            <pc:sldMk cId="1472554453" sldId="947"/>
            <ac:cxnSpMk id="125" creationId="{09215795-81D8-0586-AC7C-7FF93735C0E6}"/>
          </ac:cxnSpMkLst>
        </pc:cxnChg>
        <pc:cxnChg chg="mod">
          <ac:chgData name="Phillip Kaufman" userId="c001b2a046940d7c" providerId="LiveId" clId="{5CB25B10-5B1C-4017-B167-ED3104435743}" dt="2024-05-30T06:32:45.711" v="9739"/>
          <ac:cxnSpMkLst>
            <pc:docMk/>
            <pc:sldMk cId="1472554453" sldId="947"/>
            <ac:cxnSpMk id="126" creationId="{79A3F1D7-10F0-817A-4C93-837ABAD1B1E5}"/>
          </ac:cxnSpMkLst>
        </pc:cxnChg>
        <pc:cxnChg chg="mod">
          <ac:chgData name="Phillip Kaufman" userId="c001b2a046940d7c" providerId="LiveId" clId="{5CB25B10-5B1C-4017-B167-ED3104435743}" dt="2024-05-18T02:58:21.714" v="2639"/>
          <ac:cxnSpMkLst>
            <pc:docMk/>
            <pc:sldMk cId="1472554453" sldId="947"/>
            <ac:cxnSpMk id="126" creationId="{BB43565B-88DA-86A5-3AC6-D613B50D8B8C}"/>
          </ac:cxnSpMkLst>
        </pc:cxnChg>
        <pc:cxnChg chg="mod">
          <ac:chgData name="Phillip Kaufman" userId="c001b2a046940d7c" providerId="LiveId" clId="{5CB25B10-5B1C-4017-B167-ED3104435743}" dt="2024-05-18T02:58:21.714" v="2639"/>
          <ac:cxnSpMkLst>
            <pc:docMk/>
            <pc:sldMk cId="1472554453" sldId="947"/>
            <ac:cxnSpMk id="127" creationId="{53881135-329B-F5D4-6C4F-E9756DF46D89}"/>
          </ac:cxnSpMkLst>
        </pc:cxnChg>
        <pc:cxnChg chg="mod">
          <ac:chgData name="Phillip Kaufman" userId="c001b2a046940d7c" providerId="LiveId" clId="{5CB25B10-5B1C-4017-B167-ED3104435743}" dt="2024-05-30T06:32:45.711" v="9739"/>
          <ac:cxnSpMkLst>
            <pc:docMk/>
            <pc:sldMk cId="1472554453" sldId="947"/>
            <ac:cxnSpMk id="127" creationId="{9268C22E-6E54-0194-4BA7-727A7F6078E6}"/>
          </ac:cxnSpMkLst>
        </pc:cxnChg>
        <pc:cxnChg chg="mod">
          <ac:chgData name="Phillip Kaufman" userId="c001b2a046940d7c" providerId="LiveId" clId="{5CB25B10-5B1C-4017-B167-ED3104435743}" dt="2024-05-30T06:32:45.711" v="9739"/>
          <ac:cxnSpMkLst>
            <pc:docMk/>
            <pc:sldMk cId="1472554453" sldId="947"/>
            <ac:cxnSpMk id="128" creationId="{1B738D77-05F8-EEBD-8D56-627C301BEFDD}"/>
          </ac:cxnSpMkLst>
        </pc:cxnChg>
        <pc:cxnChg chg="mod">
          <ac:chgData name="Phillip Kaufman" userId="c001b2a046940d7c" providerId="LiveId" clId="{5CB25B10-5B1C-4017-B167-ED3104435743}" dt="2024-05-18T02:58:21.714" v="2639"/>
          <ac:cxnSpMkLst>
            <pc:docMk/>
            <pc:sldMk cId="1472554453" sldId="947"/>
            <ac:cxnSpMk id="128" creationId="{B2EAA8EC-5489-E00F-3937-FE50C540D21C}"/>
          </ac:cxnSpMkLst>
        </pc:cxnChg>
        <pc:cxnChg chg="mod">
          <ac:chgData name="Phillip Kaufman" userId="c001b2a046940d7c" providerId="LiveId" clId="{5CB25B10-5B1C-4017-B167-ED3104435743}" dt="2024-05-18T02:58:21.714" v="2639"/>
          <ac:cxnSpMkLst>
            <pc:docMk/>
            <pc:sldMk cId="1472554453" sldId="947"/>
            <ac:cxnSpMk id="129" creationId="{8C020952-270C-D7C5-9A22-81B107F4806F}"/>
          </ac:cxnSpMkLst>
        </pc:cxnChg>
        <pc:cxnChg chg="mod">
          <ac:chgData name="Phillip Kaufman" userId="c001b2a046940d7c" providerId="LiveId" clId="{5CB25B10-5B1C-4017-B167-ED3104435743}" dt="2024-05-30T06:32:45.711" v="9739"/>
          <ac:cxnSpMkLst>
            <pc:docMk/>
            <pc:sldMk cId="1472554453" sldId="947"/>
            <ac:cxnSpMk id="129" creationId="{FA3C4B4F-DC97-2F0C-23A1-93864E97E3D4}"/>
          </ac:cxnSpMkLst>
        </pc:cxnChg>
        <pc:cxnChg chg="mod">
          <ac:chgData name="Phillip Kaufman" userId="c001b2a046940d7c" providerId="LiveId" clId="{5CB25B10-5B1C-4017-B167-ED3104435743}" dt="2024-05-18T02:58:21.714" v="2639"/>
          <ac:cxnSpMkLst>
            <pc:docMk/>
            <pc:sldMk cId="1472554453" sldId="947"/>
            <ac:cxnSpMk id="130" creationId="{71D17425-ADD6-33E0-0AE5-C690347BE40D}"/>
          </ac:cxnSpMkLst>
        </pc:cxnChg>
        <pc:cxnChg chg="mod">
          <ac:chgData name="Phillip Kaufman" userId="c001b2a046940d7c" providerId="LiveId" clId="{5CB25B10-5B1C-4017-B167-ED3104435743}" dt="2024-05-30T06:32:45.711" v="9739"/>
          <ac:cxnSpMkLst>
            <pc:docMk/>
            <pc:sldMk cId="1472554453" sldId="947"/>
            <ac:cxnSpMk id="130" creationId="{C77C6712-B4AD-A9DB-FFC3-38F571081D53}"/>
          </ac:cxnSpMkLst>
        </pc:cxnChg>
        <pc:cxnChg chg="mod">
          <ac:chgData name="Phillip Kaufman" userId="c001b2a046940d7c" providerId="LiveId" clId="{5CB25B10-5B1C-4017-B167-ED3104435743}" dt="2024-05-18T02:58:21.714" v="2639"/>
          <ac:cxnSpMkLst>
            <pc:docMk/>
            <pc:sldMk cId="1472554453" sldId="947"/>
            <ac:cxnSpMk id="131" creationId="{5197073D-2936-FA09-10AF-ACE1E1AA5BDE}"/>
          </ac:cxnSpMkLst>
        </pc:cxnChg>
        <pc:cxnChg chg="mod">
          <ac:chgData name="Phillip Kaufman" userId="c001b2a046940d7c" providerId="LiveId" clId="{5CB25B10-5B1C-4017-B167-ED3104435743}" dt="2024-05-30T06:32:45.711" v="9739"/>
          <ac:cxnSpMkLst>
            <pc:docMk/>
            <pc:sldMk cId="1472554453" sldId="947"/>
            <ac:cxnSpMk id="131" creationId="{C79DE2C9-898F-709C-DF3B-B7B148B33A57}"/>
          </ac:cxnSpMkLst>
        </pc:cxnChg>
        <pc:cxnChg chg="mod">
          <ac:chgData name="Phillip Kaufman" userId="c001b2a046940d7c" providerId="LiveId" clId="{5CB25B10-5B1C-4017-B167-ED3104435743}" dt="2024-05-30T06:32:45.711" v="9739"/>
          <ac:cxnSpMkLst>
            <pc:docMk/>
            <pc:sldMk cId="1472554453" sldId="947"/>
            <ac:cxnSpMk id="132" creationId="{44E507A2-D079-B0B3-D1F2-84661667DB36}"/>
          </ac:cxnSpMkLst>
        </pc:cxnChg>
        <pc:cxnChg chg="mod">
          <ac:chgData name="Phillip Kaufman" userId="c001b2a046940d7c" providerId="LiveId" clId="{5CB25B10-5B1C-4017-B167-ED3104435743}" dt="2024-05-18T02:58:21.714" v="2639"/>
          <ac:cxnSpMkLst>
            <pc:docMk/>
            <pc:sldMk cId="1472554453" sldId="947"/>
            <ac:cxnSpMk id="132" creationId="{C42FFDD3-0088-2C62-CF25-0577E4A736F4}"/>
          </ac:cxnSpMkLst>
        </pc:cxnChg>
        <pc:cxnChg chg="mod">
          <ac:chgData name="Phillip Kaufman" userId="c001b2a046940d7c" providerId="LiveId" clId="{5CB25B10-5B1C-4017-B167-ED3104435743}" dt="2024-05-18T02:58:21.714" v="2639"/>
          <ac:cxnSpMkLst>
            <pc:docMk/>
            <pc:sldMk cId="1472554453" sldId="947"/>
            <ac:cxnSpMk id="133" creationId="{445749AC-9237-37DA-76F3-BD7AD169610B}"/>
          </ac:cxnSpMkLst>
        </pc:cxnChg>
        <pc:cxnChg chg="mod">
          <ac:chgData name="Phillip Kaufman" userId="c001b2a046940d7c" providerId="LiveId" clId="{5CB25B10-5B1C-4017-B167-ED3104435743}" dt="2024-05-30T06:32:45.711" v="9739"/>
          <ac:cxnSpMkLst>
            <pc:docMk/>
            <pc:sldMk cId="1472554453" sldId="947"/>
            <ac:cxnSpMk id="133" creationId="{B6C84177-34BF-0FBA-7E05-5226D484DF42}"/>
          </ac:cxnSpMkLst>
        </pc:cxnChg>
        <pc:cxnChg chg="mod">
          <ac:chgData name="Phillip Kaufman" userId="c001b2a046940d7c" providerId="LiveId" clId="{5CB25B10-5B1C-4017-B167-ED3104435743}" dt="2024-05-30T06:32:45.711" v="9739"/>
          <ac:cxnSpMkLst>
            <pc:docMk/>
            <pc:sldMk cId="1472554453" sldId="947"/>
            <ac:cxnSpMk id="134" creationId="{BCD837FE-2029-5F4C-B662-9AC10064279F}"/>
          </ac:cxnSpMkLst>
        </pc:cxnChg>
        <pc:cxnChg chg="mod">
          <ac:chgData name="Phillip Kaufman" userId="c001b2a046940d7c" providerId="LiveId" clId="{5CB25B10-5B1C-4017-B167-ED3104435743}" dt="2024-05-18T02:58:21.714" v="2639"/>
          <ac:cxnSpMkLst>
            <pc:docMk/>
            <pc:sldMk cId="1472554453" sldId="947"/>
            <ac:cxnSpMk id="134" creationId="{DC663078-84C4-7C41-5051-A140603A1F01}"/>
          </ac:cxnSpMkLst>
        </pc:cxnChg>
        <pc:cxnChg chg="mod">
          <ac:chgData name="Phillip Kaufman" userId="c001b2a046940d7c" providerId="LiveId" clId="{5CB25B10-5B1C-4017-B167-ED3104435743}" dt="2024-05-18T02:58:21.714" v="2639"/>
          <ac:cxnSpMkLst>
            <pc:docMk/>
            <pc:sldMk cId="1472554453" sldId="947"/>
            <ac:cxnSpMk id="135" creationId="{32C7162B-205D-25FF-52D4-C7595C28A19B}"/>
          </ac:cxnSpMkLst>
        </pc:cxnChg>
        <pc:cxnChg chg="mod">
          <ac:chgData name="Phillip Kaufman" userId="c001b2a046940d7c" providerId="LiveId" clId="{5CB25B10-5B1C-4017-B167-ED3104435743}" dt="2024-05-30T06:32:45.711" v="9739"/>
          <ac:cxnSpMkLst>
            <pc:docMk/>
            <pc:sldMk cId="1472554453" sldId="947"/>
            <ac:cxnSpMk id="135" creationId="{B64DFABC-FD9A-7D10-7BF6-A1EEA4D05E35}"/>
          </ac:cxnSpMkLst>
        </pc:cxnChg>
        <pc:cxnChg chg="mod">
          <ac:chgData name="Phillip Kaufman" userId="c001b2a046940d7c" providerId="LiveId" clId="{5CB25B10-5B1C-4017-B167-ED3104435743}" dt="2024-05-18T02:58:21.714" v="2639"/>
          <ac:cxnSpMkLst>
            <pc:docMk/>
            <pc:sldMk cId="1472554453" sldId="947"/>
            <ac:cxnSpMk id="136" creationId="{A944CF24-C660-17FB-5A21-D9935F0A07AC}"/>
          </ac:cxnSpMkLst>
        </pc:cxnChg>
        <pc:cxnChg chg="mod">
          <ac:chgData name="Phillip Kaufman" userId="c001b2a046940d7c" providerId="LiveId" clId="{5CB25B10-5B1C-4017-B167-ED3104435743}" dt="2024-05-30T06:32:45.711" v="9739"/>
          <ac:cxnSpMkLst>
            <pc:docMk/>
            <pc:sldMk cId="1472554453" sldId="947"/>
            <ac:cxnSpMk id="136" creationId="{EA70099B-CBEF-4963-AB3A-597A5BD79EBF}"/>
          </ac:cxnSpMkLst>
        </pc:cxnChg>
        <pc:cxnChg chg="mod">
          <ac:chgData name="Phillip Kaufman" userId="c001b2a046940d7c" providerId="LiveId" clId="{5CB25B10-5B1C-4017-B167-ED3104435743}" dt="2024-05-18T02:58:21.714" v="2639"/>
          <ac:cxnSpMkLst>
            <pc:docMk/>
            <pc:sldMk cId="1472554453" sldId="947"/>
            <ac:cxnSpMk id="137" creationId="{8B273457-D940-3ABF-66C1-021A84F17140}"/>
          </ac:cxnSpMkLst>
        </pc:cxnChg>
        <pc:cxnChg chg="mod">
          <ac:chgData name="Phillip Kaufman" userId="c001b2a046940d7c" providerId="LiveId" clId="{5CB25B10-5B1C-4017-B167-ED3104435743}" dt="2024-05-30T06:32:45.711" v="9739"/>
          <ac:cxnSpMkLst>
            <pc:docMk/>
            <pc:sldMk cId="1472554453" sldId="947"/>
            <ac:cxnSpMk id="137" creationId="{E446D0C3-F8CE-5D90-9800-D027A2DD1A9A}"/>
          </ac:cxnSpMkLst>
        </pc:cxnChg>
        <pc:cxnChg chg="mod">
          <ac:chgData name="Phillip Kaufman" userId="c001b2a046940d7c" providerId="LiveId" clId="{5CB25B10-5B1C-4017-B167-ED3104435743}" dt="2024-05-18T02:58:21.714" v="2639"/>
          <ac:cxnSpMkLst>
            <pc:docMk/>
            <pc:sldMk cId="1472554453" sldId="947"/>
            <ac:cxnSpMk id="138" creationId="{3164872B-C7DE-E7C7-AC47-28936BE1E4DC}"/>
          </ac:cxnSpMkLst>
        </pc:cxnChg>
        <pc:cxnChg chg="mod">
          <ac:chgData name="Phillip Kaufman" userId="c001b2a046940d7c" providerId="LiveId" clId="{5CB25B10-5B1C-4017-B167-ED3104435743}" dt="2024-05-30T06:32:45.711" v="9739"/>
          <ac:cxnSpMkLst>
            <pc:docMk/>
            <pc:sldMk cId="1472554453" sldId="947"/>
            <ac:cxnSpMk id="138" creationId="{9A064472-DA0F-B46D-4690-AE0C5BAE061F}"/>
          </ac:cxnSpMkLst>
        </pc:cxnChg>
        <pc:cxnChg chg="mod">
          <ac:chgData name="Phillip Kaufman" userId="c001b2a046940d7c" providerId="LiveId" clId="{5CB25B10-5B1C-4017-B167-ED3104435743}" dt="2024-05-30T06:32:45.711" v="9739"/>
          <ac:cxnSpMkLst>
            <pc:docMk/>
            <pc:sldMk cId="1472554453" sldId="947"/>
            <ac:cxnSpMk id="139" creationId="{D067E384-0B41-C443-EB11-664E8748BDEE}"/>
          </ac:cxnSpMkLst>
        </pc:cxnChg>
        <pc:cxnChg chg="mod">
          <ac:chgData name="Phillip Kaufman" userId="c001b2a046940d7c" providerId="LiveId" clId="{5CB25B10-5B1C-4017-B167-ED3104435743}" dt="2024-05-18T02:58:21.714" v="2639"/>
          <ac:cxnSpMkLst>
            <pc:docMk/>
            <pc:sldMk cId="1472554453" sldId="947"/>
            <ac:cxnSpMk id="139" creationId="{E155B754-78E7-B303-B440-B75A1954A9FF}"/>
          </ac:cxnSpMkLst>
        </pc:cxnChg>
        <pc:cxnChg chg="mod">
          <ac:chgData name="Phillip Kaufman" userId="c001b2a046940d7c" providerId="LiveId" clId="{5CB25B10-5B1C-4017-B167-ED3104435743}" dt="2024-05-30T06:32:45.711" v="9739"/>
          <ac:cxnSpMkLst>
            <pc:docMk/>
            <pc:sldMk cId="1472554453" sldId="947"/>
            <ac:cxnSpMk id="140" creationId="{26EA4878-5309-18D2-5FC9-CFF7FC0DF1FA}"/>
          </ac:cxnSpMkLst>
        </pc:cxnChg>
        <pc:cxnChg chg="mod">
          <ac:chgData name="Phillip Kaufman" userId="c001b2a046940d7c" providerId="LiveId" clId="{5CB25B10-5B1C-4017-B167-ED3104435743}" dt="2024-05-18T02:58:21.714" v="2639"/>
          <ac:cxnSpMkLst>
            <pc:docMk/>
            <pc:sldMk cId="1472554453" sldId="947"/>
            <ac:cxnSpMk id="140" creationId="{FFBAE426-EF5D-C0D9-6EBC-7A432F9E2CCD}"/>
          </ac:cxnSpMkLst>
        </pc:cxnChg>
        <pc:cxnChg chg="mod">
          <ac:chgData name="Phillip Kaufman" userId="c001b2a046940d7c" providerId="LiveId" clId="{5CB25B10-5B1C-4017-B167-ED3104435743}" dt="2024-05-18T02:58:21.714" v="2639"/>
          <ac:cxnSpMkLst>
            <pc:docMk/>
            <pc:sldMk cId="1472554453" sldId="947"/>
            <ac:cxnSpMk id="141" creationId="{A86B6C4B-C1AB-0588-112C-A0A7179B2CF0}"/>
          </ac:cxnSpMkLst>
        </pc:cxnChg>
        <pc:cxnChg chg="mod">
          <ac:chgData name="Phillip Kaufman" userId="c001b2a046940d7c" providerId="LiveId" clId="{5CB25B10-5B1C-4017-B167-ED3104435743}" dt="2024-05-18T02:58:21.714" v="2639"/>
          <ac:cxnSpMkLst>
            <pc:docMk/>
            <pc:sldMk cId="1472554453" sldId="947"/>
            <ac:cxnSpMk id="142" creationId="{B332C3E3-F5C9-BB82-00C7-ACFF6891D4D1}"/>
          </ac:cxnSpMkLst>
        </pc:cxnChg>
        <pc:cxnChg chg="mod">
          <ac:chgData name="Phillip Kaufman" userId="c001b2a046940d7c" providerId="LiveId" clId="{5CB25B10-5B1C-4017-B167-ED3104435743}" dt="2024-05-18T02:58:21.714" v="2639"/>
          <ac:cxnSpMkLst>
            <pc:docMk/>
            <pc:sldMk cId="1472554453" sldId="947"/>
            <ac:cxnSpMk id="143" creationId="{FA982A76-57A4-BB08-D953-C9B81BA09CA9}"/>
          </ac:cxnSpMkLst>
        </pc:cxnChg>
        <pc:cxnChg chg="mod">
          <ac:chgData name="Phillip Kaufman" userId="c001b2a046940d7c" providerId="LiveId" clId="{5CB25B10-5B1C-4017-B167-ED3104435743}" dt="2024-05-18T02:58:21.714" v="2639"/>
          <ac:cxnSpMkLst>
            <pc:docMk/>
            <pc:sldMk cId="1472554453" sldId="947"/>
            <ac:cxnSpMk id="144" creationId="{3C67833C-BD08-F0D6-85F9-D6C1F2512CB8}"/>
          </ac:cxnSpMkLst>
        </pc:cxnChg>
        <pc:cxnChg chg="mod">
          <ac:chgData name="Phillip Kaufman" userId="c001b2a046940d7c" providerId="LiveId" clId="{5CB25B10-5B1C-4017-B167-ED3104435743}" dt="2024-05-18T02:58:21.714" v="2639"/>
          <ac:cxnSpMkLst>
            <pc:docMk/>
            <pc:sldMk cId="1472554453" sldId="947"/>
            <ac:cxnSpMk id="145" creationId="{9B2C00F6-0D9F-DC96-1DC6-4DB983C4B3A6}"/>
          </ac:cxnSpMkLst>
        </pc:cxnChg>
        <pc:cxnChg chg="mod">
          <ac:chgData name="Phillip Kaufman" userId="c001b2a046940d7c" providerId="LiveId" clId="{5CB25B10-5B1C-4017-B167-ED3104435743}" dt="2024-05-18T02:58:21.714" v="2639"/>
          <ac:cxnSpMkLst>
            <pc:docMk/>
            <pc:sldMk cId="1472554453" sldId="947"/>
            <ac:cxnSpMk id="146" creationId="{D75E9C63-4ECD-E1F9-259B-AF484840BCF5}"/>
          </ac:cxnSpMkLst>
        </pc:cxnChg>
        <pc:cxnChg chg="mod">
          <ac:chgData name="Phillip Kaufman" userId="c001b2a046940d7c" providerId="LiveId" clId="{5CB25B10-5B1C-4017-B167-ED3104435743}" dt="2024-05-18T02:58:21.714" v="2639"/>
          <ac:cxnSpMkLst>
            <pc:docMk/>
            <pc:sldMk cId="1472554453" sldId="947"/>
            <ac:cxnSpMk id="147" creationId="{27CDF094-D76F-2DE9-0D12-9CC0289264A7}"/>
          </ac:cxnSpMkLst>
        </pc:cxnChg>
        <pc:cxnChg chg="mod">
          <ac:chgData name="Phillip Kaufman" userId="c001b2a046940d7c" providerId="LiveId" clId="{5CB25B10-5B1C-4017-B167-ED3104435743}" dt="2024-05-18T02:58:21.714" v="2639"/>
          <ac:cxnSpMkLst>
            <pc:docMk/>
            <pc:sldMk cId="1472554453" sldId="947"/>
            <ac:cxnSpMk id="148" creationId="{ACE88CB4-9BEF-4BF7-D1EC-56F2098FF546}"/>
          </ac:cxnSpMkLst>
        </pc:cxnChg>
        <pc:cxnChg chg="mod">
          <ac:chgData name="Phillip Kaufman" userId="c001b2a046940d7c" providerId="LiveId" clId="{5CB25B10-5B1C-4017-B167-ED3104435743}" dt="2024-05-30T06:32:45.711" v="9739"/>
          <ac:cxnSpMkLst>
            <pc:docMk/>
            <pc:sldMk cId="1472554453" sldId="947"/>
            <ac:cxnSpMk id="150" creationId="{2B88A593-4716-9E01-504E-23DBC37CB294}"/>
          </ac:cxnSpMkLst>
        </pc:cxnChg>
        <pc:cxnChg chg="mod">
          <ac:chgData name="Phillip Kaufman" userId="c001b2a046940d7c" providerId="LiveId" clId="{5CB25B10-5B1C-4017-B167-ED3104435743}" dt="2024-05-30T06:32:45.711" v="9739"/>
          <ac:cxnSpMkLst>
            <pc:docMk/>
            <pc:sldMk cId="1472554453" sldId="947"/>
            <ac:cxnSpMk id="151" creationId="{4E0F883E-C454-B35E-148A-047BC0FC638D}"/>
          </ac:cxnSpMkLst>
        </pc:cxnChg>
        <pc:cxnChg chg="mod">
          <ac:chgData name="Phillip Kaufman" userId="c001b2a046940d7c" providerId="LiveId" clId="{5CB25B10-5B1C-4017-B167-ED3104435743}" dt="2024-05-18T02:58:21.714" v="2639"/>
          <ac:cxnSpMkLst>
            <pc:docMk/>
            <pc:sldMk cId="1472554453" sldId="947"/>
            <ac:cxnSpMk id="152" creationId="{1217E5E2-305F-14AA-27F0-C37B9444221B}"/>
          </ac:cxnSpMkLst>
        </pc:cxnChg>
        <pc:cxnChg chg="mod">
          <ac:chgData name="Phillip Kaufman" userId="c001b2a046940d7c" providerId="LiveId" clId="{5CB25B10-5B1C-4017-B167-ED3104435743}" dt="2024-05-18T02:58:21.714" v="2639"/>
          <ac:cxnSpMkLst>
            <pc:docMk/>
            <pc:sldMk cId="1472554453" sldId="947"/>
            <ac:cxnSpMk id="153" creationId="{AD9B1B6E-9DF2-6CE6-36B5-4C7A2CD985D9}"/>
          </ac:cxnSpMkLst>
        </pc:cxnChg>
        <pc:cxnChg chg="mod">
          <ac:chgData name="Phillip Kaufman" userId="c001b2a046940d7c" providerId="LiveId" clId="{5CB25B10-5B1C-4017-B167-ED3104435743}" dt="2024-05-30T06:33:11.220" v="9743"/>
          <ac:cxnSpMkLst>
            <pc:docMk/>
            <pc:sldMk cId="1472554453" sldId="947"/>
            <ac:cxnSpMk id="157" creationId="{C46B13EF-B220-9C55-24DB-126F77C87599}"/>
          </ac:cxnSpMkLst>
        </pc:cxnChg>
        <pc:cxnChg chg="mod">
          <ac:chgData name="Phillip Kaufman" userId="c001b2a046940d7c" providerId="LiveId" clId="{5CB25B10-5B1C-4017-B167-ED3104435743}" dt="2024-05-30T06:33:11.220" v="9743"/>
          <ac:cxnSpMkLst>
            <pc:docMk/>
            <pc:sldMk cId="1472554453" sldId="947"/>
            <ac:cxnSpMk id="158" creationId="{8E84E927-6A73-3CCC-D891-7B432614BA8C}"/>
          </ac:cxnSpMkLst>
        </pc:cxnChg>
        <pc:cxnChg chg="mod">
          <ac:chgData name="Phillip Kaufman" userId="c001b2a046940d7c" providerId="LiveId" clId="{5CB25B10-5B1C-4017-B167-ED3104435743}" dt="2024-05-30T06:33:11.220" v="9743"/>
          <ac:cxnSpMkLst>
            <pc:docMk/>
            <pc:sldMk cId="1472554453" sldId="947"/>
            <ac:cxnSpMk id="159" creationId="{6B7117EA-89EE-F6C3-75B8-672BA1B0D437}"/>
          </ac:cxnSpMkLst>
        </pc:cxnChg>
        <pc:cxnChg chg="mod">
          <ac:chgData name="Phillip Kaufman" userId="c001b2a046940d7c" providerId="LiveId" clId="{5CB25B10-5B1C-4017-B167-ED3104435743}" dt="2024-05-30T06:33:11.220" v="9743"/>
          <ac:cxnSpMkLst>
            <pc:docMk/>
            <pc:sldMk cId="1472554453" sldId="947"/>
            <ac:cxnSpMk id="160" creationId="{2573C654-E367-637B-22A9-3EB16641BA7A}"/>
          </ac:cxnSpMkLst>
        </pc:cxnChg>
        <pc:cxnChg chg="mod">
          <ac:chgData name="Phillip Kaufman" userId="c001b2a046940d7c" providerId="LiveId" clId="{5CB25B10-5B1C-4017-B167-ED3104435743}" dt="2024-05-30T06:33:11.220" v="9743"/>
          <ac:cxnSpMkLst>
            <pc:docMk/>
            <pc:sldMk cId="1472554453" sldId="947"/>
            <ac:cxnSpMk id="161" creationId="{1587CC11-34E7-9F3D-5A3D-8E04674D523C}"/>
          </ac:cxnSpMkLst>
        </pc:cxnChg>
        <pc:cxnChg chg="mod">
          <ac:chgData name="Phillip Kaufman" userId="c001b2a046940d7c" providerId="LiveId" clId="{5CB25B10-5B1C-4017-B167-ED3104435743}" dt="2024-05-30T06:33:11.220" v="9743"/>
          <ac:cxnSpMkLst>
            <pc:docMk/>
            <pc:sldMk cId="1472554453" sldId="947"/>
            <ac:cxnSpMk id="162" creationId="{F4419690-A2BB-94DA-88D7-AE92846FF21A}"/>
          </ac:cxnSpMkLst>
        </pc:cxnChg>
        <pc:cxnChg chg="mod">
          <ac:chgData name="Phillip Kaufman" userId="c001b2a046940d7c" providerId="LiveId" clId="{5CB25B10-5B1C-4017-B167-ED3104435743}" dt="2024-05-30T06:33:11.220" v="9743"/>
          <ac:cxnSpMkLst>
            <pc:docMk/>
            <pc:sldMk cId="1472554453" sldId="947"/>
            <ac:cxnSpMk id="163" creationId="{0F6182F5-9073-55D4-A2B7-8EB54B2854C6}"/>
          </ac:cxnSpMkLst>
        </pc:cxnChg>
        <pc:cxnChg chg="mod">
          <ac:chgData name="Phillip Kaufman" userId="c001b2a046940d7c" providerId="LiveId" clId="{5CB25B10-5B1C-4017-B167-ED3104435743}" dt="2024-05-30T06:33:11.220" v="9743"/>
          <ac:cxnSpMkLst>
            <pc:docMk/>
            <pc:sldMk cId="1472554453" sldId="947"/>
            <ac:cxnSpMk id="164" creationId="{F2AB9706-587A-1674-24C4-F0FF56CD6478}"/>
          </ac:cxnSpMkLst>
        </pc:cxnChg>
        <pc:cxnChg chg="mod">
          <ac:chgData name="Phillip Kaufman" userId="c001b2a046940d7c" providerId="LiveId" clId="{5CB25B10-5B1C-4017-B167-ED3104435743}" dt="2024-05-30T06:33:11.220" v="9743"/>
          <ac:cxnSpMkLst>
            <pc:docMk/>
            <pc:sldMk cId="1472554453" sldId="947"/>
            <ac:cxnSpMk id="165" creationId="{0F31E5D6-1E64-2FB1-774D-C60A5265DB97}"/>
          </ac:cxnSpMkLst>
        </pc:cxnChg>
        <pc:cxnChg chg="mod">
          <ac:chgData name="Phillip Kaufman" userId="c001b2a046940d7c" providerId="LiveId" clId="{5CB25B10-5B1C-4017-B167-ED3104435743}" dt="2024-05-30T06:33:11.220" v="9743"/>
          <ac:cxnSpMkLst>
            <pc:docMk/>
            <pc:sldMk cId="1472554453" sldId="947"/>
            <ac:cxnSpMk id="166" creationId="{2D921B59-2147-AE42-919A-A7794AE594A3}"/>
          </ac:cxnSpMkLst>
        </pc:cxnChg>
        <pc:cxnChg chg="mod">
          <ac:chgData name="Phillip Kaufman" userId="c001b2a046940d7c" providerId="LiveId" clId="{5CB25B10-5B1C-4017-B167-ED3104435743}" dt="2024-05-30T06:33:11.220" v="9743"/>
          <ac:cxnSpMkLst>
            <pc:docMk/>
            <pc:sldMk cId="1472554453" sldId="947"/>
            <ac:cxnSpMk id="167" creationId="{229287D6-5BEF-3811-3143-858618D75FC2}"/>
          </ac:cxnSpMkLst>
        </pc:cxnChg>
        <pc:cxnChg chg="mod">
          <ac:chgData name="Phillip Kaufman" userId="c001b2a046940d7c" providerId="LiveId" clId="{5CB25B10-5B1C-4017-B167-ED3104435743}" dt="2024-05-30T06:33:11.220" v="9743"/>
          <ac:cxnSpMkLst>
            <pc:docMk/>
            <pc:sldMk cId="1472554453" sldId="947"/>
            <ac:cxnSpMk id="168" creationId="{9BD01B48-528B-37B9-5D96-50677EFC8206}"/>
          </ac:cxnSpMkLst>
        </pc:cxnChg>
        <pc:cxnChg chg="mod">
          <ac:chgData name="Phillip Kaufman" userId="c001b2a046940d7c" providerId="LiveId" clId="{5CB25B10-5B1C-4017-B167-ED3104435743}" dt="2024-05-30T06:33:11.220" v="9743"/>
          <ac:cxnSpMkLst>
            <pc:docMk/>
            <pc:sldMk cId="1472554453" sldId="947"/>
            <ac:cxnSpMk id="169" creationId="{B36124AF-E64F-F6B9-4742-2AA66390DD72}"/>
          </ac:cxnSpMkLst>
        </pc:cxnChg>
        <pc:cxnChg chg="mod">
          <ac:chgData name="Phillip Kaufman" userId="c001b2a046940d7c" providerId="LiveId" clId="{5CB25B10-5B1C-4017-B167-ED3104435743}" dt="2024-05-30T06:33:11.220" v="9743"/>
          <ac:cxnSpMkLst>
            <pc:docMk/>
            <pc:sldMk cId="1472554453" sldId="947"/>
            <ac:cxnSpMk id="170" creationId="{A7DF01F7-6746-4E69-D6F2-3E2DC7300EE0}"/>
          </ac:cxnSpMkLst>
        </pc:cxnChg>
        <pc:cxnChg chg="mod">
          <ac:chgData name="Phillip Kaufman" userId="c001b2a046940d7c" providerId="LiveId" clId="{5CB25B10-5B1C-4017-B167-ED3104435743}" dt="2024-05-30T06:33:11.220" v="9743"/>
          <ac:cxnSpMkLst>
            <pc:docMk/>
            <pc:sldMk cId="1472554453" sldId="947"/>
            <ac:cxnSpMk id="171" creationId="{FDFBD1BE-80B1-8CFB-79D9-CD316D7A3C65}"/>
          </ac:cxnSpMkLst>
        </pc:cxnChg>
        <pc:cxnChg chg="mod">
          <ac:chgData name="Phillip Kaufman" userId="c001b2a046940d7c" providerId="LiveId" clId="{5CB25B10-5B1C-4017-B167-ED3104435743}" dt="2024-05-30T06:33:11.220" v="9743"/>
          <ac:cxnSpMkLst>
            <pc:docMk/>
            <pc:sldMk cId="1472554453" sldId="947"/>
            <ac:cxnSpMk id="172" creationId="{9E623488-AA69-2BCD-90B6-B1BD6F9B75C7}"/>
          </ac:cxnSpMkLst>
        </pc:cxnChg>
        <pc:cxnChg chg="mod">
          <ac:chgData name="Phillip Kaufman" userId="c001b2a046940d7c" providerId="LiveId" clId="{5CB25B10-5B1C-4017-B167-ED3104435743}" dt="2024-05-30T06:33:11.220" v="9743"/>
          <ac:cxnSpMkLst>
            <pc:docMk/>
            <pc:sldMk cId="1472554453" sldId="947"/>
            <ac:cxnSpMk id="173" creationId="{54B80673-B670-71EA-DB80-C59A5AD863DD}"/>
          </ac:cxnSpMkLst>
        </pc:cxnChg>
        <pc:cxnChg chg="mod">
          <ac:chgData name="Phillip Kaufman" userId="c001b2a046940d7c" providerId="LiveId" clId="{5CB25B10-5B1C-4017-B167-ED3104435743}" dt="2024-05-30T06:33:11.220" v="9743"/>
          <ac:cxnSpMkLst>
            <pc:docMk/>
            <pc:sldMk cId="1472554453" sldId="947"/>
            <ac:cxnSpMk id="174" creationId="{E1EB952F-DE14-C71D-AE81-4869B53522BD}"/>
          </ac:cxnSpMkLst>
        </pc:cxnChg>
        <pc:cxnChg chg="mod">
          <ac:chgData name="Phillip Kaufman" userId="c001b2a046940d7c" providerId="LiveId" clId="{5CB25B10-5B1C-4017-B167-ED3104435743}" dt="2024-05-30T06:33:11.220" v="9743"/>
          <ac:cxnSpMkLst>
            <pc:docMk/>
            <pc:sldMk cId="1472554453" sldId="947"/>
            <ac:cxnSpMk id="175" creationId="{1144A9A3-6F38-FF8C-EF92-86BC9FC28B22}"/>
          </ac:cxnSpMkLst>
        </pc:cxnChg>
        <pc:cxnChg chg="mod">
          <ac:chgData name="Phillip Kaufman" userId="c001b2a046940d7c" providerId="LiveId" clId="{5CB25B10-5B1C-4017-B167-ED3104435743}" dt="2024-05-30T06:33:11.220" v="9743"/>
          <ac:cxnSpMkLst>
            <pc:docMk/>
            <pc:sldMk cId="1472554453" sldId="947"/>
            <ac:cxnSpMk id="176" creationId="{0ED550C9-7D09-8DC9-4CE4-835423DCBA0F}"/>
          </ac:cxnSpMkLst>
        </pc:cxnChg>
        <pc:cxnChg chg="mod">
          <ac:chgData name="Phillip Kaufman" userId="c001b2a046940d7c" providerId="LiveId" clId="{5CB25B10-5B1C-4017-B167-ED3104435743}" dt="2024-05-30T06:33:11.220" v="9743"/>
          <ac:cxnSpMkLst>
            <pc:docMk/>
            <pc:sldMk cId="1472554453" sldId="947"/>
            <ac:cxnSpMk id="177" creationId="{84D48A89-5733-0C36-87F4-5084186198C2}"/>
          </ac:cxnSpMkLst>
        </pc:cxnChg>
        <pc:cxnChg chg="mod">
          <ac:chgData name="Phillip Kaufman" userId="c001b2a046940d7c" providerId="LiveId" clId="{5CB25B10-5B1C-4017-B167-ED3104435743}" dt="2024-05-30T06:33:11.220" v="9743"/>
          <ac:cxnSpMkLst>
            <pc:docMk/>
            <pc:sldMk cId="1472554453" sldId="947"/>
            <ac:cxnSpMk id="178" creationId="{1E19E7BF-D654-6312-2A5D-1114B862DB39}"/>
          </ac:cxnSpMkLst>
        </pc:cxnChg>
        <pc:cxnChg chg="mod">
          <ac:chgData name="Phillip Kaufman" userId="c001b2a046940d7c" providerId="LiveId" clId="{5CB25B10-5B1C-4017-B167-ED3104435743}" dt="2024-05-30T06:33:11.220" v="9743"/>
          <ac:cxnSpMkLst>
            <pc:docMk/>
            <pc:sldMk cId="1472554453" sldId="947"/>
            <ac:cxnSpMk id="179" creationId="{B5DD7A8C-EB6A-200D-82C5-B0445BB30F1A}"/>
          </ac:cxnSpMkLst>
        </pc:cxnChg>
        <pc:cxnChg chg="mod">
          <ac:chgData name="Phillip Kaufman" userId="c001b2a046940d7c" providerId="LiveId" clId="{5CB25B10-5B1C-4017-B167-ED3104435743}" dt="2024-05-30T06:33:11.220" v="9743"/>
          <ac:cxnSpMkLst>
            <pc:docMk/>
            <pc:sldMk cId="1472554453" sldId="947"/>
            <ac:cxnSpMk id="180" creationId="{786E4EE1-A435-C5D4-3E34-67B693E9F0D1}"/>
          </ac:cxnSpMkLst>
        </pc:cxnChg>
        <pc:cxnChg chg="mod">
          <ac:chgData name="Phillip Kaufman" userId="c001b2a046940d7c" providerId="LiveId" clId="{5CB25B10-5B1C-4017-B167-ED3104435743}" dt="2024-05-30T06:33:11.220" v="9743"/>
          <ac:cxnSpMkLst>
            <pc:docMk/>
            <pc:sldMk cId="1472554453" sldId="947"/>
            <ac:cxnSpMk id="181" creationId="{1BB6FFA5-9B91-8B7B-AD3C-CF7BBB7D6C09}"/>
          </ac:cxnSpMkLst>
        </pc:cxnChg>
        <pc:cxnChg chg="mod">
          <ac:chgData name="Phillip Kaufman" userId="c001b2a046940d7c" providerId="LiveId" clId="{5CB25B10-5B1C-4017-B167-ED3104435743}" dt="2024-05-30T06:33:11.220" v="9743"/>
          <ac:cxnSpMkLst>
            <pc:docMk/>
            <pc:sldMk cId="1472554453" sldId="947"/>
            <ac:cxnSpMk id="182" creationId="{DD1EE259-3A4B-07AC-8720-8F72CCD1A085}"/>
          </ac:cxnSpMkLst>
        </pc:cxnChg>
        <pc:cxnChg chg="mod">
          <ac:chgData name="Phillip Kaufman" userId="c001b2a046940d7c" providerId="LiveId" clId="{5CB25B10-5B1C-4017-B167-ED3104435743}" dt="2024-05-30T06:33:11.220" v="9743"/>
          <ac:cxnSpMkLst>
            <pc:docMk/>
            <pc:sldMk cId="1472554453" sldId="947"/>
            <ac:cxnSpMk id="183" creationId="{4FD755E8-5D6D-31E9-E25D-F108E33380F1}"/>
          </ac:cxnSpMkLst>
        </pc:cxnChg>
        <pc:cxnChg chg="mod">
          <ac:chgData name="Phillip Kaufman" userId="c001b2a046940d7c" providerId="LiveId" clId="{5CB25B10-5B1C-4017-B167-ED3104435743}" dt="2024-05-30T06:33:11.220" v="9743"/>
          <ac:cxnSpMkLst>
            <pc:docMk/>
            <pc:sldMk cId="1472554453" sldId="947"/>
            <ac:cxnSpMk id="184" creationId="{078BE0A2-DE53-3A40-9A5D-41E17BE3BD21}"/>
          </ac:cxnSpMkLst>
        </pc:cxnChg>
        <pc:cxnChg chg="mod">
          <ac:chgData name="Phillip Kaufman" userId="c001b2a046940d7c" providerId="LiveId" clId="{5CB25B10-5B1C-4017-B167-ED3104435743}" dt="2024-05-30T06:33:11.220" v="9743"/>
          <ac:cxnSpMkLst>
            <pc:docMk/>
            <pc:sldMk cId="1472554453" sldId="947"/>
            <ac:cxnSpMk id="185" creationId="{398D876A-39F9-54A8-2F60-72CFCC93AE9F}"/>
          </ac:cxnSpMkLst>
        </pc:cxnChg>
        <pc:cxnChg chg="mod">
          <ac:chgData name="Phillip Kaufman" userId="c001b2a046940d7c" providerId="LiveId" clId="{5CB25B10-5B1C-4017-B167-ED3104435743}" dt="2024-05-30T06:33:11.220" v="9743"/>
          <ac:cxnSpMkLst>
            <pc:docMk/>
            <pc:sldMk cId="1472554453" sldId="947"/>
            <ac:cxnSpMk id="186" creationId="{AC8A9D67-13BE-1277-A491-519306F31AE2}"/>
          </ac:cxnSpMkLst>
        </pc:cxnChg>
        <pc:cxnChg chg="mod">
          <ac:chgData name="Phillip Kaufman" userId="c001b2a046940d7c" providerId="LiveId" clId="{5CB25B10-5B1C-4017-B167-ED3104435743}" dt="2024-05-30T06:33:11.220" v="9743"/>
          <ac:cxnSpMkLst>
            <pc:docMk/>
            <pc:sldMk cId="1472554453" sldId="947"/>
            <ac:cxnSpMk id="187" creationId="{6F5FBCED-153E-6432-9134-44E6920F08A4}"/>
          </ac:cxnSpMkLst>
        </pc:cxnChg>
        <pc:cxnChg chg="mod">
          <ac:chgData name="Phillip Kaufman" userId="c001b2a046940d7c" providerId="LiveId" clId="{5CB25B10-5B1C-4017-B167-ED3104435743}" dt="2024-05-30T06:33:11.220" v="9743"/>
          <ac:cxnSpMkLst>
            <pc:docMk/>
            <pc:sldMk cId="1472554453" sldId="947"/>
            <ac:cxnSpMk id="188" creationId="{07FBF6FB-A2F7-B983-1733-1DF9C5A260DF}"/>
          </ac:cxnSpMkLst>
        </pc:cxnChg>
        <pc:cxnChg chg="mod">
          <ac:chgData name="Phillip Kaufman" userId="c001b2a046940d7c" providerId="LiveId" clId="{5CB25B10-5B1C-4017-B167-ED3104435743}" dt="2024-05-30T06:33:11.220" v="9743"/>
          <ac:cxnSpMkLst>
            <pc:docMk/>
            <pc:sldMk cId="1472554453" sldId="947"/>
            <ac:cxnSpMk id="198" creationId="{6673E16C-DD49-9116-2A31-D043717BB36B}"/>
          </ac:cxnSpMkLst>
        </pc:cxnChg>
        <pc:cxnChg chg="mod">
          <ac:chgData name="Phillip Kaufman" userId="c001b2a046940d7c" providerId="LiveId" clId="{5CB25B10-5B1C-4017-B167-ED3104435743}" dt="2024-05-30T06:33:11.220" v="9743"/>
          <ac:cxnSpMkLst>
            <pc:docMk/>
            <pc:sldMk cId="1472554453" sldId="947"/>
            <ac:cxnSpMk id="199" creationId="{79C60686-E4AF-E17B-DCD3-856CF4C6C577}"/>
          </ac:cxnSpMkLst>
        </pc:cxnChg>
      </pc:sldChg>
      <pc:sldChg chg="addSp delSp modSp mod modNotesTx">
        <pc:chgData name="Phillip Kaufman" userId="c001b2a046940d7c" providerId="LiveId" clId="{5CB25B10-5B1C-4017-B167-ED3104435743}" dt="2024-05-30T06:33:19.973" v="9747"/>
        <pc:sldMkLst>
          <pc:docMk/>
          <pc:sldMk cId="2393263260" sldId="948"/>
        </pc:sldMkLst>
        <pc:spChg chg="mod">
          <ac:chgData name="Phillip Kaufman" userId="c001b2a046940d7c" providerId="LiveId" clId="{5CB25B10-5B1C-4017-B167-ED3104435743}" dt="2024-05-30T06:18:47.175" v="9546"/>
          <ac:spMkLst>
            <pc:docMk/>
            <pc:sldMk cId="2393263260" sldId="948"/>
            <ac:spMk id="5" creationId="{6CEB60BC-DDA0-C7A6-21AD-37AD0021BB0A}"/>
          </ac:spMkLst>
        </pc:spChg>
        <pc:spChg chg="mod">
          <ac:chgData name="Phillip Kaufman" userId="c001b2a046940d7c" providerId="LiveId" clId="{5CB25B10-5B1C-4017-B167-ED3104435743}" dt="2024-05-30T06:18:47.175" v="9546"/>
          <ac:spMkLst>
            <pc:docMk/>
            <pc:sldMk cId="2393263260" sldId="948"/>
            <ac:spMk id="6" creationId="{6826F96E-794D-AB4F-9DAA-2933025234AE}"/>
          </ac:spMkLst>
        </pc:spChg>
        <pc:spChg chg="mod">
          <ac:chgData name="Phillip Kaufman" userId="c001b2a046940d7c" providerId="LiveId" clId="{5CB25B10-5B1C-4017-B167-ED3104435743}" dt="2024-05-18T03:08:27.303" v="2701" actId="1076"/>
          <ac:spMkLst>
            <pc:docMk/>
            <pc:sldMk cId="2393263260" sldId="948"/>
            <ac:spMk id="7" creationId="{D1A539D5-D594-3AFC-DB1A-F03078163554}"/>
          </ac:spMkLst>
        </pc:spChg>
        <pc:spChg chg="mod">
          <ac:chgData name="Phillip Kaufman" userId="c001b2a046940d7c" providerId="LiveId" clId="{5CB25B10-5B1C-4017-B167-ED3104435743}" dt="2024-05-21T01:28:59.030" v="4033" actId="465"/>
          <ac:spMkLst>
            <pc:docMk/>
            <pc:sldMk cId="2393263260" sldId="948"/>
            <ac:spMk id="8" creationId="{E6C74CF9-CB90-3741-8D2A-8E0B8330FCF3}"/>
          </ac:spMkLst>
        </pc:spChg>
        <pc:spChg chg="mod">
          <ac:chgData name="Phillip Kaufman" userId="c001b2a046940d7c" providerId="LiveId" clId="{5CB25B10-5B1C-4017-B167-ED3104435743}" dt="2024-05-21T01:28:59.030" v="4033" actId="465"/>
          <ac:spMkLst>
            <pc:docMk/>
            <pc:sldMk cId="2393263260" sldId="948"/>
            <ac:spMk id="9" creationId="{9FF3A5B7-89A6-512E-BC30-215E10D46F47}"/>
          </ac:spMkLst>
        </pc:spChg>
        <pc:spChg chg="mod">
          <ac:chgData name="Phillip Kaufman" userId="c001b2a046940d7c" providerId="LiveId" clId="{5CB25B10-5B1C-4017-B167-ED3104435743}" dt="2024-05-14T06:46:49.142" v="761" actId="165"/>
          <ac:spMkLst>
            <pc:docMk/>
            <pc:sldMk cId="2393263260" sldId="948"/>
            <ac:spMk id="13" creationId="{AD7BBF35-DDEC-AB22-0B2E-9F27D2EBE013}"/>
          </ac:spMkLst>
        </pc:spChg>
        <pc:spChg chg="mod">
          <ac:chgData name="Phillip Kaufman" userId="c001b2a046940d7c" providerId="LiveId" clId="{5CB25B10-5B1C-4017-B167-ED3104435743}" dt="2024-05-18T02:57:22.048" v="2628"/>
          <ac:spMkLst>
            <pc:docMk/>
            <pc:sldMk cId="2393263260" sldId="948"/>
            <ac:spMk id="14" creationId="{2842EBBC-5C34-3894-5AE5-15E24D5BD48E}"/>
          </ac:spMkLst>
        </pc:spChg>
        <pc:spChg chg="mod">
          <ac:chgData name="Phillip Kaufman" userId="c001b2a046940d7c" providerId="LiveId" clId="{5CB25B10-5B1C-4017-B167-ED3104435743}" dt="2024-05-14T06:46:49.142" v="761" actId="165"/>
          <ac:spMkLst>
            <pc:docMk/>
            <pc:sldMk cId="2393263260" sldId="948"/>
            <ac:spMk id="14" creationId="{9F306848-2E55-D948-BF3D-4A954FF8AFDC}"/>
          </ac:spMkLst>
        </pc:spChg>
        <pc:spChg chg="mod">
          <ac:chgData name="Phillip Kaufman" userId="c001b2a046940d7c" providerId="LiveId" clId="{5CB25B10-5B1C-4017-B167-ED3104435743}" dt="2024-05-18T02:57:22.048" v="2628"/>
          <ac:spMkLst>
            <pc:docMk/>
            <pc:sldMk cId="2393263260" sldId="948"/>
            <ac:spMk id="15" creationId="{667D71C9-5ED4-71C4-2BC0-C95909555DBF}"/>
          </ac:spMkLst>
        </pc:spChg>
        <pc:spChg chg="mod">
          <ac:chgData name="Phillip Kaufman" userId="c001b2a046940d7c" providerId="LiveId" clId="{5CB25B10-5B1C-4017-B167-ED3104435743}" dt="2024-05-14T06:46:49.142" v="761" actId="165"/>
          <ac:spMkLst>
            <pc:docMk/>
            <pc:sldMk cId="2393263260" sldId="948"/>
            <ac:spMk id="16" creationId="{1B0B832D-700B-60C8-DD32-EA08E816C500}"/>
          </ac:spMkLst>
        </pc:spChg>
        <pc:spChg chg="mod">
          <ac:chgData name="Phillip Kaufman" userId="c001b2a046940d7c" providerId="LiveId" clId="{5CB25B10-5B1C-4017-B167-ED3104435743}" dt="2024-05-18T02:57:22.048" v="2628"/>
          <ac:spMkLst>
            <pc:docMk/>
            <pc:sldMk cId="2393263260" sldId="948"/>
            <ac:spMk id="16" creationId="{A7905553-9995-85F6-036C-DB62ADC92F3F}"/>
          </ac:spMkLst>
        </pc:spChg>
        <pc:spChg chg="mod">
          <ac:chgData name="Phillip Kaufman" userId="c001b2a046940d7c" providerId="LiveId" clId="{5CB25B10-5B1C-4017-B167-ED3104435743}" dt="2024-05-14T06:46:49.142" v="761" actId="165"/>
          <ac:spMkLst>
            <pc:docMk/>
            <pc:sldMk cId="2393263260" sldId="948"/>
            <ac:spMk id="17" creationId="{5331E30F-AEB3-6795-A321-1831D8801C8E}"/>
          </ac:spMkLst>
        </pc:spChg>
        <pc:spChg chg="mod">
          <ac:chgData name="Phillip Kaufman" userId="c001b2a046940d7c" providerId="LiveId" clId="{5CB25B10-5B1C-4017-B167-ED3104435743}" dt="2024-05-18T02:57:22.048" v="2628"/>
          <ac:spMkLst>
            <pc:docMk/>
            <pc:sldMk cId="2393263260" sldId="948"/>
            <ac:spMk id="17" creationId="{58842AFB-CD53-D1DC-7A2B-BC42CFA78DA2}"/>
          </ac:spMkLst>
        </pc:spChg>
        <pc:spChg chg="mod">
          <ac:chgData name="Phillip Kaufman" userId="c001b2a046940d7c" providerId="LiveId" clId="{5CB25B10-5B1C-4017-B167-ED3104435743}" dt="2024-05-14T06:46:49.142" v="761" actId="165"/>
          <ac:spMkLst>
            <pc:docMk/>
            <pc:sldMk cId="2393263260" sldId="948"/>
            <ac:spMk id="18" creationId="{5001E28D-F766-A40D-EF36-41003A56F0CD}"/>
          </ac:spMkLst>
        </pc:spChg>
        <pc:spChg chg="mod">
          <ac:chgData name="Phillip Kaufman" userId="c001b2a046940d7c" providerId="LiveId" clId="{5CB25B10-5B1C-4017-B167-ED3104435743}" dt="2024-05-18T02:57:22.048" v="2628"/>
          <ac:spMkLst>
            <pc:docMk/>
            <pc:sldMk cId="2393263260" sldId="948"/>
            <ac:spMk id="18" creationId="{731D0487-8BEA-F439-9D1F-BBFF0EA3EB02}"/>
          </ac:spMkLst>
        </pc:spChg>
        <pc:spChg chg="mod">
          <ac:chgData name="Phillip Kaufman" userId="c001b2a046940d7c" providerId="LiveId" clId="{5CB25B10-5B1C-4017-B167-ED3104435743}" dt="2024-05-18T02:57:22.048" v="2628"/>
          <ac:spMkLst>
            <pc:docMk/>
            <pc:sldMk cId="2393263260" sldId="948"/>
            <ac:spMk id="19" creationId="{A60FAA55-8ACB-EC1C-7E85-063FA90E7F18}"/>
          </ac:spMkLst>
        </pc:spChg>
        <pc:spChg chg="mod">
          <ac:chgData name="Phillip Kaufman" userId="c001b2a046940d7c" providerId="LiveId" clId="{5CB25B10-5B1C-4017-B167-ED3104435743}" dt="2024-05-14T06:46:49.142" v="761" actId="165"/>
          <ac:spMkLst>
            <pc:docMk/>
            <pc:sldMk cId="2393263260" sldId="948"/>
            <ac:spMk id="19" creationId="{EE2B940F-4931-71EB-9455-6C8BB4625F3C}"/>
          </ac:spMkLst>
        </pc:spChg>
        <pc:spChg chg="mod">
          <ac:chgData name="Phillip Kaufman" userId="c001b2a046940d7c" providerId="LiveId" clId="{5CB25B10-5B1C-4017-B167-ED3104435743}" dt="2024-05-14T06:47:56.371" v="780" actId="165"/>
          <ac:spMkLst>
            <pc:docMk/>
            <pc:sldMk cId="2393263260" sldId="948"/>
            <ac:spMk id="23" creationId="{EBD43448-A4DF-B7E7-28F9-E1CFF0D59D38}"/>
          </ac:spMkLst>
        </pc:spChg>
        <pc:spChg chg="mod">
          <ac:chgData name="Phillip Kaufman" userId="c001b2a046940d7c" providerId="LiveId" clId="{5CB25B10-5B1C-4017-B167-ED3104435743}" dt="2024-05-14T06:47:56.371" v="780" actId="165"/>
          <ac:spMkLst>
            <pc:docMk/>
            <pc:sldMk cId="2393263260" sldId="948"/>
            <ac:spMk id="24" creationId="{B65E7571-C75B-948B-3B4C-A5E5B5555CD6}"/>
          </ac:spMkLst>
        </pc:spChg>
        <pc:spChg chg="mod">
          <ac:chgData name="Phillip Kaufman" userId="c001b2a046940d7c" providerId="LiveId" clId="{5CB25B10-5B1C-4017-B167-ED3104435743}" dt="2024-05-14T06:47:56.371" v="780" actId="165"/>
          <ac:spMkLst>
            <pc:docMk/>
            <pc:sldMk cId="2393263260" sldId="948"/>
            <ac:spMk id="25" creationId="{478BE640-6C36-7646-278E-776C5EA83FF8}"/>
          </ac:spMkLst>
        </pc:spChg>
        <pc:spChg chg="mod">
          <ac:chgData name="Phillip Kaufman" userId="c001b2a046940d7c" providerId="LiveId" clId="{5CB25B10-5B1C-4017-B167-ED3104435743}" dt="2024-05-14T06:47:56.371" v="780" actId="165"/>
          <ac:spMkLst>
            <pc:docMk/>
            <pc:sldMk cId="2393263260" sldId="948"/>
            <ac:spMk id="26" creationId="{FF28D28B-AC49-3634-0042-E5CD9465F7C4}"/>
          </ac:spMkLst>
        </pc:spChg>
        <pc:spChg chg="mod">
          <ac:chgData name="Phillip Kaufman" userId="c001b2a046940d7c" providerId="LiveId" clId="{5CB25B10-5B1C-4017-B167-ED3104435743}" dt="2024-05-14T06:47:56.371" v="780" actId="165"/>
          <ac:spMkLst>
            <pc:docMk/>
            <pc:sldMk cId="2393263260" sldId="948"/>
            <ac:spMk id="27" creationId="{426E1EB1-7BE3-6342-EF42-C70549F0103E}"/>
          </ac:spMkLst>
        </pc:spChg>
        <pc:spChg chg="mod">
          <ac:chgData name="Phillip Kaufman" userId="c001b2a046940d7c" providerId="LiveId" clId="{5CB25B10-5B1C-4017-B167-ED3104435743}" dt="2024-05-14T06:47:56.371" v="780" actId="165"/>
          <ac:spMkLst>
            <pc:docMk/>
            <pc:sldMk cId="2393263260" sldId="948"/>
            <ac:spMk id="28" creationId="{C3EBFBEC-5C00-28DA-8243-1080D4F4FEAE}"/>
          </ac:spMkLst>
        </pc:spChg>
        <pc:spChg chg="mod">
          <ac:chgData name="Phillip Kaufman" userId="c001b2a046940d7c" providerId="LiveId" clId="{5CB25B10-5B1C-4017-B167-ED3104435743}" dt="2024-05-14T06:46:49.142" v="761" actId="165"/>
          <ac:spMkLst>
            <pc:docMk/>
            <pc:sldMk cId="2393263260" sldId="948"/>
            <ac:spMk id="61" creationId="{34629C6F-2D7D-052E-2051-21C5F9F9A9E6}"/>
          </ac:spMkLst>
        </pc:spChg>
        <pc:spChg chg="mod">
          <ac:chgData name="Phillip Kaufman" userId="c001b2a046940d7c" providerId="LiveId" clId="{5CB25B10-5B1C-4017-B167-ED3104435743}" dt="2024-05-18T02:57:22.048" v="2628"/>
          <ac:spMkLst>
            <pc:docMk/>
            <pc:sldMk cId="2393263260" sldId="948"/>
            <ac:spMk id="61" creationId="{E16BECCB-C933-E72B-B551-8D70ED091ECA}"/>
          </ac:spMkLst>
        </pc:spChg>
        <pc:spChg chg="mod">
          <ac:chgData name="Phillip Kaufman" userId="c001b2a046940d7c" providerId="LiveId" clId="{5CB25B10-5B1C-4017-B167-ED3104435743}" dt="2024-05-14T06:46:49.142" v="761" actId="165"/>
          <ac:spMkLst>
            <pc:docMk/>
            <pc:sldMk cId="2393263260" sldId="948"/>
            <ac:spMk id="62" creationId="{38CAE910-EFAD-E342-409B-14BEDB3ECCDE}"/>
          </ac:spMkLst>
        </pc:spChg>
        <pc:spChg chg="mod">
          <ac:chgData name="Phillip Kaufman" userId="c001b2a046940d7c" providerId="LiveId" clId="{5CB25B10-5B1C-4017-B167-ED3104435743}" dt="2024-05-18T02:57:22.048" v="2628"/>
          <ac:spMkLst>
            <pc:docMk/>
            <pc:sldMk cId="2393263260" sldId="948"/>
            <ac:spMk id="62" creationId="{F96486A9-F6E8-DE5F-412F-047404B607AB}"/>
          </ac:spMkLst>
        </pc:spChg>
        <pc:spChg chg="mod">
          <ac:chgData name="Phillip Kaufman" userId="c001b2a046940d7c" providerId="LiveId" clId="{5CB25B10-5B1C-4017-B167-ED3104435743}" dt="2024-05-21T01:28:52.567" v="4032" actId="1076"/>
          <ac:spMkLst>
            <pc:docMk/>
            <pc:sldMk cId="2393263260" sldId="948"/>
            <ac:spMk id="67" creationId="{D94E4719-B5C3-D4B3-C973-E6869362D98F}"/>
          </ac:spMkLst>
        </pc:spChg>
        <pc:spChg chg="mod">
          <ac:chgData name="Phillip Kaufman" userId="c001b2a046940d7c" providerId="LiveId" clId="{5CB25B10-5B1C-4017-B167-ED3104435743}" dt="2024-05-16T08:19:10.104" v="2272" actId="20577"/>
          <ac:spMkLst>
            <pc:docMk/>
            <pc:sldMk cId="2393263260" sldId="948"/>
            <ac:spMk id="68" creationId="{02CF5547-6D4D-3C07-5E32-34F12FA96A04}"/>
          </ac:spMkLst>
        </pc:spChg>
        <pc:spChg chg="mod">
          <ac:chgData name="Phillip Kaufman" userId="c001b2a046940d7c" providerId="LiveId" clId="{5CB25B10-5B1C-4017-B167-ED3104435743}" dt="2024-05-30T06:20:55.013" v="9576"/>
          <ac:spMkLst>
            <pc:docMk/>
            <pc:sldMk cId="2393263260" sldId="948"/>
            <ac:spMk id="87" creationId="{A7CDD028-ABA8-3DB5-A612-D3D0DF3D6C53}"/>
          </ac:spMkLst>
        </pc:spChg>
        <pc:spChg chg="mod">
          <ac:chgData name="Phillip Kaufman" userId="c001b2a046940d7c" providerId="LiveId" clId="{5CB25B10-5B1C-4017-B167-ED3104435743}" dt="2024-05-30T06:20:55.013" v="9576"/>
          <ac:spMkLst>
            <pc:docMk/>
            <pc:sldMk cId="2393263260" sldId="948"/>
            <ac:spMk id="88" creationId="{E2001E16-6C93-A41A-1C90-B81D8EE44D4C}"/>
          </ac:spMkLst>
        </pc:spChg>
        <pc:spChg chg="mod">
          <ac:chgData name="Phillip Kaufman" userId="c001b2a046940d7c" providerId="LiveId" clId="{5CB25B10-5B1C-4017-B167-ED3104435743}" dt="2024-05-30T06:20:55.013" v="9576"/>
          <ac:spMkLst>
            <pc:docMk/>
            <pc:sldMk cId="2393263260" sldId="948"/>
            <ac:spMk id="89" creationId="{9D694361-4FCC-21AA-0F3A-F9A5DFAC1002}"/>
          </ac:spMkLst>
        </pc:spChg>
        <pc:spChg chg="mod">
          <ac:chgData name="Phillip Kaufman" userId="c001b2a046940d7c" providerId="LiveId" clId="{5CB25B10-5B1C-4017-B167-ED3104435743}" dt="2024-05-30T06:20:55.013" v="9576"/>
          <ac:spMkLst>
            <pc:docMk/>
            <pc:sldMk cId="2393263260" sldId="948"/>
            <ac:spMk id="90" creationId="{EDD420FE-3CEA-7C9E-F853-E741F829F79F}"/>
          </ac:spMkLst>
        </pc:spChg>
        <pc:spChg chg="mod">
          <ac:chgData name="Phillip Kaufman" userId="c001b2a046940d7c" providerId="LiveId" clId="{5CB25B10-5B1C-4017-B167-ED3104435743}" dt="2024-05-30T06:20:55.013" v="9576"/>
          <ac:spMkLst>
            <pc:docMk/>
            <pc:sldMk cId="2393263260" sldId="948"/>
            <ac:spMk id="91" creationId="{19948A8C-191E-79FB-978B-BB2553B5225D}"/>
          </ac:spMkLst>
        </pc:spChg>
        <pc:spChg chg="mod">
          <ac:chgData name="Phillip Kaufman" userId="c001b2a046940d7c" providerId="LiveId" clId="{5CB25B10-5B1C-4017-B167-ED3104435743}" dt="2024-05-30T06:20:55.013" v="9576"/>
          <ac:spMkLst>
            <pc:docMk/>
            <pc:sldMk cId="2393263260" sldId="948"/>
            <ac:spMk id="92" creationId="{0D1FABA0-1F1E-F7B6-E13C-84250EEC6B29}"/>
          </ac:spMkLst>
        </pc:spChg>
        <pc:spChg chg="mod">
          <ac:chgData name="Phillip Kaufman" userId="c001b2a046940d7c" providerId="LiveId" clId="{5CB25B10-5B1C-4017-B167-ED3104435743}" dt="2024-05-30T06:20:55.013" v="9576"/>
          <ac:spMkLst>
            <pc:docMk/>
            <pc:sldMk cId="2393263260" sldId="948"/>
            <ac:spMk id="93" creationId="{5E47D7EB-2A4F-D296-E31B-015878DF474B}"/>
          </ac:spMkLst>
        </pc:spChg>
        <pc:spChg chg="mod">
          <ac:chgData name="Phillip Kaufman" userId="c001b2a046940d7c" providerId="LiveId" clId="{5CB25B10-5B1C-4017-B167-ED3104435743}" dt="2024-05-30T06:20:55.013" v="9576"/>
          <ac:spMkLst>
            <pc:docMk/>
            <pc:sldMk cId="2393263260" sldId="948"/>
            <ac:spMk id="94" creationId="{D19B24C6-8C0D-1D22-1C81-1CF3EED82A69}"/>
          </ac:spMkLst>
        </pc:spChg>
        <pc:spChg chg="mod">
          <ac:chgData name="Phillip Kaufman" userId="c001b2a046940d7c" providerId="LiveId" clId="{5CB25B10-5B1C-4017-B167-ED3104435743}" dt="2024-05-14T06:47:56.371" v="780" actId="165"/>
          <ac:spMkLst>
            <pc:docMk/>
            <pc:sldMk cId="2393263260" sldId="948"/>
            <ac:spMk id="101" creationId="{9FBA63DA-16A3-D576-9925-A3FC05403283}"/>
          </ac:spMkLst>
        </pc:spChg>
        <pc:spChg chg="mod">
          <ac:chgData name="Phillip Kaufman" userId="c001b2a046940d7c" providerId="LiveId" clId="{5CB25B10-5B1C-4017-B167-ED3104435743}" dt="2024-05-14T06:47:56.371" v="780" actId="165"/>
          <ac:spMkLst>
            <pc:docMk/>
            <pc:sldMk cId="2393263260" sldId="948"/>
            <ac:spMk id="102" creationId="{E9052308-A7C9-C85E-E9E3-5542A5A110D4}"/>
          </ac:spMkLst>
        </pc:spChg>
        <pc:spChg chg="mod">
          <ac:chgData name="Phillip Kaufman" userId="c001b2a046940d7c" providerId="LiveId" clId="{5CB25B10-5B1C-4017-B167-ED3104435743}" dt="2024-05-30T06:17:26.248" v="9529" actId="165"/>
          <ac:spMkLst>
            <pc:docMk/>
            <pc:sldMk cId="2393263260" sldId="948"/>
            <ac:spMk id="108" creationId="{8CFD294E-ADAD-99C9-B80D-3279F6F74642}"/>
          </ac:spMkLst>
        </pc:spChg>
        <pc:spChg chg="mod">
          <ac:chgData name="Phillip Kaufman" userId="c001b2a046940d7c" providerId="LiveId" clId="{5CB25B10-5B1C-4017-B167-ED3104435743}" dt="2024-05-30T06:17:26.248" v="9529" actId="165"/>
          <ac:spMkLst>
            <pc:docMk/>
            <pc:sldMk cId="2393263260" sldId="948"/>
            <ac:spMk id="109" creationId="{31CC0867-1186-2162-F162-9A586828A425}"/>
          </ac:spMkLst>
        </pc:spChg>
        <pc:spChg chg="mod">
          <ac:chgData name="Phillip Kaufman" userId="c001b2a046940d7c" providerId="LiveId" clId="{5CB25B10-5B1C-4017-B167-ED3104435743}" dt="2024-05-30T06:17:26.248" v="9529" actId="165"/>
          <ac:spMkLst>
            <pc:docMk/>
            <pc:sldMk cId="2393263260" sldId="948"/>
            <ac:spMk id="110" creationId="{15CE14BD-7C21-BF44-629F-B0A3C0AFA544}"/>
          </ac:spMkLst>
        </pc:spChg>
        <pc:spChg chg="mod">
          <ac:chgData name="Phillip Kaufman" userId="c001b2a046940d7c" providerId="LiveId" clId="{5CB25B10-5B1C-4017-B167-ED3104435743}" dt="2024-05-30T06:17:26.248" v="9529" actId="165"/>
          <ac:spMkLst>
            <pc:docMk/>
            <pc:sldMk cId="2393263260" sldId="948"/>
            <ac:spMk id="111" creationId="{75186FA5-9174-B987-DAC9-A2A2EE1332F9}"/>
          </ac:spMkLst>
        </pc:spChg>
        <pc:spChg chg="mod">
          <ac:chgData name="Phillip Kaufman" userId="c001b2a046940d7c" providerId="LiveId" clId="{5CB25B10-5B1C-4017-B167-ED3104435743}" dt="2024-05-30T06:17:26.248" v="9529" actId="165"/>
          <ac:spMkLst>
            <pc:docMk/>
            <pc:sldMk cId="2393263260" sldId="948"/>
            <ac:spMk id="112" creationId="{3A2C012E-49BF-DABA-D4F1-5F34AE7C305F}"/>
          </ac:spMkLst>
        </pc:spChg>
        <pc:spChg chg="mod">
          <ac:chgData name="Phillip Kaufman" userId="c001b2a046940d7c" providerId="LiveId" clId="{5CB25B10-5B1C-4017-B167-ED3104435743}" dt="2024-05-30T06:17:26.248" v="9529" actId="165"/>
          <ac:spMkLst>
            <pc:docMk/>
            <pc:sldMk cId="2393263260" sldId="948"/>
            <ac:spMk id="113" creationId="{A455405D-BC00-825A-5E06-33CA3F533621}"/>
          </ac:spMkLst>
        </pc:spChg>
        <pc:spChg chg="mod">
          <ac:chgData name="Phillip Kaufman" userId="c001b2a046940d7c" providerId="LiveId" clId="{5CB25B10-5B1C-4017-B167-ED3104435743}" dt="2024-05-30T06:21:13.643" v="9583"/>
          <ac:spMkLst>
            <pc:docMk/>
            <pc:sldMk cId="2393263260" sldId="948"/>
            <ac:spMk id="142" creationId="{A7CDD028-ABA8-3DB5-A612-D3D0DF3D6C53}"/>
          </ac:spMkLst>
        </pc:spChg>
        <pc:spChg chg="mod">
          <ac:chgData name="Phillip Kaufman" userId="c001b2a046940d7c" providerId="LiveId" clId="{5CB25B10-5B1C-4017-B167-ED3104435743}" dt="2024-05-30T06:21:13.643" v="9583"/>
          <ac:spMkLst>
            <pc:docMk/>
            <pc:sldMk cId="2393263260" sldId="948"/>
            <ac:spMk id="143" creationId="{E2001E16-6C93-A41A-1C90-B81D8EE44D4C}"/>
          </ac:spMkLst>
        </pc:spChg>
        <pc:spChg chg="mod">
          <ac:chgData name="Phillip Kaufman" userId="c001b2a046940d7c" providerId="LiveId" clId="{5CB25B10-5B1C-4017-B167-ED3104435743}" dt="2024-05-30T06:21:13.643" v="9583"/>
          <ac:spMkLst>
            <pc:docMk/>
            <pc:sldMk cId="2393263260" sldId="948"/>
            <ac:spMk id="144" creationId="{9D694361-4FCC-21AA-0F3A-F9A5DFAC1002}"/>
          </ac:spMkLst>
        </pc:spChg>
        <pc:spChg chg="mod">
          <ac:chgData name="Phillip Kaufman" userId="c001b2a046940d7c" providerId="LiveId" clId="{5CB25B10-5B1C-4017-B167-ED3104435743}" dt="2024-05-30T06:21:13.643" v="9583"/>
          <ac:spMkLst>
            <pc:docMk/>
            <pc:sldMk cId="2393263260" sldId="948"/>
            <ac:spMk id="145" creationId="{EDD420FE-3CEA-7C9E-F853-E741F829F79F}"/>
          </ac:spMkLst>
        </pc:spChg>
        <pc:spChg chg="mod">
          <ac:chgData name="Phillip Kaufman" userId="c001b2a046940d7c" providerId="LiveId" clId="{5CB25B10-5B1C-4017-B167-ED3104435743}" dt="2024-05-30T06:21:13.643" v="9583"/>
          <ac:spMkLst>
            <pc:docMk/>
            <pc:sldMk cId="2393263260" sldId="948"/>
            <ac:spMk id="146" creationId="{19948A8C-191E-79FB-978B-BB2553B5225D}"/>
          </ac:spMkLst>
        </pc:spChg>
        <pc:spChg chg="del mod topLvl">
          <ac:chgData name="Phillip Kaufman" userId="c001b2a046940d7c" providerId="LiveId" clId="{5CB25B10-5B1C-4017-B167-ED3104435743}" dt="2024-05-30T06:21:26.261" v="9587" actId="478"/>
          <ac:spMkLst>
            <pc:docMk/>
            <pc:sldMk cId="2393263260" sldId="948"/>
            <ac:spMk id="147" creationId="{E07E2BCD-DF02-6984-14C5-6E63AA565A9B}"/>
          </ac:spMkLst>
        </pc:spChg>
        <pc:spChg chg="del mod topLvl">
          <ac:chgData name="Phillip Kaufman" userId="c001b2a046940d7c" providerId="LiveId" clId="{5CB25B10-5B1C-4017-B167-ED3104435743}" dt="2024-05-30T06:21:36.492" v="9590" actId="478"/>
          <ac:spMkLst>
            <pc:docMk/>
            <pc:sldMk cId="2393263260" sldId="948"/>
            <ac:spMk id="148" creationId="{DCA5AF94-55EE-E33E-8966-39D2E8EA756D}"/>
          </ac:spMkLst>
        </pc:spChg>
        <pc:spChg chg="mod">
          <ac:chgData name="Phillip Kaufman" userId="c001b2a046940d7c" providerId="LiveId" clId="{5CB25B10-5B1C-4017-B167-ED3104435743}" dt="2024-05-30T06:21:13.643" v="9583"/>
          <ac:spMkLst>
            <pc:docMk/>
            <pc:sldMk cId="2393263260" sldId="948"/>
            <ac:spMk id="152" creationId="{0D1FABA0-1F1E-F7B6-E13C-84250EEC6B29}"/>
          </ac:spMkLst>
        </pc:spChg>
        <pc:spChg chg="mod">
          <ac:chgData name="Phillip Kaufman" userId="c001b2a046940d7c" providerId="LiveId" clId="{5CB25B10-5B1C-4017-B167-ED3104435743}" dt="2024-05-30T06:21:13.643" v="9583"/>
          <ac:spMkLst>
            <pc:docMk/>
            <pc:sldMk cId="2393263260" sldId="948"/>
            <ac:spMk id="153" creationId="{5E47D7EB-2A4F-D296-E31B-015878DF474B}"/>
          </ac:spMkLst>
        </pc:spChg>
        <pc:spChg chg="mod">
          <ac:chgData name="Phillip Kaufman" userId="c001b2a046940d7c" providerId="LiveId" clId="{5CB25B10-5B1C-4017-B167-ED3104435743}" dt="2024-05-30T06:21:13.643" v="9583"/>
          <ac:spMkLst>
            <pc:docMk/>
            <pc:sldMk cId="2393263260" sldId="948"/>
            <ac:spMk id="154" creationId="{D19B24C6-8C0D-1D22-1C81-1CF3EED82A69}"/>
          </ac:spMkLst>
        </pc:spChg>
        <pc:spChg chg="mod">
          <ac:chgData name="Phillip Kaufman" userId="c001b2a046940d7c" providerId="LiveId" clId="{5CB25B10-5B1C-4017-B167-ED3104435743}" dt="2024-05-30T06:21:17.025" v="9585"/>
          <ac:spMkLst>
            <pc:docMk/>
            <pc:sldMk cId="2393263260" sldId="948"/>
            <ac:spMk id="195" creationId="{A20D4FDE-A8B1-AF2F-DC16-F54FEC1AF259}"/>
          </ac:spMkLst>
        </pc:spChg>
        <pc:spChg chg="mod">
          <ac:chgData name="Phillip Kaufman" userId="c001b2a046940d7c" providerId="LiveId" clId="{5CB25B10-5B1C-4017-B167-ED3104435743}" dt="2024-05-30T06:21:17.025" v="9585"/>
          <ac:spMkLst>
            <pc:docMk/>
            <pc:sldMk cId="2393263260" sldId="948"/>
            <ac:spMk id="196" creationId="{D540D402-9002-BB4F-EB34-5224D0438B04}"/>
          </ac:spMkLst>
        </pc:spChg>
        <pc:spChg chg="mod">
          <ac:chgData name="Phillip Kaufman" userId="c001b2a046940d7c" providerId="LiveId" clId="{5CB25B10-5B1C-4017-B167-ED3104435743}" dt="2024-05-30T06:21:17.025" v="9585"/>
          <ac:spMkLst>
            <pc:docMk/>
            <pc:sldMk cId="2393263260" sldId="948"/>
            <ac:spMk id="197" creationId="{6D966FB1-5032-7340-B25D-9A73EBE7EE70}"/>
          </ac:spMkLst>
        </pc:spChg>
        <pc:spChg chg="mod">
          <ac:chgData name="Phillip Kaufman" userId="c001b2a046940d7c" providerId="LiveId" clId="{5CB25B10-5B1C-4017-B167-ED3104435743}" dt="2024-05-30T06:21:17.025" v="9585"/>
          <ac:spMkLst>
            <pc:docMk/>
            <pc:sldMk cId="2393263260" sldId="948"/>
            <ac:spMk id="198" creationId="{E93D3674-DF9C-74E1-C2CE-5AB936A63D41}"/>
          </ac:spMkLst>
        </pc:spChg>
        <pc:spChg chg="mod">
          <ac:chgData name="Phillip Kaufman" userId="c001b2a046940d7c" providerId="LiveId" clId="{5CB25B10-5B1C-4017-B167-ED3104435743}" dt="2024-05-30T06:21:17.025" v="9585"/>
          <ac:spMkLst>
            <pc:docMk/>
            <pc:sldMk cId="2393263260" sldId="948"/>
            <ac:spMk id="199" creationId="{9964875A-1237-1B3E-AA8F-80073B1CF27A}"/>
          </ac:spMkLst>
        </pc:spChg>
        <pc:spChg chg="mod">
          <ac:chgData name="Phillip Kaufman" userId="c001b2a046940d7c" providerId="LiveId" clId="{5CB25B10-5B1C-4017-B167-ED3104435743}" dt="2024-05-30T06:21:17.025" v="9585"/>
          <ac:spMkLst>
            <pc:docMk/>
            <pc:sldMk cId="2393263260" sldId="948"/>
            <ac:spMk id="200" creationId="{6B256756-F5C9-B554-1279-04868B9EE7ED}"/>
          </ac:spMkLst>
        </pc:spChg>
        <pc:spChg chg="mod">
          <ac:chgData name="Phillip Kaufman" userId="c001b2a046940d7c" providerId="LiveId" clId="{5CB25B10-5B1C-4017-B167-ED3104435743}" dt="2024-05-30T06:21:17.025" v="9585"/>
          <ac:spMkLst>
            <pc:docMk/>
            <pc:sldMk cId="2393263260" sldId="948"/>
            <ac:spMk id="201" creationId="{0AB6591E-C2CF-488E-7E39-205D836B27E3}"/>
          </ac:spMkLst>
        </pc:spChg>
        <pc:spChg chg="mod">
          <ac:chgData name="Phillip Kaufman" userId="c001b2a046940d7c" providerId="LiveId" clId="{5CB25B10-5B1C-4017-B167-ED3104435743}" dt="2024-05-30T06:21:17.025" v="9585"/>
          <ac:spMkLst>
            <pc:docMk/>
            <pc:sldMk cId="2393263260" sldId="948"/>
            <ac:spMk id="202" creationId="{9DBDF94C-6E32-D80F-4C66-2C72D3766630}"/>
          </ac:spMkLst>
        </pc:spChg>
        <pc:spChg chg="mod">
          <ac:chgData name="Phillip Kaufman" userId="c001b2a046940d7c" providerId="LiveId" clId="{5CB25B10-5B1C-4017-B167-ED3104435743}" dt="2024-05-30T06:21:37.687" v="9591"/>
          <ac:spMkLst>
            <pc:docMk/>
            <pc:sldMk cId="2393263260" sldId="948"/>
            <ac:spMk id="243" creationId="{A20D4FDE-A8B1-AF2F-DC16-F54FEC1AF259}"/>
          </ac:spMkLst>
        </pc:spChg>
        <pc:spChg chg="mod">
          <ac:chgData name="Phillip Kaufman" userId="c001b2a046940d7c" providerId="LiveId" clId="{5CB25B10-5B1C-4017-B167-ED3104435743}" dt="2024-05-30T06:21:37.687" v="9591"/>
          <ac:spMkLst>
            <pc:docMk/>
            <pc:sldMk cId="2393263260" sldId="948"/>
            <ac:spMk id="244" creationId="{D540D402-9002-BB4F-EB34-5224D0438B04}"/>
          </ac:spMkLst>
        </pc:spChg>
        <pc:spChg chg="mod">
          <ac:chgData name="Phillip Kaufman" userId="c001b2a046940d7c" providerId="LiveId" clId="{5CB25B10-5B1C-4017-B167-ED3104435743}" dt="2024-05-30T06:21:37.687" v="9591"/>
          <ac:spMkLst>
            <pc:docMk/>
            <pc:sldMk cId="2393263260" sldId="948"/>
            <ac:spMk id="245" creationId="{6D966FB1-5032-7340-B25D-9A73EBE7EE70}"/>
          </ac:spMkLst>
        </pc:spChg>
        <pc:spChg chg="mod">
          <ac:chgData name="Phillip Kaufman" userId="c001b2a046940d7c" providerId="LiveId" clId="{5CB25B10-5B1C-4017-B167-ED3104435743}" dt="2024-05-30T06:21:37.687" v="9591"/>
          <ac:spMkLst>
            <pc:docMk/>
            <pc:sldMk cId="2393263260" sldId="948"/>
            <ac:spMk id="246" creationId="{E93D3674-DF9C-74E1-C2CE-5AB936A63D41}"/>
          </ac:spMkLst>
        </pc:spChg>
        <pc:spChg chg="mod">
          <ac:chgData name="Phillip Kaufman" userId="c001b2a046940d7c" providerId="LiveId" clId="{5CB25B10-5B1C-4017-B167-ED3104435743}" dt="2024-05-30T06:21:37.687" v="9591"/>
          <ac:spMkLst>
            <pc:docMk/>
            <pc:sldMk cId="2393263260" sldId="948"/>
            <ac:spMk id="247" creationId="{9964875A-1237-1B3E-AA8F-80073B1CF27A}"/>
          </ac:spMkLst>
        </pc:spChg>
        <pc:spChg chg="mod">
          <ac:chgData name="Phillip Kaufman" userId="c001b2a046940d7c" providerId="LiveId" clId="{5CB25B10-5B1C-4017-B167-ED3104435743}" dt="2024-05-30T06:21:37.687" v="9591"/>
          <ac:spMkLst>
            <pc:docMk/>
            <pc:sldMk cId="2393263260" sldId="948"/>
            <ac:spMk id="248" creationId="{6B256756-F5C9-B554-1279-04868B9EE7ED}"/>
          </ac:spMkLst>
        </pc:spChg>
        <pc:spChg chg="mod">
          <ac:chgData name="Phillip Kaufman" userId="c001b2a046940d7c" providerId="LiveId" clId="{5CB25B10-5B1C-4017-B167-ED3104435743}" dt="2024-05-30T06:21:37.687" v="9591"/>
          <ac:spMkLst>
            <pc:docMk/>
            <pc:sldMk cId="2393263260" sldId="948"/>
            <ac:spMk id="249" creationId="{0AB6591E-C2CF-488E-7E39-205D836B27E3}"/>
          </ac:spMkLst>
        </pc:spChg>
        <pc:spChg chg="mod">
          <ac:chgData name="Phillip Kaufman" userId="c001b2a046940d7c" providerId="LiveId" clId="{5CB25B10-5B1C-4017-B167-ED3104435743}" dt="2024-05-30T06:21:37.687" v="9591"/>
          <ac:spMkLst>
            <pc:docMk/>
            <pc:sldMk cId="2393263260" sldId="948"/>
            <ac:spMk id="250" creationId="{9DBDF94C-6E32-D80F-4C66-2C72D3766630}"/>
          </ac:spMkLst>
        </pc:spChg>
        <pc:spChg chg="mod">
          <ac:chgData name="Phillip Kaufman" userId="c001b2a046940d7c" providerId="LiveId" clId="{5CB25B10-5B1C-4017-B167-ED3104435743}" dt="2024-05-30T06:21:53.997" v="9595"/>
          <ac:spMkLst>
            <pc:docMk/>
            <pc:sldMk cId="2393263260" sldId="948"/>
            <ac:spMk id="291" creationId="{D5B2D5B9-056F-3BAB-356C-771B3CB28EBD}"/>
          </ac:spMkLst>
        </pc:spChg>
        <pc:spChg chg="mod">
          <ac:chgData name="Phillip Kaufman" userId="c001b2a046940d7c" providerId="LiveId" clId="{5CB25B10-5B1C-4017-B167-ED3104435743}" dt="2024-05-30T06:21:53.997" v="9595"/>
          <ac:spMkLst>
            <pc:docMk/>
            <pc:sldMk cId="2393263260" sldId="948"/>
            <ac:spMk id="292" creationId="{D141DCF9-093E-94F9-9593-58A511BD3313}"/>
          </ac:spMkLst>
        </pc:spChg>
        <pc:spChg chg="mod">
          <ac:chgData name="Phillip Kaufman" userId="c001b2a046940d7c" providerId="LiveId" clId="{5CB25B10-5B1C-4017-B167-ED3104435743}" dt="2024-05-30T06:21:53.997" v="9595"/>
          <ac:spMkLst>
            <pc:docMk/>
            <pc:sldMk cId="2393263260" sldId="948"/>
            <ac:spMk id="293" creationId="{6D37273F-CC51-D52A-BFAB-9F0A81B938E4}"/>
          </ac:spMkLst>
        </pc:spChg>
        <pc:spChg chg="mod">
          <ac:chgData name="Phillip Kaufman" userId="c001b2a046940d7c" providerId="LiveId" clId="{5CB25B10-5B1C-4017-B167-ED3104435743}" dt="2024-05-30T06:21:53.997" v="9595"/>
          <ac:spMkLst>
            <pc:docMk/>
            <pc:sldMk cId="2393263260" sldId="948"/>
            <ac:spMk id="294" creationId="{F2F46A75-A557-E1AD-DA15-7D5E989273BD}"/>
          </ac:spMkLst>
        </pc:spChg>
        <pc:spChg chg="mod">
          <ac:chgData name="Phillip Kaufman" userId="c001b2a046940d7c" providerId="LiveId" clId="{5CB25B10-5B1C-4017-B167-ED3104435743}" dt="2024-05-30T06:21:53.997" v="9595"/>
          <ac:spMkLst>
            <pc:docMk/>
            <pc:sldMk cId="2393263260" sldId="948"/>
            <ac:spMk id="295" creationId="{565CAB3A-17AA-5DB1-A80A-2F96798DAD84}"/>
          </ac:spMkLst>
        </pc:spChg>
        <pc:spChg chg="mod">
          <ac:chgData name="Phillip Kaufman" userId="c001b2a046940d7c" providerId="LiveId" clId="{5CB25B10-5B1C-4017-B167-ED3104435743}" dt="2024-05-30T06:21:53.997" v="9595"/>
          <ac:spMkLst>
            <pc:docMk/>
            <pc:sldMk cId="2393263260" sldId="948"/>
            <ac:spMk id="296" creationId="{AFC94E4E-E737-06C2-4CE0-C4C73622D778}"/>
          </ac:spMkLst>
        </pc:spChg>
        <pc:spChg chg="mod">
          <ac:chgData name="Phillip Kaufman" userId="c001b2a046940d7c" providerId="LiveId" clId="{5CB25B10-5B1C-4017-B167-ED3104435743}" dt="2024-05-30T06:21:53.997" v="9595"/>
          <ac:spMkLst>
            <pc:docMk/>
            <pc:sldMk cId="2393263260" sldId="948"/>
            <ac:spMk id="297" creationId="{19E6AE59-A624-A905-79CD-2D3966EA52DC}"/>
          </ac:spMkLst>
        </pc:spChg>
        <pc:spChg chg="mod">
          <ac:chgData name="Phillip Kaufman" userId="c001b2a046940d7c" providerId="LiveId" clId="{5CB25B10-5B1C-4017-B167-ED3104435743}" dt="2024-05-30T06:21:53.997" v="9595"/>
          <ac:spMkLst>
            <pc:docMk/>
            <pc:sldMk cId="2393263260" sldId="948"/>
            <ac:spMk id="298" creationId="{8364A1D0-CE57-18C8-F01E-254076F6A679}"/>
          </ac:spMkLst>
        </pc:spChg>
        <pc:spChg chg="mod">
          <ac:chgData name="Phillip Kaufman" userId="c001b2a046940d7c" providerId="LiveId" clId="{5CB25B10-5B1C-4017-B167-ED3104435743}" dt="2024-05-30T06:22:10.721" v="9603"/>
          <ac:spMkLst>
            <pc:docMk/>
            <pc:sldMk cId="2393263260" sldId="948"/>
            <ac:spMk id="339" creationId="{D5B2D5B9-056F-3BAB-356C-771B3CB28EBD}"/>
          </ac:spMkLst>
        </pc:spChg>
        <pc:spChg chg="mod">
          <ac:chgData name="Phillip Kaufman" userId="c001b2a046940d7c" providerId="LiveId" clId="{5CB25B10-5B1C-4017-B167-ED3104435743}" dt="2024-05-30T06:22:10.721" v="9603"/>
          <ac:spMkLst>
            <pc:docMk/>
            <pc:sldMk cId="2393263260" sldId="948"/>
            <ac:spMk id="340" creationId="{D141DCF9-093E-94F9-9593-58A511BD3313}"/>
          </ac:spMkLst>
        </pc:spChg>
        <pc:spChg chg="mod">
          <ac:chgData name="Phillip Kaufman" userId="c001b2a046940d7c" providerId="LiveId" clId="{5CB25B10-5B1C-4017-B167-ED3104435743}" dt="2024-05-30T06:22:10.721" v="9603"/>
          <ac:spMkLst>
            <pc:docMk/>
            <pc:sldMk cId="2393263260" sldId="948"/>
            <ac:spMk id="341" creationId="{6D37273F-CC51-D52A-BFAB-9F0A81B938E4}"/>
          </ac:spMkLst>
        </pc:spChg>
        <pc:spChg chg="mod">
          <ac:chgData name="Phillip Kaufman" userId="c001b2a046940d7c" providerId="LiveId" clId="{5CB25B10-5B1C-4017-B167-ED3104435743}" dt="2024-05-30T06:22:10.721" v="9603"/>
          <ac:spMkLst>
            <pc:docMk/>
            <pc:sldMk cId="2393263260" sldId="948"/>
            <ac:spMk id="342" creationId="{F2F46A75-A557-E1AD-DA15-7D5E989273BD}"/>
          </ac:spMkLst>
        </pc:spChg>
        <pc:spChg chg="mod">
          <ac:chgData name="Phillip Kaufman" userId="c001b2a046940d7c" providerId="LiveId" clId="{5CB25B10-5B1C-4017-B167-ED3104435743}" dt="2024-05-30T06:22:10.721" v="9603"/>
          <ac:spMkLst>
            <pc:docMk/>
            <pc:sldMk cId="2393263260" sldId="948"/>
            <ac:spMk id="343" creationId="{565CAB3A-17AA-5DB1-A80A-2F96798DAD84}"/>
          </ac:spMkLst>
        </pc:spChg>
        <pc:spChg chg="mod">
          <ac:chgData name="Phillip Kaufman" userId="c001b2a046940d7c" providerId="LiveId" clId="{5CB25B10-5B1C-4017-B167-ED3104435743}" dt="2024-05-30T06:22:10.721" v="9603"/>
          <ac:spMkLst>
            <pc:docMk/>
            <pc:sldMk cId="2393263260" sldId="948"/>
            <ac:spMk id="344" creationId="{AFC94E4E-E737-06C2-4CE0-C4C73622D778}"/>
          </ac:spMkLst>
        </pc:spChg>
        <pc:spChg chg="mod">
          <ac:chgData name="Phillip Kaufman" userId="c001b2a046940d7c" providerId="LiveId" clId="{5CB25B10-5B1C-4017-B167-ED3104435743}" dt="2024-05-30T06:22:10.721" v="9603"/>
          <ac:spMkLst>
            <pc:docMk/>
            <pc:sldMk cId="2393263260" sldId="948"/>
            <ac:spMk id="345" creationId="{19E6AE59-A624-A905-79CD-2D3966EA52DC}"/>
          </ac:spMkLst>
        </pc:spChg>
        <pc:spChg chg="mod">
          <ac:chgData name="Phillip Kaufman" userId="c001b2a046940d7c" providerId="LiveId" clId="{5CB25B10-5B1C-4017-B167-ED3104435743}" dt="2024-05-30T06:22:10.721" v="9603"/>
          <ac:spMkLst>
            <pc:docMk/>
            <pc:sldMk cId="2393263260" sldId="948"/>
            <ac:spMk id="346" creationId="{8364A1D0-CE57-18C8-F01E-254076F6A679}"/>
          </ac:spMkLst>
        </pc:spChg>
        <pc:spChg chg="mod">
          <ac:chgData name="Phillip Kaufman" userId="c001b2a046940d7c" providerId="LiveId" clId="{5CB25B10-5B1C-4017-B167-ED3104435743}" dt="2024-05-30T06:32:38.945" v="9735"/>
          <ac:spMkLst>
            <pc:docMk/>
            <pc:sldMk cId="2393263260" sldId="948"/>
            <ac:spMk id="387" creationId="{C461C3E2-F237-20D4-82CE-68D8CF93690D}"/>
          </ac:spMkLst>
        </pc:spChg>
        <pc:spChg chg="mod">
          <ac:chgData name="Phillip Kaufman" userId="c001b2a046940d7c" providerId="LiveId" clId="{5CB25B10-5B1C-4017-B167-ED3104435743}" dt="2024-05-30T06:32:38.945" v="9735"/>
          <ac:spMkLst>
            <pc:docMk/>
            <pc:sldMk cId="2393263260" sldId="948"/>
            <ac:spMk id="388" creationId="{DE451811-5D60-B020-8F0A-DB10283D5030}"/>
          </ac:spMkLst>
        </pc:spChg>
        <pc:spChg chg="mod">
          <ac:chgData name="Phillip Kaufman" userId="c001b2a046940d7c" providerId="LiveId" clId="{5CB25B10-5B1C-4017-B167-ED3104435743}" dt="2024-05-30T06:32:38.945" v="9735"/>
          <ac:spMkLst>
            <pc:docMk/>
            <pc:sldMk cId="2393263260" sldId="948"/>
            <ac:spMk id="389" creationId="{DC26A4CD-FFFC-2389-FAA6-7F41754B50DB}"/>
          </ac:spMkLst>
        </pc:spChg>
        <pc:spChg chg="mod">
          <ac:chgData name="Phillip Kaufman" userId="c001b2a046940d7c" providerId="LiveId" clId="{5CB25B10-5B1C-4017-B167-ED3104435743}" dt="2024-05-30T06:32:38.945" v="9735"/>
          <ac:spMkLst>
            <pc:docMk/>
            <pc:sldMk cId="2393263260" sldId="948"/>
            <ac:spMk id="390" creationId="{08A46315-BB51-D923-8943-FACC469D9025}"/>
          </ac:spMkLst>
        </pc:spChg>
        <pc:spChg chg="mod">
          <ac:chgData name="Phillip Kaufman" userId="c001b2a046940d7c" providerId="LiveId" clId="{5CB25B10-5B1C-4017-B167-ED3104435743}" dt="2024-05-30T06:32:38.945" v="9735"/>
          <ac:spMkLst>
            <pc:docMk/>
            <pc:sldMk cId="2393263260" sldId="948"/>
            <ac:spMk id="391" creationId="{FCB058FF-29CE-A081-3CE5-6529F299A43E}"/>
          </ac:spMkLst>
        </pc:spChg>
        <pc:spChg chg="mod">
          <ac:chgData name="Phillip Kaufman" userId="c001b2a046940d7c" providerId="LiveId" clId="{5CB25B10-5B1C-4017-B167-ED3104435743}" dt="2024-05-30T06:32:38.945" v="9735"/>
          <ac:spMkLst>
            <pc:docMk/>
            <pc:sldMk cId="2393263260" sldId="948"/>
            <ac:spMk id="392" creationId="{B163A152-1782-1417-04E7-C3A49833D699}"/>
          </ac:spMkLst>
        </pc:spChg>
        <pc:spChg chg="mod">
          <ac:chgData name="Phillip Kaufman" userId="c001b2a046940d7c" providerId="LiveId" clId="{5CB25B10-5B1C-4017-B167-ED3104435743}" dt="2024-05-30T06:32:38.945" v="9735"/>
          <ac:spMkLst>
            <pc:docMk/>
            <pc:sldMk cId="2393263260" sldId="948"/>
            <ac:spMk id="393" creationId="{284DEF58-FC22-E327-BBBB-FABA2F7E4675}"/>
          </ac:spMkLst>
        </pc:spChg>
        <pc:spChg chg="mod">
          <ac:chgData name="Phillip Kaufman" userId="c001b2a046940d7c" providerId="LiveId" clId="{5CB25B10-5B1C-4017-B167-ED3104435743}" dt="2024-05-30T06:32:38.945" v="9735"/>
          <ac:spMkLst>
            <pc:docMk/>
            <pc:sldMk cId="2393263260" sldId="948"/>
            <ac:spMk id="394" creationId="{37B343DE-E157-4A4C-73CD-247FADAEFCCD}"/>
          </ac:spMkLst>
        </pc:spChg>
        <pc:spChg chg="mod">
          <ac:chgData name="Phillip Kaufman" userId="c001b2a046940d7c" providerId="LiveId" clId="{5CB25B10-5B1C-4017-B167-ED3104435743}" dt="2024-05-30T06:33:19.973" v="9747"/>
          <ac:spMkLst>
            <pc:docMk/>
            <pc:sldMk cId="2393263260" sldId="948"/>
            <ac:spMk id="435" creationId="{05ACAE92-F38B-CDBF-880B-AA1B628A38AC}"/>
          </ac:spMkLst>
        </pc:spChg>
        <pc:spChg chg="mod">
          <ac:chgData name="Phillip Kaufman" userId="c001b2a046940d7c" providerId="LiveId" clId="{5CB25B10-5B1C-4017-B167-ED3104435743}" dt="2024-05-30T06:33:19.973" v="9747"/>
          <ac:spMkLst>
            <pc:docMk/>
            <pc:sldMk cId="2393263260" sldId="948"/>
            <ac:spMk id="436" creationId="{C9572F00-A2F2-270E-FD7C-1BD05CD76F0A}"/>
          </ac:spMkLst>
        </pc:spChg>
        <pc:spChg chg="mod">
          <ac:chgData name="Phillip Kaufman" userId="c001b2a046940d7c" providerId="LiveId" clId="{5CB25B10-5B1C-4017-B167-ED3104435743}" dt="2024-05-30T06:33:19.973" v="9747"/>
          <ac:spMkLst>
            <pc:docMk/>
            <pc:sldMk cId="2393263260" sldId="948"/>
            <ac:spMk id="437" creationId="{AD19D1B0-C14A-29E2-E666-C524A18707AE}"/>
          </ac:spMkLst>
        </pc:spChg>
        <pc:spChg chg="mod">
          <ac:chgData name="Phillip Kaufman" userId="c001b2a046940d7c" providerId="LiveId" clId="{5CB25B10-5B1C-4017-B167-ED3104435743}" dt="2024-05-30T06:33:19.973" v="9747"/>
          <ac:spMkLst>
            <pc:docMk/>
            <pc:sldMk cId="2393263260" sldId="948"/>
            <ac:spMk id="438" creationId="{5B4F5311-28FD-91C2-01A1-8CDFFC6DB64A}"/>
          </ac:spMkLst>
        </pc:spChg>
        <pc:spChg chg="mod">
          <ac:chgData name="Phillip Kaufman" userId="c001b2a046940d7c" providerId="LiveId" clId="{5CB25B10-5B1C-4017-B167-ED3104435743}" dt="2024-05-30T06:33:19.973" v="9747"/>
          <ac:spMkLst>
            <pc:docMk/>
            <pc:sldMk cId="2393263260" sldId="948"/>
            <ac:spMk id="439" creationId="{AACE593A-A341-2415-4793-22122B55AE4B}"/>
          </ac:spMkLst>
        </pc:spChg>
        <pc:spChg chg="mod">
          <ac:chgData name="Phillip Kaufman" userId="c001b2a046940d7c" providerId="LiveId" clId="{5CB25B10-5B1C-4017-B167-ED3104435743}" dt="2024-05-30T06:33:19.973" v="9747"/>
          <ac:spMkLst>
            <pc:docMk/>
            <pc:sldMk cId="2393263260" sldId="948"/>
            <ac:spMk id="440" creationId="{5CF85BAD-F17F-3FFD-2928-D93D3BEF3565}"/>
          </ac:spMkLst>
        </pc:spChg>
        <pc:spChg chg="mod">
          <ac:chgData name="Phillip Kaufman" userId="c001b2a046940d7c" providerId="LiveId" clId="{5CB25B10-5B1C-4017-B167-ED3104435743}" dt="2024-05-30T06:33:19.973" v="9747"/>
          <ac:spMkLst>
            <pc:docMk/>
            <pc:sldMk cId="2393263260" sldId="948"/>
            <ac:spMk id="441" creationId="{3D8A3C7E-AA51-4A84-A50E-7218A29375E1}"/>
          </ac:spMkLst>
        </pc:spChg>
        <pc:spChg chg="mod">
          <ac:chgData name="Phillip Kaufman" userId="c001b2a046940d7c" providerId="LiveId" clId="{5CB25B10-5B1C-4017-B167-ED3104435743}" dt="2024-05-30T06:33:19.973" v="9747"/>
          <ac:spMkLst>
            <pc:docMk/>
            <pc:sldMk cId="2393263260" sldId="948"/>
            <ac:spMk id="442" creationId="{A803F141-8284-80DC-C2B3-B76949ED56EB}"/>
          </ac:spMkLst>
        </pc:spChg>
        <pc:grpChg chg="add del mod">
          <ac:chgData name="Phillip Kaufman" userId="c001b2a046940d7c" providerId="LiveId" clId="{5CB25B10-5B1C-4017-B167-ED3104435743}" dt="2024-05-18T02:58:31.052" v="2642" actId="478"/>
          <ac:grpSpMkLst>
            <pc:docMk/>
            <pc:sldMk cId="2393263260" sldId="948"/>
            <ac:grpSpMk id="4" creationId="{006F0E3F-E681-8426-3A9C-66586BE97597}"/>
          </ac:grpSpMkLst>
        </pc:grpChg>
        <pc:grpChg chg="add del mod">
          <ac:chgData name="Phillip Kaufman" userId="c001b2a046940d7c" providerId="LiveId" clId="{5CB25B10-5B1C-4017-B167-ED3104435743}" dt="2024-05-27T07:32:05.039" v="8668" actId="21"/>
          <ac:grpSpMkLst>
            <pc:docMk/>
            <pc:sldMk cId="2393263260" sldId="948"/>
            <ac:grpSpMk id="4" creationId="{1E78C988-5D56-5EF8-6F4D-D572B546B425}"/>
          </ac:grpSpMkLst>
        </pc:grpChg>
        <pc:grpChg chg="add del mod">
          <ac:chgData name="Phillip Kaufman" userId="c001b2a046940d7c" providerId="LiveId" clId="{5CB25B10-5B1C-4017-B167-ED3104435743}" dt="2024-05-30T06:19:05.100" v="9548" actId="21"/>
          <ac:grpSpMkLst>
            <pc:docMk/>
            <pc:sldMk cId="2393263260" sldId="948"/>
            <ac:grpSpMk id="4" creationId="{E9B03297-FDC9-D667-32AA-32D52AAD96AE}"/>
          </ac:grpSpMkLst>
        </pc:grpChg>
        <pc:grpChg chg="mod">
          <ac:chgData name="Phillip Kaufman" userId="c001b2a046940d7c" providerId="LiveId" clId="{5CB25B10-5B1C-4017-B167-ED3104435743}" dt="2024-05-27T07:31:55.294" v="8666"/>
          <ac:grpSpMkLst>
            <pc:docMk/>
            <pc:sldMk cId="2393263260" sldId="948"/>
            <ac:grpSpMk id="5" creationId="{88B5C4D1-4CC0-D22D-A1EE-5675E8E35759}"/>
          </ac:grpSpMkLst>
        </pc:grpChg>
        <pc:grpChg chg="add del mod">
          <ac:chgData name="Phillip Kaufman" userId="c001b2a046940d7c" providerId="LiveId" clId="{5CB25B10-5B1C-4017-B167-ED3104435743}" dt="2024-05-18T02:57:21.771" v="2627" actId="478"/>
          <ac:grpSpMkLst>
            <pc:docMk/>
            <pc:sldMk cId="2393263260" sldId="948"/>
            <ac:grpSpMk id="5" creationId="{FBEC0371-C906-0CEE-E146-C0AB6A8FDB4A}"/>
          </ac:grpSpMkLst>
        </pc:grpChg>
        <pc:grpChg chg="mod topLvl">
          <ac:chgData name="Phillip Kaufman" userId="c001b2a046940d7c" providerId="LiveId" clId="{5CB25B10-5B1C-4017-B167-ED3104435743}" dt="2024-05-14T06:47:56.371" v="780" actId="165"/>
          <ac:grpSpMkLst>
            <pc:docMk/>
            <pc:sldMk cId="2393263260" sldId="948"/>
            <ac:grpSpMk id="6" creationId="{45F21120-2AEF-43C7-BC4A-CDFD9F79B53C}"/>
          </ac:grpSpMkLst>
        </pc:grpChg>
        <pc:grpChg chg="add del mod">
          <ac:chgData name="Phillip Kaufman" userId="c001b2a046940d7c" providerId="LiveId" clId="{5CB25B10-5B1C-4017-B167-ED3104435743}" dt="2024-05-14T06:47:30.716" v="772" actId="478"/>
          <ac:grpSpMkLst>
            <pc:docMk/>
            <pc:sldMk cId="2393263260" sldId="948"/>
            <ac:grpSpMk id="7" creationId="{30882061-E786-2E03-259D-C8C0140630A4}"/>
          </ac:grpSpMkLst>
        </pc:grpChg>
        <pc:grpChg chg="add del mod topLvl">
          <ac:chgData name="Phillip Kaufman" userId="c001b2a046940d7c" providerId="LiveId" clId="{5CB25B10-5B1C-4017-B167-ED3104435743}" dt="2024-05-14T06:46:49.142" v="761" actId="165"/>
          <ac:grpSpMkLst>
            <pc:docMk/>
            <pc:sldMk cId="2393263260" sldId="948"/>
            <ac:grpSpMk id="8" creationId="{29D93D96-1836-82F6-92DE-1EE8793D36F4}"/>
          </ac:grpSpMkLst>
        </pc:grpChg>
        <pc:grpChg chg="add del mod topLvl">
          <ac:chgData name="Phillip Kaufman" userId="c001b2a046940d7c" providerId="LiveId" clId="{5CB25B10-5B1C-4017-B167-ED3104435743}" dt="2024-05-14T06:46:49.142" v="761" actId="165"/>
          <ac:grpSpMkLst>
            <pc:docMk/>
            <pc:sldMk cId="2393263260" sldId="948"/>
            <ac:grpSpMk id="9" creationId="{86127709-BBD4-1571-00F4-6371BAD8321E}"/>
          </ac:grpSpMkLst>
        </pc:grpChg>
        <pc:grpChg chg="mod">
          <ac:chgData name="Phillip Kaufman" userId="c001b2a046940d7c" providerId="LiveId" clId="{5CB25B10-5B1C-4017-B167-ED3104435743}" dt="2024-05-30T06:18:47.175" v="9546"/>
          <ac:grpSpMkLst>
            <pc:docMk/>
            <pc:sldMk cId="2393263260" sldId="948"/>
            <ac:grpSpMk id="10" creationId="{9103742A-4BEB-7696-DD82-7FE1D31C0816}"/>
          </ac:grpSpMkLst>
        </pc:grpChg>
        <pc:grpChg chg="mod">
          <ac:chgData name="Phillip Kaufman" userId="c001b2a046940d7c" providerId="LiveId" clId="{5CB25B10-5B1C-4017-B167-ED3104435743}" dt="2024-05-18T02:57:22.048" v="2628"/>
          <ac:grpSpMkLst>
            <pc:docMk/>
            <pc:sldMk cId="2393263260" sldId="948"/>
            <ac:grpSpMk id="10" creationId="{D148600F-B2A3-4A31-5654-410A48549A3D}"/>
          </ac:grpSpMkLst>
        </pc:grpChg>
        <pc:grpChg chg="mod topLvl">
          <ac:chgData name="Phillip Kaufman" userId="c001b2a046940d7c" providerId="LiveId" clId="{5CB25B10-5B1C-4017-B167-ED3104435743}" dt="2024-05-14T06:46:49.142" v="761" actId="165"/>
          <ac:grpSpMkLst>
            <pc:docMk/>
            <pc:sldMk cId="2393263260" sldId="948"/>
            <ac:grpSpMk id="10" creationId="{EA625621-5AD6-D92B-77EE-E4D594BF571B}"/>
          </ac:grpSpMkLst>
        </pc:grpChg>
        <pc:grpChg chg="mod">
          <ac:chgData name="Phillip Kaufman" userId="c001b2a046940d7c" providerId="LiveId" clId="{5CB25B10-5B1C-4017-B167-ED3104435743}" dt="2024-05-18T02:57:22.048" v="2628"/>
          <ac:grpSpMkLst>
            <pc:docMk/>
            <pc:sldMk cId="2393263260" sldId="948"/>
            <ac:grpSpMk id="11" creationId="{4A3BBAA7-FF9E-6462-3309-4BF95BBF8BD8}"/>
          </ac:grpSpMkLst>
        </pc:grpChg>
        <pc:grpChg chg="add del mod topLvl">
          <ac:chgData name="Phillip Kaufman" userId="c001b2a046940d7c" providerId="LiveId" clId="{5CB25B10-5B1C-4017-B167-ED3104435743}" dt="2024-05-14T06:47:56.371" v="780" actId="165"/>
          <ac:grpSpMkLst>
            <pc:docMk/>
            <pc:sldMk cId="2393263260" sldId="948"/>
            <ac:grpSpMk id="12" creationId="{0BBAFD6C-3765-DFA0-25EB-29A399CA6DB5}"/>
          </ac:grpSpMkLst>
        </pc:grpChg>
        <pc:grpChg chg="mod">
          <ac:chgData name="Phillip Kaufman" userId="c001b2a046940d7c" providerId="LiveId" clId="{5CB25B10-5B1C-4017-B167-ED3104435743}" dt="2024-05-18T02:57:22.048" v="2628"/>
          <ac:grpSpMkLst>
            <pc:docMk/>
            <pc:sldMk cId="2393263260" sldId="948"/>
            <ac:grpSpMk id="13" creationId="{20C51951-1766-0498-54A1-72809D2E2EAF}"/>
          </ac:grpSpMkLst>
        </pc:grpChg>
        <pc:grpChg chg="add del mod">
          <ac:chgData name="Phillip Kaufman" userId="c001b2a046940d7c" providerId="LiveId" clId="{5CB25B10-5B1C-4017-B167-ED3104435743}" dt="2024-05-30T06:21:02.539" v="9578" actId="21"/>
          <ac:grpSpMkLst>
            <pc:docMk/>
            <pc:sldMk cId="2393263260" sldId="948"/>
            <ac:grpSpMk id="13" creationId="{B94D9726-AFB5-BF8B-6D12-B28D2FD9E50A}"/>
          </ac:grpSpMkLst>
        </pc:grpChg>
        <pc:grpChg chg="mod">
          <ac:chgData name="Phillip Kaufman" userId="c001b2a046940d7c" providerId="LiveId" clId="{5CB25B10-5B1C-4017-B167-ED3104435743}" dt="2024-05-30T06:20:55.013" v="9576"/>
          <ac:grpSpMkLst>
            <pc:docMk/>
            <pc:sldMk cId="2393263260" sldId="948"/>
            <ac:grpSpMk id="14" creationId="{53C2DE8D-A145-E493-32BC-35869F3FBD37}"/>
          </ac:grpSpMkLst>
        </pc:grpChg>
        <pc:grpChg chg="mod">
          <ac:chgData name="Phillip Kaufman" userId="c001b2a046940d7c" providerId="LiveId" clId="{5CB25B10-5B1C-4017-B167-ED3104435743}" dt="2024-05-30T06:20:55.013" v="9576"/>
          <ac:grpSpMkLst>
            <pc:docMk/>
            <pc:sldMk cId="2393263260" sldId="948"/>
            <ac:grpSpMk id="15" creationId="{E9847C14-DE0E-CF1E-09C2-7E2D2D02677F}"/>
          </ac:grpSpMkLst>
        </pc:grpChg>
        <pc:grpChg chg="mod">
          <ac:chgData name="Phillip Kaufman" userId="c001b2a046940d7c" providerId="LiveId" clId="{5CB25B10-5B1C-4017-B167-ED3104435743}" dt="2024-05-30T06:20:55.013" v="9576"/>
          <ac:grpSpMkLst>
            <pc:docMk/>
            <pc:sldMk cId="2393263260" sldId="948"/>
            <ac:grpSpMk id="16" creationId="{3062C8BB-F662-6478-541F-0DE2256C68D3}"/>
          </ac:grpSpMkLst>
        </pc:grpChg>
        <pc:grpChg chg="mod">
          <ac:chgData name="Phillip Kaufman" userId="c001b2a046940d7c" providerId="LiveId" clId="{5CB25B10-5B1C-4017-B167-ED3104435743}" dt="2024-05-30T06:20:55.013" v="9576"/>
          <ac:grpSpMkLst>
            <pc:docMk/>
            <pc:sldMk cId="2393263260" sldId="948"/>
            <ac:grpSpMk id="17" creationId="{E4E225A0-B15F-8781-277B-B07C7979F33B}"/>
          </ac:grpSpMkLst>
        </pc:grpChg>
        <pc:grpChg chg="mod">
          <ac:chgData name="Phillip Kaufman" userId="c001b2a046940d7c" providerId="LiveId" clId="{5CB25B10-5B1C-4017-B167-ED3104435743}" dt="2024-05-14T06:46:49.142" v="761" actId="165"/>
          <ac:grpSpMkLst>
            <pc:docMk/>
            <pc:sldMk cId="2393263260" sldId="948"/>
            <ac:grpSpMk id="20" creationId="{39269289-43F0-B046-BFB0-8A72F417359D}"/>
          </ac:grpSpMkLst>
        </pc:grpChg>
        <pc:grpChg chg="mod">
          <ac:chgData name="Phillip Kaufman" userId="c001b2a046940d7c" providerId="LiveId" clId="{5CB25B10-5B1C-4017-B167-ED3104435743}" dt="2024-05-18T02:57:22.048" v="2628"/>
          <ac:grpSpMkLst>
            <pc:docMk/>
            <pc:sldMk cId="2393263260" sldId="948"/>
            <ac:grpSpMk id="20" creationId="{637BECC1-0907-A84E-CE0F-9144519DB522}"/>
          </ac:grpSpMkLst>
        </pc:grpChg>
        <pc:grpChg chg="add del mod topLvl">
          <ac:chgData name="Phillip Kaufman" userId="c001b2a046940d7c" providerId="LiveId" clId="{5CB25B10-5B1C-4017-B167-ED3104435743}" dt="2024-05-14T06:47:56.371" v="780" actId="165"/>
          <ac:grpSpMkLst>
            <pc:docMk/>
            <pc:sldMk cId="2393263260" sldId="948"/>
            <ac:grpSpMk id="22" creationId="{A6F17735-4E96-1518-2311-1E7F4581BDE8}"/>
          </ac:grpSpMkLst>
        </pc:grpChg>
        <pc:grpChg chg="mod">
          <ac:chgData name="Phillip Kaufman" userId="c001b2a046940d7c" providerId="LiveId" clId="{5CB25B10-5B1C-4017-B167-ED3104435743}" dt="2024-05-14T06:47:56.371" v="780" actId="165"/>
          <ac:grpSpMkLst>
            <pc:docMk/>
            <pc:sldMk cId="2393263260" sldId="948"/>
            <ac:grpSpMk id="29" creationId="{9B0AA55D-7C13-263D-855A-4D5D54725E18}"/>
          </ac:grpSpMkLst>
        </pc:grpChg>
        <pc:grpChg chg="add del mod topLvl">
          <ac:chgData name="Phillip Kaufman" userId="c001b2a046940d7c" providerId="LiveId" clId="{5CB25B10-5B1C-4017-B167-ED3104435743}" dt="2024-05-30T06:21:16.615" v="9584" actId="478"/>
          <ac:grpSpMkLst>
            <pc:docMk/>
            <pc:sldMk cId="2393263260" sldId="948"/>
            <ac:grpSpMk id="41" creationId="{1E78C988-5D56-5EF8-6F4D-D572B546B425}"/>
          </ac:grpSpMkLst>
        </pc:grpChg>
        <pc:grpChg chg="mod">
          <ac:chgData name="Phillip Kaufman" userId="c001b2a046940d7c" providerId="LiveId" clId="{5CB25B10-5B1C-4017-B167-ED3104435743}" dt="2024-05-30T06:17:26.248" v="9529" actId="165"/>
          <ac:grpSpMkLst>
            <pc:docMk/>
            <pc:sldMk cId="2393263260" sldId="948"/>
            <ac:grpSpMk id="42" creationId="{88B5C4D1-4CC0-D22D-A1EE-5675E8E35759}"/>
          </ac:grpSpMkLst>
        </pc:grpChg>
        <pc:grpChg chg="mod">
          <ac:chgData name="Phillip Kaufman" userId="c001b2a046940d7c" providerId="LiveId" clId="{5CB25B10-5B1C-4017-B167-ED3104435743}" dt="2024-05-18T02:57:22.048" v="2628"/>
          <ac:grpSpMkLst>
            <pc:docMk/>
            <pc:sldMk cId="2393263260" sldId="948"/>
            <ac:grpSpMk id="63" creationId="{B622C42E-BA2A-73DC-CCE3-B4B8152498DF}"/>
          </ac:grpSpMkLst>
        </pc:grpChg>
        <pc:grpChg chg="mod">
          <ac:chgData name="Phillip Kaufman" userId="c001b2a046940d7c" providerId="LiveId" clId="{5CB25B10-5B1C-4017-B167-ED3104435743}" dt="2024-05-14T06:46:49.142" v="761" actId="165"/>
          <ac:grpSpMkLst>
            <pc:docMk/>
            <pc:sldMk cId="2393263260" sldId="948"/>
            <ac:grpSpMk id="63" creationId="{C05C3518-7D91-1456-D07B-84B6E009009E}"/>
          </ac:grpSpMkLst>
        </pc:grpChg>
        <pc:grpChg chg="add del mod">
          <ac:chgData name="Phillip Kaufman" userId="c001b2a046940d7c" providerId="LiveId" clId="{5CB25B10-5B1C-4017-B167-ED3104435743}" dt="2024-05-27T07:32:07.762" v="8669" actId="165"/>
          <ac:grpSpMkLst>
            <pc:docMk/>
            <pc:sldMk cId="2393263260" sldId="948"/>
            <ac:grpSpMk id="66" creationId="{BB040107-8A4B-9FDF-9F26-A99823186EB3}"/>
          </ac:grpSpMkLst>
        </pc:grpChg>
        <pc:grpChg chg="del mod topLvl">
          <ac:chgData name="Phillip Kaufman" userId="c001b2a046940d7c" providerId="LiveId" clId="{5CB25B10-5B1C-4017-B167-ED3104435743}" dt="2024-05-30T06:19:10.952" v="9550" actId="165"/>
          <ac:grpSpMkLst>
            <pc:docMk/>
            <pc:sldMk cId="2393263260" sldId="948"/>
            <ac:grpSpMk id="68" creationId="{B4B5E32D-CFC4-F57B-713E-CDEC252FD31D}"/>
          </ac:grpSpMkLst>
        </pc:grpChg>
        <pc:grpChg chg="add del mod">
          <ac:chgData name="Phillip Kaufman" userId="c001b2a046940d7c" providerId="LiveId" clId="{5CB25B10-5B1C-4017-B167-ED3104435743}" dt="2024-05-30T06:17:26.248" v="9529" actId="165"/>
          <ac:grpSpMkLst>
            <pc:docMk/>
            <pc:sldMk cId="2393263260" sldId="948"/>
            <ac:grpSpMk id="78" creationId="{A1C2DA31-83BB-3AE3-3D39-D3352FD39BF3}"/>
          </ac:grpSpMkLst>
        </pc:grpChg>
        <pc:grpChg chg="mod">
          <ac:chgData name="Phillip Kaufman" userId="c001b2a046940d7c" providerId="LiveId" clId="{5CB25B10-5B1C-4017-B167-ED3104435743}" dt="2024-05-30T06:20:55.013" v="9576"/>
          <ac:grpSpMkLst>
            <pc:docMk/>
            <pc:sldMk cId="2393263260" sldId="948"/>
            <ac:grpSpMk id="95" creationId="{3EB058C6-AA9B-B3E3-D298-D9F9C63A1BE3}"/>
          </ac:grpSpMkLst>
        </pc:grpChg>
        <pc:grpChg chg="add mod">
          <ac:chgData name="Phillip Kaufman" userId="c001b2a046940d7c" providerId="LiveId" clId="{5CB25B10-5B1C-4017-B167-ED3104435743}" dt="2024-05-30T06:21:13.643" v="9583"/>
          <ac:grpSpMkLst>
            <pc:docMk/>
            <pc:sldMk cId="2393263260" sldId="948"/>
            <ac:grpSpMk id="98" creationId="{B94D9726-AFB5-BF8B-6D12-B28D2FD9E50A}"/>
          </ac:grpSpMkLst>
        </pc:grpChg>
        <pc:grpChg chg="mod">
          <ac:chgData name="Phillip Kaufman" userId="c001b2a046940d7c" providerId="LiveId" clId="{5CB25B10-5B1C-4017-B167-ED3104435743}" dt="2024-05-30T06:21:13.643" v="9583"/>
          <ac:grpSpMkLst>
            <pc:docMk/>
            <pc:sldMk cId="2393263260" sldId="948"/>
            <ac:grpSpMk id="99" creationId="{53C2DE8D-A145-E493-32BC-35869F3FBD37}"/>
          </ac:grpSpMkLst>
        </pc:grpChg>
        <pc:grpChg chg="mod">
          <ac:chgData name="Phillip Kaufman" userId="c001b2a046940d7c" providerId="LiveId" clId="{5CB25B10-5B1C-4017-B167-ED3104435743}" dt="2024-05-30T06:21:13.643" v="9583"/>
          <ac:grpSpMkLst>
            <pc:docMk/>
            <pc:sldMk cId="2393263260" sldId="948"/>
            <ac:grpSpMk id="100" creationId="{E9847C14-DE0E-CF1E-09C2-7E2D2D02677F}"/>
          </ac:grpSpMkLst>
        </pc:grpChg>
        <pc:grpChg chg="mod">
          <ac:chgData name="Phillip Kaufman" userId="c001b2a046940d7c" providerId="LiveId" clId="{5CB25B10-5B1C-4017-B167-ED3104435743}" dt="2024-05-30T06:21:13.643" v="9583"/>
          <ac:grpSpMkLst>
            <pc:docMk/>
            <pc:sldMk cId="2393263260" sldId="948"/>
            <ac:grpSpMk id="101" creationId="{3062C8BB-F662-6478-541F-0DE2256C68D3}"/>
          </ac:grpSpMkLst>
        </pc:grpChg>
        <pc:grpChg chg="mod">
          <ac:chgData name="Phillip Kaufman" userId="c001b2a046940d7c" providerId="LiveId" clId="{5CB25B10-5B1C-4017-B167-ED3104435743}" dt="2024-05-30T06:21:13.643" v="9583"/>
          <ac:grpSpMkLst>
            <pc:docMk/>
            <pc:sldMk cId="2393263260" sldId="948"/>
            <ac:grpSpMk id="102" creationId="{E4E225A0-B15F-8781-277B-B07C7979F33B}"/>
          </ac:grpSpMkLst>
        </pc:grpChg>
        <pc:grpChg chg="mod">
          <ac:chgData name="Phillip Kaufman" userId="c001b2a046940d7c" providerId="LiveId" clId="{5CB25B10-5B1C-4017-B167-ED3104435743}" dt="2024-05-14T06:47:56.371" v="780" actId="165"/>
          <ac:grpSpMkLst>
            <pc:docMk/>
            <pc:sldMk cId="2393263260" sldId="948"/>
            <ac:grpSpMk id="103" creationId="{E7510A86-CD0B-A639-2CEA-37C66D7ED860}"/>
          </ac:grpSpMkLst>
        </pc:grpChg>
        <pc:grpChg chg="del mod topLvl">
          <ac:chgData name="Phillip Kaufman" userId="c001b2a046940d7c" providerId="LiveId" clId="{5CB25B10-5B1C-4017-B167-ED3104435743}" dt="2024-05-27T07:32:15.566" v="8672" actId="478"/>
          <ac:grpSpMkLst>
            <pc:docMk/>
            <pc:sldMk cId="2393263260" sldId="948"/>
            <ac:grpSpMk id="106" creationId="{15A609D7-95AC-4B8B-90CB-0EE090BD3519}"/>
          </ac:grpSpMkLst>
        </pc:grpChg>
        <pc:grpChg chg="add del mod topLvl">
          <ac:chgData name="Phillip Kaufman" userId="c001b2a046940d7c" providerId="LiveId" clId="{5CB25B10-5B1C-4017-B167-ED3104435743}" dt="2024-05-30T06:21:16.615" v="9584" actId="478"/>
          <ac:grpSpMkLst>
            <pc:docMk/>
            <pc:sldMk cId="2393263260" sldId="948"/>
            <ac:grpSpMk id="107" creationId="{3728194C-44ED-AF98-94DE-D6149FD124BE}"/>
          </ac:grpSpMkLst>
        </pc:grpChg>
        <pc:grpChg chg="mod">
          <ac:chgData name="Phillip Kaufman" userId="c001b2a046940d7c" providerId="LiveId" clId="{5CB25B10-5B1C-4017-B167-ED3104435743}" dt="2024-05-27T07:32:07.762" v="8669" actId="165"/>
          <ac:grpSpMkLst>
            <pc:docMk/>
            <pc:sldMk cId="2393263260" sldId="948"/>
            <ac:grpSpMk id="114" creationId="{50ECE79C-B486-58B6-5F7D-C46E64B0A4CB}"/>
          </ac:grpSpMkLst>
        </pc:grpChg>
        <pc:grpChg chg="del mod topLvl">
          <ac:chgData name="Phillip Kaufman" userId="c001b2a046940d7c" providerId="LiveId" clId="{5CB25B10-5B1C-4017-B167-ED3104435743}" dt="2024-05-30T06:21:13.412" v="9582" actId="478"/>
          <ac:grpSpMkLst>
            <pc:docMk/>
            <pc:sldMk cId="2393263260" sldId="948"/>
            <ac:grpSpMk id="149" creationId="{D02FE028-FC05-2386-C3AA-4A1CA57125D6}"/>
          </ac:grpSpMkLst>
        </pc:grpChg>
        <pc:grpChg chg="mod">
          <ac:chgData name="Phillip Kaufman" userId="c001b2a046940d7c" providerId="LiveId" clId="{5CB25B10-5B1C-4017-B167-ED3104435743}" dt="2024-05-30T06:21:13.643" v="9583"/>
          <ac:grpSpMkLst>
            <pc:docMk/>
            <pc:sldMk cId="2393263260" sldId="948"/>
            <ac:grpSpMk id="155" creationId="{3EB058C6-AA9B-B3E3-D298-D9F9C63A1BE3}"/>
          </ac:grpSpMkLst>
        </pc:grpChg>
        <pc:grpChg chg="add del mod">
          <ac:chgData name="Phillip Kaufman" userId="c001b2a046940d7c" providerId="LiveId" clId="{5CB25B10-5B1C-4017-B167-ED3104435743}" dt="2024-05-30T06:21:30.085" v="9588" actId="21"/>
          <ac:grpSpMkLst>
            <pc:docMk/>
            <pc:sldMk cId="2393263260" sldId="948"/>
            <ac:grpSpMk id="158" creationId="{BB086D6F-2264-C75B-D235-2EAB75585573}"/>
          </ac:grpSpMkLst>
        </pc:grpChg>
        <pc:grpChg chg="mod">
          <ac:chgData name="Phillip Kaufman" userId="c001b2a046940d7c" providerId="LiveId" clId="{5CB25B10-5B1C-4017-B167-ED3104435743}" dt="2024-05-30T06:21:17.025" v="9585"/>
          <ac:grpSpMkLst>
            <pc:docMk/>
            <pc:sldMk cId="2393263260" sldId="948"/>
            <ac:grpSpMk id="159" creationId="{178F30CC-BB26-F520-AC3A-D3C75EF36725}"/>
          </ac:grpSpMkLst>
        </pc:grpChg>
        <pc:grpChg chg="mod">
          <ac:chgData name="Phillip Kaufman" userId="c001b2a046940d7c" providerId="LiveId" clId="{5CB25B10-5B1C-4017-B167-ED3104435743}" dt="2024-05-30T06:21:17.025" v="9585"/>
          <ac:grpSpMkLst>
            <pc:docMk/>
            <pc:sldMk cId="2393263260" sldId="948"/>
            <ac:grpSpMk id="160" creationId="{AACFA2F3-66A5-6BB4-6240-9033196019FB}"/>
          </ac:grpSpMkLst>
        </pc:grpChg>
        <pc:grpChg chg="mod">
          <ac:chgData name="Phillip Kaufman" userId="c001b2a046940d7c" providerId="LiveId" clId="{5CB25B10-5B1C-4017-B167-ED3104435743}" dt="2024-05-30T06:21:17.025" v="9585"/>
          <ac:grpSpMkLst>
            <pc:docMk/>
            <pc:sldMk cId="2393263260" sldId="948"/>
            <ac:grpSpMk id="161" creationId="{62E680CC-5F24-7C8B-8FFB-7F9902077375}"/>
          </ac:grpSpMkLst>
        </pc:grpChg>
        <pc:grpChg chg="mod">
          <ac:chgData name="Phillip Kaufman" userId="c001b2a046940d7c" providerId="LiveId" clId="{5CB25B10-5B1C-4017-B167-ED3104435743}" dt="2024-05-30T06:21:17.025" v="9585"/>
          <ac:grpSpMkLst>
            <pc:docMk/>
            <pc:sldMk cId="2393263260" sldId="948"/>
            <ac:grpSpMk id="162" creationId="{73B8C31B-0877-72B0-0FA4-F924473A4C46}"/>
          </ac:grpSpMkLst>
        </pc:grpChg>
        <pc:grpChg chg="mod">
          <ac:chgData name="Phillip Kaufman" userId="c001b2a046940d7c" providerId="LiveId" clId="{5CB25B10-5B1C-4017-B167-ED3104435743}" dt="2024-05-30T06:21:17.025" v="9585"/>
          <ac:grpSpMkLst>
            <pc:docMk/>
            <pc:sldMk cId="2393263260" sldId="948"/>
            <ac:grpSpMk id="203" creationId="{20FB748D-945D-0E3F-CFBA-E57D9FAF8C10}"/>
          </ac:grpSpMkLst>
        </pc:grpChg>
        <pc:grpChg chg="add mod">
          <ac:chgData name="Phillip Kaufman" userId="c001b2a046940d7c" providerId="LiveId" clId="{5CB25B10-5B1C-4017-B167-ED3104435743}" dt="2024-05-30T06:21:37.687" v="9591"/>
          <ac:grpSpMkLst>
            <pc:docMk/>
            <pc:sldMk cId="2393263260" sldId="948"/>
            <ac:grpSpMk id="206" creationId="{BB086D6F-2264-C75B-D235-2EAB75585573}"/>
          </ac:grpSpMkLst>
        </pc:grpChg>
        <pc:grpChg chg="mod">
          <ac:chgData name="Phillip Kaufman" userId="c001b2a046940d7c" providerId="LiveId" clId="{5CB25B10-5B1C-4017-B167-ED3104435743}" dt="2024-05-30T06:21:37.687" v="9591"/>
          <ac:grpSpMkLst>
            <pc:docMk/>
            <pc:sldMk cId="2393263260" sldId="948"/>
            <ac:grpSpMk id="207" creationId="{178F30CC-BB26-F520-AC3A-D3C75EF36725}"/>
          </ac:grpSpMkLst>
        </pc:grpChg>
        <pc:grpChg chg="mod">
          <ac:chgData name="Phillip Kaufman" userId="c001b2a046940d7c" providerId="LiveId" clId="{5CB25B10-5B1C-4017-B167-ED3104435743}" dt="2024-05-30T06:21:37.687" v="9591"/>
          <ac:grpSpMkLst>
            <pc:docMk/>
            <pc:sldMk cId="2393263260" sldId="948"/>
            <ac:grpSpMk id="208" creationId="{AACFA2F3-66A5-6BB4-6240-9033196019FB}"/>
          </ac:grpSpMkLst>
        </pc:grpChg>
        <pc:grpChg chg="mod">
          <ac:chgData name="Phillip Kaufman" userId="c001b2a046940d7c" providerId="LiveId" clId="{5CB25B10-5B1C-4017-B167-ED3104435743}" dt="2024-05-30T06:21:37.687" v="9591"/>
          <ac:grpSpMkLst>
            <pc:docMk/>
            <pc:sldMk cId="2393263260" sldId="948"/>
            <ac:grpSpMk id="209" creationId="{62E680CC-5F24-7C8B-8FFB-7F9902077375}"/>
          </ac:grpSpMkLst>
        </pc:grpChg>
        <pc:grpChg chg="mod">
          <ac:chgData name="Phillip Kaufman" userId="c001b2a046940d7c" providerId="LiveId" clId="{5CB25B10-5B1C-4017-B167-ED3104435743}" dt="2024-05-30T06:21:37.687" v="9591"/>
          <ac:grpSpMkLst>
            <pc:docMk/>
            <pc:sldMk cId="2393263260" sldId="948"/>
            <ac:grpSpMk id="210" creationId="{73B8C31B-0877-72B0-0FA4-F924473A4C46}"/>
          </ac:grpSpMkLst>
        </pc:grpChg>
        <pc:grpChg chg="mod">
          <ac:chgData name="Phillip Kaufman" userId="c001b2a046940d7c" providerId="LiveId" clId="{5CB25B10-5B1C-4017-B167-ED3104435743}" dt="2024-05-30T06:21:37.687" v="9591"/>
          <ac:grpSpMkLst>
            <pc:docMk/>
            <pc:sldMk cId="2393263260" sldId="948"/>
            <ac:grpSpMk id="251" creationId="{20FB748D-945D-0E3F-CFBA-E57D9FAF8C10}"/>
          </ac:grpSpMkLst>
        </pc:grpChg>
        <pc:grpChg chg="add del mod">
          <ac:chgData name="Phillip Kaufman" userId="c001b2a046940d7c" providerId="LiveId" clId="{5CB25B10-5B1C-4017-B167-ED3104435743}" dt="2024-05-30T06:22:05.769" v="9601" actId="21"/>
          <ac:grpSpMkLst>
            <pc:docMk/>
            <pc:sldMk cId="2393263260" sldId="948"/>
            <ac:grpSpMk id="254" creationId="{3FA38F46-0FB1-397B-FA8F-D73336E53E44}"/>
          </ac:grpSpMkLst>
        </pc:grpChg>
        <pc:grpChg chg="mod">
          <ac:chgData name="Phillip Kaufman" userId="c001b2a046940d7c" providerId="LiveId" clId="{5CB25B10-5B1C-4017-B167-ED3104435743}" dt="2024-05-30T06:21:53.997" v="9595"/>
          <ac:grpSpMkLst>
            <pc:docMk/>
            <pc:sldMk cId="2393263260" sldId="948"/>
            <ac:grpSpMk id="255" creationId="{81906ED5-7C6B-1F6D-A6BC-8EB1BBAD68C7}"/>
          </ac:grpSpMkLst>
        </pc:grpChg>
        <pc:grpChg chg="mod">
          <ac:chgData name="Phillip Kaufman" userId="c001b2a046940d7c" providerId="LiveId" clId="{5CB25B10-5B1C-4017-B167-ED3104435743}" dt="2024-05-30T06:21:53.997" v="9595"/>
          <ac:grpSpMkLst>
            <pc:docMk/>
            <pc:sldMk cId="2393263260" sldId="948"/>
            <ac:grpSpMk id="256" creationId="{A0FCF98E-9979-20E7-5AE6-B59C275B6E9A}"/>
          </ac:grpSpMkLst>
        </pc:grpChg>
        <pc:grpChg chg="mod">
          <ac:chgData name="Phillip Kaufman" userId="c001b2a046940d7c" providerId="LiveId" clId="{5CB25B10-5B1C-4017-B167-ED3104435743}" dt="2024-05-30T06:21:53.997" v="9595"/>
          <ac:grpSpMkLst>
            <pc:docMk/>
            <pc:sldMk cId="2393263260" sldId="948"/>
            <ac:grpSpMk id="257" creationId="{0DA13C61-16D5-0F11-7445-7838EE6E84FA}"/>
          </ac:grpSpMkLst>
        </pc:grpChg>
        <pc:grpChg chg="mod">
          <ac:chgData name="Phillip Kaufman" userId="c001b2a046940d7c" providerId="LiveId" clId="{5CB25B10-5B1C-4017-B167-ED3104435743}" dt="2024-05-30T06:21:53.997" v="9595"/>
          <ac:grpSpMkLst>
            <pc:docMk/>
            <pc:sldMk cId="2393263260" sldId="948"/>
            <ac:grpSpMk id="258" creationId="{823E5863-2D07-00DA-1C70-ACAF77661242}"/>
          </ac:grpSpMkLst>
        </pc:grpChg>
        <pc:grpChg chg="mod">
          <ac:chgData name="Phillip Kaufman" userId="c001b2a046940d7c" providerId="LiveId" clId="{5CB25B10-5B1C-4017-B167-ED3104435743}" dt="2024-05-30T06:21:53.997" v="9595"/>
          <ac:grpSpMkLst>
            <pc:docMk/>
            <pc:sldMk cId="2393263260" sldId="948"/>
            <ac:grpSpMk id="299" creationId="{4024E00E-F545-CC5B-D6FE-BEFCEAE65D9D}"/>
          </ac:grpSpMkLst>
        </pc:grpChg>
        <pc:grpChg chg="add del mod">
          <ac:chgData name="Phillip Kaufman" userId="c001b2a046940d7c" providerId="LiveId" clId="{5CB25B10-5B1C-4017-B167-ED3104435743}" dt="2024-05-30T06:32:38.729" v="9734" actId="478"/>
          <ac:grpSpMkLst>
            <pc:docMk/>
            <pc:sldMk cId="2393263260" sldId="948"/>
            <ac:grpSpMk id="302" creationId="{3FA38F46-0FB1-397B-FA8F-D73336E53E44}"/>
          </ac:grpSpMkLst>
        </pc:grpChg>
        <pc:grpChg chg="mod">
          <ac:chgData name="Phillip Kaufman" userId="c001b2a046940d7c" providerId="LiveId" clId="{5CB25B10-5B1C-4017-B167-ED3104435743}" dt="2024-05-30T06:22:10.721" v="9603"/>
          <ac:grpSpMkLst>
            <pc:docMk/>
            <pc:sldMk cId="2393263260" sldId="948"/>
            <ac:grpSpMk id="303" creationId="{81906ED5-7C6B-1F6D-A6BC-8EB1BBAD68C7}"/>
          </ac:grpSpMkLst>
        </pc:grpChg>
        <pc:grpChg chg="mod">
          <ac:chgData name="Phillip Kaufman" userId="c001b2a046940d7c" providerId="LiveId" clId="{5CB25B10-5B1C-4017-B167-ED3104435743}" dt="2024-05-30T06:22:10.721" v="9603"/>
          <ac:grpSpMkLst>
            <pc:docMk/>
            <pc:sldMk cId="2393263260" sldId="948"/>
            <ac:grpSpMk id="304" creationId="{A0FCF98E-9979-20E7-5AE6-B59C275B6E9A}"/>
          </ac:grpSpMkLst>
        </pc:grpChg>
        <pc:grpChg chg="mod">
          <ac:chgData name="Phillip Kaufman" userId="c001b2a046940d7c" providerId="LiveId" clId="{5CB25B10-5B1C-4017-B167-ED3104435743}" dt="2024-05-30T06:22:10.721" v="9603"/>
          <ac:grpSpMkLst>
            <pc:docMk/>
            <pc:sldMk cId="2393263260" sldId="948"/>
            <ac:grpSpMk id="305" creationId="{0DA13C61-16D5-0F11-7445-7838EE6E84FA}"/>
          </ac:grpSpMkLst>
        </pc:grpChg>
        <pc:grpChg chg="mod">
          <ac:chgData name="Phillip Kaufman" userId="c001b2a046940d7c" providerId="LiveId" clId="{5CB25B10-5B1C-4017-B167-ED3104435743}" dt="2024-05-30T06:22:10.721" v="9603"/>
          <ac:grpSpMkLst>
            <pc:docMk/>
            <pc:sldMk cId="2393263260" sldId="948"/>
            <ac:grpSpMk id="306" creationId="{823E5863-2D07-00DA-1C70-ACAF77661242}"/>
          </ac:grpSpMkLst>
        </pc:grpChg>
        <pc:grpChg chg="mod">
          <ac:chgData name="Phillip Kaufman" userId="c001b2a046940d7c" providerId="LiveId" clId="{5CB25B10-5B1C-4017-B167-ED3104435743}" dt="2024-05-30T06:22:10.721" v="9603"/>
          <ac:grpSpMkLst>
            <pc:docMk/>
            <pc:sldMk cId="2393263260" sldId="948"/>
            <ac:grpSpMk id="347" creationId="{4024E00E-F545-CC5B-D6FE-BEFCEAE65D9D}"/>
          </ac:grpSpMkLst>
        </pc:grpChg>
        <pc:grpChg chg="add del mod">
          <ac:chgData name="Phillip Kaufman" userId="c001b2a046940d7c" providerId="LiveId" clId="{5CB25B10-5B1C-4017-B167-ED3104435743}" dt="2024-05-30T06:33:19.692" v="9746" actId="478"/>
          <ac:grpSpMkLst>
            <pc:docMk/>
            <pc:sldMk cId="2393263260" sldId="948"/>
            <ac:grpSpMk id="350" creationId="{0D58256F-BC3C-2C8A-D6CA-E1D1F1AE19D4}"/>
          </ac:grpSpMkLst>
        </pc:grpChg>
        <pc:grpChg chg="mod">
          <ac:chgData name="Phillip Kaufman" userId="c001b2a046940d7c" providerId="LiveId" clId="{5CB25B10-5B1C-4017-B167-ED3104435743}" dt="2024-05-30T06:32:38.945" v="9735"/>
          <ac:grpSpMkLst>
            <pc:docMk/>
            <pc:sldMk cId="2393263260" sldId="948"/>
            <ac:grpSpMk id="351" creationId="{9A68A700-CC98-9242-A7F6-A67814796BAF}"/>
          </ac:grpSpMkLst>
        </pc:grpChg>
        <pc:grpChg chg="mod">
          <ac:chgData name="Phillip Kaufman" userId="c001b2a046940d7c" providerId="LiveId" clId="{5CB25B10-5B1C-4017-B167-ED3104435743}" dt="2024-05-30T06:32:38.945" v="9735"/>
          <ac:grpSpMkLst>
            <pc:docMk/>
            <pc:sldMk cId="2393263260" sldId="948"/>
            <ac:grpSpMk id="352" creationId="{5101EC26-F82F-365F-66F0-0F2E9CEF9B07}"/>
          </ac:grpSpMkLst>
        </pc:grpChg>
        <pc:grpChg chg="mod">
          <ac:chgData name="Phillip Kaufman" userId="c001b2a046940d7c" providerId="LiveId" clId="{5CB25B10-5B1C-4017-B167-ED3104435743}" dt="2024-05-30T06:32:38.945" v="9735"/>
          <ac:grpSpMkLst>
            <pc:docMk/>
            <pc:sldMk cId="2393263260" sldId="948"/>
            <ac:grpSpMk id="353" creationId="{4C47BD13-4396-8ABB-936A-371452F975EB}"/>
          </ac:grpSpMkLst>
        </pc:grpChg>
        <pc:grpChg chg="mod">
          <ac:chgData name="Phillip Kaufman" userId="c001b2a046940d7c" providerId="LiveId" clId="{5CB25B10-5B1C-4017-B167-ED3104435743}" dt="2024-05-30T06:32:38.945" v="9735"/>
          <ac:grpSpMkLst>
            <pc:docMk/>
            <pc:sldMk cId="2393263260" sldId="948"/>
            <ac:grpSpMk id="354" creationId="{8E9A8695-EA00-4147-B954-ADB631A06DE1}"/>
          </ac:grpSpMkLst>
        </pc:grpChg>
        <pc:grpChg chg="mod">
          <ac:chgData name="Phillip Kaufman" userId="c001b2a046940d7c" providerId="LiveId" clId="{5CB25B10-5B1C-4017-B167-ED3104435743}" dt="2024-05-30T06:32:38.945" v="9735"/>
          <ac:grpSpMkLst>
            <pc:docMk/>
            <pc:sldMk cId="2393263260" sldId="948"/>
            <ac:grpSpMk id="395" creationId="{40778C5D-B0D9-24C1-8D36-9FFE38B10810}"/>
          </ac:grpSpMkLst>
        </pc:grpChg>
        <pc:grpChg chg="add mod">
          <ac:chgData name="Phillip Kaufman" userId="c001b2a046940d7c" providerId="LiveId" clId="{5CB25B10-5B1C-4017-B167-ED3104435743}" dt="2024-05-30T06:33:19.973" v="9747"/>
          <ac:grpSpMkLst>
            <pc:docMk/>
            <pc:sldMk cId="2393263260" sldId="948"/>
            <ac:grpSpMk id="398" creationId="{AFE58831-AF42-E970-2692-3A7EC63A0A6A}"/>
          </ac:grpSpMkLst>
        </pc:grpChg>
        <pc:grpChg chg="mod">
          <ac:chgData name="Phillip Kaufman" userId="c001b2a046940d7c" providerId="LiveId" clId="{5CB25B10-5B1C-4017-B167-ED3104435743}" dt="2024-05-30T06:33:19.973" v="9747"/>
          <ac:grpSpMkLst>
            <pc:docMk/>
            <pc:sldMk cId="2393263260" sldId="948"/>
            <ac:grpSpMk id="399" creationId="{8B6001D2-374F-2641-CC47-2296EEC87C84}"/>
          </ac:grpSpMkLst>
        </pc:grpChg>
        <pc:grpChg chg="mod">
          <ac:chgData name="Phillip Kaufman" userId="c001b2a046940d7c" providerId="LiveId" clId="{5CB25B10-5B1C-4017-B167-ED3104435743}" dt="2024-05-30T06:33:19.973" v="9747"/>
          <ac:grpSpMkLst>
            <pc:docMk/>
            <pc:sldMk cId="2393263260" sldId="948"/>
            <ac:grpSpMk id="400" creationId="{411D58C8-07E7-CEB3-15B3-73323CDFE85E}"/>
          </ac:grpSpMkLst>
        </pc:grpChg>
        <pc:grpChg chg="mod">
          <ac:chgData name="Phillip Kaufman" userId="c001b2a046940d7c" providerId="LiveId" clId="{5CB25B10-5B1C-4017-B167-ED3104435743}" dt="2024-05-30T06:33:19.973" v="9747"/>
          <ac:grpSpMkLst>
            <pc:docMk/>
            <pc:sldMk cId="2393263260" sldId="948"/>
            <ac:grpSpMk id="401" creationId="{C6F2DBE9-DAB0-9F67-5D87-0CB87758D88E}"/>
          </ac:grpSpMkLst>
        </pc:grpChg>
        <pc:grpChg chg="mod">
          <ac:chgData name="Phillip Kaufman" userId="c001b2a046940d7c" providerId="LiveId" clId="{5CB25B10-5B1C-4017-B167-ED3104435743}" dt="2024-05-30T06:33:19.973" v="9747"/>
          <ac:grpSpMkLst>
            <pc:docMk/>
            <pc:sldMk cId="2393263260" sldId="948"/>
            <ac:grpSpMk id="402" creationId="{2005F982-E23C-8FFF-6C25-F7CBE52E5325}"/>
          </ac:grpSpMkLst>
        </pc:grpChg>
        <pc:grpChg chg="mod">
          <ac:chgData name="Phillip Kaufman" userId="c001b2a046940d7c" providerId="LiveId" clId="{5CB25B10-5B1C-4017-B167-ED3104435743}" dt="2024-05-30T06:33:19.973" v="9747"/>
          <ac:grpSpMkLst>
            <pc:docMk/>
            <pc:sldMk cId="2393263260" sldId="948"/>
            <ac:grpSpMk id="443" creationId="{727B31CC-D5D9-EFD4-3FCC-06D5810728DA}"/>
          </ac:grpSpMkLst>
        </pc:grpChg>
        <pc:cxnChg chg="mod">
          <ac:chgData name="Phillip Kaufman" userId="c001b2a046940d7c" providerId="LiveId" clId="{5CB25B10-5B1C-4017-B167-ED3104435743}" dt="2024-05-27T07:31:55.294" v="8666"/>
          <ac:cxnSpMkLst>
            <pc:docMk/>
            <pc:sldMk cId="2393263260" sldId="948"/>
            <ac:cxnSpMk id="6" creationId="{9E402F30-D0C5-3D12-FB62-0DA54D1EC936}"/>
          </ac:cxnSpMkLst>
        </pc:cxnChg>
        <pc:cxnChg chg="mod">
          <ac:chgData name="Phillip Kaufman" userId="c001b2a046940d7c" providerId="LiveId" clId="{5CB25B10-5B1C-4017-B167-ED3104435743}" dt="2024-05-27T07:31:55.294" v="8666"/>
          <ac:cxnSpMkLst>
            <pc:docMk/>
            <pc:sldMk cId="2393263260" sldId="948"/>
            <ac:cxnSpMk id="10" creationId="{3DB9F244-26A8-46AF-EFD4-F5DEDBAB7D24}"/>
          </ac:cxnSpMkLst>
        </pc:cxnChg>
        <pc:cxnChg chg="mod">
          <ac:chgData name="Phillip Kaufman" userId="c001b2a046940d7c" providerId="LiveId" clId="{5CB25B10-5B1C-4017-B167-ED3104435743}" dt="2024-05-27T07:31:55.294" v="8666"/>
          <ac:cxnSpMkLst>
            <pc:docMk/>
            <pc:sldMk cId="2393263260" sldId="948"/>
            <ac:cxnSpMk id="11" creationId="{12D92BB9-C1E1-43E8-B96E-09714B45CE97}"/>
          </ac:cxnSpMkLst>
        </pc:cxnChg>
        <pc:cxnChg chg="mod">
          <ac:chgData name="Phillip Kaufman" userId="c001b2a046940d7c" providerId="LiveId" clId="{5CB25B10-5B1C-4017-B167-ED3104435743}" dt="2024-05-30T06:18:47.175" v="9546"/>
          <ac:cxnSpMkLst>
            <pc:docMk/>
            <pc:sldMk cId="2393263260" sldId="948"/>
            <ac:cxnSpMk id="11" creationId="{53A88974-502D-2226-4270-42F52AFF6A4A}"/>
          </ac:cxnSpMkLst>
        </pc:cxnChg>
        <pc:cxnChg chg="mod">
          <ac:chgData name="Phillip Kaufman" userId="c001b2a046940d7c" providerId="LiveId" clId="{5CB25B10-5B1C-4017-B167-ED3104435743}" dt="2024-05-30T06:18:47.175" v="9546"/>
          <ac:cxnSpMkLst>
            <pc:docMk/>
            <pc:sldMk cId="2393263260" sldId="948"/>
            <ac:cxnSpMk id="12" creationId="{B62FA3A3-506D-66AF-BC19-1176C4A6DEE5}"/>
          </ac:cxnSpMkLst>
        </pc:cxnChg>
        <pc:cxnChg chg="mod">
          <ac:chgData name="Phillip Kaufman" userId="c001b2a046940d7c" providerId="LiveId" clId="{5CB25B10-5B1C-4017-B167-ED3104435743}" dt="2024-05-27T07:31:55.294" v="8666"/>
          <ac:cxnSpMkLst>
            <pc:docMk/>
            <pc:sldMk cId="2393263260" sldId="948"/>
            <ac:cxnSpMk id="12" creationId="{E5E182D3-6A97-B459-CCC2-B445B3B1AF90}"/>
          </ac:cxnSpMkLst>
        </pc:cxnChg>
        <pc:cxnChg chg="mod">
          <ac:chgData name="Phillip Kaufman" userId="c001b2a046940d7c" providerId="LiveId" clId="{5CB25B10-5B1C-4017-B167-ED3104435743}" dt="2024-05-27T07:31:55.294" v="8666"/>
          <ac:cxnSpMkLst>
            <pc:docMk/>
            <pc:sldMk cId="2393263260" sldId="948"/>
            <ac:cxnSpMk id="13" creationId="{85FC3509-C8E0-2645-D339-1BE68D02189B}"/>
          </ac:cxnSpMkLst>
        </pc:cxnChg>
        <pc:cxnChg chg="mod">
          <ac:chgData name="Phillip Kaufman" userId="c001b2a046940d7c" providerId="LiveId" clId="{5CB25B10-5B1C-4017-B167-ED3104435743}" dt="2024-05-27T07:31:55.294" v="8666"/>
          <ac:cxnSpMkLst>
            <pc:docMk/>
            <pc:sldMk cId="2393263260" sldId="948"/>
            <ac:cxnSpMk id="14" creationId="{F91481F1-33C6-6C06-4BC5-430A3AEEB6F5}"/>
          </ac:cxnSpMkLst>
        </pc:cxnChg>
        <pc:cxnChg chg="mod">
          <ac:chgData name="Phillip Kaufman" userId="c001b2a046940d7c" providerId="LiveId" clId="{5CB25B10-5B1C-4017-B167-ED3104435743}" dt="2024-05-27T07:31:55.294" v="8666"/>
          <ac:cxnSpMkLst>
            <pc:docMk/>
            <pc:sldMk cId="2393263260" sldId="948"/>
            <ac:cxnSpMk id="15" creationId="{0A0C12D2-6940-B9D5-D193-6187D7EBD955}"/>
          </ac:cxnSpMkLst>
        </pc:cxnChg>
        <pc:cxnChg chg="mod">
          <ac:chgData name="Phillip Kaufman" userId="c001b2a046940d7c" providerId="LiveId" clId="{5CB25B10-5B1C-4017-B167-ED3104435743}" dt="2024-05-27T07:31:55.294" v="8666"/>
          <ac:cxnSpMkLst>
            <pc:docMk/>
            <pc:sldMk cId="2393263260" sldId="948"/>
            <ac:cxnSpMk id="16" creationId="{3B483178-1976-D30D-9E2A-47B40E5555E2}"/>
          </ac:cxnSpMkLst>
        </pc:cxnChg>
        <pc:cxnChg chg="mod">
          <ac:chgData name="Phillip Kaufman" userId="c001b2a046940d7c" providerId="LiveId" clId="{5CB25B10-5B1C-4017-B167-ED3104435743}" dt="2024-05-27T07:31:55.294" v="8666"/>
          <ac:cxnSpMkLst>
            <pc:docMk/>
            <pc:sldMk cId="2393263260" sldId="948"/>
            <ac:cxnSpMk id="17" creationId="{6E1318F1-CC5F-E350-33C7-CA7CFD06E9F2}"/>
          </ac:cxnSpMkLst>
        </pc:cxnChg>
        <pc:cxnChg chg="mod">
          <ac:chgData name="Phillip Kaufman" userId="c001b2a046940d7c" providerId="LiveId" clId="{5CB25B10-5B1C-4017-B167-ED3104435743}" dt="2024-05-27T07:31:55.294" v="8666"/>
          <ac:cxnSpMkLst>
            <pc:docMk/>
            <pc:sldMk cId="2393263260" sldId="948"/>
            <ac:cxnSpMk id="18" creationId="{33908AF0-AD99-7EA4-F19C-220E6E570DE4}"/>
          </ac:cxnSpMkLst>
        </pc:cxnChg>
        <pc:cxnChg chg="mod">
          <ac:chgData name="Phillip Kaufman" userId="c001b2a046940d7c" providerId="LiveId" clId="{5CB25B10-5B1C-4017-B167-ED3104435743}" dt="2024-05-30T06:20:55.013" v="9576"/>
          <ac:cxnSpMkLst>
            <pc:docMk/>
            <pc:sldMk cId="2393263260" sldId="948"/>
            <ac:cxnSpMk id="18" creationId="{3FD74823-CA79-4E71-5FFB-7A5CEDED0BD9}"/>
          </ac:cxnSpMkLst>
        </pc:cxnChg>
        <pc:cxnChg chg="mod">
          <ac:chgData name="Phillip Kaufman" userId="c001b2a046940d7c" providerId="LiveId" clId="{5CB25B10-5B1C-4017-B167-ED3104435743}" dt="2024-05-30T06:20:55.013" v="9576"/>
          <ac:cxnSpMkLst>
            <pc:docMk/>
            <pc:sldMk cId="2393263260" sldId="948"/>
            <ac:cxnSpMk id="19" creationId="{E7AC65BC-96B1-DBDB-607F-C3A7D0D359E1}"/>
          </ac:cxnSpMkLst>
        </pc:cxnChg>
        <pc:cxnChg chg="mod">
          <ac:chgData name="Phillip Kaufman" userId="c001b2a046940d7c" providerId="LiveId" clId="{5CB25B10-5B1C-4017-B167-ED3104435743}" dt="2024-05-27T07:31:55.294" v="8666"/>
          <ac:cxnSpMkLst>
            <pc:docMk/>
            <pc:sldMk cId="2393263260" sldId="948"/>
            <ac:cxnSpMk id="19" creationId="{FDEF7B06-A47B-219D-23E8-B1ADA6BE6C41}"/>
          </ac:cxnSpMkLst>
        </pc:cxnChg>
        <pc:cxnChg chg="mod">
          <ac:chgData name="Phillip Kaufman" userId="c001b2a046940d7c" providerId="LiveId" clId="{5CB25B10-5B1C-4017-B167-ED3104435743}" dt="2024-05-27T07:31:55.294" v="8666"/>
          <ac:cxnSpMkLst>
            <pc:docMk/>
            <pc:sldMk cId="2393263260" sldId="948"/>
            <ac:cxnSpMk id="20" creationId="{863D072B-AD2A-ABB9-3F1A-D5F0128FB513}"/>
          </ac:cxnSpMkLst>
        </pc:cxnChg>
        <pc:cxnChg chg="mod">
          <ac:chgData name="Phillip Kaufman" userId="c001b2a046940d7c" providerId="LiveId" clId="{5CB25B10-5B1C-4017-B167-ED3104435743}" dt="2024-05-30T06:20:55.013" v="9576"/>
          <ac:cxnSpMkLst>
            <pc:docMk/>
            <pc:sldMk cId="2393263260" sldId="948"/>
            <ac:cxnSpMk id="20" creationId="{A52A62CF-83E1-6256-A83D-10C2E0055D0B}"/>
          </ac:cxnSpMkLst>
        </pc:cxnChg>
        <pc:cxnChg chg="mod">
          <ac:chgData name="Phillip Kaufman" userId="c001b2a046940d7c" providerId="LiveId" clId="{5CB25B10-5B1C-4017-B167-ED3104435743}" dt="2024-05-30T06:20:55.013" v="9576"/>
          <ac:cxnSpMkLst>
            <pc:docMk/>
            <pc:sldMk cId="2393263260" sldId="948"/>
            <ac:cxnSpMk id="21" creationId="{6164441F-C2EA-63C8-535F-B06E67CC36AA}"/>
          </ac:cxnSpMkLst>
        </pc:cxnChg>
        <pc:cxnChg chg="mod">
          <ac:chgData name="Phillip Kaufman" userId="c001b2a046940d7c" providerId="LiveId" clId="{5CB25B10-5B1C-4017-B167-ED3104435743}" dt="2024-05-27T07:31:55.294" v="8666"/>
          <ac:cxnSpMkLst>
            <pc:docMk/>
            <pc:sldMk cId="2393263260" sldId="948"/>
            <ac:cxnSpMk id="21" creationId="{6B033858-8481-098F-2FF4-5B7935E24659}"/>
          </ac:cxnSpMkLst>
        </pc:cxnChg>
        <pc:cxnChg chg="mod">
          <ac:chgData name="Phillip Kaufman" userId="c001b2a046940d7c" providerId="LiveId" clId="{5CB25B10-5B1C-4017-B167-ED3104435743}" dt="2024-05-18T02:57:22.048" v="2628"/>
          <ac:cxnSpMkLst>
            <pc:docMk/>
            <pc:sldMk cId="2393263260" sldId="948"/>
            <ac:cxnSpMk id="21" creationId="{8E01CDF2-0491-48B3-3BDF-AB9388348DEE}"/>
          </ac:cxnSpMkLst>
        </pc:cxnChg>
        <pc:cxnChg chg="mod">
          <ac:chgData name="Phillip Kaufman" userId="c001b2a046940d7c" providerId="LiveId" clId="{5CB25B10-5B1C-4017-B167-ED3104435743}" dt="2024-05-14T06:46:49.142" v="761" actId="165"/>
          <ac:cxnSpMkLst>
            <pc:docMk/>
            <pc:sldMk cId="2393263260" sldId="948"/>
            <ac:cxnSpMk id="21" creationId="{B2AD6818-C43F-1CFF-BF6E-5F4BF97E2768}"/>
          </ac:cxnSpMkLst>
        </pc:cxnChg>
        <pc:cxnChg chg="mod">
          <ac:chgData name="Phillip Kaufman" userId="c001b2a046940d7c" providerId="LiveId" clId="{5CB25B10-5B1C-4017-B167-ED3104435743}" dt="2024-05-27T07:31:55.294" v="8666"/>
          <ac:cxnSpMkLst>
            <pc:docMk/>
            <pc:sldMk cId="2393263260" sldId="948"/>
            <ac:cxnSpMk id="22" creationId="{51D28288-1CF4-183B-25B1-89E69AC4F68C}"/>
          </ac:cxnSpMkLst>
        </pc:cxnChg>
        <pc:cxnChg chg="mod">
          <ac:chgData name="Phillip Kaufman" userId="c001b2a046940d7c" providerId="LiveId" clId="{5CB25B10-5B1C-4017-B167-ED3104435743}" dt="2024-05-30T06:20:55.013" v="9576"/>
          <ac:cxnSpMkLst>
            <pc:docMk/>
            <pc:sldMk cId="2393263260" sldId="948"/>
            <ac:cxnSpMk id="22" creationId="{CDA8214F-AE5E-32B0-D5A7-CC26F0E0567E}"/>
          </ac:cxnSpMkLst>
        </pc:cxnChg>
        <pc:cxnChg chg="mod">
          <ac:chgData name="Phillip Kaufman" userId="c001b2a046940d7c" providerId="LiveId" clId="{5CB25B10-5B1C-4017-B167-ED3104435743}" dt="2024-05-27T07:31:55.294" v="8666"/>
          <ac:cxnSpMkLst>
            <pc:docMk/>
            <pc:sldMk cId="2393263260" sldId="948"/>
            <ac:cxnSpMk id="23" creationId="{7861E755-8F9D-6326-4063-2CA4F1AD4B26}"/>
          </ac:cxnSpMkLst>
        </pc:cxnChg>
        <pc:cxnChg chg="mod">
          <ac:chgData name="Phillip Kaufman" userId="c001b2a046940d7c" providerId="LiveId" clId="{5CB25B10-5B1C-4017-B167-ED3104435743}" dt="2024-05-30T06:20:55.013" v="9576"/>
          <ac:cxnSpMkLst>
            <pc:docMk/>
            <pc:sldMk cId="2393263260" sldId="948"/>
            <ac:cxnSpMk id="23" creationId="{919AEC0B-37D7-DC0E-D04B-580398697CAB}"/>
          </ac:cxnSpMkLst>
        </pc:cxnChg>
        <pc:cxnChg chg="mod">
          <ac:chgData name="Phillip Kaufman" userId="c001b2a046940d7c" providerId="LiveId" clId="{5CB25B10-5B1C-4017-B167-ED3104435743}" dt="2024-05-30T06:20:55.013" v="9576"/>
          <ac:cxnSpMkLst>
            <pc:docMk/>
            <pc:sldMk cId="2393263260" sldId="948"/>
            <ac:cxnSpMk id="24" creationId="{30226716-1885-8E2C-54FA-C3F1586C183E}"/>
          </ac:cxnSpMkLst>
        </pc:cxnChg>
        <pc:cxnChg chg="mod">
          <ac:chgData name="Phillip Kaufman" userId="c001b2a046940d7c" providerId="LiveId" clId="{5CB25B10-5B1C-4017-B167-ED3104435743}" dt="2024-05-27T07:31:55.294" v="8666"/>
          <ac:cxnSpMkLst>
            <pc:docMk/>
            <pc:sldMk cId="2393263260" sldId="948"/>
            <ac:cxnSpMk id="24" creationId="{B2FD0E75-DDA7-3DCC-1CFA-9CF9F13D6ABA}"/>
          </ac:cxnSpMkLst>
        </pc:cxnChg>
        <pc:cxnChg chg="mod">
          <ac:chgData name="Phillip Kaufman" userId="c001b2a046940d7c" providerId="LiveId" clId="{5CB25B10-5B1C-4017-B167-ED3104435743}" dt="2024-05-30T06:20:55.013" v="9576"/>
          <ac:cxnSpMkLst>
            <pc:docMk/>
            <pc:sldMk cId="2393263260" sldId="948"/>
            <ac:cxnSpMk id="25" creationId="{03B7BF9A-AF71-763A-B4F9-E4197954E316}"/>
          </ac:cxnSpMkLst>
        </pc:cxnChg>
        <pc:cxnChg chg="mod">
          <ac:chgData name="Phillip Kaufman" userId="c001b2a046940d7c" providerId="LiveId" clId="{5CB25B10-5B1C-4017-B167-ED3104435743}" dt="2024-05-27T07:31:55.294" v="8666"/>
          <ac:cxnSpMkLst>
            <pc:docMk/>
            <pc:sldMk cId="2393263260" sldId="948"/>
            <ac:cxnSpMk id="25" creationId="{38CE0FC2-8F8D-285D-EF60-525F4B837C85}"/>
          </ac:cxnSpMkLst>
        </pc:cxnChg>
        <pc:cxnChg chg="mod">
          <ac:chgData name="Phillip Kaufman" userId="c001b2a046940d7c" providerId="LiveId" clId="{5CB25B10-5B1C-4017-B167-ED3104435743}" dt="2024-05-30T06:20:55.013" v="9576"/>
          <ac:cxnSpMkLst>
            <pc:docMk/>
            <pc:sldMk cId="2393263260" sldId="948"/>
            <ac:cxnSpMk id="26" creationId="{1677D573-C7F0-579E-BA1F-D5341A1B3D1A}"/>
          </ac:cxnSpMkLst>
        </pc:cxnChg>
        <pc:cxnChg chg="mod">
          <ac:chgData name="Phillip Kaufman" userId="c001b2a046940d7c" providerId="LiveId" clId="{5CB25B10-5B1C-4017-B167-ED3104435743}" dt="2024-05-27T07:31:55.294" v="8666"/>
          <ac:cxnSpMkLst>
            <pc:docMk/>
            <pc:sldMk cId="2393263260" sldId="948"/>
            <ac:cxnSpMk id="26" creationId="{245BDF49-D806-BC4D-DEB5-C25E8ABAED40}"/>
          </ac:cxnSpMkLst>
        </pc:cxnChg>
        <pc:cxnChg chg="mod">
          <ac:chgData name="Phillip Kaufman" userId="c001b2a046940d7c" providerId="LiveId" clId="{5CB25B10-5B1C-4017-B167-ED3104435743}" dt="2024-05-30T06:20:55.013" v="9576"/>
          <ac:cxnSpMkLst>
            <pc:docMk/>
            <pc:sldMk cId="2393263260" sldId="948"/>
            <ac:cxnSpMk id="27" creationId="{693ACF24-2D90-ECC3-89A9-0E8C50D5C971}"/>
          </ac:cxnSpMkLst>
        </pc:cxnChg>
        <pc:cxnChg chg="mod">
          <ac:chgData name="Phillip Kaufman" userId="c001b2a046940d7c" providerId="LiveId" clId="{5CB25B10-5B1C-4017-B167-ED3104435743}" dt="2024-05-27T07:31:55.294" v="8666"/>
          <ac:cxnSpMkLst>
            <pc:docMk/>
            <pc:sldMk cId="2393263260" sldId="948"/>
            <ac:cxnSpMk id="27" creationId="{898222D8-2276-D892-FAD6-CF9E2C92AA13}"/>
          </ac:cxnSpMkLst>
        </pc:cxnChg>
        <pc:cxnChg chg="mod">
          <ac:chgData name="Phillip Kaufman" userId="c001b2a046940d7c" providerId="LiveId" clId="{5CB25B10-5B1C-4017-B167-ED3104435743}" dt="2024-05-27T07:31:55.294" v="8666"/>
          <ac:cxnSpMkLst>
            <pc:docMk/>
            <pc:sldMk cId="2393263260" sldId="948"/>
            <ac:cxnSpMk id="28" creationId="{10C8DE57-9671-E79E-69F3-F250173995D3}"/>
          </ac:cxnSpMkLst>
        </pc:cxnChg>
        <pc:cxnChg chg="mod">
          <ac:chgData name="Phillip Kaufman" userId="c001b2a046940d7c" providerId="LiveId" clId="{5CB25B10-5B1C-4017-B167-ED3104435743}" dt="2024-05-30T06:20:55.013" v="9576"/>
          <ac:cxnSpMkLst>
            <pc:docMk/>
            <pc:sldMk cId="2393263260" sldId="948"/>
            <ac:cxnSpMk id="28" creationId="{20101FC5-C076-C492-88A7-D6FCE629385F}"/>
          </ac:cxnSpMkLst>
        </pc:cxnChg>
        <pc:cxnChg chg="mod">
          <ac:chgData name="Phillip Kaufman" userId="c001b2a046940d7c" providerId="LiveId" clId="{5CB25B10-5B1C-4017-B167-ED3104435743}" dt="2024-05-30T06:20:55.013" v="9576"/>
          <ac:cxnSpMkLst>
            <pc:docMk/>
            <pc:sldMk cId="2393263260" sldId="948"/>
            <ac:cxnSpMk id="29" creationId="{6B7F3BF2-81EB-71A7-08F8-D3E7E264BE53}"/>
          </ac:cxnSpMkLst>
        </pc:cxnChg>
        <pc:cxnChg chg="mod">
          <ac:chgData name="Phillip Kaufman" userId="c001b2a046940d7c" providerId="LiveId" clId="{5CB25B10-5B1C-4017-B167-ED3104435743}" dt="2024-05-27T07:31:55.294" v="8666"/>
          <ac:cxnSpMkLst>
            <pc:docMk/>
            <pc:sldMk cId="2393263260" sldId="948"/>
            <ac:cxnSpMk id="29" creationId="{EE8744AA-3FD0-D954-AFAD-B8F938C74A57}"/>
          </ac:cxnSpMkLst>
        </pc:cxnChg>
        <pc:cxnChg chg="mod">
          <ac:chgData name="Phillip Kaufman" userId="c001b2a046940d7c" providerId="LiveId" clId="{5CB25B10-5B1C-4017-B167-ED3104435743}" dt="2024-05-27T07:31:55.294" v="8666"/>
          <ac:cxnSpMkLst>
            <pc:docMk/>
            <pc:sldMk cId="2393263260" sldId="948"/>
            <ac:cxnSpMk id="30" creationId="{3C88AD28-2AEF-4FB1-3238-840C1D2C64C8}"/>
          </ac:cxnSpMkLst>
        </pc:cxnChg>
        <pc:cxnChg chg="mod">
          <ac:chgData name="Phillip Kaufman" userId="c001b2a046940d7c" providerId="LiveId" clId="{5CB25B10-5B1C-4017-B167-ED3104435743}" dt="2024-05-30T06:20:55.013" v="9576"/>
          <ac:cxnSpMkLst>
            <pc:docMk/>
            <pc:sldMk cId="2393263260" sldId="948"/>
            <ac:cxnSpMk id="30" creationId="{5D1F793E-B360-103C-2F38-990DD266A6ED}"/>
          </ac:cxnSpMkLst>
        </pc:cxnChg>
        <pc:cxnChg chg="mod">
          <ac:chgData name="Phillip Kaufman" userId="c001b2a046940d7c" providerId="LiveId" clId="{5CB25B10-5B1C-4017-B167-ED3104435743}" dt="2024-05-18T02:57:22.048" v="2628"/>
          <ac:cxnSpMkLst>
            <pc:docMk/>
            <pc:sldMk cId="2393263260" sldId="948"/>
            <ac:cxnSpMk id="30" creationId="{9698FBE4-9AAB-29C5-2400-E16CA28925C9}"/>
          </ac:cxnSpMkLst>
        </pc:cxnChg>
        <pc:cxnChg chg="mod">
          <ac:chgData name="Phillip Kaufman" userId="c001b2a046940d7c" providerId="LiveId" clId="{5CB25B10-5B1C-4017-B167-ED3104435743}" dt="2024-05-14T06:46:49.142" v="761" actId="165"/>
          <ac:cxnSpMkLst>
            <pc:docMk/>
            <pc:sldMk cId="2393263260" sldId="948"/>
            <ac:cxnSpMk id="30" creationId="{BC728E37-2764-D2A6-DD60-609AE4DFF1B7}"/>
          </ac:cxnSpMkLst>
        </pc:cxnChg>
        <pc:cxnChg chg="mod">
          <ac:chgData name="Phillip Kaufman" userId="c001b2a046940d7c" providerId="LiveId" clId="{5CB25B10-5B1C-4017-B167-ED3104435743}" dt="2024-05-30T06:20:55.013" v="9576"/>
          <ac:cxnSpMkLst>
            <pc:docMk/>
            <pc:sldMk cId="2393263260" sldId="948"/>
            <ac:cxnSpMk id="31" creationId="{176B3FEE-0488-EBD5-5794-5B0EC18D4F00}"/>
          </ac:cxnSpMkLst>
        </pc:cxnChg>
        <pc:cxnChg chg="mod">
          <ac:chgData name="Phillip Kaufman" userId="c001b2a046940d7c" providerId="LiveId" clId="{5CB25B10-5B1C-4017-B167-ED3104435743}" dt="2024-05-27T07:31:55.294" v="8666"/>
          <ac:cxnSpMkLst>
            <pc:docMk/>
            <pc:sldMk cId="2393263260" sldId="948"/>
            <ac:cxnSpMk id="31" creationId="{82512ADE-AA53-4F71-F7EB-59822D1A7336}"/>
          </ac:cxnSpMkLst>
        </pc:cxnChg>
        <pc:cxnChg chg="mod">
          <ac:chgData name="Phillip Kaufman" userId="c001b2a046940d7c" providerId="LiveId" clId="{5CB25B10-5B1C-4017-B167-ED3104435743}" dt="2024-05-14T06:46:49.142" v="761" actId="165"/>
          <ac:cxnSpMkLst>
            <pc:docMk/>
            <pc:sldMk cId="2393263260" sldId="948"/>
            <ac:cxnSpMk id="31" creationId="{85A01516-AE7A-6BBF-5635-5D0C9E4F37EB}"/>
          </ac:cxnSpMkLst>
        </pc:cxnChg>
        <pc:cxnChg chg="mod">
          <ac:chgData name="Phillip Kaufman" userId="c001b2a046940d7c" providerId="LiveId" clId="{5CB25B10-5B1C-4017-B167-ED3104435743}" dt="2024-05-18T02:57:22.048" v="2628"/>
          <ac:cxnSpMkLst>
            <pc:docMk/>
            <pc:sldMk cId="2393263260" sldId="948"/>
            <ac:cxnSpMk id="31" creationId="{AA00841E-12C9-2720-032B-B0253A4D6799}"/>
          </ac:cxnSpMkLst>
        </pc:cxnChg>
        <pc:cxnChg chg="mod">
          <ac:chgData name="Phillip Kaufman" userId="c001b2a046940d7c" providerId="LiveId" clId="{5CB25B10-5B1C-4017-B167-ED3104435743}" dt="2024-05-30T06:20:55.013" v="9576"/>
          <ac:cxnSpMkLst>
            <pc:docMk/>
            <pc:sldMk cId="2393263260" sldId="948"/>
            <ac:cxnSpMk id="32" creationId="{023989A8-BFA7-2900-70D7-0FDF1D3A6050}"/>
          </ac:cxnSpMkLst>
        </pc:cxnChg>
        <pc:cxnChg chg="mod">
          <ac:chgData name="Phillip Kaufman" userId="c001b2a046940d7c" providerId="LiveId" clId="{5CB25B10-5B1C-4017-B167-ED3104435743}" dt="2024-05-27T07:31:55.294" v="8666"/>
          <ac:cxnSpMkLst>
            <pc:docMk/>
            <pc:sldMk cId="2393263260" sldId="948"/>
            <ac:cxnSpMk id="32" creationId="{3C4F5293-F1AD-A0D2-CB95-5FEF6613F466}"/>
          </ac:cxnSpMkLst>
        </pc:cxnChg>
        <pc:cxnChg chg="mod">
          <ac:chgData name="Phillip Kaufman" userId="c001b2a046940d7c" providerId="LiveId" clId="{5CB25B10-5B1C-4017-B167-ED3104435743}" dt="2024-05-18T02:57:22.048" v="2628"/>
          <ac:cxnSpMkLst>
            <pc:docMk/>
            <pc:sldMk cId="2393263260" sldId="948"/>
            <ac:cxnSpMk id="32" creationId="{4BE9AC2F-DE69-B167-E7F7-FA93290C3B78}"/>
          </ac:cxnSpMkLst>
        </pc:cxnChg>
        <pc:cxnChg chg="mod">
          <ac:chgData name="Phillip Kaufman" userId="c001b2a046940d7c" providerId="LiveId" clId="{5CB25B10-5B1C-4017-B167-ED3104435743}" dt="2024-05-14T06:46:49.142" v="761" actId="165"/>
          <ac:cxnSpMkLst>
            <pc:docMk/>
            <pc:sldMk cId="2393263260" sldId="948"/>
            <ac:cxnSpMk id="32" creationId="{A34F76BE-8ECD-423C-968B-6EEA5D6FFE9B}"/>
          </ac:cxnSpMkLst>
        </pc:cxnChg>
        <pc:cxnChg chg="mod">
          <ac:chgData name="Phillip Kaufman" userId="c001b2a046940d7c" providerId="LiveId" clId="{5CB25B10-5B1C-4017-B167-ED3104435743}" dt="2024-05-27T07:31:55.294" v="8666"/>
          <ac:cxnSpMkLst>
            <pc:docMk/>
            <pc:sldMk cId="2393263260" sldId="948"/>
            <ac:cxnSpMk id="33" creationId="{32C0B777-17BC-0593-6687-1AC4971A88A0}"/>
          </ac:cxnSpMkLst>
        </pc:cxnChg>
        <pc:cxnChg chg="mod">
          <ac:chgData name="Phillip Kaufman" userId="c001b2a046940d7c" providerId="LiveId" clId="{5CB25B10-5B1C-4017-B167-ED3104435743}" dt="2024-05-18T02:57:22.048" v="2628"/>
          <ac:cxnSpMkLst>
            <pc:docMk/>
            <pc:sldMk cId="2393263260" sldId="948"/>
            <ac:cxnSpMk id="33" creationId="{642F227D-08C9-96D7-D071-0924E661643E}"/>
          </ac:cxnSpMkLst>
        </pc:cxnChg>
        <pc:cxnChg chg="mod">
          <ac:chgData name="Phillip Kaufman" userId="c001b2a046940d7c" providerId="LiveId" clId="{5CB25B10-5B1C-4017-B167-ED3104435743}" dt="2024-05-30T06:20:55.013" v="9576"/>
          <ac:cxnSpMkLst>
            <pc:docMk/>
            <pc:sldMk cId="2393263260" sldId="948"/>
            <ac:cxnSpMk id="33" creationId="{8DCBFDAB-ACC9-616E-AFC2-DC2CE63AA599}"/>
          </ac:cxnSpMkLst>
        </pc:cxnChg>
        <pc:cxnChg chg="mod">
          <ac:chgData name="Phillip Kaufman" userId="c001b2a046940d7c" providerId="LiveId" clId="{5CB25B10-5B1C-4017-B167-ED3104435743}" dt="2024-05-14T06:46:49.142" v="761" actId="165"/>
          <ac:cxnSpMkLst>
            <pc:docMk/>
            <pc:sldMk cId="2393263260" sldId="948"/>
            <ac:cxnSpMk id="33" creationId="{F5B649A5-58DB-8084-1660-E5C912D00122}"/>
          </ac:cxnSpMkLst>
        </pc:cxnChg>
        <pc:cxnChg chg="mod">
          <ac:chgData name="Phillip Kaufman" userId="c001b2a046940d7c" providerId="LiveId" clId="{5CB25B10-5B1C-4017-B167-ED3104435743}" dt="2024-05-14T06:46:49.142" v="761" actId="165"/>
          <ac:cxnSpMkLst>
            <pc:docMk/>
            <pc:sldMk cId="2393263260" sldId="948"/>
            <ac:cxnSpMk id="34" creationId="{01F16EFF-8F48-D93F-735D-E467264C97DB}"/>
          </ac:cxnSpMkLst>
        </pc:cxnChg>
        <pc:cxnChg chg="mod">
          <ac:chgData name="Phillip Kaufman" userId="c001b2a046940d7c" providerId="LiveId" clId="{5CB25B10-5B1C-4017-B167-ED3104435743}" dt="2024-05-27T07:31:55.294" v="8666"/>
          <ac:cxnSpMkLst>
            <pc:docMk/>
            <pc:sldMk cId="2393263260" sldId="948"/>
            <ac:cxnSpMk id="34" creationId="{152A274B-5809-70F2-7167-4C685AF3B48E}"/>
          </ac:cxnSpMkLst>
        </pc:cxnChg>
        <pc:cxnChg chg="mod">
          <ac:chgData name="Phillip Kaufman" userId="c001b2a046940d7c" providerId="LiveId" clId="{5CB25B10-5B1C-4017-B167-ED3104435743}" dt="2024-05-18T02:57:22.048" v="2628"/>
          <ac:cxnSpMkLst>
            <pc:docMk/>
            <pc:sldMk cId="2393263260" sldId="948"/>
            <ac:cxnSpMk id="34" creationId="{56DD2CC7-9A81-79E4-26AE-D2A4F49D8C92}"/>
          </ac:cxnSpMkLst>
        </pc:cxnChg>
        <pc:cxnChg chg="mod">
          <ac:chgData name="Phillip Kaufman" userId="c001b2a046940d7c" providerId="LiveId" clId="{5CB25B10-5B1C-4017-B167-ED3104435743}" dt="2024-05-30T06:20:55.013" v="9576"/>
          <ac:cxnSpMkLst>
            <pc:docMk/>
            <pc:sldMk cId="2393263260" sldId="948"/>
            <ac:cxnSpMk id="34" creationId="{8759F606-1910-823C-F323-5A0D2066745F}"/>
          </ac:cxnSpMkLst>
        </pc:cxnChg>
        <pc:cxnChg chg="mod">
          <ac:chgData name="Phillip Kaufman" userId="c001b2a046940d7c" providerId="LiveId" clId="{5CB25B10-5B1C-4017-B167-ED3104435743}" dt="2024-05-18T02:57:22.048" v="2628"/>
          <ac:cxnSpMkLst>
            <pc:docMk/>
            <pc:sldMk cId="2393263260" sldId="948"/>
            <ac:cxnSpMk id="35" creationId="{2A3106BB-AF7D-78DD-A2F3-D398DD7585CF}"/>
          </ac:cxnSpMkLst>
        </pc:cxnChg>
        <pc:cxnChg chg="mod">
          <ac:chgData name="Phillip Kaufman" userId="c001b2a046940d7c" providerId="LiveId" clId="{5CB25B10-5B1C-4017-B167-ED3104435743}" dt="2024-05-14T06:46:49.142" v="761" actId="165"/>
          <ac:cxnSpMkLst>
            <pc:docMk/>
            <pc:sldMk cId="2393263260" sldId="948"/>
            <ac:cxnSpMk id="35" creationId="{3B3FA3BF-3C92-2E36-0E46-226EB7E7676C}"/>
          </ac:cxnSpMkLst>
        </pc:cxnChg>
        <pc:cxnChg chg="mod">
          <ac:chgData name="Phillip Kaufman" userId="c001b2a046940d7c" providerId="LiveId" clId="{5CB25B10-5B1C-4017-B167-ED3104435743}" dt="2024-05-27T07:31:55.294" v="8666"/>
          <ac:cxnSpMkLst>
            <pc:docMk/>
            <pc:sldMk cId="2393263260" sldId="948"/>
            <ac:cxnSpMk id="35" creationId="{9D00A196-57F5-85E5-9C96-48B3782B0D8B}"/>
          </ac:cxnSpMkLst>
        </pc:cxnChg>
        <pc:cxnChg chg="mod">
          <ac:chgData name="Phillip Kaufman" userId="c001b2a046940d7c" providerId="LiveId" clId="{5CB25B10-5B1C-4017-B167-ED3104435743}" dt="2024-05-30T06:20:55.013" v="9576"/>
          <ac:cxnSpMkLst>
            <pc:docMk/>
            <pc:sldMk cId="2393263260" sldId="948"/>
            <ac:cxnSpMk id="35" creationId="{9FE3AD43-E081-27F6-010F-3BF5249B5951}"/>
          </ac:cxnSpMkLst>
        </pc:cxnChg>
        <pc:cxnChg chg="mod">
          <ac:chgData name="Phillip Kaufman" userId="c001b2a046940d7c" providerId="LiveId" clId="{5CB25B10-5B1C-4017-B167-ED3104435743}" dt="2024-05-18T02:57:22.048" v="2628"/>
          <ac:cxnSpMkLst>
            <pc:docMk/>
            <pc:sldMk cId="2393263260" sldId="948"/>
            <ac:cxnSpMk id="36" creationId="{309C35D1-3119-EC66-6F6C-2316D60FAA29}"/>
          </ac:cxnSpMkLst>
        </pc:cxnChg>
        <pc:cxnChg chg="mod">
          <ac:chgData name="Phillip Kaufman" userId="c001b2a046940d7c" providerId="LiveId" clId="{5CB25B10-5B1C-4017-B167-ED3104435743}" dt="2024-05-27T07:31:55.294" v="8666"/>
          <ac:cxnSpMkLst>
            <pc:docMk/>
            <pc:sldMk cId="2393263260" sldId="948"/>
            <ac:cxnSpMk id="36" creationId="{78F53B13-BF6A-4B3A-4A0D-9B64809A48B4}"/>
          </ac:cxnSpMkLst>
        </pc:cxnChg>
        <pc:cxnChg chg="mod">
          <ac:chgData name="Phillip Kaufman" userId="c001b2a046940d7c" providerId="LiveId" clId="{5CB25B10-5B1C-4017-B167-ED3104435743}" dt="2024-05-30T06:20:55.013" v="9576"/>
          <ac:cxnSpMkLst>
            <pc:docMk/>
            <pc:sldMk cId="2393263260" sldId="948"/>
            <ac:cxnSpMk id="36" creationId="{B7619207-08EC-350F-6FC0-C3B35116752D}"/>
          </ac:cxnSpMkLst>
        </pc:cxnChg>
        <pc:cxnChg chg="mod">
          <ac:chgData name="Phillip Kaufman" userId="c001b2a046940d7c" providerId="LiveId" clId="{5CB25B10-5B1C-4017-B167-ED3104435743}" dt="2024-05-14T06:46:49.142" v="761" actId="165"/>
          <ac:cxnSpMkLst>
            <pc:docMk/>
            <pc:sldMk cId="2393263260" sldId="948"/>
            <ac:cxnSpMk id="36" creationId="{C6A6A976-D145-0AC5-9A12-0E3752A809CD}"/>
          </ac:cxnSpMkLst>
        </pc:cxnChg>
        <pc:cxnChg chg="mod">
          <ac:chgData name="Phillip Kaufman" userId="c001b2a046940d7c" providerId="LiveId" clId="{5CB25B10-5B1C-4017-B167-ED3104435743}" dt="2024-05-30T06:20:55.013" v="9576"/>
          <ac:cxnSpMkLst>
            <pc:docMk/>
            <pc:sldMk cId="2393263260" sldId="948"/>
            <ac:cxnSpMk id="37" creationId="{3DD82490-897A-2DEF-CC70-942B9A4FA8CF}"/>
          </ac:cxnSpMkLst>
        </pc:cxnChg>
        <pc:cxnChg chg="mod">
          <ac:chgData name="Phillip Kaufman" userId="c001b2a046940d7c" providerId="LiveId" clId="{5CB25B10-5B1C-4017-B167-ED3104435743}" dt="2024-05-18T02:57:22.048" v="2628"/>
          <ac:cxnSpMkLst>
            <pc:docMk/>
            <pc:sldMk cId="2393263260" sldId="948"/>
            <ac:cxnSpMk id="37" creationId="{4CFFE7AD-D82F-8679-7DF9-EAEB755E8DC2}"/>
          </ac:cxnSpMkLst>
        </pc:cxnChg>
        <pc:cxnChg chg="mod">
          <ac:chgData name="Phillip Kaufman" userId="c001b2a046940d7c" providerId="LiveId" clId="{5CB25B10-5B1C-4017-B167-ED3104435743}" dt="2024-05-27T07:31:55.294" v="8666"/>
          <ac:cxnSpMkLst>
            <pc:docMk/>
            <pc:sldMk cId="2393263260" sldId="948"/>
            <ac:cxnSpMk id="37" creationId="{DA9A2B89-6E43-A696-D527-DAA82D28E45F}"/>
          </ac:cxnSpMkLst>
        </pc:cxnChg>
        <pc:cxnChg chg="mod">
          <ac:chgData name="Phillip Kaufman" userId="c001b2a046940d7c" providerId="LiveId" clId="{5CB25B10-5B1C-4017-B167-ED3104435743}" dt="2024-05-14T06:46:49.142" v="761" actId="165"/>
          <ac:cxnSpMkLst>
            <pc:docMk/>
            <pc:sldMk cId="2393263260" sldId="948"/>
            <ac:cxnSpMk id="37" creationId="{E1F42D84-7B93-94B8-54A1-03562F1C7CC5}"/>
          </ac:cxnSpMkLst>
        </pc:cxnChg>
        <pc:cxnChg chg="mod">
          <ac:chgData name="Phillip Kaufman" userId="c001b2a046940d7c" providerId="LiveId" clId="{5CB25B10-5B1C-4017-B167-ED3104435743}" dt="2024-05-18T02:57:22.048" v="2628"/>
          <ac:cxnSpMkLst>
            <pc:docMk/>
            <pc:sldMk cId="2393263260" sldId="948"/>
            <ac:cxnSpMk id="38" creationId="{3F9050D5-5783-81AC-7397-1228E1077467}"/>
          </ac:cxnSpMkLst>
        </pc:cxnChg>
        <pc:cxnChg chg="mod">
          <ac:chgData name="Phillip Kaufman" userId="c001b2a046940d7c" providerId="LiveId" clId="{5CB25B10-5B1C-4017-B167-ED3104435743}" dt="2024-05-30T06:20:55.013" v="9576"/>
          <ac:cxnSpMkLst>
            <pc:docMk/>
            <pc:sldMk cId="2393263260" sldId="948"/>
            <ac:cxnSpMk id="38" creationId="{53C8989E-D193-89FA-C2C1-731F1EF8A2ED}"/>
          </ac:cxnSpMkLst>
        </pc:cxnChg>
        <pc:cxnChg chg="mod">
          <ac:chgData name="Phillip Kaufman" userId="c001b2a046940d7c" providerId="LiveId" clId="{5CB25B10-5B1C-4017-B167-ED3104435743}" dt="2024-05-27T07:31:55.294" v="8666"/>
          <ac:cxnSpMkLst>
            <pc:docMk/>
            <pc:sldMk cId="2393263260" sldId="948"/>
            <ac:cxnSpMk id="38" creationId="{77597238-DCFF-C47B-5E36-CCAF7EF20C26}"/>
          </ac:cxnSpMkLst>
        </pc:cxnChg>
        <pc:cxnChg chg="mod">
          <ac:chgData name="Phillip Kaufman" userId="c001b2a046940d7c" providerId="LiveId" clId="{5CB25B10-5B1C-4017-B167-ED3104435743}" dt="2024-05-14T06:46:49.142" v="761" actId="165"/>
          <ac:cxnSpMkLst>
            <pc:docMk/>
            <pc:sldMk cId="2393263260" sldId="948"/>
            <ac:cxnSpMk id="38" creationId="{A64C93B3-26D7-F212-9CAC-E5ACBEA2D892}"/>
          </ac:cxnSpMkLst>
        </pc:cxnChg>
        <pc:cxnChg chg="mod">
          <ac:chgData name="Phillip Kaufman" userId="c001b2a046940d7c" providerId="LiveId" clId="{5CB25B10-5B1C-4017-B167-ED3104435743}" dt="2024-05-14T06:46:49.142" v="761" actId="165"/>
          <ac:cxnSpMkLst>
            <pc:docMk/>
            <pc:sldMk cId="2393263260" sldId="948"/>
            <ac:cxnSpMk id="39" creationId="{0C506A0D-8214-1D09-38F5-0BFE929F2AB7}"/>
          </ac:cxnSpMkLst>
        </pc:cxnChg>
        <pc:cxnChg chg="mod">
          <ac:chgData name="Phillip Kaufman" userId="c001b2a046940d7c" providerId="LiveId" clId="{5CB25B10-5B1C-4017-B167-ED3104435743}" dt="2024-05-30T06:20:55.013" v="9576"/>
          <ac:cxnSpMkLst>
            <pc:docMk/>
            <pc:sldMk cId="2393263260" sldId="948"/>
            <ac:cxnSpMk id="39" creationId="{11DC7649-30CB-A873-8EA7-3C9A39AE660B}"/>
          </ac:cxnSpMkLst>
        </pc:cxnChg>
        <pc:cxnChg chg="mod">
          <ac:chgData name="Phillip Kaufman" userId="c001b2a046940d7c" providerId="LiveId" clId="{5CB25B10-5B1C-4017-B167-ED3104435743}" dt="2024-05-27T07:31:55.294" v="8666"/>
          <ac:cxnSpMkLst>
            <pc:docMk/>
            <pc:sldMk cId="2393263260" sldId="948"/>
            <ac:cxnSpMk id="39" creationId="{2CCC02E5-F205-698F-44D4-C612AF7ECEBB}"/>
          </ac:cxnSpMkLst>
        </pc:cxnChg>
        <pc:cxnChg chg="mod">
          <ac:chgData name="Phillip Kaufman" userId="c001b2a046940d7c" providerId="LiveId" clId="{5CB25B10-5B1C-4017-B167-ED3104435743}" dt="2024-05-18T02:57:22.048" v="2628"/>
          <ac:cxnSpMkLst>
            <pc:docMk/>
            <pc:sldMk cId="2393263260" sldId="948"/>
            <ac:cxnSpMk id="39" creationId="{F5B2C417-84C8-EB77-1436-9C416BC5BE83}"/>
          </ac:cxnSpMkLst>
        </pc:cxnChg>
        <pc:cxnChg chg="mod">
          <ac:chgData name="Phillip Kaufman" userId="c001b2a046940d7c" providerId="LiveId" clId="{5CB25B10-5B1C-4017-B167-ED3104435743}" dt="2024-05-14T06:46:49.142" v="761" actId="165"/>
          <ac:cxnSpMkLst>
            <pc:docMk/>
            <pc:sldMk cId="2393263260" sldId="948"/>
            <ac:cxnSpMk id="40" creationId="{13078CF6-45B7-A921-8C32-DF0D7CF19D0F}"/>
          </ac:cxnSpMkLst>
        </pc:cxnChg>
        <pc:cxnChg chg="mod">
          <ac:chgData name="Phillip Kaufman" userId="c001b2a046940d7c" providerId="LiveId" clId="{5CB25B10-5B1C-4017-B167-ED3104435743}" dt="2024-05-18T02:57:22.048" v="2628"/>
          <ac:cxnSpMkLst>
            <pc:docMk/>
            <pc:sldMk cId="2393263260" sldId="948"/>
            <ac:cxnSpMk id="40" creationId="{1624FDD9-1B47-3C44-FA6F-725FA5EF321C}"/>
          </ac:cxnSpMkLst>
        </pc:cxnChg>
        <pc:cxnChg chg="mod">
          <ac:chgData name="Phillip Kaufman" userId="c001b2a046940d7c" providerId="LiveId" clId="{5CB25B10-5B1C-4017-B167-ED3104435743}" dt="2024-05-27T07:31:55.294" v="8666"/>
          <ac:cxnSpMkLst>
            <pc:docMk/>
            <pc:sldMk cId="2393263260" sldId="948"/>
            <ac:cxnSpMk id="40" creationId="{665E3964-BE6B-A487-8329-96657CD951D5}"/>
          </ac:cxnSpMkLst>
        </pc:cxnChg>
        <pc:cxnChg chg="mod">
          <ac:chgData name="Phillip Kaufman" userId="c001b2a046940d7c" providerId="LiveId" clId="{5CB25B10-5B1C-4017-B167-ED3104435743}" dt="2024-05-30T06:20:55.013" v="9576"/>
          <ac:cxnSpMkLst>
            <pc:docMk/>
            <pc:sldMk cId="2393263260" sldId="948"/>
            <ac:cxnSpMk id="40" creationId="{75D14CEF-1BAD-6E5B-D889-B7F84FB3BCC8}"/>
          </ac:cxnSpMkLst>
        </pc:cxnChg>
        <pc:cxnChg chg="mod">
          <ac:chgData name="Phillip Kaufman" userId="c001b2a046940d7c" providerId="LiveId" clId="{5CB25B10-5B1C-4017-B167-ED3104435743}" dt="2024-05-18T02:57:22.048" v="2628"/>
          <ac:cxnSpMkLst>
            <pc:docMk/>
            <pc:sldMk cId="2393263260" sldId="948"/>
            <ac:cxnSpMk id="41" creationId="{3A334622-6D9B-B7C0-67BF-04532A762162}"/>
          </ac:cxnSpMkLst>
        </pc:cxnChg>
        <pc:cxnChg chg="mod">
          <ac:chgData name="Phillip Kaufman" userId="c001b2a046940d7c" providerId="LiveId" clId="{5CB25B10-5B1C-4017-B167-ED3104435743}" dt="2024-05-14T06:46:49.142" v="761" actId="165"/>
          <ac:cxnSpMkLst>
            <pc:docMk/>
            <pc:sldMk cId="2393263260" sldId="948"/>
            <ac:cxnSpMk id="41" creationId="{D636D3BF-2AB5-A44B-B6F6-27CFE6C13037}"/>
          </ac:cxnSpMkLst>
        </pc:cxnChg>
        <pc:cxnChg chg="mod">
          <ac:chgData name="Phillip Kaufman" userId="c001b2a046940d7c" providerId="LiveId" clId="{5CB25B10-5B1C-4017-B167-ED3104435743}" dt="2024-05-14T06:46:49.142" v="761" actId="165"/>
          <ac:cxnSpMkLst>
            <pc:docMk/>
            <pc:sldMk cId="2393263260" sldId="948"/>
            <ac:cxnSpMk id="42" creationId="{56A5320D-2188-478A-8B93-2C1A74E7EC9C}"/>
          </ac:cxnSpMkLst>
        </pc:cxnChg>
        <pc:cxnChg chg="mod">
          <ac:chgData name="Phillip Kaufman" userId="c001b2a046940d7c" providerId="LiveId" clId="{5CB25B10-5B1C-4017-B167-ED3104435743}" dt="2024-05-18T02:57:22.048" v="2628"/>
          <ac:cxnSpMkLst>
            <pc:docMk/>
            <pc:sldMk cId="2393263260" sldId="948"/>
            <ac:cxnSpMk id="42" creationId="{DD0684C9-AC75-E8F5-89D5-1C176624BFEA}"/>
          </ac:cxnSpMkLst>
        </pc:cxnChg>
        <pc:cxnChg chg="mod">
          <ac:chgData name="Phillip Kaufman" userId="c001b2a046940d7c" providerId="LiveId" clId="{5CB25B10-5B1C-4017-B167-ED3104435743}" dt="2024-05-30T06:17:26.248" v="9529" actId="165"/>
          <ac:cxnSpMkLst>
            <pc:docMk/>
            <pc:sldMk cId="2393263260" sldId="948"/>
            <ac:cxnSpMk id="43" creationId="{9E402F30-D0C5-3D12-FB62-0DA54D1EC936}"/>
          </ac:cxnSpMkLst>
        </pc:cxnChg>
        <pc:cxnChg chg="mod">
          <ac:chgData name="Phillip Kaufman" userId="c001b2a046940d7c" providerId="LiveId" clId="{5CB25B10-5B1C-4017-B167-ED3104435743}" dt="2024-05-18T02:57:22.048" v="2628"/>
          <ac:cxnSpMkLst>
            <pc:docMk/>
            <pc:sldMk cId="2393263260" sldId="948"/>
            <ac:cxnSpMk id="43" creationId="{A6E04AAE-A177-4F8E-A1C1-053DAE87FFCB}"/>
          </ac:cxnSpMkLst>
        </pc:cxnChg>
        <pc:cxnChg chg="mod">
          <ac:chgData name="Phillip Kaufman" userId="c001b2a046940d7c" providerId="LiveId" clId="{5CB25B10-5B1C-4017-B167-ED3104435743}" dt="2024-05-14T06:46:49.142" v="761" actId="165"/>
          <ac:cxnSpMkLst>
            <pc:docMk/>
            <pc:sldMk cId="2393263260" sldId="948"/>
            <ac:cxnSpMk id="43" creationId="{E149A496-FBCA-4022-CA52-0420A90B75C2}"/>
          </ac:cxnSpMkLst>
        </pc:cxnChg>
        <pc:cxnChg chg="mod">
          <ac:chgData name="Phillip Kaufman" userId="c001b2a046940d7c" providerId="LiveId" clId="{5CB25B10-5B1C-4017-B167-ED3104435743}" dt="2024-05-30T06:17:26.248" v="9529" actId="165"/>
          <ac:cxnSpMkLst>
            <pc:docMk/>
            <pc:sldMk cId="2393263260" sldId="948"/>
            <ac:cxnSpMk id="44" creationId="{3DB9F244-26A8-46AF-EFD4-F5DEDBAB7D24}"/>
          </ac:cxnSpMkLst>
        </pc:cxnChg>
        <pc:cxnChg chg="mod">
          <ac:chgData name="Phillip Kaufman" userId="c001b2a046940d7c" providerId="LiveId" clId="{5CB25B10-5B1C-4017-B167-ED3104435743}" dt="2024-05-14T06:46:49.142" v="761" actId="165"/>
          <ac:cxnSpMkLst>
            <pc:docMk/>
            <pc:sldMk cId="2393263260" sldId="948"/>
            <ac:cxnSpMk id="44" creationId="{48032816-C4A5-29C6-6116-E4E57EBAF42D}"/>
          </ac:cxnSpMkLst>
        </pc:cxnChg>
        <pc:cxnChg chg="mod">
          <ac:chgData name="Phillip Kaufman" userId="c001b2a046940d7c" providerId="LiveId" clId="{5CB25B10-5B1C-4017-B167-ED3104435743}" dt="2024-05-18T02:57:22.048" v="2628"/>
          <ac:cxnSpMkLst>
            <pc:docMk/>
            <pc:sldMk cId="2393263260" sldId="948"/>
            <ac:cxnSpMk id="44" creationId="{9103BE86-3BAE-FAA6-3FFA-A180B71BF936}"/>
          </ac:cxnSpMkLst>
        </pc:cxnChg>
        <pc:cxnChg chg="mod">
          <ac:chgData name="Phillip Kaufman" userId="c001b2a046940d7c" providerId="LiveId" clId="{5CB25B10-5B1C-4017-B167-ED3104435743}" dt="2024-05-30T06:17:26.248" v="9529" actId="165"/>
          <ac:cxnSpMkLst>
            <pc:docMk/>
            <pc:sldMk cId="2393263260" sldId="948"/>
            <ac:cxnSpMk id="45" creationId="{12D92BB9-C1E1-43E8-B96E-09714B45CE97}"/>
          </ac:cxnSpMkLst>
        </pc:cxnChg>
        <pc:cxnChg chg="mod">
          <ac:chgData name="Phillip Kaufman" userId="c001b2a046940d7c" providerId="LiveId" clId="{5CB25B10-5B1C-4017-B167-ED3104435743}" dt="2024-05-14T06:46:49.142" v="761" actId="165"/>
          <ac:cxnSpMkLst>
            <pc:docMk/>
            <pc:sldMk cId="2393263260" sldId="948"/>
            <ac:cxnSpMk id="45" creationId="{12F4777B-5A83-AF65-8A4D-9C8D05EC902A}"/>
          </ac:cxnSpMkLst>
        </pc:cxnChg>
        <pc:cxnChg chg="mod">
          <ac:chgData name="Phillip Kaufman" userId="c001b2a046940d7c" providerId="LiveId" clId="{5CB25B10-5B1C-4017-B167-ED3104435743}" dt="2024-05-18T02:57:22.048" v="2628"/>
          <ac:cxnSpMkLst>
            <pc:docMk/>
            <pc:sldMk cId="2393263260" sldId="948"/>
            <ac:cxnSpMk id="45" creationId="{2FC114E4-CB78-7FBB-B13D-89CA80B30314}"/>
          </ac:cxnSpMkLst>
        </pc:cxnChg>
        <pc:cxnChg chg="mod">
          <ac:chgData name="Phillip Kaufman" userId="c001b2a046940d7c" providerId="LiveId" clId="{5CB25B10-5B1C-4017-B167-ED3104435743}" dt="2024-05-14T06:46:49.142" v="761" actId="165"/>
          <ac:cxnSpMkLst>
            <pc:docMk/>
            <pc:sldMk cId="2393263260" sldId="948"/>
            <ac:cxnSpMk id="46" creationId="{07B696B3-931E-B002-B916-4388EAA3D869}"/>
          </ac:cxnSpMkLst>
        </pc:cxnChg>
        <pc:cxnChg chg="mod">
          <ac:chgData name="Phillip Kaufman" userId="c001b2a046940d7c" providerId="LiveId" clId="{5CB25B10-5B1C-4017-B167-ED3104435743}" dt="2024-05-18T02:57:22.048" v="2628"/>
          <ac:cxnSpMkLst>
            <pc:docMk/>
            <pc:sldMk cId="2393263260" sldId="948"/>
            <ac:cxnSpMk id="46" creationId="{4AB919B9-6415-8742-BE2A-3C8CC48DF6AF}"/>
          </ac:cxnSpMkLst>
        </pc:cxnChg>
        <pc:cxnChg chg="mod">
          <ac:chgData name="Phillip Kaufman" userId="c001b2a046940d7c" providerId="LiveId" clId="{5CB25B10-5B1C-4017-B167-ED3104435743}" dt="2024-05-30T06:17:26.248" v="9529" actId="165"/>
          <ac:cxnSpMkLst>
            <pc:docMk/>
            <pc:sldMk cId="2393263260" sldId="948"/>
            <ac:cxnSpMk id="46" creationId="{E5E182D3-6A97-B459-CCC2-B445B3B1AF90}"/>
          </ac:cxnSpMkLst>
        </pc:cxnChg>
        <pc:cxnChg chg="mod">
          <ac:chgData name="Phillip Kaufman" userId="c001b2a046940d7c" providerId="LiveId" clId="{5CB25B10-5B1C-4017-B167-ED3104435743}" dt="2024-05-30T06:17:26.248" v="9529" actId="165"/>
          <ac:cxnSpMkLst>
            <pc:docMk/>
            <pc:sldMk cId="2393263260" sldId="948"/>
            <ac:cxnSpMk id="47" creationId="{85FC3509-C8E0-2645-D339-1BE68D02189B}"/>
          </ac:cxnSpMkLst>
        </pc:cxnChg>
        <pc:cxnChg chg="mod">
          <ac:chgData name="Phillip Kaufman" userId="c001b2a046940d7c" providerId="LiveId" clId="{5CB25B10-5B1C-4017-B167-ED3104435743}" dt="2024-05-18T02:57:22.048" v="2628"/>
          <ac:cxnSpMkLst>
            <pc:docMk/>
            <pc:sldMk cId="2393263260" sldId="948"/>
            <ac:cxnSpMk id="47" creationId="{F0ACBD95-522B-0AE5-7B82-60A2B493391F}"/>
          </ac:cxnSpMkLst>
        </pc:cxnChg>
        <pc:cxnChg chg="mod">
          <ac:chgData name="Phillip Kaufman" userId="c001b2a046940d7c" providerId="LiveId" clId="{5CB25B10-5B1C-4017-B167-ED3104435743}" dt="2024-05-14T06:46:49.142" v="761" actId="165"/>
          <ac:cxnSpMkLst>
            <pc:docMk/>
            <pc:sldMk cId="2393263260" sldId="948"/>
            <ac:cxnSpMk id="47" creationId="{F90C25BB-9C24-2D84-E96D-22103FEB9284}"/>
          </ac:cxnSpMkLst>
        </pc:cxnChg>
        <pc:cxnChg chg="mod">
          <ac:chgData name="Phillip Kaufman" userId="c001b2a046940d7c" providerId="LiveId" clId="{5CB25B10-5B1C-4017-B167-ED3104435743}" dt="2024-05-18T02:57:22.048" v="2628"/>
          <ac:cxnSpMkLst>
            <pc:docMk/>
            <pc:sldMk cId="2393263260" sldId="948"/>
            <ac:cxnSpMk id="48" creationId="{9F1A88A8-53A4-4AC0-607F-E726C77746BA}"/>
          </ac:cxnSpMkLst>
        </pc:cxnChg>
        <pc:cxnChg chg="mod">
          <ac:chgData name="Phillip Kaufman" userId="c001b2a046940d7c" providerId="LiveId" clId="{5CB25B10-5B1C-4017-B167-ED3104435743}" dt="2024-05-14T06:46:49.142" v="761" actId="165"/>
          <ac:cxnSpMkLst>
            <pc:docMk/>
            <pc:sldMk cId="2393263260" sldId="948"/>
            <ac:cxnSpMk id="48" creationId="{AD96518B-05F6-896A-CB1D-47988A394D33}"/>
          </ac:cxnSpMkLst>
        </pc:cxnChg>
        <pc:cxnChg chg="mod">
          <ac:chgData name="Phillip Kaufman" userId="c001b2a046940d7c" providerId="LiveId" clId="{5CB25B10-5B1C-4017-B167-ED3104435743}" dt="2024-05-30T06:17:26.248" v="9529" actId="165"/>
          <ac:cxnSpMkLst>
            <pc:docMk/>
            <pc:sldMk cId="2393263260" sldId="948"/>
            <ac:cxnSpMk id="48" creationId="{F91481F1-33C6-6C06-4BC5-430A3AEEB6F5}"/>
          </ac:cxnSpMkLst>
        </pc:cxnChg>
        <pc:cxnChg chg="mod">
          <ac:chgData name="Phillip Kaufman" userId="c001b2a046940d7c" providerId="LiveId" clId="{5CB25B10-5B1C-4017-B167-ED3104435743}" dt="2024-05-30T06:17:26.248" v="9529" actId="165"/>
          <ac:cxnSpMkLst>
            <pc:docMk/>
            <pc:sldMk cId="2393263260" sldId="948"/>
            <ac:cxnSpMk id="49" creationId="{0A0C12D2-6940-B9D5-D193-6187D7EBD955}"/>
          </ac:cxnSpMkLst>
        </pc:cxnChg>
        <pc:cxnChg chg="mod">
          <ac:chgData name="Phillip Kaufman" userId="c001b2a046940d7c" providerId="LiveId" clId="{5CB25B10-5B1C-4017-B167-ED3104435743}" dt="2024-05-18T02:57:22.048" v="2628"/>
          <ac:cxnSpMkLst>
            <pc:docMk/>
            <pc:sldMk cId="2393263260" sldId="948"/>
            <ac:cxnSpMk id="49" creationId="{6C65E413-E3CC-4915-A0E6-EFA8F272C064}"/>
          </ac:cxnSpMkLst>
        </pc:cxnChg>
        <pc:cxnChg chg="mod">
          <ac:chgData name="Phillip Kaufman" userId="c001b2a046940d7c" providerId="LiveId" clId="{5CB25B10-5B1C-4017-B167-ED3104435743}" dt="2024-05-14T06:46:49.142" v="761" actId="165"/>
          <ac:cxnSpMkLst>
            <pc:docMk/>
            <pc:sldMk cId="2393263260" sldId="948"/>
            <ac:cxnSpMk id="49" creationId="{BEE65423-85A1-62D8-5FF3-886783D1DE9B}"/>
          </ac:cxnSpMkLst>
        </pc:cxnChg>
        <pc:cxnChg chg="mod">
          <ac:chgData name="Phillip Kaufman" userId="c001b2a046940d7c" providerId="LiveId" clId="{5CB25B10-5B1C-4017-B167-ED3104435743}" dt="2024-05-30T06:17:26.248" v="9529" actId="165"/>
          <ac:cxnSpMkLst>
            <pc:docMk/>
            <pc:sldMk cId="2393263260" sldId="948"/>
            <ac:cxnSpMk id="50" creationId="{3B483178-1976-D30D-9E2A-47B40E5555E2}"/>
          </ac:cxnSpMkLst>
        </pc:cxnChg>
        <pc:cxnChg chg="mod">
          <ac:chgData name="Phillip Kaufman" userId="c001b2a046940d7c" providerId="LiveId" clId="{5CB25B10-5B1C-4017-B167-ED3104435743}" dt="2024-05-18T02:57:22.048" v="2628"/>
          <ac:cxnSpMkLst>
            <pc:docMk/>
            <pc:sldMk cId="2393263260" sldId="948"/>
            <ac:cxnSpMk id="50" creationId="{C4DD0626-CCCC-48CB-9B9A-30DB2E342100}"/>
          </ac:cxnSpMkLst>
        </pc:cxnChg>
        <pc:cxnChg chg="mod">
          <ac:chgData name="Phillip Kaufman" userId="c001b2a046940d7c" providerId="LiveId" clId="{5CB25B10-5B1C-4017-B167-ED3104435743}" dt="2024-05-14T06:46:49.142" v="761" actId="165"/>
          <ac:cxnSpMkLst>
            <pc:docMk/>
            <pc:sldMk cId="2393263260" sldId="948"/>
            <ac:cxnSpMk id="50" creationId="{FD8B25A0-D07C-76C2-86F0-9D75D3337954}"/>
          </ac:cxnSpMkLst>
        </pc:cxnChg>
        <pc:cxnChg chg="mod">
          <ac:chgData name="Phillip Kaufman" userId="c001b2a046940d7c" providerId="LiveId" clId="{5CB25B10-5B1C-4017-B167-ED3104435743}" dt="2024-05-18T02:57:22.048" v="2628"/>
          <ac:cxnSpMkLst>
            <pc:docMk/>
            <pc:sldMk cId="2393263260" sldId="948"/>
            <ac:cxnSpMk id="51" creationId="{0E39A431-D9B9-1D66-AFF4-B706463D34B8}"/>
          </ac:cxnSpMkLst>
        </pc:cxnChg>
        <pc:cxnChg chg="mod">
          <ac:chgData name="Phillip Kaufman" userId="c001b2a046940d7c" providerId="LiveId" clId="{5CB25B10-5B1C-4017-B167-ED3104435743}" dt="2024-05-30T06:17:26.248" v="9529" actId="165"/>
          <ac:cxnSpMkLst>
            <pc:docMk/>
            <pc:sldMk cId="2393263260" sldId="948"/>
            <ac:cxnSpMk id="51" creationId="{6E1318F1-CC5F-E350-33C7-CA7CFD06E9F2}"/>
          </ac:cxnSpMkLst>
        </pc:cxnChg>
        <pc:cxnChg chg="mod">
          <ac:chgData name="Phillip Kaufman" userId="c001b2a046940d7c" providerId="LiveId" clId="{5CB25B10-5B1C-4017-B167-ED3104435743}" dt="2024-05-14T06:46:49.142" v="761" actId="165"/>
          <ac:cxnSpMkLst>
            <pc:docMk/>
            <pc:sldMk cId="2393263260" sldId="948"/>
            <ac:cxnSpMk id="51" creationId="{D36D307B-02C5-80C8-C9C6-07C5E736FB5A}"/>
          </ac:cxnSpMkLst>
        </pc:cxnChg>
        <pc:cxnChg chg="mod">
          <ac:chgData name="Phillip Kaufman" userId="c001b2a046940d7c" providerId="LiveId" clId="{5CB25B10-5B1C-4017-B167-ED3104435743}" dt="2024-05-14T06:46:49.142" v="761" actId="165"/>
          <ac:cxnSpMkLst>
            <pc:docMk/>
            <pc:sldMk cId="2393263260" sldId="948"/>
            <ac:cxnSpMk id="52" creationId="{31FA25E4-ACE0-6016-6B92-79B317A21480}"/>
          </ac:cxnSpMkLst>
        </pc:cxnChg>
        <pc:cxnChg chg="mod">
          <ac:chgData name="Phillip Kaufman" userId="c001b2a046940d7c" providerId="LiveId" clId="{5CB25B10-5B1C-4017-B167-ED3104435743}" dt="2024-05-30T06:17:26.248" v="9529" actId="165"/>
          <ac:cxnSpMkLst>
            <pc:docMk/>
            <pc:sldMk cId="2393263260" sldId="948"/>
            <ac:cxnSpMk id="52" creationId="{33908AF0-AD99-7EA4-F19C-220E6E570DE4}"/>
          </ac:cxnSpMkLst>
        </pc:cxnChg>
        <pc:cxnChg chg="mod">
          <ac:chgData name="Phillip Kaufman" userId="c001b2a046940d7c" providerId="LiveId" clId="{5CB25B10-5B1C-4017-B167-ED3104435743}" dt="2024-05-18T02:57:22.048" v="2628"/>
          <ac:cxnSpMkLst>
            <pc:docMk/>
            <pc:sldMk cId="2393263260" sldId="948"/>
            <ac:cxnSpMk id="52" creationId="{5B2AE2E8-33B3-8872-2AA2-F7103775C58A}"/>
          </ac:cxnSpMkLst>
        </pc:cxnChg>
        <pc:cxnChg chg="mod">
          <ac:chgData name="Phillip Kaufman" userId="c001b2a046940d7c" providerId="LiveId" clId="{5CB25B10-5B1C-4017-B167-ED3104435743}" dt="2024-05-14T06:46:49.142" v="761" actId="165"/>
          <ac:cxnSpMkLst>
            <pc:docMk/>
            <pc:sldMk cId="2393263260" sldId="948"/>
            <ac:cxnSpMk id="53" creationId="{BE63D584-156B-6D42-DDDE-05195CFC99B2}"/>
          </ac:cxnSpMkLst>
        </pc:cxnChg>
        <pc:cxnChg chg="mod">
          <ac:chgData name="Phillip Kaufman" userId="c001b2a046940d7c" providerId="LiveId" clId="{5CB25B10-5B1C-4017-B167-ED3104435743}" dt="2024-05-18T02:57:22.048" v="2628"/>
          <ac:cxnSpMkLst>
            <pc:docMk/>
            <pc:sldMk cId="2393263260" sldId="948"/>
            <ac:cxnSpMk id="53" creationId="{CCA80876-C5FA-453B-8A25-5CAC398CF13C}"/>
          </ac:cxnSpMkLst>
        </pc:cxnChg>
        <pc:cxnChg chg="mod">
          <ac:chgData name="Phillip Kaufman" userId="c001b2a046940d7c" providerId="LiveId" clId="{5CB25B10-5B1C-4017-B167-ED3104435743}" dt="2024-05-30T06:17:26.248" v="9529" actId="165"/>
          <ac:cxnSpMkLst>
            <pc:docMk/>
            <pc:sldMk cId="2393263260" sldId="948"/>
            <ac:cxnSpMk id="53" creationId="{FDEF7B06-A47B-219D-23E8-B1ADA6BE6C41}"/>
          </ac:cxnSpMkLst>
        </pc:cxnChg>
        <pc:cxnChg chg="mod">
          <ac:chgData name="Phillip Kaufman" userId="c001b2a046940d7c" providerId="LiveId" clId="{5CB25B10-5B1C-4017-B167-ED3104435743}" dt="2024-05-30T06:17:26.248" v="9529" actId="165"/>
          <ac:cxnSpMkLst>
            <pc:docMk/>
            <pc:sldMk cId="2393263260" sldId="948"/>
            <ac:cxnSpMk id="54" creationId="{863D072B-AD2A-ABB9-3F1A-D5F0128FB513}"/>
          </ac:cxnSpMkLst>
        </pc:cxnChg>
        <pc:cxnChg chg="mod">
          <ac:chgData name="Phillip Kaufman" userId="c001b2a046940d7c" providerId="LiveId" clId="{5CB25B10-5B1C-4017-B167-ED3104435743}" dt="2024-05-18T02:57:22.048" v="2628"/>
          <ac:cxnSpMkLst>
            <pc:docMk/>
            <pc:sldMk cId="2393263260" sldId="948"/>
            <ac:cxnSpMk id="54" creationId="{BBDE4469-6C6F-0237-B150-924197808677}"/>
          </ac:cxnSpMkLst>
        </pc:cxnChg>
        <pc:cxnChg chg="mod">
          <ac:chgData name="Phillip Kaufman" userId="c001b2a046940d7c" providerId="LiveId" clId="{5CB25B10-5B1C-4017-B167-ED3104435743}" dt="2024-05-14T06:46:49.142" v="761" actId="165"/>
          <ac:cxnSpMkLst>
            <pc:docMk/>
            <pc:sldMk cId="2393263260" sldId="948"/>
            <ac:cxnSpMk id="54" creationId="{FD4F4423-B844-C803-5058-4DBC20B311E8}"/>
          </ac:cxnSpMkLst>
        </pc:cxnChg>
        <pc:cxnChg chg="mod">
          <ac:chgData name="Phillip Kaufman" userId="c001b2a046940d7c" providerId="LiveId" clId="{5CB25B10-5B1C-4017-B167-ED3104435743}" dt="2024-05-30T06:17:26.248" v="9529" actId="165"/>
          <ac:cxnSpMkLst>
            <pc:docMk/>
            <pc:sldMk cId="2393263260" sldId="948"/>
            <ac:cxnSpMk id="55" creationId="{6B033858-8481-098F-2FF4-5B7935E24659}"/>
          </ac:cxnSpMkLst>
        </pc:cxnChg>
        <pc:cxnChg chg="mod">
          <ac:chgData name="Phillip Kaufman" userId="c001b2a046940d7c" providerId="LiveId" clId="{5CB25B10-5B1C-4017-B167-ED3104435743}" dt="2024-05-18T02:57:22.048" v="2628"/>
          <ac:cxnSpMkLst>
            <pc:docMk/>
            <pc:sldMk cId="2393263260" sldId="948"/>
            <ac:cxnSpMk id="55" creationId="{A617D45B-6B4A-3F5D-CFFE-6F83B6B4EEAA}"/>
          </ac:cxnSpMkLst>
        </pc:cxnChg>
        <pc:cxnChg chg="mod">
          <ac:chgData name="Phillip Kaufman" userId="c001b2a046940d7c" providerId="LiveId" clId="{5CB25B10-5B1C-4017-B167-ED3104435743}" dt="2024-05-14T06:46:49.142" v="761" actId="165"/>
          <ac:cxnSpMkLst>
            <pc:docMk/>
            <pc:sldMk cId="2393263260" sldId="948"/>
            <ac:cxnSpMk id="55" creationId="{E3351E88-BA86-13A8-CF12-421E10FD3914}"/>
          </ac:cxnSpMkLst>
        </pc:cxnChg>
        <pc:cxnChg chg="mod">
          <ac:chgData name="Phillip Kaufman" userId="c001b2a046940d7c" providerId="LiveId" clId="{5CB25B10-5B1C-4017-B167-ED3104435743}" dt="2024-05-14T06:46:49.142" v="761" actId="165"/>
          <ac:cxnSpMkLst>
            <pc:docMk/>
            <pc:sldMk cId="2393263260" sldId="948"/>
            <ac:cxnSpMk id="56" creationId="{1F8E5DFD-ADB4-173C-1F9A-BA2F5A56B532}"/>
          </ac:cxnSpMkLst>
        </pc:cxnChg>
        <pc:cxnChg chg="mod">
          <ac:chgData name="Phillip Kaufman" userId="c001b2a046940d7c" providerId="LiveId" clId="{5CB25B10-5B1C-4017-B167-ED3104435743}" dt="2024-05-30T06:17:26.248" v="9529" actId="165"/>
          <ac:cxnSpMkLst>
            <pc:docMk/>
            <pc:sldMk cId="2393263260" sldId="948"/>
            <ac:cxnSpMk id="56" creationId="{51D28288-1CF4-183B-25B1-89E69AC4F68C}"/>
          </ac:cxnSpMkLst>
        </pc:cxnChg>
        <pc:cxnChg chg="mod">
          <ac:chgData name="Phillip Kaufman" userId="c001b2a046940d7c" providerId="LiveId" clId="{5CB25B10-5B1C-4017-B167-ED3104435743}" dt="2024-05-18T02:57:22.048" v="2628"/>
          <ac:cxnSpMkLst>
            <pc:docMk/>
            <pc:sldMk cId="2393263260" sldId="948"/>
            <ac:cxnSpMk id="56" creationId="{DA6F6525-CCBC-48DC-172B-D0F0E8C4AE0A}"/>
          </ac:cxnSpMkLst>
        </pc:cxnChg>
        <pc:cxnChg chg="mod">
          <ac:chgData name="Phillip Kaufman" userId="c001b2a046940d7c" providerId="LiveId" clId="{5CB25B10-5B1C-4017-B167-ED3104435743}" dt="2024-05-18T02:57:22.048" v="2628"/>
          <ac:cxnSpMkLst>
            <pc:docMk/>
            <pc:sldMk cId="2393263260" sldId="948"/>
            <ac:cxnSpMk id="57" creationId="{66C987B6-DE32-F938-4794-9707A0A1436F}"/>
          </ac:cxnSpMkLst>
        </pc:cxnChg>
        <pc:cxnChg chg="mod">
          <ac:chgData name="Phillip Kaufman" userId="c001b2a046940d7c" providerId="LiveId" clId="{5CB25B10-5B1C-4017-B167-ED3104435743}" dt="2024-05-30T06:17:26.248" v="9529" actId="165"/>
          <ac:cxnSpMkLst>
            <pc:docMk/>
            <pc:sldMk cId="2393263260" sldId="948"/>
            <ac:cxnSpMk id="57" creationId="{7861E755-8F9D-6326-4063-2CA4F1AD4B26}"/>
          </ac:cxnSpMkLst>
        </pc:cxnChg>
        <pc:cxnChg chg="mod">
          <ac:chgData name="Phillip Kaufman" userId="c001b2a046940d7c" providerId="LiveId" clId="{5CB25B10-5B1C-4017-B167-ED3104435743}" dt="2024-05-14T06:46:49.142" v="761" actId="165"/>
          <ac:cxnSpMkLst>
            <pc:docMk/>
            <pc:sldMk cId="2393263260" sldId="948"/>
            <ac:cxnSpMk id="57" creationId="{DA15F457-BBFF-816F-86F3-D217B54A0223}"/>
          </ac:cxnSpMkLst>
        </pc:cxnChg>
        <pc:cxnChg chg="mod">
          <ac:chgData name="Phillip Kaufman" userId="c001b2a046940d7c" providerId="LiveId" clId="{5CB25B10-5B1C-4017-B167-ED3104435743}" dt="2024-05-18T02:57:22.048" v="2628"/>
          <ac:cxnSpMkLst>
            <pc:docMk/>
            <pc:sldMk cId="2393263260" sldId="948"/>
            <ac:cxnSpMk id="58" creationId="{419DF9F4-B419-9465-000B-361395A38B5D}"/>
          </ac:cxnSpMkLst>
        </pc:cxnChg>
        <pc:cxnChg chg="mod">
          <ac:chgData name="Phillip Kaufman" userId="c001b2a046940d7c" providerId="LiveId" clId="{5CB25B10-5B1C-4017-B167-ED3104435743}" dt="2024-05-30T06:17:26.248" v="9529" actId="165"/>
          <ac:cxnSpMkLst>
            <pc:docMk/>
            <pc:sldMk cId="2393263260" sldId="948"/>
            <ac:cxnSpMk id="58" creationId="{B2FD0E75-DDA7-3DCC-1CFA-9CF9F13D6ABA}"/>
          </ac:cxnSpMkLst>
        </pc:cxnChg>
        <pc:cxnChg chg="mod">
          <ac:chgData name="Phillip Kaufman" userId="c001b2a046940d7c" providerId="LiveId" clId="{5CB25B10-5B1C-4017-B167-ED3104435743}" dt="2024-05-14T06:46:49.142" v="761" actId="165"/>
          <ac:cxnSpMkLst>
            <pc:docMk/>
            <pc:sldMk cId="2393263260" sldId="948"/>
            <ac:cxnSpMk id="58" creationId="{DBC2B328-5A67-6BDF-1E69-0F058027708A}"/>
          </ac:cxnSpMkLst>
        </pc:cxnChg>
        <pc:cxnChg chg="mod">
          <ac:chgData name="Phillip Kaufman" userId="c001b2a046940d7c" providerId="LiveId" clId="{5CB25B10-5B1C-4017-B167-ED3104435743}" dt="2024-05-30T06:17:26.248" v="9529" actId="165"/>
          <ac:cxnSpMkLst>
            <pc:docMk/>
            <pc:sldMk cId="2393263260" sldId="948"/>
            <ac:cxnSpMk id="59" creationId="{38CE0FC2-8F8D-285D-EF60-525F4B837C85}"/>
          </ac:cxnSpMkLst>
        </pc:cxnChg>
        <pc:cxnChg chg="mod">
          <ac:chgData name="Phillip Kaufman" userId="c001b2a046940d7c" providerId="LiveId" clId="{5CB25B10-5B1C-4017-B167-ED3104435743}" dt="2024-05-18T02:57:22.048" v="2628"/>
          <ac:cxnSpMkLst>
            <pc:docMk/>
            <pc:sldMk cId="2393263260" sldId="948"/>
            <ac:cxnSpMk id="59" creationId="{5BE96F0C-1599-F49C-4B67-AD264159AD30}"/>
          </ac:cxnSpMkLst>
        </pc:cxnChg>
        <pc:cxnChg chg="mod">
          <ac:chgData name="Phillip Kaufman" userId="c001b2a046940d7c" providerId="LiveId" clId="{5CB25B10-5B1C-4017-B167-ED3104435743}" dt="2024-05-14T06:46:49.142" v="761" actId="165"/>
          <ac:cxnSpMkLst>
            <pc:docMk/>
            <pc:sldMk cId="2393263260" sldId="948"/>
            <ac:cxnSpMk id="59" creationId="{CCF0A509-80B9-501E-E15B-7A0E0870DBB3}"/>
          </ac:cxnSpMkLst>
        </pc:cxnChg>
        <pc:cxnChg chg="mod">
          <ac:chgData name="Phillip Kaufman" userId="c001b2a046940d7c" providerId="LiveId" clId="{5CB25B10-5B1C-4017-B167-ED3104435743}" dt="2024-05-18T02:57:22.048" v="2628"/>
          <ac:cxnSpMkLst>
            <pc:docMk/>
            <pc:sldMk cId="2393263260" sldId="948"/>
            <ac:cxnSpMk id="60" creationId="{202AE9FE-E4E1-EE23-BF94-B498794A23E7}"/>
          </ac:cxnSpMkLst>
        </pc:cxnChg>
        <pc:cxnChg chg="mod">
          <ac:chgData name="Phillip Kaufman" userId="c001b2a046940d7c" providerId="LiveId" clId="{5CB25B10-5B1C-4017-B167-ED3104435743}" dt="2024-05-30T06:17:26.248" v="9529" actId="165"/>
          <ac:cxnSpMkLst>
            <pc:docMk/>
            <pc:sldMk cId="2393263260" sldId="948"/>
            <ac:cxnSpMk id="60" creationId="{245BDF49-D806-BC4D-DEB5-C25E8ABAED40}"/>
          </ac:cxnSpMkLst>
        </pc:cxnChg>
        <pc:cxnChg chg="mod">
          <ac:chgData name="Phillip Kaufman" userId="c001b2a046940d7c" providerId="LiveId" clId="{5CB25B10-5B1C-4017-B167-ED3104435743}" dt="2024-05-14T06:46:49.142" v="761" actId="165"/>
          <ac:cxnSpMkLst>
            <pc:docMk/>
            <pc:sldMk cId="2393263260" sldId="948"/>
            <ac:cxnSpMk id="60" creationId="{96DD0E06-569C-6B4F-907B-DDEC5DE10E95}"/>
          </ac:cxnSpMkLst>
        </pc:cxnChg>
        <pc:cxnChg chg="mod">
          <ac:chgData name="Phillip Kaufman" userId="c001b2a046940d7c" providerId="LiveId" clId="{5CB25B10-5B1C-4017-B167-ED3104435743}" dt="2024-05-30T06:17:26.248" v="9529" actId="165"/>
          <ac:cxnSpMkLst>
            <pc:docMk/>
            <pc:sldMk cId="2393263260" sldId="948"/>
            <ac:cxnSpMk id="61" creationId="{898222D8-2276-D892-FAD6-CF9E2C92AA13}"/>
          </ac:cxnSpMkLst>
        </pc:cxnChg>
        <pc:cxnChg chg="mod">
          <ac:chgData name="Phillip Kaufman" userId="c001b2a046940d7c" providerId="LiveId" clId="{5CB25B10-5B1C-4017-B167-ED3104435743}" dt="2024-05-30T06:17:26.248" v="9529" actId="165"/>
          <ac:cxnSpMkLst>
            <pc:docMk/>
            <pc:sldMk cId="2393263260" sldId="948"/>
            <ac:cxnSpMk id="62" creationId="{10C8DE57-9671-E79E-69F3-F250173995D3}"/>
          </ac:cxnSpMkLst>
        </pc:cxnChg>
        <pc:cxnChg chg="mod">
          <ac:chgData name="Phillip Kaufman" userId="c001b2a046940d7c" providerId="LiveId" clId="{5CB25B10-5B1C-4017-B167-ED3104435743}" dt="2024-05-30T06:17:26.248" v="9529" actId="165"/>
          <ac:cxnSpMkLst>
            <pc:docMk/>
            <pc:sldMk cId="2393263260" sldId="948"/>
            <ac:cxnSpMk id="63" creationId="{EE8744AA-3FD0-D954-AFAD-B8F938C74A57}"/>
          </ac:cxnSpMkLst>
        </pc:cxnChg>
        <pc:cxnChg chg="mod">
          <ac:chgData name="Phillip Kaufman" userId="c001b2a046940d7c" providerId="LiveId" clId="{5CB25B10-5B1C-4017-B167-ED3104435743}" dt="2024-05-14T06:46:49.142" v="761" actId="165"/>
          <ac:cxnSpMkLst>
            <pc:docMk/>
            <pc:sldMk cId="2393263260" sldId="948"/>
            <ac:cxnSpMk id="64" creationId="{23B0D789-C037-C887-F6E7-4BEAF0457F20}"/>
          </ac:cxnSpMkLst>
        </pc:cxnChg>
        <pc:cxnChg chg="mod">
          <ac:chgData name="Phillip Kaufman" userId="c001b2a046940d7c" providerId="LiveId" clId="{5CB25B10-5B1C-4017-B167-ED3104435743}" dt="2024-05-30T06:17:26.248" v="9529" actId="165"/>
          <ac:cxnSpMkLst>
            <pc:docMk/>
            <pc:sldMk cId="2393263260" sldId="948"/>
            <ac:cxnSpMk id="64" creationId="{3C88AD28-2AEF-4FB1-3238-840C1D2C64C8}"/>
          </ac:cxnSpMkLst>
        </pc:cxnChg>
        <pc:cxnChg chg="mod">
          <ac:chgData name="Phillip Kaufman" userId="c001b2a046940d7c" providerId="LiveId" clId="{5CB25B10-5B1C-4017-B167-ED3104435743}" dt="2024-05-18T02:57:22.048" v="2628"/>
          <ac:cxnSpMkLst>
            <pc:docMk/>
            <pc:sldMk cId="2393263260" sldId="948"/>
            <ac:cxnSpMk id="64" creationId="{BE9BB9D7-5DEE-EF87-CE34-D82DF714DB1B}"/>
          </ac:cxnSpMkLst>
        </pc:cxnChg>
        <pc:cxnChg chg="mod">
          <ac:chgData name="Phillip Kaufman" userId="c001b2a046940d7c" providerId="LiveId" clId="{5CB25B10-5B1C-4017-B167-ED3104435743}" dt="2024-05-14T06:46:49.142" v="761" actId="165"/>
          <ac:cxnSpMkLst>
            <pc:docMk/>
            <pc:sldMk cId="2393263260" sldId="948"/>
            <ac:cxnSpMk id="65" creationId="{1A3D2E94-E39D-E03C-DBDF-9280AC71B4E7}"/>
          </ac:cxnSpMkLst>
        </pc:cxnChg>
        <pc:cxnChg chg="mod">
          <ac:chgData name="Phillip Kaufman" userId="c001b2a046940d7c" providerId="LiveId" clId="{5CB25B10-5B1C-4017-B167-ED3104435743}" dt="2024-05-30T06:17:26.248" v="9529" actId="165"/>
          <ac:cxnSpMkLst>
            <pc:docMk/>
            <pc:sldMk cId="2393263260" sldId="948"/>
            <ac:cxnSpMk id="65" creationId="{82512ADE-AA53-4F71-F7EB-59822D1A7336}"/>
          </ac:cxnSpMkLst>
        </pc:cxnChg>
        <pc:cxnChg chg="mod">
          <ac:chgData name="Phillip Kaufman" userId="c001b2a046940d7c" providerId="LiveId" clId="{5CB25B10-5B1C-4017-B167-ED3104435743}" dt="2024-05-18T02:57:22.048" v="2628"/>
          <ac:cxnSpMkLst>
            <pc:docMk/>
            <pc:sldMk cId="2393263260" sldId="948"/>
            <ac:cxnSpMk id="65" creationId="{85781950-07FA-120D-1741-147E2C563333}"/>
          </ac:cxnSpMkLst>
        </pc:cxnChg>
        <pc:cxnChg chg="mod">
          <ac:chgData name="Phillip Kaufman" userId="c001b2a046940d7c" providerId="LiveId" clId="{5CB25B10-5B1C-4017-B167-ED3104435743}" dt="2024-05-30T06:20:55.013" v="9576"/>
          <ac:cxnSpMkLst>
            <pc:docMk/>
            <pc:sldMk cId="2393263260" sldId="948"/>
            <ac:cxnSpMk id="66" creationId="{46D0E0DA-DE2B-0926-2A9F-F57A581F63C0}"/>
          </ac:cxnSpMkLst>
        </pc:cxnChg>
        <pc:cxnChg chg="mod">
          <ac:chgData name="Phillip Kaufman" userId="c001b2a046940d7c" providerId="LiveId" clId="{5CB25B10-5B1C-4017-B167-ED3104435743}" dt="2024-05-14T06:47:56.371" v="780" actId="165"/>
          <ac:cxnSpMkLst>
            <pc:docMk/>
            <pc:sldMk cId="2393263260" sldId="948"/>
            <ac:cxnSpMk id="69" creationId="{255BF62A-5D0A-4DC8-A8E8-29F2FD8C71DE}"/>
          </ac:cxnSpMkLst>
        </pc:cxnChg>
        <pc:cxnChg chg="mod">
          <ac:chgData name="Phillip Kaufman" userId="c001b2a046940d7c" providerId="LiveId" clId="{5CB25B10-5B1C-4017-B167-ED3104435743}" dt="2024-05-30T06:17:26.248" v="9529" actId="165"/>
          <ac:cxnSpMkLst>
            <pc:docMk/>
            <pc:sldMk cId="2393263260" sldId="948"/>
            <ac:cxnSpMk id="69" creationId="{3C4F5293-F1AD-A0D2-CB95-5FEF6613F466}"/>
          </ac:cxnSpMkLst>
        </pc:cxnChg>
        <pc:cxnChg chg="mod">
          <ac:chgData name="Phillip Kaufman" userId="c001b2a046940d7c" providerId="LiveId" clId="{5CB25B10-5B1C-4017-B167-ED3104435743}" dt="2024-05-30T06:17:26.248" v="9529" actId="165"/>
          <ac:cxnSpMkLst>
            <pc:docMk/>
            <pc:sldMk cId="2393263260" sldId="948"/>
            <ac:cxnSpMk id="70" creationId="{32C0B777-17BC-0593-6687-1AC4971A88A0}"/>
          </ac:cxnSpMkLst>
        </pc:cxnChg>
        <pc:cxnChg chg="mod">
          <ac:chgData name="Phillip Kaufman" userId="c001b2a046940d7c" providerId="LiveId" clId="{5CB25B10-5B1C-4017-B167-ED3104435743}" dt="2024-05-14T06:47:56.371" v="780" actId="165"/>
          <ac:cxnSpMkLst>
            <pc:docMk/>
            <pc:sldMk cId="2393263260" sldId="948"/>
            <ac:cxnSpMk id="70" creationId="{9574381F-BB44-A14D-2E02-E0471FB9C4A2}"/>
          </ac:cxnSpMkLst>
        </pc:cxnChg>
        <pc:cxnChg chg="mod">
          <ac:chgData name="Phillip Kaufman" userId="c001b2a046940d7c" providerId="LiveId" clId="{5CB25B10-5B1C-4017-B167-ED3104435743}" dt="2024-05-30T06:17:26.248" v="9529" actId="165"/>
          <ac:cxnSpMkLst>
            <pc:docMk/>
            <pc:sldMk cId="2393263260" sldId="948"/>
            <ac:cxnSpMk id="71" creationId="{152A274B-5809-70F2-7167-4C685AF3B48E}"/>
          </ac:cxnSpMkLst>
        </pc:cxnChg>
        <pc:cxnChg chg="mod">
          <ac:chgData name="Phillip Kaufman" userId="c001b2a046940d7c" providerId="LiveId" clId="{5CB25B10-5B1C-4017-B167-ED3104435743}" dt="2024-05-14T06:47:56.371" v="780" actId="165"/>
          <ac:cxnSpMkLst>
            <pc:docMk/>
            <pc:sldMk cId="2393263260" sldId="948"/>
            <ac:cxnSpMk id="71" creationId="{A52218FC-4597-2E4C-85FB-F5E63B58A186}"/>
          </ac:cxnSpMkLst>
        </pc:cxnChg>
        <pc:cxnChg chg="mod">
          <ac:chgData name="Phillip Kaufman" userId="c001b2a046940d7c" providerId="LiveId" clId="{5CB25B10-5B1C-4017-B167-ED3104435743}" dt="2024-05-30T06:17:26.248" v="9529" actId="165"/>
          <ac:cxnSpMkLst>
            <pc:docMk/>
            <pc:sldMk cId="2393263260" sldId="948"/>
            <ac:cxnSpMk id="72" creationId="{9D00A196-57F5-85E5-9C96-48B3782B0D8B}"/>
          </ac:cxnSpMkLst>
        </pc:cxnChg>
        <pc:cxnChg chg="mod">
          <ac:chgData name="Phillip Kaufman" userId="c001b2a046940d7c" providerId="LiveId" clId="{5CB25B10-5B1C-4017-B167-ED3104435743}" dt="2024-05-14T06:47:56.371" v="780" actId="165"/>
          <ac:cxnSpMkLst>
            <pc:docMk/>
            <pc:sldMk cId="2393263260" sldId="948"/>
            <ac:cxnSpMk id="72" creationId="{DB7E1609-1F21-7DB8-9798-74F9A546C6C3}"/>
          </ac:cxnSpMkLst>
        </pc:cxnChg>
        <pc:cxnChg chg="mod">
          <ac:chgData name="Phillip Kaufman" userId="c001b2a046940d7c" providerId="LiveId" clId="{5CB25B10-5B1C-4017-B167-ED3104435743}" dt="2024-05-14T06:47:56.371" v="780" actId="165"/>
          <ac:cxnSpMkLst>
            <pc:docMk/>
            <pc:sldMk cId="2393263260" sldId="948"/>
            <ac:cxnSpMk id="73" creationId="{64E03C94-BF56-20AE-4D02-DA4B9B097052}"/>
          </ac:cxnSpMkLst>
        </pc:cxnChg>
        <pc:cxnChg chg="mod">
          <ac:chgData name="Phillip Kaufman" userId="c001b2a046940d7c" providerId="LiveId" clId="{5CB25B10-5B1C-4017-B167-ED3104435743}" dt="2024-05-30T06:17:26.248" v="9529" actId="165"/>
          <ac:cxnSpMkLst>
            <pc:docMk/>
            <pc:sldMk cId="2393263260" sldId="948"/>
            <ac:cxnSpMk id="73" creationId="{78F53B13-BF6A-4B3A-4A0D-9B64809A48B4}"/>
          </ac:cxnSpMkLst>
        </pc:cxnChg>
        <pc:cxnChg chg="mod">
          <ac:chgData name="Phillip Kaufman" userId="c001b2a046940d7c" providerId="LiveId" clId="{5CB25B10-5B1C-4017-B167-ED3104435743}" dt="2024-05-14T06:47:56.371" v="780" actId="165"/>
          <ac:cxnSpMkLst>
            <pc:docMk/>
            <pc:sldMk cId="2393263260" sldId="948"/>
            <ac:cxnSpMk id="74" creationId="{2E54C441-4BF3-115C-E5B9-A10A14EB2F40}"/>
          </ac:cxnSpMkLst>
        </pc:cxnChg>
        <pc:cxnChg chg="mod">
          <ac:chgData name="Phillip Kaufman" userId="c001b2a046940d7c" providerId="LiveId" clId="{5CB25B10-5B1C-4017-B167-ED3104435743}" dt="2024-05-30T06:17:26.248" v="9529" actId="165"/>
          <ac:cxnSpMkLst>
            <pc:docMk/>
            <pc:sldMk cId="2393263260" sldId="948"/>
            <ac:cxnSpMk id="74" creationId="{DA9A2B89-6E43-A696-D527-DAA82D28E45F}"/>
          </ac:cxnSpMkLst>
        </pc:cxnChg>
        <pc:cxnChg chg="mod">
          <ac:chgData name="Phillip Kaufman" userId="c001b2a046940d7c" providerId="LiveId" clId="{5CB25B10-5B1C-4017-B167-ED3104435743}" dt="2024-05-14T06:47:56.371" v="780" actId="165"/>
          <ac:cxnSpMkLst>
            <pc:docMk/>
            <pc:sldMk cId="2393263260" sldId="948"/>
            <ac:cxnSpMk id="75" creationId="{167EF795-1694-8543-5881-2C06F6A93C79}"/>
          </ac:cxnSpMkLst>
        </pc:cxnChg>
        <pc:cxnChg chg="mod">
          <ac:chgData name="Phillip Kaufman" userId="c001b2a046940d7c" providerId="LiveId" clId="{5CB25B10-5B1C-4017-B167-ED3104435743}" dt="2024-05-30T06:17:26.248" v="9529" actId="165"/>
          <ac:cxnSpMkLst>
            <pc:docMk/>
            <pc:sldMk cId="2393263260" sldId="948"/>
            <ac:cxnSpMk id="75" creationId="{77597238-DCFF-C47B-5E36-CCAF7EF20C26}"/>
          </ac:cxnSpMkLst>
        </pc:cxnChg>
        <pc:cxnChg chg="mod">
          <ac:chgData name="Phillip Kaufman" userId="c001b2a046940d7c" providerId="LiveId" clId="{5CB25B10-5B1C-4017-B167-ED3104435743}" dt="2024-05-30T06:17:26.248" v="9529" actId="165"/>
          <ac:cxnSpMkLst>
            <pc:docMk/>
            <pc:sldMk cId="2393263260" sldId="948"/>
            <ac:cxnSpMk id="76" creationId="{2CCC02E5-F205-698F-44D4-C612AF7ECEBB}"/>
          </ac:cxnSpMkLst>
        </pc:cxnChg>
        <pc:cxnChg chg="mod">
          <ac:chgData name="Phillip Kaufman" userId="c001b2a046940d7c" providerId="LiveId" clId="{5CB25B10-5B1C-4017-B167-ED3104435743}" dt="2024-05-14T06:47:56.371" v="780" actId="165"/>
          <ac:cxnSpMkLst>
            <pc:docMk/>
            <pc:sldMk cId="2393263260" sldId="948"/>
            <ac:cxnSpMk id="76" creationId="{3A28F68E-C5BF-0F2F-9D1D-588130B15338}"/>
          </ac:cxnSpMkLst>
        </pc:cxnChg>
        <pc:cxnChg chg="mod">
          <ac:chgData name="Phillip Kaufman" userId="c001b2a046940d7c" providerId="LiveId" clId="{5CB25B10-5B1C-4017-B167-ED3104435743}" dt="2024-05-30T06:17:26.248" v="9529" actId="165"/>
          <ac:cxnSpMkLst>
            <pc:docMk/>
            <pc:sldMk cId="2393263260" sldId="948"/>
            <ac:cxnSpMk id="77" creationId="{665E3964-BE6B-A487-8329-96657CD951D5}"/>
          </ac:cxnSpMkLst>
        </pc:cxnChg>
        <pc:cxnChg chg="mod">
          <ac:chgData name="Phillip Kaufman" userId="c001b2a046940d7c" providerId="LiveId" clId="{5CB25B10-5B1C-4017-B167-ED3104435743}" dt="2024-05-14T06:47:56.371" v="780" actId="165"/>
          <ac:cxnSpMkLst>
            <pc:docMk/>
            <pc:sldMk cId="2393263260" sldId="948"/>
            <ac:cxnSpMk id="77" creationId="{D19CBA82-6615-32A2-BD37-5FBF43FC8FB8}"/>
          </ac:cxnSpMkLst>
        </pc:cxnChg>
        <pc:cxnChg chg="mod">
          <ac:chgData name="Phillip Kaufman" userId="c001b2a046940d7c" providerId="LiveId" clId="{5CB25B10-5B1C-4017-B167-ED3104435743}" dt="2024-05-14T06:47:56.371" v="780" actId="165"/>
          <ac:cxnSpMkLst>
            <pc:docMk/>
            <pc:sldMk cId="2393263260" sldId="948"/>
            <ac:cxnSpMk id="78" creationId="{E71ED2BD-603D-6DA8-44AB-BC50FCCB744B}"/>
          </ac:cxnSpMkLst>
        </pc:cxnChg>
        <pc:cxnChg chg="mod">
          <ac:chgData name="Phillip Kaufman" userId="c001b2a046940d7c" providerId="LiveId" clId="{5CB25B10-5B1C-4017-B167-ED3104435743}" dt="2024-05-14T06:47:56.371" v="780" actId="165"/>
          <ac:cxnSpMkLst>
            <pc:docMk/>
            <pc:sldMk cId="2393263260" sldId="948"/>
            <ac:cxnSpMk id="79" creationId="{7A584AFD-EDD6-530F-716E-D214ABD747BA}"/>
          </ac:cxnSpMkLst>
        </pc:cxnChg>
        <pc:cxnChg chg="mod">
          <ac:chgData name="Phillip Kaufman" userId="c001b2a046940d7c" providerId="LiveId" clId="{5CB25B10-5B1C-4017-B167-ED3104435743}" dt="2024-05-30T06:20:55.013" v="9576"/>
          <ac:cxnSpMkLst>
            <pc:docMk/>
            <pc:sldMk cId="2393263260" sldId="948"/>
            <ac:cxnSpMk id="79" creationId="{9BB4876D-5433-4A9C-234F-21714037F4E2}"/>
          </ac:cxnSpMkLst>
        </pc:cxnChg>
        <pc:cxnChg chg="mod">
          <ac:chgData name="Phillip Kaufman" userId="c001b2a046940d7c" providerId="LiveId" clId="{5CB25B10-5B1C-4017-B167-ED3104435743}" dt="2024-05-30T06:20:55.013" v="9576"/>
          <ac:cxnSpMkLst>
            <pc:docMk/>
            <pc:sldMk cId="2393263260" sldId="948"/>
            <ac:cxnSpMk id="80" creationId="{D41DE25A-81EF-CE48-0DE9-5B1163134EBF}"/>
          </ac:cxnSpMkLst>
        </pc:cxnChg>
        <pc:cxnChg chg="mod">
          <ac:chgData name="Phillip Kaufman" userId="c001b2a046940d7c" providerId="LiveId" clId="{5CB25B10-5B1C-4017-B167-ED3104435743}" dt="2024-05-14T06:47:56.371" v="780" actId="165"/>
          <ac:cxnSpMkLst>
            <pc:docMk/>
            <pc:sldMk cId="2393263260" sldId="948"/>
            <ac:cxnSpMk id="80" creationId="{D4C47B7A-4D78-8180-EAE3-FA42667B1877}"/>
          </ac:cxnSpMkLst>
        </pc:cxnChg>
        <pc:cxnChg chg="mod">
          <ac:chgData name="Phillip Kaufman" userId="c001b2a046940d7c" providerId="LiveId" clId="{5CB25B10-5B1C-4017-B167-ED3104435743}" dt="2024-05-14T06:47:56.371" v="780" actId="165"/>
          <ac:cxnSpMkLst>
            <pc:docMk/>
            <pc:sldMk cId="2393263260" sldId="948"/>
            <ac:cxnSpMk id="81" creationId="{097A9384-EA3D-835A-90DE-DD431DEF9CC8}"/>
          </ac:cxnSpMkLst>
        </pc:cxnChg>
        <pc:cxnChg chg="mod">
          <ac:chgData name="Phillip Kaufman" userId="c001b2a046940d7c" providerId="LiveId" clId="{5CB25B10-5B1C-4017-B167-ED3104435743}" dt="2024-05-30T06:20:55.013" v="9576"/>
          <ac:cxnSpMkLst>
            <pc:docMk/>
            <pc:sldMk cId="2393263260" sldId="948"/>
            <ac:cxnSpMk id="81" creationId="{B4CED3F8-2C65-8366-D90E-E133FFE59DC2}"/>
          </ac:cxnSpMkLst>
        </pc:cxnChg>
        <pc:cxnChg chg="mod">
          <ac:chgData name="Phillip Kaufman" userId="c001b2a046940d7c" providerId="LiveId" clId="{5CB25B10-5B1C-4017-B167-ED3104435743}" dt="2024-05-30T06:20:55.013" v="9576"/>
          <ac:cxnSpMkLst>
            <pc:docMk/>
            <pc:sldMk cId="2393263260" sldId="948"/>
            <ac:cxnSpMk id="82" creationId="{5AEB4C55-6CCC-1B14-AF06-62A6CE45F67F}"/>
          </ac:cxnSpMkLst>
        </pc:cxnChg>
        <pc:cxnChg chg="mod">
          <ac:chgData name="Phillip Kaufman" userId="c001b2a046940d7c" providerId="LiveId" clId="{5CB25B10-5B1C-4017-B167-ED3104435743}" dt="2024-05-14T06:47:56.371" v="780" actId="165"/>
          <ac:cxnSpMkLst>
            <pc:docMk/>
            <pc:sldMk cId="2393263260" sldId="948"/>
            <ac:cxnSpMk id="82" creationId="{95EA4489-4B8D-6855-FCFA-C9C79AEC0BB1}"/>
          </ac:cxnSpMkLst>
        </pc:cxnChg>
        <pc:cxnChg chg="mod">
          <ac:chgData name="Phillip Kaufman" userId="c001b2a046940d7c" providerId="LiveId" clId="{5CB25B10-5B1C-4017-B167-ED3104435743}" dt="2024-05-30T06:20:55.013" v="9576"/>
          <ac:cxnSpMkLst>
            <pc:docMk/>
            <pc:sldMk cId="2393263260" sldId="948"/>
            <ac:cxnSpMk id="83" creationId="{3BEE66C4-5BF3-09B7-6E76-A70198283E45}"/>
          </ac:cxnSpMkLst>
        </pc:cxnChg>
        <pc:cxnChg chg="mod">
          <ac:chgData name="Phillip Kaufman" userId="c001b2a046940d7c" providerId="LiveId" clId="{5CB25B10-5B1C-4017-B167-ED3104435743}" dt="2024-05-14T06:47:56.371" v="780" actId="165"/>
          <ac:cxnSpMkLst>
            <pc:docMk/>
            <pc:sldMk cId="2393263260" sldId="948"/>
            <ac:cxnSpMk id="83" creationId="{A64358D6-E96F-F354-C50D-092BFB15EB00}"/>
          </ac:cxnSpMkLst>
        </pc:cxnChg>
        <pc:cxnChg chg="mod">
          <ac:chgData name="Phillip Kaufman" userId="c001b2a046940d7c" providerId="LiveId" clId="{5CB25B10-5B1C-4017-B167-ED3104435743}" dt="2024-05-14T06:47:56.371" v="780" actId="165"/>
          <ac:cxnSpMkLst>
            <pc:docMk/>
            <pc:sldMk cId="2393263260" sldId="948"/>
            <ac:cxnSpMk id="84" creationId="{9A27DC49-2F0E-7EBD-814E-37D04B44EFD8}"/>
          </ac:cxnSpMkLst>
        </pc:cxnChg>
        <pc:cxnChg chg="mod">
          <ac:chgData name="Phillip Kaufman" userId="c001b2a046940d7c" providerId="LiveId" clId="{5CB25B10-5B1C-4017-B167-ED3104435743}" dt="2024-05-30T06:20:55.013" v="9576"/>
          <ac:cxnSpMkLst>
            <pc:docMk/>
            <pc:sldMk cId="2393263260" sldId="948"/>
            <ac:cxnSpMk id="84" creationId="{EFC8E58F-12F4-DD00-DAE3-2ED05B2BBD3D}"/>
          </ac:cxnSpMkLst>
        </pc:cxnChg>
        <pc:cxnChg chg="mod">
          <ac:chgData name="Phillip Kaufman" userId="c001b2a046940d7c" providerId="LiveId" clId="{5CB25B10-5B1C-4017-B167-ED3104435743}" dt="2024-05-30T06:20:55.013" v="9576"/>
          <ac:cxnSpMkLst>
            <pc:docMk/>
            <pc:sldMk cId="2393263260" sldId="948"/>
            <ac:cxnSpMk id="85" creationId="{777DC1D6-2ACE-F984-66BD-E02AB10435B7}"/>
          </ac:cxnSpMkLst>
        </pc:cxnChg>
        <pc:cxnChg chg="mod">
          <ac:chgData name="Phillip Kaufman" userId="c001b2a046940d7c" providerId="LiveId" clId="{5CB25B10-5B1C-4017-B167-ED3104435743}" dt="2024-05-14T06:47:56.371" v="780" actId="165"/>
          <ac:cxnSpMkLst>
            <pc:docMk/>
            <pc:sldMk cId="2393263260" sldId="948"/>
            <ac:cxnSpMk id="85" creationId="{93686018-CEC7-96EF-CC39-819BF111C850}"/>
          </ac:cxnSpMkLst>
        </pc:cxnChg>
        <pc:cxnChg chg="mod">
          <ac:chgData name="Phillip Kaufman" userId="c001b2a046940d7c" providerId="LiveId" clId="{5CB25B10-5B1C-4017-B167-ED3104435743}" dt="2024-05-14T06:47:56.371" v="780" actId="165"/>
          <ac:cxnSpMkLst>
            <pc:docMk/>
            <pc:sldMk cId="2393263260" sldId="948"/>
            <ac:cxnSpMk id="86" creationId="{BCBCDE49-8AD4-3877-25DE-215649C550EA}"/>
          </ac:cxnSpMkLst>
        </pc:cxnChg>
        <pc:cxnChg chg="mod">
          <ac:chgData name="Phillip Kaufman" userId="c001b2a046940d7c" providerId="LiveId" clId="{5CB25B10-5B1C-4017-B167-ED3104435743}" dt="2024-05-30T06:20:55.013" v="9576"/>
          <ac:cxnSpMkLst>
            <pc:docMk/>
            <pc:sldMk cId="2393263260" sldId="948"/>
            <ac:cxnSpMk id="86" creationId="{DB2560FB-C7CC-C399-B4E8-CEA9849B5336}"/>
          </ac:cxnSpMkLst>
        </pc:cxnChg>
        <pc:cxnChg chg="mod">
          <ac:chgData name="Phillip Kaufman" userId="c001b2a046940d7c" providerId="LiveId" clId="{5CB25B10-5B1C-4017-B167-ED3104435743}" dt="2024-05-14T06:47:56.371" v="780" actId="165"/>
          <ac:cxnSpMkLst>
            <pc:docMk/>
            <pc:sldMk cId="2393263260" sldId="948"/>
            <ac:cxnSpMk id="87" creationId="{9BC31084-EF99-DC14-2117-E612AFD0D7D1}"/>
          </ac:cxnSpMkLst>
        </pc:cxnChg>
        <pc:cxnChg chg="mod">
          <ac:chgData name="Phillip Kaufman" userId="c001b2a046940d7c" providerId="LiveId" clId="{5CB25B10-5B1C-4017-B167-ED3104435743}" dt="2024-05-14T06:47:56.371" v="780" actId="165"/>
          <ac:cxnSpMkLst>
            <pc:docMk/>
            <pc:sldMk cId="2393263260" sldId="948"/>
            <ac:cxnSpMk id="88" creationId="{C30A8607-6AFB-8972-1931-0C00CE96EB2E}"/>
          </ac:cxnSpMkLst>
        </pc:cxnChg>
        <pc:cxnChg chg="mod">
          <ac:chgData name="Phillip Kaufman" userId="c001b2a046940d7c" providerId="LiveId" clId="{5CB25B10-5B1C-4017-B167-ED3104435743}" dt="2024-05-14T06:47:56.371" v="780" actId="165"/>
          <ac:cxnSpMkLst>
            <pc:docMk/>
            <pc:sldMk cId="2393263260" sldId="948"/>
            <ac:cxnSpMk id="89" creationId="{1355B460-6D58-4EB1-3998-B70DD99C55BD}"/>
          </ac:cxnSpMkLst>
        </pc:cxnChg>
        <pc:cxnChg chg="mod">
          <ac:chgData name="Phillip Kaufman" userId="c001b2a046940d7c" providerId="LiveId" clId="{5CB25B10-5B1C-4017-B167-ED3104435743}" dt="2024-05-14T06:47:56.371" v="780" actId="165"/>
          <ac:cxnSpMkLst>
            <pc:docMk/>
            <pc:sldMk cId="2393263260" sldId="948"/>
            <ac:cxnSpMk id="90" creationId="{53462E8F-94CA-7BC9-11EE-C330E308E296}"/>
          </ac:cxnSpMkLst>
        </pc:cxnChg>
        <pc:cxnChg chg="mod">
          <ac:chgData name="Phillip Kaufman" userId="c001b2a046940d7c" providerId="LiveId" clId="{5CB25B10-5B1C-4017-B167-ED3104435743}" dt="2024-05-14T06:47:56.371" v="780" actId="165"/>
          <ac:cxnSpMkLst>
            <pc:docMk/>
            <pc:sldMk cId="2393263260" sldId="948"/>
            <ac:cxnSpMk id="91" creationId="{5AE8AB1F-A785-3443-4A86-E57687351BD8}"/>
          </ac:cxnSpMkLst>
        </pc:cxnChg>
        <pc:cxnChg chg="mod">
          <ac:chgData name="Phillip Kaufman" userId="c001b2a046940d7c" providerId="LiveId" clId="{5CB25B10-5B1C-4017-B167-ED3104435743}" dt="2024-05-14T06:47:56.371" v="780" actId="165"/>
          <ac:cxnSpMkLst>
            <pc:docMk/>
            <pc:sldMk cId="2393263260" sldId="948"/>
            <ac:cxnSpMk id="92" creationId="{52E941FC-FF74-5F4D-06A9-B6B0EBEABBD0}"/>
          </ac:cxnSpMkLst>
        </pc:cxnChg>
        <pc:cxnChg chg="mod">
          <ac:chgData name="Phillip Kaufman" userId="c001b2a046940d7c" providerId="LiveId" clId="{5CB25B10-5B1C-4017-B167-ED3104435743}" dt="2024-05-14T06:47:56.371" v="780" actId="165"/>
          <ac:cxnSpMkLst>
            <pc:docMk/>
            <pc:sldMk cId="2393263260" sldId="948"/>
            <ac:cxnSpMk id="93" creationId="{1CDC8944-0996-CF3F-722F-26C0D38A8806}"/>
          </ac:cxnSpMkLst>
        </pc:cxnChg>
        <pc:cxnChg chg="mod">
          <ac:chgData name="Phillip Kaufman" userId="c001b2a046940d7c" providerId="LiveId" clId="{5CB25B10-5B1C-4017-B167-ED3104435743}" dt="2024-05-14T06:47:56.371" v="780" actId="165"/>
          <ac:cxnSpMkLst>
            <pc:docMk/>
            <pc:sldMk cId="2393263260" sldId="948"/>
            <ac:cxnSpMk id="94" creationId="{522BAD3C-316E-0EDA-F48C-866CD30DDA75}"/>
          </ac:cxnSpMkLst>
        </pc:cxnChg>
        <pc:cxnChg chg="mod">
          <ac:chgData name="Phillip Kaufman" userId="c001b2a046940d7c" providerId="LiveId" clId="{5CB25B10-5B1C-4017-B167-ED3104435743}" dt="2024-05-14T06:47:56.371" v="780" actId="165"/>
          <ac:cxnSpMkLst>
            <pc:docMk/>
            <pc:sldMk cId="2393263260" sldId="948"/>
            <ac:cxnSpMk id="95" creationId="{15E871E0-6994-6384-E3F3-7E929BA1B5DB}"/>
          </ac:cxnSpMkLst>
        </pc:cxnChg>
        <pc:cxnChg chg="mod">
          <ac:chgData name="Phillip Kaufman" userId="c001b2a046940d7c" providerId="LiveId" clId="{5CB25B10-5B1C-4017-B167-ED3104435743}" dt="2024-05-30T06:20:55.013" v="9576"/>
          <ac:cxnSpMkLst>
            <pc:docMk/>
            <pc:sldMk cId="2393263260" sldId="948"/>
            <ac:cxnSpMk id="96" creationId="{50F70508-2275-311D-9342-4126219C50DF}"/>
          </ac:cxnSpMkLst>
        </pc:cxnChg>
        <pc:cxnChg chg="mod">
          <ac:chgData name="Phillip Kaufman" userId="c001b2a046940d7c" providerId="LiveId" clId="{5CB25B10-5B1C-4017-B167-ED3104435743}" dt="2024-05-14T06:47:56.371" v="780" actId="165"/>
          <ac:cxnSpMkLst>
            <pc:docMk/>
            <pc:sldMk cId="2393263260" sldId="948"/>
            <ac:cxnSpMk id="96" creationId="{63AEF12C-3E58-D27D-FBB2-90A754C17593}"/>
          </ac:cxnSpMkLst>
        </pc:cxnChg>
        <pc:cxnChg chg="mod">
          <ac:chgData name="Phillip Kaufman" userId="c001b2a046940d7c" providerId="LiveId" clId="{5CB25B10-5B1C-4017-B167-ED3104435743}" dt="2024-05-14T06:47:56.371" v="780" actId="165"/>
          <ac:cxnSpMkLst>
            <pc:docMk/>
            <pc:sldMk cId="2393263260" sldId="948"/>
            <ac:cxnSpMk id="97" creationId="{BACFE820-D916-A904-58A7-61AA2C52685C}"/>
          </ac:cxnSpMkLst>
        </pc:cxnChg>
        <pc:cxnChg chg="mod">
          <ac:chgData name="Phillip Kaufman" userId="c001b2a046940d7c" providerId="LiveId" clId="{5CB25B10-5B1C-4017-B167-ED3104435743}" dt="2024-05-30T06:20:55.013" v="9576"/>
          <ac:cxnSpMkLst>
            <pc:docMk/>
            <pc:sldMk cId="2393263260" sldId="948"/>
            <ac:cxnSpMk id="97" creationId="{DE2D0711-1E20-E421-4692-D814078BC80E}"/>
          </ac:cxnSpMkLst>
        </pc:cxnChg>
        <pc:cxnChg chg="mod">
          <ac:chgData name="Phillip Kaufman" userId="c001b2a046940d7c" providerId="LiveId" clId="{5CB25B10-5B1C-4017-B167-ED3104435743}" dt="2024-05-14T06:47:56.371" v="780" actId="165"/>
          <ac:cxnSpMkLst>
            <pc:docMk/>
            <pc:sldMk cId="2393263260" sldId="948"/>
            <ac:cxnSpMk id="98" creationId="{E5A22D1A-199C-84EA-080C-217BA0B83632}"/>
          </ac:cxnSpMkLst>
        </pc:cxnChg>
        <pc:cxnChg chg="mod">
          <ac:chgData name="Phillip Kaufman" userId="c001b2a046940d7c" providerId="LiveId" clId="{5CB25B10-5B1C-4017-B167-ED3104435743}" dt="2024-05-14T06:47:56.371" v="780" actId="165"/>
          <ac:cxnSpMkLst>
            <pc:docMk/>
            <pc:sldMk cId="2393263260" sldId="948"/>
            <ac:cxnSpMk id="99" creationId="{332A7E60-480C-69E4-6EC2-5F7452514F88}"/>
          </ac:cxnSpMkLst>
        </pc:cxnChg>
        <pc:cxnChg chg="mod">
          <ac:chgData name="Phillip Kaufman" userId="c001b2a046940d7c" providerId="LiveId" clId="{5CB25B10-5B1C-4017-B167-ED3104435743}" dt="2024-05-14T06:47:56.371" v="780" actId="165"/>
          <ac:cxnSpMkLst>
            <pc:docMk/>
            <pc:sldMk cId="2393263260" sldId="948"/>
            <ac:cxnSpMk id="100" creationId="{AEA8A102-2613-FC93-887D-771011D67766}"/>
          </ac:cxnSpMkLst>
        </pc:cxnChg>
        <pc:cxnChg chg="mod">
          <ac:chgData name="Phillip Kaufman" userId="c001b2a046940d7c" providerId="LiveId" clId="{5CB25B10-5B1C-4017-B167-ED3104435743}" dt="2024-05-30T06:21:13.643" v="9583"/>
          <ac:cxnSpMkLst>
            <pc:docMk/>
            <pc:sldMk cId="2393263260" sldId="948"/>
            <ac:cxnSpMk id="103" creationId="{3FD74823-CA79-4E71-5FFB-7A5CEDED0BD9}"/>
          </ac:cxnSpMkLst>
        </pc:cxnChg>
        <pc:cxnChg chg="mod">
          <ac:chgData name="Phillip Kaufman" userId="c001b2a046940d7c" providerId="LiveId" clId="{5CB25B10-5B1C-4017-B167-ED3104435743}" dt="2024-05-14T06:47:56.371" v="780" actId="165"/>
          <ac:cxnSpMkLst>
            <pc:docMk/>
            <pc:sldMk cId="2393263260" sldId="948"/>
            <ac:cxnSpMk id="104" creationId="{B18E57C7-3AAA-67B2-B035-45ED466205B8}"/>
          </ac:cxnSpMkLst>
        </pc:cxnChg>
        <pc:cxnChg chg="mod">
          <ac:chgData name="Phillip Kaufman" userId="c001b2a046940d7c" providerId="LiveId" clId="{5CB25B10-5B1C-4017-B167-ED3104435743}" dt="2024-05-30T06:21:13.643" v="9583"/>
          <ac:cxnSpMkLst>
            <pc:docMk/>
            <pc:sldMk cId="2393263260" sldId="948"/>
            <ac:cxnSpMk id="104" creationId="{E7AC65BC-96B1-DBDB-607F-C3A7D0D359E1}"/>
          </ac:cxnSpMkLst>
        </pc:cxnChg>
        <pc:cxnChg chg="mod">
          <ac:chgData name="Phillip Kaufman" userId="c001b2a046940d7c" providerId="LiveId" clId="{5CB25B10-5B1C-4017-B167-ED3104435743}" dt="2024-05-30T06:21:13.643" v="9583"/>
          <ac:cxnSpMkLst>
            <pc:docMk/>
            <pc:sldMk cId="2393263260" sldId="948"/>
            <ac:cxnSpMk id="105" creationId="{A52A62CF-83E1-6256-A83D-10C2E0055D0B}"/>
          </ac:cxnSpMkLst>
        </pc:cxnChg>
        <pc:cxnChg chg="mod">
          <ac:chgData name="Phillip Kaufman" userId="c001b2a046940d7c" providerId="LiveId" clId="{5CB25B10-5B1C-4017-B167-ED3104435743}" dt="2024-05-14T06:47:56.371" v="780" actId="165"/>
          <ac:cxnSpMkLst>
            <pc:docMk/>
            <pc:sldMk cId="2393263260" sldId="948"/>
            <ac:cxnSpMk id="105" creationId="{D1E76A8F-3E67-787F-6ECC-4B5FFE5AB2E4}"/>
          </ac:cxnSpMkLst>
        </pc:cxnChg>
        <pc:cxnChg chg="mod">
          <ac:chgData name="Phillip Kaufman" userId="c001b2a046940d7c" providerId="LiveId" clId="{5CB25B10-5B1C-4017-B167-ED3104435743}" dt="2024-05-30T06:21:13.643" v="9583"/>
          <ac:cxnSpMkLst>
            <pc:docMk/>
            <pc:sldMk cId="2393263260" sldId="948"/>
            <ac:cxnSpMk id="106" creationId="{6164441F-C2EA-63C8-535F-B06E67CC36AA}"/>
          </ac:cxnSpMkLst>
        </pc:cxnChg>
        <pc:cxnChg chg="mod">
          <ac:chgData name="Phillip Kaufman" userId="c001b2a046940d7c" providerId="LiveId" clId="{5CB25B10-5B1C-4017-B167-ED3104435743}" dt="2024-05-30T06:21:13.643" v="9583"/>
          <ac:cxnSpMkLst>
            <pc:docMk/>
            <pc:sldMk cId="2393263260" sldId="948"/>
            <ac:cxnSpMk id="114" creationId="{CDA8214F-AE5E-32B0-D5A7-CC26F0E0567E}"/>
          </ac:cxnSpMkLst>
        </pc:cxnChg>
        <pc:cxnChg chg="mod">
          <ac:chgData name="Phillip Kaufman" userId="c001b2a046940d7c" providerId="LiveId" clId="{5CB25B10-5B1C-4017-B167-ED3104435743}" dt="2024-05-27T07:32:07.762" v="8669" actId="165"/>
          <ac:cxnSpMkLst>
            <pc:docMk/>
            <pc:sldMk cId="2393263260" sldId="948"/>
            <ac:cxnSpMk id="115" creationId="{05CD9683-C6CC-8135-EB4E-E6E922B3376F}"/>
          </ac:cxnSpMkLst>
        </pc:cxnChg>
        <pc:cxnChg chg="mod">
          <ac:chgData name="Phillip Kaufman" userId="c001b2a046940d7c" providerId="LiveId" clId="{5CB25B10-5B1C-4017-B167-ED3104435743}" dt="2024-05-30T06:21:13.643" v="9583"/>
          <ac:cxnSpMkLst>
            <pc:docMk/>
            <pc:sldMk cId="2393263260" sldId="948"/>
            <ac:cxnSpMk id="115" creationId="{919AEC0B-37D7-DC0E-D04B-580398697CAB}"/>
          </ac:cxnSpMkLst>
        </pc:cxnChg>
        <pc:cxnChg chg="mod">
          <ac:chgData name="Phillip Kaufman" userId="c001b2a046940d7c" providerId="LiveId" clId="{5CB25B10-5B1C-4017-B167-ED3104435743}" dt="2024-05-30T06:21:13.643" v="9583"/>
          <ac:cxnSpMkLst>
            <pc:docMk/>
            <pc:sldMk cId="2393263260" sldId="948"/>
            <ac:cxnSpMk id="116" creationId="{30226716-1885-8E2C-54FA-C3F1586C183E}"/>
          </ac:cxnSpMkLst>
        </pc:cxnChg>
        <pc:cxnChg chg="mod">
          <ac:chgData name="Phillip Kaufman" userId="c001b2a046940d7c" providerId="LiveId" clId="{5CB25B10-5B1C-4017-B167-ED3104435743}" dt="2024-05-27T07:32:07.762" v="8669" actId="165"/>
          <ac:cxnSpMkLst>
            <pc:docMk/>
            <pc:sldMk cId="2393263260" sldId="948"/>
            <ac:cxnSpMk id="116" creationId="{3FC98543-2D9E-4521-0A0F-CEA733FF4858}"/>
          </ac:cxnSpMkLst>
        </pc:cxnChg>
        <pc:cxnChg chg="mod">
          <ac:chgData name="Phillip Kaufman" userId="c001b2a046940d7c" providerId="LiveId" clId="{5CB25B10-5B1C-4017-B167-ED3104435743}" dt="2024-05-30T06:21:13.643" v="9583"/>
          <ac:cxnSpMkLst>
            <pc:docMk/>
            <pc:sldMk cId="2393263260" sldId="948"/>
            <ac:cxnSpMk id="117" creationId="{03B7BF9A-AF71-763A-B4F9-E4197954E316}"/>
          </ac:cxnSpMkLst>
        </pc:cxnChg>
        <pc:cxnChg chg="mod">
          <ac:chgData name="Phillip Kaufman" userId="c001b2a046940d7c" providerId="LiveId" clId="{5CB25B10-5B1C-4017-B167-ED3104435743}" dt="2024-05-27T07:32:07.762" v="8669" actId="165"/>
          <ac:cxnSpMkLst>
            <pc:docMk/>
            <pc:sldMk cId="2393263260" sldId="948"/>
            <ac:cxnSpMk id="117" creationId="{332533E5-6A3B-15C2-B59D-57177608897F}"/>
          </ac:cxnSpMkLst>
        </pc:cxnChg>
        <pc:cxnChg chg="mod">
          <ac:chgData name="Phillip Kaufman" userId="c001b2a046940d7c" providerId="LiveId" clId="{5CB25B10-5B1C-4017-B167-ED3104435743}" dt="2024-05-30T06:21:13.643" v="9583"/>
          <ac:cxnSpMkLst>
            <pc:docMk/>
            <pc:sldMk cId="2393263260" sldId="948"/>
            <ac:cxnSpMk id="118" creationId="{1677D573-C7F0-579E-BA1F-D5341A1B3D1A}"/>
          </ac:cxnSpMkLst>
        </pc:cxnChg>
        <pc:cxnChg chg="mod">
          <ac:chgData name="Phillip Kaufman" userId="c001b2a046940d7c" providerId="LiveId" clId="{5CB25B10-5B1C-4017-B167-ED3104435743}" dt="2024-05-27T07:32:07.762" v="8669" actId="165"/>
          <ac:cxnSpMkLst>
            <pc:docMk/>
            <pc:sldMk cId="2393263260" sldId="948"/>
            <ac:cxnSpMk id="118" creationId="{BA384EE2-69FC-3A0C-5F1A-A83FBDE8E916}"/>
          </ac:cxnSpMkLst>
        </pc:cxnChg>
        <pc:cxnChg chg="mod">
          <ac:chgData name="Phillip Kaufman" userId="c001b2a046940d7c" providerId="LiveId" clId="{5CB25B10-5B1C-4017-B167-ED3104435743}" dt="2024-05-30T06:21:13.643" v="9583"/>
          <ac:cxnSpMkLst>
            <pc:docMk/>
            <pc:sldMk cId="2393263260" sldId="948"/>
            <ac:cxnSpMk id="119" creationId="{693ACF24-2D90-ECC3-89A9-0E8C50D5C971}"/>
          </ac:cxnSpMkLst>
        </pc:cxnChg>
        <pc:cxnChg chg="mod">
          <ac:chgData name="Phillip Kaufman" userId="c001b2a046940d7c" providerId="LiveId" clId="{5CB25B10-5B1C-4017-B167-ED3104435743}" dt="2024-05-27T07:32:07.762" v="8669" actId="165"/>
          <ac:cxnSpMkLst>
            <pc:docMk/>
            <pc:sldMk cId="2393263260" sldId="948"/>
            <ac:cxnSpMk id="119" creationId="{D3DA40D4-8D94-0292-BF0F-7129F4EDFA19}"/>
          </ac:cxnSpMkLst>
        </pc:cxnChg>
        <pc:cxnChg chg="mod">
          <ac:chgData name="Phillip Kaufman" userId="c001b2a046940d7c" providerId="LiveId" clId="{5CB25B10-5B1C-4017-B167-ED3104435743}" dt="2024-05-30T06:21:13.643" v="9583"/>
          <ac:cxnSpMkLst>
            <pc:docMk/>
            <pc:sldMk cId="2393263260" sldId="948"/>
            <ac:cxnSpMk id="120" creationId="{20101FC5-C076-C492-88A7-D6FCE629385F}"/>
          </ac:cxnSpMkLst>
        </pc:cxnChg>
        <pc:cxnChg chg="mod">
          <ac:chgData name="Phillip Kaufman" userId="c001b2a046940d7c" providerId="LiveId" clId="{5CB25B10-5B1C-4017-B167-ED3104435743}" dt="2024-05-27T07:32:07.762" v="8669" actId="165"/>
          <ac:cxnSpMkLst>
            <pc:docMk/>
            <pc:sldMk cId="2393263260" sldId="948"/>
            <ac:cxnSpMk id="120" creationId="{8B6B1826-47E5-D0C6-E67D-477D9E9EC283}"/>
          </ac:cxnSpMkLst>
        </pc:cxnChg>
        <pc:cxnChg chg="mod">
          <ac:chgData name="Phillip Kaufman" userId="c001b2a046940d7c" providerId="LiveId" clId="{5CB25B10-5B1C-4017-B167-ED3104435743}" dt="2024-05-27T07:32:07.762" v="8669" actId="165"/>
          <ac:cxnSpMkLst>
            <pc:docMk/>
            <pc:sldMk cId="2393263260" sldId="948"/>
            <ac:cxnSpMk id="121" creationId="{2BC37454-705B-9984-7FE6-BF73ED07F62A}"/>
          </ac:cxnSpMkLst>
        </pc:cxnChg>
        <pc:cxnChg chg="mod">
          <ac:chgData name="Phillip Kaufman" userId="c001b2a046940d7c" providerId="LiveId" clId="{5CB25B10-5B1C-4017-B167-ED3104435743}" dt="2024-05-30T06:21:13.643" v="9583"/>
          <ac:cxnSpMkLst>
            <pc:docMk/>
            <pc:sldMk cId="2393263260" sldId="948"/>
            <ac:cxnSpMk id="121" creationId="{6B7F3BF2-81EB-71A7-08F8-D3E7E264BE53}"/>
          </ac:cxnSpMkLst>
        </pc:cxnChg>
        <pc:cxnChg chg="mod">
          <ac:chgData name="Phillip Kaufman" userId="c001b2a046940d7c" providerId="LiveId" clId="{5CB25B10-5B1C-4017-B167-ED3104435743}" dt="2024-05-30T06:21:13.643" v="9583"/>
          <ac:cxnSpMkLst>
            <pc:docMk/>
            <pc:sldMk cId="2393263260" sldId="948"/>
            <ac:cxnSpMk id="122" creationId="{5D1F793E-B360-103C-2F38-990DD266A6ED}"/>
          </ac:cxnSpMkLst>
        </pc:cxnChg>
        <pc:cxnChg chg="mod">
          <ac:chgData name="Phillip Kaufman" userId="c001b2a046940d7c" providerId="LiveId" clId="{5CB25B10-5B1C-4017-B167-ED3104435743}" dt="2024-05-27T07:32:07.762" v="8669" actId="165"/>
          <ac:cxnSpMkLst>
            <pc:docMk/>
            <pc:sldMk cId="2393263260" sldId="948"/>
            <ac:cxnSpMk id="122" creationId="{7B550EE2-8DC8-C236-BB98-CCF9851006BD}"/>
          </ac:cxnSpMkLst>
        </pc:cxnChg>
        <pc:cxnChg chg="mod">
          <ac:chgData name="Phillip Kaufman" userId="c001b2a046940d7c" providerId="LiveId" clId="{5CB25B10-5B1C-4017-B167-ED3104435743}" dt="2024-05-30T06:21:13.643" v="9583"/>
          <ac:cxnSpMkLst>
            <pc:docMk/>
            <pc:sldMk cId="2393263260" sldId="948"/>
            <ac:cxnSpMk id="123" creationId="{176B3FEE-0488-EBD5-5794-5B0EC18D4F00}"/>
          </ac:cxnSpMkLst>
        </pc:cxnChg>
        <pc:cxnChg chg="mod">
          <ac:chgData name="Phillip Kaufman" userId="c001b2a046940d7c" providerId="LiveId" clId="{5CB25B10-5B1C-4017-B167-ED3104435743}" dt="2024-05-27T07:32:07.762" v="8669" actId="165"/>
          <ac:cxnSpMkLst>
            <pc:docMk/>
            <pc:sldMk cId="2393263260" sldId="948"/>
            <ac:cxnSpMk id="123" creationId="{288EBA14-185B-C1E6-C835-BA00EA7A14BA}"/>
          </ac:cxnSpMkLst>
        </pc:cxnChg>
        <pc:cxnChg chg="mod">
          <ac:chgData name="Phillip Kaufman" userId="c001b2a046940d7c" providerId="LiveId" clId="{5CB25B10-5B1C-4017-B167-ED3104435743}" dt="2024-05-30T06:21:13.643" v="9583"/>
          <ac:cxnSpMkLst>
            <pc:docMk/>
            <pc:sldMk cId="2393263260" sldId="948"/>
            <ac:cxnSpMk id="124" creationId="{023989A8-BFA7-2900-70D7-0FDF1D3A6050}"/>
          </ac:cxnSpMkLst>
        </pc:cxnChg>
        <pc:cxnChg chg="mod">
          <ac:chgData name="Phillip Kaufman" userId="c001b2a046940d7c" providerId="LiveId" clId="{5CB25B10-5B1C-4017-B167-ED3104435743}" dt="2024-05-27T07:32:07.762" v="8669" actId="165"/>
          <ac:cxnSpMkLst>
            <pc:docMk/>
            <pc:sldMk cId="2393263260" sldId="948"/>
            <ac:cxnSpMk id="124" creationId="{1FF44A13-FAEE-87E6-A9B9-37C494EC036E}"/>
          </ac:cxnSpMkLst>
        </pc:cxnChg>
        <pc:cxnChg chg="mod">
          <ac:chgData name="Phillip Kaufman" userId="c001b2a046940d7c" providerId="LiveId" clId="{5CB25B10-5B1C-4017-B167-ED3104435743}" dt="2024-05-30T06:21:13.643" v="9583"/>
          <ac:cxnSpMkLst>
            <pc:docMk/>
            <pc:sldMk cId="2393263260" sldId="948"/>
            <ac:cxnSpMk id="125" creationId="{8DCBFDAB-ACC9-616E-AFC2-DC2CE63AA599}"/>
          </ac:cxnSpMkLst>
        </pc:cxnChg>
        <pc:cxnChg chg="mod">
          <ac:chgData name="Phillip Kaufman" userId="c001b2a046940d7c" providerId="LiveId" clId="{5CB25B10-5B1C-4017-B167-ED3104435743}" dt="2024-05-27T07:32:07.762" v="8669" actId="165"/>
          <ac:cxnSpMkLst>
            <pc:docMk/>
            <pc:sldMk cId="2393263260" sldId="948"/>
            <ac:cxnSpMk id="125" creationId="{9AB7F443-0EDD-A322-1579-8964D923ADF9}"/>
          </ac:cxnSpMkLst>
        </pc:cxnChg>
        <pc:cxnChg chg="mod">
          <ac:chgData name="Phillip Kaufman" userId="c001b2a046940d7c" providerId="LiveId" clId="{5CB25B10-5B1C-4017-B167-ED3104435743}" dt="2024-05-27T07:32:07.762" v="8669" actId="165"/>
          <ac:cxnSpMkLst>
            <pc:docMk/>
            <pc:sldMk cId="2393263260" sldId="948"/>
            <ac:cxnSpMk id="126" creationId="{0A394DF6-D5A6-5792-2E5E-C60F83F9F2F3}"/>
          </ac:cxnSpMkLst>
        </pc:cxnChg>
        <pc:cxnChg chg="mod">
          <ac:chgData name="Phillip Kaufman" userId="c001b2a046940d7c" providerId="LiveId" clId="{5CB25B10-5B1C-4017-B167-ED3104435743}" dt="2024-05-30T06:21:13.643" v="9583"/>
          <ac:cxnSpMkLst>
            <pc:docMk/>
            <pc:sldMk cId="2393263260" sldId="948"/>
            <ac:cxnSpMk id="126" creationId="{8759F606-1910-823C-F323-5A0D2066745F}"/>
          </ac:cxnSpMkLst>
        </pc:cxnChg>
        <pc:cxnChg chg="mod">
          <ac:chgData name="Phillip Kaufman" userId="c001b2a046940d7c" providerId="LiveId" clId="{5CB25B10-5B1C-4017-B167-ED3104435743}" dt="2024-05-30T06:21:13.643" v="9583"/>
          <ac:cxnSpMkLst>
            <pc:docMk/>
            <pc:sldMk cId="2393263260" sldId="948"/>
            <ac:cxnSpMk id="127" creationId="{9FE3AD43-E081-27F6-010F-3BF5249B5951}"/>
          </ac:cxnSpMkLst>
        </pc:cxnChg>
        <pc:cxnChg chg="mod">
          <ac:chgData name="Phillip Kaufman" userId="c001b2a046940d7c" providerId="LiveId" clId="{5CB25B10-5B1C-4017-B167-ED3104435743}" dt="2024-05-27T07:32:07.762" v="8669" actId="165"/>
          <ac:cxnSpMkLst>
            <pc:docMk/>
            <pc:sldMk cId="2393263260" sldId="948"/>
            <ac:cxnSpMk id="127" creationId="{DE28B9F4-D9D2-C445-42C7-CB8097429E8C}"/>
          </ac:cxnSpMkLst>
        </pc:cxnChg>
        <pc:cxnChg chg="mod">
          <ac:chgData name="Phillip Kaufman" userId="c001b2a046940d7c" providerId="LiveId" clId="{5CB25B10-5B1C-4017-B167-ED3104435743}" dt="2024-05-30T06:21:13.643" v="9583"/>
          <ac:cxnSpMkLst>
            <pc:docMk/>
            <pc:sldMk cId="2393263260" sldId="948"/>
            <ac:cxnSpMk id="128" creationId="{B7619207-08EC-350F-6FC0-C3B35116752D}"/>
          </ac:cxnSpMkLst>
        </pc:cxnChg>
        <pc:cxnChg chg="mod">
          <ac:chgData name="Phillip Kaufman" userId="c001b2a046940d7c" providerId="LiveId" clId="{5CB25B10-5B1C-4017-B167-ED3104435743}" dt="2024-05-27T07:32:07.762" v="8669" actId="165"/>
          <ac:cxnSpMkLst>
            <pc:docMk/>
            <pc:sldMk cId="2393263260" sldId="948"/>
            <ac:cxnSpMk id="128" creationId="{F726D064-7685-5D77-012D-96324792F936}"/>
          </ac:cxnSpMkLst>
        </pc:cxnChg>
        <pc:cxnChg chg="mod">
          <ac:chgData name="Phillip Kaufman" userId="c001b2a046940d7c" providerId="LiveId" clId="{5CB25B10-5B1C-4017-B167-ED3104435743}" dt="2024-05-30T06:21:13.643" v="9583"/>
          <ac:cxnSpMkLst>
            <pc:docMk/>
            <pc:sldMk cId="2393263260" sldId="948"/>
            <ac:cxnSpMk id="129" creationId="{3DD82490-897A-2DEF-CC70-942B9A4FA8CF}"/>
          </ac:cxnSpMkLst>
        </pc:cxnChg>
        <pc:cxnChg chg="mod">
          <ac:chgData name="Phillip Kaufman" userId="c001b2a046940d7c" providerId="LiveId" clId="{5CB25B10-5B1C-4017-B167-ED3104435743}" dt="2024-05-27T07:32:07.762" v="8669" actId="165"/>
          <ac:cxnSpMkLst>
            <pc:docMk/>
            <pc:sldMk cId="2393263260" sldId="948"/>
            <ac:cxnSpMk id="129" creationId="{D90AEB82-7B98-B366-9280-43BD548A460B}"/>
          </ac:cxnSpMkLst>
        </pc:cxnChg>
        <pc:cxnChg chg="mod">
          <ac:chgData name="Phillip Kaufman" userId="c001b2a046940d7c" providerId="LiveId" clId="{5CB25B10-5B1C-4017-B167-ED3104435743}" dt="2024-05-30T06:21:13.643" v="9583"/>
          <ac:cxnSpMkLst>
            <pc:docMk/>
            <pc:sldMk cId="2393263260" sldId="948"/>
            <ac:cxnSpMk id="130" creationId="{53C8989E-D193-89FA-C2C1-731F1EF8A2ED}"/>
          </ac:cxnSpMkLst>
        </pc:cxnChg>
        <pc:cxnChg chg="mod">
          <ac:chgData name="Phillip Kaufman" userId="c001b2a046940d7c" providerId="LiveId" clId="{5CB25B10-5B1C-4017-B167-ED3104435743}" dt="2024-05-27T07:32:07.762" v="8669" actId="165"/>
          <ac:cxnSpMkLst>
            <pc:docMk/>
            <pc:sldMk cId="2393263260" sldId="948"/>
            <ac:cxnSpMk id="130" creationId="{B02FC31E-5868-A187-FEAE-5AAB34B49FE2}"/>
          </ac:cxnSpMkLst>
        </pc:cxnChg>
        <pc:cxnChg chg="mod">
          <ac:chgData name="Phillip Kaufman" userId="c001b2a046940d7c" providerId="LiveId" clId="{5CB25B10-5B1C-4017-B167-ED3104435743}" dt="2024-05-30T06:21:13.643" v="9583"/>
          <ac:cxnSpMkLst>
            <pc:docMk/>
            <pc:sldMk cId="2393263260" sldId="948"/>
            <ac:cxnSpMk id="131" creationId="{11DC7649-30CB-A873-8EA7-3C9A39AE660B}"/>
          </ac:cxnSpMkLst>
        </pc:cxnChg>
        <pc:cxnChg chg="mod">
          <ac:chgData name="Phillip Kaufman" userId="c001b2a046940d7c" providerId="LiveId" clId="{5CB25B10-5B1C-4017-B167-ED3104435743}" dt="2024-05-27T07:32:07.762" v="8669" actId="165"/>
          <ac:cxnSpMkLst>
            <pc:docMk/>
            <pc:sldMk cId="2393263260" sldId="948"/>
            <ac:cxnSpMk id="131" creationId="{655A69A2-5E32-6EAE-8AFD-5BE7CC030163}"/>
          </ac:cxnSpMkLst>
        </pc:cxnChg>
        <pc:cxnChg chg="mod">
          <ac:chgData name="Phillip Kaufman" userId="c001b2a046940d7c" providerId="LiveId" clId="{5CB25B10-5B1C-4017-B167-ED3104435743}" dt="2024-05-27T07:32:07.762" v="8669" actId="165"/>
          <ac:cxnSpMkLst>
            <pc:docMk/>
            <pc:sldMk cId="2393263260" sldId="948"/>
            <ac:cxnSpMk id="132" creationId="{1198CED1-3F2D-753B-7DAB-E3F8A312FE31}"/>
          </ac:cxnSpMkLst>
        </pc:cxnChg>
        <pc:cxnChg chg="mod">
          <ac:chgData name="Phillip Kaufman" userId="c001b2a046940d7c" providerId="LiveId" clId="{5CB25B10-5B1C-4017-B167-ED3104435743}" dt="2024-05-30T06:21:13.643" v="9583"/>
          <ac:cxnSpMkLst>
            <pc:docMk/>
            <pc:sldMk cId="2393263260" sldId="948"/>
            <ac:cxnSpMk id="132" creationId="{75D14CEF-1BAD-6E5B-D889-B7F84FB3BCC8}"/>
          </ac:cxnSpMkLst>
        </pc:cxnChg>
        <pc:cxnChg chg="mod">
          <ac:chgData name="Phillip Kaufman" userId="c001b2a046940d7c" providerId="LiveId" clId="{5CB25B10-5B1C-4017-B167-ED3104435743}" dt="2024-05-30T06:21:13.643" v="9583"/>
          <ac:cxnSpMkLst>
            <pc:docMk/>
            <pc:sldMk cId="2393263260" sldId="948"/>
            <ac:cxnSpMk id="133" creationId="{46D0E0DA-DE2B-0926-2A9F-F57A581F63C0}"/>
          </ac:cxnSpMkLst>
        </pc:cxnChg>
        <pc:cxnChg chg="mod">
          <ac:chgData name="Phillip Kaufman" userId="c001b2a046940d7c" providerId="LiveId" clId="{5CB25B10-5B1C-4017-B167-ED3104435743}" dt="2024-05-27T07:32:07.762" v="8669" actId="165"/>
          <ac:cxnSpMkLst>
            <pc:docMk/>
            <pc:sldMk cId="2393263260" sldId="948"/>
            <ac:cxnSpMk id="133" creationId="{820F5346-DE91-D72B-71F7-A0BA2AAE4950}"/>
          </ac:cxnSpMkLst>
        </pc:cxnChg>
        <pc:cxnChg chg="mod">
          <ac:chgData name="Phillip Kaufman" userId="c001b2a046940d7c" providerId="LiveId" clId="{5CB25B10-5B1C-4017-B167-ED3104435743}" dt="2024-05-30T06:21:13.643" v="9583"/>
          <ac:cxnSpMkLst>
            <pc:docMk/>
            <pc:sldMk cId="2393263260" sldId="948"/>
            <ac:cxnSpMk id="134" creationId="{9BB4876D-5433-4A9C-234F-21714037F4E2}"/>
          </ac:cxnSpMkLst>
        </pc:cxnChg>
        <pc:cxnChg chg="mod">
          <ac:chgData name="Phillip Kaufman" userId="c001b2a046940d7c" providerId="LiveId" clId="{5CB25B10-5B1C-4017-B167-ED3104435743}" dt="2024-05-27T07:32:07.762" v="8669" actId="165"/>
          <ac:cxnSpMkLst>
            <pc:docMk/>
            <pc:sldMk cId="2393263260" sldId="948"/>
            <ac:cxnSpMk id="134" creationId="{9F71CD03-7321-77D9-A7C6-F0570123D63C}"/>
          </ac:cxnSpMkLst>
        </pc:cxnChg>
        <pc:cxnChg chg="mod">
          <ac:chgData name="Phillip Kaufman" userId="c001b2a046940d7c" providerId="LiveId" clId="{5CB25B10-5B1C-4017-B167-ED3104435743}" dt="2024-05-30T06:21:13.643" v="9583"/>
          <ac:cxnSpMkLst>
            <pc:docMk/>
            <pc:sldMk cId="2393263260" sldId="948"/>
            <ac:cxnSpMk id="135" creationId="{D41DE25A-81EF-CE48-0DE9-5B1163134EBF}"/>
          </ac:cxnSpMkLst>
        </pc:cxnChg>
        <pc:cxnChg chg="mod">
          <ac:chgData name="Phillip Kaufman" userId="c001b2a046940d7c" providerId="LiveId" clId="{5CB25B10-5B1C-4017-B167-ED3104435743}" dt="2024-05-27T07:32:07.762" v="8669" actId="165"/>
          <ac:cxnSpMkLst>
            <pc:docMk/>
            <pc:sldMk cId="2393263260" sldId="948"/>
            <ac:cxnSpMk id="135" creationId="{E4C394F9-CD67-F414-62FA-EE1733954AB3}"/>
          </ac:cxnSpMkLst>
        </pc:cxnChg>
        <pc:cxnChg chg="mod">
          <ac:chgData name="Phillip Kaufman" userId="c001b2a046940d7c" providerId="LiveId" clId="{5CB25B10-5B1C-4017-B167-ED3104435743}" dt="2024-05-27T07:32:07.762" v="8669" actId="165"/>
          <ac:cxnSpMkLst>
            <pc:docMk/>
            <pc:sldMk cId="2393263260" sldId="948"/>
            <ac:cxnSpMk id="136" creationId="{4B7F804A-53DB-3B48-4217-E6B675726398}"/>
          </ac:cxnSpMkLst>
        </pc:cxnChg>
        <pc:cxnChg chg="mod">
          <ac:chgData name="Phillip Kaufman" userId="c001b2a046940d7c" providerId="LiveId" clId="{5CB25B10-5B1C-4017-B167-ED3104435743}" dt="2024-05-30T06:21:13.643" v="9583"/>
          <ac:cxnSpMkLst>
            <pc:docMk/>
            <pc:sldMk cId="2393263260" sldId="948"/>
            <ac:cxnSpMk id="136" creationId="{B4CED3F8-2C65-8366-D90E-E133FFE59DC2}"/>
          </ac:cxnSpMkLst>
        </pc:cxnChg>
        <pc:cxnChg chg="mod">
          <ac:chgData name="Phillip Kaufman" userId="c001b2a046940d7c" providerId="LiveId" clId="{5CB25B10-5B1C-4017-B167-ED3104435743}" dt="2024-05-30T06:21:13.643" v="9583"/>
          <ac:cxnSpMkLst>
            <pc:docMk/>
            <pc:sldMk cId="2393263260" sldId="948"/>
            <ac:cxnSpMk id="137" creationId="{5AEB4C55-6CCC-1B14-AF06-62A6CE45F67F}"/>
          </ac:cxnSpMkLst>
        </pc:cxnChg>
        <pc:cxnChg chg="mod">
          <ac:chgData name="Phillip Kaufman" userId="c001b2a046940d7c" providerId="LiveId" clId="{5CB25B10-5B1C-4017-B167-ED3104435743}" dt="2024-05-27T07:32:07.762" v="8669" actId="165"/>
          <ac:cxnSpMkLst>
            <pc:docMk/>
            <pc:sldMk cId="2393263260" sldId="948"/>
            <ac:cxnSpMk id="137" creationId="{E6291A8E-FA7C-B038-3A2F-2B6F7DD66EFE}"/>
          </ac:cxnSpMkLst>
        </pc:cxnChg>
        <pc:cxnChg chg="mod">
          <ac:chgData name="Phillip Kaufman" userId="c001b2a046940d7c" providerId="LiveId" clId="{5CB25B10-5B1C-4017-B167-ED3104435743}" dt="2024-05-27T07:32:07.762" v="8669" actId="165"/>
          <ac:cxnSpMkLst>
            <pc:docMk/>
            <pc:sldMk cId="2393263260" sldId="948"/>
            <ac:cxnSpMk id="138" creationId="{1F7B1170-4FD9-C553-91E7-035DE1821DB3}"/>
          </ac:cxnSpMkLst>
        </pc:cxnChg>
        <pc:cxnChg chg="mod">
          <ac:chgData name="Phillip Kaufman" userId="c001b2a046940d7c" providerId="LiveId" clId="{5CB25B10-5B1C-4017-B167-ED3104435743}" dt="2024-05-30T06:21:13.643" v="9583"/>
          <ac:cxnSpMkLst>
            <pc:docMk/>
            <pc:sldMk cId="2393263260" sldId="948"/>
            <ac:cxnSpMk id="138" creationId="{3BEE66C4-5BF3-09B7-6E76-A70198283E45}"/>
          </ac:cxnSpMkLst>
        </pc:cxnChg>
        <pc:cxnChg chg="mod">
          <ac:chgData name="Phillip Kaufman" userId="c001b2a046940d7c" providerId="LiveId" clId="{5CB25B10-5B1C-4017-B167-ED3104435743}" dt="2024-05-27T07:32:07.762" v="8669" actId="165"/>
          <ac:cxnSpMkLst>
            <pc:docMk/>
            <pc:sldMk cId="2393263260" sldId="948"/>
            <ac:cxnSpMk id="139" creationId="{4DE92FAC-A0FF-7037-E2AD-DF581C69B6A6}"/>
          </ac:cxnSpMkLst>
        </pc:cxnChg>
        <pc:cxnChg chg="mod">
          <ac:chgData name="Phillip Kaufman" userId="c001b2a046940d7c" providerId="LiveId" clId="{5CB25B10-5B1C-4017-B167-ED3104435743}" dt="2024-05-30T06:21:13.643" v="9583"/>
          <ac:cxnSpMkLst>
            <pc:docMk/>
            <pc:sldMk cId="2393263260" sldId="948"/>
            <ac:cxnSpMk id="139" creationId="{EFC8E58F-12F4-DD00-DAE3-2ED05B2BBD3D}"/>
          </ac:cxnSpMkLst>
        </pc:cxnChg>
        <pc:cxnChg chg="mod">
          <ac:chgData name="Phillip Kaufman" userId="c001b2a046940d7c" providerId="LiveId" clId="{5CB25B10-5B1C-4017-B167-ED3104435743}" dt="2024-05-27T07:32:07.762" v="8669" actId="165"/>
          <ac:cxnSpMkLst>
            <pc:docMk/>
            <pc:sldMk cId="2393263260" sldId="948"/>
            <ac:cxnSpMk id="140" creationId="{4BC00D64-42F0-C78F-D997-189BCDC5B270}"/>
          </ac:cxnSpMkLst>
        </pc:cxnChg>
        <pc:cxnChg chg="mod">
          <ac:chgData name="Phillip Kaufman" userId="c001b2a046940d7c" providerId="LiveId" clId="{5CB25B10-5B1C-4017-B167-ED3104435743}" dt="2024-05-30T06:21:13.643" v="9583"/>
          <ac:cxnSpMkLst>
            <pc:docMk/>
            <pc:sldMk cId="2393263260" sldId="948"/>
            <ac:cxnSpMk id="140" creationId="{777DC1D6-2ACE-F984-66BD-E02AB10435B7}"/>
          </ac:cxnSpMkLst>
        </pc:cxnChg>
        <pc:cxnChg chg="mod">
          <ac:chgData name="Phillip Kaufman" userId="c001b2a046940d7c" providerId="LiveId" clId="{5CB25B10-5B1C-4017-B167-ED3104435743}" dt="2024-05-30T06:21:13.643" v="9583"/>
          <ac:cxnSpMkLst>
            <pc:docMk/>
            <pc:sldMk cId="2393263260" sldId="948"/>
            <ac:cxnSpMk id="141" creationId="{DB2560FB-C7CC-C399-B4E8-CEA9849B5336}"/>
          </ac:cxnSpMkLst>
        </pc:cxnChg>
        <pc:cxnChg chg="mod">
          <ac:chgData name="Phillip Kaufman" userId="c001b2a046940d7c" providerId="LiveId" clId="{5CB25B10-5B1C-4017-B167-ED3104435743}" dt="2024-05-27T07:32:07.762" v="8669" actId="165"/>
          <ac:cxnSpMkLst>
            <pc:docMk/>
            <pc:sldMk cId="2393263260" sldId="948"/>
            <ac:cxnSpMk id="141" creationId="{F116F825-C3E0-AB39-521F-78319BDD1AE2}"/>
          </ac:cxnSpMkLst>
        </pc:cxnChg>
        <pc:cxnChg chg="mod">
          <ac:chgData name="Phillip Kaufman" userId="c001b2a046940d7c" providerId="LiveId" clId="{5CB25B10-5B1C-4017-B167-ED3104435743}" dt="2024-05-27T07:32:07.762" v="8669" actId="165"/>
          <ac:cxnSpMkLst>
            <pc:docMk/>
            <pc:sldMk cId="2393263260" sldId="948"/>
            <ac:cxnSpMk id="142" creationId="{4035DB32-64A5-E2FD-79C9-3A92EC838F10}"/>
          </ac:cxnSpMkLst>
        </pc:cxnChg>
        <pc:cxnChg chg="mod">
          <ac:chgData name="Phillip Kaufman" userId="c001b2a046940d7c" providerId="LiveId" clId="{5CB25B10-5B1C-4017-B167-ED3104435743}" dt="2024-05-27T07:32:07.762" v="8669" actId="165"/>
          <ac:cxnSpMkLst>
            <pc:docMk/>
            <pc:sldMk cId="2393263260" sldId="948"/>
            <ac:cxnSpMk id="143" creationId="{EA7741FA-CE60-C4A3-748B-72ECA2C03277}"/>
          </ac:cxnSpMkLst>
        </pc:cxnChg>
        <pc:cxnChg chg="mod">
          <ac:chgData name="Phillip Kaufman" userId="c001b2a046940d7c" providerId="LiveId" clId="{5CB25B10-5B1C-4017-B167-ED3104435743}" dt="2024-05-27T07:32:07.762" v="8669" actId="165"/>
          <ac:cxnSpMkLst>
            <pc:docMk/>
            <pc:sldMk cId="2393263260" sldId="948"/>
            <ac:cxnSpMk id="144" creationId="{78A129B2-082F-4350-6D7C-18AF0CC4373C}"/>
          </ac:cxnSpMkLst>
        </pc:cxnChg>
        <pc:cxnChg chg="mod">
          <ac:chgData name="Phillip Kaufman" userId="c001b2a046940d7c" providerId="LiveId" clId="{5CB25B10-5B1C-4017-B167-ED3104435743}" dt="2024-05-27T07:32:07.762" v="8669" actId="165"/>
          <ac:cxnSpMkLst>
            <pc:docMk/>
            <pc:sldMk cId="2393263260" sldId="948"/>
            <ac:cxnSpMk id="145" creationId="{43627D62-E44E-E77B-2674-ED4507B76CBF}"/>
          </ac:cxnSpMkLst>
        </pc:cxnChg>
        <pc:cxnChg chg="mod">
          <ac:chgData name="Phillip Kaufman" userId="c001b2a046940d7c" providerId="LiveId" clId="{5CB25B10-5B1C-4017-B167-ED3104435743}" dt="2024-05-27T07:32:07.762" v="8669" actId="165"/>
          <ac:cxnSpMkLst>
            <pc:docMk/>
            <pc:sldMk cId="2393263260" sldId="948"/>
            <ac:cxnSpMk id="146" creationId="{D7DED930-338A-8BDF-7A04-5E4E10BE51D0}"/>
          </ac:cxnSpMkLst>
        </pc:cxnChg>
        <pc:cxnChg chg="mod">
          <ac:chgData name="Phillip Kaufman" userId="c001b2a046940d7c" providerId="LiveId" clId="{5CB25B10-5B1C-4017-B167-ED3104435743}" dt="2024-05-30T06:19:10.952" v="9550" actId="165"/>
          <ac:cxnSpMkLst>
            <pc:docMk/>
            <pc:sldMk cId="2393263260" sldId="948"/>
            <ac:cxnSpMk id="150" creationId="{E5FE640D-F598-FC03-6452-DA8C7804E487}"/>
          </ac:cxnSpMkLst>
        </pc:cxnChg>
        <pc:cxnChg chg="mod">
          <ac:chgData name="Phillip Kaufman" userId="c001b2a046940d7c" providerId="LiveId" clId="{5CB25B10-5B1C-4017-B167-ED3104435743}" dt="2024-05-30T06:19:10.952" v="9550" actId="165"/>
          <ac:cxnSpMkLst>
            <pc:docMk/>
            <pc:sldMk cId="2393263260" sldId="948"/>
            <ac:cxnSpMk id="151" creationId="{F82CC326-CB69-1E61-1043-4C1EB738358B}"/>
          </ac:cxnSpMkLst>
        </pc:cxnChg>
        <pc:cxnChg chg="mod">
          <ac:chgData name="Phillip Kaufman" userId="c001b2a046940d7c" providerId="LiveId" clId="{5CB25B10-5B1C-4017-B167-ED3104435743}" dt="2024-05-30T06:21:13.643" v="9583"/>
          <ac:cxnSpMkLst>
            <pc:docMk/>
            <pc:sldMk cId="2393263260" sldId="948"/>
            <ac:cxnSpMk id="156" creationId="{50F70508-2275-311D-9342-4126219C50DF}"/>
          </ac:cxnSpMkLst>
        </pc:cxnChg>
        <pc:cxnChg chg="mod">
          <ac:chgData name="Phillip Kaufman" userId="c001b2a046940d7c" providerId="LiveId" clId="{5CB25B10-5B1C-4017-B167-ED3104435743}" dt="2024-05-30T06:21:13.643" v="9583"/>
          <ac:cxnSpMkLst>
            <pc:docMk/>
            <pc:sldMk cId="2393263260" sldId="948"/>
            <ac:cxnSpMk id="157" creationId="{DE2D0711-1E20-E421-4692-D814078BC80E}"/>
          </ac:cxnSpMkLst>
        </pc:cxnChg>
        <pc:cxnChg chg="mod">
          <ac:chgData name="Phillip Kaufman" userId="c001b2a046940d7c" providerId="LiveId" clId="{5CB25B10-5B1C-4017-B167-ED3104435743}" dt="2024-05-30T06:21:17.025" v="9585"/>
          <ac:cxnSpMkLst>
            <pc:docMk/>
            <pc:sldMk cId="2393263260" sldId="948"/>
            <ac:cxnSpMk id="163" creationId="{3EE46208-7C46-0501-E020-B30026599C6E}"/>
          </ac:cxnSpMkLst>
        </pc:cxnChg>
        <pc:cxnChg chg="mod">
          <ac:chgData name="Phillip Kaufman" userId="c001b2a046940d7c" providerId="LiveId" clId="{5CB25B10-5B1C-4017-B167-ED3104435743}" dt="2024-05-30T06:21:17.025" v="9585"/>
          <ac:cxnSpMkLst>
            <pc:docMk/>
            <pc:sldMk cId="2393263260" sldId="948"/>
            <ac:cxnSpMk id="164" creationId="{54F1D360-CC09-4FF2-BDA4-07E9C9B22893}"/>
          </ac:cxnSpMkLst>
        </pc:cxnChg>
        <pc:cxnChg chg="mod">
          <ac:chgData name="Phillip Kaufman" userId="c001b2a046940d7c" providerId="LiveId" clId="{5CB25B10-5B1C-4017-B167-ED3104435743}" dt="2024-05-30T06:21:17.025" v="9585"/>
          <ac:cxnSpMkLst>
            <pc:docMk/>
            <pc:sldMk cId="2393263260" sldId="948"/>
            <ac:cxnSpMk id="165" creationId="{C28481C8-3BEF-1FA8-920C-BFDCE10DABDC}"/>
          </ac:cxnSpMkLst>
        </pc:cxnChg>
        <pc:cxnChg chg="mod">
          <ac:chgData name="Phillip Kaufman" userId="c001b2a046940d7c" providerId="LiveId" clId="{5CB25B10-5B1C-4017-B167-ED3104435743}" dt="2024-05-30T06:21:17.025" v="9585"/>
          <ac:cxnSpMkLst>
            <pc:docMk/>
            <pc:sldMk cId="2393263260" sldId="948"/>
            <ac:cxnSpMk id="166" creationId="{AA77BEE0-6D60-520E-CCB1-97A69549FF53}"/>
          </ac:cxnSpMkLst>
        </pc:cxnChg>
        <pc:cxnChg chg="mod">
          <ac:chgData name="Phillip Kaufman" userId="c001b2a046940d7c" providerId="LiveId" clId="{5CB25B10-5B1C-4017-B167-ED3104435743}" dt="2024-05-30T06:21:17.025" v="9585"/>
          <ac:cxnSpMkLst>
            <pc:docMk/>
            <pc:sldMk cId="2393263260" sldId="948"/>
            <ac:cxnSpMk id="167" creationId="{4FE72276-CE5B-DDAB-BA81-6FCA8761C84B}"/>
          </ac:cxnSpMkLst>
        </pc:cxnChg>
        <pc:cxnChg chg="mod">
          <ac:chgData name="Phillip Kaufman" userId="c001b2a046940d7c" providerId="LiveId" clId="{5CB25B10-5B1C-4017-B167-ED3104435743}" dt="2024-05-30T06:21:17.025" v="9585"/>
          <ac:cxnSpMkLst>
            <pc:docMk/>
            <pc:sldMk cId="2393263260" sldId="948"/>
            <ac:cxnSpMk id="168" creationId="{2CEEC4C5-21F5-6B16-2B59-A1D0B428BC16}"/>
          </ac:cxnSpMkLst>
        </pc:cxnChg>
        <pc:cxnChg chg="mod">
          <ac:chgData name="Phillip Kaufman" userId="c001b2a046940d7c" providerId="LiveId" clId="{5CB25B10-5B1C-4017-B167-ED3104435743}" dt="2024-05-30T06:21:17.025" v="9585"/>
          <ac:cxnSpMkLst>
            <pc:docMk/>
            <pc:sldMk cId="2393263260" sldId="948"/>
            <ac:cxnSpMk id="169" creationId="{265FDFFB-2FF1-83C7-0B12-DF7C2766997A}"/>
          </ac:cxnSpMkLst>
        </pc:cxnChg>
        <pc:cxnChg chg="mod">
          <ac:chgData name="Phillip Kaufman" userId="c001b2a046940d7c" providerId="LiveId" clId="{5CB25B10-5B1C-4017-B167-ED3104435743}" dt="2024-05-30T06:21:17.025" v="9585"/>
          <ac:cxnSpMkLst>
            <pc:docMk/>
            <pc:sldMk cId="2393263260" sldId="948"/>
            <ac:cxnSpMk id="170" creationId="{9F886A13-4B8B-ADE7-2A21-7C00D8815098}"/>
          </ac:cxnSpMkLst>
        </pc:cxnChg>
        <pc:cxnChg chg="mod">
          <ac:chgData name="Phillip Kaufman" userId="c001b2a046940d7c" providerId="LiveId" clId="{5CB25B10-5B1C-4017-B167-ED3104435743}" dt="2024-05-30T06:21:17.025" v="9585"/>
          <ac:cxnSpMkLst>
            <pc:docMk/>
            <pc:sldMk cId="2393263260" sldId="948"/>
            <ac:cxnSpMk id="171" creationId="{1E7CFFAE-9981-4C54-E186-19CAC830F9B7}"/>
          </ac:cxnSpMkLst>
        </pc:cxnChg>
        <pc:cxnChg chg="mod">
          <ac:chgData name="Phillip Kaufman" userId="c001b2a046940d7c" providerId="LiveId" clId="{5CB25B10-5B1C-4017-B167-ED3104435743}" dt="2024-05-30T06:21:17.025" v="9585"/>
          <ac:cxnSpMkLst>
            <pc:docMk/>
            <pc:sldMk cId="2393263260" sldId="948"/>
            <ac:cxnSpMk id="172" creationId="{93045A15-4FBF-87D1-7493-206187FC217D}"/>
          </ac:cxnSpMkLst>
        </pc:cxnChg>
        <pc:cxnChg chg="mod">
          <ac:chgData name="Phillip Kaufman" userId="c001b2a046940d7c" providerId="LiveId" clId="{5CB25B10-5B1C-4017-B167-ED3104435743}" dt="2024-05-30T06:21:17.025" v="9585"/>
          <ac:cxnSpMkLst>
            <pc:docMk/>
            <pc:sldMk cId="2393263260" sldId="948"/>
            <ac:cxnSpMk id="173" creationId="{958032BE-21D2-262E-A1B5-4C9D85848985}"/>
          </ac:cxnSpMkLst>
        </pc:cxnChg>
        <pc:cxnChg chg="mod">
          <ac:chgData name="Phillip Kaufman" userId="c001b2a046940d7c" providerId="LiveId" clId="{5CB25B10-5B1C-4017-B167-ED3104435743}" dt="2024-05-30T06:21:17.025" v="9585"/>
          <ac:cxnSpMkLst>
            <pc:docMk/>
            <pc:sldMk cId="2393263260" sldId="948"/>
            <ac:cxnSpMk id="174" creationId="{F675CF9E-0319-7EF8-190C-5A19B2AA7CDA}"/>
          </ac:cxnSpMkLst>
        </pc:cxnChg>
        <pc:cxnChg chg="mod">
          <ac:chgData name="Phillip Kaufman" userId="c001b2a046940d7c" providerId="LiveId" clId="{5CB25B10-5B1C-4017-B167-ED3104435743}" dt="2024-05-30T06:21:17.025" v="9585"/>
          <ac:cxnSpMkLst>
            <pc:docMk/>
            <pc:sldMk cId="2393263260" sldId="948"/>
            <ac:cxnSpMk id="175" creationId="{9B6A5C51-5EEC-E426-21BD-570CC86AA745}"/>
          </ac:cxnSpMkLst>
        </pc:cxnChg>
        <pc:cxnChg chg="mod">
          <ac:chgData name="Phillip Kaufman" userId="c001b2a046940d7c" providerId="LiveId" clId="{5CB25B10-5B1C-4017-B167-ED3104435743}" dt="2024-05-30T06:21:17.025" v="9585"/>
          <ac:cxnSpMkLst>
            <pc:docMk/>
            <pc:sldMk cId="2393263260" sldId="948"/>
            <ac:cxnSpMk id="176" creationId="{877240F2-593B-9894-5C1A-126794EEDB87}"/>
          </ac:cxnSpMkLst>
        </pc:cxnChg>
        <pc:cxnChg chg="mod">
          <ac:chgData name="Phillip Kaufman" userId="c001b2a046940d7c" providerId="LiveId" clId="{5CB25B10-5B1C-4017-B167-ED3104435743}" dt="2024-05-30T06:21:17.025" v="9585"/>
          <ac:cxnSpMkLst>
            <pc:docMk/>
            <pc:sldMk cId="2393263260" sldId="948"/>
            <ac:cxnSpMk id="177" creationId="{BCCABC6F-C449-3CCD-9C8B-99CC1F40713D}"/>
          </ac:cxnSpMkLst>
        </pc:cxnChg>
        <pc:cxnChg chg="mod">
          <ac:chgData name="Phillip Kaufman" userId="c001b2a046940d7c" providerId="LiveId" clId="{5CB25B10-5B1C-4017-B167-ED3104435743}" dt="2024-05-30T06:21:17.025" v="9585"/>
          <ac:cxnSpMkLst>
            <pc:docMk/>
            <pc:sldMk cId="2393263260" sldId="948"/>
            <ac:cxnSpMk id="178" creationId="{DA698571-5F58-9A25-3000-26EB36D5476B}"/>
          </ac:cxnSpMkLst>
        </pc:cxnChg>
        <pc:cxnChg chg="mod">
          <ac:chgData name="Phillip Kaufman" userId="c001b2a046940d7c" providerId="LiveId" clId="{5CB25B10-5B1C-4017-B167-ED3104435743}" dt="2024-05-30T06:21:17.025" v="9585"/>
          <ac:cxnSpMkLst>
            <pc:docMk/>
            <pc:sldMk cId="2393263260" sldId="948"/>
            <ac:cxnSpMk id="179" creationId="{926D35B1-DA38-7B2B-DDCD-1A882CF20117}"/>
          </ac:cxnSpMkLst>
        </pc:cxnChg>
        <pc:cxnChg chg="mod">
          <ac:chgData name="Phillip Kaufman" userId="c001b2a046940d7c" providerId="LiveId" clId="{5CB25B10-5B1C-4017-B167-ED3104435743}" dt="2024-05-30T06:21:17.025" v="9585"/>
          <ac:cxnSpMkLst>
            <pc:docMk/>
            <pc:sldMk cId="2393263260" sldId="948"/>
            <ac:cxnSpMk id="180" creationId="{3583B5FD-9A6A-6382-52BE-BFDB9CE1F8AC}"/>
          </ac:cxnSpMkLst>
        </pc:cxnChg>
        <pc:cxnChg chg="mod">
          <ac:chgData name="Phillip Kaufman" userId="c001b2a046940d7c" providerId="LiveId" clId="{5CB25B10-5B1C-4017-B167-ED3104435743}" dt="2024-05-30T06:21:17.025" v="9585"/>
          <ac:cxnSpMkLst>
            <pc:docMk/>
            <pc:sldMk cId="2393263260" sldId="948"/>
            <ac:cxnSpMk id="181" creationId="{8698E41E-E607-E6A6-79A1-9DD3AFAD067D}"/>
          </ac:cxnSpMkLst>
        </pc:cxnChg>
        <pc:cxnChg chg="mod">
          <ac:chgData name="Phillip Kaufman" userId="c001b2a046940d7c" providerId="LiveId" clId="{5CB25B10-5B1C-4017-B167-ED3104435743}" dt="2024-05-30T06:21:17.025" v="9585"/>
          <ac:cxnSpMkLst>
            <pc:docMk/>
            <pc:sldMk cId="2393263260" sldId="948"/>
            <ac:cxnSpMk id="182" creationId="{E04D0CB1-7F7D-33B6-621E-6AD1B9B0DA34}"/>
          </ac:cxnSpMkLst>
        </pc:cxnChg>
        <pc:cxnChg chg="mod">
          <ac:chgData name="Phillip Kaufman" userId="c001b2a046940d7c" providerId="LiveId" clId="{5CB25B10-5B1C-4017-B167-ED3104435743}" dt="2024-05-30T06:21:17.025" v="9585"/>
          <ac:cxnSpMkLst>
            <pc:docMk/>
            <pc:sldMk cId="2393263260" sldId="948"/>
            <ac:cxnSpMk id="183" creationId="{AE4F92C0-1255-2554-6F7E-46F00A0F9311}"/>
          </ac:cxnSpMkLst>
        </pc:cxnChg>
        <pc:cxnChg chg="mod">
          <ac:chgData name="Phillip Kaufman" userId="c001b2a046940d7c" providerId="LiveId" clId="{5CB25B10-5B1C-4017-B167-ED3104435743}" dt="2024-05-30T06:21:17.025" v="9585"/>
          <ac:cxnSpMkLst>
            <pc:docMk/>
            <pc:sldMk cId="2393263260" sldId="948"/>
            <ac:cxnSpMk id="184" creationId="{C9A85F98-DFBE-1F0F-C4F1-A5961C58F4E4}"/>
          </ac:cxnSpMkLst>
        </pc:cxnChg>
        <pc:cxnChg chg="mod">
          <ac:chgData name="Phillip Kaufman" userId="c001b2a046940d7c" providerId="LiveId" clId="{5CB25B10-5B1C-4017-B167-ED3104435743}" dt="2024-05-30T06:21:17.025" v="9585"/>
          <ac:cxnSpMkLst>
            <pc:docMk/>
            <pc:sldMk cId="2393263260" sldId="948"/>
            <ac:cxnSpMk id="185" creationId="{8BD4D617-088F-2E36-5F32-688E4F8D24D6}"/>
          </ac:cxnSpMkLst>
        </pc:cxnChg>
        <pc:cxnChg chg="mod">
          <ac:chgData name="Phillip Kaufman" userId="c001b2a046940d7c" providerId="LiveId" clId="{5CB25B10-5B1C-4017-B167-ED3104435743}" dt="2024-05-30T06:21:17.025" v="9585"/>
          <ac:cxnSpMkLst>
            <pc:docMk/>
            <pc:sldMk cId="2393263260" sldId="948"/>
            <ac:cxnSpMk id="186" creationId="{6FBAB94A-075E-46C8-8CE5-735F570F03E3}"/>
          </ac:cxnSpMkLst>
        </pc:cxnChg>
        <pc:cxnChg chg="mod">
          <ac:chgData name="Phillip Kaufman" userId="c001b2a046940d7c" providerId="LiveId" clId="{5CB25B10-5B1C-4017-B167-ED3104435743}" dt="2024-05-30T06:21:17.025" v="9585"/>
          <ac:cxnSpMkLst>
            <pc:docMk/>
            <pc:sldMk cId="2393263260" sldId="948"/>
            <ac:cxnSpMk id="187" creationId="{95B2C4F7-4A0B-7788-8237-8D16D763E0DD}"/>
          </ac:cxnSpMkLst>
        </pc:cxnChg>
        <pc:cxnChg chg="mod">
          <ac:chgData name="Phillip Kaufman" userId="c001b2a046940d7c" providerId="LiveId" clId="{5CB25B10-5B1C-4017-B167-ED3104435743}" dt="2024-05-30T06:21:17.025" v="9585"/>
          <ac:cxnSpMkLst>
            <pc:docMk/>
            <pc:sldMk cId="2393263260" sldId="948"/>
            <ac:cxnSpMk id="188" creationId="{A478DA27-AE1A-8881-C9A8-F61452199FC3}"/>
          </ac:cxnSpMkLst>
        </pc:cxnChg>
        <pc:cxnChg chg="mod">
          <ac:chgData name="Phillip Kaufman" userId="c001b2a046940d7c" providerId="LiveId" clId="{5CB25B10-5B1C-4017-B167-ED3104435743}" dt="2024-05-30T06:21:17.025" v="9585"/>
          <ac:cxnSpMkLst>
            <pc:docMk/>
            <pc:sldMk cId="2393263260" sldId="948"/>
            <ac:cxnSpMk id="189" creationId="{AE4FD2D8-6FDB-C2D9-1729-D1938F33ADA2}"/>
          </ac:cxnSpMkLst>
        </pc:cxnChg>
        <pc:cxnChg chg="mod">
          <ac:chgData name="Phillip Kaufman" userId="c001b2a046940d7c" providerId="LiveId" clId="{5CB25B10-5B1C-4017-B167-ED3104435743}" dt="2024-05-30T06:21:17.025" v="9585"/>
          <ac:cxnSpMkLst>
            <pc:docMk/>
            <pc:sldMk cId="2393263260" sldId="948"/>
            <ac:cxnSpMk id="190" creationId="{75FE655E-590F-AC11-2813-4D9300A12405}"/>
          </ac:cxnSpMkLst>
        </pc:cxnChg>
        <pc:cxnChg chg="mod">
          <ac:chgData name="Phillip Kaufman" userId="c001b2a046940d7c" providerId="LiveId" clId="{5CB25B10-5B1C-4017-B167-ED3104435743}" dt="2024-05-30T06:21:17.025" v="9585"/>
          <ac:cxnSpMkLst>
            <pc:docMk/>
            <pc:sldMk cId="2393263260" sldId="948"/>
            <ac:cxnSpMk id="191" creationId="{6A71212F-D56C-26AB-36AE-3233D10D9DE3}"/>
          </ac:cxnSpMkLst>
        </pc:cxnChg>
        <pc:cxnChg chg="mod">
          <ac:chgData name="Phillip Kaufman" userId="c001b2a046940d7c" providerId="LiveId" clId="{5CB25B10-5B1C-4017-B167-ED3104435743}" dt="2024-05-30T06:21:17.025" v="9585"/>
          <ac:cxnSpMkLst>
            <pc:docMk/>
            <pc:sldMk cId="2393263260" sldId="948"/>
            <ac:cxnSpMk id="192" creationId="{C62A84D9-7AB6-429C-EE31-08E87172FB40}"/>
          </ac:cxnSpMkLst>
        </pc:cxnChg>
        <pc:cxnChg chg="mod">
          <ac:chgData name="Phillip Kaufman" userId="c001b2a046940d7c" providerId="LiveId" clId="{5CB25B10-5B1C-4017-B167-ED3104435743}" dt="2024-05-30T06:21:17.025" v="9585"/>
          <ac:cxnSpMkLst>
            <pc:docMk/>
            <pc:sldMk cId="2393263260" sldId="948"/>
            <ac:cxnSpMk id="193" creationId="{DBA8D685-BAD4-4825-4117-E35D8E2FDEB4}"/>
          </ac:cxnSpMkLst>
        </pc:cxnChg>
        <pc:cxnChg chg="mod">
          <ac:chgData name="Phillip Kaufman" userId="c001b2a046940d7c" providerId="LiveId" clId="{5CB25B10-5B1C-4017-B167-ED3104435743}" dt="2024-05-30T06:21:17.025" v="9585"/>
          <ac:cxnSpMkLst>
            <pc:docMk/>
            <pc:sldMk cId="2393263260" sldId="948"/>
            <ac:cxnSpMk id="194" creationId="{287866A5-A92B-DCF2-851A-4B84024AF737}"/>
          </ac:cxnSpMkLst>
        </pc:cxnChg>
        <pc:cxnChg chg="mod">
          <ac:chgData name="Phillip Kaufman" userId="c001b2a046940d7c" providerId="LiveId" clId="{5CB25B10-5B1C-4017-B167-ED3104435743}" dt="2024-05-30T06:21:17.025" v="9585"/>
          <ac:cxnSpMkLst>
            <pc:docMk/>
            <pc:sldMk cId="2393263260" sldId="948"/>
            <ac:cxnSpMk id="204" creationId="{D2FFAF37-CF79-83EE-897F-95E7409D2E31}"/>
          </ac:cxnSpMkLst>
        </pc:cxnChg>
        <pc:cxnChg chg="mod">
          <ac:chgData name="Phillip Kaufman" userId="c001b2a046940d7c" providerId="LiveId" clId="{5CB25B10-5B1C-4017-B167-ED3104435743}" dt="2024-05-30T06:21:17.025" v="9585"/>
          <ac:cxnSpMkLst>
            <pc:docMk/>
            <pc:sldMk cId="2393263260" sldId="948"/>
            <ac:cxnSpMk id="205" creationId="{B53F6424-C981-A2BA-6BE8-EE01F0A15F71}"/>
          </ac:cxnSpMkLst>
        </pc:cxnChg>
        <pc:cxnChg chg="mod">
          <ac:chgData name="Phillip Kaufman" userId="c001b2a046940d7c" providerId="LiveId" clId="{5CB25B10-5B1C-4017-B167-ED3104435743}" dt="2024-05-30T06:21:37.687" v="9591"/>
          <ac:cxnSpMkLst>
            <pc:docMk/>
            <pc:sldMk cId="2393263260" sldId="948"/>
            <ac:cxnSpMk id="211" creationId="{3EE46208-7C46-0501-E020-B30026599C6E}"/>
          </ac:cxnSpMkLst>
        </pc:cxnChg>
        <pc:cxnChg chg="mod">
          <ac:chgData name="Phillip Kaufman" userId="c001b2a046940d7c" providerId="LiveId" clId="{5CB25B10-5B1C-4017-B167-ED3104435743}" dt="2024-05-30T06:21:37.687" v="9591"/>
          <ac:cxnSpMkLst>
            <pc:docMk/>
            <pc:sldMk cId="2393263260" sldId="948"/>
            <ac:cxnSpMk id="212" creationId="{54F1D360-CC09-4FF2-BDA4-07E9C9B22893}"/>
          </ac:cxnSpMkLst>
        </pc:cxnChg>
        <pc:cxnChg chg="mod">
          <ac:chgData name="Phillip Kaufman" userId="c001b2a046940d7c" providerId="LiveId" clId="{5CB25B10-5B1C-4017-B167-ED3104435743}" dt="2024-05-30T06:21:37.687" v="9591"/>
          <ac:cxnSpMkLst>
            <pc:docMk/>
            <pc:sldMk cId="2393263260" sldId="948"/>
            <ac:cxnSpMk id="213" creationId="{C28481C8-3BEF-1FA8-920C-BFDCE10DABDC}"/>
          </ac:cxnSpMkLst>
        </pc:cxnChg>
        <pc:cxnChg chg="mod">
          <ac:chgData name="Phillip Kaufman" userId="c001b2a046940d7c" providerId="LiveId" clId="{5CB25B10-5B1C-4017-B167-ED3104435743}" dt="2024-05-30T06:21:37.687" v="9591"/>
          <ac:cxnSpMkLst>
            <pc:docMk/>
            <pc:sldMk cId="2393263260" sldId="948"/>
            <ac:cxnSpMk id="214" creationId="{AA77BEE0-6D60-520E-CCB1-97A69549FF53}"/>
          </ac:cxnSpMkLst>
        </pc:cxnChg>
        <pc:cxnChg chg="mod">
          <ac:chgData name="Phillip Kaufman" userId="c001b2a046940d7c" providerId="LiveId" clId="{5CB25B10-5B1C-4017-B167-ED3104435743}" dt="2024-05-30T06:21:37.687" v="9591"/>
          <ac:cxnSpMkLst>
            <pc:docMk/>
            <pc:sldMk cId="2393263260" sldId="948"/>
            <ac:cxnSpMk id="215" creationId="{4FE72276-CE5B-DDAB-BA81-6FCA8761C84B}"/>
          </ac:cxnSpMkLst>
        </pc:cxnChg>
        <pc:cxnChg chg="mod">
          <ac:chgData name="Phillip Kaufman" userId="c001b2a046940d7c" providerId="LiveId" clId="{5CB25B10-5B1C-4017-B167-ED3104435743}" dt="2024-05-30T06:21:37.687" v="9591"/>
          <ac:cxnSpMkLst>
            <pc:docMk/>
            <pc:sldMk cId="2393263260" sldId="948"/>
            <ac:cxnSpMk id="216" creationId="{2CEEC4C5-21F5-6B16-2B59-A1D0B428BC16}"/>
          </ac:cxnSpMkLst>
        </pc:cxnChg>
        <pc:cxnChg chg="mod">
          <ac:chgData name="Phillip Kaufman" userId="c001b2a046940d7c" providerId="LiveId" clId="{5CB25B10-5B1C-4017-B167-ED3104435743}" dt="2024-05-30T06:21:37.687" v="9591"/>
          <ac:cxnSpMkLst>
            <pc:docMk/>
            <pc:sldMk cId="2393263260" sldId="948"/>
            <ac:cxnSpMk id="217" creationId="{265FDFFB-2FF1-83C7-0B12-DF7C2766997A}"/>
          </ac:cxnSpMkLst>
        </pc:cxnChg>
        <pc:cxnChg chg="mod">
          <ac:chgData name="Phillip Kaufman" userId="c001b2a046940d7c" providerId="LiveId" clId="{5CB25B10-5B1C-4017-B167-ED3104435743}" dt="2024-05-30T06:21:37.687" v="9591"/>
          <ac:cxnSpMkLst>
            <pc:docMk/>
            <pc:sldMk cId="2393263260" sldId="948"/>
            <ac:cxnSpMk id="218" creationId="{9F886A13-4B8B-ADE7-2A21-7C00D8815098}"/>
          </ac:cxnSpMkLst>
        </pc:cxnChg>
        <pc:cxnChg chg="mod">
          <ac:chgData name="Phillip Kaufman" userId="c001b2a046940d7c" providerId="LiveId" clId="{5CB25B10-5B1C-4017-B167-ED3104435743}" dt="2024-05-30T06:21:37.687" v="9591"/>
          <ac:cxnSpMkLst>
            <pc:docMk/>
            <pc:sldMk cId="2393263260" sldId="948"/>
            <ac:cxnSpMk id="219" creationId="{1E7CFFAE-9981-4C54-E186-19CAC830F9B7}"/>
          </ac:cxnSpMkLst>
        </pc:cxnChg>
        <pc:cxnChg chg="mod">
          <ac:chgData name="Phillip Kaufman" userId="c001b2a046940d7c" providerId="LiveId" clId="{5CB25B10-5B1C-4017-B167-ED3104435743}" dt="2024-05-30T06:21:37.687" v="9591"/>
          <ac:cxnSpMkLst>
            <pc:docMk/>
            <pc:sldMk cId="2393263260" sldId="948"/>
            <ac:cxnSpMk id="220" creationId="{93045A15-4FBF-87D1-7493-206187FC217D}"/>
          </ac:cxnSpMkLst>
        </pc:cxnChg>
        <pc:cxnChg chg="mod">
          <ac:chgData name="Phillip Kaufman" userId="c001b2a046940d7c" providerId="LiveId" clId="{5CB25B10-5B1C-4017-B167-ED3104435743}" dt="2024-05-30T06:21:37.687" v="9591"/>
          <ac:cxnSpMkLst>
            <pc:docMk/>
            <pc:sldMk cId="2393263260" sldId="948"/>
            <ac:cxnSpMk id="221" creationId="{958032BE-21D2-262E-A1B5-4C9D85848985}"/>
          </ac:cxnSpMkLst>
        </pc:cxnChg>
        <pc:cxnChg chg="mod">
          <ac:chgData name="Phillip Kaufman" userId="c001b2a046940d7c" providerId="LiveId" clId="{5CB25B10-5B1C-4017-B167-ED3104435743}" dt="2024-05-30T06:21:37.687" v="9591"/>
          <ac:cxnSpMkLst>
            <pc:docMk/>
            <pc:sldMk cId="2393263260" sldId="948"/>
            <ac:cxnSpMk id="222" creationId="{F675CF9E-0319-7EF8-190C-5A19B2AA7CDA}"/>
          </ac:cxnSpMkLst>
        </pc:cxnChg>
        <pc:cxnChg chg="mod">
          <ac:chgData name="Phillip Kaufman" userId="c001b2a046940d7c" providerId="LiveId" clId="{5CB25B10-5B1C-4017-B167-ED3104435743}" dt="2024-05-30T06:21:37.687" v="9591"/>
          <ac:cxnSpMkLst>
            <pc:docMk/>
            <pc:sldMk cId="2393263260" sldId="948"/>
            <ac:cxnSpMk id="223" creationId="{9B6A5C51-5EEC-E426-21BD-570CC86AA745}"/>
          </ac:cxnSpMkLst>
        </pc:cxnChg>
        <pc:cxnChg chg="mod">
          <ac:chgData name="Phillip Kaufman" userId="c001b2a046940d7c" providerId="LiveId" clId="{5CB25B10-5B1C-4017-B167-ED3104435743}" dt="2024-05-30T06:21:37.687" v="9591"/>
          <ac:cxnSpMkLst>
            <pc:docMk/>
            <pc:sldMk cId="2393263260" sldId="948"/>
            <ac:cxnSpMk id="224" creationId="{877240F2-593B-9894-5C1A-126794EEDB87}"/>
          </ac:cxnSpMkLst>
        </pc:cxnChg>
        <pc:cxnChg chg="mod">
          <ac:chgData name="Phillip Kaufman" userId="c001b2a046940d7c" providerId="LiveId" clId="{5CB25B10-5B1C-4017-B167-ED3104435743}" dt="2024-05-30T06:21:37.687" v="9591"/>
          <ac:cxnSpMkLst>
            <pc:docMk/>
            <pc:sldMk cId="2393263260" sldId="948"/>
            <ac:cxnSpMk id="225" creationId="{BCCABC6F-C449-3CCD-9C8B-99CC1F40713D}"/>
          </ac:cxnSpMkLst>
        </pc:cxnChg>
        <pc:cxnChg chg="mod">
          <ac:chgData name="Phillip Kaufman" userId="c001b2a046940d7c" providerId="LiveId" clId="{5CB25B10-5B1C-4017-B167-ED3104435743}" dt="2024-05-30T06:21:37.687" v="9591"/>
          <ac:cxnSpMkLst>
            <pc:docMk/>
            <pc:sldMk cId="2393263260" sldId="948"/>
            <ac:cxnSpMk id="226" creationId="{DA698571-5F58-9A25-3000-26EB36D5476B}"/>
          </ac:cxnSpMkLst>
        </pc:cxnChg>
        <pc:cxnChg chg="mod">
          <ac:chgData name="Phillip Kaufman" userId="c001b2a046940d7c" providerId="LiveId" clId="{5CB25B10-5B1C-4017-B167-ED3104435743}" dt="2024-05-30T06:21:37.687" v="9591"/>
          <ac:cxnSpMkLst>
            <pc:docMk/>
            <pc:sldMk cId="2393263260" sldId="948"/>
            <ac:cxnSpMk id="227" creationId="{926D35B1-DA38-7B2B-DDCD-1A882CF20117}"/>
          </ac:cxnSpMkLst>
        </pc:cxnChg>
        <pc:cxnChg chg="mod">
          <ac:chgData name="Phillip Kaufman" userId="c001b2a046940d7c" providerId="LiveId" clId="{5CB25B10-5B1C-4017-B167-ED3104435743}" dt="2024-05-30T06:21:37.687" v="9591"/>
          <ac:cxnSpMkLst>
            <pc:docMk/>
            <pc:sldMk cId="2393263260" sldId="948"/>
            <ac:cxnSpMk id="228" creationId="{3583B5FD-9A6A-6382-52BE-BFDB9CE1F8AC}"/>
          </ac:cxnSpMkLst>
        </pc:cxnChg>
        <pc:cxnChg chg="mod">
          <ac:chgData name="Phillip Kaufman" userId="c001b2a046940d7c" providerId="LiveId" clId="{5CB25B10-5B1C-4017-B167-ED3104435743}" dt="2024-05-30T06:21:37.687" v="9591"/>
          <ac:cxnSpMkLst>
            <pc:docMk/>
            <pc:sldMk cId="2393263260" sldId="948"/>
            <ac:cxnSpMk id="229" creationId="{8698E41E-E607-E6A6-79A1-9DD3AFAD067D}"/>
          </ac:cxnSpMkLst>
        </pc:cxnChg>
        <pc:cxnChg chg="mod">
          <ac:chgData name="Phillip Kaufman" userId="c001b2a046940d7c" providerId="LiveId" clId="{5CB25B10-5B1C-4017-B167-ED3104435743}" dt="2024-05-30T06:21:37.687" v="9591"/>
          <ac:cxnSpMkLst>
            <pc:docMk/>
            <pc:sldMk cId="2393263260" sldId="948"/>
            <ac:cxnSpMk id="230" creationId="{E04D0CB1-7F7D-33B6-621E-6AD1B9B0DA34}"/>
          </ac:cxnSpMkLst>
        </pc:cxnChg>
        <pc:cxnChg chg="mod">
          <ac:chgData name="Phillip Kaufman" userId="c001b2a046940d7c" providerId="LiveId" clId="{5CB25B10-5B1C-4017-B167-ED3104435743}" dt="2024-05-30T06:21:37.687" v="9591"/>
          <ac:cxnSpMkLst>
            <pc:docMk/>
            <pc:sldMk cId="2393263260" sldId="948"/>
            <ac:cxnSpMk id="231" creationId="{AE4F92C0-1255-2554-6F7E-46F00A0F9311}"/>
          </ac:cxnSpMkLst>
        </pc:cxnChg>
        <pc:cxnChg chg="mod">
          <ac:chgData name="Phillip Kaufman" userId="c001b2a046940d7c" providerId="LiveId" clId="{5CB25B10-5B1C-4017-B167-ED3104435743}" dt="2024-05-30T06:21:37.687" v="9591"/>
          <ac:cxnSpMkLst>
            <pc:docMk/>
            <pc:sldMk cId="2393263260" sldId="948"/>
            <ac:cxnSpMk id="232" creationId="{C9A85F98-DFBE-1F0F-C4F1-A5961C58F4E4}"/>
          </ac:cxnSpMkLst>
        </pc:cxnChg>
        <pc:cxnChg chg="mod">
          <ac:chgData name="Phillip Kaufman" userId="c001b2a046940d7c" providerId="LiveId" clId="{5CB25B10-5B1C-4017-B167-ED3104435743}" dt="2024-05-30T06:21:37.687" v="9591"/>
          <ac:cxnSpMkLst>
            <pc:docMk/>
            <pc:sldMk cId="2393263260" sldId="948"/>
            <ac:cxnSpMk id="233" creationId="{8BD4D617-088F-2E36-5F32-688E4F8D24D6}"/>
          </ac:cxnSpMkLst>
        </pc:cxnChg>
        <pc:cxnChg chg="mod">
          <ac:chgData name="Phillip Kaufman" userId="c001b2a046940d7c" providerId="LiveId" clId="{5CB25B10-5B1C-4017-B167-ED3104435743}" dt="2024-05-30T06:21:37.687" v="9591"/>
          <ac:cxnSpMkLst>
            <pc:docMk/>
            <pc:sldMk cId="2393263260" sldId="948"/>
            <ac:cxnSpMk id="234" creationId="{6FBAB94A-075E-46C8-8CE5-735F570F03E3}"/>
          </ac:cxnSpMkLst>
        </pc:cxnChg>
        <pc:cxnChg chg="mod">
          <ac:chgData name="Phillip Kaufman" userId="c001b2a046940d7c" providerId="LiveId" clId="{5CB25B10-5B1C-4017-B167-ED3104435743}" dt="2024-05-30T06:21:37.687" v="9591"/>
          <ac:cxnSpMkLst>
            <pc:docMk/>
            <pc:sldMk cId="2393263260" sldId="948"/>
            <ac:cxnSpMk id="235" creationId="{95B2C4F7-4A0B-7788-8237-8D16D763E0DD}"/>
          </ac:cxnSpMkLst>
        </pc:cxnChg>
        <pc:cxnChg chg="mod">
          <ac:chgData name="Phillip Kaufman" userId="c001b2a046940d7c" providerId="LiveId" clId="{5CB25B10-5B1C-4017-B167-ED3104435743}" dt="2024-05-30T06:21:37.687" v="9591"/>
          <ac:cxnSpMkLst>
            <pc:docMk/>
            <pc:sldMk cId="2393263260" sldId="948"/>
            <ac:cxnSpMk id="236" creationId="{A478DA27-AE1A-8881-C9A8-F61452199FC3}"/>
          </ac:cxnSpMkLst>
        </pc:cxnChg>
        <pc:cxnChg chg="mod">
          <ac:chgData name="Phillip Kaufman" userId="c001b2a046940d7c" providerId="LiveId" clId="{5CB25B10-5B1C-4017-B167-ED3104435743}" dt="2024-05-30T06:21:37.687" v="9591"/>
          <ac:cxnSpMkLst>
            <pc:docMk/>
            <pc:sldMk cId="2393263260" sldId="948"/>
            <ac:cxnSpMk id="237" creationId="{AE4FD2D8-6FDB-C2D9-1729-D1938F33ADA2}"/>
          </ac:cxnSpMkLst>
        </pc:cxnChg>
        <pc:cxnChg chg="mod">
          <ac:chgData name="Phillip Kaufman" userId="c001b2a046940d7c" providerId="LiveId" clId="{5CB25B10-5B1C-4017-B167-ED3104435743}" dt="2024-05-30T06:21:37.687" v="9591"/>
          <ac:cxnSpMkLst>
            <pc:docMk/>
            <pc:sldMk cId="2393263260" sldId="948"/>
            <ac:cxnSpMk id="238" creationId="{75FE655E-590F-AC11-2813-4D9300A12405}"/>
          </ac:cxnSpMkLst>
        </pc:cxnChg>
        <pc:cxnChg chg="mod">
          <ac:chgData name="Phillip Kaufman" userId="c001b2a046940d7c" providerId="LiveId" clId="{5CB25B10-5B1C-4017-B167-ED3104435743}" dt="2024-05-30T06:21:37.687" v="9591"/>
          <ac:cxnSpMkLst>
            <pc:docMk/>
            <pc:sldMk cId="2393263260" sldId="948"/>
            <ac:cxnSpMk id="239" creationId="{6A71212F-D56C-26AB-36AE-3233D10D9DE3}"/>
          </ac:cxnSpMkLst>
        </pc:cxnChg>
        <pc:cxnChg chg="mod">
          <ac:chgData name="Phillip Kaufman" userId="c001b2a046940d7c" providerId="LiveId" clId="{5CB25B10-5B1C-4017-B167-ED3104435743}" dt="2024-05-30T06:21:37.687" v="9591"/>
          <ac:cxnSpMkLst>
            <pc:docMk/>
            <pc:sldMk cId="2393263260" sldId="948"/>
            <ac:cxnSpMk id="240" creationId="{C62A84D9-7AB6-429C-EE31-08E87172FB40}"/>
          </ac:cxnSpMkLst>
        </pc:cxnChg>
        <pc:cxnChg chg="mod">
          <ac:chgData name="Phillip Kaufman" userId="c001b2a046940d7c" providerId="LiveId" clId="{5CB25B10-5B1C-4017-B167-ED3104435743}" dt="2024-05-30T06:21:37.687" v="9591"/>
          <ac:cxnSpMkLst>
            <pc:docMk/>
            <pc:sldMk cId="2393263260" sldId="948"/>
            <ac:cxnSpMk id="241" creationId="{DBA8D685-BAD4-4825-4117-E35D8E2FDEB4}"/>
          </ac:cxnSpMkLst>
        </pc:cxnChg>
        <pc:cxnChg chg="mod">
          <ac:chgData name="Phillip Kaufman" userId="c001b2a046940d7c" providerId="LiveId" clId="{5CB25B10-5B1C-4017-B167-ED3104435743}" dt="2024-05-30T06:21:37.687" v="9591"/>
          <ac:cxnSpMkLst>
            <pc:docMk/>
            <pc:sldMk cId="2393263260" sldId="948"/>
            <ac:cxnSpMk id="242" creationId="{287866A5-A92B-DCF2-851A-4B84024AF737}"/>
          </ac:cxnSpMkLst>
        </pc:cxnChg>
        <pc:cxnChg chg="mod">
          <ac:chgData name="Phillip Kaufman" userId="c001b2a046940d7c" providerId="LiveId" clId="{5CB25B10-5B1C-4017-B167-ED3104435743}" dt="2024-05-30T06:21:37.687" v="9591"/>
          <ac:cxnSpMkLst>
            <pc:docMk/>
            <pc:sldMk cId="2393263260" sldId="948"/>
            <ac:cxnSpMk id="252" creationId="{D2FFAF37-CF79-83EE-897F-95E7409D2E31}"/>
          </ac:cxnSpMkLst>
        </pc:cxnChg>
        <pc:cxnChg chg="mod">
          <ac:chgData name="Phillip Kaufman" userId="c001b2a046940d7c" providerId="LiveId" clId="{5CB25B10-5B1C-4017-B167-ED3104435743}" dt="2024-05-30T06:21:37.687" v="9591"/>
          <ac:cxnSpMkLst>
            <pc:docMk/>
            <pc:sldMk cId="2393263260" sldId="948"/>
            <ac:cxnSpMk id="253" creationId="{B53F6424-C981-A2BA-6BE8-EE01F0A15F71}"/>
          </ac:cxnSpMkLst>
        </pc:cxnChg>
        <pc:cxnChg chg="mod">
          <ac:chgData name="Phillip Kaufman" userId="c001b2a046940d7c" providerId="LiveId" clId="{5CB25B10-5B1C-4017-B167-ED3104435743}" dt="2024-05-30T06:21:53.997" v="9595"/>
          <ac:cxnSpMkLst>
            <pc:docMk/>
            <pc:sldMk cId="2393263260" sldId="948"/>
            <ac:cxnSpMk id="259" creationId="{1C1232F5-3AE2-1FAE-FF6F-721701B66775}"/>
          </ac:cxnSpMkLst>
        </pc:cxnChg>
        <pc:cxnChg chg="mod">
          <ac:chgData name="Phillip Kaufman" userId="c001b2a046940d7c" providerId="LiveId" clId="{5CB25B10-5B1C-4017-B167-ED3104435743}" dt="2024-05-30T06:21:53.997" v="9595"/>
          <ac:cxnSpMkLst>
            <pc:docMk/>
            <pc:sldMk cId="2393263260" sldId="948"/>
            <ac:cxnSpMk id="260" creationId="{188C0607-0A0C-883C-0AB2-C23C1022D0D6}"/>
          </ac:cxnSpMkLst>
        </pc:cxnChg>
        <pc:cxnChg chg="mod">
          <ac:chgData name="Phillip Kaufman" userId="c001b2a046940d7c" providerId="LiveId" clId="{5CB25B10-5B1C-4017-B167-ED3104435743}" dt="2024-05-30T06:21:53.997" v="9595"/>
          <ac:cxnSpMkLst>
            <pc:docMk/>
            <pc:sldMk cId="2393263260" sldId="948"/>
            <ac:cxnSpMk id="261" creationId="{B53175B0-21B5-20DD-F3CF-053A9C9A67B2}"/>
          </ac:cxnSpMkLst>
        </pc:cxnChg>
        <pc:cxnChg chg="mod">
          <ac:chgData name="Phillip Kaufman" userId="c001b2a046940d7c" providerId="LiveId" clId="{5CB25B10-5B1C-4017-B167-ED3104435743}" dt="2024-05-30T06:21:53.997" v="9595"/>
          <ac:cxnSpMkLst>
            <pc:docMk/>
            <pc:sldMk cId="2393263260" sldId="948"/>
            <ac:cxnSpMk id="262" creationId="{1F55035C-4A3E-4804-5248-DC15A89677DA}"/>
          </ac:cxnSpMkLst>
        </pc:cxnChg>
        <pc:cxnChg chg="mod">
          <ac:chgData name="Phillip Kaufman" userId="c001b2a046940d7c" providerId="LiveId" clId="{5CB25B10-5B1C-4017-B167-ED3104435743}" dt="2024-05-30T06:21:53.997" v="9595"/>
          <ac:cxnSpMkLst>
            <pc:docMk/>
            <pc:sldMk cId="2393263260" sldId="948"/>
            <ac:cxnSpMk id="263" creationId="{CBE732AB-7AD3-7BE6-B34E-5BF4DE999A13}"/>
          </ac:cxnSpMkLst>
        </pc:cxnChg>
        <pc:cxnChg chg="mod">
          <ac:chgData name="Phillip Kaufman" userId="c001b2a046940d7c" providerId="LiveId" clId="{5CB25B10-5B1C-4017-B167-ED3104435743}" dt="2024-05-30T06:21:53.997" v="9595"/>
          <ac:cxnSpMkLst>
            <pc:docMk/>
            <pc:sldMk cId="2393263260" sldId="948"/>
            <ac:cxnSpMk id="264" creationId="{93D1C3EA-1768-E3D3-E47E-A6C98C8B8879}"/>
          </ac:cxnSpMkLst>
        </pc:cxnChg>
        <pc:cxnChg chg="mod">
          <ac:chgData name="Phillip Kaufman" userId="c001b2a046940d7c" providerId="LiveId" clId="{5CB25B10-5B1C-4017-B167-ED3104435743}" dt="2024-05-30T06:21:53.997" v="9595"/>
          <ac:cxnSpMkLst>
            <pc:docMk/>
            <pc:sldMk cId="2393263260" sldId="948"/>
            <ac:cxnSpMk id="265" creationId="{78D53A15-E473-0CC7-87D1-3E2C866D4407}"/>
          </ac:cxnSpMkLst>
        </pc:cxnChg>
        <pc:cxnChg chg="mod">
          <ac:chgData name="Phillip Kaufman" userId="c001b2a046940d7c" providerId="LiveId" clId="{5CB25B10-5B1C-4017-B167-ED3104435743}" dt="2024-05-30T06:21:53.997" v="9595"/>
          <ac:cxnSpMkLst>
            <pc:docMk/>
            <pc:sldMk cId="2393263260" sldId="948"/>
            <ac:cxnSpMk id="266" creationId="{63EF58F1-94A7-B883-68BF-B6A3F097023B}"/>
          </ac:cxnSpMkLst>
        </pc:cxnChg>
        <pc:cxnChg chg="mod">
          <ac:chgData name="Phillip Kaufman" userId="c001b2a046940d7c" providerId="LiveId" clId="{5CB25B10-5B1C-4017-B167-ED3104435743}" dt="2024-05-30T06:21:53.997" v="9595"/>
          <ac:cxnSpMkLst>
            <pc:docMk/>
            <pc:sldMk cId="2393263260" sldId="948"/>
            <ac:cxnSpMk id="267" creationId="{9DA7A9D5-F70C-EAD0-8B17-151CA9C6EE44}"/>
          </ac:cxnSpMkLst>
        </pc:cxnChg>
        <pc:cxnChg chg="mod">
          <ac:chgData name="Phillip Kaufman" userId="c001b2a046940d7c" providerId="LiveId" clId="{5CB25B10-5B1C-4017-B167-ED3104435743}" dt="2024-05-30T06:21:53.997" v="9595"/>
          <ac:cxnSpMkLst>
            <pc:docMk/>
            <pc:sldMk cId="2393263260" sldId="948"/>
            <ac:cxnSpMk id="268" creationId="{47F9563B-CF79-0BCF-237B-57D19CF057F1}"/>
          </ac:cxnSpMkLst>
        </pc:cxnChg>
        <pc:cxnChg chg="mod">
          <ac:chgData name="Phillip Kaufman" userId="c001b2a046940d7c" providerId="LiveId" clId="{5CB25B10-5B1C-4017-B167-ED3104435743}" dt="2024-05-30T06:21:53.997" v="9595"/>
          <ac:cxnSpMkLst>
            <pc:docMk/>
            <pc:sldMk cId="2393263260" sldId="948"/>
            <ac:cxnSpMk id="269" creationId="{1A007E89-85A7-7513-E27C-8B0A3300B170}"/>
          </ac:cxnSpMkLst>
        </pc:cxnChg>
        <pc:cxnChg chg="mod">
          <ac:chgData name="Phillip Kaufman" userId="c001b2a046940d7c" providerId="LiveId" clId="{5CB25B10-5B1C-4017-B167-ED3104435743}" dt="2024-05-30T06:21:53.997" v="9595"/>
          <ac:cxnSpMkLst>
            <pc:docMk/>
            <pc:sldMk cId="2393263260" sldId="948"/>
            <ac:cxnSpMk id="270" creationId="{03094924-9CB0-0235-6967-1F3F2AA4A9A2}"/>
          </ac:cxnSpMkLst>
        </pc:cxnChg>
        <pc:cxnChg chg="mod">
          <ac:chgData name="Phillip Kaufman" userId="c001b2a046940d7c" providerId="LiveId" clId="{5CB25B10-5B1C-4017-B167-ED3104435743}" dt="2024-05-30T06:21:53.997" v="9595"/>
          <ac:cxnSpMkLst>
            <pc:docMk/>
            <pc:sldMk cId="2393263260" sldId="948"/>
            <ac:cxnSpMk id="271" creationId="{451D2E68-D142-429C-577D-32114BF8D075}"/>
          </ac:cxnSpMkLst>
        </pc:cxnChg>
        <pc:cxnChg chg="mod">
          <ac:chgData name="Phillip Kaufman" userId="c001b2a046940d7c" providerId="LiveId" clId="{5CB25B10-5B1C-4017-B167-ED3104435743}" dt="2024-05-30T06:21:53.997" v="9595"/>
          <ac:cxnSpMkLst>
            <pc:docMk/>
            <pc:sldMk cId="2393263260" sldId="948"/>
            <ac:cxnSpMk id="272" creationId="{574A37F1-81E5-BC92-1F5A-22CECC82912C}"/>
          </ac:cxnSpMkLst>
        </pc:cxnChg>
        <pc:cxnChg chg="mod">
          <ac:chgData name="Phillip Kaufman" userId="c001b2a046940d7c" providerId="LiveId" clId="{5CB25B10-5B1C-4017-B167-ED3104435743}" dt="2024-05-30T06:21:53.997" v="9595"/>
          <ac:cxnSpMkLst>
            <pc:docMk/>
            <pc:sldMk cId="2393263260" sldId="948"/>
            <ac:cxnSpMk id="273" creationId="{7D546E42-3D78-E810-8004-757DA592B908}"/>
          </ac:cxnSpMkLst>
        </pc:cxnChg>
        <pc:cxnChg chg="mod">
          <ac:chgData name="Phillip Kaufman" userId="c001b2a046940d7c" providerId="LiveId" clId="{5CB25B10-5B1C-4017-B167-ED3104435743}" dt="2024-05-30T06:21:53.997" v="9595"/>
          <ac:cxnSpMkLst>
            <pc:docMk/>
            <pc:sldMk cId="2393263260" sldId="948"/>
            <ac:cxnSpMk id="274" creationId="{9BACD69E-C48C-F2E7-0E3F-182F476613F2}"/>
          </ac:cxnSpMkLst>
        </pc:cxnChg>
        <pc:cxnChg chg="mod">
          <ac:chgData name="Phillip Kaufman" userId="c001b2a046940d7c" providerId="LiveId" clId="{5CB25B10-5B1C-4017-B167-ED3104435743}" dt="2024-05-30T06:21:53.997" v="9595"/>
          <ac:cxnSpMkLst>
            <pc:docMk/>
            <pc:sldMk cId="2393263260" sldId="948"/>
            <ac:cxnSpMk id="275" creationId="{22738DA6-3D1F-C0B1-1825-220543796E6E}"/>
          </ac:cxnSpMkLst>
        </pc:cxnChg>
        <pc:cxnChg chg="mod">
          <ac:chgData name="Phillip Kaufman" userId="c001b2a046940d7c" providerId="LiveId" clId="{5CB25B10-5B1C-4017-B167-ED3104435743}" dt="2024-05-30T06:21:53.997" v="9595"/>
          <ac:cxnSpMkLst>
            <pc:docMk/>
            <pc:sldMk cId="2393263260" sldId="948"/>
            <ac:cxnSpMk id="276" creationId="{F3672BC6-3D18-008D-042A-A453DDF1F752}"/>
          </ac:cxnSpMkLst>
        </pc:cxnChg>
        <pc:cxnChg chg="mod">
          <ac:chgData name="Phillip Kaufman" userId="c001b2a046940d7c" providerId="LiveId" clId="{5CB25B10-5B1C-4017-B167-ED3104435743}" dt="2024-05-30T06:21:53.997" v="9595"/>
          <ac:cxnSpMkLst>
            <pc:docMk/>
            <pc:sldMk cId="2393263260" sldId="948"/>
            <ac:cxnSpMk id="277" creationId="{B32EA5BF-C8C3-1B20-37A0-B1ADE52525CF}"/>
          </ac:cxnSpMkLst>
        </pc:cxnChg>
        <pc:cxnChg chg="mod">
          <ac:chgData name="Phillip Kaufman" userId="c001b2a046940d7c" providerId="LiveId" clId="{5CB25B10-5B1C-4017-B167-ED3104435743}" dt="2024-05-30T06:21:53.997" v="9595"/>
          <ac:cxnSpMkLst>
            <pc:docMk/>
            <pc:sldMk cId="2393263260" sldId="948"/>
            <ac:cxnSpMk id="278" creationId="{3C9079A1-8407-30F1-AC6A-264189AA11A7}"/>
          </ac:cxnSpMkLst>
        </pc:cxnChg>
        <pc:cxnChg chg="mod">
          <ac:chgData name="Phillip Kaufman" userId="c001b2a046940d7c" providerId="LiveId" clId="{5CB25B10-5B1C-4017-B167-ED3104435743}" dt="2024-05-30T06:21:53.997" v="9595"/>
          <ac:cxnSpMkLst>
            <pc:docMk/>
            <pc:sldMk cId="2393263260" sldId="948"/>
            <ac:cxnSpMk id="279" creationId="{A1887223-87BA-C317-56F8-B211B39C775A}"/>
          </ac:cxnSpMkLst>
        </pc:cxnChg>
        <pc:cxnChg chg="mod">
          <ac:chgData name="Phillip Kaufman" userId="c001b2a046940d7c" providerId="LiveId" clId="{5CB25B10-5B1C-4017-B167-ED3104435743}" dt="2024-05-30T06:21:53.997" v="9595"/>
          <ac:cxnSpMkLst>
            <pc:docMk/>
            <pc:sldMk cId="2393263260" sldId="948"/>
            <ac:cxnSpMk id="280" creationId="{76DD7A84-AFDD-C337-9C12-7578B61A29B2}"/>
          </ac:cxnSpMkLst>
        </pc:cxnChg>
        <pc:cxnChg chg="mod">
          <ac:chgData name="Phillip Kaufman" userId="c001b2a046940d7c" providerId="LiveId" clId="{5CB25B10-5B1C-4017-B167-ED3104435743}" dt="2024-05-30T06:21:53.997" v="9595"/>
          <ac:cxnSpMkLst>
            <pc:docMk/>
            <pc:sldMk cId="2393263260" sldId="948"/>
            <ac:cxnSpMk id="281" creationId="{8C470DDB-2404-58E4-1695-D454192194FE}"/>
          </ac:cxnSpMkLst>
        </pc:cxnChg>
        <pc:cxnChg chg="mod">
          <ac:chgData name="Phillip Kaufman" userId="c001b2a046940d7c" providerId="LiveId" clId="{5CB25B10-5B1C-4017-B167-ED3104435743}" dt="2024-05-30T06:21:53.997" v="9595"/>
          <ac:cxnSpMkLst>
            <pc:docMk/>
            <pc:sldMk cId="2393263260" sldId="948"/>
            <ac:cxnSpMk id="282" creationId="{BCF9A51F-1E6F-4340-E93A-B27BC3B45194}"/>
          </ac:cxnSpMkLst>
        </pc:cxnChg>
        <pc:cxnChg chg="mod">
          <ac:chgData name="Phillip Kaufman" userId="c001b2a046940d7c" providerId="LiveId" clId="{5CB25B10-5B1C-4017-B167-ED3104435743}" dt="2024-05-30T06:21:53.997" v="9595"/>
          <ac:cxnSpMkLst>
            <pc:docMk/>
            <pc:sldMk cId="2393263260" sldId="948"/>
            <ac:cxnSpMk id="283" creationId="{A2053591-BC35-911A-480D-2B4033E6F9E1}"/>
          </ac:cxnSpMkLst>
        </pc:cxnChg>
        <pc:cxnChg chg="mod">
          <ac:chgData name="Phillip Kaufman" userId="c001b2a046940d7c" providerId="LiveId" clId="{5CB25B10-5B1C-4017-B167-ED3104435743}" dt="2024-05-30T06:21:53.997" v="9595"/>
          <ac:cxnSpMkLst>
            <pc:docMk/>
            <pc:sldMk cId="2393263260" sldId="948"/>
            <ac:cxnSpMk id="284" creationId="{A37490D1-D59F-9212-4CA6-5214934F49EE}"/>
          </ac:cxnSpMkLst>
        </pc:cxnChg>
        <pc:cxnChg chg="mod">
          <ac:chgData name="Phillip Kaufman" userId="c001b2a046940d7c" providerId="LiveId" clId="{5CB25B10-5B1C-4017-B167-ED3104435743}" dt="2024-05-30T06:21:53.997" v="9595"/>
          <ac:cxnSpMkLst>
            <pc:docMk/>
            <pc:sldMk cId="2393263260" sldId="948"/>
            <ac:cxnSpMk id="285" creationId="{837F4A23-E229-E5D6-2265-9393479D0D99}"/>
          </ac:cxnSpMkLst>
        </pc:cxnChg>
        <pc:cxnChg chg="mod">
          <ac:chgData name="Phillip Kaufman" userId="c001b2a046940d7c" providerId="LiveId" clId="{5CB25B10-5B1C-4017-B167-ED3104435743}" dt="2024-05-30T06:21:53.997" v="9595"/>
          <ac:cxnSpMkLst>
            <pc:docMk/>
            <pc:sldMk cId="2393263260" sldId="948"/>
            <ac:cxnSpMk id="286" creationId="{8F96FB37-3687-3D91-AF9C-443D53D76BFD}"/>
          </ac:cxnSpMkLst>
        </pc:cxnChg>
        <pc:cxnChg chg="mod">
          <ac:chgData name="Phillip Kaufman" userId="c001b2a046940d7c" providerId="LiveId" clId="{5CB25B10-5B1C-4017-B167-ED3104435743}" dt="2024-05-30T06:21:53.997" v="9595"/>
          <ac:cxnSpMkLst>
            <pc:docMk/>
            <pc:sldMk cId="2393263260" sldId="948"/>
            <ac:cxnSpMk id="287" creationId="{6B99A7EE-50BD-D6B7-5104-72D339DB6638}"/>
          </ac:cxnSpMkLst>
        </pc:cxnChg>
        <pc:cxnChg chg="mod">
          <ac:chgData name="Phillip Kaufman" userId="c001b2a046940d7c" providerId="LiveId" clId="{5CB25B10-5B1C-4017-B167-ED3104435743}" dt="2024-05-30T06:21:53.997" v="9595"/>
          <ac:cxnSpMkLst>
            <pc:docMk/>
            <pc:sldMk cId="2393263260" sldId="948"/>
            <ac:cxnSpMk id="288" creationId="{B7C197F3-671C-60E5-2DA7-010C0D60C4D8}"/>
          </ac:cxnSpMkLst>
        </pc:cxnChg>
        <pc:cxnChg chg="mod">
          <ac:chgData name="Phillip Kaufman" userId="c001b2a046940d7c" providerId="LiveId" clId="{5CB25B10-5B1C-4017-B167-ED3104435743}" dt="2024-05-30T06:21:53.997" v="9595"/>
          <ac:cxnSpMkLst>
            <pc:docMk/>
            <pc:sldMk cId="2393263260" sldId="948"/>
            <ac:cxnSpMk id="289" creationId="{3103CAD0-54B9-A428-BAE2-A1578A44D521}"/>
          </ac:cxnSpMkLst>
        </pc:cxnChg>
        <pc:cxnChg chg="mod">
          <ac:chgData name="Phillip Kaufman" userId="c001b2a046940d7c" providerId="LiveId" clId="{5CB25B10-5B1C-4017-B167-ED3104435743}" dt="2024-05-30T06:21:53.997" v="9595"/>
          <ac:cxnSpMkLst>
            <pc:docMk/>
            <pc:sldMk cId="2393263260" sldId="948"/>
            <ac:cxnSpMk id="290" creationId="{E1AB2996-77B1-F573-199E-2B9E35238C10}"/>
          </ac:cxnSpMkLst>
        </pc:cxnChg>
        <pc:cxnChg chg="mod">
          <ac:chgData name="Phillip Kaufman" userId="c001b2a046940d7c" providerId="LiveId" clId="{5CB25B10-5B1C-4017-B167-ED3104435743}" dt="2024-05-30T06:21:53.997" v="9595"/>
          <ac:cxnSpMkLst>
            <pc:docMk/>
            <pc:sldMk cId="2393263260" sldId="948"/>
            <ac:cxnSpMk id="300" creationId="{118310DF-340B-9A70-A195-FE389865B044}"/>
          </ac:cxnSpMkLst>
        </pc:cxnChg>
        <pc:cxnChg chg="mod">
          <ac:chgData name="Phillip Kaufman" userId="c001b2a046940d7c" providerId="LiveId" clId="{5CB25B10-5B1C-4017-B167-ED3104435743}" dt="2024-05-30T06:21:53.997" v="9595"/>
          <ac:cxnSpMkLst>
            <pc:docMk/>
            <pc:sldMk cId="2393263260" sldId="948"/>
            <ac:cxnSpMk id="301" creationId="{8BD8BCA9-AACD-36BE-9609-45312B7283D2}"/>
          </ac:cxnSpMkLst>
        </pc:cxnChg>
        <pc:cxnChg chg="mod">
          <ac:chgData name="Phillip Kaufman" userId="c001b2a046940d7c" providerId="LiveId" clId="{5CB25B10-5B1C-4017-B167-ED3104435743}" dt="2024-05-30T06:22:10.721" v="9603"/>
          <ac:cxnSpMkLst>
            <pc:docMk/>
            <pc:sldMk cId="2393263260" sldId="948"/>
            <ac:cxnSpMk id="307" creationId="{1C1232F5-3AE2-1FAE-FF6F-721701B66775}"/>
          </ac:cxnSpMkLst>
        </pc:cxnChg>
        <pc:cxnChg chg="mod">
          <ac:chgData name="Phillip Kaufman" userId="c001b2a046940d7c" providerId="LiveId" clId="{5CB25B10-5B1C-4017-B167-ED3104435743}" dt="2024-05-30T06:22:10.721" v="9603"/>
          <ac:cxnSpMkLst>
            <pc:docMk/>
            <pc:sldMk cId="2393263260" sldId="948"/>
            <ac:cxnSpMk id="308" creationId="{188C0607-0A0C-883C-0AB2-C23C1022D0D6}"/>
          </ac:cxnSpMkLst>
        </pc:cxnChg>
        <pc:cxnChg chg="mod">
          <ac:chgData name="Phillip Kaufman" userId="c001b2a046940d7c" providerId="LiveId" clId="{5CB25B10-5B1C-4017-B167-ED3104435743}" dt="2024-05-30T06:22:10.721" v="9603"/>
          <ac:cxnSpMkLst>
            <pc:docMk/>
            <pc:sldMk cId="2393263260" sldId="948"/>
            <ac:cxnSpMk id="309" creationId="{B53175B0-21B5-20DD-F3CF-053A9C9A67B2}"/>
          </ac:cxnSpMkLst>
        </pc:cxnChg>
        <pc:cxnChg chg="mod">
          <ac:chgData name="Phillip Kaufman" userId="c001b2a046940d7c" providerId="LiveId" clId="{5CB25B10-5B1C-4017-B167-ED3104435743}" dt="2024-05-30T06:22:10.721" v="9603"/>
          <ac:cxnSpMkLst>
            <pc:docMk/>
            <pc:sldMk cId="2393263260" sldId="948"/>
            <ac:cxnSpMk id="310" creationId="{1F55035C-4A3E-4804-5248-DC15A89677DA}"/>
          </ac:cxnSpMkLst>
        </pc:cxnChg>
        <pc:cxnChg chg="mod">
          <ac:chgData name="Phillip Kaufman" userId="c001b2a046940d7c" providerId="LiveId" clId="{5CB25B10-5B1C-4017-B167-ED3104435743}" dt="2024-05-30T06:22:10.721" v="9603"/>
          <ac:cxnSpMkLst>
            <pc:docMk/>
            <pc:sldMk cId="2393263260" sldId="948"/>
            <ac:cxnSpMk id="311" creationId="{CBE732AB-7AD3-7BE6-B34E-5BF4DE999A13}"/>
          </ac:cxnSpMkLst>
        </pc:cxnChg>
        <pc:cxnChg chg="mod">
          <ac:chgData name="Phillip Kaufman" userId="c001b2a046940d7c" providerId="LiveId" clId="{5CB25B10-5B1C-4017-B167-ED3104435743}" dt="2024-05-30T06:22:10.721" v="9603"/>
          <ac:cxnSpMkLst>
            <pc:docMk/>
            <pc:sldMk cId="2393263260" sldId="948"/>
            <ac:cxnSpMk id="312" creationId="{93D1C3EA-1768-E3D3-E47E-A6C98C8B8879}"/>
          </ac:cxnSpMkLst>
        </pc:cxnChg>
        <pc:cxnChg chg="mod">
          <ac:chgData name="Phillip Kaufman" userId="c001b2a046940d7c" providerId="LiveId" clId="{5CB25B10-5B1C-4017-B167-ED3104435743}" dt="2024-05-30T06:22:10.721" v="9603"/>
          <ac:cxnSpMkLst>
            <pc:docMk/>
            <pc:sldMk cId="2393263260" sldId="948"/>
            <ac:cxnSpMk id="313" creationId="{78D53A15-E473-0CC7-87D1-3E2C866D4407}"/>
          </ac:cxnSpMkLst>
        </pc:cxnChg>
        <pc:cxnChg chg="mod">
          <ac:chgData name="Phillip Kaufman" userId="c001b2a046940d7c" providerId="LiveId" clId="{5CB25B10-5B1C-4017-B167-ED3104435743}" dt="2024-05-30T06:22:10.721" v="9603"/>
          <ac:cxnSpMkLst>
            <pc:docMk/>
            <pc:sldMk cId="2393263260" sldId="948"/>
            <ac:cxnSpMk id="314" creationId="{63EF58F1-94A7-B883-68BF-B6A3F097023B}"/>
          </ac:cxnSpMkLst>
        </pc:cxnChg>
        <pc:cxnChg chg="mod">
          <ac:chgData name="Phillip Kaufman" userId="c001b2a046940d7c" providerId="LiveId" clId="{5CB25B10-5B1C-4017-B167-ED3104435743}" dt="2024-05-30T06:22:10.721" v="9603"/>
          <ac:cxnSpMkLst>
            <pc:docMk/>
            <pc:sldMk cId="2393263260" sldId="948"/>
            <ac:cxnSpMk id="315" creationId="{9DA7A9D5-F70C-EAD0-8B17-151CA9C6EE44}"/>
          </ac:cxnSpMkLst>
        </pc:cxnChg>
        <pc:cxnChg chg="mod">
          <ac:chgData name="Phillip Kaufman" userId="c001b2a046940d7c" providerId="LiveId" clId="{5CB25B10-5B1C-4017-B167-ED3104435743}" dt="2024-05-30T06:22:10.721" v="9603"/>
          <ac:cxnSpMkLst>
            <pc:docMk/>
            <pc:sldMk cId="2393263260" sldId="948"/>
            <ac:cxnSpMk id="316" creationId="{47F9563B-CF79-0BCF-237B-57D19CF057F1}"/>
          </ac:cxnSpMkLst>
        </pc:cxnChg>
        <pc:cxnChg chg="mod">
          <ac:chgData name="Phillip Kaufman" userId="c001b2a046940d7c" providerId="LiveId" clId="{5CB25B10-5B1C-4017-B167-ED3104435743}" dt="2024-05-30T06:22:10.721" v="9603"/>
          <ac:cxnSpMkLst>
            <pc:docMk/>
            <pc:sldMk cId="2393263260" sldId="948"/>
            <ac:cxnSpMk id="317" creationId="{1A007E89-85A7-7513-E27C-8B0A3300B170}"/>
          </ac:cxnSpMkLst>
        </pc:cxnChg>
        <pc:cxnChg chg="mod">
          <ac:chgData name="Phillip Kaufman" userId="c001b2a046940d7c" providerId="LiveId" clId="{5CB25B10-5B1C-4017-B167-ED3104435743}" dt="2024-05-30T06:22:10.721" v="9603"/>
          <ac:cxnSpMkLst>
            <pc:docMk/>
            <pc:sldMk cId="2393263260" sldId="948"/>
            <ac:cxnSpMk id="318" creationId="{03094924-9CB0-0235-6967-1F3F2AA4A9A2}"/>
          </ac:cxnSpMkLst>
        </pc:cxnChg>
        <pc:cxnChg chg="mod">
          <ac:chgData name="Phillip Kaufman" userId="c001b2a046940d7c" providerId="LiveId" clId="{5CB25B10-5B1C-4017-B167-ED3104435743}" dt="2024-05-30T06:22:10.721" v="9603"/>
          <ac:cxnSpMkLst>
            <pc:docMk/>
            <pc:sldMk cId="2393263260" sldId="948"/>
            <ac:cxnSpMk id="319" creationId="{451D2E68-D142-429C-577D-32114BF8D075}"/>
          </ac:cxnSpMkLst>
        </pc:cxnChg>
        <pc:cxnChg chg="mod">
          <ac:chgData name="Phillip Kaufman" userId="c001b2a046940d7c" providerId="LiveId" clId="{5CB25B10-5B1C-4017-B167-ED3104435743}" dt="2024-05-30T06:22:10.721" v="9603"/>
          <ac:cxnSpMkLst>
            <pc:docMk/>
            <pc:sldMk cId="2393263260" sldId="948"/>
            <ac:cxnSpMk id="320" creationId="{574A37F1-81E5-BC92-1F5A-22CECC82912C}"/>
          </ac:cxnSpMkLst>
        </pc:cxnChg>
        <pc:cxnChg chg="mod">
          <ac:chgData name="Phillip Kaufman" userId="c001b2a046940d7c" providerId="LiveId" clId="{5CB25B10-5B1C-4017-B167-ED3104435743}" dt="2024-05-30T06:22:10.721" v="9603"/>
          <ac:cxnSpMkLst>
            <pc:docMk/>
            <pc:sldMk cId="2393263260" sldId="948"/>
            <ac:cxnSpMk id="321" creationId="{7D546E42-3D78-E810-8004-757DA592B908}"/>
          </ac:cxnSpMkLst>
        </pc:cxnChg>
        <pc:cxnChg chg="mod">
          <ac:chgData name="Phillip Kaufman" userId="c001b2a046940d7c" providerId="LiveId" clId="{5CB25B10-5B1C-4017-B167-ED3104435743}" dt="2024-05-30T06:22:10.721" v="9603"/>
          <ac:cxnSpMkLst>
            <pc:docMk/>
            <pc:sldMk cId="2393263260" sldId="948"/>
            <ac:cxnSpMk id="322" creationId="{9BACD69E-C48C-F2E7-0E3F-182F476613F2}"/>
          </ac:cxnSpMkLst>
        </pc:cxnChg>
        <pc:cxnChg chg="mod">
          <ac:chgData name="Phillip Kaufman" userId="c001b2a046940d7c" providerId="LiveId" clId="{5CB25B10-5B1C-4017-B167-ED3104435743}" dt="2024-05-30T06:22:10.721" v="9603"/>
          <ac:cxnSpMkLst>
            <pc:docMk/>
            <pc:sldMk cId="2393263260" sldId="948"/>
            <ac:cxnSpMk id="323" creationId="{22738DA6-3D1F-C0B1-1825-220543796E6E}"/>
          </ac:cxnSpMkLst>
        </pc:cxnChg>
        <pc:cxnChg chg="mod">
          <ac:chgData name="Phillip Kaufman" userId="c001b2a046940d7c" providerId="LiveId" clId="{5CB25B10-5B1C-4017-B167-ED3104435743}" dt="2024-05-30T06:22:10.721" v="9603"/>
          <ac:cxnSpMkLst>
            <pc:docMk/>
            <pc:sldMk cId="2393263260" sldId="948"/>
            <ac:cxnSpMk id="324" creationId="{F3672BC6-3D18-008D-042A-A453DDF1F752}"/>
          </ac:cxnSpMkLst>
        </pc:cxnChg>
        <pc:cxnChg chg="mod">
          <ac:chgData name="Phillip Kaufman" userId="c001b2a046940d7c" providerId="LiveId" clId="{5CB25B10-5B1C-4017-B167-ED3104435743}" dt="2024-05-30T06:22:10.721" v="9603"/>
          <ac:cxnSpMkLst>
            <pc:docMk/>
            <pc:sldMk cId="2393263260" sldId="948"/>
            <ac:cxnSpMk id="325" creationId="{B32EA5BF-C8C3-1B20-37A0-B1ADE52525CF}"/>
          </ac:cxnSpMkLst>
        </pc:cxnChg>
        <pc:cxnChg chg="mod">
          <ac:chgData name="Phillip Kaufman" userId="c001b2a046940d7c" providerId="LiveId" clId="{5CB25B10-5B1C-4017-B167-ED3104435743}" dt="2024-05-30T06:22:10.721" v="9603"/>
          <ac:cxnSpMkLst>
            <pc:docMk/>
            <pc:sldMk cId="2393263260" sldId="948"/>
            <ac:cxnSpMk id="326" creationId="{3C9079A1-8407-30F1-AC6A-264189AA11A7}"/>
          </ac:cxnSpMkLst>
        </pc:cxnChg>
        <pc:cxnChg chg="mod">
          <ac:chgData name="Phillip Kaufman" userId="c001b2a046940d7c" providerId="LiveId" clId="{5CB25B10-5B1C-4017-B167-ED3104435743}" dt="2024-05-30T06:22:10.721" v="9603"/>
          <ac:cxnSpMkLst>
            <pc:docMk/>
            <pc:sldMk cId="2393263260" sldId="948"/>
            <ac:cxnSpMk id="327" creationId="{A1887223-87BA-C317-56F8-B211B39C775A}"/>
          </ac:cxnSpMkLst>
        </pc:cxnChg>
        <pc:cxnChg chg="mod">
          <ac:chgData name="Phillip Kaufman" userId="c001b2a046940d7c" providerId="LiveId" clId="{5CB25B10-5B1C-4017-B167-ED3104435743}" dt="2024-05-30T06:22:10.721" v="9603"/>
          <ac:cxnSpMkLst>
            <pc:docMk/>
            <pc:sldMk cId="2393263260" sldId="948"/>
            <ac:cxnSpMk id="328" creationId="{76DD7A84-AFDD-C337-9C12-7578B61A29B2}"/>
          </ac:cxnSpMkLst>
        </pc:cxnChg>
        <pc:cxnChg chg="mod">
          <ac:chgData name="Phillip Kaufman" userId="c001b2a046940d7c" providerId="LiveId" clId="{5CB25B10-5B1C-4017-B167-ED3104435743}" dt="2024-05-30T06:22:10.721" v="9603"/>
          <ac:cxnSpMkLst>
            <pc:docMk/>
            <pc:sldMk cId="2393263260" sldId="948"/>
            <ac:cxnSpMk id="329" creationId="{8C470DDB-2404-58E4-1695-D454192194FE}"/>
          </ac:cxnSpMkLst>
        </pc:cxnChg>
        <pc:cxnChg chg="mod">
          <ac:chgData name="Phillip Kaufman" userId="c001b2a046940d7c" providerId="LiveId" clId="{5CB25B10-5B1C-4017-B167-ED3104435743}" dt="2024-05-30T06:22:10.721" v="9603"/>
          <ac:cxnSpMkLst>
            <pc:docMk/>
            <pc:sldMk cId="2393263260" sldId="948"/>
            <ac:cxnSpMk id="330" creationId="{BCF9A51F-1E6F-4340-E93A-B27BC3B45194}"/>
          </ac:cxnSpMkLst>
        </pc:cxnChg>
        <pc:cxnChg chg="mod">
          <ac:chgData name="Phillip Kaufman" userId="c001b2a046940d7c" providerId="LiveId" clId="{5CB25B10-5B1C-4017-B167-ED3104435743}" dt="2024-05-30T06:22:10.721" v="9603"/>
          <ac:cxnSpMkLst>
            <pc:docMk/>
            <pc:sldMk cId="2393263260" sldId="948"/>
            <ac:cxnSpMk id="331" creationId="{A2053591-BC35-911A-480D-2B4033E6F9E1}"/>
          </ac:cxnSpMkLst>
        </pc:cxnChg>
        <pc:cxnChg chg="mod">
          <ac:chgData name="Phillip Kaufman" userId="c001b2a046940d7c" providerId="LiveId" clId="{5CB25B10-5B1C-4017-B167-ED3104435743}" dt="2024-05-30T06:22:10.721" v="9603"/>
          <ac:cxnSpMkLst>
            <pc:docMk/>
            <pc:sldMk cId="2393263260" sldId="948"/>
            <ac:cxnSpMk id="332" creationId="{A37490D1-D59F-9212-4CA6-5214934F49EE}"/>
          </ac:cxnSpMkLst>
        </pc:cxnChg>
        <pc:cxnChg chg="mod">
          <ac:chgData name="Phillip Kaufman" userId="c001b2a046940d7c" providerId="LiveId" clId="{5CB25B10-5B1C-4017-B167-ED3104435743}" dt="2024-05-30T06:22:10.721" v="9603"/>
          <ac:cxnSpMkLst>
            <pc:docMk/>
            <pc:sldMk cId="2393263260" sldId="948"/>
            <ac:cxnSpMk id="333" creationId="{837F4A23-E229-E5D6-2265-9393479D0D99}"/>
          </ac:cxnSpMkLst>
        </pc:cxnChg>
        <pc:cxnChg chg="mod">
          <ac:chgData name="Phillip Kaufman" userId="c001b2a046940d7c" providerId="LiveId" clId="{5CB25B10-5B1C-4017-B167-ED3104435743}" dt="2024-05-30T06:22:10.721" v="9603"/>
          <ac:cxnSpMkLst>
            <pc:docMk/>
            <pc:sldMk cId="2393263260" sldId="948"/>
            <ac:cxnSpMk id="334" creationId="{8F96FB37-3687-3D91-AF9C-443D53D76BFD}"/>
          </ac:cxnSpMkLst>
        </pc:cxnChg>
        <pc:cxnChg chg="mod">
          <ac:chgData name="Phillip Kaufman" userId="c001b2a046940d7c" providerId="LiveId" clId="{5CB25B10-5B1C-4017-B167-ED3104435743}" dt="2024-05-30T06:22:10.721" v="9603"/>
          <ac:cxnSpMkLst>
            <pc:docMk/>
            <pc:sldMk cId="2393263260" sldId="948"/>
            <ac:cxnSpMk id="335" creationId="{6B99A7EE-50BD-D6B7-5104-72D339DB6638}"/>
          </ac:cxnSpMkLst>
        </pc:cxnChg>
        <pc:cxnChg chg="mod">
          <ac:chgData name="Phillip Kaufman" userId="c001b2a046940d7c" providerId="LiveId" clId="{5CB25B10-5B1C-4017-B167-ED3104435743}" dt="2024-05-30T06:22:10.721" v="9603"/>
          <ac:cxnSpMkLst>
            <pc:docMk/>
            <pc:sldMk cId="2393263260" sldId="948"/>
            <ac:cxnSpMk id="336" creationId="{B7C197F3-671C-60E5-2DA7-010C0D60C4D8}"/>
          </ac:cxnSpMkLst>
        </pc:cxnChg>
        <pc:cxnChg chg="mod">
          <ac:chgData name="Phillip Kaufman" userId="c001b2a046940d7c" providerId="LiveId" clId="{5CB25B10-5B1C-4017-B167-ED3104435743}" dt="2024-05-30T06:22:10.721" v="9603"/>
          <ac:cxnSpMkLst>
            <pc:docMk/>
            <pc:sldMk cId="2393263260" sldId="948"/>
            <ac:cxnSpMk id="337" creationId="{3103CAD0-54B9-A428-BAE2-A1578A44D521}"/>
          </ac:cxnSpMkLst>
        </pc:cxnChg>
        <pc:cxnChg chg="mod">
          <ac:chgData name="Phillip Kaufman" userId="c001b2a046940d7c" providerId="LiveId" clId="{5CB25B10-5B1C-4017-B167-ED3104435743}" dt="2024-05-30T06:22:10.721" v="9603"/>
          <ac:cxnSpMkLst>
            <pc:docMk/>
            <pc:sldMk cId="2393263260" sldId="948"/>
            <ac:cxnSpMk id="338" creationId="{E1AB2996-77B1-F573-199E-2B9E35238C10}"/>
          </ac:cxnSpMkLst>
        </pc:cxnChg>
        <pc:cxnChg chg="mod">
          <ac:chgData name="Phillip Kaufman" userId="c001b2a046940d7c" providerId="LiveId" clId="{5CB25B10-5B1C-4017-B167-ED3104435743}" dt="2024-05-30T06:22:10.721" v="9603"/>
          <ac:cxnSpMkLst>
            <pc:docMk/>
            <pc:sldMk cId="2393263260" sldId="948"/>
            <ac:cxnSpMk id="348" creationId="{118310DF-340B-9A70-A195-FE389865B044}"/>
          </ac:cxnSpMkLst>
        </pc:cxnChg>
        <pc:cxnChg chg="mod">
          <ac:chgData name="Phillip Kaufman" userId="c001b2a046940d7c" providerId="LiveId" clId="{5CB25B10-5B1C-4017-B167-ED3104435743}" dt="2024-05-30T06:22:10.721" v="9603"/>
          <ac:cxnSpMkLst>
            <pc:docMk/>
            <pc:sldMk cId="2393263260" sldId="948"/>
            <ac:cxnSpMk id="349" creationId="{8BD8BCA9-AACD-36BE-9609-45312B7283D2}"/>
          </ac:cxnSpMkLst>
        </pc:cxnChg>
        <pc:cxnChg chg="mod">
          <ac:chgData name="Phillip Kaufman" userId="c001b2a046940d7c" providerId="LiveId" clId="{5CB25B10-5B1C-4017-B167-ED3104435743}" dt="2024-05-30T06:32:38.945" v="9735"/>
          <ac:cxnSpMkLst>
            <pc:docMk/>
            <pc:sldMk cId="2393263260" sldId="948"/>
            <ac:cxnSpMk id="355" creationId="{8F4758FB-F1E3-A081-B36F-D4A82F90C44C}"/>
          </ac:cxnSpMkLst>
        </pc:cxnChg>
        <pc:cxnChg chg="mod">
          <ac:chgData name="Phillip Kaufman" userId="c001b2a046940d7c" providerId="LiveId" clId="{5CB25B10-5B1C-4017-B167-ED3104435743}" dt="2024-05-30T06:32:38.945" v="9735"/>
          <ac:cxnSpMkLst>
            <pc:docMk/>
            <pc:sldMk cId="2393263260" sldId="948"/>
            <ac:cxnSpMk id="356" creationId="{571914BC-7713-38FF-617B-47DDEE685FE8}"/>
          </ac:cxnSpMkLst>
        </pc:cxnChg>
        <pc:cxnChg chg="mod">
          <ac:chgData name="Phillip Kaufman" userId="c001b2a046940d7c" providerId="LiveId" clId="{5CB25B10-5B1C-4017-B167-ED3104435743}" dt="2024-05-30T06:32:38.945" v="9735"/>
          <ac:cxnSpMkLst>
            <pc:docMk/>
            <pc:sldMk cId="2393263260" sldId="948"/>
            <ac:cxnSpMk id="357" creationId="{03DEB668-E74E-A08C-69C5-7D93968ABD12}"/>
          </ac:cxnSpMkLst>
        </pc:cxnChg>
        <pc:cxnChg chg="mod">
          <ac:chgData name="Phillip Kaufman" userId="c001b2a046940d7c" providerId="LiveId" clId="{5CB25B10-5B1C-4017-B167-ED3104435743}" dt="2024-05-30T06:32:38.945" v="9735"/>
          <ac:cxnSpMkLst>
            <pc:docMk/>
            <pc:sldMk cId="2393263260" sldId="948"/>
            <ac:cxnSpMk id="358" creationId="{B8FBB1A0-A8F5-3C21-0E09-C471C70B9269}"/>
          </ac:cxnSpMkLst>
        </pc:cxnChg>
        <pc:cxnChg chg="mod">
          <ac:chgData name="Phillip Kaufman" userId="c001b2a046940d7c" providerId="LiveId" clId="{5CB25B10-5B1C-4017-B167-ED3104435743}" dt="2024-05-30T06:32:38.945" v="9735"/>
          <ac:cxnSpMkLst>
            <pc:docMk/>
            <pc:sldMk cId="2393263260" sldId="948"/>
            <ac:cxnSpMk id="359" creationId="{7761A9A8-C6FE-3766-81F4-441504F936B7}"/>
          </ac:cxnSpMkLst>
        </pc:cxnChg>
        <pc:cxnChg chg="mod">
          <ac:chgData name="Phillip Kaufman" userId="c001b2a046940d7c" providerId="LiveId" clId="{5CB25B10-5B1C-4017-B167-ED3104435743}" dt="2024-05-30T06:32:38.945" v="9735"/>
          <ac:cxnSpMkLst>
            <pc:docMk/>
            <pc:sldMk cId="2393263260" sldId="948"/>
            <ac:cxnSpMk id="360" creationId="{B691E186-A50E-710F-D248-3C054740EF53}"/>
          </ac:cxnSpMkLst>
        </pc:cxnChg>
        <pc:cxnChg chg="mod">
          <ac:chgData name="Phillip Kaufman" userId="c001b2a046940d7c" providerId="LiveId" clId="{5CB25B10-5B1C-4017-B167-ED3104435743}" dt="2024-05-30T06:32:38.945" v="9735"/>
          <ac:cxnSpMkLst>
            <pc:docMk/>
            <pc:sldMk cId="2393263260" sldId="948"/>
            <ac:cxnSpMk id="361" creationId="{85C5807C-01CC-BC28-8547-FF88FE34E16F}"/>
          </ac:cxnSpMkLst>
        </pc:cxnChg>
        <pc:cxnChg chg="mod">
          <ac:chgData name="Phillip Kaufman" userId="c001b2a046940d7c" providerId="LiveId" clId="{5CB25B10-5B1C-4017-B167-ED3104435743}" dt="2024-05-30T06:32:38.945" v="9735"/>
          <ac:cxnSpMkLst>
            <pc:docMk/>
            <pc:sldMk cId="2393263260" sldId="948"/>
            <ac:cxnSpMk id="362" creationId="{76874B2A-AAF2-625D-1227-E0A55A365DA2}"/>
          </ac:cxnSpMkLst>
        </pc:cxnChg>
        <pc:cxnChg chg="mod">
          <ac:chgData name="Phillip Kaufman" userId="c001b2a046940d7c" providerId="LiveId" clId="{5CB25B10-5B1C-4017-B167-ED3104435743}" dt="2024-05-30T06:32:38.945" v="9735"/>
          <ac:cxnSpMkLst>
            <pc:docMk/>
            <pc:sldMk cId="2393263260" sldId="948"/>
            <ac:cxnSpMk id="363" creationId="{B766E60B-A91D-72C0-90C5-0FA8C33CF87E}"/>
          </ac:cxnSpMkLst>
        </pc:cxnChg>
        <pc:cxnChg chg="mod">
          <ac:chgData name="Phillip Kaufman" userId="c001b2a046940d7c" providerId="LiveId" clId="{5CB25B10-5B1C-4017-B167-ED3104435743}" dt="2024-05-30T06:32:38.945" v="9735"/>
          <ac:cxnSpMkLst>
            <pc:docMk/>
            <pc:sldMk cId="2393263260" sldId="948"/>
            <ac:cxnSpMk id="364" creationId="{48CCCC8B-C3AA-E86A-636B-CECAC3473619}"/>
          </ac:cxnSpMkLst>
        </pc:cxnChg>
        <pc:cxnChg chg="mod">
          <ac:chgData name="Phillip Kaufman" userId="c001b2a046940d7c" providerId="LiveId" clId="{5CB25B10-5B1C-4017-B167-ED3104435743}" dt="2024-05-30T06:32:38.945" v="9735"/>
          <ac:cxnSpMkLst>
            <pc:docMk/>
            <pc:sldMk cId="2393263260" sldId="948"/>
            <ac:cxnSpMk id="365" creationId="{DECD9840-DA2B-9F44-6C58-D16809B6DD3C}"/>
          </ac:cxnSpMkLst>
        </pc:cxnChg>
        <pc:cxnChg chg="mod">
          <ac:chgData name="Phillip Kaufman" userId="c001b2a046940d7c" providerId="LiveId" clId="{5CB25B10-5B1C-4017-B167-ED3104435743}" dt="2024-05-30T06:32:38.945" v="9735"/>
          <ac:cxnSpMkLst>
            <pc:docMk/>
            <pc:sldMk cId="2393263260" sldId="948"/>
            <ac:cxnSpMk id="366" creationId="{D0F48473-B016-D353-E52B-50C81AE44F75}"/>
          </ac:cxnSpMkLst>
        </pc:cxnChg>
        <pc:cxnChg chg="mod">
          <ac:chgData name="Phillip Kaufman" userId="c001b2a046940d7c" providerId="LiveId" clId="{5CB25B10-5B1C-4017-B167-ED3104435743}" dt="2024-05-30T06:32:38.945" v="9735"/>
          <ac:cxnSpMkLst>
            <pc:docMk/>
            <pc:sldMk cId="2393263260" sldId="948"/>
            <ac:cxnSpMk id="367" creationId="{AC2AEEFB-74D6-2097-EE47-66C3C193C1EC}"/>
          </ac:cxnSpMkLst>
        </pc:cxnChg>
        <pc:cxnChg chg="mod">
          <ac:chgData name="Phillip Kaufman" userId="c001b2a046940d7c" providerId="LiveId" clId="{5CB25B10-5B1C-4017-B167-ED3104435743}" dt="2024-05-30T06:32:38.945" v="9735"/>
          <ac:cxnSpMkLst>
            <pc:docMk/>
            <pc:sldMk cId="2393263260" sldId="948"/>
            <ac:cxnSpMk id="368" creationId="{A2859A09-F1FD-A7E2-24A1-543B10520ACD}"/>
          </ac:cxnSpMkLst>
        </pc:cxnChg>
        <pc:cxnChg chg="mod">
          <ac:chgData name="Phillip Kaufman" userId="c001b2a046940d7c" providerId="LiveId" clId="{5CB25B10-5B1C-4017-B167-ED3104435743}" dt="2024-05-30T06:32:38.945" v="9735"/>
          <ac:cxnSpMkLst>
            <pc:docMk/>
            <pc:sldMk cId="2393263260" sldId="948"/>
            <ac:cxnSpMk id="369" creationId="{ACA73462-2C5F-CFE3-EE38-DA940289BA29}"/>
          </ac:cxnSpMkLst>
        </pc:cxnChg>
        <pc:cxnChg chg="mod">
          <ac:chgData name="Phillip Kaufman" userId="c001b2a046940d7c" providerId="LiveId" clId="{5CB25B10-5B1C-4017-B167-ED3104435743}" dt="2024-05-30T06:32:38.945" v="9735"/>
          <ac:cxnSpMkLst>
            <pc:docMk/>
            <pc:sldMk cId="2393263260" sldId="948"/>
            <ac:cxnSpMk id="370" creationId="{ACCBAF43-3531-6D08-5FF3-1BA4E203B1CB}"/>
          </ac:cxnSpMkLst>
        </pc:cxnChg>
        <pc:cxnChg chg="mod">
          <ac:chgData name="Phillip Kaufman" userId="c001b2a046940d7c" providerId="LiveId" clId="{5CB25B10-5B1C-4017-B167-ED3104435743}" dt="2024-05-30T06:32:38.945" v="9735"/>
          <ac:cxnSpMkLst>
            <pc:docMk/>
            <pc:sldMk cId="2393263260" sldId="948"/>
            <ac:cxnSpMk id="371" creationId="{159D0280-A6EE-9894-C16D-0E410AC6A0B4}"/>
          </ac:cxnSpMkLst>
        </pc:cxnChg>
        <pc:cxnChg chg="mod">
          <ac:chgData name="Phillip Kaufman" userId="c001b2a046940d7c" providerId="LiveId" clId="{5CB25B10-5B1C-4017-B167-ED3104435743}" dt="2024-05-30T06:32:38.945" v="9735"/>
          <ac:cxnSpMkLst>
            <pc:docMk/>
            <pc:sldMk cId="2393263260" sldId="948"/>
            <ac:cxnSpMk id="372" creationId="{ADCDD831-5C92-351E-70EB-F858E2E9C8AC}"/>
          </ac:cxnSpMkLst>
        </pc:cxnChg>
        <pc:cxnChg chg="mod">
          <ac:chgData name="Phillip Kaufman" userId="c001b2a046940d7c" providerId="LiveId" clId="{5CB25B10-5B1C-4017-B167-ED3104435743}" dt="2024-05-30T06:32:38.945" v="9735"/>
          <ac:cxnSpMkLst>
            <pc:docMk/>
            <pc:sldMk cId="2393263260" sldId="948"/>
            <ac:cxnSpMk id="373" creationId="{6EF91EED-0393-7AF8-4E63-A04402E2926C}"/>
          </ac:cxnSpMkLst>
        </pc:cxnChg>
        <pc:cxnChg chg="mod">
          <ac:chgData name="Phillip Kaufman" userId="c001b2a046940d7c" providerId="LiveId" clId="{5CB25B10-5B1C-4017-B167-ED3104435743}" dt="2024-05-30T06:32:38.945" v="9735"/>
          <ac:cxnSpMkLst>
            <pc:docMk/>
            <pc:sldMk cId="2393263260" sldId="948"/>
            <ac:cxnSpMk id="374" creationId="{FE200709-439F-3D52-65A5-810CFCA776E8}"/>
          </ac:cxnSpMkLst>
        </pc:cxnChg>
        <pc:cxnChg chg="mod">
          <ac:chgData name="Phillip Kaufman" userId="c001b2a046940d7c" providerId="LiveId" clId="{5CB25B10-5B1C-4017-B167-ED3104435743}" dt="2024-05-30T06:32:38.945" v="9735"/>
          <ac:cxnSpMkLst>
            <pc:docMk/>
            <pc:sldMk cId="2393263260" sldId="948"/>
            <ac:cxnSpMk id="375" creationId="{8F619441-7AED-B610-93D9-AD20D529116E}"/>
          </ac:cxnSpMkLst>
        </pc:cxnChg>
        <pc:cxnChg chg="mod">
          <ac:chgData name="Phillip Kaufman" userId="c001b2a046940d7c" providerId="LiveId" clId="{5CB25B10-5B1C-4017-B167-ED3104435743}" dt="2024-05-30T06:32:38.945" v="9735"/>
          <ac:cxnSpMkLst>
            <pc:docMk/>
            <pc:sldMk cId="2393263260" sldId="948"/>
            <ac:cxnSpMk id="376" creationId="{41650812-B888-8D8C-DD36-10DD84669C8E}"/>
          </ac:cxnSpMkLst>
        </pc:cxnChg>
        <pc:cxnChg chg="mod">
          <ac:chgData name="Phillip Kaufman" userId="c001b2a046940d7c" providerId="LiveId" clId="{5CB25B10-5B1C-4017-B167-ED3104435743}" dt="2024-05-30T06:32:38.945" v="9735"/>
          <ac:cxnSpMkLst>
            <pc:docMk/>
            <pc:sldMk cId="2393263260" sldId="948"/>
            <ac:cxnSpMk id="377" creationId="{8FEA6AA6-EA5D-A327-7D8F-5CE38C224268}"/>
          </ac:cxnSpMkLst>
        </pc:cxnChg>
        <pc:cxnChg chg="mod">
          <ac:chgData name="Phillip Kaufman" userId="c001b2a046940d7c" providerId="LiveId" clId="{5CB25B10-5B1C-4017-B167-ED3104435743}" dt="2024-05-30T06:32:38.945" v="9735"/>
          <ac:cxnSpMkLst>
            <pc:docMk/>
            <pc:sldMk cId="2393263260" sldId="948"/>
            <ac:cxnSpMk id="378" creationId="{7A8A8084-8C61-3B8C-B05E-535A90C61F35}"/>
          </ac:cxnSpMkLst>
        </pc:cxnChg>
        <pc:cxnChg chg="mod">
          <ac:chgData name="Phillip Kaufman" userId="c001b2a046940d7c" providerId="LiveId" clId="{5CB25B10-5B1C-4017-B167-ED3104435743}" dt="2024-05-30T06:32:38.945" v="9735"/>
          <ac:cxnSpMkLst>
            <pc:docMk/>
            <pc:sldMk cId="2393263260" sldId="948"/>
            <ac:cxnSpMk id="379" creationId="{E7A628B3-8F42-3661-DA07-C87BAA9CDE08}"/>
          </ac:cxnSpMkLst>
        </pc:cxnChg>
        <pc:cxnChg chg="mod">
          <ac:chgData name="Phillip Kaufman" userId="c001b2a046940d7c" providerId="LiveId" clId="{5CB25B10-5B1C-4017-B167-ED3104435743}" dt="2024-05-30T06:32:38.945" v="9735"/>
          <ac:cxnSpMkLst>
            <pc:docMk/>
            <pc:sldMk cId="2393263260" sldId="948"/>
            <ac:cxnSpMk id="380" creationId="{970C902A-4F8C-67E4-7AD8-09E57365C433}"/>
          </ac:cxnSpMkLst>
        </pc:cxnChg>
        <pc:cxnChg chg="mod">
          <ac:chgData name="Phillip Kaufman" userId="c001b2a046940d7c" providerId="LiveId" clId="{5CB25B10-5B1C-4017-B167-ED3104435743}" dt="2024-05-30T06:32:38.945" v="9735"/>
          <ac:cxnSpMkLst>
            <pc:docMk/>
            <pc:sldMk cId="2393263260" sldId="948"/>
            <ac:cxnSpMk id="381" creationId="{7F2C028D-BB66-4646-E9F6-E1BE19780F34}"/>
          </ac:cxnSpMkLst>
        </pc:cxnChg>
        <pc:cxnChg chg="mod">
          <ac:chgData name="Phillip Kaufman" userId="c001b2a046940d7c" providerId="LiveId" clId="{5CB25B10-5B1C-4017-B167-ED3104435743}" dt="2024-05-30T06:32:38.945" v="9735"/>
          <ac:cxnSpMkLst>
            <pc:docMk/>
            <pc:sldMk cId="2393263260" sldId="948"/>
            <ac:cxnSpMk id="382" creationId="{BA6CB3FA-5AFB-699C-5812-DBE0E2438EFD}"/>
          </ac:cxnSpMkLst>
        </pc:cxnChg>
        <pc:cxnChg chg="mod">
          <ac:chgData name="Phillip Kaufman" userId="c001b2a046940d7c" providerId="LiveId" clId="{5CB25B10-5B1C-4017-B167-ED3104435743}" dt="2024-05-30T06:32:38.945" v="9735"/>
          <ac:cxnSpMkLst>
            <pc:docMk/>
            <pc:sldMk cId="2393263260" sldId="948"/>
            <ac:cxnSpMk id="383" creationId="{27375717-C7DB-A5F9-A912-A7C43E2B5AFF}"/>
          </ac:cxnSpMkLst>
        </pc:cxnChg>
        <pc:cxnChg chg="mod">
          <ac:chgData name="Phillip Kaufman" userId="c001b2a046940d7c" providerId="LiveId" clId="{5CB25B10-5B1C-4017-B167-ED3104435743}" dt="2024-05-30T06:32:38.945" v="9735"/>
          <ac:cxnSpMkLst>
            <pc:docMk/>
            <pc:sldMk cId="2393263260" sldId="948"/>
            <ac:cxnSpMk id="384" creationId="{59B4D153-C328-F667-5FEE-2769773A8B78}"/>
          </ac:cxnSpMkLst>
        </pc:cxnChg>
        <pc:cxnChg chg="mod">
          <ac:chgData name="Phillip Kaufman" userId="c001b2a046940d7c" providerId="LiveId" clId="{5CB25B10-5B1C-4017-B167-ED3104435743}" dt="2024-05-30T06:32:38.945" v="9735"/>
          <ac:cxnSpMkLst>
            <pc:docMk/>
            <pc:sldMk cId="2393263260" sldId="948"/>
            <ac:cxnSpMk id="385" creationId="{12C1B66E-442A-D3D3-1875-2C8BF0E29F72}"/>
          </ac:cxnSpMkLst>
        </pc:cxnChg>
        <pc:cxnChg chg="mod">
          <ac:chgData name="Phillip Kaufman" userId="c001b2a046940d7c" providerId="LiveId" clId="{5CB25B10-5B1C-4017-B167-ED3104435743}" dt="2024-05-30T06:32:38.945" v="9735"/>
          <ac:cxnSpMkLst>
            <pc:docMk/>
            <pc:sldMk cId="2393263260" sldId="948"/>
            <ac:cxnSpMk id="386" creationId="{EC76CAAE-C2E6-EF40-80B1-6F5858ABBCAA}"/>
          </ac:cxnSpMkLst>
        </pc:cxnChg>
        <pc:cxnChg chg="mod">
          <ac:chgData name="Phillip Kaufman" userId="c001b2a046940d7c" providerId="LiveId" clId="{5CB25B10-5B1C-4017-B167-ED3104435743}" dt="2024-05-30T06:32:38.945" v="9735"/>
          <ac:cxnSpMkLst>
            <pc:docMk/>
            <pc:sldMk cId="2393263260" sldId="948"/>
            <ac:cxnSpMk id="396" creationId="{10626F7F-60F4-1676-1A31-A6CEA28D9961}"/>
          </ac:cxnSpMkLst>
        </pc:cxnChg>
        <pc:cxnChg chg="mod">
          <ac:chgData name="Phillip Kaufman" userId="c001b2a046940d7c" providerId="LiveId" clId="{5CB25B10-5B1C-4017-B167-ED3104435743}" dt="2024-05-30T06:32:38.945" v="9735"/>
          <ac:cxnSpMkLst>
            <pc:docMk/>
            <pc:sldMk cId="2393263260" sldId="948"/>
            <ac:cxnSpMk id="397" creationId="{2F255A11-B3DF-1F60-DC56-B1621A63067E}"/>
          </ac:cxnSpMkLst>
        </pc:cxnChg>
        <pc:cxnChg chg="mod">
          <ac:chgData name="Phillip Kaufman" userId="c001b2a046940d7c" providerId="LiveId" clId="{5CB25B10-5B1C-4017-B167-ED3104435743}" dt="2024-05-30T06:33:19.973" v="9747"/>
          <ac:cxnSpMkLst>
            <pc:docMk/>
            <pc:sldMk cId="2393263260" sldId="948"/>
            <ac:cxnSpMk id="403" creationId="{0F6A3A04-92D6-40B0-95D7-5776D26F7608}"/>
          </ac:cxnSpMkLst>
        </pc:cxnChg>
        <pc:cxnChg chg="mod">
          <ac:chgData name="Phillip Kaufman" userId="c001b2a046940d7c" providerId="LiveId" clId="{5CB25B10-5B1C-4017-B167-ED3104435743}" dt="2024-05-30T06:33:19.973" v="9747"/>
          <ac:cxnSpMkLst>
            <pc:docMk/>
            <pc:sldMk cId="2393263260" sldId="948"/>
            <ac:cxnSpMk id="404" creationId="{DEA21AFD-14D9-C9CE-5B7F-152CFEFC8538}"/>
          </ac:cxnSpMkLst>
        </pc:cxnChg>
        <pc:cxnChg chg="mod">
          <ac:chgData name="Phillip Kaufman" userId="c001b2a046940d7c" providerId="LiveId" clId="{5CB25B10-5B1C-4017-B167-ED3104435743}" dt="2024-05-30T06:33:19.973" v="9747"/>
          <ac:cxnSpMkLst>
            <pc:docMk/>
            <pc:sldMk cId="2393263260" sldId="948"/>
            <ac:cxnSpMk id="405" creationId="{66786997-1B50-FA19-DA93-C36E883546CE}"/>
          </ac:cxnSpMkLst>
        </pc:cxnChg>
        <pc:cxnChg chg="mod">
          <ac:chgData name="Phillip Kaufman" userId="c001b2a046940d7c" providerId="LiveId" clId="{5CB25B10-5B1C-4017-B167-ED3104435743}" dt="2024-05-30T06:33:19.973" v="9747"/>
          <ac:cxnSpMkLst>
            <pc:docMk/>
            <pc:sldMk cId="2393263260" sldId="948"/>
            <ac:cxnSpMk id="406" creationId="{F66B93A2-8F8F-C343-D425-AB8A1DA1C2F1}"/>
          </ac:cxnSpMkLst>
        </pc:cxnChg>
        <pc:cxnChg chg="mod">
          <ac:chgData name="Phillip Kaufman" userId="c001b2a046940d7c" providerId="LiveId" clId="{5CB25B10-5B1C-4017-B167-ED3104435743}" dt="2024-05-30T06:33:19.973" v="9747"/>
          <ac:cxnSpMkLst>
            <pc:docMk/>
            <pc:sldMk cId="2393263260" sldId="948"/>
            <ac:cxnSpMk id="407" creationId="{DFD0FB49-A087-17AC-AECC-A71D6D86A322}"/>
          </ac:cxnSpMkLst>
        </pc:cxnChg>
        <pc:cxnChg chg="mod">
          <ac:chgData name="Phillip Kaufman" userId="c001b2a046940d7c" providerId="LiveId" clId="{5CB25B10-5B1C-4017-B167-ED3104435743}" dt="2024-05-30T06:33:19.973" v="9747"/>
          <ac:cxnSpMkLst>
            <pc:docMk/>
            <pc:sldMk cId="2393263260" sldId="948"/>
            <ac:cxnSpMk id="408" creationId="{D988EC7E-9369-4E91-64E7-0225ECF51200}"/>
          </ac:cxnSpMkLst>
        </pc:cxnChg>
        <pc:cxnChg chg="mod">
          <ac:chgData name="Phillip Kaufman" userId="c001b2a046940d7c" providerId="LiveId" clId="{5CB25B10-5B1C-4017-B167-ED3104435743}" dt="2024-05-30T06:33:19.973" v="9747"/>
          <ac:cxnSpMkLst>
            <pc:docMk/>
            <pc:sldMk cId="2393263260" sldId="948"/>
            <ac:cxnSpMk id="409" creationId="{6E03B359-DAB0-39FD-3E13-8A51DC1AF9C9}"/>
          </ac:cxnSpMkLst>
        </pc:cxnChg>
        <pc:cxnChg chg="mod">
          <ac:chgData name="Phillip Kaufman" userId="c001b2a046940d7c" providerId="LiveId" clId="{5CB25B10-5B1C-4017-B167-ED3104435743}" dt="2024-05-30T06:33:19.973" v="9747"/>
          <ac:cxnSpMkLst>
            <pc:docMk/>
            <pc:sldMk cId="2393263260" sldId="948"/>
            <ac:cxnSpMk id="410" creationId="{35DB7584-9274-F55A-ACDC-A3045028D498}"/>
          </ac:cxnSpMkLst>
        </pc:cxnChg>
        <pc:cxnChg chg="mod">
          <ac:chgData name="Phillip Kaufman" userId="c001b2a046940d7c" providerId="LiveId" clId="{5CB25B10-5B1C-4017-B167-ED3104435743}" dt="2024-05-30T06:33:19.973" v="9747"/>
          <ac:cxnSpMkLst>
            <pc:docMk/>
            <pc:sldMk cId="2393263260" sldId="948"/>
            <ac:cxnSpMk id="411" creationId="{79BC3846-3AD0-268F-5C8B-AF19E78C9D92}"/>
          </ac:cxnSpMkLst>
        </pc:cxnChg>
        <pc:cxnChg chg="mod">
          <ac:chgData name="Phillip Kaufman" userId="c001b2a046940d7c" providerId="LiveId" clId="{5CB25B10-5B1C-4017-B167-ED3104435743}" dt="2024-05-30T06:33:19.973" v="9747"/>
          <ac:cxnSpMkLst>
            <pc:docMk/>
            <pc:sldMk cId="2393263260" sldId="948"/>
            <ac:cxnSpMk id="412" creationId="{9DF821CB-D51E-7155-C495-A20488860202}"/>
          </ac:cxnSpMkLst>
        </pc:cxnChg>
        <pc:cxnChg chg="mod">
          <ac:chgData name="Phillip Kaufman" userId="c001b2a046940d7c" providerId="LiveId" clId="{5CB25B10-5B1C-4017-B167-ED3104435743}" dt="2024-05-30T06:33:19.973" v="9747"/>
          <ac:cxnSpMkLst>
            <pc:docMk/>
            <pc:sldMk cId="2393263260" sldId="948"/>
            <ac:cxnSpMk id="413" creationId="{9FCB537A-310A-7EAA-E311-3E5131477698}"/>
          </ac:cxnSpMkLst>
        </pc:cxnChg>
        <pc:cxnChg chg="mod">
          <ac:chgData name="Phillip Kaufman" userId="c001b2a046940d7c" providerId="LiveId" clId="{5CB25B10-5B1C-4017-B167-ED3104435743}" dt="2024-05-30T06:33:19.973" v="9747"/>
          <ac:cxnSpMkLst>
            <pc:docMk/>
            <pc:sldMk cId="2393263260" sldId="948"/>
            <ac:cxnSpMk id="414" creationId="{213CD0B7-4F8B-47EF-6A4F-73959EBEA1EC}"/>
          </ac:cxnSpMkLst>
        </pc:cxnChg>
        <pc:cxnChg chg="mod">
          <ac:chgData name="Phillip Kaufman" userId="c001b2a046940d7c" providerId="LiveId" clId="{5CB25B10-5B1C-4017-B167-ED3104435743}" dt="2024-05-30T06:33:19.973" v="9747"/>
          <ac:cxnSpMkLst>
            <pc:docMk/>
            <pc:sldMk cId="2393263260" sldId="948"/>
            <ac:cxnSpMk id="415" creationId="{0C950C28-9707-78ED-3E25-63711C99320D}"/>
          </ac:cxnSpMkLst>
        </pc:cxnChg>
        <pc:cxnChg chg="mod">
          <ac:chgData name="Phillip Kaufman" userId="c001b2a046940d7c" providerId="LiveId" clId="{5CB25B10-5B1C-4017-B167-ED3104435743}" dt="2024-05-30T06:33:19.973" v="9747"/>
          <ac:cxnSpMkLst>
            <pc:docMk/>
            <pc:sldMk cId="2393263260" sldId="948"/>
            <ac:cxnSpMk id="416" creationId="{F0025759-89F2-3FB8-DC18-0B89312FC22A}"/>
          </ac:cxnSpMkLst>
        </pc:cxnChg>
        <pc:cxnChg chg="mod">
          <ac:chgData name="Phillip Kaufman" userId="c001b2a046940d7c" providerId="LiveId" clId="{5CB25B10-5B1C-4017-B167-ED3104435743}" dt="2024-05-30T06:33:19.973" v="9747"/>
          <ac:cxnSpMkLst>
            <pc:docMk/>
            <pc:sldMk cId="2393263260" sldId="948"/>
            <ac:cxnSpMk id="417" creationId="{69455273-D992-0D3B-65CF-3C91E7C2C133}"/>
          </ac:cxnSpMkLst>
        </pc:cxnChg>
        <pc:cxnChg chg="mod">
          <ac:chgData name="Phillip Kaufman" userId="c001b2a046940d7c" providerId="LiveId" clId="{5CB25B10-5B1C-4017-B167-ED3104435743}" dt="2024-05-30T06:33:19.973" v="9747"/>
          <ac:cxnSpMkLst>
            <pc:docMk/>
            <pc:sldMk cId="2393263260" sldId="948"/>
            <ac:cxnSpMk id="418" creationId="{525BC8D9-7424-599C-0692-E09736186A33}"/>
          </ac:cxnSpMkLst>
        </pc:cxnChg>
        <pc:cxnChg chg="mod">
          <ac:chgData name="Phillip Kaufman" userId="c001b2a046940d7c" providerId="LiveId" clId="{5CB25B10-5B1C-4017-B167-ED3104435743}" dt="2024-05-30T06:33:19.973" v="9747"/>
          <ac:cxnSpMkLst>
            <pc:docMk/>
            <pc:sldMk cId="2393263260" sldId="948"/>
            <ac:cxnSpMk id="419" creationId="{D56ABEFF-E0B6-9F9D-C951-BF455EA4C677}"/>
          </ac:cxnSpMkLst>
        </pc:cxnChg>
        <pc:cxnChg chg="mod">
          <ac:chgData name="Phillip Kaufman" userId="c001b2a046940d7c" providerId="LiveId" clId="{5CB25B10-5B1C-4017-B167-ED3104435743}" dt="2024-05-30T06:33:19.973" v="9747"/>
          <ac:cxnSpMkLst>
            <pc:docMk/>
            <pc:sldMk cId="2393263260" sldId="948"/>
            <ac:cxnSpMk id="420" creationId="{E1AEB985-F17C-6590-A0BF-21A11954FB2D}"/>
          </ac:cxnSpMkLst>
        </pc:cxnChg>
        <pc:cxnChg chg="mod">
          <ac:chgData name="Phillip Kaufman" userId="c001b2a046940d7c" providerId="LiveId" clId="{5CB25B10-5B1C-4017-B167-ED3104435743}" dt="2024-05-30T06:33:19.973" v="9747"/>
          <ac:cxnSpMkLst>
            <pc:docMk/>
            <pc:sldMk cId="2393263260" sldId="948"/>
            <ac:cxnSpMk id="421" creationId="{1E0C679F-BBF6-7D14-E944-939FA3582585}"/>
          </ac:cxnSpMkLst>
        </pc:cxnChg>
        <pc:cxnChg chg="mod">
          <ac:chgData name="Phillip Kaufman" userId="c001b2a046940d7c" providerId="LiveId" clId="{5CB25B10-5B1C-4017-B167-ED3104435743}" dt="2024-05-30T06:33:19.973" v="9747"/>
          <ac:cxnSpMkLst>
            <pc:docMk/>
            <pc:sldMk cId="2393263260" sldId="948"/>
            <ac:cxnSpMk id="422" creationId="{694E653A-F8A7-788E-8131-3344A317EC5B}"/>
          </ac:cxnSpMkLst>
        </pc:cxnChg>
        <pc:cxnChg chg="mod">
          <ac:chgData name="Phillip Kaufman" userId="c001b2a046940d7c" providerId="LiveId" clId="{5CB25B10-5B1C-4017-B167-ED3104435743}" dt="2024-05-30T06:33:19.973" v="9747"/>
          <ac:cxnSpMkLst>
            <pc:docMk/>
            <pc:sldMk cId="2393263260" sldId="948"/>
            <ac:cxnSpMk id="423" creationId="{6A081B8C-F504-1847-5F50-DA5048296F94}"/>
          </ac:cxnSpMkLst>
        </pc:cxnChg>
        <pc:cxnChg chg="mod">
          <ac:chgData name="Phillip Kaufman" userId="c001b2a046940d7c" providerId="LiveId" clId="{5CB25B10-5B1C-4017-B167-ED3104435743}" dt="2024-05-30T06:33:19.973" v="9747"/>
          <ac:cxnSpMkLst>
            <pc:docMk/>
            <pc:sldMk cId="2393263260" sldId="948"/>
            <ac:cxnSpMk id="424" creationId="{01F116D0-419B-E0FC-4ED0-A44530427C6F}"/>
          </ac:cxnSpMkLst>
        </pc:cxnChg>
        <pc:cxnChg chg="mod">
          <ac:chgData name="Phillip Kaufman" userId="c001b2a046940d7c" providerId="LiveId" clId="{5CB25B10-5B1C-4017-B167-ED3104435743}" dt="2024-05-30T06:33:19.973" v="9747"/>
          <ac:cxnSpMkLst>
            <pc:docMk/>
            <pc:sldMk cId="2393263260" sldId="948"/>
            <ac:cxnSpMk id="425" creationId="{03B7B9EE-536A-374B-866D-75F0D1971121}"/>
          </ac:cxnSpMkLst>
        </pc:cxnChg>
        <pc:cxnChg chg="mod">
          <ac:chgData name="Phillip Kaufman" userId="c001b2a046940d7c" providerId="LiveId" clId="{5CB25B10-5B1C-4017-B167-ED3104435743}" dt="2024-05-30T06:33:19.973" v="9747"/>
          <ac:cxnSpMkLst>
            <pc:docMk/>
            <pc:sldMk cId="2393263260" sldId="948"/>
            <ac:cxnSpMk id="426" creationId="{C70F446C-8B7F-0F0B-B572-A71E02710BE3}"/>
          </ac:cxnSpMkLst>
        </pc:cxnChg>
        <pc:cxnChg chg="mod">
          <ac:chgData name="Phillip Kaufman" userId="c001b2a046940d7c" providerId="LiveId" clId="{5CB25B10-5B1C-4017-B167-ED3104435743}" dt="2024-05-30T06:33:19.973" v="9747"/>
          <ac:cxnSpMkLst>
            <pc:docMk/>
            <pc:sldMk cId="2393263260" sldId="948"/>
            <ac:cxnSpMk id="427" creationId="{A9431D2D-CD1D-FFE0-5DAB-2784E54E0614}"/>
          </ac:cxnSpMkLst>
        </pc:cxnChg>
        <pc:cxnChg chg="mod">
          <ac:chgData name="Phillip Kaufman" userId="c001b2a046940d7c" providerId="LiveId" clId="{5CB25B10-5B1C-4017-B167-ED3104435743}" dt="2024-05-30T06:33:19.973" v="9747"/>
          <ac:cxnSpMkLst>
            <pc:docMk/>
            <pc:sldMk cId="2393263260" sldId="948"/>
            <ac:cxnSpMk id="428" creationId="{0E17C738-D639-3B3E-D12F-9367341798D0}"/>
          </ac:cxnSpMkLst>
        </pc:cxnChg>
        <pc:cxnChg chg="mod">
          <ac:chgData name="Phillip Kaufman" userId="c001b2a046940d7c" providerId="LiveId" clId="{5CB25B10-5B1C-4017-B167-ED3104435743}" dt="2024-05-30T06:33:19.973" v="9747"/>
          <ac:cxnSpMkLst>
            <pc:docMk/>
            <pc:sldMk cId="2393263260" sldId="948"/>
            <ac:cxnSpMk id="429" creationId="{27DE537A-380E-021E-C236-05B19929D332}"/>
          </ac:cxnSpMkLst>
        </pc:cxnChg>
        <pc:cxnChg chg="mod">
          <ac:chgData name="Phillip Kaufman" userId="c001b2a046940d7c" providerId="LiveId" clId="{5CB25B10-5B1C-4017-B167-ED3104435743}" dt="2024-05-30T06:33:19.973" v="9747"/>
          <ac:cxnSpMkLst>
            <pc:docMk/>
            <pc:sldMk cId="2393263260" sldId="948"/>
            <ac:cxnSpMk id="430" creationId="{804732F5-D0A4-825A-E0E2-5B64309EE3D3}"/>
          </ac:cxnSpMkLst>
        </pc:cxnChg>
        <pc:cxnChg chg="mod">
          <ac:chgData name="Phillip Kaufman" userId="c001b2a046940d7c" providerId="LiveId" clId="{5CB25B10-5B1C-4017-B167-ED3104435743}" dt="2024-05-30T06:33:19.973" v="9747"/>
          <ac:cxnSpMkLst>
            <pc:docMk/>
            <pc:sldMk cId="2393263260" sldId="948"/>
            <ac:cxnSpMk id="431" creationId="{EA1A06A5-6DF2-6297-F85F-496684A44BC3}"/>
          </ac:cxnSpMkLst>
        </pc:cxnChg>
        <pc:cxnChg chg="mod">
          <ac:chgData name="Phillip Kaufman" userId="c001b2a046940d7c" providerId="LiveId" clId="{5CB25B10-5B1C-4017-B167-ED3104435743}" dt="2024-05-30T06:33:19.973" v="9747"/>
          <ac:cxnSpMkLst>
            <pc:docMk/>
            <pc:sldMk cId="2393263260" sldId="948"/>
            <ac:cxnSpMk id="432" creationId="{E7A477C1-789F-AE74-180A-F4AAE69D83DE}"/>
          </ac:cxnSpMkLst>
        </pc:cxnChg>
        <pc:cxnChg chg="mod">
          <ac:chgData name="Phillip Kaufman" userId="c001b2a046940d7c" providerId="LiveId" clId="{5CB25B10-5B1C-4017-B167-ED3104435743}" dt="2024-05-30T06:33:19.973" v="9747"/>
          <ac:cxnSpMkLst>
            <pc:docMk/>
            <pc:sldMk cId="2393263260" sldId="948"/>
            <ac:cxnSpMk id="433" creationId="{3BAECF03-8ECF-E250-16D4-416A82DF0D53}"/>
          </ac:cxnSpMkLst>
        </pc:cxnChg>
        <pc:cxnChg chg="mod">
          <ac:chgData name="Phillip Kaufman" userId="c001b2a046940d7c" providerId="LiveId" clId="{5CB25B10-5B1C-4017-B167-ED3104435743}" dt="2024-05-30T06:33:19.973" v="9747"/>
          <ac:cxnSpMkLst>
            <pc:docMk/>
            <pc:sldMk cId="2393263260" sldId="948"/>
            <ac:cxnSpMk id="434" creationId="{DB00BB2C-C861-8743-78C5-61B778D7E178}"/>
          </ac:cxnSpMkLst>
        </pc:cxnChg>
        <pc:cxnChg chg="mod">
          <ac:chgData name="Phillip Kaufman" userId="c001b2a046940d7c" providerId="LiveId" clId="{5CB25B10-5B1C-4017-B167-ED3104435743}" dt="2024-05-30T06:33:19.973" v="9747"/>
          <ac:cxnSpMkLst>
            <pc:docMk/>
            <pc:sldMk cId="2393263260" sldId="948"/>
            <ac:cxnSpMk id="444" creationId="{799306E3-3AF9-0187-43BD-2DD8816C8D84}"/>
          </ac:cxnSpMkLst>
        </pc:cxnChg>
        <pc:cxnChg chg="mod">
          <ac:chgData name="Phillip Kaufman" userId="c001b2a046940d7c" providerId="LiveId" clId="{5CB25B10-5B1C-4017-B167-ED3104435743}" dt="2024-05-30T06:33:19.973" v="9747"/>
          <ac:cxnSpMkLst>
            <pc:docMk/>
            <pc:sldMk cId="2393263260" sldId="948"/>
            <ac:cxnSpMk id="445" creationId="{D2890818-36B1-DF31-2546-E02E33A08340}"/>
          </ac:cxnSpMkLst>
        </pc:cxnChg>
      </pc:sldChg>
      <pc:sldChg chg="addSp delSp modSp mod">
        <pc:chgData name="Phillip Kaufman" userId="c001b2a046940d7c" providerId="LiveId" clId="{5CB25B10-5B1C-4017-B167-ED3104435743}" dt="2024-05-30T20:24:52.111" v="9892" actId="20577"/>
        <pc:sldMkLst>
          <pc:docMk/>
          <pc:sldMk cId="1675314711" sldId="950"/>
        </pc:sldMkLst>
        <pc:spChg chg="mod">
          <ac:chgData name="Phillip Kaufman" userId="c001b2a046940d7c" providerId="LiveId" clId="{5CB25B10-5B1C-4017-B167-ED3104435743}" dt="2024-05-18T03:13:02.095" v="2749"/>
          <ac:spMkLst>
            <pc:docMk/>
            <pc:sldMk cId="1675314711" sldId="950"/>
            <ac:spMk id="6" creationId="{88D27B6A-2C1E-DBC9-E2C6-3C2E5613FA4B}"/>
          </ac:spMkLst>
        </pc:spChg>
        <pc:spChg chg="mod">
          <ac:chgData name="Phillip Kaufman" userId="c001b2a046940d7c" providerId="LiveId" clId="{5CB25B10-5B1C-4017-B167-ED3104435743}" dt="2024-05-18T03:13:02.095" v="2749"/>
          <ac:spMkLst>
            <pc:docMk/>
            <pc:sldMk cId="1675314711" sldId="950"/>
            <ac:spMk id="7" creationId="{20F89620-4589-F93A-AAD7-5215CC371355}"/>
          </ac:spMkLst>
        </pc:spChg>
        <pc:spChg chg="mod">
          <ac:chgData name="Phillip Kaufman" userId="c001b2a046940d7c" providerId="LiveId" clId="{5CB25B10-5B1C-4017-B167-ED3104435743}" dt="2024-05-14T06:48:47.734" v="787"/>
          <ac:spMkLst>
            <pc:docMk/>
            <pc:sldMk cId="1675314711" sldId="950"/>
            <ac:spMk id="7" creationId="{2CE6C71C-3C3B-5413-815A-B45C5246028D}"/>
          </ac:spMkLst>
        </pc:spChg>
        <pc:spChg chg="mod">
          <ac:chgData name="Phillip Kaufman" userId="c001b2a046940d7c" providerId="LiveId" clId="{5CB25B10-5B1C-4017-B167-ED3104435743}" dt="2024-05-18T03:33:15.217" v="2779" actId="1076"/>
          <ac:spMkLst>
            <pc:docMk/>
            <pc:sldMk cId="1675314711" sldId="950"/>
            <ac:spMk id="10" creationId="{35BC1D64-B9F8-8E6C-AA35-AF1F8B18DFFA}"/>
          </ac:spMkLst>
        </pc:spChg>
        <pc:spChg chg="mod">
          <ac:chgData name="Phillip Kaufman" userId="c001b2a046940d7c" providerId="LiveId" clId="{5CB25B10-5B1C-4017-B167-ED3104435743}" dt="2024-05-18T03:33:15.217" v="2779" actId="1076"/>
          <ac:spMkLst>
            <pc:docMk/>
            <pc:sldMk cId="1675314711" sldId="950"/>
            <ac:spMk id="11" creationId="{E691F8A5-E1B0-BCA6-1941-5A625FD37A1A}"/>
          </ac:spMkLst>
        </pc:spChg>
        <pc:spChg chg="mod">
          <ac:chgData name="Phillip Kaufman" userId="c001b2a046940d7c" providerId="LiveId" clId="{5CB25B10-5B1C-4017-B167-ED3104435743}" dt="2024-05-30T20:24:52.111" v="9892" actId="20577"/>
          <ac:spMkLst>
            <pc:docMk/>
            <pc:sldMk cId="1675314711" sldId="950"/>
            <ac:spMk id="12" creationId="{31EEA97A-B96C-9269-1802-2B8632124A2D}"/>
          </ac:spMkLst>
        </pc:spChg>
        <pc:spChg chg="mod">
          <ac:chgData name="Phillip Kaufman" userId="c001b2a046940d7c" providerId="LiveId" clId="{5CB25B10-5B1C-4017-B167-ED3104435743}" dt="2024-05-16T07:50:40.626" v="1865" actId="20577"/>
          <ac:spMkLst>
            <pc:docMk/>
            <pc:sldMk cId="1675314711" sldId="950"/>
            <ac:spMk id="14" creationId="{65BD3668-9A12-60D7-D213-10F1D495D237}"/>
          </ac:spMkLst>
        </pc:spChg>
        <pc:spChg chg="mod">
          <ac:chgData name="Phillip Kaufman" userId="c001b2a046940d7c" providerId="LiveId" clId="{5CB25B10-5B1C-4017-B167-ED3104435743}" dt="2024-05-16T07:51:04.601" v="1879" actId="207"/>
          <ac:spMkLst>
            <pc:docMk/>
            <pc:sldMk cId="1675314711" sldId="950"/>
            <ac:spMk id="15" creationId="{99FA3691-12F5-D3A8-24CF-8D47C8022E9B}"/>
          </ac:spMkLst>
        </pc:spChg>
        <pc:spChg chg="mod">
          <ac:chgData name="Phillip Kaufman" userId="c001b2a046940d7c" providerId="LiveId" clId="{5CB25B10-5B1C-4017-B167-ED3104435743}" dt="2024-05-26T07:05:58.996" v="7580"/>
          <ac:spMkLst>
            <pc:docMk/>
            <pc:sldMk cId="1675314711" sldId="950"/>
            <ac:spMk id="16" creationId="{AB19C99E-7DD9-23B6-EC65-24C53F7D977B}"/>
          </ac:spMkLst>
        </pc:spChg>
        <pc:spChg chg="mod">
          <ac:chgData name="Phillip Kaufman" userId="c001b2a046940d7c" providerId="LiveId" clId="{5CB25B10-5B1C-4017-B167-ED3104435743}" dt="2024-05-26T07:05:58.996" v="7580"/>
          <ac:spMkLst>
            <pc:docMk/>
            <pc:sldMk cId="1675314711" sldId="950"/>
            <ac:spMk id="20" creationId="{98EF6968-CEFF-17EE-837B-577874270581}"/>
          </ac:spMkLst>
        </pc:spChg>
        <pc:spChg chg="mod">
          <ac:chgData name="Phillip Kaufman" userId="c001b2a046940d7c" providerId="LiveId" clId="{5CB25B10-5B1C-4017-B167-ED3104435743}" dt="2024-05-18T03:14:59.860" v="2769"/>
          <ac:spMkLst>
            <pc:docMk/>
            <pc:sldMk cId="1675314711" sldId="950"/>
            <ac:spMk id="21" creationId="{7196B80F-5C16-8F51-D602-584B23C9A5A4}"/>
          </ac:spMkLst>
        </pc:spChg>
        <pc:spChg chg="mod">
          <ac:chgData name="Phillip Kaufman" userId="c001b2a046940d7c" providerId="LiveId" clId="{5CB25B10-5B1C-4017-B167-ED3104435743}" dt="2024-05-26T07:05:58.996" v="7580"/>
          <ac:spMkLst>
            <pc:docMk/>
            <pc:sldMk cId="1675314711" sldId="950"/>
            <ac:spMk id="21" creationId="{A7A2CF74-6F66-E812-163E-926B9DDF6761}"/>
          </ac:spMkLst>
        </pc:spChg>
        <pc:spChg chg="mod">
          <ac:chgData name="Phillip Kaufman" userId="c001b2a046940d7c" providerId="LiveId" clId="{5CB25B10-5B1C-4017-B167-ED3104435743}" dt="2024-05-18T03:14:59.860" v="2769"/>
          <ac:spMkLst>
            <pc:docMk/>
            <pc:sldMk cId="1675314711" sldId="950"/>
            <ac:spMk id="22" creationId="{CA16C332-1F43-BDBC-410C-75602AF7C8CD}"/>
          </ac:spMkLst>
        </pc:spChg>
        <pc:spChg chg="mod">
          <ac:chgData name="Phillip Kaufman" userId="c001b2a046940d7c" providerId="LiveId" clId="{5CB25B10-5B1C-4017-B167-ED3104435743}" dt="2024-05-26T07:05:58.996" v="7580"/>
          <ac:spMkLst>
            <pc:docMk/>
            <pc:sldMk cId="1675314711" sldId="950"/>
            <ac:spMk id="24" creationId="{56DE6313-095A-3E9E-4FFB-F6793F3B52E4}"/>
          </ac:spMkLst>
        </pc:spChg>
        <pc:spChg chg="mod">
          <ac:chgData name="Phillip Kaufman" userId="c001b2a046940d7c" providerId="LiveId" clId="{5CB25B10-5B1C-4017-B167-ED3104435743}" dt="2024-05-26T07:05:58.996" v="7580"/>
          <ac:spMkLst>
            <pc:docMk/>
            <pc:sldMk cId="1675314711" sldId="950"/>
            <ac:spMk id="25" creationId="{FA0B34CE-765C-9B75-32F1-3054AB72D997}"/>
          </ac:spMkLst>
        </pc:spChg>
        <pc:spChg chg="mod">
          <ac:chgData name="Phillip Kaufman" userId="c001b2a046940d7c" providerId="LiveId" clId="{5CB25B10-5B1C-4017-B167-ED3104435743}" dt="2024-05-26T07:05:58.996" v="7580"/>
          <ac:spMkLst>
            <pc:docMk/>
            <pc:sldMk cId="1675314711" sldId="950"/>
            <ac:spMk id="28" creationId="{AE18031B-5B3F-5F61-CC2A-1B1DC005A71E}"/>
          </ac:spMkLst>
        </pc:spChg>
        <pc:spChg chg="mod">
          <ac:chgData name="Phillip Kaufman" userId="c001b2a046940d7c" providerId="LiveId" clId="{5CB25B10-5B1C-4017-B167-ED3104435743}" dt="2024-05-26T07:05:58.996" v="7580"/>
          <ac:spMkLst>
            <pc:docMk/>
            <pc:sldMk cId="1675314711" sldId="950"/>
            <ac:spMk id="29" creationId="{32C3EF1F-C9E7-EC00-EEE9-B1EF47BE358D}"/>
          </ac:spMkLst>
        </pc:spChg>
        <pc:spChg chg="mod">
          <ac:chgData name="Phillip Kaufman" userId="c001b2a046940d7c" providerId="LiveId" clId="{5CB25B10-5B1C-4017-B167-ED3104435743}" dt="2024-05-26T07:05:58.996" v="7580"/>
          <ac:spMkLst>
            <pc:docMk/>
            <pc:sldMk cId="1675314711" sldId="950"/>
            <ac:spMk id="32" creationId="{78F86C82-BF53-16B3-93BD-97CFE7A992AE}"/>
          </ac:spMkLst>
        </pc:spChg>
        <pc:spChg chg="mod">
          <ac:chgData name="Phillip Kaufman" userId="c001b2a046940d7c" providerId="LiveId" clId="{5CB25B10-5B1C-4017-B167-ED3104435743}" dt="2024-05-26T07:05:58.996" v="7580"/>
          <ac:spMkLst>
            <pc:docMk/>
            <pc:sldMk cId="1675314711" sldId="950"/>
            <ac:spMk id="33" creationId="{051F97F8-6019-89E5-16B3-7A2732182B69}"/>
          </ac:spMkLst>
        </pc:spChg>
        <pc:spChg chg="mod">
          <ac:chgData name="Phillip Kaufman" userId="c001b2a046940d7c" providerId="LiveId" clId="{5CB25B10-5B1C-4017-B167-ED3104435743}" dt="2024-05-26T07:05:58.996" v="7580"/>
          <ac:spMkLst>
            <pc:docMk/>
            <pc:sldMk cId="1675314711" sldId="950"/>
            <ac:spMk id="36" creationId="{0DEB6841-40D9-228F-5416-361E4904AE9D}"/>
          </ac:spMkLst>
        </pc:spChg>
        <pc:spChg chg="mod">
          <ac:chgData name="Phillip Kaufman" userId="c001b2a046940d7c" providerId="LiveId" clId="{5CB25B10-5B1C-4017-B167-ED3104435743}" dt="2024-05-14T06:48:47.734" v="787"/>
          <ac:spMkLst>
            <pc:docMk/>
            <pc:sldMk cId="1675314711" sldId="950"/>
            <ac:spMk id="49" creationId="{3A64E539-BA12-C3E2-C3B5-41D85464C055}"/>
          </ac:spMkLst>
        </pc:spChg>
        <pc:spChg chg="mod">
          <ac:chgData name="Phillip Kaufman" userId="c001b2a046940d7c" providerId="LiveId" clId="{5CB25B10-5B1C-4017-B167-ED3104435743}" dt="2024-05-14T06:48:47.734" v="787"/>
          <ac:spMkLst>
            <pc:docMk/>
            <pc:sldMk cId="1675314711" sldId="950"/>
            <ac:spMk id="51" creationId="{BA71CE1E-8F28-28CF-8073-602C9BC63BDD}"/>
          </ac:spMkLst>
        </pc:spChg>
        <pc:spChg chg="mod">
          <ac:chgData name="Phillip Kaufman" userId="c001b2a046940d7c" providerId="LiveId" clId="{5CB25B10-5B1C-4017-B167-ED3104435743}" dt="2024-05-18T03:14:59.860" v="2769"/>
          <ac:spMkLst>
            <pc:docMk/>
            <pc:sldMk cId="1675314711" sldId="950"/>
            <ac:spMk id="130" creationId="{3BC45056-28DF-5B05-88E8-9FBFFF4607F4}"/>
          </ac:spMkLst>
        </pc:spChg>
        <pc:spChg chg="mod">
          <ac:chgData name="Phillip Kaufman" userId="c001b2a046940d7c" providerId="LiveId" clId="{5CB25B10-5B1C-4017-B167-ED3104435743}" dt="2024-05-18T03:14:59.860" v="2769"/>
          <ac:spMkLst>
            <pc:docMk/>
            <pc:sldMk cId="1675314711" sldId="950"/>
            <ac:spMk id="131" creationId="{DAD954C9-D152-E040-67C6-C5447692AF5E}"/>
          </ac:spMkLst>
        </pc:spChg>
        <pc:spChg chg="mod">
          <ac:chgData name="Phillip Kaufman" userId="c001b2a046940d7c" providerId="LiveId" clId="{5CB25B10-5B1C-4017-B167-ED3104435743}" dt="2024-05-27T07:31:31.973" v="8663"/>
          <ac:spMkLst>
            <pc:docMk/>
            <pc:sldMk cId="1675314711" sldId="950"/>
            <ac:spMk id="204" creationId="{BF69A491-023F-A502-7950-A49F6919C0B2}"/>
          </ac:spMkLst>
        </pc:spChg>
        <pc:spChg chg="mod">
          <ac:chgData name="Phillip Kaufman" userId="c001b2a046940d7c" providerId="LiveId" clId="{5CB25B10-5B1C-4017-B167-ED3104435743}" dt="2024-05-27T07:31:31.973" v="8663"/>
          <ac:spMkLst>
            <pc:docMk/>
            <pc:sldMk cId="1675314711" sldId="950"/>
            <ac:spMk id="207" creationId="{6354668A-CDD9-97A3-7388-FF64CEDC6AE4}"/>
          </ac:spMkLst>
        </pc:spChg>
        <pc:spChg chg="mod">
          <ac:chgData name="Phillip Kaufman" userId="c001b2a046940d7c" providerId="LiveId" clId="{5CB25B10-5B1C-4017-B167-ED3104435743}" dt="2024-05-27T07:31:31.973" v="8663"/>
          <ac:spMkLst>
            <pc:docMk/>
            <pc:sldMk cId="1675314711" sldId="950"/>
            <ac:spMk id="208" creationId="{AE76EDE4-F4AA-3172-0AF1-0E1A21B4CE72}"/>
          </ac:spMkLst>
        </pc:spChg>
        <pc:spChg chg="mod">
          <ac:chgData name="Phillip Kaufman" userId="c001b2a046940d7c" providerId="LiveId" clId="{5CB25B10-5B1C-4017-B167-ED3104435743}" dt="2024-05-27T07:31:31.973" v="8663"/>
          <ac:spMkLst>
            <pc:docMk/>
            <pc:sldMk cId="1675314711" sldId="950"/>
            <ac:spMk id="211" creationId="{D1554033-A4DF-E35B-0702-03E344840B34}"/>
          </ac:spMkLst>
        </pc:spChg>
        <pc:spChg chg="mod">
          <ac:chgData name="Phillip Kaufman" userId="c001b2a046940d7c" providerId="LiveId" clId="{5CB25B10-5B1C-4017-B167-ED3104435743}" dt="2024-05-27T07:31:31.973" v="8663"/>
          <ac:spMkLst>
            <pc:docMk/>
            <pc:sldMk cId="1675314711" sldId="950"/>
            <ac:spMk id="212" creationId="{F76D37FF-BB23-AEF9-3997-B9197823EA35}"/>
          </ac:spMkLst>
        </pc:spChg>
        <pc:spChg chg="mod">
          <ac:chgData name="Phillip Kaufman" userId="c001b2a046940d7c" providerId="LiveId" clId="{5CB25B10-5B1C-4017-B167-ED3104435743}" dt="2024-05-27T07:31:31.973" v="8663"/>
          <ac:spMkLst>
            <pc:docMk/>
            <pc:sldMk cId="1675314711" sldId="950"/>
            <ac:spMk id="215" creationId="{23CF5803-856B-8CCF-B1CD-8FCFE20BCBA4}"/>
          </ac:spMkLst>
        </pc:spChg>
        <pc:spChg chg="mod">
          <ac:chgData name="Phillip Kaufman" userId="c001b2a046940d7c" providerId="LiveId" clId="{5CB25B10-5B1C-4017-B167-ED3104435743}" dt="2024-05-27T07:31:31.973" v="8663"/>
          <ac:spMkLst>
            <pc:docMk/>
            <pc:sldMk cId="1675314711" sldId="950"/>
            <ac:spMk id="216" creationId="{1B80682B-22C6-6EAB-866B-8C8EF4712EE2}"/>
          </ac:spMkLst>
        </pc:spChg>
        <pc:spChg chg="mod">
          <ac:chgData name="Phillip Kaufman" userId="c001b2a046940d7c" providerId="LiveId" clId="{5CB25B10-5B1C-4017-B167-ED3104435743}" dt="2024-05-27T07:31:31.973" v="8663"/>
          <ac:spMkLst>
            <pc:docMk/>
            <pc:sldMk cId="1675314711" sldId="950"/>
            <ac:spMk id="219" creationId="{0436C517-2ABF-F2B3-9AD2-070487EE3E6E}"/>
          </ac:spMkLst>
        </pc:spChg>
        <pc:spChg chg="mod">
          <ac:chgData name="Phillip Kaufman" userId="c001b2a046940d7c" providerId="LiveId" clId="{5CB25B10-5B1C-4017-B167-ED3104435743}" dt="2024-05-27T07:31:31.973" v="8663"/>
          <ac:spMkLst>
            <pc:docMk/>
            <pc:sldMk cId="1675314711" sldId="950"/>
            <ac:spMk id="220" creationId="{63653DE4-0889-438A-4943-A5D2F86F034B}"/>
          </ac:spMkLst>
        </pc:spChg>
        <pc:spChg chg="mod">
          <ac:chgData name="Phillip Kaufman" userId="c001b2a046940d7c" providerId="LiveId" clId="{5CB25B10-5B1C-4017-B167-ED3104435743}" dt="2024-05-27T07:31:31.973" v="8663"/>
          <ac:spMkLst>
            <pc:docMk/>
            <pc:sldMk cId="1675314711" sldId="950"/>
            <ac:spMk id="223" creationId="{FBA06471-937A-4F94-36AD-F4D4419CECC5}"/>
          </ac:spMkLst>
        </pc:spChg>
        <pc:spChg chg="mod">
          <ac:chgData name="Phillip Kaufman" userId="c001b2a046940d7c" providerId="LiveId" clId="{5CB25B10-5B1C-4017-B167-ED3104435743}" dt="2024-05-27T07:31:31.973" v="8663"/>
          <ac:spMkLst>
            <pc:docMk/>
            <pc:sldMk cId="1675314711" sldId="950"/>
            <ac:spMk id="257" creationId="{4E258535-B124-18DF-1BB6-4FA5A0E33CB4}"/>
          </ac:spMkLst>
        </pc:spChg>
        <pc:spChg chg="mod">
          <ac:chgData name="Phillip Kaufman" userId="c001b2a046940d7c" providerId="LiveId" clId="{5CB25B10-5B1C-4017-B167-ED3104435743}" dt="2024-05-27T07:31:31.973" v="8663"/>
          <ac:spMkLst>
            <pc:docMk/>
            <pc:sldMk cId="1675314711" sldId="950"/>
            <ac:spMk id="258" creationId="{3271A7A1-93B4-C399-90F7-C8EBEE55D139}"/>
          </ac:spMkLst>
        </pc:spChg>
        <pc:spChg chg="mod">
          <ac:chgData name="Phillip Kaufman" userId="c001b2a046940d7c" providerId="LiveId" clId="{5CB25B10-5B1C-4017-B167-ED3104435743}" dt="2024-05-26T07:05:58.996" v="7580"/>
          <ac:spMkLst>
            <pc:docMk/>
            <pc:sldMk cId="1675314711" sldId="950"/>
            <ac:spMk id="270" creationId="{3BEEFD54-A96C-6FCE-F507-3F26D0748BE7}"/>
          </ac:spMkLst>
        </pc:spChg>
        <pc:spChg chg="mod">
          <ac:chgData name="Phillip Kaufman" userId="c001b2a046940d7c" providerId="LiveId" clId="{5CB25B10-5B1C-4017-B167-ED3104435743}" dt="2024-05-26T07:05:58.996" v="7580"/>
          <ac:spMkLst>
            <pc:docMk/>
            <pc:sldMk cId="1675314711" sldId="950"/>
            <ac:spMk id="271" creationId="{6EEDEDB3-7E52-BDF0-AF5A-DB744D8AAA86}"/>
          </ac:spMkLst>
        </pc:spChg>
        <pc:grpChg chg="add mod">
          <ac:chgData name="Phillip Kaufman" userId="c001b2a046940d7c" providerId="LiveId" clId="{5CB25B10-5B1C-4017-B167-ED3104435743}" dt="2024-05-14T06:48:47.734" v="787"/>
          <ac:grpSpMkLst>
            <pc:docMk/>
            <pc:sldMk cId="1675314711" sldId="950"/>
            <ac:grpSpMk id="5" creationId="{46B67F68-08A5-AD91-C4E7-33286604F043}"/>
          </ac:grpSpMkLst>
        </pc:grpChg>
        <pc:grpChg chg="add del mod">
          <ac:chgData name="Phillip Kaufman" userId="c001b2a046940d7c" providerId="LiveId" clId="{5CB25B10-5B1C-4017-B167-ED3104435743}" dt="2024-05-27T07:31:31.601" v="8662" actId="478"/>
          <ac:grpSpMkLst>
            <pc:docMk/>
            <pc:sldMk cId="1675314711" sldId="950"/>
            <ac:grpSpMk id="5" creationId="{688F803D-BBFD-D91F-76F1-E15C62906577}"/>
          </ac:grpSpMkLst>
        </pc:grpChg>
        <pc:grpChg chg="add mod">
          <ac:chgData name="Phillip Kaufman" userId="c001b2a046940d7c" providerId="LiveId" clId="{5CB25B10-5B1C-4017-B167-ED3104435743}" dt="2024-05-18T03:13:02.095" v="2749"/>
          <ac:grpSpMkLst>
            <pc:docMk/>
            <pc:sldMk cId="1675314711" sldId="950"/>
            <ac:grpSpMk id="5" creationId="{8A3BEF72-ADB2-0E3A-53B3-5519F8D6F664}"/>
          </ac:grpSpMkLst>
        </pc:grpChg>
        <pc:grpChg chg="mod">
          <ac:chgData name="Phillip Kaufman" userId="c001b2a046940d7c" providerId="LiveId" clId="{5CB25B10-5B1C-4017-B167-ED3104435743}" dt="2024-05-26T07:05:58.996" v="7580"/>
          <ac:grpSpMkLst>
            <pc:docMk/>
            <pc:sldMk cId="1675314711" sldId="950"/>
            <ac:grpSpMk id="6" creationId="{23720D50-98E2-8200-BFEE-56F339A72EF4}"/>
          </ac:grpSpMkLst>
        </pc:grpChg>
        <pc:grpChg chg="mod">
          <ac:chgData name="Phillip Kaufman" userId="c001b2a046940d7c" providerId="LiveId" clId="{5CB25B10-5B1C-4017-B167-ED3104435743}" dt="2024-05-14T06:48:47.734" v="787"/>
          <ac:grpSpMkLst>
            <pc:docMk/>
            <pc:sldMk cId="1675314711" sldId="950"/>
            <ac:grpSpMk id="6" creationId="{C4B90910-B059-5C43-08F2-072AA32C8FD9}"/>
          </ac:grpSpMkLst>
        </pc:grpChg>
        <pc:grpChg chg="mod">
          <ac:chgData name="Phillip Kaufman" userId="c001b2a046940d7c" providerId="LiveId" clId="{5CB25B10-5B1C-4017-B167-ED3104435743}" dt="2024-05-26T07:05:58.996" v="7580"/>
          <ac:grpSpMkLst>
            <pc:docMk/>
            <pc:sldMk cId="1675314711" sldId="950"/>
            <ac:grpSpMk id="7" creationId="{6AF9AE22-8559-FB15-75BC-BB0DC2C1CA1A}"/>
          </ac:grpSpMkLst>
        </pc:grpChg>
        <pc:grpChg chg="mod">
          <ac:chgData name="Phillip Kaufman" userId="c001b2a046940d7c" providerId="LiveId" clId="{5CB25B10-5B1C-4017-B167-ED3104435743}" dt="2024-05-14T06:48:47.734" v="787"/>
          <ac:grpSpMkLst>
            <pc:docMk/>
            <pc:sldMk cId="1675314711" sldId="950"/>
            <ac:grpSpMk id="8" creationId="{2034D66E-675B-AD8E-7406-C1C5F9160430}"/>
          </ac:grpSpMkLst>
        </pc:grpChg>
        <pc:grpChg chg="mod">
          <ac:chgData name="Phillip Kaufman" userId="c001b2a046940d7c" providerId="LiveId" clId="{5CB25B10-5B1C-4017-B167-ED3104435743}" dt="2024-05-18T03:13:02.095" v="2749"/>
          <ac:grpSpMkLst>
            <pc:docMk/>
            <pc:sldMk cId="1675314711" sldId="950"/>
            <ac:grpSpMk id="8" creationId="{312E214D-C775-A7F4-CF97-C35050E792E8}"/>
          </ac:grpSpMkLst>
        </pc:grpChg>
        <pc:grpChg chg="mod">
          <ac:chgData name="Phillip Kaufman" userId="c001b2a046940d7c" providerId="LiveId" clId="{5CB25B10-5B1C-4017-B167-ED3104435743}" dt="2024-05-26T07:05:58.996" v="7580"/>
          <ac:grpSpMkLst>
            <pc:docMk/>
            <pc:sldMk cId="1675314711" sldId="950"/>
            <ac:grpSpMk id="8" creationId="{D5283FCE-71CA-832C-8F10-B74509170C04}"/>
          </ac:grpSpMkLst>
        </pc:grpChg>
        <pc:grpChg chg="mod">
          <ac:chgData name="Phillip Kaufman" userId="c001b2a046940d7c" providerId="LiveId" clId="{5CB25B10-5B1C-4017-B167-ED3104435743}" dt="2024-05-26T07:05:58.996" v="7580"/>
          <ac:grpSpMkLst>
            <pc:docMk/>
            <pc:sldMk cId="1675314711" sldId="950"/>
            <ac:grpSpMk id="9" creationId="{68F5C5EF-D1E2-B508-3A25-3832BEBCB9AB}"/>
          </ac:grpSpMkLst>
        </pc:grpChg>
        <pc:grpChg chg="mod">
          <ac:chgData name="Phillip Kaufman" userId="c001b2a046940d7c" providerId="LiveId" clId="{5CB25B10-5B1C-4017-B167-ED3104435743}" dt="2024-05-14T06:48:47.734" v="787"/>
          <ac:grpSpMkLst>
            <pc:docMk/>
            <pc:sldMk cId="1675314711" sldId="950"/>
            <ac:grpSpMk id="9" creationId="{9AA26BD0-8C2E-62EE-7B14-0F2321D51500}"/>
          </ac:grpSpMkLst>
        </pc:grpChg>
        <pc:grpChg chg="mod">
          <ac:chgData name="Phillip Kaufman" userId="c001b2a046940d7c" providerId="LiveId" clId="{5CB25B10-5B1C-4017-B167-ED3104435743}" dt="2024-05-26T07:05:58.996" v="7580"/>
          <ac:grpSpMkLst>
            <pc:docMk/>
            <pc:sldMk cId="1675314711" sldId="950"/>
            <ac:grpSpMk id="14" creationId="{CB6A01D2-BD50-FC8C-A6F1-D3072542AFA5}"/>
          </ac:grpSpMkLst>
        </pc:grpChg>
        <pc:grpChg chg="mod">
          <ac:chgData name="Phillip Kaufman" userId="c001b2a046940d7c" providerId="LiveId" clId="{5CB25B10-5B1C-4017-B167-ED3104435743}" dt="2024-05-26T07:05:58.996" v="7580"/>
          <ac:grpSpMkLst>
            <pc:docMk/>
            <pc:sldMk cId="1675314711" sldId="950"/>
            <ac:grpSpMk id="15" creationId="{CF5DF385-C454-A038-52FA-9F845AF4C584}"/>
          </ac:grpSpMkLst>
        </pc:grpChg>
        <pc:grpChg chg="add mod">
          <ac:chgData name="Phillip Kaufman" userId="c001b2a046940d7c" providerId="LiveId" clId="{5CB25B10-5B1C-4017-B167-ED3104435743}" dt="2024-05-18T03:14:59.860" v="2769"/>
          <ac:grpSpMkLst>
            <pc:docMk/>
            <pc:sldMk cId="1675314711" sldId="950"/>
            <ac:grpSpMk id="17" creationId="{6E007489-AB0E-CDFE-69A2-10CC7842A6F5}"/>
          </ac:grpSpMkLst>
        </pc:grpChg>
        <pc:grpChg chg="mod">
          <ac:chgData name="Phillip Kaufman" userId="c001b2a046940d7c" providerId="LiveId" clId="{5CB25B10-5B1C-4017-B167-ED3104435743}" dt="2024-05-18T03:14:59.860" v="2769"/>
          <ac:grpSpMkLst>
            <pc:docMk/>
            <pc:sldMk cId="1675314711" sldId="950"/>
            <ac:grpSpMk id="18" creationId="{7E433DAC-64E4-D3DF-70A1-6B43C24200BE}"/>
          </ac:grpSpMkLst>
        </pc:grpChg>
        <pc:grpChg chg="mod">
          <ac:chgData name="Phillip Kaufman" userId="c001b2a046940d7c" providerId="LiveId" clId="{5CB25B10-5B1C-4017-B167-ED3104435743}" dt="2024-05-18T03:14:59.860" v="2769"/>
          <ac:grpSpMkLst>
            <pc:docMk/>
            <pc:sldMk cId="1675314711" sldId="950"/>
            <ac:grpSpMk id="20" creationId="{0FC7E479-AF87-8355-0F5E-412FF203ACA7}"/>
          </ac:grpSpMkLst>
        </pc:grpChg>
        <pc:grpChg chg="mod">
          <ac:chgData name="Phillip Kaufman" userId="c001b2a046940d7c" providerId="LiveId" clId="{5CB25B10-5B1C-4017-B167-ED3104435743}" dt="2024-05-18T03:14:59.860" v="2769"/>
          <ac:grpSpMkLst>
            <pc:docMk/>
            <pc:sldMk cId="1675314711" sldId="950"/>
            <ac:grpSpMk id="23" creationId="{BB4D35B9-87F9-E046-A402-B1A9881BF826}"/>
          </ac:grpSpMkLst>
        </pc:grpChg>
        <pc:grpChg chg="mod">
          <ac:chgData name="Phillip Kaufman" userId="c001b2a046940d7c" providerId="LiveId" clId="{5CB25B10-5B1C-4017-B167-ED3104435743}" dt="2024-05-26T07:05:58.996" v="7580"/>
          <ac:grpSpMkLst>
            <pc:docMk/>
            <pc:sldMk cId="1675314711" sldId="950"/>
            <ac:grpSpMk id="37" creationId="{1D470366-C476-6D71-22E7-A109935D51DE}"/>
          </ac:grpSpMkLst>
        </pc:grpChg>
        <pc:grpChg chg="mod">
          <ac:chgData name="Phillip Kaufman" userId="c001b2a046940d7c" providerId="LiveId" clId="{5CB25B10-5B1C-4017-B167-ED3104435743}" dt="2024-05-26T07:05:58.996" v="7580"/>
          <ac:grpSpMkLst>
            <pc:docMk/>
            <pc:sldMk cId="1675314711" sldId="950"/>
            <ac:grpSpMk id="38" creationId="{211AF1A3-FBC5-E8B6-54F7-68297D024872}"/>
          </ac:grpSpMkLst>
        </pc:grpChg>
        <pc:grpChg chg="mod">
          <ac:chgData name="Phillip Kaufman" userId="c001b2a046940d7c" providerId="LiveId" clId="{5CB25B10-5B1C-4017-B167-ED3104435743}" dt="2024-05-26T07:05:58.996" v="7580"/>
          <ac:grpSpMkLst>
            <pc:docMk/>
            <pc:sldMk cId="1675314711" sldId="950"/>
            <ac:grpSpMk id="39" creationId="{7018A5C2-11CF-663E-3C7F-96ECB638660E}"/>
          </ac:grpSpMkLst>
        </pc:grpChg>
        <pc:grpChg chg="mod">
          <ac:chgData name="Phillip Kaufman" userId="c001b2a046940d7c" providerId="LiveId" clId="{5CB25B10-5B1C-4017-B167-ED3104435743}" dt="2024-05-14T06:48:47.734" v="787"/>
          <ac:grpSpMkLst>
            <pc:docMk/>
            <pc:sldMk cId="1675314711" sldId="950"/>
            <ac:grpSpMk id="52" creationId="{3868EA44-AA0F-C68E-9007-376D45640359}"/>
          </ac:grpSpMkLst>
        </pc:grpChg>
        <pc:grpChg chg="del">
          <ac:chgData name="Phillip Kaufman" userId="c001b2a046940d7c" providerId="LiveId" clId="{5CB25B10-5B1C-4017-B167-ED3104435743}" dt="2024-05-18T03:13:01.848" v="2748" actId="478"/>
          <ac:grpSpMkLst>
            <pc:docMk/>
            <pc:sldMk cId="1675314711" sldId="950"/>
            <ac:grpSpMk id="55" creationId="{82812486-CECF-4C67-A1E3-003ACACF03DF}"/>
          </ac:grpSpMkLst>
        </pc:grpChg>
        <pc:grpChg chg="del">
          <ac:chgData name="Phillip Kaufman" userId="c001b2a046940d7c" providerId="LiveId" clId="{5CB25B10-5B1C-4017-B167-ED3104435743}" dt="2024-05-14T06:48:47.456" v="786" actId="478"/>
          <ac:grpSpMkLst>
            <pc:docMk/>
            <pc:sldMk cId="1675314711" sldId="950"/>
            <ac:grpSpMk id="130" creationId="{33D0908B-5BEE-535C-4575-28F342E22472}"/>
          </ac:grpSpMkLst>
        </pc:grpChg>
        <pc:grpChg chg="mod">
          <ac:chgData name="Phillip Kaufman" userId="c001b2a046940d7c" providerId="LiveId" clId="{5CB25B10-5B1C-4017-B167-ED3104435743}" dt="2024-05-18T03:14:59.860" v="2769"/>
          <ac:grpSpMkLst>
            <pc:docMk/>
            <pc:sldMk cId="1675314711" sldId="950"/>
            <ac:grpSpMk id="132" creationId="{BEADC25F-C807-9ED1-61EB-8629A3DB659F}"/>
          </ac:grpSpMkLst>
        </pc:grpChg>
        <pc:grpChg chg="del">
          <ac:chgData name="Phillip Kaufman" userId="c001b2a046940d7c" providerId="LiveId" clId="{5CB25B10-5B1C-4017-B167-ED3104435743}" dt="2024-05-26T07:05:58.711" v="7579" actId="478"/>
          <ac:grpSpMkLst>
            <pc:docMk/>
            <pc:sldMk cId="1675314711" sldId="950"/>
            <ac:grpSpMk id="196" creationId="{320953C0-9CEB-3155-56B2-69B85ADF6A94}"/>
          </ac:grpSpMkLst>
        </pc:grpChg>
        <pc:grpChg chg="add mod">
          <ac:chgData name="Phillip Kaufman" userId="c001b2a046940d7c" providerId="LiveId" clId="{5CB25B10-5B1C-4017-B167-ED3104435743}" dt="2024-05-27T07:31:31.973" v="8663"/>
          <ac:grpSpMkLst>
            <pc:docMk/>
            <pc:sldMk cId="1675314711" sldId="950"/>
            <ac:grpSpMk id="196" creationId="{D9C259FE-F0A6-C4E3-9409-9BFB34FEC81E}"/>
          </ac:grpSpMkLst>
        </pc:grpChg>
        <pc:grpChg chg="mod">
          <ac:chgData name="Phillip Kaufman" userId="c001b2a046940d7c" providerId="LiveId" clId="{5CB25B10-5B1C-4017-B167-ED3104435743}" dt="2024-05-27T07:31:31.973" v="8663"/>
          <ac:grpSpMkLst>
            <pc:docMk/>
            <pc:sldMk cId="1675314711" sldId="950"/>
            <ac:grpSpMk id="197" creationId="{0218F1F6-CEDA-1181-EBD5-BB2444D0E7D0}"/>
          </ac:grpSpMkLst>
        </pc:grpChg>
        <pc:grpChg chg="mod">
          <ac:chgData name="Phillip Kaufman" userId="c001b2a046940d7c" providerId="LiveId" clId="{5CB25B10-5B1C-4017-B167-ED3104435743}" dt="2024-05-27T07:31:31.973" v="8663"/>
          <ac:grpSpMkLst>
            <pc:docMk/>
            <pc:sldMk cId="1675314711" sldId="950"/>
            <ac:grpSpMk id="198" creationId="{59FE06B2-52B3-91DC-102D-02069F8952B1}"/>
          </ac:grpSpMkLst>
        </pc:grpChg>
        <pc:grpChg chg="mod">
          <ac:chgData name="Phillip Kaufman" userId="c001b2a046940d7c" providerId="LiveId" clId="{5CB25B10-5B1C-4017-B167-ED3104435743}" dt="2024-05-27T07:31:31.973" v="8663"/>
          <ac:grpSpMkLst>
            <pc:docMk/>
            <pc:sldMk cId="1675314711" sldId="950"/>
            <ac:grpSpMk id="199" creationId="{AECB3553-49E4-B16D-6C9C-F3057360F378}"/>
          </ac:grpSpMkLst>
        </pc:grpChg>
        <pc:grpChg chg="mod">
          <ac:chgData name="Phillip Kaufman" userId="c001b2a046940d7c" providerId="LiveId" clId="{5CB25B10-5B1C-4017-B167-ED3104435743}" dt="2024-05-27T07:31:31.973" v="8663"/>
          <ac:grpSpMkLst>
            <pc:docMk/>
            <pc:sldMk cId="1675314711" sldId="950"/>
            <ac:grpSpMk id="200" creationId="{6583C3C0-C6CA-3C63-F762-8EE148CF0476}"/>
          </ac:grpSpMkLst>
        </pc:grpChg>
        <pc:grpChg chg="mod">
          <ac:chgData name="Phillip Kaufman" userId="c001b2a046940d7c" providerId="LiveId" clId="{5CB25B10-5B1C-4017-B167-ED3104435743}" dt="2024-05-27T07:31:31.973" v="8663"/>
          <ac:grpSpMkLst>
            <pc:docMk/>
            <pc:sldMk cId="1675314711" sldId="950"/>
            <ac:grpSpMk id="201" creationId="{9C3E1785-366C-54CD-A1A6-0256E614B6CB}"/>
          </ac:grpSpMkLst>
        </pc:grpChg>
        <pc:grpChg chg="mod">
          <ac:chgData name="Phillip Kaufman" userId="c001b2a046940d7c" providerId="LiveId" clId="{5CB25B10-5B1C-4017-B167-ED3104435743}" dt="2024-05-27T07:31:31.973" v="8663"/>
          <ac:grpSpMkLst>
            <pc:docMk/>
            <pc:sldMk cId="1675314711" sldId="950"/>
            <ac:grpSpMk id="202" creationId="{733B379C-60B1-F469-DCA9-E678EE9770EB}"/>
          </ac:grpSpMkLst>
        </pc:grpChg>
        <pc:grpChg chg="mod">
          <ac:chgData name="Phillip Kaufman" userId="c001b2a046940d7c" providerId="LiveId" clId="{5CB25B10-5B1C-4017-B167-ED3104435743}" dt="2024-05-27T07:31:31.973" v="8663"/>
          <ac:grpSpMkLst>
            <pc:docMk/>
            <pc:sldMk cId="1675314711" sldId="950"/>
            <ac:grpSpMk id="203" creationId="{D00E75A3-F09E-EC96-0B25-3CC0CAB95315}"/>
          </ac:grpSpMkLst>
        </pc:grpChg>
        <pc:grpChg chg="mod">
          <ac:chgData name="Phillip Kaufman" userId="c001b2a046940d7c" providerId="LiveId" clId="{5CB25B10-5B1C-4017-B167-ED3104435743}" dt="2024-05-27T07:31:31.973" v="8663"/>
          <ac:grpSpMkLst>
            <pc:docMk/>
            <pc:sldMk cId="1675314711" sldId="950"/>
            <ac:grpSpMk id="224" creationId="{C2BD05E7-065E-AEF2-CA26-740FF1870D19}"/>
          </ac:grpSpMkLst>
        </pc:grpChg>
        <pc:grpChg chg="mod">
          <ac:chgData name="Phillip Kaufman" userId="c001b2a046940d7c" providerId="LiveId" clId="{5CB25B10-5B1C-4017-B167-ED3104435743}" dt="2024-05-27T07:31:31.973" v="8663"/>
          <ac:grpSpMkLst>
            <pc:docMk/>
            <pc:sldMk cId="1675314711" sldId="950"/>
            <ac:grpSpMk id="259" creationId="{3BEF2B80-A036-EDD3-D9CF-FDD405B4B1DE}"/>
          </ac:grpSpMkLst>
        </pc:grpChg>
        <pc:grpChg chg="mod">
          <ac:chgData name="Phillip Kaufman" userId="c001b2a046940d7c" providerId="LiveId" clId="{5CB25B10-5B1C-4017-B167-ED3104435743}" dt="2024-05-26T07:05:58.996" v="7580"/>
          <ac:grpSpMkLst>
            <pc:docMk/>
            <pc:sldMk cId="1675314711" sldId="950"/>
            <ac:grpSpMk id="272" creationId="{3F07FE14-1794-FAEB-2ADB-576576DD8A5C}"/>
          </ac:grpSpMkLst>
        </pc:grpChg>
        <pc:cxnChg chg="mod">
          <ac:chgData name="Phillip Kaufman" userId="c001b2a046940d7c" providerId="LiveId" clId="{5CB25B10-5B1C-4017-B167-ED3104435743}" dt="2024-05-18T03:13:02.095" v="2749"/>
          <ac:cxnSpMkLst>
            <pc:docMk/>
            <pc:sldMk cId="1675314711" sldId="950"/>
            <ac:cxnSpMk id="9" creationId="{7FBD7C34-0BB2-98FF-AFBC-BDB5F07C945F}"/>
          </ac:cxnSpMkLst>
        </pc:cxnChg>
        <pc:cxnChg chg="mod">
          <ac:chgData name="Phillip Kaufman" userId="c001b2a046940d7c" providerId="LiveId" clId="{5CB25B10-5B1C-4017-B167-ED3104435743}" dt="2024-05-18T03:13:02.095" v="2749"/>
          <ac:cxnSpMkLst>
            <pc:docMk/>
            <pc:sldMk cId="1675314711" sldId="950"/>
            <ac:cxnSpMk id="16" creationId="{49096753-A37D-9CEF-0025-CFC8ABE7503F}"/>
          </ac:cxnSpMkLst>
        </pc:cxnChg>
        <pc:cxnChg chg="mod">
          <ac:chgData name="Phillip Kaufman" userId="c001b2a046940d7c" providerId="LiveId" clId="{5CB25B10-5B1C-4017-B167-ED3104435743}" dt="2024-05-14T06:48:47.734" v="787"/>
          <ac:cxnSpMkLst>
            <pc:docMk/>
            <pc:sldMk cId="1675314711" sldId="950"/>
            <ac:cxnSpMk id="16" creationId="{5FE95442-9B9E-ECBB-5E41-6074F2DD4403}"/>
          </ac:cxnSpMkLst>
        </pc:cxnChg>
        <pc:cxnChg chg="mod">
          <ac:chgData name="Phillip Kaufman" userId="c001b2a046940d7c" providerId="LiveId" clId="{5CB25B10-5B1C-4017-B167-ED3104435743}" dt="2024-05-27T07:31:31.601" v="8662" actId="478"/>
          <ac:cxnSpMkLst>
            <pc:docMk/>
            <pc:sldMk cId="1675314711" sldId="950"/>
            <ac:cxnSpMk id="17" creationId="{577CCFEE-55BE-28CB-655C-066D9B3F7544}"/>
          </ac:cxnSpMkLst>
        </pc:cxnChg>
        <pc:cxnChg chg="mod">
          <ac:chgData name="Phillip Kaufman" userId="c001b2a046940d7c" providerId="LiveId" clId="{5CB25B10-5B1C-4017-B167-ED3104435743}" dt="2024-05-14T06:48:47.734" v="787"/>
          <ac:cxnSpMkLst>
            <pc:docMk/>
            <pc:sldMk cId="1675314711" sldId="950"/>
            <ac:cxnSpMk id="17" creationId="{B029E932-D150-7365-4598-D37DF15AC997}"/>
          </ac:cxnSpMkLst>
        </pc:cxnChg>
        <pc:cxnChg chg="mod">
          <ac:chgData name="Phillip Kaufman" userId="c001b2a046940d7c" providerId="LiveId" clId="{5CB25B10-5B1C-4017-B167-ED3104435743}" dt="2024-05-27T07:31:31.601" v="8662" actId="478"/>
          <ac:cxnSpMkLst>
            <pc:docMk/>
            <pc:sldMk cId="1675314711" sldId="950"/>
            <ac:cxnSpMk id="18" creationId="{064213F3-9D99-375B-4486-C3B7F49E853E}"/>
          </ac:cxnSpMkLst>
        </pc:cxnChg>
        <pc:cxnChg chg="mod">
          <ac:chgData name="Phillip Kaufman" userId="c001b2a046940d7c" providerId="LiveId" clId="{5CB25B10-5B1C-4017-B167-ED3104435743}" dt="2024-05-14T06:48:47.734" v="787"/>
          <ac:cxnSpMkLst>
            <pc:docMk/>
            <pc:sldMk cId="1675314711" sldId="950"/>
            <ac:cxnSpMk id="18" creationId="{A6A71E37-3792-C54C-4F2E-9762C2E04C8E}"/>
          </ac:cxnSpMkLst>
        </pc:cxnChg>
        <pc:cxnChg chg="mod">
          <ac:chgData name="Phillip Kaufman" userId="c001b2a046940d7c" providerId="LiveId" clId="{5CB25B10-5B1C-4017-B167-ED3104435743}" dt="2024-05-14T06:48:47.734" v="787"/>
          <ac:cxnSpMkLst>
            <pc:docMk/>
            <pc:sldMk cId="1675314711" sldId="950"/>
            <ac:cxnSpMk id="20" creationId="{385A86CD-54B7-B9B6-EC95-9A3DE793C4B3}"/>
          </ac:cxnSpMkLst>
        </pc:cxnChg>
        <pc:cxnChg chg="mod">
          <ac:chgData name="Phillip Kaufman" userId="c001b2a046940d7c" providerId="LiveId" clId="{5CB25B10-5B1C-4017-B167-ED3104435743}" dt="2024-05-14T06:48:47.734" v="787"/>
          <ac:cxnSpMkLst>
            <pc:docMk/>
            <pc:sldMk cId="1675314711" sldId="950"/>
            <ac:cxnSpMk id="21" creationId="{119D35DA-2857-98C2-0814-AF64D598C7BA}"/>
          </ac:cxnSpMkLst>
        </pc:cxnChg>
        <pc:cxnChg chg="mod">
          <ac:chgData name="Phillip Kaufman" userId="c001b2a046940d7c" providerId="LiveId" clId="{5CB25B10-5B1C-4017-B167-ED3104435743}" dt="2024-05-14T06:48:47.734" v="787"/>
          <ac:cxnSpMkLst>
            <pc:docMk/>
            <pc:sldMk cId="1675314711" sldId="950"/>
            <ac:cxnSpMk id="22" creationId="{1191AD11-8E8D-940A-7113-4A63E10F87FE}"/>
          </ac:cxnSpMkLst>
        </pc:cxnChg>
        <pc:cxnChg chg="mod">
          <ac:chgData name="Phillip Kaufman" userId="c001b2a046940d7c" providerId="LiveId" clId="{5CB25B10-5B1C-4017-B167-ED3104435743}" dt="2024-05-27T07:31:31.601" v="8662" actId="478"/>
          <ac:cxnSpMkLst>
            <pc:docMk/>
            <pc:sldMk cId="1675314711" sldId="950"/>
            <ac:cxnSpMk id="22" creationId="{288D5647-9B27-AAB4-A13C-9114BFCBD725}"/>
          </ac:cxnSpMkLst>
        </pc:cxnChg>
        <pc:cxnChg chg="mod">
          <ac:chgData name="Phillip Kaufman" userId="c001b2a046940d7c" providerId="LiveId" clId="{5CB25B10-5B1C-4017-B167-ED3104435743}" dt="2024-05-14T06:48:47.734" v="787"/>
          <ac:cxnSpMkLst>
            <pc:docMk/>
            <pc:sldMk cId="1675314711" sldId="950"/>
            <ac:cxnSpMk id="23" creationId="{9BB84CEE-5AE7-D145-7EF9-FEA9AA0278E9}"/>
          </ac:cxnSpMkLst>
        </pc:cxnChg>
        <pc:cxnChg chg="mod">
          <ac:chgData name="Phillip Kaufman" userId="c001b2a046940d7c" providerId="LiveId" clId="{5CB25B10-5B1C-4017-B167-ED3104435743}" dt="2024-05-27T07:31:31.601" v="8662" actId="478"/>
          <ac:cxnSpMkLst>
            <pc:docMk/>
            <pc:sldMk cId="1675314711" sldId="950"/>
            <ac:cxnSpMk id="23" creationId="{C29423D7-DFF0-6F64-7BB5-3A5A1F0DCCEC}"/>
          </ac:cxnSpMkLst>
        </pc:cxnChg>
        <pc:cxnChg chg="mod">
          <ac:chgData name="Phillip Kaufman" userId="c001b2a046940d7c" providerId="LiveId" clId="{5CB25B10-5B1C-4017-B167-ED3104435743}" dt="2024-05-14T06:48:47.734" v="787"/>
          <ac:cxnSpMkLst>
            <pc:docMk/>
            <pc:sldMk cId="1675314711" sldId="950"/>
            <ac:cxnSpMk id="24" creationId="{12F54E85-08C7-C268-FD05-E118B4ABB98B}"/>
          </ac:cxnSpMkLst>
        </pc:cxnChg>
        <pc:cxnChg chg="mod">
          <ac:chgData name="Phillip Kaufman" userId="c001b2a046940d7c" providerId="LiveId" clId="{5CB25B10-5B1C-4017-B167-ED3104435743}" dt="2024-05-18T03:14:59.860" v="2769"/>
          <ac:cxnSpMkLst>
            <pc:docMk/>
            <pc:sldMk cId="1675314711" sldId="950"/>
            <ac:cxnSpMk id="24" creationId="{A2B000E3-B817-C6D4-74F4-29C0415C9D56}"/>
          </ac:cxnSpMkLst>
        </pc:cxnChg>
        <pc:cxnChg chg="mod">
          <ac:chgData name="Phillip Kaufman" userId="c001b2a046940d7c" providerId="LiveId" clId="{5CB25B10-5B1C-4017-B167-ED3104435743}" dt="2024-05-18T03:14:59.860" v="2769"/>
          <ac:cxnSpMkLst>
            <pc:docMk/>
            <pc:sldMk cId="1675314711" sldId="950"/>
            <ac:cxnSpMk id="25" creationId="{85A46482-12BB-2AEA-86E9-18EC81291A6C}"/>
          </ac:cxnSpMkLst>
        </pc:cxnChg>
        <pc:cxnChg chg="mod">
          <ac:chgData name="Phillip Kaufman" userId="c001b2a046940d7c" providerId="LiveId" clId="{5CB25B10-5B1C-4017-B167-ED3104435743}" dt="2024-05-14T06:48:47.734" v="787"/>
          <ac:cxnSpMkLst>
            <pc:docMk/>
            <pc:sldMk cId="1675314711" sldId="950"/>
            <ac:cxnSpMk id="25" creationId="{8A6C5418-9D6D-74F6-CEF8-3101BBC64864}"/>
          </ac:cxnSpMkLst>
        </pc:cxnChg>
        <pc:cxnChg chg="mod">
          <ac:chgData name="Phillip Kaufman" userId="c001b2a046940d7c" providerId="LiveId" clId="{5CB25B10-5B1C-4017-B167-ED3104435743}" dt="2024-05-14T06:48:47.734" v="787"/>
          <ac:cxnSpMkLst>
            <pc:docMk/>
            <pc:sldMk cId="1675314711" sldId="950"/>
            <ac:cxnSpMk id="26" creationId="{44EFA5E9-7C1B-AC63-489E-0C58B261A64D}"/>
          </ac:cxnSpMkLst>
        </pc:cxnChg>
        <pc:cxnChg chg="mod">
          <ac:chgData name="Phillip Kaufman" userId="c001b2a046940d7c" providerId="LiveId" clId="{5CB25B10-5B1C-4017-B167-ED3104435743}" dt="2024-05-18T03:14:59.860" v="2769"/>
          <ac:cxnSpMkLst>
            <pc:docMk/>
            <pc:sldMk cId="1675314711" sldId="950"/>
            <ac:cxnSpMk id="26" creationId="{94E56331-B208-13BE-F1D8-D353205E060E}"/>
          </ac:cxnSpMkLst>
        </pc:cxnChg>
        <pc:cxnChg chg="mod">
          <ac:chgData name="Phillip Kaufman" userId="c001b2a046940d7c" providerId="LiveId" clId="{5CB25B10-5B1C-4017-B167-ED3104435743}" dt="2024-05-27T07:31:31.601" v="8662" actId="478"/>
          <ac:cxnSpMkLst>
            <pc:docMk/>
            <pc:sldMk cId="1675314711" sldId="950"/>
            <ac:cxnSpMk id="26" creationId="{EB11305B-4162-0FAD-F75F-2A969581D994}"/>
          </ac:cxnSpMkLst>
        </pc:cxnChg>
        <pc:cxnChg chg="mod">
          <ac:chgData name="Phillip Kaufman" userId="c001b2a046940d7c" providerId="LiveId" clId="{5CB25B10-5B1C-4017-B167-ED3104435743}" dt="2024-05-27T07:31:31.601" v="8662" actId="478"/>
          <ac:cxnSpMkLst>
            <pc:docMk/>
            <pc:sldMk cId="1675314711" sldId="950"/>
            <ac:cxnSpMk id="27" creationId="{0D962F8C-8E02-887C-1A65-E131B3DD6234}"/>
          </ac:cxnSpMkLst>
        </pc:cxnChg>
        <pc:cxnChg chg="mod">
          <ac:chgData name="Phillip Kaufman" userId="c001b2a046940d7c" providerId="LiveId" clId="{5CB25B10-5B1C-4017-B167-ED3104435743}" dt="2024-05-18T03:14:59.860" v="2769"/>
          <ac:cxnSpMkLst>
            <pc:docMk/>
            <pc:sldMk cId="1675314711" sldId="950"/>
            <ac:cxnSpMk id="27" creationId="{1EAF5438-1AAD-49DD-E195-D8CD5A989313}"/>
          </ac:cxnSpMkLst>
        </pc:cxnChg>
        <pc:cxnChg chg="mod">
          <ac:chgData name="Phillip Kaufman" userId="c001b2a046940d7c" providerId="LiveId" clId="{5CB25B10-5B1C-4017-B167-ED3104435743}" dt="2024-05-14T06:48:47.734" v="787"/>
          <ac:cxnSpMkLst>
            <pc:docMk/>
            <pc:sldMk cId="1675314711" sldId="950"/>
            <ac:cxnSpMk id="27" creationId="{5BE57E42-605D-481E-C633-AD1763AE1FF9}"/>
          </ac:cxnSpMkLst>
        </pc:cxnChg>
        <pc:cxnChg chg="mod">
          <ac:chgData name="Phillip Kaufman" userId="c001b2a046940d7c" providerId="LiveId" clId="{5CB25B10-5B1C-4017-B167-ED3104435743}" dt="2024-05-14T06:48:47.734" v="787"/>
          <ac:cxnSpMkLst>
            <pc:docMk/>
            <pc:sldMk cId="1675314711" sldId="950"/>
            <ac:cxnSpMk id="28" creationId="{685004E6-8106-8E56-52B9-A1D6779C9DF9}"/>
          </ac:cxnSpMkLst>
        </pc:cxnChg>
        <pc:cxnChg chg="mod">
          <ac:chgData name="Phillip Kaufman" userId="c001b2a046940d7c" providerId="LiveId" clId="{5CB25B10-5B1C-4017-B167-ED3104435743}" dt="2024-05-18T03:14:59.860" v="2769"/>
          <ac:cxnSpMkLst>
            <pc:docMk/>
            <pc:sldMk cId="1675314711" sldId="950"/>
            <ac:cxnSpMk id="28" creationId="{A25BAB16-2B12-A801-C670-FE763F4F2333}"/>
          </ac:cxnSpMkLst>
        </pc:cxnChg>
        <pc:cxnChg chg="mod">
          <ac:chgData name="Phillip Kaufman" userId="c001b2a046940d7c" providerId="LiveId" clId="{5CB25B10-5B1C-4017-B167-ED3104435743}" dt="2024-05-18T03:14:59.860" v="2769"/>
          <ac:cxnSpMkLst>
            <pc:docMk/>
            <pc:sldMk cId="1675314711" sldId="950"/>
            <ac:cxnSpMk id="29" creationId="{5868EB9C-C071-DDBD-E6F0-34C7A22EE2C5}"/>
          </ac:cxnSpMkLst>
        </pc:cxnChg>
        <pc:cxnChg chg="mod">
          <ac:chgData name="Phillip Kaufman" userId="c001b2a046940d7c" providerId="LiveId" clId="{5CB25B10-5B1C-4017-B167-ED3104435743}" dt="2024-05-14T06:48:47.734" v="787"/>
          <ac:cxnSpMkLst>
            <pc:docMk/>
            <pc:sldMk cId="1675314711" sldId="950"/>
            <ac:cxnSpMk id="29" creationId="{F6B4439B-171E-DE23-E588-8C56E8CE8998}"/>
          </ac:cxnSpMkLst>
        </pc:cxnChg>
        <pc:cxnChg chg="mod">
          <ac:chgData name="Phillip Kaufman" userId="c001b2a046940d7c" providerId="LiveId" clId="{5CB25B10-5B1C-4017-B167-ED3104435743}" dt="2024-05-27T07:31:31.601" v="8662" actId="478"/>
          <ac:cxnSpMkLst>
            <pc:docMk/>
            <pc:sldMk cId="1675314711" sldId="950"/>
            <ac:cxnSpMk id="30" creationId="{2F7570BD-8964-DB9C-BA66-3FF7FDBC7717}"/>
          </ac:cxnSpMkLst>
        </pc:cxnChg>
        <pc:cxnChg chg="mod">
          <ac:chgData name="Phillip Kaufman" userId="c001b2a046940d7c" providerId="LiveId" clId="{5CB25B10-5B1C-4017-B167-ED3104435743}" dt="2024-05-14T06:48:47.734" v="787"/>
          <ac:cxnSpMkLst>
            <pc:docMk/>
            <pc:sldMk cId="1675314711" sldId="950"/>
            <ac:cxnSpMk id="30" creationId="{A3715193-AB6D-1E40-E4F1-11C817E1C4F1}"/>
          </ac:cxnSpMkLst>
        </pc:cxnChg>
        <pc:cxnChg chg="mod">
          <ac:chgData name="Phillip Kaufman" userId="c001b2a046940d7c" providerId="LiveId" clId="{5CB25B10-5B1C-4017-B167-ED3104435743}" dt="2024-05-18T03:14:59.860" v="2769"/>
          <ac:cxnSpMkLst>
            <pc:docMk/>
            <pc:sldMk cId="1675314711" sldId="950"/>
            <ac:cxnSpMk id="30" creationId="{B1CC8FE9-F105-313D-245F-35D30CAD5E01}"/>
          </ac:cxnSpMkLst>
        </pc:cxnChg>
        <pc:cxnChg chg="mod">
          <ac:chgData name="Phillip Kaufman" userId="c001b2a046940d7c" providerId="LiveId" clId="{5CB25B10-5B1C-4017-B167-ED3104435743}" dt="2024-05-27T07:31:31.601" v="8662" actId="478"/>
          <ac:cxnSpMkLst>
            <pc:docMk/>
            <pc:sldMk cId="1675314711" sldId="950"/>
            <ac:cxnSpMk id="31" creationId="{B01BF324-FE44-9413-B2EC-52F9E5F6D18F}"/>
          </ac:cxnSpMkLst>
        </pc:cxnChg>
        <pc:cxnChg chg="mod">
          <ac:chgData name="Phillip Kaufman" userId="c001b2a046940d7c" providerId="LiveId" clId="{5CB25B10-5B1C-4017-B167-ED3104435743}" dt="2024-05-14T06:48:47.734" v="787"/>
          <ac:cxnSpMkLst>
            <pc:docMk/>
            <pc:sldMk cId="1675314711" sldId="950"/>
            <ac:cxnSpMk id="31" creationId="{B16127F5-8A6F-92BC-98B6-B18F9A5BA696}"/>
          </ac:cxnSpMkLst>
        </pc:cxnChg>
        <pc:cxnChg chg="mod">
          <ac:chgData name="Phillip Kaufman" userId="c001b2a046940d7c" providerId="LiveId" clId="{5CB25B10-5B1C-4017-B167-ED3104435743}" dt="2024-05-18T03:14:59.860" v="2769"/>
          <ac:cxnSpMkLst>
            <pc:docMk/>
            <pc:sldMk cId="1675314711" sldId="950"/>
            <ac:cxnSpMk id="31" creationId="{DCC43790-69AB-5E18-42CE-84493441C91F}"/>
          </ac:cxnSpMkLst>
        </pc:cxnChg>
        <pc:cxnChg chg="mod">
          <ac:chgData name="Phillip Kaufman" userId="c001b2a046940d7c" providerId="LiveId" clId="{5CB25B10-5B1C-4017-B167-ED3104435743}" dt="2024-05-18T03:14:59.860" v="2769"/>
          <ac:cxnSpMkLst>
            <pc:docMk/>
            <pc:sldMk cId="1675314711" sldId="950"/>
            <ac:cxnSpMk id="32" creationId="{8166ABC6-02D1-D51F-03A9-4A2B11BD1647}"/>
          </ac:cxnSpMkLst>
        </pc:cxnChg>
        <pc:cxnChg chg="mod">
          <ac:chgData name="Phillip Kaufman" userId="c001b2a046940d7c" providerId="LiveId" clId="{5CB25B10-5B1C-4017-B167-ED3104435743}" dt="2024-05-14T06:48:47.734" v="787"/>
          <ac:cxnSpMkLst>
            <pc:docMk/>
            <pc:sldMk cId="1675314711" sldId="950"/>
            <ac:cxnSpMk id="32" creationId="{88D84738-9A62-3A87-D23C-C7447281D219}"/>
          </ac:cxnSpMkLst>
        </pc:cxnChg>
        <pc:cxnChg chg="mod">
          <ac:chgData name="Phillip Kaufman" userId="c001b2a046940d7c" providerId="LiveId" clId="{5CB25B10-5B1C-4017-B167-ED3104435743}" dt="2024-05-14T06:48:47.734" v="787"/>
          <ac:cxnSpMkLst>
            <pc:docMk/>
            <pc:sldMk cId="1675314711" sldId="950"/>
            <ac:cxnSpMk id="33" creationId="{7FD3942F-D5D2-410B-5429-616D82CE8AC4}"/>
          </ac:cxnSpMkLst>
        </pc:cxnChg>
        <pc:cxnChg chg="mod">
          <ac:chgData name="Phillip Kaufman" userId="c001b2a046940d7c" providerId="LiveId" clId="{5CB25B10-5B1C-4017-B167-ED3104435743}" dt="2024-05-18T03:14:59.860" v="2769"/>
          <ac:cxnSpMkLst>
            <pc:docMk/>
            <pc:sldMk cId="1675314711" sldId="950"/>
            <ac:cxnSpMk id="33" creationId="{E6433D37-3D82-0653-8D75-3E5651231544}"/>
          </ac:cxnSpMkLst>
        </pc:cxnChg>
        <pc:cxnChg chg="mod">
          <ac:chgData name="Phillip Kaufman" userId="c001b2a046940d7c" providerId="LiveId" clId="{5CB25B10-5B1C-4017-B167-ED3104435743}" dt="2024-05-18T03:14:59.860" v="2769"/>
          <ac:cxnSpMkLst>
            <pc:docMk/>
            <pc:sldMk cId="1675314711" sldId="950"/>
            <ac:cxnSpMk id="34" creationId="{54EFF3C7-4B06-2597-AA4D-58F390BAE10C}"/>
          </ac:cxnSpMkLst>
        </pc:cxnChg>
        <pc:cxnChg chg="mod">
          <ac:chgData name="Phillip Kaufman" userId="c001b2a046940d7c" providerId="LiveId" clId="{5CB25B10-5B1C-4017-B167-ED3104435743}" dt="2024-05-27T07:31:31.601" v="8662" actId="478"/>
          <ac:cxnSpMkLst>
            <pc:docMk/>
            <pc:sldMk cId="1675314711" sldId="950"/>
            <ac:cxnSpMk id="34" creationId="{76E35133-E799-921B-F3D5-5D367E76754D}"/>
          </ac:cxnSpMkLst>
        </pc:cxnChg>
        <pc:cxnChg chg="mod">
          <ac:chgData name="Phillip Kaufman" userId="c001b2a046940d7c" providerId="LiveId" clId="{5CB25B10-5B1C-4017-B167-ED3104435743}" dt="2024-05-14T06:48:47.734" v="787"/>
          <ac:cxnSpMkLst>
            <pc:docMk/>
            <pc:sldMk cId="1675314711" sldId="950"/>
            <ac:cxnSpMk id="34" creationId="{B11C462E-75D4-9DEE-2032-4AC6B6ABA6D2}"/>
          </ac:cxnSpMkLst>
        </pc:cxnChg>
        <pc:cxnChg chg="mod">
          <ac:chgData name="Phillip Kaufman" userId="c001b2a046940d7c" providerId="LiveId" clId="{5CB25B10-5B1C-4017-B167-ED3104435743}" dt="2024-05-14T06:48:47.734" v="787"/>
          <ac:cxnSpMkLst>
            <pc:docMk/>
            <pc:sldMk cId="1675314711" sldId="950"/>
            <ac:cxnSpMk id="35" creationId="{0B3B46EA-2B2F-EF4C-A42A-076FDBFCA9CD}"/>
          </ac:cxnSpMkLst>
        </pc:cxnChg>
        <pc:cxnChg chg="mod">
          <ac:chgData name="Phillip Kaufman" userId="c001b2a046940d7c" providerId="LiveId" clId="{5CB25B10-5B1C-4017-B167-ED3104435743}" dt="2024-05-27T07:31:31.601" v="8662" actId="478"/>
          <ac:cxnSpMkLst>
            <pc:docMk/>
            <pc:sldMk cId="1675314711" sldId="950"/>
            <ac:cxnSpMk id="35" creationId="{313227CF-18AA-5875-2F7F-8377DBF7DA35}"/>
          </ac:cxnSpMkLst>
        </pc:cxnChg>
        <pc:cxnChg chg="mod">
          <ac:chgData name="Phillip Kaufman" userId="c001b2a046940d7c" providerId="LiveId" clId="{5CB25B10-5B1C-4017-B167-ED3104435743}" dt="2024-05-18T03:14:59.860" v="2769"/>
          <ac:cxnSpMkLst>
            <pc:docMk/>
            <pc:sldMk cId="1675314711" sldId="950"/>
            <ac:cxnSpMk id="35" creationId="{8AB5C910-D4A9-53E2-ED53-24458D6B843F}"/>
          </ac:cxnSpMkLst>
        </pc:cxnChg>
        <pc:cxnChg chg="mod">
          <ac:chgData name="Phillip Kaufman" userId="c001b2a046940d7c" providerId="LiveId" clId="{5CB25B10-5B1C-4017-B167-ED3104435743}" dt="2024-05-18T03:14:59.860" v="2769"/>
          <ac:cxnSpMkLst>
            <pc:docMk/>
            <pc:sldMk cId="1675314711" sldId="950"/>
            <ac:cxnSpMk id="36" creationId="{0E887A0F-ED7C-0A47-E7BD-252ABE440525}"/>
          </ac:cxnSpMkLst>
        </pc:cxnChg>
        <pc:cxnChg chg="mod">
          <ac:chgData name="Phillip Kaufman" userId="c001b2a046940d7c" providerId="LiveId" clId="{5CB25B10-5B1C-4017-B167-ED3104435743}" dt="2024-05-14T06:48:47.734" v="787"/>
          <ac:cxnSpMkLst>
            <pc:docMk/>
            <pc:sldMk cId="1675314711" sldId="950"/>
            <ac:cxnSpMk id="36" creationId="{1C51159B-18ED-763E-267B-EE80AE38D613}"/>
          </ac:cxnSpMkLst>
        </pc:cxnChg>
        <pc:cxnChg chg="mod">
          <ac:chgData name="Phillip Kaufman" userId="c001b2a046940d7c" providerId="LiveId" clId="{5CB25B10-5B1C-4017-B167-ED3104435743}" dt="2024-05-14T06:48:47.734" v="787"/>
          <ac:cxnSpMkLst>
            <pc:docMk/>
            <pc:sldMk cId="1675314711" sldId="950"/>
            <ac:cxnSpMk id="37" creationId="{F26D2CB0-466C-8ED9-C4E6-2C4C884A4715}"/>
          </ac:cxnSpMkLst>
        </pc:cxnChg>
        <pc:cxnChg chg="mod">
          <ac:chgData name="Phillip Kaufman" userId="c001b2a046940d7c" providerId="LiveId" clId="{5CB25B10-5B1C-4017-B167-ED3104435743}" dt="2024-05-18T03:14:59.860" v="2769"/>
          <ac:cxnSpMkLst>
            <pc:docMk/>
            <pc:sldMk cId="1675314711" sldId="950"/>
            <ac:cxnSpMk id="37" creationId="{F8FB4677-C47B-1175-8F19-07C845444119}"/>
          </ac:cxnSpMkLst>
        </pc:cxnChg>
        <pc:cxnChg chg="mod">
          <ac:chgData name="Phillip Kaufman" userId="c001b2a046940d7c" providerId="LiveId" clId="{5CB25B10-5B1C-4017-B167-ED3104435743}" dt="2024-05-18T03:14:59.860" v="2769"/>
          <ac:cxnSpMkLst>
            <pc:docMk/>
            <pc:sldMk cId="1675314711" sldId="950"/>
            <ac:cxnSpMk id="38" creationId="{74CB880A-699A-CA07-F4EF-486A047D3AE7}"/>
          </ac:cxnSpMkLst>
        </pc:cxnChg>
        <pc:cxnChg chg="mod">
          <ac:chgData name="Phillip Kaufman" userId="c001b2a046940d7c" providerId="LiveId" clId="{5CB25B10-5B1C-4017-B167-ED3104435743}" dt="2024-05-14T06:48:47.734" v="787"/>
          <ac:cxnSpMkLst>
            <pc:docMk/>
            <pc:sldMk cId="1675314711" sldId="950"/>
            <ac:cxnSpMk id="38" creationId="{7D235D53-E9D3-5867-FD5A-88AEBB178FB1}"/>
          </ac:cxnSpMkLst>
        </pc:cxnChg>
        <pc:cxnChg chg="mod">
          <ac:chgData name="Phillip Kaufman" userId="c001b2a046940d7c" providerId="LiveId" clId="{5CB25B10-5B1C-4017-B167-ED3104435743}" dt="2024-05-14T06:48:47.734" v="787"/>
          <ac:cxnSpMkLst>
            <pc:docMk/>
            <pc:sldMk cId="1675314711" sldId="950"/>
            <ac:cxnSpMk id="39" creationId="{9D42B3AC-26C2-D438-FB56-E283B8C25DD7}"/>
          </ac:cxnSpMkLst>
        </pc:cxnChg>
        <pc:cxnChg chg="mod">
          <ac:chgData name="Phillip Kaufman" userId="c001b2a046940d7c" providerId="LiveId" clId="{5CB25B10-5B1C-4017-B167-ED3104435743}" dt="2024-05-18T03:14:59.860" v="2769"/>
          <ac:cxnSpMkLst>
            <pc:docMk/>
            <pc:sldMk cId="1675314711" sldId="950"/>
            <ac:cxnSpMk id="39" creationId="{E2F2CB39-637E-1A34-4325-DAE4A38F8EC5}"/>
          </ac:cxnSpMkLst>
        </pc:cxnChg>
        <pc:cxnChg chg="mod">
          <ac:chgData name="Phillip Kaufman" userId="c001b2a046940d7c" providerId="LiveId" clId="{5CB25B10-5B1C-4017-B167-ED3104435743}" dt="2024-05-14T06:48:47.734" v="787"/>
          <ac:cxnSpMkLst>
            <pc:docMk/>
            <pc:sldMk cId="1675314711" sldId="950"/>
            <ac:cxnSpMk id="40" creationId="{1C0FAF34-3B71-D7EB-AC37-011D5A791A7F}"/>
          </ac:cxnSpMkLst>
        </pc:cxnChg>
        <pc:cxnChg chg="mod">
          <ac:chgData name="Phillip Kaufman" userId="c001b2a046940d7c" providerId="LiveId" clId="{5CB25B10-5B1C-4017-B167-ED3104435743}" dt="2024-05-26T07:05:58.996" v="7580"/>
          <ac:cxnSpMkLst>
            <pc:docMk/>
            <pc:sldMk cId="1675314711" sldId="950"/>
            <ac:cxnSpMk id="40" creationId="{4E3036D0-C5BE-538D-8B0E-E3DC1F9EE8D2}"/>
          </ac:cxnSpMkLst>
        </pc:cxnChg>
        <pc:cxnChg chg="mod">
          <ac:chgData name="Phillip Kaufman" userId="c001b2a046940d7c" providerId="LiveId" clId="{5CB25B10-5B1C-4017-B167-ED3104435743}" dt="2024-05-18T03:14:59.860" v="2769"/>
          <ac:cxnSpMkLst>
            <pc:docMk/>
            <pc:sldMk cId="1675314711" sldId="950"/>
            <ac:cxnSpMk id="40" creationId="{5A063866-C76D-AD05-FA82-C9599E459826}"/>
          </ac:cxnSpMkLst>
        </pc:cxnChg>
        <pc:cxnChg chg="mod">
          <ac:chgData name="Phillip Kaufman" userId="c001b2a046940d7c" providerId="LiveId" clId="{5CB25B10-5B1C-4017-B167-ED3104435743}" dt="2024-05-18T03:14:59.860" v="2769"/>
          <ac:cxnSpMkLst>
            <pc:docMk/>
            <pc:sldMk cId="1675314711" sldId="950"/>
            <ac:cxnSpMk id="41" creationId="{67BF82CD-04DB-AAB5-D141-FE804753C661}"/>
          </ac:cxnSpMkLst>
        </pc:cxnChg>
        <pc:cxnChg chg="mod">
          <ac:chgData name="Phillip Kaufman" userId="c001b2a046940d7c" providerId="LiveId" clId="{5CB25B10-5B1C-4017-B167-ED3104435743}" dt="2024-05-14T06:48:47.734" v="787"/>
          <ac:cxnSpMkLst>
            <pc:docMk/>
            <pc:sldMk cId="1675314711" sldId="950"/>
            <ac:cxnSpMk id="41" creationId="{8922FF11-D08F-1685-D950-B42056528A09}"/>
          </ac:cxnSpMkLst>
        </pc:cxnChg>
        <pc:cxnChg chg="mod">
          <ac:chgData name="Phillip Kaufman" userId="c001b2a046940d7c" providerId="LiveId" clId="{5CB25B10-5B1C-4017-B167-ED3104435743}" dt="2024-05-26T07:05:58.996" v="7580"/>
          <ac:cxnSpMkLst>
            <pc:docMk/>
            <pc:sldMk cId="1675314711" sldId="950"/>
            <ac:cxnSpMk id="41" creationId="{EF88023F-0D9D-B2FC-A73A-0E8594C253AB}"/>
          </ac:cxnSpMkLst>
        </pc:cxnChg>
        <pc:cxnChg chg="mod">
          <ac:chgData name="Phillip Kaufman" userId="c001b2a046940d7c" providerId="LiveId" clId="{5CB25B10-5B1C-4017-B167-ED3104435743}" dt="2024-05-26T07:05:58.996" v="7580"/>
          <ac:cxnSpMkLst>
            <pc:docMk/>
            <pc:sldMk cId="1675314711" sldId="950"/>
            <ac:cxnSpMk id="42" creationId="{25E90691-57A3-A14A-F7C0-147F20430E86}"/>
          </ac:cxnSpMkLst>
        </pc:cxnChg>
        <pc:cxnChg chg="mod">
          <ac:chgData name="Phillip Kaufman" userId="c001b2a046940d7c" providerId="LiveId" clId="{5CB25B10-5B1C-4017-B167-ED3104435743}" dt="2024-05-14T06:48:47.734" v="787"/>
          <ac:cxnSpMkLst>
            <pc:docMk/>
            <pc:sldMk cId="1675314711" sldId="950"/>
            <ac:cxnSpMk id="42" creationId="{99DFEA7D-482F-6755-9193-E516C5759B96}"/>
          </ac:cxnSpMkLst>
        </pc:cxnChg>
        <pc:cxnChg chg="mod">
          <ac:chgData name="Phillip Kaufman" userId="c001b2a046940d7c" providerId="LiveId" clId="{5CB25B10-5B1C-4017-B167-ED3104435743}" dt="2024-05-18T03:14:59.860" v="2769"/>
          <ac:cxnSpMkLst>
            <pc:docMk/>
            <pc:sldMk cId="1675314711" sldId="950"/>
            <ac:cxnSpMk id="42" creationId="{A6AFD0A1-18AE-1117-DFC5-45B917808126}"/>
          </ac:cxnSpMkLst>
        </pc:cxnChg>
        <pc:cxnChg chg="mod">
          <ac:chgData name="Phillip Kaufman" userId="c001b2a046940d7c" providerId="LiveId" clId="{5CB25B10-5B1C-4017-B167-ED3104435743}" dt="2024-05-18T03:14:59.860" v="2769"/>
          <ac:cxnSpMkLst>
            <pc:docMk/>
            <pc:sldMk cId="1675314711" sldId="950"/>
            <ac:cxnSpMk id="43" creationId="{50791959-838E-B5D8-A068-B3EEA39E2AAC}"/>
          </ac:cxnSpMkLst>
        </pc:cxnChg>
        <pc:cxnChg chg="mod">
          <ac:chgData name="Phillip Kaufman" userId="c001b2a046940d7c" providerId="LiveId" clId="{5CB25B10-5B1C-4017-B167-ED3104435743}" dt="2024-05-26T07:05:58.996" v="7580"/>
          <ac:cxnSpMkLst>
            <pc:docMk/>
            <pc:sldMk cId="1675314711" sldId="950"/>
            <ac:cxnSpMk id="43" creationId="{A2700892-C673-C0A6-92C5-0DC5B4E2D67C}"/>
          </ac:cxnSpMkLst>
        </pc:cxnChg>
        <pc:cxnChg chg="mod">
          <ac:chgData name="Phillip Kaufman" userId="c001b2a046940d7c" providerId="LiveId" clId="{5CB25B10-5B1C-4017-B167-ED3104435743}" dt="2024-05-14T06:48:47.734" v="787"/>
          <ac:cxnSpMkLst>
            <pc:docMk/>
            <pc:sldMk cId="1675314711" sldId="950"/>
            <ac:cxnSpMk id="43" creationId="{F7CCCFCB-499C-CC64-E918-6930D996B61F}"/>
          </ac:cxnSpMkLst>
        </pc:cxnChg>
        <pc:cxnChg chg="mod">
          <ac:chgData name="Phillip Kaufman" userId="c001b2a046940d7c" providerId="LiveId" clId="{5CB25B10-5B1C-4017-B167-ED3104435743}" dt="2024-05-18T03:14:59.860" v="2769"/>
          <ac:cxnSpMkLst>
            <pc:docMk/>
            <pc:sldMk cId="1675314711" sldId="950"/>
            <ac:cxnSpMk id="44" creationId="{09B18914-67E8-41D3-03D9-B5AB3B3300B8}"/>
          </ac:cxnSpMkLst>
        </pc:cxnChg>
        <pc:cxnChg chg="mod">
          <ac:chgData name="Phillip Kaufman" userId="c001b2a046940d7c" providerId="LiveId" clId="{5CB25B10-5B1C-4017-B167-ED3104435743}" dt="2024-05-26T07:05:58.996" v="7580"/>
          <ac:cxnSpMkLst>
            <pc:docMk/>
            <pc:sldMk cId="1675314711" sldId="950"/>
            <ac:cxnSpMk id="44" creationId="{4B0743FA-9D12-D2D7-12A9-2307364D387D}"/>
          </ac:cxnSpMkLst>
        </pc:cxnChg>
        <pc:cxnChg chg="mod">
          <ac:chgData name="Phillip Kaufman" userId="c001b2a046940d7c" providerId="LiveId" clId="{5CB25B10-5B1C-4017-B167-ED3104435743}" dt="2024-05-14T06:48:47.734" v="787"/>
          <ac:cxnSpMkLst>
            <pc:docMk/>
            <pc:sldMk cId="1675314711" sldId="950"/>
            <ac:cxnSpMk id="44" creationId="{E7A72690-644F-4871-1861-5BD214A6EEC1}"/>
          </ac:cxnSpMkLst>
        </pc:cxnChg>
        <pc:cxnChg chg="mod">
          <ac:chgData name="Phillip Kaufman" userId="c001b2a046940d7c" providerId="LiveId" clId="{5CB25B10-5B1C-4017-B167-ED3104435743}" dt="2024-05-26T07:05:58.996" v="7580"/>
          <ac:cxnSpMkLst>
            <pc:docMk/>
            <pc:sldMk cId="1675314711" sldId="950"/>
            <ac:cxnSpMk id="45" creationId="{9342B254-97DB-D1FE-3D99-A0388F49393E}"/>
          </ac:cxnSpMkLst>
        </pc:cxnChg>
        <pc:cxnChg chg="mod">
          <ac:chgData name="Phillip Kaufman" userId="c001b2a046940d7c" providerId="LiveId" clId="{5CB25B10-5B1C-4017-B167-ED3104435743}" dt="2024-05-18T03:14:59.860" v="2769"/>
          <ac:cxnSpMkLst>
            <pc:docMk/>
            <pc:sldMk cId="1675314711" sldId="950"/>
            <ac:cxnSpMk id="45" creationId="{B2C5E0C9-63F3-BBFF-06BC-2092B80AC78F}"/>
          </ac:cxnSpMkLst>
        </pc:cxnChg>
        <pc:cxnChg chg="mod">
          <ac:chgData name="Phillip Kaufman" userId="c001b2a046940d7c" providerId="LiveId" clId="{5CB25B10-5B1C-4017-B167-ED3104435743}" dt="2024-05-14T06:48:47.734" v="787"/>
          <ac:cxnSpMkLst>
            <pc:docMk/>
            <pc:sldMk cId="1675314711" sldId="950"/>
            <ac:cxnSpMk id="45" creationId="{DB7D0672-458C-A228-B6E1-0C0DA9447ED9}"/>
          </ac:cxnSpMkLst>
        </pc:cxnChg>
        <pc:cxnChg chg="mod">
          <ac:chgData name="Phillip Kaufman" userId="c001b2a046940d7c" providerId="LiveId" clId="{5CB25B10-5B1C-4017-B167-ED3104435743}" dt="2024-05-18T03:14:59.860" v="2769"/>
          <ac:cxnSpMkLst>
            <pc:docMk/>
            <pc:sldMk cId="1675314711" sldId="950"/>
            <ac:cxnSpMk id="46" creationId="{68298CAB-6088-4794-A143-81A84FA27CAB}"/>
          </ac:cxnSpMkLst>
        </pc:cxnChg>
        <pc:cxnChg chg="mod">
          <ac:chgData name="Phillip Kaufman" userId="c001b2a046940d7c" providerId="LiveId" clId="{5CB25B10-5B1C-4017-B167-ED3104435743}" dt="2024-05-14T06:48:47.734" v="787"/>
          <ac:cxnSpMkLst>
            <pc:docMk/>
            <pc:sldMk cId="1675314711" sldId="950"/>
            <ac:cxnSpMk id="46" creationId="{74B61332-715C-D0C5-A840-BF7FE47F25E3}"/>
          </ac:cxnSpMkLst>
        </pc:cxnChg>
        <pc:cxnChg chg="mod">
          <ac:chgData name="Phillip Kaufman" userId="c001b2a046940d7c" providerId="LiveId" clId="{5CB25B10-5B1C-4017-B167-ED3104435743}" dt="2024-05-26T07:05:58.996" v="7580"/>
          <ac:cxnSpMkLst>
            <pc:docMk/>
            <pc:sldMk cId="1675314711" sldId="950"/>
            <ac:cxnSpMk id="46" creationId="{C959049C-79A7-B24D-9723-62AC9E6113AF}"/>
          </ac:cxnSpMkLst>
        </pc:cxnChg>
        <pc:cxnChg chg="mod">
          <ac:chgData name="Phillip Kaufman" userId="c001b2a046940d7c" providerId="LiveId" clId="{5CB25B10-5B1C-4017-B167-ED3104435743}" dt="2024-05-26T07:05:58.996" v="7580"/>
          <ac:cxnSpMkLst>
            <pc:docMk/>
            <pc:sldMk cId="1675314711" sldId="950"/>
            <ac:cxnSpMk id="47" creationId="{0351AFE6-74DE-BBC7-E80E-474941E83CB5}"/>
          </ac:cxnSpMkLst>
        </pc:cxnChg>
        <pc:cxnChg chg="mod">
          <ac:chgData name="Phillip Kaufman" userId="c001b2a046940d7c" providerId="LiveId" clId="{5CB25B10-5B1C-4017-B167-ED3104435743}" dt="2024-05-18T03:14:59.860" v="2769"/>
          <ac:cxnSpMkLst>
            <pc:docMk/>
            <pc:sldMk cId="1675314711" sldId="950"/>
            <ac:cxnSpMk id="47" creationId="{5D73928D-8869-7C01-17B4-44D9B9076B57}"/>
          </ac:cxnSpMkLst>
        </pc:cxnChg>
        <pc:cxnChg chg="mod">
          <ac:chgData name="Phillip Kaufman" userId="c001b2a046940d7c" providerId="LiveId" clId="{5CB25B10-5B1C-4017-B167-ED3104435743}" dt="2024-05-14T06:48:47.734" v="787"/>
          <ac:cxnSpMkLst>
            <pc:docMk/>
            <pc:sldMk cId="1675314711" sldId="950"/>
            <ac:cxnSpMk id="47" creationId="{7FCB6371-F273-058C-4BEF-85776A0B0428}"/>
          </ac:cxnSpMkLst>
        </pc:cxnChg>
        <pc:cxnChg chg="mod">
          <ac:chgData name="Phillip Kaufman" userId="c001b2a046940d7c" providerId="LiveId" clId="{5CB25B10-5B1C-4017-B167-ED3104435743}" dt="2024-05-26T07:05:58.996" v="7580"/>
          <ac:cxnSpMkLst>
            <pc:docMk/>
            <pc:sldMk cId="1675314711" sldId="950"/>
            <ac:cxnSpMk id="48" creationId="{07DCE304-45EE-8B83-9EF8-714AFD2BF698}"/>
          </ac:cxnSpMkLst>
        </pc:cxnChg>
        <pc:cxnChg chg="mod">
          <ac:chgData name="Phillip Kaufman" userId="c001b2a046940d7c" providerId="LiveId" clId="{5CB25B10-5B1C-4017-B167-ED3104435743}" dt="2024-05-14T06:48:47.734" v="787"/>
          <ac:cxnSpMkLst>
            <pc:docMk/>
            <pc:sldMk cId="1675314711" sldId="950"/>
            <ac:cxnSpMk id="48" creationId="{8B5D6D77-D9A3-7692-E633-5A34C8DB5FD2}"/>
          </ac:cxnSpMkLst>
        </pc:cxnChg>
        <pc:cxnChg chg="mod">
          <ac:chgData name="Phillip Kaufman" userId="c001b2a046940d7c" providerId="LiveId" clId="{5CB25B10-5B1C-4017-B167-ED3104435743}" dt="2024-05-18T03:14:59.860" v="2769"/>
          <ac:cxnSpMkLst>
            <pc:docMk/>
            <pc:sldMk cId="1675314711" sldId="950"/>
            <ac:cxnSpMk id="48" creationId="{FA46E502-C233-1F53-76A8-774A9E089625}"/>
          </ac:cxnSpMkLst>
        </pc:cxnChg>
        <pc:cxnChg chg="mod">
          <ac:chgData name="Phillip Kaufman" userId="c001b2a046940d7c" providerId="LiveId" clId="{5CB25B10-5B1C-4017-B167-ED3104435743}" dt="2024-05-26T07:05:58.996" v="7580"/>
          <ac:cxnSpMkLst>
            <pc:docMk/>
            <pc:sldMk cId="1675314711" sldId="950"/>
            <ac:cxnSpMk id="49" creationId="{68F9ECC7-7D74-9FF4-AF40-6FBBF21F44A6}"/>
          </ac:cxnSpMkLst>
        </pc:cxnChg>
        <pc:cxnChg chg="mod">
          <ac:chgData name="Phillip Kaufman" userId="c001b2a046940d7c" providerId="LiveId" clId="{5CB25B10-5B1C-4017-B167-ED3104435743}" dt="2024-05-18T03:14:59.860" v="2769"/>
          <ac:cxnSpMkLst>
            <pc:docMk/>
            <pc:sldMk cId="1675314711" sldId="950"/>
            <ac:cxnSpMk id="49" creationId="{E71B2818-2CD2-3D47-7225-415A941B9E0A}"/>
          </ac:cxnSpMkLst>
        </pc:cxnChg>
        <pc:cxnChg chg="mod">
          <ac:chgData name="Phillip Kaufman" userId="c001b2a046940d7c" providerId="LiveId" clId="{5CB25B10-5B1C-4017-B167-ED3104435743}" dt="2024-05-26T07:05:58.996" v="7580"/>
          <ac:cxnSpMkLst>
            <pc:docMk/>
            <pc:sldMk cId="1675314711" sldId="950"/>
            <ac:cxnSpMk id="51" creationId="{096844E9-2F6B-B525-5D3B-280718576445}"/>
          </ac:cxnSpMkLst>
        </pc:cxnChg>
        <pc:cxnChg chg="mod">
          <ac:chgData name="Phillip Kaufman" userId="c001b2a046940d7c" providerId="LiveId" clId="{5CB25B10-5B1C-4017-B167-ED3104435743}" dt="2024-05-18T03:14:59.860" v="2769"/>
          <ac:cxnSpMkLst>
            <pc:docMk/>
            <pc:sldMk cId="1675314711" sldId="950"/>
            <ac:cxnSpMk id="51" creationId="{43135670-565E-E0DC-068E-95B053010316}"/>
          </ac:cxnSpMkLst>
        </pc:cxnChg>
        <pc:cxnChg chg="mod">
          <ac:chgData name="Phillip Kaufman" userId="c001b2a046940d7c" providerId="LiveId" clId="{5CB25B10-5B1C-4017-B167-ED3104435743}" dt="2024-05-18T03:14:59.860" v="2769"/>
          <ac:cxnSpMkLst>
            <pc:docMk/>
            <pc:sldMk cId="1675314711" sldId="950"/>
            <ac:cxnSpMk id="52" creationId="{51D00831-B8FA-53D3-5C12-89BDC027FFBC}"/>
          </ac:cxnSpMkLst>
        </pc:cxnChg>
        <pc:cxnChg chg="mod">
          <ac:chgData name="Phillip Kaufman" userId="c001b2a046940d7c" providerId="LiveId" clId="{5CB25B10-5B1C-4017-B167-ED3104435743}" dt="2024-05-26T07:05:58.996" v="7580"/>
          <ac:cxnSpMkLst>
            <pc:docMk/>
            <pc:sldMk cId="1675314711" sldId="950"/>
            <ac:cxnSpMk id="52" creationId="{8D0126AE-B77D-606D-0A3A-651E6C730C5E}"/>
          </ac:cxnSpMkLst>
        </pc:cxnChg>
        <pc:cxnChg chg="mod">
          <ac:chgData name="Phillip Kaufman" userId="c001b2a046940d7c" providerId="LiveId" clId="{5CB25B10-5B1C-4017-B167-ED3104435743}" dt="2024-05-14T06:48:47.734" v="787"/>
          <ac:cxnSpMkLst>
            <pc:docMk/>
            <pc:sldMk cId="1675314711" sldId="950"/>
            <ac:cxnSpMk id="53" creationId="{141658F7-529B-B508-153D-93620174021D}"/>
          </ac:cxnSpMkLst>
        </pc:cxnChg>
        <pc:cxnChg chg="mod">
          <ac:chgData name="Phillip Kaufman" userId="c001b2a046940d7c" providerId="LiveId" clId="{5CB25B10-5B1C-4017-B167-ED3104435743}" dt="2024-05-26T07:05:58.996" v="7580"/>
          <ac:cxnSpMkLst>
            <pc:docMk/>
            <pc:sldMk cId="1675314711" sldId="950"/>
            <ac:cxnSpMk id="53" creationId="{5DFD37B3-6649-BCB2-4C9B-ADB650ADB068}"/>
          </ac:cxnSpMkLst>
        </pc:cxnChg>
        <pc:cxnChg chg="mod">
          <ac:chgData name="Phillip Kaufman" userId="c001b2a046940d7c" providerId="LiveId" clId="{5CB25B10-5B1C-4017-B167-ED3104435743}" dt="2024-05-18T03:14:59.860" v="2769"/>
          <ac:cxnSpMkLst>
            <pc:docMk/>
            <pc:sldMk cId="1675314711" sldId="950"/>
            <ac:cxnSpMk id="53" creationId="{8B70DAD9-62FC-F4E2-3789-E969E52C5550}"/>
          </ac:cxnSpMkLst>
        </pc:cxnChg>
        <pc:cxnChg chg="mod">
          <ac:chgData name="Phillip Kaufman" userId="c001b2a046940d7c" providerId="LiveId" clId="{5CB25B10-5B1C-4017-B167-ED3104435743}" dt="2024-05-26T07:05:58.996" v="7580"/>
          <ac:cxnSpMkLst>
            <pc:docMk/>
            <pc:sldMk cId="1675314711" sldId="950"/>
            <ac:cxnSpMk id="54" creationId="{32666024-57E0-B241-BF98-D976A53D3BF4}"/>
          </ac:cxnSpMkLst>
        </pc:cxnChg>
        <pc:cxnChg chg="mod">
          <ac:chgData name="Phillip Kaufman" userId="c001b2a046940d7c" providerId="LiveId" clId="{5CB25B10-5B1C-4017-B167-ED3104435743}" dt="2024-05-14T06:48:47.734" v="787"/>
          <ac:cxnSpMkLst>
            <pc:docMk/>
            <pc:sldMk cId="1675314711" sldId="950"/>
            <ac:cxnSpMk id="54" creationId="{426604D1-2C87-C7CB-E7B3-A627EAE3B217}"/>
          </ac:cxnSpMkLst>
        </pc:cxnChg>
        <pc:cxnChg chg="mod">
          <ac:chgData name="Phillip Kaufman" userId="c001b2a046940d7c" providerId="LiveId" clId="{5CB25B10-5B1C-4017-B167-ED3104435743}" dt="2024-05-18T03:14:59.860" v="2769"/>
          <ac:cxnSpMkLst>
            <pc:docMk/>
            <pc:sldMk cId="1675314711" sldId="950"/>
            <ac:cxnSpMk id="54" creationId="{4DD824FA-719E-9651-A3C0-C12FF76896DD}"/>
          </ac:cxnSpMkLst>
        </pc:cxnChg>
        <pc:cxnChg chg="mod">
          <ac:chgData name="Phillip Kaufman" userId="c001b2a046940d7c" providerId="LiveId" clId="{5CB25B10-5B1C-4017-B167-ED3104435743}" dt="2024-05-26T07:05:58.996" v="7580"/>
          <ac:cxnSpMkLst>
            <pc:docMk/>
            <pc:sldMk cId="1675314711" sldId="950"/>
            <ac:cxnSpMk id="55" creationId="{62CFD787-91E0-5433-CFC6-FA52CAF2F25F}"/>
          </ac:cxnSpMkLst>
        </pc:cxnChg>
        <pc:cxnChg chg="mod">
          <ac:chgData name="Phillip Kaufman" userId="c001b2a046940d7c" providerId="LiveId" clId="{5CB25B10-5B1C-4017-B167-ED3104435743}" dt="2024-05-26T07:05:58.996" v="7580"/>
          <ac:cxnSpMkLst>
            <pc:docMk/>
            <pc:sldMk cId="1675314711" sldId="950"/>
            <ac:cxnSpMk id="56" creationId="{612F0356-FAE6-8B74-F93E-D4FBD8BF9F12}"/>
          </ac:cxnSpMkLst>
        </pc:cxnChg>
        <pc:cxnChg chg="mod">
          <ac:chgData name="Phillip Kaufman" userId="c001b2a046940d7c" providerId="LiveId" clId="{5CB25B10-5B1C-4017-B167-ED3104435743}" dt="2024-05-26T07:05:58.996" v="7580"/>
          <ac:cxnSpMkLst>
            <pc:docMk/>
            <pc:sldMk cId="1675314711" sldId="950"/>
            <ac:cxnSpMk id="57" creationId="{BE8AA103-0172-70F1-D231-A05E60475317}"/>
          </ac:cxnSpMkLst>
        </pc:cxnChg>
        <pc:cxnChg chg="mod">
          <ac:chgData name="Phillip Kaufman" userId="c001b2a046940d7c" providerId="LiveId" clId="{5CB25B10-5B1C-4017-B167-ED3104435743}" dt="2024-05-26T07:05:58.996" v="7580"/>
          <ac:cxnSpMkLst>
            <pc:docMk/>
            <pc:sldMk cId="1675314711" sldId="950"/>
            <ac:cxnSpMk id="58" creationId="{3B38AFA3-9601-6781-7D65-A33F62F1A230}"/>
          </ac:cxnSpMkLst>
        </pc:cxnChg>
        <pc:cxnChg chg="mod">
          <ac:chgData name="Phillip Kaufman" userId="c001b2a046940d7c" providerId="LiveId" clId="{5CB25B10-5B1C-4017-B167-ED3104435743}" dt="2024-05-26T07:05:58.996" v="7580"/>
          <ac:cxnSpMkLst>
            <pc:docMk/>
            <pc:sldMk cId="1675314711" sldId="950"/>
            <ac:cxnSpMk id="59" creationId="{AE2E4B5E-AD79-9312-D778-FB41D474774C}"/>
          </ac:cxnSpMkLst>
        </pc:cxnChg>
        <pc:cxnChg chg="mod">
          <ac:chgData name="Phillip Kaufman" userId="c001b2a046940d7c" providerId="LiveId" clId="{5CB25B10-5B1C-4017-B167-ED3104435743}" dt="2024-05-26T07:05:58.996" v="7580"/>
          <ac:cxnSpMkLst>
            <pc:docMk/>
            <pc:sldMk cId="1675314711" sldId="950"/>
            <ac:cxnSpMk id="60" creationId="{7DF64F9B-98DE-C887-69F1-4557A96A12AA}"/>
          </ac:cxnSpMkLst>
        </pc:cxnChg>
        <pc:cxnChg chg="mod">
          <ac:chgData name="Phillip Kaufman" userId="c001b2a046940d7c" providerId="LiveId" clId="{5CB25B10-5B1C-4017-B167-ED3104435743}" dt="2024-05-26T07:05:58.996" v="7580"/>
          <ac:cxnSpMkLst>
            <pc:docMk/>
            <pc:sldMk cId="1675314711" sldId="950"/>
            <ac:cxnSpMk id="61" creationId="{2077C590-23FC-6D7A-74D8-416F4356A388}"/>
          </ac:cxnSpMkLst>
        </pc:cxnChg>
        <pc:cxnChg chg="mod">
          <ac:chgData name="Phillip Kaufman" userId="c001b2a046940d7c" providerId="LiveId" clId="{5CB25B10-5B1C-4017-B167-ED3104435743}" dt="2024-05-26T07:05:58.996" v="7580"/>
          <ac:cxnSpMkLst>
            <pc:docMk/>
            <pc:sldMk cId="1675314711" sldId="950"/>
            <ac:cxnSpMk id="62" creationId="{A3EF9364-2F12-73FA-D560-AA4F228F2724}"/>
          </ac:cxnSpMkLst>
        </pc:cxnChg>
        <pc:cxnChg chg="mod">
          <ac:chgData name="Phillip Kaufman" userId="c001b2a046940d7c" providerId="LiveId" clId="{5CB25B10-5B1C-4017-B167-ED3104435743}" dt="2024-05-26T07:05:58.996" v="7580"/>
          <ac:cxnSpMkLst>
            <pc:docMk/>
            <pc:sldMk cId="1675314711" sldId="950"/>
            <ac:cxnSpMk id="63" creationId="{1A473273-985E-0A30-ABB9-9D119F898A87}"/>
          </ac:cxnSpMkLst>
        </pc:cxnChg>
        <pc:cxnChg chg="mod">
          <ac:chgData name="Phillip Kaufman" userId="c001b2a046940d7c" providerId="LiveId" clId="{5CB25B10-5B1C-4017-B167-ED3104435743}" dt="2024-05-18T03:14:59.860" v="2769"/>
          <ac:cxnSpMkLst>
            <pc:docMk/>
            <pc:sldMk cId="1675314711" sldId="950"/>
            <ac:cxnSpMk id="128" creationId="{67573DAB-3F87-98C4-FE5C-39755AD70B12}"/>
          </ac:cxnSpMkLst>
        </pc:cxnChg>
        <pc:cxnChg chg="mod">
          <ac:chgData name="Phillip Kaufman" userId="c001b2a046940d7c" providerId="LiveId" clId="{5CB25B10-5B1C-4017-B167-ED3104435743}" dt="2024-05-18T03:14:59.860" v="2769"/>
          <ac:cxnSpMkLst>
            <pc:docMk/>
            <pc:sldMk cId="1675314711" sldId="950"/>
            <ac:cxnSpMk id="129" creationId="{E2372685-C274-C29B-C0A2-A050FAA767AB}"/>
          </ac:cxnSpMkLst>
        </pc:cxnChg>
        <pc:cxnChg chg="mod">
          <ac:chgData name="Phillip Kaufman" userId="c001b2a046940d7c" providerId="LiveId" clId="{5CB25B10-5B1C-4017-B167-ED3104435743}" dt="2024-05-18T03:14:59.860" v="2769"/>
          <ac:cxnSpMkLst>
            <pc:docMk/>
            <pc:sldMk cId="1675314711" sldId="950"/>
            <ac:cxnSpMk id="133" creationId="{1155EEA9-ABB6-64D5-B969-75124B19FEFE}"/>
          </ac:cxnSpMkLst>
        </pc:cxnChg>
        <pc:cxnChg chg="mod">
          <ac:chgData name="Phillip Kaufman" userId="c001b2a046940d7c" providerId="LiveId" clId="{5CB25B10-5B1C-4017-B167-ED3104435743}" dt="2024-05-18T03:14:59.860" v="2769"/>
          <ac:cxnSpMkLst>
            <pc:docMk/>
            <pc:sldMk cId="1675314711" sldId="950"/>
            <ac:cxnSpMk id="134" creationId="{E65C64C4-1BA0-4382-76EE-8BE8D4264847}"/>
          </ac:cxnSpMkLst>
        </pc:cxnChg>
        <pc:cxnChg chg="mod">
          <ac:chgData name="Phillip Kaufman" userId="c001b2a046940d7c" providerId="LiveId" clId="{5CB25B10-5B1C-4017-B167-ED3104435743}" dt="2024-05-26T07:05:58.996" v="7580"/>
          <ac:cxnSpMkLst>
            <pc:docMk/>
            <pc:sldMk cId="1675314711" sldId="950"/>
            <ac:cxnSpMk id="192" creationId="{D006BF09-3F80-C75F-02DB-172480D78915}"/>
          </ac:cxnSpMkLst>
        </pc:cxnChg>
        <pc:cxnChg chg="mod">
          <ac:chgData name="Phillip Kaufman" userId="c001b2a046940d7c" providerId="LiveId" clId="{5CB25B10-5B1C-4017-B167-ED3104435743}" dt="2024-05-26T07:05:58.996" v="7580"/>
          <ac:cxnSpMkLst>
            <pc:docMk/>
            <pc:sldMk cId="1675314711" sldId="950"/>
            <ac:cxnSpMk id="193" creationId="{BA2C64E7-88C5-8B40-0F00-F0BAB1BF8362}"/>
          </ac:cxnSpMkLst>
        </pc:cxnChg>
        <pc:cxnChg chg="mod">
          <ac:chgData name="Phillip Kaufman" userId="c001b2a046940d7c" providerId="LiveId" clId="{5CB25B10-5B1C-4017-B167-ED3104435743}" dt="2024-05-26T07:05:58.996" v="7580"/>
          <ac:cxnSpMkLst>
            <pc:docMk/>
            <pc:sldMk cId="1675314711" sldId="950"/>
            <ac:cxnSpMk id="194" creationId="{79CD5E66-F247-DBA6-53EB-E85CDDA3E71D}"/>
          </ac:cxnSpMkLst>
        </pc:cxnChg>
        <pc:cxnChg chg="mod">
          <ac:chgData name="Phillip Kaufman" userId="c001b2a046940d7c" providerId="LiveId" clId="{5CB25B10-5B1C-4017-B167-ED3104435743}" dt="2024-05-26T07:05:58.996" v="7580"/>
          <ac:cxnSpMkLst>
            <pc:docMk/>
            <pc:sldMk cId="1675314711" sldId="950"/>
            <ac:cxnSpMk id="195" creationId="{2C2A362A-A118-4E29-6C43-D09CE8091076}"/>
          </ac:cxnSpMkLst>
        </pc:cxnChg>
        <pc:cxnChg chg="mod">
          <ac:chgData name="Phillip Kaufman" userId="c001b2a046940d7c" providerId="LiveId" clId="{5CB25B10-5B1C-4017-B167-ED3104435743}" dt="2024-05-26T07:05:58.711" v="7579" actId="478"/>
          <ac:cxnSpMkLst>
            <pc:docMk/>
            <pc:sldMk cId="1675314711" sldId="950"/>
            <ac:cxnSpMk id="204" creationId="{F2E73980-A249-B610-576F-6ABFC293AC2C}"/>
          </ac:cxnSpMkLst>
        </pc:cxnChg>
        <pc:cxnChg chg="mod">
          <ac:chgData name="Phillip Kaufman" userId="c001b2a046940d7c" providerId="LiveId" clId="{5CB25B10-5B1C-4017-B167-ED3104435743}" dt="2024-05-26T07:05:58.711" v="7579" actId="478"/>
          <ac:cxnSpMkLst>
            <pc:docMk/>
            <pc:sldMk cId="1675314711" sldId="950"/>
            <ac:cxnSpMk id="205" creationId="{7A414D4F-322C-7338-B39D-8859145628B1}"/>
          </ac:cxnSpMkLst>
        </pc:cxnChg>
        <pc:cxnChg chg="mod">
          <ac:chgData name="Phillip Kaufman" userId="c001b2a046940d7c" providerId="LiveId" clId="{5CB25B10-5B1C-4017-B167-ED3104435743}" dt="2024-05-27T07:31:31.973" v="8663"/>
          <ac:cxnSpMkLst>
            <pc:docMk/>
            <pc:sldMk cId="1675314711" sldId="950"/>
            <ac:cxnSpMk id="205" creationId="{7EC2B521-3776-4059-373B-A992774CDC90}"/>
          </ac:cxnSpMkLst>
        </pc:cxnChg>
        <pc:cxnChg chg="mod">
          <ac:chgData name="Phillip Kaufman" userId="c001b2a046940d7c" providerId="LiveId" clId="{5CB25B10-5B1C-4017-B167-ED3104435743}" dt="2024-05-27T07:31:31.973" v="8663"/>
          <ac:cxnSpMkLst>
            <pc:docMk/>
            <pc:sldMk cId="1675314711" sldId="950"/>
            <ac:cxnSpMk id="206" creationId="{8CA65AB4-0BD0-87C2-FAFA-C247DF6BE923}"/>
          </ac:cxnSpMkLst>
        </pc:cxnChg>
        <pc:cxnChg chg="mod">
          <ac:chgData name="Phillip Kaufman" userId="c001b2a046940d7c" providerId="LiveId" clId="{5CB25B10-5B1C-4017-B167-ED3104435743}" dt="2024-05-26T07:05:58.711" v="7579" actId="478"/>
          <ac:cxnSpMkLst>
            <pc:docMk/>
            <pc:sldMk cId="1675314711" sldId="950"/>
            <ac:cxnSpMk id="208" creationId="{C87C2687-E6D0-B959-5766-C5796B70484F}"/>
          </ac:cxnSpMkLst>
        </pc:cxnChg>
        <pc:cxnChg chg="mod">
          <ac:chgData name="Phillip Kaufman" userId="c001b2a046940d7c" providerId="LiveId" clId="{5CB25B10-5B1C-4017-B167-ED3104435743}" dt="2024-05-26T07:05:58.711" v="7579" actId="478"/>
          <ac:cxnSpMkLst>
            <pc:docMk/>
            <pc:sldMk cId="1675314711" sldId="950"/>
            <ac:cxnSpMk id="209" creationId="{068C3D0F-F9D7-F95B-2166-870E7CFD5F21}"/>
          </ac:cxnSpMkLst>
        </pc:cxnChg>
        <pc:cxnChg chg="mod">
          <ac:chgData name="Phillip Kaufman" userId="c001b2a046940d7c" providerId="LiveId" clId="{5CB25B10-5B1C-4017-B167-ED3104435743}" dt="2024-05-27T07:31:31.973" v="8663"/>
          <ac:cxnSpMkLst>
            <pc:docMk/>
            <pc:sldMk cId="1675314711" sldId="950"/>
            <ac:cxnSpMk id="209" creationId="{5632B8C6-C5B8-1A74-AFAF-4154A560C170}"/>
          </ac:cxnSpMkLst>
        </pc:cxnChg>
        <pc:cxnChg chg="mod">
          <ac:chgData name="Phillip Kaufman" userId="c001b2a046940d7c" providerId="LiveId" clId="{5CB25B10-5B1C-4017-B167-ED3104435743}" dt="2024-05-27T07:31:31.973" v="8663"/>
          <ac:cxnSpMkLst>
            <pc:docMk/>
            <pc:sldMk cId="1675314711" sldId="950"/>
            <ac:cxnSpMk id="210" creationId="{E965D382-3EC5-E2AF-557E-8FBBA2970E17}"/>
          </ac:cxnSpMkLst>
        </pc:cxnChg>
        <pc:cxnChg chg="mod">
          <ac:chgData name="Phillip Kaufman" userId="c001b2a046940d7c" providerId="LiveId" clId="{5CB25B10-5B1C-4017-B167-ED3104435743}" dt="2024-05-26T07:05:58.711" v="7579" actId="478"/>
          <ac:cxnSpMkLst>
            <pc:docMk/>
            <pc:sldMk cId="1675314711" sldId="950"/>
            <ac:cxnSpMk id="212" creationId="{0B4086E7-EAA8-33EC-2211-7E7AF87AE74C}"/>
          </ac:cxnSpMkLst>
        </pc:cxnChg>
        <pc:cxnChg chg="mod">
          <ac:chgData name="Phillip Kaufman" userId="c001b2a046940d7c" providerId="LiveId" clId="{5CB25B10-5B1C-4017-B167-ED3104435743}" dt="2024-05-27T07:31:31.973" v="8663"/>
          <ac:cxnSpMkLst>
            <pc:docMk/>
            <pc:sldMk cId="1675314711" sldId="950"/>
            <ac:cxnSpMk id="213" creationId="{429FBFA0-E185-CEF9-EF49-1447C296E1C7}"/>
          </ac:cxnSpMkLst>
        </pc:cxnChg>
        <pc:cxnChg chg="mod">
          <ac:chgData name="Phillip Kaufman" userId="c001b2a046940d7c" providerId="LiveId" clId="{5CB25B10-5B1C-4017-B167-ED3104435743}" dt="2024-05-26T07:05:58.711" v="7579" actId="478"/>
          <ac:cxnSpMkLst>
            <pc:docMk/>
            <pc:sldMk cId="1675314711" sldId="950"/>
            <ac:cxnSpMk id="213" creationId="{74B16385-C1CE-5588-AF2E-177E1B96F492}"/>
          </ac:cxnSpMkLst>
        </pc:cxnChg>
        <pc:cxnChg chg="mod">
          <ac:chgData name="Phillip Kaufman" userId="c001b2a046940d7c" providerId="LiveId" clId="{5CB25B10-5B1C-4017-B167-ED3104435743}" dt="2024-05-27T07:31:31.973" v="8663"/>
          <ac:cxnSpMkLst>
            <pc:docMk/>
            <pc:sldMk cId="1675314711" sldId="950"/>
            <ac:cxnSpMk id="214" creationId="{2B2A82C7-ED8C-EEF4-F815-E1810C17E702}"/>
          </ac:cxnSpMkLst>
        </pc:cxnChg>
        <pc:cxnChg chg="mod">
          <ac:chgData name="Phillip Kaufman" userId="c001b2a046940d7c" providerId="LiveId" clId="{5CB25B10-5B1C-4017-B167-ED3104435743}" dt="2024-05-26T07:05:58.711" v="7579" actId="478"/>
          <ac:cxnSpMkLst>
            <pc:docMk/>
            <pc:sldMk cId="1675314711" sldId="950"/>
            <ac:cxnSpMk id="216" creationId="{420F4659-8885-B1E7-89F3-15883EDF4B47}"/>
          </ac:cxnSpMkLst>
        </pc:cxnChg>
        <pc:cxnChg chg="mod">
          <ac:chgData name="Phillip Kaufman" userId="c001b2a046940d7c" providerId="LiveId" clId="{5CB25B10-5B1C-4017-B167-ED3104435743}" dt="2024-05-27T07:31:31.973" v="8663"/>
          <ac:cxnSpMkLst>
            <pc:docMk/>
            <pc:sldMk cId="1675314711" sldId="950"/>
            <ac:cxnSpMk id="217" creationId="{AFA2D72D-E2D2-920A-2B3B-099ECD567C4A}"/>
          </ac:cxnSpMkLst>
        </pc:cxnChg>
        <pc:cxnChg chg="mod">
          <ac:chgData name="Phillip Kaufman" userId="c001b2a046940d7c" providerId="LiveId" clId="{5CB25B10-5B1C-4017-B167-ED3104435743}" dt="2024-05-26T07:05:58.711" v="7579" actId="478"/>
          <ac:cxnSpMkLst>
            <pc:docMk/>
            <pc:sldMk cId="1675314711" sldId="950"/>
            <ac:cxnSpMk id="217" creationId="{CA508567-DD37-4F7A-B5D0-495E3BF7F92D}"/>
          </ac:cxnSpMkLst>
        </pc:cxnChg>
        <pc:cxnChg chg="mod">
          <ac:chgData name="Phillip Kaufman" userId="c001b2a046940d7c" providerId="LiveId" clId="{5CB25B10-5B1C-4017-B167-ED3104435743}" dt="2024-05-27T07:31:31.973" v="8663"/>
          <ac:cxnSpMkLst>
            <pc:docMk/>
            <pc:sldMk cId="1675314711" sldId="950"/>
            <ac:cxnSpMk id="218" creationId="{1E982D1D-79B7-120B-2249-21DEE9D70463}"/>
          </ac:cxnSpMkLst>
        </pc:cxnChg>
        <pc:cxnChg chg="mod">
          <ac:chgData name="Phillip Kaufman" userId="c001b2a046940d7c" providerId="LiveId" clId="{5CB25B10-5B1C-4017-B167-ED3104435743}" dt="2024-05-26T07:05:58.711" v="7579" actId="478"/>
          <ac:cxnSpMkLst>
            <pc:docMk/>
            <pc:sldMk cId="1675314711" sldId="950"/>
            <ac:cxnSpMk id="220" creationId="{B1E5B402-A196-5265-277F-E3FB4DDC7924}"/>
          </ac:cxnSpMkLst>
        </pc:cxnChg>
        <pc:cxnChg chg="mod">
          <ac:chgData name="Phillip Kaufman" userId="c001b2a046940d7c" providerId="LiveId" clId="{5CB25B10-5B1C-4017-B167-ED3104435743}" dt="2024-05-27T07:31:31.973" v="8663"/>
          <ac:cxnSpMkLst>
            <pc:docMk/>
            <pc:sldMk cId="1675314711" sldId="950"/>
            <ac:cxnSpMk id="221" creationId="{1D73880A-6D4B-512C-E689-2460A3B87D4B}"/>
          </ac:cxnSpMkLst>
        </pc:cxnChg>
        <pc:cxnChg chg="mod">
          <ac:chgData name="Phillip Kaufman" userId="c001b2a046940d7c" providerId="LiveId" clId="{5CB25B10-5B1C-4017-B167-ED3104435743}" dt="2024-05-26T07:05:58.711" v="7579" actId="478"/>
          <ac:cxnSpMkLst>
            <pc:docMk/>
            <pc:sldMk cId="1675314711" sldId="950"/>
            <ac:cxnSpMk id="221" creationId="{8A2E6EC6-F917-F1B4-9239-770BA87B8E29}"/>
          </ac:cxnSpMkLst>
        </pc:cxnChg>
        <pc:cxnChg chg="mod">
          <ac:chgData name="Phillip Kaufman" userId="c001b2a046940d7c" providerId="LiveId" clId="{5CB25B10-5B1C-4017-B167-ED3104435743}" dt="2024-05-27T07:31:31.973" v="8663"/>
          <ac:cxnSpMkLst>
            <pc:docMk/>
            <pc:sldMk cId="1675314711" sldId="950"/>
            <ac:cxnSpMk id="222" creationId="{A7A9AE85-CE66-36C3-3ABF-AE1723F92469}"/>
          </ac:cxnSpMkLst>
        </pc:cxnChg>
        <pc:cxnChg chg="mod">
          <ac:chgData name="Phillip Kaufman" userId="c001b2a046940d7c" providerId="LiveId" clId="{5CB25B10-5B1C-4017-B167-ED3104435743}" dt="2024-05-27T07:31:31.973" v="8663"/>
          <ac:cxnSpMkLst>
            <pc:docMk/>
            <pc:sldMk cId="1675314711" sldId="950"/>
            <ac:cxnSpMk id="225" creationId="{0BB0DC9D-6D83-85A7-7B6A-910ECCACDA30}"/>
          </ac:cxnSpMkLst>
        </pc:cxnChg>
        <pc:cxnChg chg="mod">
          <ac:chgData name="Phillip Kaufman" userId="c001b2a046940d7c" providerId="LiveId" clId="{5CB25B10-5B1C-4017-B167-ED3104435743}" dt="2024-05-27T07:31:31.973" v="8663"/>
          <ac:cxnSpMkLst>
            <pc:docMk/>
            <pc:sldMk cId="1675314711" sldId="950"/>
            <ac:cxnSpMk id="226" creationId="{7571C43F-69EC-D87C-1190-E0D26B59912F}"/>
          </ac:cxnSpMkLst>
        </pc:cxnChg>
        <pc:cxnChg chg="mod">
          <ac:chgData name="Phillip Kaufman" userId="c001b2a046940d7c" providerId="LiveId" clId="{5CB25B10-5B1C-4017-B167-ED3104435743}" dt="2024-05-27T07:31:31.973" v="8663"/>
          <ac:cxnSpMkLst>
            <pc:docMk/>
            <pc:sldMk cId="1675314711" sldId="950"/>
            <ac:cxnSpMk id="227" creationId="{1EA0351E-68D9-6081-3BAC-1BE0B6C1DA22}"/>
          </ac:cxnSpMkLst>
        </pc:cxnChg>
        <pc:cxnChg chg="mod">
          <ac:chgData name="Phillip Kaufman" userId="c001b2a046940d7c" providerId="LiveId" clId="{5CB25B10-5B1C-4017-B167-ED3104435743}" dt="2024-05-27T07:31:31.973" v="8663"/>
          <ac:cxnSpMkLst>
            <pc:docMk/>
            <pc:sldMk cId="1675314711" sldId="950"/>
            <ac:cxnSpMk id="228" creationId="{B042E597-706B-2256-1F62-5E3768762D8F}"/>
          </ac:cxnSpMkLst>
        </pc:cxnChg>
        <pc:cxnChg chg="mod">
          <ac:chgData name="Phillip Kaufman" userId="c001b2a046940d7c" providerId="LiveId" clId="{5CB25B10-5B1C-4017-B167-ED3104435743}" dt="2024-05-27T07:31:31.973" v="8663"/>
          <ac:cxnSpMkLst>
            <pc:docMk/>
            <pc:sldMk cId="1675314711" sldId="950"/>
            <ac:cxnSpMk id="229" creationId="{32EC3416-0E91-3F8F-AFFC-CB3F388C1EFD}"/>
          </ac:cxnSpMkLst>
        </pc:cxnChg>
        <pc:cxnChg chg="mod">
          <ac:chgData name="Phillip Kaufman" userId="c001b2a046940d7c" providerId="LiveId" clId="{5CB25B10-5B1C-4017-B167-ED3104435743}" dt="2024-05-27T07:31:31.973" v="8663"/>
          <ac:cxnSpMkLst>
            <pc:docMk/>
            <pc:sldMk cId="1675314711" sldId="950"/>
            <ac:cxnSpMk id="230" creationId="{FB9DC832-C331-07D7-E066-E2BA69B6F944}"/>
          </ac:cxnSpMkLst>
        </pc:cxnChg>
        <pc:cxnChg chg="mod">
          <ac:chgData name="Phillip Kaufman" userId="c001b2a046940d7c" providerId="LiveId" clId="{5CB25B10-5B1C-4017-B167-ED3104435743}" dt="2024-05-27T07:31:31.973" v="8663"/>
          <ac:cxnSpMkLst>
            <pc:docMk/>
            <pc:sldMk cId="1675314711" sldId="950"/>
            <ac:cxnSpMk id="231" creationId="{400F0303-C79B-F706-60F2-77C86D16E825}"/>
          </ac:cxnSpMkLst>
        </pc:cxnChg>
        <pc:cxnChg chg="mod">
          <ac:chgData name="Phillip Kaufman" userId="c001b2a046940d7c" providerId="LiveId" clId="{5CB25B10-5B1C-4017-B167-ED3104435743}" dt="2024-05-27T07:31:31.973" v="8663"/>
          <ac:cxnSpMkLst>
            <pc:docMk/>
            <pc:sldMk cId="1675314711" sldId="950"/>
            <ac:cxnSpMk id="232" creationId="{935E3A88-F163-819A-A9F9-1BF4676A0179}"/>
          </ac:cxnSpMkLst>
        </pc:cxnChg>
        <pc:cxnChg chg="mod">
          <ac:chgData name="Phillip Kaufman" userId="c001b2a046940d7c" providerId="LiveId" clId="{5CB25B10-5B1C-4017-B167-ED3104435743}" dt="2024-05-27T07:31:31.973" v="8663"/>
          <ac:cxnSpMkLst>
            <pc:docMk/>
            <pc:sldMk cId="1675314711" sldId="950"/>
            <ac:cxnSpMk id="233" creationId="{53835976-4800-5DDD-C5E0-6F196437E82B}"/>
          </ac:cxnSpMkLst>
        </pc:cxnChg>
        <pc:cxnChg chg="mod">
          <ac:chgData name="Phillip Kaufman" userId="c001b2a046940d7c" providerId="LiveId" clId="{5CB25B10-5B1C-4017-B167-ED3104435743}" dt="2024-05-27T07:31:31.973" v="8663"/>
          <ac:cxnSpMkLst>
            <pc:docMk/>
            <pc:sldMk cId="1675314711" sldId="950"/>
            <ac:cxnSpMk id="234" creationId="{BED0956B-32B4-8472-DA7E-48A6A1E2395D}"/>
          </ac:cxnSpMkLst>
        </pc:cxnChg>
        <pc:cxnChg chg="mod">
          <ac:chgData name="Phillip Kaufman" userId="c001b2a046940d7c" providerId="LiveId" clId="{5CB25B10-5B1C-4017-B167-ED3104435743}" dt="2024-05-27T07:31:31.973" v="8663"/>
          <ac:cxnSpMkLst>
            <pc:docMk/>
            <pc:sldMk cId="1675314711" sldId="950"/>
            <ac:cxnSpMk id="235" creationId="{8E169EDC-1990-9BF0-EEC8-64D1F03B6C45}"/>
          </ac:cxnSpMkLst>
        </pc:cxnChg>
        <pc:cxnChg chg="mod">
          <ac:chgData name="Phillip Kaufman" userId="c001b2a046940d7c" providerId="LiveId" clId="{5CB25B10-5B1C-4017-B167-ED3104435743}" dt="2024-05-27T07:31:31.973" v="8663"/>
          <ac:cxnSpMkLst>
            <pc:docMk/>
            <pc:sldMk cId="1675314711" sldId="950"/>
            <ac:cxnSpMk id="236" creationId="{0EEA2E5A-8882-C2ED-59B6-5508D1AF8BC1}"/>
          </ac:cxnSpMkLst>
        </pc:cxnChg>
        <pc:cxnChg chg="mod">
          <ac:chgData name="Phillip Kaufman" userId="c001b2a046940d7c" providerId="LiveId" clId="{5CB25B10-5B1C-4017-B167-ED3104435743}" dt="2024-05-27T07:31:31.973" v="8663"/>
          <ac:cxnSpMkLst>
            <pc:docMk/>
            <pc:sldMk cId="1675314711" sldId="950"/>
            <ac:cxnSpMk id="237" creationId="{35FE9FFB-6456-C942-034C-A8BC95AF1F74}"/>
          </ac:cxnSpMkLst>
        </pc:cxnChg>
        <pc:cxnChg chg="mod">
          <ac:chgData name="Phillip Kaufman" userId="c001b2a046940d7c" providerId="LiveId" clId="{5CB25B10-5B1C-4017-B167-ED3104435743}" dt="2024-05-27T07:31:31.973" v="8663"/>
          <ac:cxnSpMkLst>
            <pc:docMk/>
            <pc:sldMk cId="1675314711" sldId="950"/>
            <ac:cxnSpMk id="238" creationId="{93CA4FCA-28D3-6792-B523-4C848D93067A}"/>
          </ac:cxnSpMkLst>
        </pc:cxnChg>
        <pc:cxnChg chg="mod">
          <ac:chgData name="Phillip Kaufman" userId="c001b2a046940d7c" providerId="LiveId" clId="{5CB25B10-5B1C-4017-B167-ED3104435743}" dt="2024-05-27T07:31:31.973" v="8663"/>
          <ac:cxnSpMkLst>
            <pc:docMk/>
            <pc:sldMk cId="1675314711" sldId="950"/>
            <ac:cxnSpMk id="239" creationId="{03CDC4D9-86F8-0EEC-4087-8EE150D8B28E}"/>
          </ac:cxnSpMkLst>
        </pc:cxnChg>
        <pc:cxnChg chg="mod">
          <ac:chgData name="Phillip Kaufman" userId="c001b2a046940d7c" providerId="LiveId" clId="{5CB25B10-5B1C-4017-B167-ED3104435743}" dt="2024-05-27T07:31:31.973" v="8663"/>
          <ac:cxnSpMkLst>
            <pc:docMk/>
            <pc:sldMk cId="1675314711" sldId="950"/>
            <ac:cxnSpMk id="240" creationId="{3513C9FE-965D-EDF0-A668-4A9ED0AFF5D4}"/>
          </ac:cxnSpMkLst>
        </pc:cxnChg>
        <pc:cxnChg chg="mod">
          <ac:chgData name="Phillip Kaufman" userId="c001b2a046940d7c" providerId="LiveId" clId="{5CB25B10-5B1C-4017-B167-ED3104435743}" dt="2024-05-27T07:31:31.973" v="8663"/>
          <ac:cxnSpMkLst>
            <pc:docMk/>
            <pc:sldMk cId="1675314711" sldId="950"/>
            <ac:cxnSpMk id="241" creationId="{5482EA3B-AD10-3EAA-E171-B07C8FF28F9C}"/>
          </ac:cxnSpMkLst>
        </pc:cxnChg>
        <pc:cxnChg chg="mod">
          <ac:chgData name="Phillip Kaufman" userId="c001b2a046940d7c" providerId="LiveId" clId="{5CB25B10-5B1C-4017-B167-ED3104435743}" dt="2024-05-27T07:31:31.973" v="8663"/>
          <ac:cxnSpMkLst>
            <pc:docMk/>
            <pc:sldMk cId="1675314711" sldId="950"/>
            <ac:cxnSpMk id="242" creationId="{D6678BEE-94B3-0607-08E7-E00C3C562147}"/>
          </ac:cxnSpMkLst>
        </pc:cxnChg>
        <pc:cxnChg chg="mod">
          <ac:chgData name="Phillip Kaufman" userId="c001b2a046940d7c" providerId="LiveId" clId="{5CB25B10-5B1C-4017-B167-ED3104435743}" dt="2024-05-27T07:31:31.973" v="8663"/>
          <ac:cxnSpMkLst>
            <pc:docMk/>
            <pc:sldMk cId="1675314711" sldId="950"/>
            <ac:cxnSpMk id="243" creationId="{45A648A4-CC41-2FA9-384C-FADD0E84E03F}"/>
          </ac:cxnSpMkLst>
        </pc:cxnChg>
        <pc:cxnChg chg="mod">
          <ac:chgData name="Phillip Kaufman" userId="c001b2a046940d7c" providerId="LiveId" clId="{5CB25B10-5B1C-4017-B167-ED3104435743}" dt="2024-05-27T07:31:31.973" v="8663"/>
          <ac:cxnSpMkLst>
            <pc:docMk/>
            <pc:sldMk cId="1675314711" sldId="950"/>
            <ac:cxnSpMk id="244" creationId="{60AB1F99-DF16-97CE-B6B5-F267265039E4}"/>
          </ac:cxnSpMkLst>
        </pc:cxnChg>
        <pc:cxnChg chg="mod">
          <ac:chgData name="Phillip Kaufman" userId="c001b2a046940d7c" providerId="LiveId" clId="{5CB25B10-5B1C-4017-B167-ED3104435743}" dt="2024-05-27T07:31:31.973" v="8663"/>
          <ac:cxnSpMkLst>
            <pc:docMk/>
            <pc:sldMk cId="1675314711" sldId="950"/>
            <ac:cxnSpMk id="245" creationId="{4B7E26D6-7C68-F430-4475-BAAE1F258823}"/>
          </ac:cxnSpMkLst>
        </pc:cxnChg>
        <pc:cxnChg chg="mod">
          <ac:chgData name="Phillip Kaufman" userId="c001b2a046940d7c" providerId="LiveId" clId="{5CB25B10-5B1C-4017-B167-ED3104435743}" dt="2024-05-27T07:31:31.973" v="8663"/>
          <ac:cxnSpMkLst>
            <pc:docMk/>
            <pc:sldMk cId="1675314711" sldId="950"/>
            <ac:cxnSpMk id="246" creationId="{1BBBB6E4-C0F6-08ED-6F15-D0AD703164C9}"/>
          </ac:cxnSpMkLst>
        </pc:cxnChg>
        <pc:cxnChg chg="mod">
          <ac:chgData name="Phillip Kaufman" userId="c001b2a046940d7c" providerId="LiveId" clId="{5CB25B10-5B1C-4017-B167-ED3104435743}" dt="2024-05-27T07:31:31.973" v="8663"/>
          <ac:cxnSpMkLst>
            <pc:docMk/>
            <pc:sldMk cId="1675314711" sldId="950"/>
            <ac:cxnSpMk id="247" creationId="{E0DFC478-A330-1E37-3789-60105C1B4A1D}"/>
          </ac:cxnSpMkLst>
        </pc:cxnChg>
        <pc:cxnChg chg="mod">
          <ac:chgData name="Phillip Kaufman" userId="c001b2a046940d7c" providerId="LiveId" clId="{5CB25B10-5B1C-4017-B167-ED3104435743}" dt="2024-05-27T07:31:31.973" v="8663"/>
          <ac:cxnSpMkLst>
            <pc:docMk/>
            <pc:sldMk cId="1675314711" sldId="950"/>
            <ac:cxnSpMk id="248" creationId="{E264E0A0-BF78-47F0-8350-54E5841816BF}"/>
          </ac:cxnSpMkLst>
        </pc:cxnChg>
        <pc:cxnChg chg="mod">
          <ac:chgData name="Phillip Kaufman" userId="c001b2a046940d7c" providerId="LiveId" clId="{5CB25B10-5B1C-4017-B167-ED3104435743}" dt="2024-05-27T07:31:31.973" v="8663"/>
          <ac:cxnSpMkLst>
            <pc:docMk/>
            <pc:sldMk cId="1675314711" sldId="950"/>
            <ac:cxnSpMk id="249" creationId="{9E3BB628-B647-F2F8-1406-1483E55FB56B}"/>
          </ac:cxnSpMkLst>
        </pc:cxnChg>
        <pc:cxnChg chg="mod">
          <ac:chgData name="Phillip Kaufman" userId="c001b2a046940d7c" providerId="LiveId" clId="{5CB25B10-5B1C-4017-B167-ED3104435743}" dt="2024-05-27T07:31:31.973" v="8663"/>
          <ac:cxnSpMkLst>
            <pc:docMk/>
            <pc:sldMk cId="1675314711" sldId="950"/>
            <ac:cxnSpMk id="250" creationId="{CF549DBA-A3C4-DD57-AF1E-08D27CC64184}"/>
          </ac:cxnSpMkLst>
        </pc:cxnChg>
        <pc:cxnChg chg="mod">
          <ac:chgData name="Phillip Kaufman" userId="c001b2a046940d7c" providerId="LiveId" clId="{5CB25B10-5B1C-4017-B167-ED3104435743}" dt="2024-05-27T07:31:31.973" v="8663"/>
          <ac:cxnSpMkLst>
            <pc:docMk/>
            <pc:sldMk cId="1675314711" sldId="950"/>
            <ac:cxnSpMk id="251" creationId="{6F688DF1-04BF-DAB1-93A1-968445337B17}"/>
          </ac:cxnSpMkLst>
        </pc:cxnChg>
        <pc:cxnChg chg="mod">
          <ac:chgData name="Phillip Kaufman" userId="c001b2a046940d7c" providerId="LiveId" clId="{5CB25B10-5B1C-4017-B167-ED3104435743}" dt="2024-05-27T07:31:31.973" v="8663"/>
          <ac:cxnSpMkLst>
            <pc:docMk/>
            <pc:sldMk cId="1675314711" sldId="950"/>
            <ac:cxnSpMk id="252" creationId="{43593CF8-A819-557C-774D-ED903891C6CC}"/>
          </ac:cxnSpMkLst>
        </pc:cxnChg>
        <pc:cxnChg chg="mod">
          <ac:chgData name="Phillip Kaufman" userId="c001b2a046940d7c" providerId="LiveId" clId="{5CB25B10-5B1C-4017-B167-ED3104435743}" dt="2024-05-27T07:31:31.973" v="8663"/>
          <ac:cxnSpMkLst>
            <pc:docMk/>
            <pc:sldMk cId="1675314711" sldId="950"/>
            <ac:cxnSpMk id="253" creationId="{65524D8E-895F-7A86-D315-4621AF72A3BD}"/>
          </ac:cxnSpMkLst>
        </pc:cxnChg>
        <pc:cxnChg chg="mod">
          <ac:chgData name="Phillip Kaufman" userId="c001b2a046940d7c" providerId="LiveId" clId="{5CB25B10-5B1C-4017-B167-ED3104435743}" dt="2024-05-27T07:31:31.973" v="8663"/>
          <ac:cxnSpMkLst>
            <pc:docMk/>
            <pc:sldMk cId="1675314711" sldId="950"/>
            <ac:cxnSpMk id="254" creationId="{C9E32111-3622-672B-F6A9-A9AB4353EBE4}"/>
          </ac:cxnSpMkLst>
        </pc:cxnChg>
        <pc:cxnChg chg="mod">
          <ac:chgData name="Phillip Kaufman" userId="c001b2a046940d7c" providerId="LiveId" clId="{5CB25B10-5B1C-4017-B167-ED3104435743}" dt="2024-05-27T07:31:31.973" v="8663"/>
          <ac:cxnSpMkLst>
            <pc:docMk/>
            <pc:sldMk cId="1675314711" sldId="950"/>
            <ac:cxnSpMk id="255" creationId="{BBCE73AF-458D-3BF1-1A2E-0D1587A37E19}"/>
          </ac:cxnSpMkLst>
        </pc:cxnChg>
        <pc:cxnChg chg="mod">
          <ac:chgData name="Phillip Kaufman" userId="c001b2a046940d7c" providerId="LiveId" clId="{5CB25B10-5B1C-4017-B167-ED3104435743}" dt="2024-05-27T07:31:31.973" v="8663"/>
          <ac:cxnSpMkLst>
            <pc:docMk/>
            <pc:sldMk cId="1675314711" sldId="950"/>
            <ac:cxnSpMk id="256" creationId="{423261D7-5525-B532-D01E-3F2A259FAA68}"/>
          </ac:cxnSpMkLst>
        </pc:cxnChg>
        <pc:cxnChg chg="mod">
          <ac:chgData name="Phillip Kaufman" userId="c001b2a046940d7c" providerId="LiveId" clId="{5CB25B10-5B1C-4017-B167-ED3104435743}" dt="2024-05-27T07:31:31.973" v="8663"/>
          <ac:cxnSpMkLst>
            <pc:docMk/>
            <pc:sldMk cId="1675314711" sldId="950"/>
            <ac:cxnSpMk id="260" creationId="{EBB06444-9246-0AA5-5CF0-180334F63E12}"/>
          </ac:cxnSpMkLst>
        </pc:cxnChg>
        <pc:cxnChg chg="mod">
          <ac:chgData name="Phillip Kaufman" userId="c001b2a046940d7c" providerId="LiveId" clId="{5CB25B10-5B1C-4017-B167-ED3104435743}" dt="2024-05-27T07:31:31.973" v="8663"/>
          <ac:cxnSpMkLst>
            <pc:docMk/>
            <pc:sldMk cId="1675314711" sldId="950"/>
            <ac:cxnSpMk id="261" creationId="{491D4D90-11DD-323F-67B4-1B32EE344B20}"/>
          </ac:cxnSpMkLst>
        </pc:cxnChg>
        <pc:cxnChg chg="mod">
          <ac:chgData name="Phillip Kaufman" userId="c001b2a046940d7c" providerId="LiveId" clId="{5CB25B10-5B1C-4017-B167-ED3104435743}" dt="2024-05-26T07:05:58.996" v="7580"/>
          <ac:cxnSpMkLst>
            <pc:docMk/>
            <pc:sldMk cId="1675314711" sldId="950"/>
            <ac:cxnSpMk id="263" creationId="{B4E485EF-94DB-D2D1-A780-070F575A722E}"/>
          </ac:cxnSpMkLst>
        </pc:cxnChg>
        <pc:cxnChg chg="mod">
          <ac:chgData name="Phillip Kaufman" userId="c001b2a046940d7c" providerId="LiveId" clId="{5CB25B10-5B1C-4017-B167-ED3104435743}" dt="2024-05-26T07:05:58.996" v="7580"/>
          <ac:cxnSpMkLst>
            <pc:docMk/>
            <pc:sldMk cId="1675314711" sldId="950"/>
            <ac:cxnSpMk id="266" creationId="{581D1723-F55F-7D46-6C7F-1050CA79ECF3}"/>
          </ac:cxnSpMkLst>
        </pc:cxnChg>
        <pc:cxnChg chg="mod">
          <ac:chgData name="Phillip Kaufman" userId="c001b2a046940d7c" providerId="LiveId" clId="{5CB25B10-5B1C-4017-B167-ED3104435743}" dt="2024-05-26T07:05:58.996" v="7580"/>
          <ac:cxnSpMkLst>
            <pc:docMk/>
            <pc:sldMk cId="1675314711" sldId="950"/>
            <ac:cxnSpMk id="267" creationId="{BA1C099C-0845-A3C0-1640-F396AC6B3F71}"/>
          </ac:cxnSpMkLst>
        </pc:cxnChg>
        <pc:cxnChg chg="mod">
          <ac:chgData name="Phillip Kaufman" userId="c001b2a046940d7c" providerId="LiveId" clId="{5CB25B10-5B1C-4017-B167-ED3104435743}" dt="2024-05-26T07:05:58.996" v="7580"/>
          <ac:cxnSpMkLst>
            <pc:docMk/>
            <pc:sldMk cId="1675314711" sldId="950"/>
            <ac:cxnSpMk id="268" creationId="{DFDBA866-D150-1D5C-A25F-ADED49C2280F}"/>
          </ac:cxnSpMkLst>
        </pc:cxnChg>
        <pc:cxnChg chg="mod">
          <ac:chgData name="Phillip Kaufman" userId="c001b2a046940d7c" providerId="LiveId" clId="{5CB25B10-5B1C-4017-B167-ED3104435743}" dt="2024-05-26T07:05:58.996" v="7580"/>
          <ac:cxnSpMkLst>
            <pc:docMk/>
            <pc:sldMk cId="1675314711" sldId="950"/>
            <ac:cxnSpMk id="269" creationId="{9275507F-21CC-D5C3-CC2A-CC7F94A244F6}"/>
          </ac:cxnSpMkLst>
        </pc:cxnChg>
        <pc:cxnChg chg="mod">
          <ac:chgData name="Phillip Kaufman" userId="c001b2a046940d7c" providerId="LiveId" clId="{5CB25B10-5B1C-4017-B167-ED3104435743}" dt="2024-05-26T07:05:58.996" v="7580"/>
          <ac:cxnSpMkLst>
            <pc:docMk/>
            <pc:sldMk cId="1675314711" sldId="950"/>
            <ac:cxnSpMk id="273" creationId="{55C93535-2531-1B8D-FDAA-47C602E4B43A}"/>
          </ac:cxnSpMkLst>
        </pc:cxnChg>
        <pc:cxnChg chg="mod">
          <ac:chgData name="Phillip Kaufman" userId="c001b2a046940d7c" providerId="LiveId" clId="{5CB25B10-5B1C-4017-B167-ED3104435743}" dt="2024-05-26T07:05:58.996" v="7580"/>
          <ac:cxnSpMkLst>
            <pc:docMk/>
            <pc:sldMk cId="1675314711" sldId="950"/>
            <ac:cxnSpMk id="274" creationId="{19B477F2-0F9B-94CC-C8F4-1BAF625AEA87}"/>
          </ac:cxnSpMkLst>
        </pc:cxnChg>
      </pc:sldChg>
      <pc:sldChg chg="del">
        <pc:chgData name="Phillip Kaufman" userId="c001b2a046940d7c" providerId="LiveId" clId="{5CB25B10-5B1C-4017-B167-ED3104435743}" dt="2024-05-14T06:17:39.136" v="443" actId="47"/>
        <pc:sldMkLst>
          <pc:docMk/>
          <pc:sldMk cId="1303897461" sldId="951"/>
        </pc:sldMkLst>
      </pc:sldChg>
      <pc:sldChg chg="addSp modSp mod">
        <pc:chgData name="Phillip Kaufman" userId="c001b2a046940d7c" providerId="LiveId" clId="{5CB25B10-5B1C-4017-B167-ED3104435743}" dt="2024-05-23T19:52:26.917" v="6150" actId="1076"/>
        <pc:sldMkLst>
          <pc:docMk/>
          <pc:sldMk cId="1650808345" sldId="952"/>
        </pc:sldMkLst>
        <pc:spChg chg="add mod">
          <ac:chgData name="Phillip Kaufman" userId="c001b2a046940d7c" providerId="LiveId" clId="{5CB25B10-5B1C-4017-B167-ED3104435743}" dt="2024-05-23T19:52:26.917" v="6150" actId="1076"/>
          <ac:spMkLst>
            <pc:docMk/>
            <pc:sldMk cId="1650808345" sldId="952"/>
            <ac:spMk id="6" creationId="{39730F11-F0B8-CD2A-F7D3-CB278DB52923}"/>
          </ac:spMkLst>
        </pc:spChg>
        <pc:picChg chg="add mod">
          <ac:chgData name="Phillip Kaufman" userId="c001b2a046940d7c" providerId="LiveId" clId="{5CB25B10-5B1C-4017-B167-ED3104435743}" dt="2024-05-23T19:52:26.917" v="6150" actId="1076"/>
          <ac:picMkLst>
            <pc:docMk/>
            <pc:sldMk cId="1650808345" sldId="952"/>
            <ac:picMk id="4" creationId="{EC88C63B-9B06-17EA-5CB6-BD9891C4BBA5}"/>
          </ac:picMkLst>
        </pc:picChg>
      </pc:sldChg>
      <pc:sldChg chg="addSp delSp modSp mod">
        <pc:chgData name="Phillip Kaufman" userId="c001b2a046940d7c" providerId="LiveId" clId="{5CB25B10-5B1C-4017-B167-ED3104435743}" dt="2024-05-29T06:21:46.363" v="9382" actId="1035"/>
        <pc:sldMkLst>
          <pc:docMk/>
          <pc:sldMk cId="2039276682" sldId="953"/>
        </pc:sldMkLst>
        <pc:spChg chg="mod">
          <ac:chgData name="Phillip Kaufman" userId="c001b2a046940d7c" providerId="LiveId" clId="{5CB25B10-5B1C-4017-B167-ED3104435743}" dt="2024-05-19T23:23:01.993" v="2886" actId="1076"/>
          <ac:spMkLst>
            <pc:docMk/>
            <pc:sldMk cId="2039276682" sldId="953"/>
            <ac:spMk id="4" creationId="{682A4AD9-D718-FFF7-D801-5B818A43D2E8}"/>
          </ac:spMkLst>
        </pc:spChg>
        <pc:spChg chg="add mod">
          <ac:chgData name="Phillip Kaufman" userId="c001b2a046940d7c" providerId="LiveId" clId="{5CB25B10-5B1C-4017-B167-ED3104435743}" dt="2024-05-19T23:24:13.357" v="2910"/>
          <ac:spMkLst>
            <pc:docMk/>
            <pc:sldMk cId="2039276682" sldId="953"/>
            <ac:spMk id="5" creationId="{EC206BBF-999C-E357-5FB3-CC901C5AA110}"/>
          </ac:spMkLst>
        </pc:spChg>
        <pc:spChg chg="mod">
          <ac:chgData name="Phillip Kaufman" userId="c001b2a046940d7c" providerId="LiveId" clId="{5CB25B10-5B1C-4017-B167-ED3104435743}" dt="2024-05-19T23:22:47.195" v="2882" actId="1076"/>
          <ac:spMkLst>
            <pc:docMk/>
            <pc:sldMk cId="2039276682" sldId="953"/>
            <ac:spMk id="8" creationId="{682FFE77-826D-8979-6044-DE5B24FBDD3F}"/>
          </ac:spMkLst>
        </pc:spChg>
        <pc:spChg chg="mod">
          <ac:chgData name="Phillip Kaufman" userId="c001b2a046940d7c" providerId="LiveId" clId="{5CB25B10-5B1C-4017-B167-ED3104435743}" dt="2024-05-19T23:22:47.195" v="2882" actId="1076"/>
          <ac:spMkLst>
            <pc:docMk/>
            <pc:sldMk cId="2039276682" sldId="953"/>
            <ac:spMk id="9" creationId="{26DD4D64-08B8-960A-37BC-9AD8DB43C651}"/>
          </ac:spMkLst>
        </pc:spChg>
        <pc:spChg chg="mod">
          <ac:chgData name="Phillip Kaufman" userId="c001b2a046940d7c" providerId="LiveId" clId="{5CB25B10-5B1C-4017-B167-ED3104435743}" dt="2024-05-27T07:23:20.754" v="8552"/>
          <ac:spMkLst>
            <pc:docMk/>
            <pc:sldMk cId="2039276682" sldId="953"/>
            <ac:spMk id="10" creationId="{30ECA6A8-3E7C-95AC-EFAF-855C406B2E72}"/>
          </ac:spMkLst>
        </pc:spChg>
        <pc:spChg chg="del mod topLvl">
          <ac:chgData name="Phillip Kaufman" userId="c001b2a046940d7c" providerId="LiveId" clId="{5CB25B10-5B1C-4017-B167-ED3104435743}" dt="2024-05-20T00:02:15.002" v="3177" actId="478"/>
          <ac:spMkLst>
            <pc:docMk/>
            <pc:sldMk cId="2039276682" sldId="953"/>
            <ac:spMk id="10" creationId="{5F969875-EF23-0F46-9017-64B4DDB36CC0}"/>
          </ac:spMkLst>
        </pc:spChg>
        <pc:spChg chg="mod">
          <ac:chgData name="Phillip Kaufman" userId="c001b2a046940d7c" providerId="LiveId" clId="{5CB25B10-5B1C-4017-B167-ED3104435743}" dt="2024-05-16T07:58:40.602" v="1943" actId="20577"/>
          <ac:spMkLst>
            <pc:docMk/>
            <pc:sldMk cId="2039276682" sldId="953"/>
            <ac:spMk id="12" creationId="{8A6AF5B8-D7AB-0BFC-70F3-84D5865431A4}"/>
          </ac:spMkLst>
        </pc:spChg>
        <pc:spChg chg="del mod topLvl">
          <ac:chgData name="Phillip Kaufman" userId="c001b2a046940d7c" providerId="LiveId" clId="{5CB25B10-5B1C-4017-B167-ED3104435743}" dt="2024-05-20T00:02:15.002" v="3177" actId="478"/>
          <ac:spMkLst>
            <pc:docMk/>
            <pc:sldMk cId="2039276682" sldId="953"/>
            <ac:spMk id="13" creationId="{09AB86EE-0D23-A865-795E-647B63161A90}"/>
          </ac:spMkLst>
        </pc:spChg>
        <pc:spChg chg="mod">
          <ac:chgData name="Phillip Kaufman" userId="c001b2a046940d7c" providerId="LiveId" clId="{5CB25B10-5B1C-4017-B167-ED3104435743}" dt="2024-05-28T01:42:43.386" v="9101" actId="1037"/>
          <ac:spMkLst>
            <pc:docMk/>
            <pc:sldMk cId="2039276682" sldId="953"/>
            <ac:spMk id="14" creationId="{4CFD1BAA-D4D3-7E36-6E17-D743C2CE8408}"/>
          </ac:spMkLst>
        </pc:spChg>
        <pc:spChg chg="del mod topLvl">
          <ac:chgData name="Phillip Kaufman" userId="c001b2a046940d7c" providerId="LiveId" clId="{5CB25B10-5B1C-4017-B167-ED3104435743}" dt="2024-05-20T00:02:15.002" v="3177" actId="478"/>
          <ac:spMkLst>
            <pc:docMk/>
            <pc:sldMk cId="2039276682" sldId="953"/>
            <ac:spMk id="14" creationId="{F88B32C3-ACF1-FF9A-C35D-EFC294BE9260}"/>
          </ac:spMkLst>
        </pc:spChg>
        <pc:spChg chg="add mod ord">
          <ac:chgData name="Phillip Kaufman" userId="c001b2a046940d7c" providerId="LiveId" clId="{5CB25B10-5B1C-4017-B167-ED3104435743}" dt="2024-05-14T06:41:39.515" v="675"/>
          <ac:spMkLst>
            <pc:docMk/>
            <pc:sldMk cId="2039276682" sldId="953"/>
            <ac:spMk id="14" creationId="{F8D9D442-A2A5-5D90-C602-DB6AEC82B0FF}"/>
          </ac:spMkLst>
        </pc:spChg>
        <pc:spChg chg="mod">
          <ac:chgData name="Phillip Kaufman" userId="c001b2a046940d7c" providerId="LiveId" clId="{5CB25B10-5B1C-4017-B167-ED3104435743}" dt="2024-05-27T07:23:20.754" v="8552"/>
          <ac:spMkLst>
            <pc:docMk/>
            <pc:sldMk cId="2039276682" sldId="953"/>
            <ac:spMk id="15" creationId="{636FD842-FC85-A046-B0D0-B83F60CAFFB4}"/>
          </ac:spMkLst>
        </pc:spChg>
        <pc:spChg chg="add del mod">
          <ac:chgData name="Phillip Kaufman" userId="c001b2a046940d7c" providerId="LiveId" clId="{5CB25B10-5B1C-4017-B167-ED3104435743}" dt="2024-05-14T06:41:39.515" v="675"/>
          <ac:spMkLst>
            <pc:docMk/>
            <pc:sldMk cId="2039276682" sldId="953"/>
            <ac:spMk id="15" creationId="{9169C26F-63C1-5883-BA5C-8D7449B227F5}"/>
          </ac:spMkLst>
        </pc:spChg>
        <pc:spChg chg="mod">
          <ac:chgData name="Phillip Kaufman" userId="c001b2a046940d7c" providerId="LiveId" clId="{5CB25B10-5B1C-4017-B167-ED3104435743}" dt="2024-05-19T23:57:15.109" v="3104" actId="165"/>
          <ac:spMkLst>
            <pc:docMk/>
            <pc:sldMk cId="2039276682" sldId="953"/>
            <ac:spMk id="15" creationId="{D3650CEF-29B9-FD4B-C7FD-90E07DE91C04}"/>
          </ac:spMkLst>
        </pc:spChg>
        <pc:spChg chg="mod">
          <ac:chgData name="Phillip Kaufman" userId="c001b2a046940d7c" providerId="LiveId" clId="{5CB25B10-5B1C-4017-B167-ED3104435743}" dt="2024-05-27T07:23:20.754" v="8552"/>
          <ac:spMkLst>
            <pc:docMk/>
            <pc:sldMk cId="2039276682" sldId="953"/>
            <ac:spMk id="17" creationId="{88D47A43-6B43-E35A-4A4A-F1B48468E099}"/>
          </ac:spMkLst>
        </pc:spChg>
        <pc:spChg chg="mod">
          <ac:chgData name="Phillip Kaufman" userId="c001b2a046940d7c" providerId="LiveId" clId="{5CB25B10-5B1C-4017-B167-ED3104435743}" dt="2024-05-27T07:23:20.754" v="8552"/>
          <ac:spMkLst>
            <pc:docMk/>
            <pc:sldMk cId="2039276682" sldId="953"/>
            <ac:spMk id="18" creationId="{E5B802CD-42DB-BEF2-EBD0-C4465AEB4998}"/>
          </ac:spMkLst>
        </pc:spChg>
        <pc:spChg chg="mod">
          <ac:chgData name="Phillip Kaufman" userId="c001b2a046940d7c" providerId="LiveId" clId="{5CB25B10-5B1C-4017-B167-ED3104435743}" dt="2024-05-19T23:57:15.109" v="3104" actId="165"/>
          <ac:spMkLst>
            <pc:docMk/>
            <pc:sldMk cId="2039276682" sldId="953"/>
            <ac:spMk id="18" creationId="{EA3E6DF1-9343-CB4C-BF97-68E40B85F462}"/>
          </ac:spMkLst>
        </pc:spChg>
        <pc:spChg chg="mod">
          <ac:chgData name="Phillip Kaufman" userId="c001b2a046940d7c" providerId="LiveId" clId="{5CB25B10-5B1C-4017-B167-ED3104435743}" dt="2024-05-29T06:21:46.363" v="9382" actId="1035"/>
          <ac:spMkLst>
            <pc:docMk/>
            <pc:sldMk cId="2039276682" sldId="953"/>
            <ac:spMk id="19" creationId="{07D32400-8F8D-689C-DB5F-49B4ED0F0EC2}"/>
          </ac:spMkLst>
        </pc:spChg>
        <pc:spChg chg="mod">
          <ac:chgData name="Phillip Kaufman" userId="c001b2a046940d7c" providerId="LiveId" clId="{5CB25B10-5B1C-4017-B167-ED3104435743}" dt="2024-05-27T07:23:20.754" v="8552"/>
          <ac:spMkLst>
            <pc:docMk/>
            <pc:sldMk cId="2039276682" sldId="953"/>
            <ac:spMk id="22" creationId="{4FAC3144-8D45-67FF-A547-377D8C491469}"/>
          </ac:spMkLst>
        </pc:spChg>
        <pc:spChg chg="mod">
          <ac:chgData name="Phillip Kaufman" userId="c001b2a046940d7c" providerId="LiveId" clId="{5CB25B10-5B1C-4017-B167-ED3104435743}" dt="2024-05-27T07:23:20.754" v="8552"/>
          <ac:spMkLst>
            <pc:docMk/>
            <pc:sldMk cId="2039276682" sldId="953"/>
            <ac:spMk id="24" creationId="{B4863589-8297-0F8F-064E-C20E01C3712A}"/>
          </ac:spMkLst>
        </pc:spChg>
        <pc:spChg chg="mod">
          <ac:chgData name="Phillip Kaufman" userId="c001b2a046940d7c" providerId="LiveId" clId="{5CB25B10-5B1C-4017-B167-ED3104435743}" dt="2024-05-27T07:23:20.754" v="8552"/>
          <ac:spMkLst>
            <pc:docMk/>
            <pc:sldMk cId="2039276682" sldId="953"/>
            <ac:spMk id="25" creationId="{4DA45F4C-F15D-4688-5D20-B6BFA38CAA52}"/>
          </ac:spMkLst>
        </pc:spChg>
        <pc:spChg chg="mod">
          <ac:chgData name="Phillip Kaufman" userId="c001b2a046940d7c" providerId="LiveId" clId="{5CB25B10-5B1C-4017-B167-ED3104435743}" dt="2024-05-27T07:23:20.754" v="8552"/>
          <ac:spMkLst>
            <pc:docMk/>
            <pc:sldMk cId="2039276682" sldId="953"/>
            <ac:spMk id="26" creationId="{4B108324-86D5-76CF-A892-64B64350EA3D}"/>
          </ac:spMkLst>
        </pc:spChg>
        <pc:spChg chg="mod">
          <ac:chgData name="Phillip Kaufman" userId="c001b2a046940d7c" providerId="LiveId" clId="{5CB25B10-5B1C-4017-B167-ED3104435743}" dt="2024-05-27T07:23:20.754" v="8552"/>
          <ac:spMkLst>
            <pc:docMk/>
            <pc:sldMk cId="2039276682" sldId="953"/>
            <ac:spMk id="27" creationId="{21524590-1D45-1882-F67C-E55E9738AEA2}"/>
          </ac:spMkLst>
        </pc:spChg>
        <pc:spChg chg="mod">
          <ac:chgData name="Phillip Kaufman" userId="c001b2a046940d7c" providerId="LiveId" clId="{5CB25B10-5B1C-4017-B167-ED3104435743}" dt="2024-05-27T07:23:20.754" v="8552"/>
          <ac:spMkLst>
            <pc:docMk/>
            <pc:sldMk cId="2039276682" sldId="953"/>
            <ac:spMk id="30" creationId="{647FCF56-B113-3E57-F32C-3C2CE30232CA}"/>
          </ac:spMkLst>
        </pc:spChg>
        <pc:spChg chg="mod">
          <ac:chgData name="Phillip Kaufman" userId="c001b2a046940d7c" providerId="LiveId" clId="{5CB25B10-5B1C-4017-B167-ED3104435743}" dt="2024-05-14T06:39:49.368" v="635" actId="1076"/>
          <ac:spMkLst>
            <pc:docMk/>
            <pc:sldMk cId="2039276682" sldId="953"/>
            <ac:spMk id="33" creationId="{A9350906-7C9F-4A6C-7DE8-7244C10C7A3F}"/>
          </ac:spMkLst>
        </pc:spChg>
        <pc:spChg chg="mod topLvl">
          <ac:chgData name="Phillip Kaufman" userId="c001b2a046940d7c" providerId="LiveId" clId="{5CB25B10-5B1C-4017-B167-ED3104435743}" dt="2024-05-14T06:44:15.423" v="717" actId="14100"/>
          <ac:spMkLst>
            <pc:docMk/>
            <pc:sldMk cId="2039276682" sldId="953"/>
            <ac:spMk id="36" creationId="{748DDD12-DA6D-234E-CA8B-341E2E853721}"/>
          </ac:spMkLst>
        </pc:spChg>
        <pc:spChg chg="mod">
          <ac:chgData name="Phillip Kaufman" userId="c001b2a046940d7c" providerId="LiveId" clId="{5CB25B10-5B1C-4017-B167-ED3104435743}" dt="2024-05-19T23:22:54.243" v="2883" actId="1076"/>
          <ac:spMkLst>
            <pc:docMk/>
            <pc:sldMk cId="2039276682" sldId="953"/>
            <ac:spMk id="37" creationId="{C6E96AD0-16E0-8DD7-274A-E20C62688CB9}"/>
          </ac:spMkLst>
        </pc:spChg>
        <pc:spChg chg="mod">
          <ac:chgData name="Phillip Kaufman" userId="c001b2a046940d7c" providerId="LiveId" clId="{5CB25B10-5B1C-4017-B167-ED3104435743}" dt="2024-05-19T23:22:54.243" v="2883" actId="1076"/>
          <ac:spMkLst>
            <pc:docMk/>
            <pc:sldMk cId="2039276682" sldId="953"/>
            <ac:spMk id="38" creationId="{22C31FC3-2F9E-D822-7602-0FB27F587154}"/>
          </ac:spMkLst>
        </pc:spChg>
        <pc:spChg chg="mod">
          <ac:chgData name="Phillip Kaufman" userId="c001b2a046940d7c" providerId="LiveId" clId="{5CB25B10-5B1C-4017-B167-ED3104435743}" dt="2024-05-16T08:04:36.403" v="2108" actId="20577"/>
          <ac:spMkLst>
            <pc:docMk/>
            <pc:sldMk cId="2039276682" sldId="953"/>
            <ac:spMk id="41" creationId="{AA7FAF24-A333-5562-19E5-8E25A4561306}"/>
          </ac:spMkLst>
        </pc:spChg>
        <pc:spChg chg="del mod ord topLvl">
          <ac:chgData name="Phillip Kaufman" userId="c001b2a046940d7c" providerId="LiveId" clId="{5CB25B10-5B1C-4017-B167-ED3104435743}" dt="2024-05-14T06:29:53.205" v="603" actId="478"/>
          <ac:spMkLst>
            <pc:docMk/>
            <pc:sldMk cId="2039276682" sldId="953"/>
            <ac:spMk id="42" creationId="{38E4DB97-13E5-B22D-5BFD-06DE39364C11}"/>
          </ac:spMkLst>
        </pc:spChg>
        <pc:spChg chg="add mod">
          <ac:chgData name="Phillip Kaufman" userId="c001b2a046940d7c" providerId="LiveId" clId="{5CB25B10-5B1C-4017-B167-ED3104435743}" dt="2024-05-21T04:20:40.600" v="5238" actId="20577"/>
          <ac:spMkLst>
            <pc:docMk/>
            <pc:sldMk cId="2039276682" sldId="953"/>
            <ac:spMk id="42" creationId="{ED473032-A54C-5A8A-5BBE-FB28219A419F}"/>
          </ac:spMkLst>
        </pc:spChg>
        <pc:spChg chg="add mod">
          <ac:chgData name="Phillip Kaufman" userId="c001b2a046940d7c" providerId="LiveId" clId="{5CB25B10-5B1C-4017-B167-ED3104435743}" dt="2024-05-21T04:20:40.600" v="5238" actId="20577"/>
          <ac:spMkLst>
            <pc:docMk/>
            <pc:sldMk cId="2039276682" sldId="953"/>
            <ac:spMk id="43" creationId="{93ABC70A-0589-E27F-7A5A-7409542827D7}"/>
          </ac:spMkLst>
        </pc:spChg>
        <pc:spChg chg="add mod">
          <ac:chgData name="Phillip Kaufman" userId="c001b2a046940d7c" providerId="LiveId" clId="{5CB25B10-5B1C-4017-B167-ED3104435743}" dt="2024-05-21T04:20:40.600" v="5238" actId="20577"/>
          <ac:spMkLst>
            <pc:docMk/>
            <pc:sldMk cId="2039276682" sldId="953"/>
            <ac:spMk id="44" creationId="{FF6DC506-1EEF-EFEF-77B1-DE46F5CFCAE2}"/>
          </ac:spMkLst>
        </pc:spChg>
        <pc:spChg chg="add mod">
          <ac:chgData name="Phillip Kaufman" userId="c001b2a046940d7c" providerId="LiveId" clId="{5CB25B10-5B1C-4017-B167-ED3104435743}" dt="2024-05-20T01:09:39.762" v="3998" actId="20577"/>
          <ac:spMkLst>
            <pc:docMk/>
            <pc:sldMk cId="2039276682" sldId="953"/>
            <ac:spMk id="45" creationId="{8AC59321-55FC-C67C-D188-C744665B42AD}"/>
          </ac:spMkLst>
        </pc:spChg>
        <pc:spChg chg="add mod">
          <ac:chgData name="Phillip Kaufman" userId="c001b2a046940d7c" providerId="LiveId" clId="{5CB25B10-5B1C-4017-B167-ED3104435743}" dt="2024-05-20T01:09:51.926" v="4002" actId="1076"/>
          <ac:spMkLst>
            <pc:docMk/>
            <pc:sldMk cId="2039276682" sldId="953"/>
            <ac:spMk id="46" creationId="{CB0C0B3B-BB21-D4F7-BB75-E12A780CBAA7}"/>
          </ac:spMkLst>
        </pc:spChg>
        <pc:spChg chg="add mod ord">
          <ac:chgData name="Phillip Kaufman" userId="c001b2a046940d7c" providerId="LiveId" clId="{5CB25B10-5B1C-4017-B167-ED3104435743}" dt="2024-05-20T01:09:39.762" v="3998" actId="20577"/>
          <ac:spMkLst>
            <pc:docMk/>
            <pc:sldMk cId="2039276682" sldId="953"/>
            <ac:spMk id="47" creationId="{3DDA2E6B-B7B7-EF71-6094-DF5A10FD47A2}"/>
          </ac:spMkLst>
        </pc:spChg>
        <pc:spChg chg="mod">
          <ac:chgData name="Phillip Kaufman" userId="c001b2a046940d7c" providerId="LiveId" clId="{5CB25B10-5B1C-4017-B167-ED3104435743}" dt="2024-05-20T01:09:39.762" v="3998" actId="20577"/>
          <ac:spMkLst>
            <pc:docMk/>
            <pc:sldMk cId="2039276682" sldId="953"/>
            <ac:spMk id="49" creationId="{2CB5DD6F-0E7E-5073-D6C8-E8508006F58A}"/>
          </ac:spMkLst>
        </pc:spChg>
        <pc:spChg chg="mod">
          <ac:chgData name="Phillip Kaufman" userId="c001b2a046940d7c" providerId="LiveId" clId="{5CB25B10-5B1C-4017-B167-ED3104435743}" dt="2024-05-20T01:09:39.762" v="3998" actId="20577"/>
          <ac:spMkLst>
            <pc:docMk/>
            <pc:sldMk cId="2039276682" sldId="953"/>
            <ac:spMk id="52" creationId="{4624F2B4-C6D3-F0CE-0FA7-571D633B8EAB}"/>
          </ac:spMkLst>
        </pc:spChg>
        <pc:spChg chg="mod">
          <ac:chgData name="Phillip Kaufman" userId="c001b2a046940d7c" providerId="LiveId" clId="{5CB25B10-5B1C-4017-B167-ED3104435743}" dt="2024-05-16T19:49:11.619" v="2514"/>
          <ac:spMkLst>
            <pc:docMk/>
            <pc:sldMk cId="2039276682" sldId="953"/>
            <ac:spMk id="52" creationId="{CA453CE7-F3DC-2F63-7CE8-3CAA35542C67}"/>
          </ac:spMkLst>
        </pc:spChg>
        <pc:spChg chg="mod">
          <ac:chgData name="Phillip Kaufman" userId="c001b2a046940d7c" providerId="LiveId" clId="{5CB25B10-5B1C-4017-B167-ED3104435743}" dt="2024-05-16T19:49:11.619" v="2514"/>
          <ac:spMkLst>
            <pc:docMk/>
            <pc:sldMk cId="2039276682" sldId="953"/>
            <ac:spMk id="53" creationId="{F5708470-751A-FCDB-03AE-71AC92EE83F7}"/>
          </ac:spMkLst>
        </pc:spChg>
        <pc:spChg chg="mod">
          <ac:chgData name="Phillip Kaufman" userId="c001b2a046940d7c" providerId="LiveId" clId="{5CB25B10-5B1C-4017-B167-ED3104435743}" dt="2024-05-16T19:49:11.619" v="2514"/>
          <ac:spMkLst>
            <pc:docMk/>
            <pc:sldMk cId="2039276682" sldId="953"/>
            <ac:spMk id="54" creationId="{383B726D-455A-442A-FBF8-C18C16BA8BA1}"/>
          </ac:spMkLst>
        </pc:spChg>
        <pc:spChg chg="mod">
          <ac:chgData name="Phillip Kaufman" userId="c001b2a046940d7c" providerId="LiveId" clId="{5CB25B10-5B1C-4017-B167-ED3104435743}" dt="2024-05-16T19:49:11.619" v="2514"/>
          <ac:spMkLst>
            <pc:docMk/>
            <pc:sldMk cId="2039276682" sldId="953"/>
            <ac:spMk id="55" creationId="{CBD6AEA8-E93A-FED5-8C11-21E334506C03}"/>
          </ac:spMkLst>
        </pc:spChg>
        <pc:spChg chg="mod">
          <ac:chgData name="Phillip Kaufman" userId="c001b2a046940d7c" providerId="LiveId" clId="{5CB25B10-5B1C-4017-B167-ED3104435743}" dt="2024-05-20T00:05:06.881" v="3263" actId="571"/>
          <ac:spMkLst>
            <pc:docMk/>
            <pc:sldMk cId="2039276682" sldId="953"/>
            <ac:spMk id="55" creationId="{E0D71B23-CB80-0B3D-E05A-74FF4158D87E}"/>
          </ac:spMkLst>
        </pc:spChg>
        <pc:spChg chg="mod">
          <ac:chgData name="Phillip Kaufman" userId="c001b2a046940d7c" providerId="LiveId" clId="{5CB25B10-5B1C-4017-B167-ED3104435743}" dt="2024-05-16T19:49:11.619" v="2514"/>
          <ac:spMkLst>
            <pc:docMk/>
            <pc:sldMk cId="2039276682" sldId="953"/>
            <ac:spMk id="58" creationId="{9C17062C-4011-C726-5C2C-BF15D42AB228}"/>
          </ac:spMkLst>
        </pc:spChg>
        <pc:spChg chg="mod">
          <ac:chgData name="Phillip Kaufman" userId="c001b2a046940d7c" providerId="LiveId" clId="{5CB25B10-5B1C-4017-B167-ED3104435743}" dt="2024-05-20T00:05:06.881" v="3263" actId="571"/>
          <ac:spMkLst>
            <pc:docMk/>
            <pc:sldMk cId="2039276682" sldId="953"/>
            <ac:spMk id="58" creationId="{CD7E6A89-F77B-19FF-31C7-38CF3A55E899}"/>
          </ac:spMkLst>
        </pc:spChg>
        <pc:spChg chg="mod">
          <ac:chgData name="Phillip Kaufman" userId="c001b2a046940d7c" providerId="LiveId" clId="{5CB25B10-5B1C-4017-B167-ED3104435743}" dt="2024-05-20T00:06:18.815" v="3278" actId="571"/>
          <ac:spMkLst>
            <pc:docMk/>
            <pc:sldMk cId="2039276682" sldId="953"/>
            <ac:spMk id="60" creationId="{5C3F7771-0115-A7D5-6DEB-76FD63EB4880}"/>
          </ac:spMkLst>
        </pc:spChg>
        <pc:spChg chg="mod">
          <ac:chgData name="Phillip Kaufman" userId="c001b2a046940d7c" providerId="LiveId" clId="{5CB25B10-5B1C-4017-B167-ED3104435743}" dt="2024-05-20T00:06:18.815" v="3278" actId="571"/>
          <ac:spMkLst>
            <pc:docMk/>
            <pc:sldMk cId="2039276682" sldId="953"/>
            <ac:spMk id="61" creationId="{55284B81-C2BC-285E-BEAA-EED04F10927A}"/>
          </ac:spMkLst>
        </pc:spChg>
        <pc:spChg chg="add mod">
          <ac:chgData name="Phillip Kaufman" userId="c001b2a046940d7c" providerId="LiveId" clId="{5CB25B10-5B1C-4017-B167-ED3104435743}" dt="2024-05-14T06:43:18.645" v="710" actId="571"/>
          <ac:spMkLst>
            <pc:docMk/>
            <pc:sldMk cId="2039276682" sldId="953"/>
            <ac:spMk id="61" creationId="{DB8307F6-3491-3D11-4A94-A8C9C1C9D9E3}"/>
          </ac:spMkLst>
        </pc:spChg>
        <pc:spChg chg="mod">
          <ac:chgData name="Phillip Kaufman" userId="c001b2a046940d7c" providerId="LiveId" clId="{5CB25B10-5B1C-4017-B167-ED3104435743}" dt="2024-05-20T00:06:18.815" v="3278" actId="571"/>
          <ac:spMkLst>
            <pc:docMk/>
            <pc:sldMk cId="2039276682" sldId="953"/>
            <ac:spMk id="63" creationId="{A460A0B1-1236-0104-E4DB-FD803BA90CE4}"/>
          </ac:spMkLst>
        </pc:spChg>
        <pc:spChg chg="add del">
          <ac:chgData name="Phillip Kaufman" userId="c001b2a046940d7c" providerId="LiveId" clId="{5CB25B10-5B1C-4017-B167-ED3104435743}" dt="2024-05-14T06:39:41.221" v="632" actId="22"/>
          <ac:spMkLst>
            <pc:docMk/>
            <pc:sldMk cId="2039276682" sldId="953"/>
            <ac:spMk id="139" creationId="{1133FF2A-BE8D-676B-6415-E90118D708AB}"/>
          </ac:spMkLst>
        </pc:spChg>
        <pc:spChg chg="add mod">
          <ac:chgData name="Phillip Kaufman" userId="c001b2a046940d7c" providerId="LiveId" clId="{5CB25B10-5B1C-4017-B167-ED3104435743}" dt="2024-05-14T06:41:39.515" v="675"/>
          <ac:spMkLst>
            <pc:docMk/>
            <pc:sldMk cId="2039276682" sldId="953"/>
            <ac:spMk id="140" creationId="{23DA8838-21E0-1628-A370-2B73E80E1843}"/>
          </ac:spMkLst>
        </pc:spChg>
        <pc:spChg chg="add mod">
          <ac:chgData name="Phillip Kaufman" userId="c001b2a046940d7c" providerId="LiveId" clId="{5CB25B10-5B1C-4017-B167-ED3104435743}" dt="2024-05-14T06:41:39.515" v="675"/>
          <ac:spMkLst>
            <pc:docMk/>
            <pc:sldMk cId="2039276682" sldId="953"/>
            <ac:spMk id="141" creationId="{54CC4531-2B39-A14A-1070-956AE784FAA9}"/>
          </ac:spMkLst>
        </pc:spChg>
        <pc:spChg chg="del">
          <ac:chgData name="Phillip Kaufman" userId="c001b2a046940d7c" providerId="LiveId" clId="{5CB25B10-5B1C-4017-B167-ED3104435743}" dt="2024-05-14T06:18:20.980" v="445" actId="478"/>
          <ac:spMkLst>
            <pc:docMk/>
            <pc:sldMk cId="2039276682" sldId="953"/>
            <ac:spMk id="145" creationId="{DE88E1D0-BA71-D97F-36F6-719933A3E728}"/>
          </ac:spMkLst>
        </pc:spChg>
        <pc:spChg chg="mod">
          <ac:chgData name="Phillip Kaufman" userId="c001b2a046940d7c" providerId="LiveId" clId="{5CB25B10-5B1C-4017-B167-ED3104435743}" dt="2024-05-14T07:13:15.856" v="841" actId="1076"/>
          <ac:spMkLst>
            <pc:docMk/>
            <pc:sldMk cId="2039276682" sldId="953"/>
            <ac:spMk id="184" creationId="{A6B5FC1E-2BAB-DD93-FA52-D3B3CA502CDC}"/>
          </ac:spMkLst>
        </pc:spChg>
        <pc:spChg chg="del">
          <ac:chgData name="Phillip Kaufman" userId="c001b2a046940d7c" providerId="LiveId" clId="{5CB25B10-5B1C-4017-B167-ED3104435743}" dt="2024-05-14T07:12:39.767" v="801" actId="478"/>
          <ac:spMkLst>
            <pc:docMk/>
            <pc:sldMk cId="2039276682" sldId="953"/>
            <ac:spMk id="185" creationId="{1643CECD-95F2-36A1-CF9B-DE7F7FE623B4}"/>
          </ac:spMkLst>
        </pc:spChg>
        <pc:spChg chg="add mod">
          <ac:chgData name="Phillip Kaufman" userId="c001b2a046940d7c" providerId="LiveId" clId="{5CB25B10-5B1C-4017-B167-ED3104435743}" dt="2024-05-14T06:41:39.515" v="675"/>
          <ac:spMkLst>
            <pc:docMk/>
            <pc:sldMk cId="2039276682" sldId="953"/>
            <ac:spMk id="186" creationId="{CC17C8DD-08CF-F6A9-A19F-91E9A9BAA16F}"/>
          </ac:spMkLst>
        </pc:spChg>
        <pc:spChg chg="add mod">
          <ac:chgData name="Phillip Kaufman" userId="c001b2a046940d7c" providerId="LiveId" clId="{5CB25B10-5B1C-4017-B167-ED3104435743}" dt="2024-05-14T06:41:39.515" v="675"/>
          <ac:spMkLst>
            <pc:docMk/>
            <pc:sldMk cId="2039276682" sldId="953"/>
            <ac:spMk id="188" creationId="{05C2BBC3-AA4C-9B75-0284-0099D629E618}"/>
          </ac:spMkLst>
        </pc:spChg>
        <pc:spChg chg="add mod">
          <ac:chgData name="Phillip Kaufman" userId="c001b2a046940d7c" providerId="LiveId" clId="{5CB25B10-5B1C-4017-B167-ED3104435743}" dt="2024-05-14T06:41:39.515" v="675"/>
          <ac:spMkLst>
            <pc:docMk/>
            <pc:sldMk cId="2039276682" sldId="953"/>
            <ac:spMk id="189" creationId="{5B0ACC7D-B57D-83A5-8856-35DC65DFC7CD}"/>
          </ac:spMkLst>
        </pc:spChg>
        <pc:spChg chg="add mod">
          <ac:chgData name="Phillip Kaufman" userId="c001b2a046940d7c" providerId="LiveId" clId="{5CB25B10-5B1C-4017-B167-ED3104435743}" dt="2024-05-14T06:41:39.515" v="675"/>
          <ac:spMkLst>
            <pc:docMk/>
            <pc:sldMk cId="2039276682" sldId="953"/>
            <ac:spMk id="190" creationId="{086DCA1C-575E-0A10-34FB-0DB4E073E30A}"/>
          </ac:spMkLst>
        </pc:spChg>
        <pc:spChg chg="add mod">
          <ac:chgData name="Phillip Kaufman" userId="c001b2a046940d7c" providerId="LiveId" clId="{5CB25B10-5B1C-4017-B167-ED3104435743}" dt="2024-05-14T06:43:22.782" v="711" actId="1076"/>
          <ac:spMkLst>
            <pc:docMk/>
            <pc:sldMk cId="2039276682" sldId="953"/>
            <ac:spMk id="191" creationId="{173BA8B4-DBC7-D233-F5F1-90683A8C20CD}"/>
          </ac:spMkLst>
        </pc:spChg>
        <pc:spChg chg="mod">
          <ac:chgData name="Phillip Kaufman" userId="c001b2a046940d7c" providerId="LiveId" clId="{5CB25B10-5B1C-4017-B167-ED3104435743}" dt="2024-05-20T00:06:18.815" v="3278" actId="571"/>
          <ac:spMkLst>
            <pc:docMk/>
            <pc:sldMk cId="2039276682" sldId="953"/>
            <ac:spMk id="192" creationId="{B59042D8-3DA9-2830-9D37-0DFCEAC17986}"/>
          </ac:spMkLst>
        </pc:spChg>
        <pc:spChg chg="add mod">
          <ac:chgData name="Phillip Kaufman" userId="c001b2a046940d7c" providerId="LiveId" clId="{5CB25B10-5B1C-4017-B167-ED3104435743}" dt="2024-05-14T06:44:07.753" v="715" actId="1076"/>
          <ac:spMkLst>
            <pc:docMk/>
            <pc:sldMk cId="2039276682" sldId="953"/>
            <ac:spMk id="192" creationId="{CD413136-EC74-B57E-B502-9C31FB98A6F5}"/>
          </ac:spMkLst>
        </pc:spChg>
        <pc:spChg chg="add mod">
          <ac:chgData name="Phillip Kaufman" userId="c001b2a046940d7c" providerId="LiveId" clId="{5CB25B10-5B1C-4017-B167-ED3104435743}" dt="2024-05-14T06:44:10.670" v="716" actId="1076"/>
          <ac:spMkLst>
            <pc:docMk/>
            <pc:sldMk cId="2039276682" sldId="953"/>
            <ac:spMk id="193" creationId="{DC42DB9D-DBB5-3997-E659-764BCAADAE04}"/>
          </ac:spMkLst>
        </pc:spChg>
        <pc:spChg chg="add mod">
          <ac:chgData name="Phillip Kaufman" userId="c001b2a046940d7c" providerId="LiveId" clId="{5CB25B10-5B1C-4017-B167-ED3104435743}" dt="2024-05-14T06:43:18.645" v="710" actId="571"/>
          <ac:spMkLst>
            <pc:docMk/>
            <pc:sldMk cId="2039276682" sldId="953"/>
            <ac:spMk id="195" creationId="{3AB72CE6-0D0C-4070-F9A6-79446068A31F}"/>
          </ac:spMkLst>
        </pc:spChg>
        <pc:spChg chg="mod">
          <ac:chgData name="Phillip Kaufman" userId="c001b2a046940d7c" providerId="LiveId" clId="{5CB25B10-5B1C-4017-B167-ED3104435743}" dt="2024-05-20T00:06:18.815" v="3278" actId="571"/>
          <ac:spMkLst>
            <pc:docMk/>
            <pc:sldMk cId="2039276682" sldId="953"/>
            <ac:spMk id="195" creationId="{E7B15DCC-A8EE-C4EA-49E9-9B4003077F8E}"/>
          </ac:spMkLst>
        </pc:spChg>
        <pc:spChg chg="del mod">
          <ac:chgData name="Phillip Kaufman" userId="c001b2a046940d7c" providerId="LiveId" clId="{5CB25B10-5B1C-4017-B167-ED3104435743}" dt="2024-05-14T06:49:16.650" v="794" actId="478"/>
          <ac:spMkLst>
            <pc:docMk/>
            <pc:sldMk cId="2039276682" sldId="953"/>
            <ac:spMk id="201" creationId="{C5C7F48C-72EF-72C4-EAB9-B44D08D05376}"/>
          </ac:spMkLst>
        </pc:spChg>
        <pc:spChg chg="mod">
          <ac:chgData name="Phillip Kaufman" userId="c001b2a046940d7c" providerId="LiveId" clId="{5CB25B10-5B1C-4017-B167-ED3104435743}" dt="2024-05-16T19:43:40.428" v="2460" actId="165"/>
          <ac:spMkLst>
            <pc:docMk/>
            <pc:sldMk cId="2039276682" sldId="953"/>
            <ac:spMk id="236" creationId="{1040A751-D412-64E1-C8AD-3D847EC8A71E}"/>
          </ac:spMkLst>
        </pc:spChg>
        <pc:spChg chg="mod">
          <ac:chgData name="Phillip Kaufman" userId="c001b2a046940d7c" providerId="LiveId" clId="{5CB25B10-5B1C-4017-B167-ED3104435743}" dt="2024-05-16T19:43:40.428" v="2460" actId="165"/>
          <ac:spMkLst>
            <pc:docMk/>
            <pc:sldMk cId="2039276682" sldId="953"/>
            <ac:spMk id="237" creationId="{BEBC6671-ED7A-50BC-01FE-B0B5C5D7E83B}"/>
          </ac:spMkLst>
        </pc:spChg>
        <pc:spChg chg="add del mod topLvl">
          <ac:chgData name="Phillip Kaufman" userId="c001b2a046940d7c" providerId="LiveId" clId="{5CB25B10-5B1C-4017-B167-ED3104435743}" dt="2024-05-19T23:59:54.723" v="3148" actId="21"/>
          <ac:spMkLst>
            <pc:docMk/>
            <pc:sldMk cId="2039276682" sldId="953"/>
            <ac:spMk id="243" creationId="{ED473032-A54C-5A8A-5BBE-FB28219A419F}"/>
          </ac:spMkLst>
        </pc:spChg>
        <pc:spChg chg="add del mod topLvl">
          <ac:chgData name="Phillip Kaufman" userId="c001b2a046940d7c" providerId="LiveId" clId="{5CB25B10-5B1C-4017-B167-ED3104435743}" dt="2024-05-19T23:59:54.723" v="3148" actId="21"/>
          <ac:spMkLst>
            <pc:docMk/>
            <pc:sldMk cId="2039276682" sldId="953"/>
            <ac:spMk id="244" creationId="{93ABC70A-0589-E27F-7A5A-7409542827D7}"/>
          </ac:spMkLst>
        </pc:spChg>
        <pc:spChg chg="add del mod">
          <ac:chgData name="Phillip Kaufman" userId="c001b2a046940d7c" providerId="LiveId" clId="{5CB25B10-5B1C-4017-B167-ED3104435743}" dt="2024-05-19T23:59:54.723" v="3148" actId="21"/>
          <ac:spMkLst>
            <pc:docMk/>
            <pc:sldMk cId="2039276682" sldId="953"/>
            <ac:spMk id="245" creationId="{FF6DC506-1EEF-EFEF-77B1-DE46F5CFCAE2}"/>
          </ac:spMkLst>
        </pc:spChg>
        <pc:spChg chg="mod">
          <ac:chgData name="Phillip Kaufman" userId="c001b2a046940d7c" providerId="LiveId" clId="{5CB25B10-5B1C-4017-B167-ED3104435743}" dt="2024-05-21T04:20:40.600" v="5238" actId="20577"/>
          <ac:spMkLst>
            <pc:docMk/>
            <pc:sldMk cId="2039276682" sldId="953"/>
            <ac:spMk id="246" creationId="{A33BFFAF-2B66-51CF-9B39-2699F2D5596F}"/>
          </ac:spMkLst>
        </pc:spChg>
        <pc:spChg chg="mod">
          <ac:chgData name="Phillip Kaufman" userId="c001b2a046940d7c" providerId="LiveId" clId="{5CB25B10-5B1C-4017-B167-ED3104435743}" dt="2024-05-21T04:20:40.600" v="5238" actId="20577"/>
          <ac:spMkLst>
            <pc:docMk/>
            <pc:sldMk cId="2039276682" sldId="953"/>
            <ac:spMk id="249" creationId="{DE2774AB-BABF-FD3C-6D66-7EE910DD288F}"/>
          </ac:spMkLst>
        </pc:spChg>
        <pc:spChg chg="mod">
          <ac:chgData name="Phillip Kaufman" userId="c001b2a046940d7c" providerId="LiveId" clId="{5CB25B10-5B1C-4017-B167-ED3104435743}" dt="2024-05-16T19:43:36.147" v="2459" actId="165"/>
          <ac:spMkLst>
            <pc:docMk/>
            <pc:sldMk cId="2039276682" sldId="953"/>
            <ac:spMk id="252" creationId="{FDA1FE6F-EF4B-DB7C-2DC1-F5BAC7A2AC46}"/>
          </ac:spMkLst>
        </pc:spChg>
        <pc:spChg chg="mod">
          <ac:chgData name="Phillip Kaufman" userId="c001b2a046940d7c" providerId="LiveId" clId="{5CB25B10-5B1C-4017-B167-ED3104435743}" dt="2024-05-16T19:43:36.147" v="2459" actId="165"/>
          <ac:spMkLst>
            <pc:docMk/>
            <pc:sldMk cId="2039276682" sldId="953"/>
            <ac:spMk id="253" creationId="{249F80A8-3E4E-0720-812E-35536995BE67}"/>
          </ac:spMkLst>
        </pc:spChg>
        <pc:spChg chg="mod">
          <ac:chgData name="Phillip Kaufman" userId="c001b2a046940d7c" providerId="LiveId" clId="{5CB25B10-5B1C-4017-B167-ED3104435743}" dt="2024-05-16T19:43:36.147" v="2459" actId="165"/>
          <ac:spMkLst>
            <pc:docMk/>
            <pc:sldMk cId="2039276682" sldId="953"/>
            <ac:spMk id="254" creationId="{2B4A3200-25D0-3D80-1FBA-0624A750C467}"/>
          </ac:spMkLst>
        </pc:spChg>
        <pc:spChg chg="mod">
          <ac:chgData name="Phillip Kaufman" userId="c001b2a046940d7c" providerId="LiveId" clId="{5CB25B10-5B1C-4017-B167-ED3104435743}" dt="2024-05-16T19:43:36.147" v="2459" actId="165"/>
          <ac:spMkLst>
            <pc:docMk/>
            <pc:sldMk cId="2039276682" sldId="953"/>
            <ac:spMk id="255" creationId="{E774C00E-5B8F-CCC1-98B6-2D1514C74893}"/>
          </ac:spMkLst>
        </pc:spChg>
        <pc:spChg chg="mod">
          <ac:chgData name="Phillip Kaufman" userId="c001b2a046940d7c" providerId="LiveId" clId="{5CB25B10-5B1C-4017-B167-ED3104435743}" dt="2024-05-27T07:23:20.754" v="8552"/>
          <ac:spMkLst>
            <pc:docMk/>
            <pc:sldMk cId="2039276682" sldId="953"/>
            <ac:spMk id="256" creationId="{21C6A21A-3B7D-3EF0-B27C-0A11DA3E7542}"/>
          </ac:spMkLst>
        </pc:spChg>
        <pc:spChg chg="mod">
          <ac:chgData name="Phillip Kaufman" userId="c001b2a046940d7c" providerId="LiveId" clId="{5CB25B10-5B1C-4017-B167-ED3104435743}" dt="2024-05-27T07:23:20.754" v="8552"/>
          <ac:spMkLst>
            <pc:docMk/>
            <pc:sldMk cId="2039276682" sldId="953"/>
            <ac:spMk id="257" creationId="{E8C3034D-30C6-045E-4E6E-AD5B9A1A4645}"/>
          </ac:spMkLst>
        </pc:spChg>
        <pc:spChg chg="mod">
          <ac:chgData name="Phillip Kaufman" userId="c001b2a046940d7c" providerId="LiveId" clId="{5CB25B10-5B1C-4017-B167-ED3104435743}" dt="2024-05-16T19:43:36.147" v="2459" actId="165"/>
          <ac:spMkLst>
            <pc:docMk/>
            <pc:sldMk cId="2039276682" sldId="953"/>
            <ac:spMk id="258" creationId="{AC581BF1-B0BC-D89D-FEC6-92A1C5C3E8C3}"/>
          </ac:spMkLst>
        </pc:spChg>
        <pc:spChg chg="mod">
          <ac:chgData name="Phillip Kaufman" userId="c001b2a046940d7c" providerId="LiveId" clId="{5CB25B10-5B1C-4017-B167-ED3104435743}" dt="2024-05-27T07:27:55.500" v="8595"/>
          <ac:spMkLst>
            <pc:docMk/>
            <pc:sldMk cId="2039276682" sldId="953"/>
            <ac:spMk id="265" creationId="{7A711B12-C297-85E5-C8CD-74B0254DAB9C}"/>
          </ac:spMkLst>
        </pc:spChg>
        <pc:spChg chg="mod">
          <ac:chgData name="Phillip Kaufman" userId="c001b2a046940d7c" providerId="LiveId" clId="{5CB25B10-5B1C-4017-B167-ED3104435743}" dt="2024-05-27T07:27:55.500" v="8595"/>
          <ac:spMkLst>
            <pc:docMk/>
            <pc:sldMk cId="2039276682" sldId="953"/>
            <ac:spMk id="266" creationId="{D880B9D2-F55C-C9D8-C9A9-2B1511C02979}"/>
          </ac:spMkLst>
        </pc:spChg>
        <pc:spChg chg="mod">
          <ac:chgData name="Phillip Kaufman" userId="c001b2a046940d7c" providerId="LiveId" clId="{5CB25B10-5B1C-4017-B167-ED3104435743}" dt="2024-05-27T07:27:55.500" v="8595"/>
          <ac:spMkLst>
            <pc:docMk/>
            <pc:sldMk cId="2039276682" sldId="953"/>
            <ac:spMk id="268" creationId="{739B15A6-5C4A-462F-BC18-2845640FAC32}"/>
          </ac:spMkLst>
        </pc:spChg>
        <pc:spChg chg="mod">
          <ac:chgData name="Phillip Kaufman" userId="c001b2a046940d7c" providerId="LiveId" clId="{5CB25B10-5B1C-4017-B167-ED3104435743}" dt="2024-05-27T07:27:55.500" v="8595"/>
          <ac:spMkLst>
            <pc:docMk/>
            <pc:sldMk cId="2039276682" sldId="953"/>
            <ac:spMk id="269" creationId="{B3CF7BDF-FF35-6A35-69C0-F33F401E6591}"/>
          </ac:spMkLst>
        </pc:spChg>
        <pc:spChg chg="mod">
          <ac:chgData name="Phillip Kaufman" userId="c001b2a046940d7c" providerId="LiveId" clId="{5CB25B10-5B1C-4017-B167-ED3104435743}" dt="2024-05-27T07:27:55.500" v="8595"/>
          <ac:spMkLst>
            <pc:docMk/>
            <pc:sldMk cId="2039276682" sldId="953"/>
            <ac:spMk id="272" creationId="{96585D7F-C2C3-DE03-A141-872326C98DF6}"/>
          </ac:spMkLst>
        </pc:spChg>
        <pc:spChg chg="mod">
          <ac:chgData name="Phillip Kaufman" userId="c001b2a046940d7c" providerId="LiveId" clId="{5CB25B10-5B1C-4017-B167-ED3104435743}" dt="2024-05-27T07:27:55.500" v="8595"/>
          <ac:spMkLst>
            <pc:docMk/>
            <pc:sldMk cId="2039276682" sldId="953"/>
            <ac:spMk id="274" creationId="{DEF5A4C5-7A6F-AC1B-113D-829F48D080D8}"/>
          </ac:spMkLst>
        </pc:spChg>
        <pc:spChg chg="mod">
          <ac:chgData name="Phillip Kaufman" userId="c001b2a046940d7c" providerId="LiveId" clId="{5CB25B10-5B1C-4017-B167-ED3104435743}" dt="2024-05-27T07:27:55.500" v="8595"/>
          <ac:spMkLst>
            <pc:docMk/>
            <pc:sldMk cId="2039276682" sldId="953"/>
            <ac:spMk id="275" creationId="{FAAFDAF6-455B-4B10-E862-4437B79A5204}"/>
          </ac:spMkLst>
        </pc:spChg>
        <pc:spChg chg="mod">
          <ac:chgData name="Phillip Kaufman" userId="c001b2a046940d7c" providerId="LiveId" clId="{5CB25B10-5B1C-4017-B167-ED3104435743}" dt="2024-05-27T07:27:55.500" v="8595"/>
          <ac:spMkLst>
            <pc:docMk/>
            <pc:sldMk cId="2039276682" sldId="953"/>
            <ac:spMk id="276" creationId="{1A2D6329-C4E4-A746-5D7E-BE20767FF594}"/>
          </ac:spMkLst>
        </pc:spChg>
        <pc:spChg chg="mod">
          <ac:chgData name="Phillip Kaufman" userId="c001b2a046940d7c" providerId="LiveId" clId="{5CB25B10-5B1C-4017-B167-ED3104435743}" dt="2024-05-27T07:27:55.500" v="8595"/>
          <ac:spMkLst>
            <pc:docMk/>
            <pc:sldMk cId="2039276682" sldId="953"/>
            <ac:spMk id="277" creationId="{A3C42287-8B98-F457-EBD1-6D1DEF24B0A8}"/>
          </ac:spMkLst>
        </pc:spChg>
        <pc:spChg chg="mod">
          <ac:chgData name="Phillip Kaufman" userId="c001b2a046940d7c" providerId="LiveId" clId="{5CB25B10-5B1C-4017-B167-ED3104435743}" dt="2024-05-27T07:27:55.500" v="8595"/>
          <ac:spMkLst>
            <pc:docMk/>
            <pc:sldMk cId="2039276682" sldId="953"/>
            <ac:spMk id="280" creationId="{CC31D9D5-2240-D202-7969-BE11A34BDEE4}"/>
          </ac:spMkLst>
        </pc:spChg>
        <pc:spChg chg="mod">
          <ac:chgData name="Phillip Kaufman" userId="c001b2a046940d7c" providerId="LiveId" clId="{5CB25B10-5B1C-4017-B167-ED3104435743}" dt="2024-05-14T07:13:05.369" v="839" actId="571"/>
          <ac:spMkLst>
            <pc:docMk/>
            <pc:sldMk cId="2039276682" sldId="953"/>
            <ac:spMk id="295" creationId="{A6DF9BDF-B20A-B698-6347-29FE963951DA}"/>
          </ac:spMkLst>
        </pc:spChg>
        <pc:spChg chg="mod">
          <ac:chgData name="Phillip Kaufman" userId="c001b2a046940d7c" providerId="LiveId" clId="{5CB25B10-5B1C-4017-B167-ED3104435743}" dt="2024-05-14T07:13:05.369" v="839" actId="571"/>
          <ac:spMkLst>
            <pc:docMk/>
            <pc:sldMk cId="2039276682" sldId="953"/>
            <ac:spMk id="296" creationId="{CD7D38D4-3583-1130-311C-415E183318C8}"/>
          </ac:spMkLst>
        </pc:spChg>
        <pc:spChg chg="mod">
          <ac:chgData name="Phillip Kaufman" userId="c001b2a046940d7c" providerId="LiveId" clId="{5CB25B10-5B1C-4017-B167-ED3104435743}" dt="2024-05-27T07:27:55.500" v="8595"/>
          <ac:spMkLst>
            <pc:docMk/>
            <pc:sldMk cId="2039276682" sldId="953"/>
            <ac:spMk id="316" creationId="{251B81A3-2667-1B71-3D06-4B4F4EB0EDC5}"/>
          </ac:spMkLst>
        </pc:spChg>
        <pc:spChg chg="mod">
          <ac:chgData name="Phillip Kaufman" userId="c001b2a046940d7c" providerId="LiveId" clId="{5CB25B10-5B1C-4017-B167-ED3104435743}" dt="2024-05-27T07:27:55.500" v="8595"/>
          <ac:spMkLst>
            <pc:docMk/>
            <pc:sldMk cId="2039276682" sldId="953"/>
            <ac:spMk id="317" creationId="{66909A5B-361F-22B0-C4E9-E5DCBA0D8D2F}"/>
          </ac:spMkLst>
        </pc:spChg>
        <pc:spChg chg="mod">
          <ac:chgData name="Phillip Kaufman" userId="c001b2a046940d7c" providerId="LiveId" clId="{5CB25B10-5B1C-4017-B167-ED3104435743}" dt="2024-05-27T07:27:57.676" v="8597"/>
          <ac:spMkLst>
            <pc:docMk/>
            <pc:sldMk cId="2039276682" sldId="953"/>
            <ac:spMk id="325" creationId="{F69702A0-317A-D2D5-FBD9-DE2D4EDF7EE9}"/>
          </ac:spMkLst>
        </pc:spChg>
        <pc:spChg chg="mod">
          <ac:chgData name="Phillip Kaufman" userId="c001b2a046940d7c" providerId="LiveId" clId="{5CB25B10-5B1C-4017-B167-ED3104435743}" dt="2024-05-27T07:27:57.676" v="8597"/>
          <ac:spMkLst>
            <pc:docMk/>
            <pc:sldMk cId="2039276682" sldId="953"/>
            <ac:spMk id="326" creationId="{96520FAC-2F42-25D4-7998-A11EF050175E}"/>
          </ac:spMkLst>
        </pc:spChg>
        <pc:spChg chg="mod">
          <ac:chgData name="Phillip Kaufman" userId="c001b2a046940d7c" providerId="LiveId" clId="{5CB25B10-5B1C-4017-B167-ED3104435743}" dt="2024-05-27T07:27:57.676" v="8597"/>
          <ac:spMkLst>
            <pc:docMk/>
            <pc:sldMk cId="2039276682" sldId="953"/>
            <ac:spMk id="328" creationId="{59CC19E0-C101-0F00-9863-954CF9CA116D}"/>
          </ac:spMkLst>
        </pc:spChg>
        <pc:spChg chg="mod">
          <ac:chgData name="Phillip Kaufman" userId="c001b2a046940d7c" providerId="LiveId" clId="{5CB25B10-5B1C-4017-B167-ED3104435743}" dt="2024-05-27T07:27:57.676" v="8597"/>
          <ac:spMkLst>
            <pc:docMk/>
            <pc:sldMk cId="2039276682" sldId="953"/>
            <ac:spMk id="329" creationId="{F4592351-C112-11A1-9450-CA02874978FE}"/>
          </ac:spMkLst>
        </pc:spChg>
        <pc:spChg chg="mod">
          <ac:chgData name="Phillip Kaufman" userId="c001b2a046940d7c" providerId="LiveId" clId="{5CB25B10-5B1C-4017-B167-ED3104435743}" dt="2024-05-27T07:27:57.676" v="8597"/>
          <ac:spMkLst>
            <pc:docMk/>
            <pc:sldMk cId="2039276682" sldId="953"/>
            <ac:spMk id="332" creationId="{12B54400-8B11-2BC3-C0AE-6DC90357C104}"/>
          </ac:spMkLst>
        </pc:spChg>
        <pc:spChg chg="mod">
          <ac:chgData name="Phillip Kaufman" userId="c001b2a046940d7c" providerId="LiveId" clId="{5CB25B10-5B1C-4017-B167-ED3104435743}" dt="2024-05-27T07:27:57.676" v="8597"/>
          <ac:spMkLst>
            <pc:docMk/>
            <pc:sldMk cId="2039276682" sldId="953"/>
            <ac:spMk id="334" creationId="{0FA21DAA-93AE-7CDB-C308-437AE8CBA302}"/>
          </ac:spMkLst>
        </pc:spChg>
        <pc:spChg chg="mod">
          <ac:chgData name="Phillip Kaufman" userId="c001b2a046940d7c" providerId="LiveId" clId="{5CB25B10-5B1C-4017-B167-ED3104435743}" dt="2024-05-27T07:27:57.676" v="8597"/>
          <ac:spMkLst>
            <pc:docMk/>
            <pc:sldMk cId="2039276682" sldId="953"/>
            <ac:spMk id="335" creationId="{B344E25C-C350-0F0D-5E34-4BC917CF2EB5}"/>
          </ac:spMkLst>
        </pc:spChg>
        <pc:spChg chg="mod">
          <ac:chgData name="Phillip Kaufman" userId="c001b2a046940d7c" providerId="LiveId" clId="{5CB25B10-5B1C-4017-B167-ED3104435743}" dt="2024-05-27T07:27:57.676" v="8597"/>
          <ac:spMkLst>
            <pc:docMk/>
            <pc:sldMk cId="2039276682" sldId="953"/>
            <ac:spMk id="336" creationId="{249F4E2B-5869-48B9-4302-63F39D5502FE}"/>
          </ac:spMkLst>
        </pc:spChg>
        <pc:spChg chg="mod">
          <ac:chgData name="Phillip Kaufman" userId="c001b2a046940d7c" providerId="LiveId" clId="{5CB25B10-5B1C-4017-B167-ED3104435743}" dt="2024-05-27T07:27:57.676" v="8597"/>
          <ac:spMkLst>
            <pc:docMk/>
            <pc:sldMk cId="2039276682" sldId="953"/>
            <ac:spMk id="337" creationId="{40006169-15F9-A69E-C783-842DC819491A}"/>
          </ac:spMkLst>
        </pc:spChg>
        <pc:spChg chg="mod">
          <ac:chgData name="Phillip Kaufman" userId="c001b2a046940d7c" providerId="LiveId" clId="{5CB25B10-5B1C-4017-B167-ED3104435743}" dt="2024-05-27T07:27:57.676" v="8597"/>
          <ac:spMkLst>
            <pc:docMk/>
            <pc:sldMk cId="2039276682" sldId="953"/>
            <ac:spMk id="340" creationId="{1BC2B6EA-9786-AE9C-7007-BC872DE0AF7C}"/>
          </ac:spMkLst>
        </pc:spChg>
        <pc:spChg chg="mod">
          <ac:chgData name="Phillip Kaufman" userId="c001b2a046940d7c" providerId="LiveId" clId="{5CB25B10-5B1C-4017-B167-ED3104435743}" dt="2024-05-27T07:27:57.676" v="8597"/>
          <ac:spMkLst>
            <pc:docMk/>
            <pc:sldMk cId="2039276682" sldId="953"/>
            <ac:spMk id="376" creationId="{A88EA694-876C-A162-BE76-78388D23CB01}"/>
          </ac:spMkLst>
        </pc:spChg>
        <pc:spChg chg="mod">
          <ac:chgData name="Phillip Kaufman" userId="c001b2a046940d7c" providerId="LiveId" clId="{5CB25B10-5B1C-4017-B167-ED3104435743}" dt="2024-05-27T07:27:57.676" v="8597"/>
          <ac:spMkLst>
            <pc:docMk/>
            <pc:sldMk cId="2039276682" sldId="953"/>
            <ac:spMk id="377" creationId="{AB305F46-A666-1E26-65B9-DB1FF360450C}"/>
          </ac:spMkLst>
        </pc:spChg>
        <pc:spChg chg="mod topLvl">
          <ac:chgData name="Phillip Kaufman" userId="c001b2a046940d7c" providerId="LiveId" clId="{5CB25B10-5B1C-4017-B167-ED3104435743}" dt="2024-05-27T07:28:33.746" v="8605" actId="165"/>
          <ac:spMkLst>
            <pc:docMk/>
            <pc:sldMk cId="2039276682" sldId="953"/>
            <ac:spMk id="385" creationId="{A1DB58F7-E182-54E9-52B5-FCC44844E6A7}"/>
          </ac:spMkLst>
        </pc:spChg>
        <pc:spChg chg="mod topLvl">
          <ac:chgData name="Phillip Kaufman" userId="c001b2a046940d7c" providerId="LiveId" clId="{5CB25B10-5B1C-4017-B167-ED3104435743}" dt="2024-05-27T07:28:33.746" v="8605" actId="165"/>
          <ac:spMkLst>
            <pc:docMk/>
            <pc:sldMk cId="2039276682" sldId="953"/>
            <ac:spMk id="386" creationId="{A93470B3-6534-827F-0ADC-234AEAFD5189}"/>
          </ac:spMkLst>
        </pc:spChg>
        <pc:spChg chg="mod topLvl">
          <ac:chgData name="Phillip Kaufman" userId="c001b2a046940d7c" providerId="LiveId" clId="{5CB25B10-5B1C-4017-B167-ED3104435743}" dt="2024-05-27T07:28:33.746" v="8605" actId="165"/>
          <ac:spMkLst>
            <pc:docMk/>
            <pc:sldMk cId="2039276682" sldId="953"/>
            <ac:spMk id="388" creationId="{BB7CA906-B0A8-1F17-F8E4-250C0BAA93B9}"/>
          </ac:spMkLst>
        </pc:spChg>
        <pc:spChg chg="mod">
          <ac:chgData name="Phillip Kaufman" userId="c001b2a046940d7c" providerId="LiveId" clId="{5CB25B10-5B1C-4017-B167-ED3104435743}" dt="2024-05-27T07:28:33.746" v="8605" actId="165"/>
          <ac:spMkLst>
            <pc:docMk/>
            <pc:sldMk cId="2039276682" sldId="953"/>
            <ac:spMk id="389" creationId="{0CC8CCDB-B785-3A68-F064-F93C7FB54F85}"/>
          </ac:spMkLst>
        </pc:spChg>
        <pc:spChg chg="mod">
          <ac:chgData name="Phillip Kaufman" userId="c001b2a046940d7c" providerId="LiveId" clId="{5CB25B10-5B1C-4017-B167-ED3104435743}" dt="2024-05-27T07:28:33.746" v="8605" actId="165"/>
          <ac:spMkLst>
            <pc:docMk/>
            <pc:sldMk cId="2039276682" sldId="953"/>
            <ac:spMk id="392" creationId="{DF71B369-9189-A20D-54CF-EC25B628B231}"/>
          </ac:spMkLst>
        </pc:spChg>
        <pc:spChg chg="mod topLvl">
          <ac:chgData name="Phillip Kaufman" userId="c001b2a046940d7c" providerId="LiveId" clId="{5CB25B10-5B1C-4017-B167-ED3104435743}" dt="2024-05-27T07:28:33.746" v="8605" actId="165"/>
          <ac:spMkLst>
            <pc:docMk/>
            <pc:sldMk cId="2039276682" sldId="953"/>
            <ac:spMk id="394" creationId="{E09C78F8-8E21-EAD5-A237-05166537EC84}"/>
          </ac:spMkLst>
        </pc:spChg>
        <pc:spChg chg="mod topLvl">
          <ac:chgData name="Phillip Kaufman" userId="c001b2a046940d7c" providerId="LiveId" clId="{5CB25B10-5B1C-4017-B167-ED3104435743}" dt="2024-05-27T07:28:33.746" v="8605" actId="165"/>
          <ac:spMkLst>
            <pc:docMk/>
            <pc:sldMk cId="2039276682" sldId="953"/>
            <ac:spMk id="395" creationId="{42D30C48-A35F-E0A1-DC99-6A1E9FD129E7}"/>
          </ac:spMkLst>
        </pc:spChg>
        <pc:spChg chg="mod topLvl">
          <ac:chgData name="Phillip Kaufman" userId="c001b2a046940d7c" providerId="LiveId" clId="{5CB25B10-5B1C-4017-B167-ED3104435743}" dt="2024-05-27T07:28:33.746" v="8605" actId="165"/>
          <ac:spMkLst>
            <pc:docMk/>
            <pc:sldMk cId="2039276682" sldId="953"/>
            <ac:spMk id="396" creationId="{BBBB4475-277A-E03E-A7C6-AF02ECC51488}"/>
          </ac:spMkLst>
        </pc:spChg>
        <pc:spChg chg="mod">
          <ac:chgData name="Phillip Kaufman" userId="c001b2a046940d7c" providerId="LiveId" clId="{5CB25B10-5B1C-4017-B167-ED3104435743}" dt="2024-05-27T07:28:33.746" v="8605" actId="165"/>
          <ac:spMkLst>
            <pc:docMk/>
            <pc:sldMk cId="2039276682" sldId="953"/>
            <ac:spMk id="397" creationId="{495CB8F9-4721-87A5-5F62-433640FD00A2}"/>
          </ac:spMkLst>
        </pc:spChg>
        <pc:spChg chg="mod">
          <ac:chgData name="Phillip Kaufman" userId="c001b2a046940d7c" providerId="LiveId" clId="{5CB25B10-5B1C-4017-B167-ED3104435743}" dt="2024-05-27T07:28:33.746" v="8605" actId="165"/>
          <ac:spMkLst>
            <pc:docMk/>
            <pc:sldMk cId="2039276682" sldId="953"/>
            <ac:spMk id="400" creationId="{BDFE5584-FEEC-477C-ACA5-B571E42BAB6A}"/>
          </ac:spMkLst>
        </pc:spChg>
        <pc:spChg chg="mod">
          <ac:chgData name="Phillip Kaufman" userId="c001b2a046940d7c" providerId="LiveId" clId="{5CB25B10-5B1C-4017-B167-ED3104435743}" dt="2024-05-27T07:28:37.827" v="8606" actId="165"/>
          <ac:spMkLst>
            <pc:docMk/>
            <pc:sldMk cId="2039276682" sldId="953"/>
            <ac:spMk id="436" creationId="{02AC0F11-6901-F307-2967-5EDB64C9F3B6}"/>
          </ac:spMkLst>
        </pc:spChg>
        <pc:spChg chg="mod">
          <ac:chgData name="Phillip Kaufman" userId="c001b2a046940d7c" providerId="LiveId" clId="{5CB25B10-5B1C-4017-B167-ED3104435743}" dt="2024-05-27T07:28:37.827" v="8606" actId="165"/>
          <ac:spMkLst>
            <pc:docMk/>
            <pc:sldMk cId="2039276682" sldId="953"/>
            <ac:spMk id="437" creationId="{981F8C5F-2C9C-4464-6EA8-6130D13D8432}"/>
          </ac:spMkLst>
        </pc:spChg>
        <pc:grpChg chg="add mod">
          <ac:chgData name="Phillip Kaufman" userId="c001b2a046940d7c" providerId="LiveId" clId="{5CB25B10-5B1C-4017-B167-ED3104435743}" dt="2024-05-27T23:07:16.330" v="8840" actId="1076"/>
          <ac:grpSpMkLst>
            <pc:docMk/>
            <pc:sldMk cId="2039276682" sldId="953"/>
            <ac:grpSpMk id="4" creationId="{0522484E-5122-B1EC-01A8-E25D58017AB0}"/>
          </ac:grpSpMkLst>
        </pc:grpChg>
        <pc:grpChg chg="add mod">
          <ac:chgData name="Phillip Kaufman" userId="c001b2a046940d7c" providerId="LiveId" clId="{5CB25B10-5B1C-4017-B167-ED3104435743}" dt="2024-05-27T07:23:20.754" v="8552"/>
          <ac:grpSpMkLst>
            <pc:docMk/>
            <pc:sldMk cId="2039276682" sldId="953"/>
            <ac:grpSpMk id="4" creationId="{08A03531-3413-1228-7CD3-83229F195975}"/>
          </ac:grpSpMkLst>
        </pc:grpChg>
        <pc:grpChg chg="mod">
          <ac:chgData name="Phillip Kaufman" userId="c001b2a046940d7c" providerId="LiveId" clId="{5CB25B10-5B1C-4017-B167-ED3104435743}" dt="2024-05-27T23:07:13.573" v="8838"/>
          <ac:grpSpMkLst>
            <pc:docMk/>
            <pc:sldMk cId="2039276682" sldId="953"/>
            <ac:grpSpMk id="5" creationId="{12DE5BC0-6AEC-E479-9234-D66D7F00E718}"/>
          </ac:grpSpMkLst>
        </pc:grpChg>
        <pc:grpChg chg="mod">
          <ac:chgData name="Phillip Kaufman" userId="c001b2a046940d7c" providerId="LiveId" clId="{5CB25B10-5B1C-4017-B167-ED3104435743}" dt="2024-05-27T07:23:20.754" v="8552"/>
          <ac:grpSpMkLst>
            <pc:docMk/>
            <pc:sldMk cId="2039276682" sldId="953"/>
            <ac:grpSpMk id="5" creationId="{2BE00881-45D0-E6F5-4875-05EF2A8712AD}"/>
          </ac:grpSpMkLst>
        </pc:grpChg>
        <pc:grpChg chg="add mod">
          <ac:chgData name="Phillip Kaufman" userId="c001b2a046940d7c" providerId="LiveId" clId="{5CB25B10-5B1C-4017-B167-ED3104435743}" dt="2024-05-21T04:20:46.350" v="5239" actId="164"/>
          <ac:grpSpMkLst>
            <pc:docMk/>
            <pc:sldMk cId="2039276682" sldId="953"/>
            <ac:grpSpMk id="5" creationId="{4AEEE6B1-8583-777E-249E-A41C6DD486CE}"/>
          </ac:grpSpMkLst>
        </pc:grpChg>
        <pc:grpChg chg="add del mod">
          <ac:chgData name="Phillip Kaufman" userId="c001b2a046940d7c" providerId="LiveId" clId="{5CB25B10-5B1C-4017-B167-ED3104435743}" dt="2024-05-19T23:57:15.109" v="3104" actId="165"/>
          <ac:grpSpMkLst>
            <pc:docMk/>
            <pc:sldMk cId="2039276682" sldId="953"/>
            <ac:grpSpMk id="6" creationId="{0BEFBDC7-8F4C-7B22-03EB-B7ACA3637A4F}"/>
          </ac:grpSpMkLst>
        </pc:grpChg>
        <pc:grpChg chg="mod">
          <ac:chgData name="Phillip Kaufman" userId="c001b2a046940d7c" providerId="LiveId" clId="{5CB25B10-5B1C-4017-B167-ED3104435743}" dt="2024-05-27T07:23:20.754" v="8552"/>
          <ac:grpSpMkLst>
            <pc:docMk/>
            <pc:sldMk cId="2039276682" sldId="953"/>
            <ac:grpSpMk id="6" creationId="{38D5DB22-92F3-2846-3C59-6D7F61CA5094}"/>
          </ac:grpSpMkLst>
        </pc:grpChg>
        <pc:grpChg chg="del mod topLvl">
          <ac:chgData name="Phillip Kaufman" userId="c001b2a046940d7c" providerId="LiveId" clId="{5CB25B10-5B1C-4017-B167-ED3104435743}" dt="2024-05-20T00:02:15.587" v="3178" actId="478"/>
          <ac:grpSpMkLst>
            <pc:docMk/>
            <pc:sldMk cId="2039276682" sldId="953"/>
            <ac:grpSpMk id="7" creationId="{484AAAE3-603C-33EC-7E03-62A2E3041AE0}"/>
          </ac:grpSpMkLst>
        </pc:grpChg>
        <pc:grpChg chg="mod">
          <ac:chgData name="Phillip Kaufman" userId="c001b2a046940d7c" providerId="LiveId" clId="{5CB25B10-5B1C-4017-B167-ED3104435743}" dt="2024-05-27T07:23:20.754" v="8552"/>
          <ac:grpSpMkLst>
            <pc:docMk/>
            <pc:sldMk cId="2039276682" sldId="953"/>
            <ac:grpSpMk id="9" creationId="{09E319FD-2CB9-3ABB-67C7-7CC2F3B359CF}"/>
          </ac:grpSpMkLst>
        </pc:grpChg>
        <pc:grpChg chg="add mod">
          <ac:chgData name="Phillip Kaufman" userId="c001b2a046940d7c" providerId="LiveId" clId="{5CB25B10-5B1C-4017-B167-ED3104435743}" dt="2024-05-16T19:43:45.585" v="2461"/>
          <ac:grpSpMkLst>
            <pc:docMk/>
            <pc:sldMk cId="2039276682" sldId="953"/>
            <ac:grpSpMk id="10" creationId="{982AAD3F-9769-60A3-2599-F928FBEF8A3A}"/>
          </ac:grpSpMkLst>
        </pc:grpChg>
        <pc:grpChg chg="mod">
          <ac:chgData name="Phillip Kaufman" userId="c001b2a046940d7c" providerId="LiveId" clId="{5CB25B10-5B1C-4017-B167-ED3104435743}" dt="2024-05-16T19:43:45.585" v="2461"/>
          <ac:grpSpMkLst>
            <pc:docMk/>
            <pc:sldMk cId="2039276682" sldId="953"/>
            <ac:grpSpMk id="13" creationId="{EA78AAC7-5E17-CEA6-39B9-462FCE3F6BDC}"/>
          </ac:grpSpMkLst>
        </pc:grpChg>
        <pc:grpChg chg="mod">
          <ac:chgData name="Phillip Kaufman" userId="c001b2a046940d7c" providerId="LiveId" clId="{5CB25B10-5B1C-4017-B167-ED3104435743}" dt="2024-05-27T07:23:20.754" v="8552"/>
          <ac:grpSpMkLst>
            <pc:docMk/>
            <pc:sldMk cId="2039276682" sldId="953"/>
            <ac:grpSpMk id="16" creationId="{82ECF57E-8D8C-7015-A235-BE94D0732245}"/>
          </ac:grpSpMkLst>
        </pc:grpChg>
        <pc:grpChg chg="mod">
          <ac:chgData name="Phillip Kaufman" userId="c001b2a046940d7c" providerId="LiveId" clId="{5CB25B10-5B1C-4017-B167-ED3104435743}" dt="2024-05-27T07:23:20.754" v="8552"/>
          <ac:grpSpMkLst>
            <pc:docMk/>
            <pc:sldMk cId="2039276682" sldId="953"/>
            <ac:grpSpMk id="23" creationId="{8B44BFD4-C507-F818-B385-EB559EEFA790}"/>
          </ac:grpSpMkLst>
        </pc:grpChg>
        <pc:grpChg chg="mod">
          <ac:chgData name="Phillip Kaufman" userId="c001b2a046940d7c" providerId="LiveId" clId="{5CB25B10-5B1C-4017-B167-ED3104435743}" dt="2024-05-27T07:23:20.754" v="8552"/>
          <ac:grpSpMkLst>
            <pc:docMk/>
            <pc:sldMk cId="2039276682" sldId="953"/>
            <ac:grpSpMk id="31" creationId="{020E7B47-20EF-CCE9-3DA5-DD6B8B70E112}"/>
          </ac:grpSpMkLst>
        </pc:grpChg>
        <pc:grpChg chg="mod">
          <ac:chgData name="Phillip Kaufman" userId="c001b2a046940d7c" providerId="LiveId" clId="{5CB25B10-5B1C-4017-B167-ED3104435743}" dt="2024-05-27T07:23:20.754" v="8552"/>
          <ac:grpSpMkLst>
            <pc:docMk/>
            <pc:sldMk cId="2039276682" sldId="953"/>
            <ac:grpSpMk id="32" creationId="{3C98AACC-066F-D898-4D46-BDC6FF51547F}"/>
          </ac:grpSpMkLst>
        </pc:grpChg>
        <pc:grpChg chg="mod">
          <ac:chgData name="Phillip Kaufman" userId="c001b2a046940d7c" providerId="LiveId" clId="{5CB25B10-5B1C-4017-B167-ED3104435743}" dt="2024-05-27T07:23:20.754" v="8552"/>
          <ac:grpSpMkLst>
            <pc:docMk/>
            <pc:sldMk cId="2039276682" sldId="953"/>
            <ac:grpSpMk id="33" creationId="{20633A51-A2E0-5F37-827C-484D78F0A4A2}"/>
          </ac:grpSpMkLst>
        </pc:grpChg>
        <pc:grpChg chg="add mod">
          <ac:chgData name="Phillip Kaufman" userId="c001b2a046940d7c" providerId="LiveId" clId="{5CB25B10-5B1C-4017-B167-ED3104435743}" dt="2024-05-14T06:41:39.515" v="675"/>
          <ac:grpSpMkLst>
            <pc:docMk/>
            <pc:sldMk cId="2039276682" sldId="953"/>
            <ac:grpSpMk id="34" creationId="{C933BBBB-FCC4-D795-0BAA-B23CE5BC8B69}"/>
          </ac:grpSpMkLst>
        </pc:grpChg>
        <pc:grpChg chg="add del mod">
          <ac:chgData name="Phillip Kaufman" userId="c001b2a046940d7c" providerId="LiveId" clId="{5CB25B10-5B1C-4017-B167-ED3104435743}" dt="2024-05-14T06:25:14.050" v="531" actId="165"/>
          <ac:grpSpMkLst>
            <pc:docMk/>
            <pc:sldMk cId="2039276682" sldId="953"/>
            <ac:grpSpMk id="35" creationId="{228B68A0-087D-2F1A-4275-51BF7434C748}"/>
          </ac:grpSpMkLst>
        </pc:grpChg>
        <pc:grpChg chg="add mod">
          <ac:chgData name="Phillip Kaufman" userId="c001b2a046940d7c" providerId="LiveId" clId="{5CB25B10-5B1C-4017-B167-ED3104435743}" dt="2024-05-20T01:09:39.762" v="3998" actId="20577"/>
          <ac:grpSpMkLst>
            <pc:docMk/>
            <pc:sldMk cId="2039276682" sldId="953"/>
            <ac:grpSpMk id="48" creationId="{4DFA9E4D-92C2-0A94-5174-E2B49722F975}"/>
          </ac:grpSpMkLst>
        </pc:grpChg>
        <pc:grpChg chg="add mod">
          <ac:chgData name="Phillip Kaufman" userId="c001b2a046940d7c" providerId="LiveId" clId="{5CB25B10-5B1C-4017-B167-ED3104435743}" dt="2024-05-16T19:49:11.619" v="2514"/>
          <ac:grpSpMkLst>
            <pc:docMk/>
            <pc:sldMk cId="2039276682" sldId="953"/>
            <ac:grpSpMk id="50" creationId="{14CA14C6-BA50-7BF5-3FBB-2EA8A0891ECC}"/>
          </ac:grpSpMkLst>
        </pc:grpChg>
        <pc:grpChg chg="mod">
          <ac:chgData name="Phillip Kaufman" userId="c001b2a046940d7c" providerId="LiveId" clId="{5CB25B10-5B1C-4017-B167-ED3104435743}" dt="2024-05-16T19:49:11.619" v="2514"/>
          <ac:grpSpMkLst>
            <pc:docMk/>
            <pc:sldMk cId="2039276682" sldId="953"/>
            <ac:grpSpMk id="51" creationId="{033048A1-95BC-6F13-A2BD-FD639C7232C9}"/>
          </ac:grpSpMkLst>
        </pc:grpChg>
        <pc:grpChg chg="add del mod">
          <ac:chgData name="Phillip Kaufman" userId="c001b2a046940d7c" providerId="LiveId" clId="{5CB25B10-5B1C-4017-B167-ED3104435743}" dt="2024-05-27T07:28:00.979" v="8598" actId="478"/>
          <ac:grpSpMkLst>
            <pc:docMk/>
            <pc:sldMk cId="2039276682" sldId="953"/>
            <ac:grpSpMk id="53" creationId="{76B8D001-31FD-9850-8344-FAA62E206179}"/>
          </ac:grpSpMkLst>
        </pc:grpChg>
        <pc:grpChg chg="add mod">
          <ac:chgData name="Phillip Kaufman" userId="c001b2a046940d7c" providerId="LiveId" clId="{5CB25B10-5B1C-4017-B167-ED3104435743}" dt="2024-05-20T00:05:06.881" v="3263" actId="571"/>
          <ac:grpSpMkLst>
            <pc:docMk/>
            <pc:sldMk cId="2039276682" sldId="953"/>
            <ac:grpSpMk id="54" creationId="{44928B3A-AA14-4150-D9C3-5C9C0FB67DC7}"/>
          </ac:grpSpMkLst>
        </pc:grpChg>
        <pc:grpChg chg="add mod">
          <ac:chgData name="Phillip Kaufman" userId="c001b2a046940d7c" providerId="LiveId" clId="{5CB25B10-5B1C-4017-B167-ED3104435743}" dt="2024-05-20T00:06:18.815" v="3278" actId="571"/>
          <ac:grpSpMkLst>
            <pc:docMk/>
            <pc:sldMk cId="2039276682" sldId="953"/>
            <ac:grpSpMk id="59" creationId="{98009076-A127-E4BA-CED4-BB31149B3014}"/>
          </ac:grpSpMkLst>
        </pc:grpChg>
        <pc:grpChg chg="mod">
          <ac:chgData name="Phillip Kaufman" userId="c001b2a046940d7c" providerId="LiveId" clId="{5CB25B10-5B1C-4017-B167-ED3104435743}" dt="2024-05-20T00:06:18.815" v="3278" actId="571"/>
          <ac:grpSpMkLst>
            <pc:docMk/>
            <pc:sldMk cId="2039276682" sldId="953"/>
            <ac:grpSpMk id="62" creationId="{04EEA823-7A7C-AE8B-8CC5-41D1AE9A2245}"/>
          </ac:grpSpMkLst>
        </pc:grpChg>
        <pc:grpChg chg="add mod">
          <ac:chgData name="Phillip Kaufman" userId="c001b2a046940d7c" providerId="LiveId" clId="{5CB25B10-5B1C-4017-B167-ED3104435743}" dt="2024-05-14T06:43:18.645" v="710" actId="571"/>
          <ac:grpSpMkLst>
            <pc:docMk/>
            <pc:sldMk cId="2039276682" sldId="953"/>
            <ac:grpSpMk id="137" creationId="{9AEF09CD-4309-C596-48A2-FE5A5E480987}"/>
          </ac:grpSpMkLst>
        </pc:grpChg>
        <pc:grpChg chg="del">
          <ac:chgData name="Phillip Kaufman" userId="c001b2a046940d7c" providerId="LiveId" clId="{5CB25B10-5B1C-4017-B167-ED3104435743}" dt="2024-05-14T06:49:10.439" v="791" actId="478"/>
          <ac:grpSpMkLst>
            <pc:docMk/>
            <pc:sldMk cId="2039276682" sldId="953"/>
            <ac:grpSpMk id="142" creationId="{869C243C-B9F2-7782-83EB-AA265E3A10D9}"/>
          </ac:grpSpMkLst>
        </pc:grpChg>
        <pc:grpChg chg="add del mod">
          <ac:chgData name="Phillip Kaufman" userId="c001b2a046940d7c" providerId="LiveId" clId="{5CB25B10-5B1C-4017-B167-ED3104435743}" dt="2024-05-14T06:49:12.849" v="792" actId="478"/>
          <ac:grpSpMkLst>
            <pc:docMk/>
            <pc:sldMk cId="2039276682" sldId="953"/>
            <ac:grpSpMk id="187" creationId="{AD0400D8-A0EC-2337-7A19-F390E565E070}"/>
          </ac:grpSpMkLst>
        </pc:grpChg>
        <pc:grpChg chg="add del mod">
          <ac:chgData name="Phillip Kaufman" userId="c001b2a046940d7c" providerId="LiveId" clId="{5CB25B10-5B1C-4017-B167-ED3104435743}" dt="2024-05-14T06:49:12.849" v="792" actId="478"/>
          <ac:grpSpMkLst>
            <pc:docMk/>
            <pc:sldMk cId="2039276682" sldId="953"/>
            <ac:grpSpMk id="194" creationId="{EB29D9C1-503A-FCDE-C1C0-C2E8E2AC8BAA}"/>
          </ac:grpSpMkLst>
        </pc:grpChg>
        <pc:grpChg chg="add del mod">
          <ac:chgData name="Phillip Kaufman" userId="c001b2a046940d7c" providerId="LiveId" clId="{5CB25B10-5B1C-4017-B167-ED3104435743}" dt="2024-05-27T07:28:00.979" v="8598" actId="478"/>
          <ac:grpSpMkLst>
            <pc:docMk/>
            <pc:sldMk cId="2039276682" sldId="953"/>
            <ac:grpSpMk id="196" creationId="{5A1565AD-16E4-E29A-27A8-64EC3CC41CDD}"/>
          </ac:grpSpMkLst>
        </pc:grpChg>
        <pc:grpChg chg="add del mod">
          <ac:chgData name="Phillip Kaufman" userId="c001b2a046940d7c" providerId="LiveId" clId="{5CB25B10-5B1C-4017-B167-ED3104435743}" dt="2024-05-27T07:27:57.334" v="8596" actId="478"/>
          <ac:grpSpMkLst>
            <pc:docMk/>
            <pc:sldMk cId="2039276682" sldId="953"/>
            <ac:grpSpMk id="197" creationId="{D2A32258-E345-8625-EC7F-B396BD3910B9}"/>
          </ac:grpSpMkLst>
        </pc:grpChg>
        <pc:grpChg chg="add del mod topLvl">
          <ac:chgData name="Phillip Kaufman" userId="c001b2a046940d7c" providerId="LiveId" clId="{5CB25B10-5B1C-4017-B167-ED3104435743}" dt="2024-05-16T19:43:40.428" v="2460" actId="165"/>
          <ac:grpSpMkLst>
            <pc:docMk/>
            <pc:sldMk cId="2039276682" sldId="953"/>
            <ac:grpSpMk id="199" creationId="{E12B2119-1C05-8A13-4528-98167F537947}"/>
          </ac:grpSpMkLst>
        </pc:grpChg>
        <pc:grpChg chg="mod topLvl">
          <ac:chgData name="Phillip Kaufman" userId="c001b2a046940d7c" providerId="LiveId" clId="{5CB25B10-5B1C-4017-B167-ED3104435743}" dt="2024-05-20T00:06:52.891" v="3289" actId="164"/>
          <ac:grpSpMkLst>
            <pc:docMk/>
            <pc:sldMk cId="2039276682" sldId="953"/>
            <ac:grpSpMk id="200" creationId="{E33182C6-5271-10F5-F438-7BE6688D9DDA}"/>
          </ac:grpSpMkLst>
        </pc:grpChg>
        <pc:grpChg chg="mod topLvl">
          <ac:chgData name="Phillip Kaufman" userId="c001b2a046940d7c" providerId="LiveId" clId="{5CB25B10-5B1C-4017-B167-ED3104435743}" dt="2024-05-20T00:06:52.891" v="3289" actId="164"/>
          <ac:grpSpMkLst>
            <pc:docMk/>
            <pc:sldMk cId="2039276682" sldId="953"/>
            <ac:grpSpMk id="202" creationId="{35E342EF-C3FC-61AC-7D69-BB1D80848532}"/>
          </ac:grpSpMkLst>
        </pc:grpChg>
        <pc:grpChg chg="mod">
          <ac:chgData name="Phillip Kaufman" userId="c001b2a046940d7c" providerId="LiveId" clId="{5CB25B10-5B1C-4017-B167-ED3104435743}" dt="2024-05-16T19:43:40.428" v="2460" actId="165"/>
          <ac:grpSpMkLst>
            <pc:docMk/>
            <pc:sldMk cId="2039276682" sldId="953"/>
            <ac:grpSpMk id="203" creationId="{4E261B54-A3D6-192E-D0C4-6AAC98FE005E}"/>
          </ac:grpSpMkLst>
        </pc:grpChg>
        <pc:grpChg chg="mod">
          <ac:chgData name="Phillip Kaufman" userId="c001b2a046940d7c" providerId="LiveId" clId="{5CB25B10-5B1C-4017-B167-ED3104435743}" dt="2024-05-16T19:43:40.428" v="2460" actId="165"/>
          <ac:grpSpMkLst>
            <pc:docMk/>
            <pc:sldMk cId="2039276682" sldId="953"/>
            <ac:grpSpMk id="238" creationId="{E6D6AE60-D537-0336-C778-014FC3A46690}"/>
          </ac:grpSpMkLst>
        </pc:grpChg>
        <pc:grpChg chg="add del mod topLvl">
          <ac:chgData name="Phillip Kaufman" userId="c001b2a046940d7c" providerId="LiveId" clId="{5CB25B10-5B1C-4017-B167-ED3104435743}" dt="2024-05-19T23:59:54.723" v="3148" actId="21"/>
          <ac:grpSpMkLst>
            <pc:docMk/>
            <pc:sldMk cId="2039276682" sldId="953"/>
            <ac:grpSpMk id="241" creationId="{A453716A-5EFE-6256-1B97-A30DA37ECAB6}"/>
          </ac:grpSpMkLst>
        </pc:grpChg>
        <pc:grpChg chg="mod topLvl">
          <ac:chgData name="Phillip Kaufman" userId="c001b2a046940d7c" providerId="LiveId" clId="{5CB25B10-5B1C-4017-B167-ED3104435743}" dt="2024-05-21T04:20:40.600" v="5238" actId="20577"/>
          <ac:grpSpMkLst>
            <pc:docMk/>
            <pc:sldMk cId="2039276682" sldId="953"/>
            <ac:grpSpMk id="242" creationId="{D58E98E3-A3F6-826E-47A2-3B12A4C117E1}"/>
          </ac:grpSpMkLst>
        </pc:grpChg>
        <pc:grpChg chg="add del mod topLvl">
          <ac:chgData name="Phillip Kaufman" userId="c001b2a046940d7c" providerId="LiveId" clId="{5CB25B10-5B1C-4017-B167-ED3104435743}" dt="2024-05-19T23:56:59.377" v="3101" actId="478"/>
          <ac:grpSpMkLst>
            <pc:docMk/>
            <pc:sldMk cId="2039276682" sldId="953"/>
            <ac:grpSpMk id="250" creationId="{DA839AAB-8467-4E4E-403E-6AC2A3EACEFF}"/>
          </ac:grpSpMkLst>
        </pc:grpChg>
        <pc:grpChg chg="mod">
          <ac:chgData name="Phillip Kaufman" userId="c001b2a046940d7c" providerId="LiveId" clId="{5CB25B10-5B1C-4017-B167-ED3104435743}" dt="2024-05-16T19:43:36.147" v="2459" actId="165"/>
          <ac:grpSpMkLst>
            <pc:docMk/>
            <pc:sldMk cId="2039276682" sldId="953"/>
            <ac:grpSpMk id="251" creationId="{902773E4-C440-4615-6EDF-49FA3DFAC953}"/>
          </ac:grpSpMkLst>
        </pc:grpChg>
        <pc:grpChg chg="mod">
          <ac:chgData name="Phillip Kaufman" userId="c001b2a046940d7c" providerId="LiveId" clId="{5CB25B10-5B1C-4017-B167-ED3104435743}" dt="2024-05-27T07:23:20.754" v="8552"/>
          <ac:grpSpMkLst>
            <pc:docMk/>
            <pc:sldMk cId="2039276682" sldId="953"/>
            <ac:grpSpMk id="258" creationId="{D74E53EB-E649-A80D-98DD-6F8D74968774}"/>
          </ac:grpSpMkLst>
        </pc:grpChg>
        <pc:grpChg chg="add mod">
          <ac:chgData name="Phillip Kaufman" userId="c001b2a046940d7c" providerId="LiveId" clId="{5CB25B10-5B1C-4017-B167-ED3104435743}" dt="2024-05-14T07:13:05.369" v="839" actId="571"/>
          <ac:grpSpMkLst>
            <pc:docMk/>
            <pc:sldMk cId="2039276682" sldId="953"/>
            <ac:grpSpMk id="259" creationId="{C0F139F9-43AD-75E9-B4F5-A67422C999A7}"/>
          </ac:grpSpMkLst>
        </pc:grpChg>
        <pc:grpChg chg="mod">
          <ac:chgData name="Phillip Kaufman" userId="c001b2a046940d7c" providerId="LiveId" clId="{5CB25B10-5B1C-4017-B167-ED3104435743}" dt="2024-05-14T07:13:05.369" v="839" actId="571"/>
          <ac:grpSpMkLst>
            <pc:docMk/>
            <pc:sldMk cId="2039276682" sldId="953"/>
            <ac:grpSpMk id="260" creationId="{C6F3FFAF-382E-D9ED-E0B5-19FCE8D47A80}"/>
          </ac:grpSpMkLst>
        </pc:grpChg>
        <pc:grpChg chg="mod">
          <ac:chgData name="Phillip Kaufman" userId="c001b2a046940d7c" providerId="LiveId" clId="{5CB25B10-5B1C-4017-B167-ED3104435743}" dt="2024-05-14T07:13:05.369" v="839" actId="571"/>
          <ac:grpSpMkLst>
            <pc:docMk/>
            <pc:sldMk cId="2039276682" sldId="953"/>
            <ac:grpSpMk id="261" creationId="{30AF974D-870E-A045-4BE6-6887CFBCAC88}"/>
          </ac:grpSpMkLst>
        </pc:grpChg>
        <pc:grpChg chg="add mod">
          <ac:chgData name="Phillip Kaufman" userId="c001b2a046940d7c" providerId="LiveId" clId="{5CB25B10-5B1C-4017-B167-ED3104435743}" dt="2024-05-27T07:27:55.500" v="8595"/>
          <ac:grpSpMkLst>
            <pc:docMk/>
            <pc:sldMk cId="2039276682" sldId="953"/>
            <ac:grpSpMk id="261" creationId="{90FC8278-A464-BF29-FF49-AB1A40FD5721}"/>
          </ac:grpSpMkLst>
        </pc:grpChg>
        <pc:grpChg chg="mod">
          <ac:chgData name="Phillip Kaufman" userId="c001b2a046940d7c" providerId="LiveId" clId="{5CB25B10-5B1C-4017-B167-ED3104435743}" dt="2024-05-27T07:27:55.500" v="8595"/>
          <ac:grpSpMkLst>
            <pc:docMk/>
            <pc:sldMk cId="2039276682" sldId="953"/>
            <ac:grpSpMk id="262" creationId="{2D486EF7-DC5C-389F-1783-27354CD4C9B2}"/>
          </ac:grpSpMkLst>
        </pc:grpChg>
        <pc:grpChg chg="mod">
          <ac:chgData name="Phillip Kaufman" userId="c001b2a046940d7c" providerId="LiveId" clId="{5CB25B10-5B1C-4017-B167-ED3104435743}" dt="2024-05-14T07:13:05.369" v="839" actId="571"/>
          <ac:grpSpMkLst>
            <pc:docMk/>
            <pc:sldMk cId="2039276682" sldId="953"/>
            <ac:grpSpMk id="262" creationId="{CAB4872A-22AA-B9BD-A74D-4EF99A370786}"/>
          </ac:grpSpMkLst>
        </pc:grpChg>
        <pc:grpChg chg="mod">
          <ac:chgData name="Phillip Kaufman" userId="c001b2a046940d7c" providerId="LiveId" clId="{5CB25B10-5B1C-4017-B167-ED3104435743}" dt="2024-05-27T07:27:55.500" v="8595"/>
          <ac:grpSpMkLst>
            <pc:docMk/>
            <pc:sldMk cId="2039276682" sldId="953"/>
            <ac:grpSpMk id="263" creationId="{01C99E36-E8D6-85DE-0A9E-60A7CF7FF3C6}"/>
          </ac:grpSpMkLst>
        </pc:grpChg>
        <pc:grpChg chg="mod">
          <ac:chgData name="Phillip Kaufman" userId="c001b2a046940d7c" providerId="LiveId" clId="{5CB25B10-5B1C-4017-B167-ED3104435743}" dt="2024-05-27T07:27:55.500" v="8595"/>
          <ac:grpSpMkLst>
            <pc:docMk/>
            <pc:sldMk cId="2039276682" sldId="953"/>
            <ac:grpSpMk id="264" creationId="{0E829070-62CF-870B-A462-E94C0D6E6A9A}"/>
          </ac:grpSpMkLst>
        </pc:grpChg>
        <pc:grpChg chg="mod">
          <ac:chgData name="Phillip Kaufman" userId="c001b2a046940d7c" providerId="LiveId" clId="{5CB25B10-5B1C-4017-B167-ED3104435743}" dt="2024-05-27T07:27:55.500" v="8595"/>
          <ac:grpSpMkLst>
            <pc:docMk/>
            <pc:sldMk cId="2039276682" sldId="953"/>
            <ac:grpSpMk id="267" creationId="{89C89018-5B50-F48D-BBA8-9E8A00E041BC}"/>
          </ac:grpSpMkLst>
        </pc:grpChg>
        <pc:grpChg chg="mod">
          <ac:chgData name="Phillip Kaufman" userId="c001b2a046940d7c" providerId="LiveId" clId="{5CB25B10-5B1C-4017-B167-ED3104435743}" dt="2024-05-27T07:27:55.500" v="8595"/>
          <ac:grpSpMkLst>
            <pc:docMk/>
            <pc:sldMk cId="2039276682" sldId="953"/>
            <ac:grpSpMk id="273" creationId="{5259DBC2-40F2-4161-3AF2-34966FFCC296}"/>
          </ac:grpSpMkLst>
        </pc:grpChg>
        <pc:grpChg chg="mod">
          <ac:chgData name="Phillip Kaufman" userId="c001b2a046940d7c" providerId="LiveId" clId="{5CB25B10-5B1C-4017-B167-ED3104435743}" dt="2024-05-27T07:27:55.500" v="8595"/>
          <ac:grpSpMkLst>
            <pc:docMk/>
            <pc:sldMk cId="2039276682" sldId="953"/>
            <ac:grpSpMk id="281" creationId="{01F45D8E-A3BD-9742-E06A-AC7299A18E44}"/>
          </ac:grpSpMkLst>
        </pc:grpChg>
        <pc:grpChg chg="mod">
          <ac:chgData name="Phillip Kaufman" userId="c001b2a046940d7c" providerId="LiveId" clId="{5CB25B10-5B1C-4017-B167-ED3104435743}" dt="2024-05-27T07:27:55.500" v="8595"/>
          <ac:grpSpMkLst>
            <pc:docMk/>
            <pc:sldMk cId="2039276682" sldId="953"/>
            <ac:grpSpMk id="282" creationId="{E176D1F8-C5DD-7AD3-C7F6-BA736F634679}"/>
          </ac:grpSpMkLst>
        </pc:grpChg>
        <pc:grpChg chg="mod">
          <ac:chgData name="Phillip Kaufman" userId="c001b2a046940d7c" providerId="LiveId" clId="{5CB25B10-5B1C-4017-B167-ED3104435743}" dt="2024-05-27T07:27:55.500" v="8595"/>
          <ac:grpSpMkLst>
            <pc:docMk/>
            <pc:sldMk cId="2039276682" sldId="953"/>
            <ac:grpSpMk id="283" creationId="{C44B2927-0ED0-793E-A8FE-967576D7E2E1}"/>
          </ac:grpSpMkLst>
        </pc:grpChg>
        <pc:grpChg chg="mod">
          <ac:chgData name="Phillip Kaufman" userId="c001b2a046940d7c" providerId="LiveId" clId="{5CB25B10-5B1C-4017-B167-ED3104435743}" dt="2024-05-14T07:13:05.369" v="839" actId="571"/>
          <ac:grpSpMkLst>
            <pc:docMk/>
            <pc:sldMk cId="2039276682" sldId="953"/>
            <ac:grpSpMk id="297" creationId="{48F246E7-7078-74C9-DF5C-3E03ABA8D186}"/>
          </ac:grpSpMkLst>
        </pc:grpChg>
        <pc:grpChg chg="add del mod">
          <ac:chgData name="Phillip Kaufman" userId="c001b2a046940d7c" providerId="LiveId" clId="{5CB25B10-5B1C-4017-B167-ED3104435743}" dt="2024-05-16T19:43:36.147" v="2459" actId="165"/>
          <ac:grpSpMkLst>
            <pc:docMk/>
            <pc:sldMk cId="2039276682" sldId="953"/>
            <ac:grpSpMk id="300" creationId="{3D7563AC-3662-2C9B-04C8-E7D5E9ECA77E}"/>
          </ac:grpSpMkLst>
        </pc:grpChg>
        <pc:grpChg chg="mod">
          <ac:chgData name="Phillip Kaufman" userId="c001b2a046940d7c" providerId="LiveId" clId="{5CB25B10-5B1C-4017-B167-ED3104435743}" dt="2024-05-27T07:27:55.500" v="8595"/>
          <ac:grpSpMkLst>
            <pc:docMk/>
            <pc:sldMk cId="2039276682" sldId="953"/>
            <ac:grpSpMk id="318" creationId="{98846797-47AF-3074-7E1C-9D0B17FF20E3}"/>
          </ac:grpSpMkLst>
        </pc:grpChg>
        <pc:grpChg chg="add mod">
          <ac:chgData name="Phillip Kaufman" userId="c001b2a046940d7c" providerId="LiveId" clId="{5CB25B10-5B1C-4017-B167-ED3104435743}" dt="2024-05-27T07:27:57.676" v="8597"/>
          <ac:grpSpMkLst>
            <pc:docMk/>
            <pc:sldMk cId="2039276682" sldId="953"/>
            <ac:grpSpMk id="321" creationId="{1DADE08F-9CA8-5D81-B53D-8FAAE7AE637B}"/>
          </ac:grpSpMkLst>
        </pc:grpChg>
        <pc:grpChg chg="mod">
          <ac:chgData name="Phillip Kaufman" userId="c001b2a046940d7c" providerId="LiveId" clId="{5CB25B10-5B1C-4017-B167-ED3104435743}" dt="2024-05-27T07:27:57.676" v="8597"/>
          <ac:grpSpMkLst>
            <pc:docMk/>
            <pc:sldMk cId="2039276682" sldId="953"/>
            <ac:grpSpMk id="322" creationId="{C07D2EF3-D439-9F16-F1CC-EFE7D69E487B}"/>
          </ac:grpSpMkLst>
        </pc:grpChg>
        <pc:grpChg chg="mod">
          <ac:chgData name="Phillip Kaufman" userId="c001b2a046940d7c" providerId="LiveId" clId="{5CB25B10-5B1C-4017-B167-ED3104435743}" dt="2024-05-27T07:27:57.676" v="8597"/>
          <ac:grpSpMkLst>
            <pc:docMk/>
            <pc:sldMk cId="2039276682" sldId="953"/>
            <ac:grpSpMk id="323" creationId="{15E04C51-E88D-082D-94D9-09D25A2B81D4}"/>
          </ac:grpSpMkLst>
        </pc:grpChg>
        <pc:grpChg chg="mod">
          <ac:chgData name="Phillip Kaufman" userId="c001b2a046940d7c" providerId="LiveId" clId="{5CB25B10-5B1C-4017-B167-ED3104435743}" dt="2024-05-27T07:27:57.676" v="8597"/>
          <ac:grpSpMkLst>
            <pc:docMk/>
            <pc:sldMk cId="2039276682" sldId="953"/>
            <ac:grpSpMk id="324" creationId="{8AE49424-8F92-4092-3791-DFD414C18242}"/>
          </ac:grpSpMkLst>
        </pc:grpChg>
        <pc:grpChg chg="mod">
          <ac:chgData name="Phillip Kaufman" userId="c001b2a046940d7c" providerId="LiveId" clId="{5CB25B10-5B1C-4017-B167-ED3104435743}" dt="2024-05-27T07:27:57.676" v="8597"/>
          <ac:grpSpMkLst>
            <pc:docMk/>
            <pc:sldMk cId="2039276682" sldId="953"/>
            <ac:grpSpMk id="327" creationId="{ED236ED6-68A5-95BC-4879-643405A51694}"/>
          </ac:grpSpMkLst>
        </pc:grpChg>
        <pc:grpChg chg="mod">
          <ac:chgData name="Phillip Kaufman" userId="c001b2a046940d7c" providerId="LiveId" clId="{5CB25B10-5B1C-4017-B167-ED3104435743}" dt="2024-05-27T07:27:57.676" v="8597"/>
          <ac:grpSpMkLst>
            <pc:docMk/>
            <pc:sldMk cId="2039276682" sldId="953"/>
            <ac:grpSpMk id="333" creationId="{7C530F99-258B-7F4D-EA70-E9C3F98F04EF}"/>
          </ac:grpSpMkLst>
        </pc:grpChg>
        <pc:grpChg chg="mod">
          <ac:chgData name="Phillip Kaufman" userId="c001b2a046940d7c" providerId="LiveId" clId="{5CB25B10-5B1C-4017-B167-ED3104435743}" dt="2024-05-27T07:27:57.676" v="8597"/>
          <ac:grpSpMkLst>
            <pc:docMk/>
            <pc:sldMk cId="2039276682" sldId="953"/>
            <ac:grpSpMk id="341" creationId="{01D9C1C5-2CD4-32DA-8601-DD6D14DD2139}"/>
          </ac:grpSpMkLst>
        </pc:grpChg>
        <pc:grpChg chg="mod">
          <ac:chgData name="Phillip Kaufman" userId="c001b2a046940d7c" providerId="LiveId" clId="{5CB25B10-5B1C-4017-B167-ED3104435743}" dt="2024-05-27T07:27:57.676" v="8597"/>
          <ac:grpSpMkLst>
            <pc:docMk/>
            <pc:sldMk cId="2039276682" sldId="953"/>
            <ac:grpSpMk id="342" creationId="{1DE88A75-01F9-B363-6363-11E2EFC4F604}"/>
          </ac:grpSpMkLst>
        </pc:grpChg>
        <pc:grpChg chg="mod">
          <ac:chgData name="Phillip Kaufman" userId="c001b2a046940d7c" providerId="LiveId" clId="{5CB25B10-5B1C-4017-B167-ED3104435743}" dt="2024-05-27T07:27:57.676" v="8597"/>
          <ac:grpSpMkLst>
            <pc:docMk/>
            <pc:sldMk cId="2039276682" sldId="953"/>
            <ac:grpSpMk id="343" creationId="{310603BF-C2F5-3333-66BD-06401B522C6E}"/>
          </ac:grpSpMkLst>
        </pc:grpChg>
        <pc:grpChg chg="mod">
          <ac:chgData name="Phillip Kaufman" userId="c001b2a046940d7c" providerId="LiveId" clId="{5CB25B10-5B1C-4017-B167-ED3104435743}" dt="2024-05-27T07:27:57.676" v="8597"/>
          <ac:grpSpMkLst>
            <pc:docMk/>
            <pc:sldMk cId="2039276682" sldId="953"/>
            <ac:grpSpMk id="378" creationId="{A49A3475-1506-E166-26BA-AE87A1D0E94C}"/>
          </ac:grpSpMkLst>
        </pc:grpChg>
        <pc:grpChg chg="add del mod">
          <ac:chgData name="Phillip Kaufman" userId="c001b2a046940d7c" providerId="LiveId" clId="{5CB25B10-5B1C-4017-B167-ED3104435743}" dt="2024-05-27T07:28:29.292" v="8603" actId="165"/>
          <ac:grpSpMkLst>
            <pc:docMk/>
            <pc:sldMk cId="2039276682" sldId="953"/>
            <ac:grpSpMk id="381" creationId="{CDB7677B-6C5B-099E-7053-4E31BF4719FF}"/>
          </ac:grpSpMkLst>
        </pc:grpChg>
        <pc:grpChg chg="add del mod topLvl">
          <ac:chgData name="Phillip Kaufman" userId="c001b2a046940d7c" providerId="LiveId" clId="{5CB25B10-5B1C-4017-B167-ED3104435743}" dt="2024-05-27T07:28:37.827" v="8606" actId="165"/>
          <ac:grpSpMkLst>
            <pc:docMk/>
            <pc:sldMk cId="2039276682" sldId="953"/>
            <ac:grpSpMk id="382" creationId="{9461FBB5-7AC5-0D1A-9A40-C8A732F76405}"/>
          </ac:grpSpMkLst>
        </pc:grpChg>
        <pc:grpChg chg="add del mod topLvl">
          <ac:chgData name="Phillip Kaufman" userId="c001b2a046940d7c" providerId="LiveId" clId="{5CB25B10-5B1C-4017-B167-ED3104435743}" dt="2024-05-27T07:28:33.746" v="8605" actId="165"/>
          <ac:grpSpMkLst>
            <pc:docMk/>
            <pc:sldMk cId="2039276682" sldId="953"/>
            <ac:grpSpMk id="383" creationId="{C5361D35-809B-56F5-70D4-6DBC96ED33EC}"/>
          </ac:grpSpMkLst>
        </pc:grpChg>
        <pc:grpChg chg="add del mod topLvl">
          <ac:chgData name="Phillip Kaufman" userId="c001b2a046940d7c" providerId="LiveId" clId="{5CB25B10-5B1C-4017-B167-ED3104435743}" dt="2024-05-27T07:28:33.746" v="8605" actId="165"/>
          <ac:grpSpMkLst>
            <pc:docMk/>
            <pc:sldMk cId="2039276682" sldId="953"/>
            <ac:grpSpMk id="384" creationId="{72D03821-9E1D-46C2-79B3-468E59C5106E}"/>
          </ac:grpSpMkLst>
        </pc:grpChg>
        <pc:grpChg chg="mod topLvl">
          <ac:chgData name="Phillip Kaufman" userId="c001b2a046940d7c" providerId="LiveId" clId="{5CB25B10-5B1C-4017-B167-ED3104435743}" dt="2024-05-27T07:28:33.746" v="8605" actId="165"/>
          <ac:grpSpMkLst>
            <pc:docMk/>
            <pc:sldMk cId="2039276682" sldId="953"/>
            <ac:grpSpMk id="387" creationId="{03CA102C-8DFD-0B24-FD56-505034F8FBA8}"/>
          </ac:grpSpMkLst>
        </pc:grpChg>
        <pc:grpChg chg="mod topLvl">
          <ac:chgData name="Phillip Kaufman" userId="c001b2a046940d7c" providerId="LiveId" clId="{5CB25B10-5B1C-4017-B167-ED3104435743}" dt="2024-05-27T07:28:33.746" v="8605" actId="165"/>
          <ac:grpSpMkLst>
            <pc:docMk/>
            <pc:sldMk cId="2039276682" sldId="953"/>
            <ac:grpSpMk id="393" creationId="{2B0895EF-6571-0F9E-B215-2DBA1D5898E1}"/>
          </ac:grpSpMkLst>
        </pc:grpChg>
        <pc:grpChg chg="mod topLvl">
          <ac:chgData name="Phillip Kaufman" userId="c001b2a046940d7c" providerId="LiveId" clId="{5CB25B10-5B1C-4017-B167-ED3104435743}" dt="2024-05-27T07:28:37.827" v="8606" actId="165"/>
          <ac:grpSpMkLst>
            <pc:docMk/>
            <pc:sldMk cId="2039276682" sldId="953"/>
            <ac:grpSpMk id="401" creationId="{5C06B120-ED74-7D12-F029-D2050092FE6F}"/>
          </ac:grpSpMkLst>
        </pc:grpChg>
        <pc:grpChg chg="mod topLvl">
          <ac:chgData name="Phillip Kaufman" userId="c001b2a046940d7c" providerId="LiveId" clId="{5CB25B10-5B1C-4017-B167-ED3104435743}" dt="2024-05-27T07:28:37.827" v="8606" actId="165"/>
          <ac:grpSpMkLst>
            <pc:docMk/>
            <pc:sldMk cId="2039276682" sldId="953"/>
            <ac:grpSpMk id="402" creationId="{B5871C51-5C95-D5FF-3395-59C8361285E1}"/>
          </ac:grpSpMkLst>
        </pc:grpChg>
        <pc:grpChg chg="mod">
          <ac:chgData name="Phillip Kaufman" userId="c001b2a046940d7c" providerId="LiveId" clId="{5CB25B10-5B1C-4017-B167-ED3104435743}" dt="2024-05-27T07:28:37.827" v="8606" actId="165"/>
          <ac:grpSpMkLst>
            <pc:docMk/>
            <pc:sldMk cId="2039276682" sldId="953"/>
            <ac:grpSpMk id="403" creationId="{F0AB6891-612D-B9A1-751F-7395C33EE526}"/>
          </ac:grpSpMkLst>
        </pc:grpChg>
        <pc:grpChg chg="mod">
          <ac:chgData name="Phillip Kaufman" userId="c001b2a046940d7c" providerId="LiveId" clId="{5CB25B10-5B1C-4017-B167-ED3104435743}" dt="2024-05-27T07:28:37.827" v="8606" actId="165"/>
          <ac:grpSpMkLst>
            <pc:docMk/>
            <pc:sldMk cId="2039276682" sldId="953"/>
            <ac:grpSpMk id="438" creationId="{6059CED4-DCE5-6AF6-9274-AFD82D69CD9B}"/>
          </ac:grpSpMkLst>
        </pc:grpChg>
        <pc:cxnChg chg="mod ord">
          <ac:chgData name="Phillip Kaufman" userId="c001b2a046940d7c" providerId="LiveId" clId="{5CB25B10-5B1C-4017-B167-ED3104435743}" dt="2024-05-14T06:49:12.849" v="792" actId="478"/>
          <ac:cxnSpMkLst>
            <pc:docMk/>
            <pc:sldMk cId="2039276682" sldId="953"/>
            <ac:cxnSpMk id="4" creationId="{AF76587F-C56C-1948-70D7-CE39AF9C9012}"/>
          </ac:cxnSpMkLst>
        </pc:cxnChg>
        <pc:cxnChg chg="mod ord">
          <ac:chgData name="Phillip Kaufman" userId="c001b2a046940d7c" providerId="LiveId" clId="{5CB25B10-5B1C-4017-B167-ED3104435743}" dt="2024-05-14T06:41:39.515" v="675"/>
          <ac:cxnSpMkLst>
            <pc:docMk/>
            <pc:sldMk cId="2039276682" sldId="953"/>
            <ac:cxnSpMk id="5" creationId="{18405476-9BA7-ACC6-B76F-C620F512F81F}"/>
          </ac:cxnSpMkLst>
        </pc:cxnChg>
        <pc:cxnChg chg="del mod">
          <ac:chgData name="Phillip Kaufman" userId="c001b2a046940d7c" providerId="LiveId" clId="{5CB25B10-5B1C-4017-B167-ED3104435743}" dt="2024-05-14T06:31:36.986" v="623" actId="478"/>
          <ac:cxnSpMkLst>
            <pc:docMk/>
            <pc:sldMk cId="2039276682" sldId="953"/>
            <ac:cxnSpMk id="6" creationId="{1DC062BA-1474-58A1-0D44-09BCB9004390}"/>
          </ac:cxnSpMkLst>
        </pc:cxnChg>
        <pc:cxnChg chg="mod">
          <ac:chgData name="Phillip Kaufman" userId="c001b2a046940d7c" providerId="LiveId" clId="{5CB25B10-5B1C-4017-B167-ED3104435743}" dt="2024-05-27T23:07:13.573" v="8838"/>
          <ac:cxnSpMkLst>
            <pc:docMk/>
            <pc:sldMk cId="2039276682" sldId="953"/>
            <ac:cxnSpMk id="6" creationId="{FF554956-8231-FCAD-76FC-08025EE261DD}"/>
          </ac:cxnSpMkLst>
        </pc:cxnChg>
        <pc:cxnChg chg="mod">
          <ac:chgData name="Phillip Kaufman" userId="c001b2a046940d7c" providerId="LiveId" clId="{5CB25B10-5B1C-4017-B167-ED3104435743}" dt="2024-05-28T01:42:53.281" v="9103" actId="1076"/>
          <ac:cxnSpMkLst>
            <pc:docMk/>
            <pc:sldMk cId="2039276682" sldId="953"/>
            <ac:cxnSpMk id="7" creationId="{2B0F1A59-1602-004D-665C-7D2F2CB6CF47}"/>
          </ac:cxnSpMkLst>
        </pc:cxnChg>
        <pc:cxnChg chg="mod ord">
          <ac:chgData name="Phillip Kaufman" userId="c001b2a046940d7c" providerId="LiveId" clId="{5CB25B10-5B1C-4017-B167-ED3104435743}" dt="2024-05-14T06:43:18.645" v="710" actId="571"/>
          <ac:cxnSpMkLst>
            <pc:docMk/>
            <pc:sldMk cId="2039276682" sldId="953"/>
            <ac:cxnSpMk id="7" creationId="{AD8E9983-F4B2-0051-B9F0-3595B22EDD5B}"/>
          </ac:cxnSpMkLst>
        </pc:cxnChg>
        <pc:cxnChg chg="mod">
          <ac:chgData name="Phillip Kaufman" userId="c001b2a046940d7c" providerId="LiveId" clId="{5CB25B10-5B1C-4017-B167-ED3104435743}" dt="2024-05-27T23:07:13.573" v="8838"/>
          <ac:cxnSpMkLst>
            <pc:docMk/>
            <pc:sldMk cId="2039276682" sldId="953"/>
            <ac:cxnSpMk id="9" creationId="{259F7192-2471-56AE-ADC1-0A405FA9DFE4}"/>
          </ac:cxnSpMkLst>
        </pc:cxnChg>
        <pc:cxnChg chg="mod">
          <ac:chgData name="Phillip Kaufman" userId="c001b2a046940d7c" providerId="LiveId" clId="{5CB25B10-5B1C-4017-B167-ED3104435743}" dt="2024-05-27T23:07:13.573" v="8838"/>
          <ac:cxnSpMkLst>
            <pc:docMk/>
            <pc:sldMk cId="2039276682" sldId="953"/>
            <ac:cxnSpMk id="10" creationId="{46B7D43E-8230-8476-C6F1-E37E028E42F1}"/>
          </ac:cxnSpMkLst>
        </pc:cxnChg>
        <pc:cxnChg chg="mod">
          <ac:chgData name="Phillip Kaufman" userId="c001b2a046940d7c" providerId="LiveId" clId="{5CB25B10-5B1C-4017-B167-ED3104435743}" dt="2024-05-28T01:42:48.569" v="9102" actId="1076"/>
          <ac:cxnSpMkLst>
            <pc:docMk/>
            <pc:sldMk cId="2039276682" sldId="953"/>
            <ac:cxnSpMk id="13" creationId="{4D15A827-E058-A50F-AD39-5D4AA4DA5602}"/>
          </ac:cxnSpMkLst>
        </pc:cxnChg>
        <pc:cxnChg chg="mod">
          <ac:chgData name="Phillip Kaufman" userId="c001b2a046940d7c" providerId="LiveId" clId="{5CB25B10-5B1C-4017-B167-ED3104435743}" dt="2024-05-16T19:43:45.585" v="2461"/>
          <ac:cxnSpMkLst>
            <pc:docMk/>
            <pc:sldMk cId="2039276682" sldId="953"/>
            <ac:cxnSpMk id="14" creationId="{B196BB5D-B7A2-88E6-4490-06665C7DB082}"/>
          </ac:cxnSpMkLst>
        </pc:cxnChg>
        <pc:cxnChg chg="mod">
          <ac:chgData name="Phillip Kaufman" userId="c001b2a046940d7c" providerId="LiveId" clId="{5CB25B10-5B1C-4017-B167-ED3104435743}" dt="2024-05-27T23:07:13.573" v="8838"/>
          <ac:cxnSpMkLst>
            <pc:docMk/>
            <pc:sldMk cId="2039276682" sldId="953"/>
            <ac:cxnSpMk id="15" creationId="{029F7940-FAD2-B356-5B15-9D6409D9CF79}"/>
          </ac:cxnSpMkLst>
        </pc:cxnChg>
        <pc:cxnChg chg="mod">
          <ac:chgData name="Phillip Kaufman" userId="c001b2a046940d7c" providerId="LiveId" clId="{5CB25B10-5B1C-4017-B167-ED3104435743}" dt="2024-05-16T19:43:45.585" v="2461"/>
          <ac:cxnSpMkLst>
            <pc:docMk/>
            <pc:sldMk cId="2039276682" sldId="953"/>
            <ac:cxnSpMk id="15" creationId="{652D7CED-978D-D5C4-BE6E-1FA0A730F912}"/>
          </ac:cxnSpMkLst>
        </pc:cxnChg>
        <pc:cxnChg chg="mod">
          <ac:chgData name="Phillip Kaufman" userId="c001b2a046940d7c" providerId="LiveId" clId="{5CB25B10-5B1C-4017-B167-ED3104435743}" dt="2024-05-27T23:07:13.573" v="8838"/>
          <ac:cxnSpMkLst>
            <pc:docMk/>
            <pc:sldMk cId="2039276682" sldId="953"/>
            <ac:cxnSpMk id="16" creationId="{19C0D9C5-E919-7E1B-8F39-1407A6B26916}"/>
          </ac:cxnSpMkLst>
        </pc:cxnChg>
        <pc:cxnChg chg="mod">
          <ac:chgData name="Phillip Kaufman" userId="c001b2a046940d7c" providerId="LiveId" clId="{5CB25B10-5B1C-4017-B167-ED3104435743}" dt="2024-05-20T00:02:15.587" v="3178" actId="478"/>
          <ac:cxnSpMkLst>
            <pc:docMk/>
            <pc:sldMk cId="2039276682" sldId="953"/>
            <ac:cxnSpMk id="16" creationId="{BD628766-2599-6E0F-E3A0-BDC48763B8DD}"/>
          </ac:cxnSpMkLst>
        </pc:cxnChg>
        <pc:cxnChg chg="mod">
          <ac:chgData name="Phillip Kaufman" userId="c001b2a046940d7c" providerId="LiveId" clId="{5CB25B10-5B1C-4017-B167-ED3104435743}" dt="2024-05-16T19:43:45.585" v="2461"/>
          <ac:cxnSpMkLst>
            <pc:docMk/>
            <pc:sldMk cId="2039276682" sldId="953"/>
            <ac:cxnSpMk id="16" creationId="{D87BB483-3B65-30BB-8AEF-CE91A7399214}"/>
          </ac:cxnSpMkLst>
        </pc:cxnChg>
        <pc:cxnChg chg="mod">
          <ac:chgData name="Phillip Kaufman" userId="c001b2a046940d7c" providerId="LiveId" clId="{5CB25B10-5B1C-4017-B167-ED3104435743}" dt="2024-05-16T19:43:45.585" v="2461"/>
          <ac:cxnSpMkLst>
            <pc:docMk/>
            <pc:sldMk cId="2039276682" sldId="953"/>
            <ac:cxnSpMk id="17" creationId="{2F97A67A-935F-52E4-9A68-23C9509BBC55}"/>
          </ac:cxnSpMkLst>
        </pc:cxnChg>
        <pc:cxnChg chg="mod">
          <ac:chgData name="Phillip Kaufman" userId="c001b2a046940d7c" providerId="LiveId" clId="{5CB25B10-5B1C-4017-B167-ED3104435743}" dt="2024-05-27T23:07:13.573" v="8838"/>
          <ac:cxnSpMkLst>
            <pc:docMk/>
            <pc:sldMk cId="2039276682" sldId="953"/>
            <ac:cxnSpMk id="17" creationId="{62870E21-6115-9598-BF98-6A94CDB22BDB}"/>
          </ac:cxnSpMkLst>
        </pc:cxnChg>
        <pc:cxnChg chg="mod">
          <ac:chgData name="Phillip Kaufman" userId="c001b2a046940d7c" providerId="LiveId" clId="{5CB25B10-5B1C-4017-B167-ED3104435743}" dt="2024-05-19T23:57:15.109" v="3104" actId="165"/>
          <ac:cxnSpMkLst>
            <pc:docMk/>
            <pc:sldMk cId="2039276682" sldId="953"/>
            <ac:cxnSpMk id="17" creationId="{FCD49817-A644-DA46-895F-566C3E4C3B13}"/>
          </ac:cxnSpMkLst>
        </pc:cxnChg>
        <pc:cxnChg chg="mod">
          <ac:chgData name="Phillip Kaufman" userId="c001b2a046940d7c" providerId="LiveId" clId="{5CB25B10-5B1C-4017-B167-ED3104435743}" dt="2024-05-16T19:43:45.585" v="2461"/>
          <ac:cxnSpMkLst>
            <pc:docMk/>
            <pc:sldMk cId="2039276682" sldId="953"/>
            <ac:cxnSpMk id="18" creationId="{E218E8F8-0C45-B303-51E5-7CA08EAE6628}"/>
          </ac:cxnSpMkLst>
        </pc:cxnChg>
        <pc:cxnChg chg="mod">
          <ac:chgData name="Phillip Kaufman" userId="c001b2a046940d7c" providerId="LiveId" clId="{5CB25B10-5B1C-4017-B167-ED3104435743}" dt="2024-05-27T23:07:13.573" v="8838"/>
          <ac:cxnSpMkLst>
            <pc:docMk/>
            <pc:sldMk cId="2039276682" sldId="953"/>
            <ac:cxnSpMk id="18" creationId="{E6431CEF-07CB-5373-A375-FC9487DB8C26}"/>
          </ac:cxnSpMkLst>
        </pc:cxnChg>
        <pc:cxnChg chg="mod">
          <ac:chgData name="Phillip Kaufman" userId="c001b2a046940d7c" providerId="LiveId" clId="{5CB25B10-5B1C-4017-B167-ED3104435743}" dt="2024-05-16T19:43:45.585" v="2461"/>
          <ac:cxnSpMkLst>
            <pc:docMk/>
            <pc:sldMk cId="2039276682" sldId="953"/>
            <ac:cxnSpMk id="19" creationId="{B2DABB26-A381-795B-C6C5-25CBB5154C7D}"/>
          </ac:cxnSpMkLst>
        </pc:cxnChg>
        <pc:cxnChg chg="mod">
          <ac:chgData name="Phillip Kaufman" userId="c001b2a046940d7c" providerId="LiveId" clId="{5CB25B10-5B1C-4017-B167-ED3104435743}" dt="2024-05-27T23:07:13.573" v="8838"/>
          <ac:cxnSpMkLst>
            <pc:docMk/>
            <pc:sldMk cId="2039276682" sldId="953"/>
            <ac:cxnSpMk id="20" creationId="{AF4205A6-89EF-BAB9-8E97-D5132A7A06DD}"/>
          </ac:cxnSpMkLst>
        </pc:cxnChg>
        <pc:cxnChg chg="mod">
          <ac:chgData name="Phillip Kaufman" userId="c001b2a046940d7c" providerId="LiveId" clId="{5CB25B10-5B1C-4017-B167-ED3104435743}" dt="2024-05-27T07:23:20.754" v="8552"/>
          <ac:cxnSpMkLst>
            <pc:docMk/>
            <pc:sldMk cId="2039276682" sldId="953"/>
            <ac:cxnSpMk id="20" creationId="{D5F2CBCD-324C-0FF5-8A69-B132857D28FF}"/>
          </ac:cxnSpMkLst>
        </pc:cxnChg>
        <pc:cxnChg chg="mod">
          <ac:chgData name="Phillip Kaufman" userId="c001b2a046940d7c" providerId="LiveId" clId="{5CB25B10-5B1C-4017-B167-ED3104435743}" dt="2024-05-16T19:43:45.585" v="2461"/>
          <ac:cxnSpMkLst>
            <pc:docMk/>
            <pc:sldMk cId="2039276682" sldId="953"/>
            <ac:cxnSpMk id="20" creationId="{E403277F-D317-AD29-90DD-DE92B1C14B84}"/>
          </ac:cxnSpMkLst>
        </pc:cxnChg>
        <pc:cxnChg chg="mod">
          <ac:chgData name="Phillip Kaufman" userId="c001b2a046940d7c" providerId="LiveId" clId="{5CB25B10-5B1C-4017-B167-ED3104435743}" dt="2024-05-27T07:23:20.754" v="8552"/>
          <ac:cxnSpMkLst>
            <pc:docMk/>
            <pc:sldMk cId="2039276682" sldId="953"/>
            <ac:cxnSpMk id="21" creationId="{1FF0CC2B-2223-F86E-CA4A-CA28684F47EE}"/>
          </ac:cxnSpMkLst>
        </pc:cxnChg>
        <pc:cxnChg chg="mod">
          <ac:chgData name="Phillip Kaufman" userId="c001b2a046940d7c" providerId="LiveId" clId="{5CB25B10-5B1C-4017-B167-ED3104435743}" dt="2024-05-16T19:43:45.585" v="2461"/>
          <ac:cxnSpMkLst>
            <pc:docMk/>
            <pc:sldMk cId="2039276682" sldId="953"/>
            <ac:cxnSpMk id="21" creationId="{BF6478E4-2284-CCD4-8C7C-EDD777936163}"/>
          </ac:cxnSpMkLst>
        </pc:cxnChg>
        <pc:cxnChg chg="mod">
          <ac:chgData name="Phillip Kaufman" userId="c001b2a046940d7c" providerId="LiveId" clId="{5CB25B10-5B1C-4017-B167-ED3104435743}" dt="2024-05-27T23:07:13.573" v="8838"/>
          <ac:cxnSpMkLst>
            <pc:docMk/>
            <pc:sldMk cId="2039276682" sldId="953"/>
            <ac:cxnSpMk id="21" creationId="{E3F841FE-C8FF-BBC7-A79E-CC9CE97CCC84}"/>
          </ac:cxnSpMkLst>
        </pc:cxnChg>
        <pc:cxnChg chg="mod">
          <ac:chgData name="Phillip Kaufman" userId="c001b2a046940d7c" providerId="LiveId" clId="{5CB25B10-5B1C-4017-B167-ED3104435743}" dt="2024-05-16T19:43:45.585" v="2461"/>
          <ac:cxnSpMkLst>
            <pc:docMk/>
            <pc:sldMk cId="2039276682" sldId="953"/>
            <ac:cxnSpMk id="22" creationId="{4AB4A72C-B948-A830-48DF-40A6E1559B76}"/>
          </ac:cxnSpMkLst>
        </pc:cxnChg>
        <pc:cxnChg chg="mod">
          <ac:chgData name="Phillip Kaufman" userId="c001b2a046940d7c" providerId="LiveId" clId="{5CB25B10-5B1C-4017-B167-ED3104435743}" dt="2024-05-27T23:07:13.573" v="8838"/>
          <ac:cxnSpMkLst>
            <pc:docMk/>
            <pc:sldMk cId="2039276682" sldId="953"/>
            <ac:cxnSpMk id="22" creationId="{CB0366AF-927C-9357-EC3A-CCF9F57DE5E9}"/>
          </ac:cxnSpMkLst>
        </pc:cxnChg>
        <pc:cxnChg chg="mod">
          <ac:chgData name="Phillip Kaufman" userId="c001b2a046940d7c" providerId="LiveId" clId="{5CB25B10-5B1C-4017-B167-ED3104435743}" dt="2024-05-16T19:43:45.585" v="2461"/>
          <ac:cxnSpMkLst>
            <pc:docMk/>
            <pc:sldMk cId="2039276682" sldId="953"/>
            <ac:cxnSpMk id="23" creationId="{C14C6C1A-5354-5B94-AF18-A6C3A0D4E716}"/>
          </ac:cxnSpMkLst>
        </pc:cxnChg>
        <pc:cxnChg chg="mod">
          <ac:chgData name="Phillip Kaufman" userId="c001b2a046940d7c" providerId="LiveId" clId="{5CB25B10-5B1C-4017-B167-ED3104435743}" dt="2024-05-27T23:07:13.573" v="8838"/>
          <ac:cxnSpMkLst>
            <pc:docMk/>
            <pc:sldMk cId="2039276682" sldId="953"/>
            <ac:cxnSpMk id="23" creationId="{DC020EF7-BD0F-DD01-E364-26DFF7513051}"/>
          </ac:cxnSpMkLst>
        </pc:cxnChg>
        <pc:cxnChg chg="mod">
          <ac:chgData name="Phillip Kaufman" userId="c001b2a046940d7c" providerId="LiveId" clId="{5CB25B10-5B1C-4017-B167-ED3104435743}" dt="2024-05-27T23:07:13.573" v="8838"/>
          <ac:cxnSpMkLst>
            <pc:docMk/>
            <pc:sldMk cId="2039276682" sldId="953"/>
            <ac:cxnSpMk id="24" creationId="{1135D2A5-B237-B69B-E5FB-374D690E1DDE}"/>
          </ac:cxnSpMkLst>
        </pc:cxnChg>
        <pc:cxnChg chg="mod">
          <ac:chgData name="Phillip Kaufman" userId="c001b2a046940d7c" providerId="LiveId" clId="{5CB25B10-5B1C-4017-B167-ED3104435743}" dt="2024-05-16T19:43:45.585" v="2461"/>
          <ac:cxnSpMkLst>
            <pc:docMk/>
            <pc:sldMk cId="2039276682" sldId="953"/>
            <ac:cxnSpMk id="24" creationId="{C3187618-F6DC-806B-8D37-F17300257ADC}"/>
          </ac:cxnSpMkLst>
        </pc:cxnChg>
        <pc:cxnChg chg="mod">
          <ac:chgData name="Phillip Kaufman" userId="c001b2a046940d7c" providerId="LiveId" clId="{5CB25B10-5B1C-4017-B167-ED3104435743}" dt="2024-05-27T23:07:13.573" v="8838"/>
          <ac:cxnSpMkLst>
            <pc:docMk/>
            <pc:sldMk cId="2039276682" sldId="953"/>
            <ac:cxnSpMk id="25" creationId="{B95CF08A-960A-D8D1-1239-F2EA1D612785}"/>
          </ac:cxnSpMkLst>
        </pc:cxnChg>
        <pc:cxnChg chg="mod">
          <ac:chgData name="Phillip Kaufman" userId="c001b2a046940d7c" providerId="LiveId" clId="{5CB25B10-5B1C-4017-B167-ED3104435743}" dt="2024-05-16T19:43:45.585" v="2461"/>
          <ac:cxnSpMkLst>
            <pc:docMk/>
            <pc:sldMk cId="2039276682" sldId="953"/>
            <ac:cxnSpMk id="25" creationId="{F756911C-57B5-B056-C6DB-A2D20627784A}"/>
          </ac:cxnSpMkLst>
        </pc:cxnChg>
        <pc:cxnChg chg="mod">
          <ac:chgData name="Phillip Kaufman" userId="c001b2a046940d7c" providerId="LiveId" clId="{5CB25B10-5B1C-4017-B167-ED3104435743}" dt="2024-05-16T19:43:45.585" v="2461"/>
          <ac:cxnSpMkLst>
            <pc:docMk/>
            <pc:sldMk cId="2039276682" sldId="953"/>
            <ac:cxnSpMk id="26" creationId="{14BC2296-A55C-B801-E42E-4D5E833753FD}"/>
          </ac:cxnSpMkLst>
        </pc:cxnChg>
        <pc:cxnChg chg="mod">
          <ac:chgData name="Phillip Kaufman" userId="c001b2a046940d7c" providerId="LiveId" clId="{5CB25B10-5B1C-4017-B167-ED3104435743}" dt="2024-05-27T23:07:13.573" v="8838"/>
          <ac:cxnSpMkLst>
            <pc:docMk/>
            <pc:sldMk cId="2039276682" sldId="953"/>
            <ac:cxnSpMk id="26" creationId="{2CF3DE89-640B-12CD-075D-7FD61E8E9485}"/>
          </ac:cxnSpMkLst>
        </pc:cxnChg>
        <pc:cxnChg chg="mod">
          <ac:chgData name="Phillip Kaufman" userId="c001b2a046940d7c" providerId="LiveId" clId="{5CB25B10-5B1C-4017-B167-ED3104435743}" dt="2024-05-27T23:07:13.573" v="8838"/>
          <ac:cxnSpMkLst>
            <pc:docMk/>
            <pc:sldMk cId="2039276682" sldId="953"/>
            <ac:cxnSpMk id="27" creationId="{5FAA0FFE-EE90-3640-2185-7058287CB08F}"/>
          </ac:cxnSpMkLst>
        </pc:cxnChg>
        <pc:cxnChg chg="mod">
          <ac:chgData name="Phillip Kaufman" userId="c001b2a046940d7c" providerId="LiveId" clId="{5CB25B10-5B1C-4017-B167-ED3104435743}" dt="2024-05-16T19:43:45.585" v="2461"/>
          <ac:cxnSpMkLst>
            <pc:docMk/>
            <pc:sldMk cId="2039276682" sldId="953"/>
            <ac:cxnSpMk id="27" creationId="{EECA3315-6E5C-C058-3280-3BA0152FF354}"/>
          </ac:cxnSpMkLst>
        </pc:cxnChg>
        <pc:cxnChg chg="mod">
          <ac:chgData name="Phillip Kaufman" userId="c001b2a046940d7c" providerId="LiveId" clId="{5CB25B10-5B1C-4017-B167-ED3104435743}" dt="2024-05-27T23:07:13.573" v="8838"/>
          <ac:cxnSpMkLst>
            <pc:docMk/>
            <pc:sldMk cId="2039276682" sldId="953"/>
            <ac:cxnSpMk id="28" creationId="{13882D85-1817-E3E3-6FE9-CE65BB119978}"/>
          </ac:cxnSpMkLst>
        </pc:cxnChg>
        <pc:cxnChg chg="mod">
          <ac:chgData name="Phillip Kaufman" userId="c001b2a046940d7c" providerId="LiveId" clId="{5CB25B10-5B1C-4017-B167-ED3104435743}" dt="2024-05-16T19:43:45.585" v="2461"/>
          <ac:cxnSpMkLst>
            <pc:docMk/>
            <pc:sldMk cId="2039276682" sldId="953"/>
            <ac:cxnSpMk id="28" creationId="{31AABC01-F6F6-FB62-761A-85FF246F7EDF}"/>
          </ac:cxnSpMkLst>
        </pc:cxnChg>
        <pc:cxnChg chg="mod">
          <ac:chgData name="Phillip Kaufman" userId="c001b2a046940d7c" providerId="LiveId" clId="{5CB25B10-5B1C-4017-B167-ED3104435743}" dt="2024-05-27T07:23:20.754" v="8552"/>
          <ac:cxnSpMkLst>
            <pc:docMk/>
            <pc:sldMk cId="2039276682" sldId="953"/>
            <ac:cxnSpMk id="28" creationId="{ECF1C560-4EBE-414B-562E-22CAA84F1151}"/>
          </ac:cxnSpMkLst>
        </pc:cxnChg>
        <pc:cxnChg chg="mod">
          <ac:chgData name="Phillip Kaufman" userId="c001b2a046940d7c" providerId="LiveId" clId="{5CB25B10-5B1C-4017-B167-ED3104435743}" dt="2024-05-27T07:23:20.754" v="8552"/>
          <ac:cxnSpMkLst>
            <pc:docMk/>
            <pc:sldMk cId="2039276682" sldId="953"/>
            <ac:cxnSpMk id="29" creationId="{5D6FE5DE-219A-DFF7-9C78-CBFD2E0A1CDE}"/>
          </ac:cxnSpMkLst>
        </pc:cxnChg>
        <pc:cxnChg chg="mod">
          <ac:chgData name="Phillip Kaufman" userId="c001b2a046940d7c" providerId="LiveId" clId="{5CB25B10-5B1C-4017-B167-ED3104435743}" dt="2024-05-16T19:43:45.585" v="2461"/>
          <ac:cxnSpMkLst>
            <pc:docMk/>
            <pc:sldMk cId="2039276682" sldId="953"/>
            <ac:cxnSpMk id="29" creationId="{62DCA3AE-4741-DBDC-35F5-101F323ED8E7}"/>
          </ac:cxnSpMkLst>
        </pc:cxnChg>
        <pc:cxnChg chg="mod">
          <ac:chgData name="Phillip Kaufman" userId="c001b2a046940d7c" providerId="LiveId" clId="{5CB25B10-5B1C-4017-B167-ED3104435743}" dt="2024-05-27T23:07:13.573" v="8838"/>
          <ac:cxnSpMkLst>
            <pc:docMk/>
            <pc:sldMk cId="2039276682" sldId="953"/>
            <ac:cxnSpMk id="29" creationId="{6AC2A7EE-38C6-32FB-32C5-C847E8196BEE}"/>
          </ac:cxnSpMkLst>
        </pc:cxnChg>
        <pc:cxnChg chg="mod">
          <ac:chgData name="Phillip Kaufman" userId="c001b2a046940d7c" providerId="LiveId" clId="{5CB25B10-5B1C-4017-B167-ED3104435743}" dt="2024-05-16T19:43:45.585" v="2461"/>
          <ac:cxnSpMkLst>
            <pc:docMk/>
            <pc:sldMk cId="2039276682" sldId="953"/>
            <ac:cxnSpMk id="30" creationId="{83D1CF61-40BE-12BB-2B3C-54832423693D}"/>
          </ac:cxnSpMkLst>
        </pc:cxnChg>
        <pc:cxnChg chg="mod">
          <ac:chgData name="Phillip Kaufman" userId="c001b2a046940d7c" providerId="LiveId" clId="{5CB25B10-5B1C-4017-B167-ED3104435743}" dt="2024-05-27T23:07:13.573" v="8838"/>
          <ac:cxnSpMkLst>
            <pc:docMk/>
            <pc:sldMk cId="2039276682" sldId="953"/>
            <ac:cxnSpMk id="30" creationId="{8BE890C3-F14E-6683-E686-01DFD8132927}"/>
          </ac:cxnSpMkLst>
        </pc:cxnChg>
        <pc:cxnChg chg="mod">
          <ac:chgData name="Phillip Kaufman" userId="c001b2a046940d7c" providerId="LiveId" clId="{5CB25B10-5B1C-4017-B167-ED3104435743}" dt="2024-05-16T19:43:45.585" v="2461"/>
          <ac:cxnSpMkLst>
            <pc:docMk/>
            <pc:sldMk cId="2039276682" sldId="953"/>
            <ac:cxnSpMk id="31" creationId="{3F30D2EA-55DC-7D00-9A91-CF9C836CD223}"/>
          </ac:cxnSpMkLst>
        </pc:cxnChg>
        <pc:cxnChg chg="mod">
          <ac:chgData name="Phillip Kaufman" userId="c001b2a046940d7c" providerId="LiveId" clId="{5CB25B10-5B1C-4017-B167-ED3104435743}" dt="2024-05-27T23:07:13.573" v="8838"/>
          <ac:cxnSpMkLst>
            <pc:docMk/>
            <pc:sldMk cId="2039276682" sldId="953"/>
            <ac:cxnSpMk id="31" creationId="{F2C36871-7F57-B644-0973-434A872CFDEB}"/>
          </ac:cxnSpMkLst>
        </pc:cxnChg>
        <pc:cxnChg chg="mod">
          <ac:chgData name="Phillip Kaufman" userId="c001b2a046940d7c" providerId="LiveId" clId="{5CB25B10-5B1C-4017-B167-ED3104435743}" dt="2024-05-27T23:07:13.573" v="8838"/>
          <ac:cxnSpMkLst>
            <pc:docMk/>
            <pc:sldMk cId="2039276682" sldId="953"/>
            <ac:cxnSpMk id="32" creationId="{E96BF62A-48F7-07F7-37ED-6FA6CE26018A}"/>
          </ac:cxnSpMkLst>
        </pc:cxnChg>
        <pc:cxnChg chg="mod">
          <ac:chgData name="Phillip Kaufman" userId="c001b2a046940d7c" providerId="LiveId" clId="{5CB25B10-5B1C-4017-B167-ED3104435743}" dt="2024-05-16T19:43:45.585" v="2461"/>
          <ac:cxnSpMkLst>
            <pc:docMk/>
            <pc:sldMk cId="2039276682" sldId="953"/>
            <ac:cxnSpMk id="32" creationId="{E9C2B8A5-FF61-51D6-081A-8CAB22954B8E}"/>
          </ac:cxnSpMkLst>
        </pc:cxnChg>
        <pc:cxnChg chg="mod">
          <ac:chgData name="Phillip Kaufman" userId="c001b2a046940d7c" providerId="LiveId" clId="{5CB25B10-5B1C-4017-B167-ED3104435743}" dt="2024-05-27T23:07:13.573" v="8838"/>
          <ac:cxnSpMkLst>
            <pc:docMk/>
            <pc:sldMk cId="2039276682" sldId="953"/>
            <ac:cxnSpMk id="33" creationId="{B0153858-542C-6A71-FC62-12C6F9B509F2}"/>
          </ac:cxnSpMkLst>
        </pc:cxnChg>
        <pc:cxnChg chg="mod">
          <ac:chgData name="Phillip Kaufman" userId="c001b2a046940d7c" providerId="LiveId" clId="{5CB25B10-5B1C-4017-B167-ED3104435743}" dt="2024-05-27T07:23:20.754" v="8552"/>
          <ac:cxnSpMkLst>
            <pc:docMk/>
            <pc:sldMk cId="2039276682" sldId="953"/>
            <ac:cxnSpMk id="34" creationId="{543C4D3A-9CAC-BC53-4557-0DCEF8F9DCB1}"/>
          </ac:cxnSpMkLst>
        </pc:cxnChg>
        <pc:cxnChg chg="mod">
          <ac:chgData name="Phillip Kaufman" userId="c001b2a046940d7c" providerId="LiveId" clId="{5CB25B10-5B1C-4017-B167-ED3104435743}" dt="2024-05-16T19:43:45.585" v="2461"/>
          <ac:cxnSpMkLst>
            <pc:docMk/>
            <pc:sldMk cId="2039276682" sldId="953"/>
            <ac:cxnSpMk id="34" creationId="{65A8CD52-097F-8F0B-52AB-580075549FFB}"/>
          </ac:cxnSpMkLst>
        </pc:cxnChg>
        <pc:cxnChg chg="mod">
          <ac:chgData name="Phillip Kaufman" userId="c001b2a046940d7c" providerId="LiveId" clId="{5CB25B10-5B1C-4017-B167-ED3104435743}" dt="2024-05-27T23:07:13.573" v="8838"/>
          <ac:cxnSpMkLst>
            <pc:docMk/>
            <pc:sldMk cId="2039276682" sldId="953"/>
            <ac:cxnSpMk id="34" creationId="{67C03D43-F312-4435-01AD-747DA328E67F}"/>
          </ac:cxnSpMkLst>
        </pc:cxnChg>
        <pc:cxnChg chg="mod">
          <ac:chgData name="Phillip Kaufman" userId="c001b2a046940d7c" providerId="LiveId" clId="{5CB25B10-5B1C-4017-B167-ED3104435743}" dt="2024-05-16T19:43:45.585" v="2461"/>
          <ac:cxnSpMkLst>
            <pc:docMk/>
            <pc:sldMk cId="2039276682" sldId="953"/>
            <ac:cxnSpMk id="35" creationId="{527A0E29-0251-783A-526A-76EDE1B69279}"/>
          </ac:cxnSpMkLst>
        </pc:cxnChg>
        <pc:cxnChg chg="mod">
          <ac:chgData name="Phillip Kaufman" userId="c001b2a046940d7c" providerId="LiveId" clId="{5CB25B10-5B1C-4017-B167-ED3104435743}" dt="2024-05-27T23:07:13.573" v="8838"/>
          <ac:cxnSpMkLst>
            <pc:docMk/>
            <pc:sldMk cId="2039276682" sldId="953"/>
            <ac:cxnSpMk id="35" creationId="{82BCC132-64C8-3529-0806-5FECA6DF8612}"/>
          </ac:cxnSpMkLst>
        </pc:cxnChg>
        <pc:cxnChg chg="mod">
          <ac:chgData name="Phillip Kaufman" userId="c001b2a046940d7c" providerId="LiveId" clId="{5CB25B10-5B1C-4017-B167-ED3104435743}" dt="2024-05-27T07:23:20.754" v="8552"/>
          <ac:cxnSpMkLst>
            <pc:docMk/>
            <pc:sldMk cId="2039276682" sldId="953"/>
            <ac:cxnSpMk id="35" creationId="{D9702761-67A5-91FF-D1A6-1841E319832B}"/>
          </ac:cxnSpMkLst>
        </pc:cxnChg>
        <pc:cxnChg chg="mod">
          <ac:chgData name="Phillip Kaufman" userId="c001b2a046940d7c" providerId="LiveId" clId="{5CB25B10-5B1C-4017-B167-ED3104435743}" dt="2024-05-27T07:23:20.754" v="8552"/>
          <ac:cxnSpMkLst>
            <pc:docMk/>
            <pc:sldMk cId="2039276682" sldId="953"/>
            <ac:cxnSpMk id="36" creationId="{45D65DFA-2CB9-C049-39A0-F176F9E42D14}"/>
          </ac:cxnSpMkLst>
        </pc:cxnChg>
        <pc:cxnChg chg="mod">
          <ac:chgData name="Phillip Kaufman" userId="c001b2a046940d7c" providerId="LiveId" clId="{5CB25B10-5B1C-4017-B167-ED3104435743}" dt="2024-05-16T19:43:45.585" v="2461"/>
          <ac:cxnSpMkLst>
            <pc:docMk/>
            <pc:sldMk cId="2039276682" sldId="953"/>
            <ac:cxnSpMk id="36" creationId="{95AD2326-DCCE-074A-10B2-CBEE218E9759}"/>
          </ac:cxnSpMkLst>
        </pc:cxnChg>
        <pc:cxnChg chg="mod">
          <ac:chgData name="Phillip Kaufman" userId="c001b2a046940d7c" providerId="LiveId" clId="{5CB25B10-5B1C-4017-B167-ED3104435743}" dt="2024-05-27T23:07:13.573" v="8838"/>
          <ac:cxnSpMkLst>
            <pc:docMk/>
            <pc:sldMk cId="2039276682" sldId="953"/>
            <ac:cxnSpMk id="36" creationId="{CDF441E3-1454-FE1E-938A-843F18F78CD8}"/>
          </ac:cxnSpMkLst>
        </pc:cxnChg>
        <pc:cxnChg chg="mod">
          <ac:chgData name="Phillip Kaufman" userId="c001b2a046940d7c" providerId="LiveId" clId="{5CB25B10-5B1C-4017-B167-ED3104435743}" dt="2024-05-27T07:23:20.754" v="8552"/>
          <ac:cxnSpMkLst>
            <pc:docMk/>
            <pc:sldMk cId="2039276682" sldId="953"/>
            <ac:cxnSpMk id="39" creationId="{04A4A013-8BCB-47B4-F53D-16438CB1E1D8}"/>
          </ac:cxnSpMkLst>
        </pc:cxnChg>
        <pc:cxnChg chg="del mod topLvl">
          <ac:chgData name="Phillip Kaufman" userId="c001b2a046940d7c" providerId="LiveId" clId="{5CB25B10-5B1C-4017-B167-ED3104435743}" dt="2024-05-14T06:26:21.495" v="551" actId="478"/>
          <ac:cxnSpMkLst>
            <pc:docMk/>
            <pc:sldMk cId="2039276682" sldId="953"/>
            <ac:cxnSpMk id="39" creationId="{26C11F5A-A298-EE5D-4A42-5B6ED92CD200}"/>
          </ac:cxnSpMkLst>
        </pc:cxnChg>
        <pc:cxnChg chg="mod">
          <ac:chgData name="Phillip Kaufman" userId="c001b2a046940d7c" providerId="LiveId" clId="{5CB25B10-5B1C-4017-B167-ED3104435743}" dt="2024-05-27T23:07:13.573" v="8838"/>
          <ac:cxnSpMkLst>
            <pc:docMk/>
            <pc:sldMk cId="2039276682" sldId="953"/>
            <ac:cxnSpMk id="39" creationId="{BD9F6097-1247-874B-A98A-B53F279EDAF3}"/>
          </ac:cxnSpMkLst>
        </pc:cxnChg>
        <pc:cxnChg chg="mod">
          <ac:chgData name="Phillip Kaufman" userId="c001b2a046940d7c" providerId="LiveId" clId="{5CB25B10-5B1C-4017-B167-ED3104435743}" dt="2024-05-16T19:43:45.585" v="2461"/>
          <ac:cxnSpMkLst>
            <pc:docMk/>
            <pc:sldMk cId="2039276682" sldId="953"/>
            <ac:cxnSpMk id="39" creationId="{ED5DDFA0-FE1D-D75B-4E79-EC218CAC5736}"/>
          </ac:cxnSpMkLst>
        </pc:cxnChg>
        <pc:cxnChg chg="mod ord topLvl">
          <ac:chgData name="Phillip Kaufman" userId="c001b2a046940d7c" providerId="LiveId" clId="{5CB25B10-5B1C-4017-B167-ED3104435743}" dt="2024-05-14T06:49:12.849" v="792" actId="478"/>
          <ac:cxnSpMkLst>
            <pc:docMk/>
            <pc:sldMk cId="2039276682" sldId="953"/>
            <ac:cxnSpMk id="40" creationId="{3C0FD050-3D43-8177-732C-43E27CE92B24}"/>
          </ac:cxnSpMkLst>
        </pc:cxnChg>
        <pc:cxnChg chg="mod">
          <ac:chgData name="Phillip Kaufman" userId="c001b2a046940d7c" providerId="LiveId" clId="{5CB25B10-5B1C-4017-B167-ED3104435743}" dt="2024-05-27T23:07:13.573" v="8838"/>
          <ac:cxnSpMkLst>
            <pc:docMk/>
            <pc:sldMk cId="2039276682" sldId="953"/>
            <ac:cxnSpMk id="40" creationId="{7EA0687D-B41C-77BE-80F2-765822D79372}"/>
          </ac:cxnSpMkLst>
        </pc:cxnChg>
        <pc:cxnChg chg="mod">
          <ac:chgData name="Phillip Kaufman" userId="c001b2a046940d7c" providerId="LiveId" clId="{5CB25B10-5B1C-4017-B167-ED3104435743}" dt="2024-05-16T19:43:45.585" v="2461"/>
          <ac:cxnSpMkLst>
            <pc:docMk/>
            <pc:sldMk cId="2039276682" sldId="953"/>
            <ac:cxnSpMk id="40" creationId="{7F8351E9-1A73-9950-F8AE-AB1A7D7FD0FF}"/>
          </ac:cxnSpMkLst>
        </pc:cxnChg>
        <pc:cxnChg chg="mod">
          <ac:chgData name="Phillip Kaufman" userId="c001b2a046940d7c" providerId="LiveId" clId="{5CB25B10-5B1C-4017-B167-ED3104435743}" dt="2024-05-27T07:23:20.754" v="8552"/>
          <ac:cxnSpMkLst>
            <pc:docMk/>
            <pc:sldMk cId="2039276682" sldId="953"/>
            <ac:cxnSpMk id="40" creationId="{D2B1DBB7-C723-9F1F-1F69-78352F1BB5C9}"/>
          </ac:cxnSpMkLst>
        </pc:cxnChg>
        <pc:cxnChg chg="mod">
          <ac:chgData name="Phillip Kaufman" userId="c001b2a046940d7c" providerId="LiveId" clId="{5CB25B10-5B1C-4017-B167-ED3104435743}" dt="2024-05-16T19:43:45.585" v="2461"/>
          <ac:cxnSpMkLst>
            <pc:docMk/>
            <pc:sldMk cId="2039276682" sldId="953"/>
            <ac:cxnSpMk id="42" creationId="{B16EE5D6-815C-45D3-57E4-2241368912EE}"/>
          </ac:cxnSpMkLst>
        </pc:cxnChg>
        <pc:cxnChg chg="mod">
          <ac:chgData name="Phillip Kaufman" userId="c001b2a046940d7c" providerId="LiveId" clId="{5CB25B10-5B1C-4017-B167-ED3104435743}" dt="2024-05-27T23:07:13.573" v="8838"/>
          <ac:cxnSpMkLst>
            <pc:docMk/>
            <pc:sldMk cId="2039276682" sldId="953"/>
            <ac:cxnSpMk id="42" creationId="{C321858B-D4DD-FFA4-FB92-6FC188EB6C69}"/>
          </ac:cxnSpMkLst>
        </pc:cxnChg>
        <pc:cxnChg chg="mod">
          <ac:chgData name="Phillip Kaufman" userId="c001b2a046940d7c" providerId="LiveId" clId="{5CB25B10-5B1C-4017-B167-ED3104435743}" dt="2024-05-27T23:07:13.573" v="8838"/>
          <ac:cxnSpMkLst>
            <pc:docMk/>
            <pc:sldMk cId="2039276682" sldId="953"/>
            <ac:cxnSpMk id="43" creationId="{30133F84-DCA8-0B78-921C-9C39BA5A4B52}"/>
          </ac:cxnSpMkLst>
        </pc:cxnChg>
        <pc:cxnChg chg="mod">
          <ac:chgData name="Phillip Kaufman" userId="c001b2a046940d7c" providerId="LiveId" clId="{5CB25B10-5B1C-4017-B167-ED3104435743}" dt="2024-05-16T19:43:45.585" v="2461"/>
          <ac:cxnSpMkLst>
            <pc:docMk/>
            <pc:sldMk cId="2039276682" sldId="953"/>
            <ac:cxnSpMk id="43" creationId="{9B22C568-49D5-AF72-DB6D-5F2B9534D032}"/>
          </ac:cxnSpMkLst>
        </pc:cxnChg>
        <pc:cxnChg chg="mod">
          <ac:chgData name="Phillip Kaufman" userId="c001b2a046940d7c" providerId="LiveId" clId="{5CB25B10-5B1C-4017-B167-ED3104435743}" dt="2024-05-16T19:43:45.585" v="2461"/>
          <ac:cxnSpMkLst>
            <pc:docMk/>
            <pc:sldMk cId="2039276682" sldId="953"/>
            <ac:cxnSpMk id="44" creationId="{C20499F8-C03C-0056-35A0-8701A2F99222}"/>
          </ac:cxnSpMkLst>
        </pc:cxnChg>
        <pc:cxnChg chg="mod">
          <ac:chgData name="Phillip Kaufman" userId="c001b2a046940d7c" providerId="LiveId" clId="{5CB25B10-5B1C-4017-B167-ED3104435743}" dt="2024-05-27T23:07:13.573" v="8838"/>
          <ac:cxnSpMkLst>
            <pc:docMk/>
            <pc:sldMk cId="2039276682" sldId="953"/>
            <ac:cxnSpMk id="44" creationId="{CEA88376-4E41-5C22-44D4-4504B7F2BF5F}"/>
          </ac:cxnSpMkLst>
        </pc:cxnChg>
        <pc:cxnChg chg="mod">
          <ac:chgData name="Phillip Kaufman" userId="c001b2a046940d7c" providerId="LiveId" clId="{5CB25B10-5B1C-4017-B167-ED3104435743}" dt="2024-05-16T19:43:45.585" v="2461"/>
          <ac:cxnSpMkLst>
            <pc:docMk/>
            <pc:sldMk cId="2039276682" sldId="953"/>
            <ac:cxnSpMk id="45" creationId="{98EC04D2-C985-33BE-E5CA-6845393394EE}"/>
          </ac:cxnSpMkLst>
        </pc:cxnChg>
        <pc:cxnChg chg="mod">
          <ac:chgData name="Phillip Kaufman" userId="c001b2a046940d7c" providerId="LiveId" clId="{5CB25B10-5B1C-4017-B167-ED3104435743}" dt="2024-05-27T23:07:13.573" v="8838"/>
          <ac:cxnSpMkLst>
            <pc:docMk/>
            <pc:sldMk cId="2039276682" sldId="953"/>
            <ac:cxnSpMk id="45" creationId="{C89DB575-A9CC-58CC-1EE0-B69DD9D3523A}"/>
          </ac:cxnSpMkLst>
        </pc:cxnChg>
        <pc:cxnChg chg="mod">
          <ac:chgData name="Phillip Kaufman" userId="c001b2a046940d7c" providerId="LiveId" clId="{5CB25B10-5B1C-4017-B167-ED3104435743}" dt="2024-05-16T19:43:45.585" v="2461"/>
          <ac:cxnSpMkLst>
            <pc:docMk/>
            <pc:sldMk cId="2039276682" sldId="953"/>
            <ac:cxnSpMk id="46" creationId="{8EA6D7DA-619E-5429-006A-0DAA7B85B83A}"/>
          </ac:cxnSpMkLst>
        </pc:cxnChg>
        <pc:cxnChg chg="mod">
          <ac:chgData name="Phillip Kaufman" userId="c001b2a046940d7c" providerId="LiveId" clId="{5CB25B10-5B1C-4017-B167-ED3104435743}" dt="2024-05-27T23:07:13.573" v="8838"/>
          <ac:cxnSpMkLst>
            <pc:docMk/>
            <pc:sldMk cId="2039276682" sldId="953"/>
            <ac:cxnSpMk id="46" creationId="{A536DB76-D25D-F88B-987F-4C1E16B052A3}"/>
          </ac:cxnSpMkLst>
        </pc:cxnChg>
        <pc:cxnChg chg="mod">
          <ac:chgData name="Phillip Kaufman" userId="c001b2a046940d7c" providerId="LiveId" clId="{5CB25B10-5B1C-4017-B167-ED3104435743}" dt="2024-05-16T19:43:45.585" v="2461"/>
          <ac:cxnSpMkLst>
            <pc:docMk/>
            <pc:sldMk cId="2039276682" sldId="953"/>
            <ac:cxnSpMk id="47" creationId="{1D44CB22-E816-FC1C-CBCC-CB78BB61CEB7}"/>
          </ac:cxnSpMkLst>
        </pc:cxnChg>
        <pc:cxnChg chg="mod">
          <ac:chgData name="Phillip Kaufman" userId="c001b2a046940d7c" providerId="LiveId" clId="{5CB25B10-5B1C-4017-B167-ED3104435743}" dt="2024-05-27T23:07:13.573" v="8838"/>
          <ac:cxnSpMkLst>
            <pc:docMk/>
            <pc:sldMk cId="2039276682" sldId="953"/>
            <ac:cxnSpMk id="47" creationId="{D89EBB75-3FF3-34E2-E082-60D5D0E556F4}"/>
          </ac:cxnSpMkLst>
        </pc:cxnChg>
        <pc:cxnChg chg="mod">
          <ac:chgData name="Phillip Kaufman" userId="c001b2a046940d7c" providerId="LiveId" clId="{5CB25B10-5B1C-4017-B167-ED3104435743}" dt="2024-05-16T19:43:45.585" v="2461"/>
          <ac:cxnSpMkLst>
            <pc:docMk/>
            <pc:sldMk cId="2039276682" sldId="953"/>
            <ac:cxnSpMk id="48" creationId="{564ECE47-1B19-34D9-1E68-8D2E2854307D}"/>
          </ac:cxnSpMkLst>
        </pc:cxnChg>
        <pc:cxnChg chg="mod">
          <ac:chgData name="Phillip Kaufman" userId="c001b2a046940d7c" providerId="LiveId" clId="{5CB25B10-5B1C-4017-B167-ED3104435743}" dt="2024-05-16T19:43:45.585" v="2461"/>
          <ac:cxnSpMkLst>
            <pc:docMk/>
            <pc:sldMk cId="2039276682" sldId="953"/>
            <ac:cxnSpMk id="49" creationId="{9F4D001A-50BD-0F67-A751-EA0A981F8128}"/>
          </ac:cxnSpMkLst>
        </pc:cxnChg>
        <pc:cxnChg chg="mod">
          <ac:chgData name="Phillip Kaufman" userId="c001b2a046940d7c" providerId="LiveId" clId="{5CB25B10-5B1C-4017-B167-ED3104435743}" dt="2024-05-27T07:28:00.979" v="8598" actId="478"/>
          <ac:cxnSpMkLst>
            <pc:docMk/>
            <pc:sldMk cId="2039276682" sldId="953"/>
            <ac:cxnSpMk id="50" creationId="{70B23814-A54E-BD12-9713-551FD9B1F381}"/>
          </ac:cxnSpMkLst>
        </pc:cxnChg>
        <pc:cxnChg chg="mod">
          <ac:chgData name="Phillip Kaufman" userId="c001b2a046940d7c" providerId="LiveId" clId="{5CB25B10-5B1C-4017-B167-ED3104435743}" dt="2024-05-27T07:28:00.979" v="8598" actId="478"/>
          <ac:cxnSpMkLst>
            <pc:docMk/>
            <pc:sldMk cId="2039276682" sldId="953"/>
            <ac:cxnSpMk id="51" creationId="{B9871FA9-D0E8-7D4D-9ABC-FC8A31445F17}"/>
          </ac:cxnSpMkLst>
        </pc:cxnChg>
        <pc:cxnChg chg="mod">
          <ac:chgData name="Phillip Kaufman" userId="c001b2a046940d7c" providerId="LiveId" clId="{5CB25B10-5B1C-4017-B167-ED3104435743}" dt="2024-05-27T07:23:20.754" v="8552"/>
          <ac:cxnSpMkLst>
            <pc:docMk/>
            <pc:sldMk cId="2039276682" sldId="953"/>
            <ac:cxnSpMk id="54" creationId="{E2B82139-0584-3583-B88F-A2C37279364A}"/>
          </ac:cxnSpMkLst>
        </pc:cxnChg>
        <pc:cxnChg chg="mod">
          <ac:chgData name="Phillip Kaufman" userId="c001b2a046940d7c" providerId="LiveId" clId="{5CB25B10-5B1C-4017-B167-ED3104435743}" dt="2024-05-27T07:23:20.754" v="8552"/>
          <ac:cxnSpMkLst>
            <pc:docMk/>
            <pc:sldMk cId="2039276682" sldId="953"/>
            <ac:cxnSpMk id="55" creationId="{8B5E1793-4D84-9056-D295-DD8FA7350F6D}"/>
          </ac:cxnSpMkLst>
        </pc:cxnChg>
        <pc:cxnChg chg="mod">
          <ac:chgData name="Phillip Kaufman" userId="c001b2a046940d7c" providerId="LiveId" clId="{5CB25B10-5B1C-4017-B167-ED3104435743}" dt="2024-05-27T07:23:20.754" v="8552"/>
          <ac:cxnSpMkLst>
            <pc:docMk/>
            <pc:sldMk cId="2039276682" sldId="953"/>
            <ac:cxnSpMk id="56" creationId="{1E84B31F-AA00-9B5B-4D00-CC0CC0EB49AD}"/>
          </ac:cxnSpMkLst>
        </pc:cxnChg>
        <pc:cxnChg chg="mod">
          <ac:chgData name="Phillip Kaufman" userId="c001b2a046940d7c" providerId="LiveId" clId="{5CB25B10-5B1C-4017-B167-ED3104435743}" dt="2024-05-20T00:05:06.881" v="3263" actId="571"/>
          <ac:cxnSpMkLst>
            <pc:docMk/>
            <pc:sldMk cId="2039276682" sldId="953"/>
            <ac:cxnSpMk id="56" creationId="{C8ECF9D4-9CD9-7EA6-852A-6AFB1580ED0E}"/>
          </ac:cxnSpMkLst>
        </pc:cxnChg>
        <pc:cxnChg chg="mod">
          <ac:chgData name="Phillip Kaufman" userId="c001b2a046940d7c" providerId="LiveId" clId="{5CB25B10-5B1C-4017-B167-ED3104435743}" dt="2024-05-16T19:49:11.619" v="2514"/>
          <ac:cxnSpMkLst>
            <pc:docMk/>
            <pc:sldMk cId="2039276682" sldId="953"/>
            <ac:cxnSpMk id="56" creationId="{DB95C207-0B27-70D3-8FA3-E5A452DF1232}"/>
          </ac:cxnSpMkLst>
        </pc:cxnChg>
        <pc:cxnChg chg="mod">
          <ac:chgData name="Phillip Kaufman" userId="c001b2a046940d7c" providerId="LiveId" clId="{5CB25B10-5B1C-4017-B167-ED3104435743}" dt="2024-05-20T00:05:06.881" v="3263" actId="571"/>
          <ac:cxnSpMkLst>
            <pc:docMk/>
            <pc:sldMk cId="2039276682" sldId="953"/>
            <ac:cxnSpMk id="57" creationId="{0D7FFAFB-5C9A-FF84-454C-111B191E4605}"/>
          </ac:cxnSpMkLst>
        </pc:cxnChg>
        <pc:cxnChg chg="mod">
          <ac:chgData name="Phillip Kaufman" userId="c001b2a046940d7c" providerId="LiveId" clId="{5CB25B10-5B1C-4017-B167-ED3104435743}" dt="2024-05-16T19:49:11.619" v="2514"/>
          <ac:cxnSpMkLst>
            <pc:docMk/>
            <pc:sldMk cId="2039276682" sldId="953"/>
            <ac:cxnSpMk id="57" creationId="{728AA968-CC32-6745-7ABB-A6D5EDA55A16}"/>
          </ac:cxnSpMkLst>
        </pc:cxnChg>
        <pc:cxnChg chg="mod">
          <ac:chgData name="Phillip Kaufman" userId="c001b2a046940d7c" providerId="LiveId" clId="{5CB25B10-5B1C-4017-B167-ED3104435743}" dt="2024-05-27T07:23:20.754" v="8552"/>
          <ac:cxnSpMkLst>
            <pc:docMk/>
            <pc:sldMk cId="2039276682" sldId="953"/>
            <ac:cxnSpMk id="57" creationId="{E293B38B-2A76-C8B5-9597-44B672140379}"/>
          </ac:cxnSpMkLst>
        </pc:cxnChg>
        <pc:cxnChg chg="mod">
          <ac:chgData name="Phillip Kaufman" userId="c001b2a046940d7c" providerId="LiveId" clId="{5CB25B10-5B1C-4017-B167-ED3104435743}" dt="2024-05-27T07:23:20.754" v="8552"/>
          <ac:cxnSpMkLst>
            <pc:docMk/>
            <pc:sldMk cId="2039276682" sldId="953"/>
            <ac:cxnSpMk id="58" creationId="{3FDABACC-834B-796B-CC41-3DDD210947EB}"/>
          </ac:cxnSpMkLst>
        </pc:cxnChg>
        <pc:cxnChg chg="mod">
          <ac:chgData name="Phillip Kaufman" userId="c001b2a046940d7c" providerId="LiveId" clId="{5CB25B10-5B1C-4017-B167-ED3104435743}" dt="2024-05-27T07:23:20.754" v="8552"/>
          <ac:cxnSpMkLst>
            <pc:docMk/>
            <pc:sldMk cId="2039276682" sldId="953"/>
            <ac:cxnSpMk id="59" creationId="{9E0BAB00-1FC7-50C7-B617-8B10333A7FD4}"/>
          </ac:cxnSpMkLst>
        </pc:cxnChg>
        <pc:cxnChg chg="add del mod">
          <ac:chgData name="Phillip Kaufman" userId="c001b2a046940d7c" providerId="LiveId" clId="{5CB25B10-5B1C-4017-B167-ED3104435743}" dt="2024-05-14T06:30:01.327" v="605" actId="478"/>
          <ac:cxnSpMkLst>
            <pc:docMk/>
            <pc:sldMk cId="2039276682" sldId="953"/>
            <ac:cxnSpMk id="59" creationId="{BF593A5C-6759-A663-BFE4-C81B82B1DCBE}"/>
          </ac:cxnSpMkLst>
        </pc:cxnChg>
        <pc:cxnChg chg="mod">
          <ac:chgData name="Phillip Kaufman" userId="c001b2a046940d7c" providerId="LiveId" clId="{5CB25B10-5B1C-4017-B167-ED3104435743}" dt="2024-05-27T07:23:20.754" v="8552"/>
          <ac:cxnSpMkLst>
            <pc:docMk/>
            <pc:sldMk cId="2039276682" sldId="953"/>
            <ac:cxnSpMk id="60" creationId="{37C21FBD-4A55-76A0-A73A-C11EEB6AE296}"/>
          </ac:cxnSpMkLst>
        </pc:cxnChg>
        <pc:cxnChg chg="add del mod">
          <ac:chgData name="Phillip Kaufman" userId="c001b2a046940d7c" providerId="LiveId" clId="{5CB25B10-5B1C-4017-B167-ED3104435743}" dt="2024-05-14T06:31:36.986" v="623" actId="478"/>
          <ac:cxnSpMkLst>
            <pc:docMk/>
            <pc:sldMk cId="2039276682" sldId="953"/>
            <ac:cxnSpMk id="60" creationId="{CD08358F-B685-A96B-BC91-9B728B5CE6EB}"/>
          </ac:cxnSpMkLst>
        </pc:cxnChg>
        <pc:cxnChg chg="mod">
          <ac:chgData name="Phillip Kaufman" userId="c001b2a046940d7c" providerId="LiveId" clId="{5CB25B10-5B1C-4017-B167-ED3104435743}" dt="2024-05-27T07:23:20.754" v="8552"/>
          <ac:cxnSpMkLst>
            <pc:docMk/>
            <pc:sldMk cId="2039276682" sldId="953"/>
            <ac:cxnSpMk id="61" creationId="{36B10807-EF7D-C39B-0B03-9E8B4DEA2BD6}"/>
          </ac:cxnSpMkLst>
        </pc:cxnChg>
        <pc:cxnChg chg="mod">
          <ac:chgData name="Phillip Kaufman" userId="c001b2a046940d7c" providerId="LiveId" clId="{5CB25B10-5B1C-4017-B167-ED3104435743}" dt="2024-05-27T07:23:20.754" v="8552"/>
          <ac:cxnSpMkLst>
            <pc:docMk/>
            <pc:sldMk cId="2039276682" sldId="953"/>
            <ac:cxnSpMk id="62" creationId="{F7682E78-C071-DFC8-0CA0-A90394632298}"/>
          </ac:cxnSpMkLst>
        </pc:cxnChg>
        <pc:cxnChg chg="mod">
          <ac:chgData name="Phillip Kaufman" userId="c001b2a046940d7c" providerId="LiveId" clId="{5CB25B10-5B1C-4017-B167-ED3104435743}" dt="2024-05-27T07:23:20.754" v="8552"/>
          <ac:cxnSpMkLst>
            <pc:docMk/>
            <pc:sldMk cId="2039276682" sldId="953"/>
            <ac:cxnSpMk id="63" creationId="{039AA96F-3FE6-C19A-468E-1FBE209C619E}"/>
          </ac:cxnSpMkLst>
        </pc:cxnChg>
        <pc:cxnChg chg="mod">
          <ac:chgData name="Phillip Kaufman" userId="c001b2a046940d7c" providerId="LiveId" clId="{5CB25B10-5B1C-4017-B167-ED3104435743}" dt="2024-05-27T07:23:20.754" v="8552"/>
          <ac:cxnSpMkLst>
            <pc:docMk/>
            <pc:sldMk cId="2039276682" sldId="953"/>
            <ac:cxnSpMk id="192" creationId="{A3534E7C-D1E9-7AF4-535D-94147F487301}"/>
          </ac:cxnSpMkLst>
        </pc:cxnChg>
        <pc:cxnChg chg="mod">
          <ac:chgData name="Phillip Kaufman" userId="c001b2a046940d7c" providerId="LiveId" clId="{5CB25B10-5B1C-4017-B167-ED3104435743}" dt="2024-05-27T07:23:20.754" v="8552"/>
          <ac:cxnSpMkLst>
            <pc:docMk/>
            <pc:sldMk cId="2039276682" sldId="953"/>
            <ac:cxnSpMk id="193" creationId="{8706603F-A5ED-05C8-4E6B-AF79BF2B7319}"/>
          </ac:cxnSpMkLst>
        </pc:cxnChg>
        <pc:cxnChg chg="mod">
          <ac:chgData name="Phillip Kaufman" userId="c001b2a046940d7c" providerId="LiveId" clId="{5CB25B10-5B1C-4017-B167-ED3104435743}" dt="2024-05-20T00:06:18.815" v="3278" actId="571"/>
          <ac:cxnSpMkLst>
            <pc:docMk/>
            <pc:sldMk cId="2039276682" sldId="953"/>
            <ac:cxnSpMk id="193" creationId="{DFA6BE72-EBFF-7452-0FD8-631C04118C85}"/>
          </ac:cxnSpMkLst>
        </pc:cxnChg>
        <pc:cxnChg chg="mod">
          <ac:chgData name="Phillip Kaufman" userId="c001b2a046940d7c" providerId="LiveId" clId="{5CB25B10-5B1C-4017-B167-ED3104435743}" dt="2024-05-27T07:23:20.754" v="8552"/>
          <ac:cxnSpMkLst>
            <pc:docMk/>
            <pc:sldMk cId="2039276682" sldId="953"/>
            <ac:cxnSpMk id="194" creationId="{ADE28B1C-3065-77D0-B17A-6AF0DBEE4DEF}"/>
          </ac:cxnSpMkLst>
        </pc:cxnChg>
        <pc:cxnChg chg="mod">
          <ac:chgData name="Phillip Kaufman" userId="c001b2a046940d7c" providerId="LiveId" clId="{5CB25B10-5B1C-4017-B167-ED3104435743}" dt="2024-05-20T00:06:18.815" v="3278" actId="571"/>
          <ac:cxnSpMkLst>
            <pc:docMk/>
            <pc:sldMk cId="2039276682" sldId="953"/>
            <ac:cxnSpMk id="194" creationId="{FF6551C6-7945-B04C-BE8C-5224E18C9B03}"/>
          </ac:cxnSpMkLst>
        </pc:cxnChg>
        <pc:cxnChg chg="mod">
          <ac:chgData name="Phillip Kaufman" userId="c001b2a046940d7c" providerId="LiveId" clId="{5CB25B10-5B1C-4017-B167-ED3104435743}" dt="2024-05-27T07:23:20.754" v="8552"/>
          <ac:cxnSpMkLst>
            <pc:docMk/>
            <pc:sldMk cId="2039276682" sldId="953"/>
            <ac:cxnSpMk id="195" creationId="{AB3D6ED6-8327-A89C-9AEC-87954E2A38D9}"/>
          </ac:cxnSpMkLst>
        </pc:cxnChg>
        <pc:cxnChg chg="mod">
          <ac:chgData name="Phillip Kaufman" userId="c001b2a046940d7c" providerId="LiveId" clId="{5CB25B10-5B1C-4017-B167-ED3104435743}" dt="2024-05-27T07:23:20.754" v="8552"/>
          <ac:cxnSpMkLst>
            <pc:docMk/>
            <pc:sldMk cId="2039276682" sldId="953"/>
            <ac:cxnSpMk id="198" creationId="{D9259079-C08B-672D-1D0C-CB81C8B9D152}"/>
          </ac:cxnSpMkLst>
        </pc:cxnChg>
        <pc:cxnChg chg="mod">
          <ac:chgData name="Phillip Kaufman" userId="c001b2a046940d7c" providerId="LiveId" clId="{5CB25B10-5B1C-4017-B167-ED3104435743}" dt="2024-05-27T07:23:20.754" v="8552"/>
          <ac:cxnSpMkLst>
            <pc:docMk/>
            <pc:sldMk cId="2039276682" sldId="953"/>
            <ac:cxnSpMk id="199" creationId="{E070D798-C994-B5DE-B38E-4310D757C71F}"/>
          </ac:cxnSpMkLst>
        </pc:cxnChg>
        <pc:cxnChg chg="mod">
          <ac:chgData name="Phillip Kaufman" userId="c001b2a046940d7c" providerId="LiveId" clId="{5CB25B10-5B1C-4017-B167-ED3104435743}" dt="2024-05-27T07:23:20.754" v="8552"/>
          <ac:cxnSpMkLst>
            <pc:docMk/>
            <pc:sldMk cId="2039276682" sldId="953"/>
            <ac:cxnSpMk id="201" creationId="{5BC4BAC5-8B2E-E297-DC83-DC876F709DF4}"/>
          </ac:cxnSpMkLst>
        </pc:cxnChg>
        <pc:cxnChg chg="mod">
          <ac:chgData name="Phillip Kaufman" userId="c001b2a046940d7c" providerId="LiveId" clId="{5CB25B10-5B1C-4017-B167-ED3104435743}" dt="2024-05-16T19:43:40.428" v="2460" actId="165"/>
          <ac:cxnSpMkLst>
            <pc:docMk/>
            <pc:sldMk cId="2039276682" sldId="953"/>
            <ac:cxnSpMk id="204" creationId="{E0DC2C98-4507-3AB4-DEA0-DDCE3EEAFF15}"/>
          </ac:cxnSpMkLst>
        </pc:cxnChg>
        <pc:cxnChg chg="mod">
          <ac:chgData name="Phillip Kaufman" userId="c001b2a046940d7c" providerId="LiveId" clId="{5CB25B10-5B1C-4017-B167-ED3104435743}" dt="2024-05-16T19:43:40.428" v="2460" actId="165"/>
          <ac:cxnSpMkLst>
            <pc:docMk/>
            <pc:sldMk cId="2039276682" sldId="953"/>
            <ac:cxnSpMk id="205" creationId="{04A25962-BBED-47D9-7DF8-37F16D95D2C2}"/>
          </ac:cxnSpMkLst>
        </pc:cxnChg>
        <pc:cxnChg chg="mod">
          <ac:chgData name="Phillip Kaufman" userId="c001b2a046940d7c" providerId="LiveId" clId="{5CB25B10-5B1C-4017-B167-ED3104435743}" dt="2024-05-16T19:43:40.428" v="2460" actId="165"/>
          <ac:cxnSpMkLst>
            <pc:docMk/>
            <pc:sldMk cId="2039276682" sldId="953"/>
            <ac:cxnSpMk id="206" creationId="{3C5CCEE5-F12B-99A3-EA50-DE5A9D812413}"/>
          </ac:cxnSpMkLst>
        </pc:cxnChg>
        <pc:cxnChg chg="mod">
          <ac:chgData name="Phillip Kaufman" userId="c001b2a046940d7c" providerId="LiveId" clId="{5CB25B10-5B1C-4017-B167-ED3104435743}" dt="2024-05-16T19:43:40.428" v="2460" actId="165"/>
          <ac:cxnSpMkLst>
            <pc:docMk/>
            <pc:sldMk cId="2039276682" sldId="953"/>
            <ac:cxnSpMk id="207" creationId="{FB5C974B-6FA1-BC65-E46A-883401131A40}"/>
          </ac:cxnSpMkLst>
        </pc:cxnChg>
        <pc:cxnChg chg="mod">
          <ac:chgData name="Phillip Kaufman" userId="c001b2a046940d7c" providerId="LiveId" clId="{5CB25B10-5B1C-4017-B167-ED3104435743}" dt="2024-05-16T19:43:40.428" v="2460" actId="165"/>
          <ac:cxnSpMkLst>
            <pc:docMk/>
            <pc:sldMk cId="2039276682" sldId="953"/>
            <ac:cxnSpMk id="208" creationId="{FCF99D97-C72D-7563-F19B-A5C6F96EC047}"/>
          </ac:cxnSpMkLst>
        </pc:cxnChg>
        <pc:cxnChg chg="mod">
          <ac:chgData name="Phillip Kaufman" userId="c001b2a046940d7c" providerId="LiveId" clId="{5CB25B10-5B1C-4017-B167-ED3104435743}" dt="2024-05-16T19:43:40.428" v="2460" actId="165"/>
          <ac:cxnSpMkLst>
            <pc:docMk/>
            <pc:sldMk cId="2039276682" sldId="953"/>
            <ac:cxnSpMk id="209" creationId="{51EC8D62-3FD6-92C5-8E87-BE34F8C68DC4}"/>
          </ac:cxnSpMkLst>
        </pc:cxnChg>
        <pc:cxnChg chg="mod">
          <ac:chgData name="Phillip Kaufman" userId="c001b2a046940d7c" providerId="LiveId" clId="{5CB25B10-5B1C-4017-B167-ED3104435743}" dt="2024-05-16T19:43:40.428" v="2460" actId="165"/>
          <ac:cxnSpMkLst>
            <pc:docMk/>
            <pc:sldMk cId="2039276682" sldId="953"/>
            <ac:cxnSpMk id="210" creationId="{B8ED34C1-57C5-F2F9-24A2-0F71BC648385}"/>
          </ac:cxnSpMkLst>
        </pc:cxnChg>
        <pc:cxnChg chg="mod">
          <ac:chgData name="Phillip Kaufman" userId="c001b2a046940d7c" providerId="LiveId" clId="{5CB25B10-5B1C-4017-B167-ED3104435743}" dt="2024-05-16T19:43:40.428" v="2460" actId="165"/>
          <ac:cxnSpMkLst>
            <pc:docMk/>
            <pc:sldMk cId="2039276682" sldId="953"/>
            <ac:cxnSpMk id="211" creationId="{C5809A54-E655-6995-50BF-AA07A1987089}"/>
          </ac:cxnSpMkLst>
        </pc:cxnChg>
        <pc:cxnChg chg="mod">
          <ac:chgData name="Phillip Kaufman" userId="c001b2a046940d7c" providerId="LiveId" clId="{5CB25B10-5B1C-4017-B167-ED3104435743}" dt="2024-05-16T19:43:40.428" v="2460" actId="165"/>
          <ac:cxnSpMkLst>
            <pc:docMk/>
            <pc:sldMk cId="2039276682" sldId="953"/>
            <ac:cxnSpMk id="212" creationId="{E3AC7537-8D26-14F3-688A-6566321238CE}"/>
          </ac:cxnSpMkLst>
        </pc:cxnChg>
        <pc:cxnChg chg="mod">
          <ac:chgData name="Phillip Kaufman" userId="c001b2a046940d7c" providerId="LiveId" clId="{5CB25B10-5B1C-4017-B167-ED3104435743}" dt="2024-05-16T19:43:40.428" v="2460" actId="165"/>
          <ac:cxnSpMkLst>
            <pc:docMk/>
            <pc:sldMk cId="2039276682" sldId="953"/>
            <ac:cxnSpMk id="213" creationId="{24CAE603-D32C-14B8-5D0A-7EC983F5A2F0}"/>
          </ac:cxnSpMkLst>
        </pc:cxnChg>
        <pc:cxnChg chg="mod">
          <ac:chgData name="Phillip Kaufman" userId="c001b2a046940d7c" providerId="LiveId" clId="{5CB25B10-5B1C-4017-B167-ED3104435743}" dt="2024-05-16T19:43:40.428" v="2460" actId="165"/>
          <ac:cxnSpMkLst>
            <pc:docMk/>
            <pc:sldMk cId="2039276682" sldId="953"/>
            <ac:cxnSpMk id="214" creationId="{8535ED5D-83F6-A92E-2937-26660801BF1D}"/>
          </ac:cxnSpMkLst>
        </pc:cxnChg>
        <pc:cxnChg chg="mod">
          <ac:chgData name="Phillip Kaufman" userId="c001b2a046940d7c" providerId="LiveId" clId="{5CB25B10-5B1C-4017-B167-ED3104435743}" dt="2024-05-16T19:43:40.428" v="2460" actId="165"/>
          <ac:cxnSpMkLst>
            <pc:docMk/>
            <pc:sldMk cId="2039276682" sldId="953"/>
            <ac:cxnSpMk id="215" creationId="{5241EF4C-9A71-DE0E-C5F5-659F88E6B345}"/>
          </ac:cxnSpMkLst>
        </pc:cxnChg>
        <pc:cxnChg chg="mod">
          <ac:chgData name="Phillip Kaufman" userId="c001b2a046940d7c" providerId="LiveId" clId="{5CB25B10-5B1C-4017-B167-ED3104435743}" dt="2024-05-16T19:43:40.428" v="2460" actId="165"/>
          <ac:cxnSpMkLst>
            <pc:docMk/>
            <pc:sldMk cId="2039276682" sldId="953"/>
            <ac:cxnSpMk id="216" creationId="{32F923B8-22C4-6DCA-3E33-60D41A7EA58F}"/>
          </ac:cxnSpMkLst>
        </pc:cxnChg>
        <pc:cxnChg chg="mod">
          <ac:chgData name="Phillip Kaufman" userId="c001b2a046940d7c" providerId="LiveId" clId="{5CB25B10-5B1C-4017-B167-ED3104435743}" dt="2024-05-16T19:43:40.428" v="2460" actId="165"/>
          <ac:cxnSpMkLst>
            <pc:docMk/>
            <pc:sldMk cId="2039276682" sldId="953"/>
            <ac:cxnSpMk id="217" creationId="{938100B3-49F2-1ADC-5D3B-948A0456943F}"/>
          </ac:cxnSpMkLst>
        </pc:cxnChg>
        <pc:cxnChg chg="mod">
          <ac:chgData name="Phillip Kaufman" userId="c001b2a046940d7c" providerId="LiveId" clId="{5CB25B10-5B1C-4017-B167-ED3104435743}" dt="2024-05-16T19:43:40.428" v="2460" actId="165"/>
          <ac:cxnSpMkLst>
            <pc:docMk/>
            <pc:sldMk cId="2039276682" sldId="953"/>
            <ac:cxnSpMk id="218" creationId="{8B4D7658-2DC5-171C-F3D2-E2F694DB7E14}"/>
          </ac:cxnSpMkLst>
        </pc:cxnChg>
        <pc:cxnChg chg="mod">
          <ac:chgData name="Phillip Kaufman" userId="c001b2a046940d7c" providerId="LiveId" clId="{5CB25B10-5B1C-4017-B167-ED3104435743}" dt="2024-05-16T19:43:40.428" v="2460" actId="165"/>
          <ac:cxnSpMkLst>
            <pc:docMk/>
            <pc:sldMk cId="2039276682" sldId="953"/>
            <ac:cxnSpMk id="219" creationId="{8959C753-2B7E-D6F1-DC67-D636C5A93FBA}"/>
          </ac:cxnSpMkLst>
        </pc:cxnChg>
        <pc:cxnChg chg="mod">
          <ac:chgData name="Phillip Kaufman" userId="c001b2a046940d7c" providerId="LiveId" clId="{5CB25B10-5B1C-4017-B167-ED3104435743}" dt="2024-05-16T19:43:40.428" v="2460" actId="165"/>
          <ac:cxnSpMkLst>
            <pc:docMk/>
            <pc:sldMk cId="2039276682" sldId="953"/>
            <ac:cxnSpMk id="220" creationId="{EAC673E5-6B26-0DA9-5778-5BCE7113E255}"/>
          </ac:cxnSpMkLst>
        </pc:cxnChg>
        <pc:cxnChg chg="mod">
          <ac:chgData name="Phillip Kaufman" userId="c001b2a046940d7c" providerId="LiveId" clId="{5CB25B10-5B1C-4017-B167-ED3104435743}" dt="2024-05-16T19:43:40.428" v="2460" actId="165"/>
          <ac:cxnSpMkLst>
            <pc:docMk/>
            <pc:sldMk cId="2039276682" sldId="953"/>
            <ac:cxnSpMk id="221" creationId="{7275A68F-A276-4414-104A-F69246440F30}"/>
          </ac:cxnSpMkLst>
        </pc:cxnChg>
        <pc:cxnChg chg="mod">
          <ac:chgData name="Phillip Kaufman" userId="c001b2a046940d7c" providerId="LiveId" clId="{5CB25B10-5B1C-4017-B167-ED3104435743}" dt="2024-05-16T19:43:40.428" v="2460" actId="165"/>
          <ac:cxnSpMkLst>
            <pc:docMk/>
            <pc:sldMk cId="2039276682" sldId="953"/>
            <ac:cxnSpMk id="222" creationId="{4B6CDF55-A568-8C2C-C431-1196AB393F0A}"/>
          </ac:cxnSpMkLst>
        </pc:cxnChg>
        <pc:cxnChg chg="mod">
          <ac:chgData name="Phillip Kaufman" userId="c001b2a046940d7c" providerId="LiveId" clId="{5CB25B10-5B1C-4017-B167-ED3104435743}" dt="2024-05-16T19:43:40.428" v="2460" actId="165"/>
          <ac:cxnSpMkLst>
            <pc:docMk/>
            <pc:sldMk cId="2039276682" sldId="953"/>
            <ac:cxnSpMk id="223" creationId="{6D981ECE-88C9-1F7E-DBCD-8AFAAF2926EF}"/>
          </ac:cxnSpMkLst>
        </pc:cxnChg>
        <pc:cxnChg chg="mod">
          <ac:chgData name="Phillip Kaufman" userId="c001b2a046940d7c" providerId="LiveId" clId="{5CB25B10-5B1C-4017-B167-ED3104435743}" dt="2024-05-16T19:43:40.428" v="2460" actId="165"/>
          <ac:cxnSpMkLst>
            <pc:docMk/>
            <pc:sldMk cId="2039276682" sldId="953"/>
            <ac:cxnSpMk id="224" creationId="{004CBD9A-1604-617E-365B-1556F6486794}"/>
          </ac:cxnSpMkLst>
        </pc:cxnChg>
        <pc:cxnChg chg="mod">
          <ac:chgData name="Phillip Kaufman" userId="c001b2a046940d7c" providerId="LiveId" clId="{5CB25B10-5B1C-4017-B167-ED3104435743}" dt="2024-05-16T19:43:40.428" v="2460" actId="165"/>
          <ac:cxnSpMkLst>
            <pc:docMk/>
            <pc:sldMk cId="2039276682" sldId="953"/>
            <ac:cxnSpMk id="225" creationId="{1E96D156-70B4-A52B-36A8-5EE54FC3AFCC}"/>
          </ac:cxnSpMkLst>
        </pc:cxnChg>
        <pc:cxnChg chg="mod">
          <ac:chgData name="Phillip Kaufman" userId="c001b2a046940d7c" providerId="LiveId" clId="{5CB25B10-5B1C-4017-B167-ED3104435743}" dt="2024-05-16T19:43:40.428" v="2460" actId="165"/>
          <ac:cxnSpMkLst>
            <pc:docMk/>
            <pc:sldMk cId="2039276682" sldId="953"/>
            <ac:cxnSpMk id="226" creationId="{4C117DBE-E7C8-BC89-BDF8-24B31307D258}"/>
          </ac:cxnSpMkLst>
        </pc:cxnChg>
        <pc:cxnChg chg="mod">
          <ac:chgData name="Phillip Kaufman" userId="c001b2a046940d7c" providerId="LiveId" clId="{5CB25B10-5B1C-4017-B167-ED3104435743}" dt="2024-05-16T19:43:40.428" v="2460" actId="165"/>
          <ac:cxnSpMkLst>
            <pc:docMk/>
            <pc:sldMk cId="2039276682" sldId="953"/>
            <ac:cxnSpMk id="227" creationId="{6037F4BB-D70A-A4AB-FE9D-1393D4B6D09F}"/>
          </ac:cxnSpMkLst>
        </pc:cxnChg>
        <pc:cxnChg chg="mod">
          <ac:chgData name="Phillip Kaufman" userId="c001b2a046940d7c" providerId="LiveId" clId="{5CB25B10-5B1C-4017-B167-ED3104435743}" dt="2024-05-16T19:43:40.428" v="2460" actId="165"/>
          <ac:cxnSpMkLst>
            <pc:docMk/>
            <pc:sldMk cId="2039276682" sldId="953"/>
            <ac:cxnSpMk id="228" creationId="{CDF15A5F-6D30-B079-8946-7A55FDD479A0}"/>
          </ac:cxnSpMkLst>
        </pc:cxnChg>
        <pc:cxnChg chg="mod">
          <ac:chgData name="Phillip Kaufman" userId="c001b2a046940d7c" providerId="LiveId" clId="{5CB25B10-5B1C-4017-B167-ED3104435743}" dt="2024-05-16T19:43:40.428" v="2460" actId="165"/>
          <ac:cxnSpMkLst>
            <pc:docMk/>
            <pc:sldMk cId="2039276682" sldId="953"/>
            <ac:cxnSpMk id="229" creationId="{42AA545A-17EF-422A-7114-819FEE814B65}"/>
          </ac:cxnSpMkLst>
        </pc:cxnChg>
        <pc:cxnChg chg="mod">
          <ac:chgData name="Phillip Kaufman" userId="c001b2a046940d7c" providerId="LiveId" clId="{5CB25B10-5B1C-4017-B167-ED3104435743}" dt="2024-05-16T19:43:40.428" v="2460" actId="165"/>
          <ac:cxnSpMkLst>
            <pc:docMk/>
            <pc:sldMk cId="2039276682" sldId="953"/>
            <ac:cxnSpMk id="230" creationId="{F6EF9A71-0412-73B9-35CE-0A8ADC58BB39}"/>
          </ac:cxnSpMkLst>
        </pc:cxnChg>
        <pc:cxnChg chg="mod">
          <ac:chgData name="Phillip Kaufman" userId="c001b2a046940d7c" providerId="LiveId" clId="{5CB25B10-5B1C-4017-B167-ED3104435743}" dt="2024-05-16T19:43:40.428" v="2460" actId="165"/>
          <ac:cxnSpMkLst>
            <pc:docMk/>
            <pc:sldMk cId="2039276682" sldId="953"/>
            <ac:cxnSpMk id="231" creationId="{1ED323AC-EEA2-6344-5CD9-744448B3FDD4}"/>
          </ac:cxnSpMkLst>
        </pc:cxnChg>
        <pc:cxnChg chg="mod">
          <ac:chgData name="Phillip Kaufman" userId="c001b2a046940d7c" providerId="LiveId" clId="{5CB25B10-5B1C-4017-B167-ED3104435743}" dt="2024-05-16T19:43:40.428" v="2460" actId="165"/>
          <ac:cxnSpMkLst>
            <pc:docMk/>
            <pc:sldMk cId="2039276682" sldId="953"/>
            <ac:cxnSpMk id="232" creationId="{976011C8-8BA8-3513-FF68-DCF68834DC22}"/>
          </ac:cxnSpMkLst>
        </pc:cxnChg>
        <pc:cxnChg chg="mod">
          <ac:chgData name="Phillip Kaufman" userId="c001b2a046940d7c" providerId="LiveId" clId="{5CB25B10-5B1C-4017-B167-ED3104435743}" dt="2024-05-16T19:43:40.428" v="2460" actId="165"/>
          <ac:cxnSpMkLst>
            <pc:docMk/>
            <pc:sldMk cId="2039276682" sldId="953"/>
            <ac:cxnSpMk id="233" creationId="{2F4DA1FA-A75B-026D-8C04-75B7272F642B}"/>
          </ac:cxnSpMkLst>
        </pc:cxnChg>
        <pc:cxnChg chg="mod">
          <ac:chgData name="Phillip Kaufman" userId="c001b2a046940d7c" providerId="LiveId" clId="{5CB25B10-5B1C-4017-B167-ED3104435743}" dt="2024-05-16T19:43:40.428" v="2460" actId="165"/>
          <ac:cxnSpMkLst>
            <pc:docMk/>
            <pc:sldMk cId="2039276682" sldId="953"/>
            <ac:cxnSpMk id="234" creationId="{A6C36C63-76B4-A936-DFE1-E6774966B344}"/>
          </ac:cxnSpMkLst>
        </pc:cxnChg>
        <pc:cxnChg chg="mod">
          <ac:chgData name="Phillip Kaufman" userId="c001b2a046940d7c" providerId="LiveId" clId="{5CB25B10-5B1C-4017-B167-ED3104435743}" dt="2024-05-16T19:43:40.428" v="2460" actId="165"/>
          <ac:cxnSpMkLst>
            <pc:docMk/>
            <pc:sldMk cId="2039276682" sldId="953"/>
            <ac:cxnSpMk id="235" creationId="{A253C2CD-AA72-7DF0-D795-18C11D934678}"/>
          </ac:cxnSpMkLst>
        </pc:cxnChg>
        <pc:cxnChg chg="mod">
          <ac:chgData name="Phillip Kaufman" userId="c001b2a046940d7c" providerId="LiveId" clId="{5CB25B10-5B1C-4017-B167-ED3104435743}" dt="2024-05-16T19:43:40.428" v="2460" actId="165"/>
          <ac:cxnSpMkLst>
            <pc:docMk/>
            <pc:sldMk cId="2039276682" sldId="953"/>
            <ac:cxnSpMk id="239" creationId="{CA182733-48A1-9849-8EC5-F24622E8A51D}"/>
          </ac:cxnSpMkLst>
        </pc:cxnChg>
        <pc:cxnChg chg="mod">
          <ac:chgData name="Phillip Kaufman" userId="c001b2a046940d7c" providerId="LiveId" clId="{5CB25B10-5B1C-4017-B167-ED3104435743}" dt="2024-05-16T19:43:40.428" v="2460" actId="165"/>
          <ac:cxnSpMkLst>
            <pc:docMk/>
            <pc:sldMk cId="2039276682" sldId="953"/>
            <ac:cxnSpMk id="240" creationId="{8A89249E-37FC-B6E5-C32B-764FC85D895F}"/>
          </ac:cxnSpMkLst>
        </pc:cxnChg>
        <pc:cxnChg chg="mod">
          <ac:chgData name="Phillip Kaufman" userId="c001b2a046940d7c" providerId="LiveId" clId="{5CB25B10-5B1C-4017-B167-ED3104435743}" dt="2024-05-27T07:23:20.754" v="8552"/>
          <ac:cxnSpMkLst>
            <pc:docMk/>
            <pc:sldMk cId="2039276682" sldId="953"/>
            <ac:cxnSpMk id="241" creationId="{306E6120-CC1B-DD16-3E15-F6BEB5314C6A}"/>
          </ac:cxnSpMkLst>
        </pc:cxnChg>
        <pc:cxnChg chg="mod">
          <ac:chgData name="Phillip Kaufman" userId="c001b2a046940d7c" providerId="LiveId" clId="{5CB25B10-5B1C-4017-B167-ED3104435743}" dt="2024-05-27T07:23:20.754" v="8552"/>
          <ac:cxnSpMkLst>
            <pc:docMk/>
            <pc:sldMk cId="2039276682" sldId="953"/>
            <ac:cxnSpMk id="243" creationId="{1A5CEEEE-A586-C4A3-BA53-5EEDCB7283F8}"/>
          </ac:cxnSpMkLst>
        </pc:cxnChg>
        <pc:cxnChg chg="mod">
          <ac:chgData name="Phillip Kaufman" userId="c001b2a046940d7c" providerId="LiveId" clId="{5CB25B10-5B1C-4017-B167-ED3104435743}" dt="2024-05-27T07:23:20.754" v="8552"/>
          <ac:cxnSpMkLst>
            <pc:docMk/>
            <pc:sldMk cId="2039276682" sldId="953"/>
            <ac:cxnSpMk id="244" creationId="{E67809A3-900F-0ACA-83E0-48A09CC5F19D}"/>
          </ac:cxnSpMkLst>
        </pc:cxnChg>
        <pc:cxnChg chg="mod">
          <ac:chgData name="Phillip Kaufman" userId="c001b2a046940d7c" providerId="LiveId" clId="{5CB25B10-5B1C-4017-B167-ED3104435743}" dt="2024-05-27T07:23:20.754" v="8552"/>
          <ac:cxnSpMkLst>
            <pc:docMk/>
            <pc:sldMk cId="2039276682" sldId="953"/>
            <ac:cxnSpMk id="245" creationId="{ADB91852-5C08-ACF8-AAB0-00386771B6DC}"/>
          </ac:cxnSpMkLst>
        </pc:cxnChg>
        <pc:cxnChg chg="mod">
          <ac:chgData name="Phillip Kaufman" userId="c001b2a046940d7c" providerId="LiveId" clId="{5CB25B10-5B1C-4017-B167-ED3104435743}" dt="2024-05-27T07:28:00.979" v="8598" actId="478"/>
          <ac:cxnSpMkLst>
            <pc:docMk/>
            <pc:sldMk cId="2039276682" sldId="953"/>
            <ac:cxnSpMk id="247" creationId="{1F5F3A5C-9250-90CD-E03D-58C7CA091045}"/>
          </ac:cxnSpMkLst>
        </pc:cxnChg>
        <pc:cxnChg chg="mod">
          <ac:chgData name="Phillip Kaufman" userId="c001b2a046940d7c" providerId="LiveId" clId="{5CB25B10-5B1C-4017-B167-ED3104435743}" dt="2024-05-27T07:28:00.979" v="8598" actId="478"/>
          <ac:cxnSpMkLst>
            <pc:docMk/>
            <pc:sldMk cId="2039276682" sldId="953"/>
            <ac:cxnSpMk id="248" creationId="{5BA7A91C-1EFC-F6BF-B307-6FC3A74ADD68}"/>
          </ac:cxnSpMkLst>
        </pc:cxnChg>
        <pc:cxnChg chg="mod">
          <ac:chgData name="Phillip Kaufman" userId="c001b2a046940d7c" providerId="LiveId" clId="{5CB25B10-5B1C-4017-B167-ED3104435743}" dt="2024-05-27T07:23:20.754" v="8552"/>
          <ac:cxnSpMkLst>
            <pc:docMk/>
            <pc:sldMk cId="2039276682" sldId="953"/>
            <ac:cxnSpMk id="250" creationId="{DDD9E673-DBBC-3925-7270-A0136B5B372B}"/>
          </ac:cxnSpMkLst>
        </pc:cxnChg>
        <pc:cxnChg chg="mod">
          <ac:chgData name="Phillip Kaufman" userId="c001b2a046940d7c" providerId="LiveId" clId="{5CB25B10-5B1C-4017-B167-ED3104435743}" dt="2024-05-27T07:23:20.754" v="8552"/>
          <ac:cxnSpMkLst>
            <pc:docMk/>
            <pc:sldMk cId="2039276682" sldId="953"/>
            <ac:cxnSpMk id="251" creationId="{68B3D635-8D87-3DB7-DC53-93F27801B8D6}"/>
          </ac:cxnSpMkLst>
        </pc:cxnChg>
        <pc:cxnChg chg="mod">
          <ac:chgData name="Phillip Kaufman" userId="c001b2a046940d7c" providerId="LiveId" clId="{5CB25B10-5B1C-4017-B167-ED3104435743}" dt="2024-05-27T07:23:20.754" v="8552"/>
          <ac:cxnSpMkLst>
            <pc:docMk/>
            <pc:sldMk cId="2039276682" sldId="953"/>
            <ac:cxnSpMk id="252" creationId="{B9C832E5-113C-784C-8CD2-75C205782B19}"/>
          </ac:cxnSpMkLst>
        </pc:cxnChg>
        <pc:cxnChg chg="mod">
          <ac:chgData name="Phillip Kaufman" userId="c001b2a046940d7c" providerId="LiveId" clId="{5CB25B10-5B1C-4017-B167-ED3104435743}" dt="2024-05-27T07:23:20.754" v="8552"/>
          <ac:cxnSpMkLst>
            <pc:docMk/>
            <pc:sldMk cId="2039276682" sldId="953"/>
            <ac:cxnSpMk id="253" creationId="{423DC9B1-39A1-F30C-F495-153D2F434ABC}"/>
          </ac:cxnSpMkLst>
        </pc:cxnChg>
        <pc:cxnChg chg="mod">
          <ac:chgData name="Phillip Kaufman" userId="c001b2a046940d7c" providerId="LiveId" clId="{5CB25B10-5B1C-4017-B167-ED3104435743}" dt="2024-05-27T07:23:20.754" v="8552"/>
          <ac:cxnSpMkLst>
            <pc:docMk/>
            <pc:sldMk cId="2039276682" sldId="953"/>
            <ac:cxnSpMk id="254" creationId="{B931D351-F1DA-D3D4-0B2B-D58D0305C5DC}"/>
          </ac:cxnSpMkLst>
        </pc:cxnChg>
        <pc:cxnChg chg="mod">
          <ac:chgData name="Phillip Kaufman" userId="c001b2a046940d7c" providerId="LiveId" clId="{5CB25B10-5B1C-4017-B167-ED3104435743}" dt="2024-05-27T07:23:20.754" v="8552"/>
          <ac:cxnSpMkLst>
            <pc:docMk/>
            <pc:sldMk cId="2039276682" sldId="953"/>
            <ac:cxnSpMk id="255" creationId="{5EE9EA53-0D2C-BB65-A2D0-B3525406F3D6}"/>
          </ac:cxnSpMkLst>
        </pc:cxnChg>
        <pc:cxnChg chg="mod">
          <ac:chgData name="Phillip Kaufman" userId="c001b2a046940d7c" providerId="LiveId" clId="{5CB25B10-5B1C-4017-B167-ED3104435743}" dt="2024-05-16T19:43:36.147" v="2459" actId="165"/>
          <ac:cxnSpMkLst>
            <pc:docMk/>
            <pc:sldMk cId="2039276682" sldId="953"/>
            <ac:cxnSpMk id="256" creationId="{432F569E-E1CC-B44A-2254-DEF4805A7C1E}"/>
          </ac:cxnSpMkLst>
        </pc:cxnChg>
        <pc:cxnChg chg="mod">
          <ac:chgData name="Phillip Kaufman" userId="c001b2a046940d7c" providerId="LiveId" clId="{5CB25B10-5B1C-4017-B167-ED3104435743}" dt="2024-05-16T19:43:36.147" v="2459" actId="165"/>
          <ac:cxnSpMkLst>
            <pc:docMk/>
            <pc:sldMk cId="2039276682" sldId="953"/>
            <ac:cxnSpMk id="257" creationId="{9F330E62-54B5-D77B-EDF1-5B3E86C87F70}"/>
          </ac:cxnSpMkLst>
        </pc:cxnChg>
        <pc:cxnChg chg="mod">
          <ac:chgData name="Phillip Kaufman" userId="c001b2a046940d7c" providerId="LiveId" clId="{5CB25B10-5B1C-4017-B167-ED3104435743}" dt="2024-05-27T07:23:20.754" v="8552"/>
          <ac:cxnSpMkLst>
            <pc:docMk/>
            <pc:sldMk cId="2039276682" sldId="953"/>
            <ac:cxnSpMk id="259" creationId="{A66CE45F-EF73-F18F-172D-3DEAB767D632}"/>
          </ac:cxnSpMkLst>
        </pc:cxnChg>
        <pc:cxnChg chg="mod">
          <ac:chgData name="Phillip Kaufman" userId="c001b2a046940d7c" providerId="LiveId" clId="{5CB25B10-5B1C-4017-B167-ED3104435743}" dt="2024-05-27T07:23:20.754" v="8552"/>
          <ac:cxnSpMkLst>
            <pc:docMk/>
            <pc:sldMk cId="2039276682" sldId="953"/>
            <ac:cxnSpMk id="260" creationId="{6B51195A-B20F-A5BF-4AF9-E0F9CB227837}"/>
          </ac:cxnSpMkLst>
        </pc:cxnChg>
        <pc:cxnChg chg="mod">
          <ac:chgData name="Phillip Kaufman" userId="c001b2a046940d7c" providerId="LiveId" clId="{5CB25B10-5B1C-4017-B167-ED3104435743}" dt="2024-05-14T07:13:05.369" v="839" actId="571"/>
          <ac:cxnSpMkLst>
            <pc:docMk/>
            <pc:sldMk cId="2039276682" sldId="953"/>
            <ac:cxnSpMk id="263" creationId="{F3C341D9-7614-9235-2286-C4217AC48958}"/>
          </ac:cxnSpMkLst>
        </pc:cxnChg>
        <pc:cxnChg chg="mod">
          <ac:chgData name="Phillip Kaufman" userId="c001b2a046940d7c" providerId="LiveId" clId="{5CB25B10-5B1C-4017-B167-ED3104435743}" dt="2024-05-14T07:13:05.369" v="839" actId="571"/>
          <ac:cxnSpMkLst>
            <pc:docMk/>
            <pc:sldMk cId="2039276682" sldId="953"/>
            <ac:cxnSpMk id="264" creationId="{ABD009D3-890A-AFFC-777D-CFAFC8F90D89}"/>
          </ac:cxnSpMkLst>
        </pc:cxnChg>
        <pc:cxnChg chg="mod">
          <ac:chgData name="Phillip Kaufman" userId="c001b2a046940d7c" providerId="LiveId" clId="{5CB25B10-5B1C-4017-B167-ED3104435743}" dt="2024-05-14T07:13:05.369" v="839" actId="571"/>
          <ac:cxnSpMkLst>
            <pc:docMk/>
            <pc:sldMk cId="2039276682" sldId="953"/>
            <ac:cxnSpMk id="265" creationId="{A8D31029-DE87-3553-BCC4-79DC29335E5F}"/>
          </ac:cxnSpMkLst>
        </pc:cxnChg>
        <pc:cxnChg chg="mod">
          <ac:chgData name="Phillip Kaufman" userId="c001b2a046940d7c" providerId="LiveId" clId="{5CB25B10-5B1C-4017-B167-ED3104435743}" dt="2024-05-14T07:13:05.369" v="839" actId="571"/>
          <ac:cxnSpMkLst>
            <pc:docMk/>
            <pc:sldMk cId="2039276682" sldId="953"/>
            <ac:cxnSpMk id="266" creationId="{96B1177F-B5A4-65AC-7E8A-979C9E2BE88A}"/>
          </ac:cxnSpMkLst>
        </pc:cxnChg>
        <pc:cxnChg chg="mod">
          <ac:chgData name="Phillip Kaufman" userId="c001b2a046940d7c" providerId="LiveId" clId="{5CB25B10-5B1C-4017-B167-ED3104435743}" dt="2024-05-14T07:13:05.369" v="839" actId="571"/>
          <ac:cxnSpMkLst>
            <pc:docMk/>
            <pc:sldMk cId="2039276682" sldId="953"/>
            <ac:cxnSpMk id="267" creationId="{1D90E9B0-C52F-6373-14A3-26445EF16A57}"/>
          </ac:cxnSpMkLst>
        </pc:cxnChg>
        <pc:cxnChg chg="mod">
          <ac:chgData name="Phillip Kaufman" userId="c001b2a046940d7c" providerId="LiveId" clId="{5CB25B10-5B1C-4017-B167-ED3104435743}" dt="2024-05-14T07:13:05.369" v="839" actId="571"/>
          <ac:cxnSpMkLst>
            <pc:docMk/>
            <pc:sldMk cId="2039276682" sldId="953"/>
            <ac:cxnSpMk id="268" creationId="{0FFAB47F-9EE9-637C-FFD1-7AAE146B6041}"/>
          </ac:cxnSpMkLst>
        </pc:cxnChg>
        <pc:cxnChg chg="mod">
          <ac:chgData name="Phillip Kaufman" userId="c001b2a046940d7c" providerId="LiveId" clId="{5CB25B10-5B1C-4017-B167-ED3104435743}" dt="2024-05-14T07:13:05.369" v="839" actId="571"/>
          <ac:cxnSpMkLst>
            <pc:docMk/>
            <pc:sldMk cId="2039276682" sldId="953"/>
            <ac:cxnSpMk id="269" creationId="{15A7F8F8-D59A-34D4-D3C7-CFE88530AE58}"/>
          </ac:cxnSpMkLst>
        </pc:cxnChg>
        <pc:cxnChg chg="mod">
          <ac:chgData name="Phillip Kaufman" userId="c001b2a046940d7c" providerId="LiveId" clId="{5CB25B10-5B1C-4017-B167-ED3104435743}" dt="2024-05-14T07:13:05.369" v="839" actId="571"/>
          <ac:cxnSpMkLst>
            <pc:docMk/>
            <pc:sldMk cId="2039276682" sldId="953"/>
            <ac:cxnSpMk id="270" creationId="{03A85FA6-950C-89CF-8B87-74D29F8E2490}"/>
          </ac:cxnSpMkLst>
        </pc:cxnChg>
        <pc:cxnChg chg="mod">
          <ac:chgData name="Phillip Kaufman" userId="c001b2a046940d7c" providerId="LiveId" clId="{5CB25B10-5B1C-4017-B167-ED3104435743}" dt="2024-05-27T07:27:55.500" v="8595"/>
          <ac:cxnSpMkLst>
            <pc:docMk/>
            <pc:sldMk cId="2039276682" sldId="953"/>
            <ac:cxnSpMk id="270" creationId="{21851C18-318B-8EB6-8402-352736FF4AA6}"/>
          </ac:cxnSpMkLst>
        </pc:cxnChg>
        <pc:cxnChg chg="mod">
          <ac:chgData name="Phillip Kaufman" userId="c001b2a046940d7c" providerId="LiveId" clId="{5CB25B10-5B1C-4017-B167-ED3104435743}" dt="2024-05-27T07:27:55.500" v="8595"/>
          <ac:cxnSpMkLst>
            <pc:docMk/>
            <pc:sldMk cId="2039276682" sldId="953"/>
            <ac:cxnSpMk id="271" creationId="{6DAE51C8-C2DC-1C38-8FD0-53EA4ECB1B6A}"/>
          </ac:cxnSpMkLst>
        </pc:cxnChg>
        <pc:cxnChg chg="mod">
          <ac:chgData name="Phillip Kaufman" userId="c001b2a046940d7c" providerId="LiveId" clId="{5CB25B10-5B1C-4017-B167-ED3104435743}" dt="2024-05-14T07:13:05.369" v="839" actId="571"/>
          <ac:cxnSpMkLst>
            <pc:docMk/>
            <pc:sldMk cId="2039276682" sldId="953"/>
            <ac:cxnSpMk id="271" creationId="{AF207A3C-1220-4216-F9E6-6409F1C6FC67}"/>
          </ac:cxnSpMkLst>
        </pc:cxnChg>
        <pc:cxnChg chg="mod">
          <ac:chgData name="Phillip Kaufman" userId="c001b2a046940d7c" providerId="LiveId" clId="{5CB25B10-5B1C-4017-B167-ED3104435743}" dt="2024-05-14T07:13:05.369" v="839" actId="571"/>
          <ac:cxnSpMkLst>
            <pc:docMk/>
            <pc:sldMk cId="2039276682" sldId="953"/>
            <ac:cxnSpMk id="272" creationId="{A05B7E1F-0E06-9C82-DA2E-803A2B45EFA0}"/>
          </ac:cxnSpMkLst>
        </pc:cxnChg>
        <pc:cxnChg chg="mod">
          <ac:chgData name="Phillip Kaufman" userId="c001b2a046940d7c" providerId="LiveId" clId="{5CB25B10-5B1C-4017-B167-ED3104435743}" dt="2024-05-14T07:13:05.369" v="839" actId="571"/>
          <ac:cxnSpMkLst>
            <pc:docMk/>
            <pc:sldMk cId="2039276682" sldId="953"/>
            <ac:cxnSpMk id="273" creationId="{4514B4E4-73A8-FD00-113E-8172CA47D3FD}"/>
          </ac:cxnSpMkLst>
        </pc:cxnChg>
        <pc:cxnChg chg="mod">
          <ac:chgData name="Phillip Kaufman" userId="c001b2a046940d7c" providerId="LiveId" clId="{5CB25B10-5B1C-4017-B167-ED3104435743}" dt="2024-05-14T07:13:05.369" v="839" actId="571"/>
          <ac:cxnSpMkLst>
            <pc:docMk/>
            <pc:sldMk cId="2039276682" sldId="953"/>
            <ac:cxnSpMk id="274" creationId="{01ADB1B7-F35E-1842-476E-BDC2C92CB59D}"/>
          </ac:cxnSpMkLst>
        </pc:cxnChg>
        <pc:cxnChg chg="mod">
          <ac:chgData name="Phillip Kaufman" userId="c001b2a046940d7c" providerId="LiveId" clId="{5CB25B10-5B1C-4017-B167-ED3104435743}" dt="2024-05-14T07:13:05.369" v="839" actId="571"/>
          <ac:cxnSpMkLst>
            <pc:docMk/>
            <pc:sldMk cId="2039276682" sldId="953"/>
            <ac:cxnSpMk id="275" creationId="{42947485-D0EF-36CD-2077-8864F92ABE77}"/>
          </ac:cxnSpMkLst>
        </pc:cxnChg>
        <pc:cxnChg chg="mod">
          <ac:chgData name="Phillip Kaufman" userId="c001b2a046940d7c" providerId="LiveId" clId="{5CB25B10-5B1C-4017-B167-ED3104435743}" dt="2024-05-14T07:13:05.369" v="839" actId="571"/>
          <ac:cxnSpMkLst>
            <pc:docMk/>
            <pc:sldMk cId="2039276682" sldId="953"/>
            <ac:cxnSpMk id="276" creationId="{21AB1520-EEB0-147E-78D8-2930329D9D24}"/>
          </ac:cxnSpMkLst>
        </pc:cxnChg>
        <pc:cxnChg chg="mod">
          <ac:chgData name="Phillip Kaufman" userId="c001b2a046940d7c" providerId="LiveId" clId="{5CB25B10-5B1C-4017-B167-ED3104435743}" dt="2024-05-14T07:13:05.369" v="839" actId="571"/>
          <ac:cxnSpMkLst>
            <pc:docMk/>
            <pc:sldMk cId="2039276682" sldId="953"/>
            <ac:cxnSpMk id="277" creationId="{925C8A5C-491F-66F5-61C3-278CBC6D5C5D}"/>
          </ac:cxnSpMkLst>
        </pc:cxnChg>
        <pc:cxnChg chg="mod">
          <ac:chgData name="Phillip Kaufman" userId="c001b2a046940d7c" providerId="LiveId" clId="{5CB25B10-5B1C-4017-B167-ED3104435743}" dt="2024-05-27T07:27:55.500" v="8595"/>
          <ac:cxnSpMkLst>
            <pc:docMk/>
            <pc:sldMk cId="2039276682" sldId="953"/>
            <ac:cxnSpMk id="278" creationId="{C41E2110-9EF1-3246-E273-34E56B6927AC}"/>
          </ac:cxnSpMkLst>
        </pc:cxnChg>
        <pc:cxnChg chg="mod">
          <ac:chgData name="Phillip Kaufman" userId="c001b2a046940d7c" providerId="LiveId" clId="{5CB25B10-5B1C-4017-B167-ED3104435743}" dt="2024-05-14T07:13:05.369" v="839" actId="571"/>
          <ac:cxnSpMkLst>
            <pc:docMk/>
            <pc:sldMk cId="2039276682" sldId="953"/>
            <ac:cxnSpMk id="278" creationId="{EA61C07D-1FEE-ECCB-D50D-A5C7B95E3993}"/>
          </ac:cxnSpMkLst>
        </pc:cxnChg>
        <pc:cxnChg chg="mod">
          <ac:chgData name="Phillip Kaufman" userId="c001b2a046940d7c" providerId="LiveId" clId="{5CB25B10-5B1C-4017-B167-ED3104435743}" dt="2024-05-14T07:13:05.369" v="839" actId="571"/>
          <ac:cxnSpMkLst>
            <pc:docMk/>
            <pc:sldMk cId="2039276682" sldId="953"/>
            <ac:cxnSpMk id="279" creationId="{195B1FB3-2EF3-DF1C-B0F4-E48E4DCA598B}"/>
          </ac:cxnSpMkLst>
        </pc:cxnChg>
        <pc:cxnChg chg="mod">
          <ac:chgData name="Phillip Kaufman" userId="c001b2a046940d7c" providerId="LiveId" clId="{5CB25B10-5B1C-4017-B167-ED3104435743}" dt="2024-05-27T07:27:55.500" v="8595"/>
          <ac:cxnSpMkLst>
            <pc:docMk/>
            <pc:sldMk cId="2039276682" sldId="953"/>
            <ac:cxnSpMk id="279" creationId="{75B6FE41-DF57-F9DE-DD2C-C298DF3974C5}"/>
          </ac:cxnSpMkLst>
        </pc:cxnChg>
        <pc:cxnChg chg="mod">
          <ac:chgData name="Phillip Kaufman" userId="c001b2a046940d7c" providerId="LiveId" clId="{5CB25B10-5B1C-4017-B167-ED3104435743}" dt="2024-05-14T07:13:05.369" v="839" actId="571"/>
          <ac:cxnSpMkLst>
            <pc:docMk/>
            <pc:sldMk cId="2039276682" sldId="953"/>
            <ac:cxnSpMk id="280" creationId="{220DAB0C-6AAB-2928-00F1-FA97C2330535}"/>
          </ac:cxnSpMkLst>
        </pc:cxnChg>
        <pc:cxnChg chg="mod">
          <ac:chgData name="Phillip Kaufman" userId="c001b2a046940d7c" providerId="LiveId" clId="{5CB25B10-5B1C-4017-B167-ED3104435743}" dt="2024-05-14T07:13:05.369" v="839" actId="571"/>
          <ac:cxnSpMkLst>
            <pc:docMk/>
            <pc:sldMk cId="2039276682" sldId="953"/>
            <ac:cxnSpMk id="281" creationId="{4F8644B0-1511-0212-057F-52C6F0DABA8B}"/>
          </ac:cxnSpMkLst>
        </pc:cxnChg>
        <pc:cxnChg chg="mod">
          <ac:chgData name="Phillip Kaufman" userId="c001b2a046940d7c" providerId="LiveId" clId="{5CB25B10-5B1C-4017-B167-ED3104435743}" dt="2024-05-14T07:13:05.369" v="839" actId="571"/>
          <ac:cxnSpMkLst>
            <pc:docMk/>
            <pc:sldMk cId="2039276682" sldId="953"/>
            <ac:cxnSpMk id="282" creationId="{24B4A719-7BF4-B968-F753-8F8B801107B6}"/>
          </ac:cxnSpMkLst>
        </pc:cxnChg>
        <pc:cxnChg chg="mod">
          <ac:chgData name="Phillip Kaufman" userId="c001b2a046940d7c" providerId="LiveId" clId="{5CB25B10-5B1C-4017-B167-ED3104435743}" dt="2024-05-14T07:13:05.369" v="839" actId="571"/>
          <ac:cxnSpMkLst>
            <pc:docMk/>
            <pc:sldMk cId="2039276682" sldId="953"/>
            <ac:cxnSpMk id="283" creationId="{FDFD35C6-CD72-E71B-638B-E2D973E105A7}"/>
          </ac:cxnSpMkLst>
        </pc:cxnChg>
        <pc:cxnChg chg="mod">
          <ac:chgData name="Phillip Kaufman" userId="c001b2a046940d7c" providerId="LiveId" clId="{5CB25B10-5B1C-4017-B167-ED3104435743}" dt="2024-05-27T07:27:55.500" v="8595"/>
          <ac:cxnSpMkLst>
            <pc:docMk/>
            <pc:sldMk cId="2039276682" sldId="953"/>
            <ac:cxnSpMk id="284" creationId="{0F42D9BC-1807-418C-9F93-8A2D1A8A29D5}"/>
          </ac:cxnSpMkLst>
        </pc:cxnChg>
        <pc:cxnChg chg="mod">
          <ac:chgData name="Phillip Kaufman" userId="c001b2a046940d7c" providerId="LiveId" clId="{5CB25B10-5B1C-4017-B167-ED3104435743}" dt="2024-05-14T07:13:05.369" v="839" actId="571"/>
          <ac:cxnSpMkLst>
            <pc:docMk/>
            <pc:sldMk cId="2039276682" sldId="953"/>
            <ac:cxnSpMk id="284" creationId="{2C9522C8-08E5-4B06-C3A0-E5499C31309B}"/>
          </ac:cxnSpMkLst>
        </pc:cxnChg>
        <pc:cxnChg chg="mod">
          <ac:chgData name="Phillip Kaufman" userId="c001b2a046940d7c" providerId="LiveId" clId="{5CB25B10-5B1C-4017-B167-ED3104435743}" dt="2024-05-14T07:13:05.369" v="839" actId="571"/>
          <ac:cxnSpMkLst>
            <pc:docMk/>
            <pc:sldMk cId="2039276682" sldId="953"/>
            <ac:cxnSpMk id="285" creationId="{167BB082-C45C-0C2D-41D5-B14B721E4198}"/>
          </ac:cxnSpMkLst>
        </pc:cxnChg>
        <pc:cxnChg chg="mod">
          <ac:chgData name="Phillip Kaufman" userId="c001b2a046940d7c" providerId="LiveId" clId="{5CB25B10-5B1C-4017-B167-ED3104435743}" dt="2024-05-27T07:27:55.500" v="8595"/>
          <ac:cxnSpMkLst>
            <pc:docMk/>
            <pc:sldMk cId="2039276682" sldId="953"/>
            <ac:cxnSpMk id="285" creationId="{C86E3D26-2B86-84AA-5071-996989CD2500}"/>
          </ac:cxnSpMkLst>
        </pc:cxnChg>
        <pc:cxnChg chg="mod">
          <ac:chgData name="Phillip Kaufman" userId="c001b2a046940d7c" providerId="LiveId" clId="{5CB25B10-5B1C-4017-B167-ED3104435743}" dt="2024-05-27T07:27:55.500" v="8595"/>
          <ac:cxnSpMkLst>
            <pc:docMk/>
            <pc:sldMk cId="2039276682" sldId="953"/>
            <ac:cxnSpMk id="286" creationId="{3F922317-BDCD-A46E-53D2-4AFA638568C5}"/>
          </ac:cxnSpMkLst>
        </pc:cxnChg>
        <pc:cxnChg chg="mod">
          <ac:chgData name="Phillip Kaufman" userId="c001b2a046940d7c" providerId="LiveId" clId="{5CB25B10-5B1C-4017-B167-ED3104435743}" dt="2024-05-14T07:13:05.369" v="839" actId="571"/>
          <ac:cxnSpMkLst>
            <pc:docMk/>
            <pc:sldMk cId="2039276682" sldId="953"/>
            <ac:cxnSpMk id="286" creationId="{E36D160A-4AB2-941C-345A-5107AA13D720}"/>
          </ac:cxnSpMkLst>
        </pc:cxnChg>
        <pc:cxnChg chg="mod">
          <ac:chgData name="Phillip Kaufman" userId="c001b2a046940d7c" providerId="LiveId" clId="{5CB25B10-5B1C-4017-B167-ED3104435743}" dt="2024-05-14T07:13:05.369" v="839" actId="571"/>
          <ac:cxnSpMkLst>
            <pc:docMk/>
            <pc:sldMk cId="2039276682" sldId="953"/>
            <ac:cxnSpMk id="287" creationId="{486DF864-76ED-C5AE-94DA-D6D737696554}"/>
          </ac:cxnSpMkLst>
        </pc:cxnChg>
        <pc:cxnChg chg="mod">
          <ac:chgData name="Phillip Kaufman" userId="c001b2a046940d7c" providerId="LiveId" clId="{5CB25B10-5B1C-4017-B167-ED3104435743}" dt="2024-05-27T07:27:55.500" v="8595"/>
          <ac:cxnSpMkLst>
            <pc:docMk/>
            <pc:sldMk cId="2039276682" sldId="953"/>
            <ac:cxnSpMk id="287" creationId="{AB75D0D7-4B60-0698-2143-5F7AE6355F1E}"/>
          </ac:cxnSpMkLst>
        </pc:cxnChg>
        <pc:cxnChg chg="mod">
          <ac:chgData name="Phillip Kaufman" userId="c001b2a046940d7c" providerId="LiveId" clId="{5CB25B10-5B1C-4017-B167-ED3104435743}" dt="2024-05-27T07:27:55.500" v="8595"/>
          <ac:cxnSpMkLst>
            <pc:docMk/>
            <pc:sldMk cId="2039276682" sldId="953"/>
            <ac:cxnSpMk id="288" creationId="{09AF6E45-E181-752A-EF6D-85E1AF523BF4}"/>
          </ac:cxnSpMkLst>
        </pc:cxnChg>
        <pc:cxnChg chg="mod">
          <ac:chgData name="Phillip Kaufman" userId="c001b2a046940d7c" providerId="LiveId" clId="{5CB25B10-5B1C-4017-B167-ED3104435743}" dt="2024-05-14T07:13:05.369" v="839" actId="571"/>
          <ac:cxnSpMkLst>
            <pc:docMk/>
            <pc:sldMk cId="2039276682" sldId="953"/>
            <ac:cxnSpMk id="288" creationId="{0A468BFC-E75F-ED72-7F70-745B86129481}"/>
          </ac:cxnSpMkLst>
        </pc:cxnChg>
        <pc:cxnChg chg="mod">
          <ac:chgData name="Phillip Kaufman" userId="c001b2a046940d7c" providerId="LiveId" clId="{5CB25B10-5B1C-4017-B167-ED3104435743}" dt="2024-05-27T07:27:55.500" v="8595"/>
          <ac:cxnSpMkLst>
            <pc:docMk/>
            <pc:sldMk cId="2039276682" sldId="953"/>
            <ac:cxnSpMk id="289" creationId="{904BC257-10A6-4AA3-CA55-8BBF5DD8FCE3}"/>
          </ac:cxnSpMkLst>
        </pc:cxnChg>
        <pc:cxnChg chg="mod">
          <ac:chgData name="Phillip Kaufman" userId="c001b2a046940d7c" providerId="LiveId" clId="{5CB25B10-5B1C-4017-B167-ED3104435743}" dt="2024-05-14T07:13:05.369" v="839" actId="571"/>
          <ac:cxnSpMkLst>
            <pc:docMk/>
            <pc:sldMk cId="2039276682" sldId="953"/>
            <ac:cxnSpMk id="289" creationId="{AC741D24-450A-C3E7-9EE6-1615D9524175}"/>
          </ac:cxnSpMkLst>
        </pc:cxnChg>
        <pc:cxnChg chg="mod">
          <ac:chgData name="Phillip Kaufman" userId="c001b2a046940d7c" providerId="LiveId" clId="{5CB25B10-5B1C-4017-B167-ED3104435743}" dt="2024-05-14T07:13:05.369" v="839" actId="571"/>
          <ac:cxnSpMkLst>
            <pc:docMk/>
            <pc:sldMk cId="2039276682" sldId="953"/>
            <ac:cxnSpMk id="290" creationId="{8DFF8860-94A0-C83C-9277-6A47B0442D6E}"/>
          </ac:cxnSpMkLst>
        </pc:cxnChg>
        <pc:cxnChg chg="mod">
          <ac:chgData name="Phillip Kaufman" userId="c001b2a046940d7c" providerId="LiveId" clId="{5CB25B10-5B1C-4017-B167-ED3104435743}" dt="2024-05-27T07:27:55.500" v="8595"/>
          <ac:cxnSpMkLst>
            <pc:docMk/>
            <pc:sldMk cId="2039276682" sldId="953"/>
            <ac:cxnSpMk id="290" creationId="{E357D51A-03D7-F452-3CAF-3B40DC4E9270}"/>
          </ac:cxnSpMkLst>
        </pc:cxnChg>
        <pc:cxnChg chg="mod">
          <ac:chgData name="Phillip Kaufman" userId="c001b2a046940d7c" providerId="LiveId" clId="{5CB25B10-5B1C-4017-B167-ED3104435743}" dt="2024-05-14T07:13:05.369" v="839" actId="571"/>
          <ac:cxnSpMkLst>
            <pc:docMk/>
            <pc:sldMk cId="2039276682" sldId="953"/>
            <ac:cxnSpMk id="291" creationId="{13FD4E78-D87F-9CC5-356B-2CA5407F123C}"/>
          </ac:cxnSpMkLst>
        </pc:cxnChg>
        <pc:cxnChg chg="mod">
          <ac:chgData name="Phillip Kaufman" userId="c001b2a046940d7c" providerId="LiveId" clId="{5CB25B10-5B1C-4017-B167-ED3104435743}" dt="2024-05-27T07:27:55.500" v="8595"/>
          <ac:cxnSpMkLst>
            <pc:docMk/>
            <pc:sldMk cId="2039276682" sldId="953"/>
            <ac:cxnSpMk id="291" creationId="{C7574C66-0137-5C6D-C702-5C568373663B}"/>
          </ac:cxnSpMkLst>
        </pc:cxnChg>
        <pc:cxnChg chg="mod">
          <ac:chgData name="Phillip Kaufman" userId="c001b2a046940d7c" providerId="LiveId" clId="{5CB25B10-5B1C-4017-B167-ED3104435743}" dt="2024-05-27T07:27:55.500" v="8595"/>
          <ac:cxnSpMkLst>
            <pc:docMk/>
            <pc:sldMk cId="2039276682" sldId="953"/>
            <ac:cxnSpMk id="292" creationId="{9A6E15EF-C20D-FFE8-7BAF-A25DFF3309FA}"/>
          </ac:cxnSpMkLst>
        </pc:cxnChg>
        <pc:cxnChg chg="mod">
          <ac:chgData name="Phillip Kaufman" userId="c001b2a046940d7c" providerId="LiveId" clId="{5CB25B10-5B1C-4017-B167-ED3104435743}" dt="2024-05-14T07:13:05.369" v="839" actId="571"/>
          <ac:cxnSpMkLst>
            <pc:docMk/>
            <pc:sldMk cId="2039276682" sldId="953"/>
            <ac:cxnSpMk id="292" creationId="{D8A844C2-3143-C091-961D-9C3CD992A8A0}"/>
          </ac:cxnSpMkLst>
        </pc:cxnChg>
        <pc:cxnChg chg="mod">
          <ac:chgData name="Phillip Kaufman" userId="c001b2a046940d7c" providerId="LiveId" clId="{5CB25B10-5B1C-4017-B167-ED3104435743}" dt="2024-05-14T07:13:05.369" v="839" actId="571"/>
          <ac:cxnSpMkLst>
            <pc:docMk/>
            <pc:sldMk cId="2039276682" sldId="953"/>
            <ac:cxnSpMk id="293" creationId="{02B2D568-F39A-CAAC-FC3B-D60576CB8D6A}"/>
          </ac:cxnSpMkLst>
        </pc:cxnChg>
        <pc:cxnChg chg="mod">
          <ac:chgData name="Phillip Kaufman" userId="c001b2a046940d7c" providerId="LiveId" clId="{5CB25B10-5B1C-4017-B167-ED3104435743}" dt="2024-05-27T07:27:55.500" v="8595"/>
          <ac:cxnSpMkLst>
            <pc:docMk/>
            <pc:sldMk cId="2039276682" sldId="953"/>
            <ac:cxnSpMk id="293" creationId="{95A8938D-18D9-B9CE-5683-34855AA9BFE5}"/>
          </ac:cxnSpMkLst>
        </pc:cxnChg>
        <pc:cxnChg chg="mod">
          <ac:chgData name="Phillip Kaufman" userId="c001b2a046940d7c" providerId="LiveId" clId="{5CB25B10-5B1C-4017-B167-ED3104435743}" dt="2024-05-27T07:27:55.500" v="8595"/>
          <ac:cxnSpMkLst>
            <pc:docMk/>
            <pc:sldMk cId="2039276682" sldId="953"/>
            <ac:cxnSpMk id="294" creationId="{2E7FE92F-DCE6-2FB6-3579-716F2FB13B81}"/>
          </ac:cxnSpMkLst>
        </pc:cxnChg>
        <pc:cxnChg chg="mod">
          <ac:chgData name="Phillip Kaufman" userId="c001b2a046940d7c" providerId="LiveId" clId="{5CB25B10-5B1C-4017-B167-ED3104435743}" dt="2024-05-14T07:13:05.369" v="839" actId="571"/>
          <ac:cxnSpMkLst>
            <pc:docMk/>
            <pc:sldMk cId="2039276682" sldId="953"/>
            <ac:cxnSpMk id="294" creationId="{A2DE3DB1-4761-4490-5056-4A7FE934E9C6}"/>
          </ac:cxnSpMkLst>
        </pc:cxnChg>
        <pc:cxnChg chg="mod">
          <ac:chgData name="Phillip Kaufman" userId="c001b2a046940d7c" providerId="LiveId" clId="{5CB25B10-5B1C-4017-B167-ED3104435743}" dt="2024-05-27T07:27:55.500" v="8595"/>
          <ac:cxnSpMkLst>
            <pc:docMk/>
            <pc:sldMk cId="2039276682" sldId="953"/>
            <ac:cxnSpMk id="295" creationId="{54901678-7125-6101-F193-81D0C8B115D3}"/>
          </ac:cxnSpMkLst>
        </pc:cxnChg>
        <pc:cxnChg chg="mod">
          <ac:chgData name="Phillip Kaufman" userId="c001b2a046940d7c" providerId="LiveId" clId="{5CB25B10-5B1C-4017-B167-ED3104435743}" dt="2024-05-27T07:27:55.500" v="8595"/>
          <ac:cxnSpMkLst>
            <pc:docMk/>
            <pc:sldMk cId="2039276682" sldId="953"/>
            <ac:cxnSpMk id="296" creationId="{3899911A-BA40-3F3D-53C2-37DCF3CA1FCA}"/>
          </ac:cxnSpMkLst>
        </pc:cxnChg>
        <pc:cxnChg chg="mod">
          <ac:chgData name="Phillip Kaufman" userId="c001b2a046940d7c" providerId="LiveId" clId="{5CB25B10-5B1C-4017-B167-ED3104435743}" dt="2024-05-27T07:27:55.500" v="8595"/>
          <ac:cxnSpMkLst>
            <pc:docMk/>
            <pc:sldMk cId="2039276682" sldId="953"/>
            <ac:cxnSpMk id="297" creationId="{A3E1349A-6AE2-18A9-E9CD-947D08FB3679}"/>
          </ac:cxnSpMkLst>
        </pc:cxnChg>
        <pc:cxnChg chg="mod">
          <ac:chgData name="Phillip Kaufman" userId="c001b2a046940d7c" providerId="LiveId" clId="{5CB25B10-5B1C-4017-B167-ED3104435743}" dt="2024-05-14T07:13:05.369" v="839" actId="571"/>
          <ac:cxnSpMkLst>
            <pc:docMk/>
            <pc:sldMk cId="2039276682" sldId="953"/>
            <ac:cxnSpMk id="298" creationId="{3DB893B9-6046-9D8C-E83B-6C021D55982E}"/>
          </ac:cxnSpMkLst>
        </pc:cxnChg>
        <pc:cxnChg chg="mod">
          <ac:chgData name="Phillip Kaufman" userId="c001b2a046940d7c" providerId="LiveId" clId="{5CB25B10-5B1C-4017-B167-ED3104435743}" dt="2024-05-27T07:27:55.500" v="8595"/>
          <ac:cxnSpMkLst>
            <pc:docMk/>
            <pc:sldMk cId="2039276682" sldId="953"/>
            <ac:cxnSpMk id="298" creationId="{C1DE2D7D-83F2-0638-F32C-500BADEF6ABB}"/>
          </ac:cxnSpMkLst>
        </pc:cxnChg>
        <pc:cxnChg chg="mod">
          <ac:chgData name="Phillip Kaufman" userId="c001b2a046940d7c" providerId="LiveId" clId="{5CB25B10-5B1C-4017-B167-ED3104435743}" dt="2024-05-14T07:13:05.369" v="839" actId="571"/>
          <ac:cxnSpMkLst>
            <pc:docMk/>
            <pc:sldMk cId="2039276682" sldId="953"/>
            <ac:cxnSpMk id="299" creationId="{3E39F9E4-6BC4-22A2-D8DD-77260EEDD20E}"/>
          </ac:cxnSpMkLst>
        </pc:cxnChg>
        <pc:cxnChg chg="mod">
          <ac:chgData name="Phillip Kaufman" userId="c001b2a046940d7c" providerId="LiveId" clId="{5CB25B10-5B1C-4017-B167-ED3104435743}" dt="2024-05-27T07:27:55.500" v="8595"/>
          <ac:cxnSpMkLst>
            <pc:docMk/>
            <pc:sldMk cId="2039276682" sldId="953"/>
            <ac:cxnSpMk id="299" creationId="{61B2CD2C-1C93-6D3A-F63B-F503A714A9ED}"/>
          </ac:cxnSpMkLst>
        </pc:cxnChg>
        <pc:cxnChg chg="mod">
          <ac:chgData name="Phillip Kaufman" userId="c001b2a046940d7c" providerId="LiveId" clId="{5CB25B10-5B1C-4017-B167-ED3104435743}" dt="2024-05-27T07:27:55.500" v="8595"/>
          <ac:cxnSpMkLst>
            <pc:docMk/>
            <pc:sldMk cId="2039276682" sldId="953"/>
            <ac:cxnSpMk id="300" creationId="{0447C46A-BD04-B6CA-F812-FDAF36B6E551}"/>
          </ac:cxnSpMkLst>
        </pc:cxnChg>
        <pc:cxnChg chg="mod">
          <ac:chgData name="Phillip Kaufman" userId="c001b2a046940d7c" providerId="LiveId" clId="{5CB25B10-5B1C-4017-B167-ED3104435743}" dt="2024-05-27T07:27:55.500" v="8595"/>
          <ac:cxnSpMkLst>
            <pc:docMk/>
            <pc:sldMk cId="2039276682" sldId="953"/>
            <ac:cxnSpMk id="301" creationId="{65C404AE-8192-68E6-200A-6A7E88C31007}"/>
          </ac:cxnSpMkLst>
        </pc:cxnChg>
        <pc:cxnChg chg="mod">
          <ac:chgData name="Phillip Kaufman" userId="c001b2a046940d7c" providerId="LiveId" clId="{5CB25B10-5B1C-4017-B167-ED3104435743}" dt="2024-05-27T07:27:55.500" v="8595"/>
          <ac:cxnSpMkLst>
            <pc:docMk/>
            <pc:sldMk cId="2039276682" sldId="953"/>
            <ac:cxnSpMk id="302" creationId="{3597AD6F-26A3-1FC2-63F7-F06EDC0E2CD8}"/>
          </ac:cxnSpMkLst>
        </pc:cxnChg>
        <pc:cxnChg chg="mod">
          <ac:chgData name="Phillip Kaufman" userId="c001b2a046940d7c" providerId="LiveId" clId="{5CB25B10-5B1C-4017-B167-ED3104435743}" dt="2024-05-27T07:27:55.500" v="8595"/>
          <ac:cxnSpMkLst>
            <pc:docMk/>
            <pc:sldMk cId="2039276682" sldId="953"/>
            <ac:cxnSpMk id="303" creationId="{50144D49-561F-127C-9ABB-A4784F3B7627}"/>
          </ac:cxnSpMkLst>
        </pc:cxnChg>
        <pc:cxnChg chg="mod">
          <ac:chgData name="Phillip Kaufman" userId="c001b2a046940d7c" providerId="LiveId" clId="{5CB25B10-5B1C-4017-B167-ED3104435743}" dt="2024-05-27T07:27:55.500" v="8595"/>
          <ac:cxnSpMkLst>
            <pc:docMk/>
            <pc:sldMk cId="2039276682" sldId="953"/>
            <ac:cxnSpMk id="304" creationId="{45CBA2F9-5E6B-2190-8DD6-3EB5AF7DD416}"/>
          </ac:cxnSpMkLst>
        </pc:cxnChg>
        <pc:cxnChg chg="mod">
          <ac:chgData name="Phillip Kaufman" userId="c001b2a046940d7c" providerId="LiveId" clId="{5CB25B10-5B1C-4017-B167-ED3104435743}" dt="2024-05-27T07:27:55.500" v="8595"/>
          <ac:cxnSpMkLst>
            <pc:docMk/>
            <pc:sldMk cId="2039276682" sldId="953"/>
            <ac:cxnSpMk id="305" creationId="{CE7B42BB-64A6-F4F5-5E0B-B4C367A05072}"/>
          </ac:cxnSpMkLst>
        </pc:cxnChg>
        <pc:cxnChg chg="mod">
          <ac:chgData name="Phillip Kaufman" userId="c001b2a046940d7c" providerId="LiveId" clId="{5CB25B10-5B1C-4017-B167-ED3104435743}" dt="2024-05-27T07:27:55.500" v="8595"/>
          <ac:cxnSpMkLst>
            <pc:docMk/>
            <pc:sldMk cId="2039276682" sldId="953"/>
            <ac:cxnSpMk id="306" creationId="{678D770C-B7CE-A3B7-0F96-79824E6C7E7A}"/>
          </ac:cxnSpMkLst>
        </pc:cxnChg>
        <pc:cxnChg chg="mod">
          <ac:chgData name="Phillip Kaufman" userId="c001b2a046940d7c" providerId="LiveId" clId="{5CB25B10-5B1C-4017-B167-ED3104435743}" dt="2024-05-27T07:27:55.500" v="8595"/>
          <ac:cxnSpMkLst>
            <pc:docMk/>
            <pc:sldMk cId="2039276682" sldId="953"/>
            <ac:cxnSpMk id="307" creationId="{A0308123-E812-52CA-D187-0CA67A0E70AC}"/>
          </ac:cxnSpMkLst>
        </pc:cxnChg>
        <pc:cxnChg chg="mod">
          <ac:chgData name="Phillip Kaufman" userId="c001b2a046940d7c" providerId="LiveId" clId="{5CB25B10-5B1C-4017-B167-ED3104435743}" dt="2024-05-27T07:27:55.500" v="8595"/>
          <ac:cxnSpMkLst>
            <pc:docMk/>
            <pc:sldMk cId="2039276682" sldId="953"/>
            <ac:cxnSpMk id="308" creationId="{30C6DCF2-68BD-E911-658B-0C1AE61DEB2C}"/>
          </ac:cxnSpMkLst>
        </pc:cxnChg>
        <pc:cxnChg chg="mod">
          <ac:chgData name="Phillip Kaufman" userId="c001b2a046940d7c" providerId="LiveId" clId="{5CB25B10-5B1C-4017-B167-ED3104435743}" dt="2024-05-27T07:27:55.500" v="8595"/>
          <ac:cxnSpMkLst>
            <pc:docMk/>
            <pc:sldMk cId="2039276682" sldId="953"/>
            <ac:cxnSpMk id="309" creationId="{7F98D351-ED73-A310-2460-9C4E530259BF}"/>
          </ac:cxnSpMkLst>
        </pc:cxnChg>
        <pc:cxnChg chg="mod">
          <ac:chgData name="Phillip Kaufman" userId="c001b2a046940d7c" providerId="LiveId" clId="{5CB25B10-5B1C-4017-B167-ED3104435743}" dt="2024-05-27T07:27:55.500" v="8595"/>
          <ac:cxnSpMkLst>
            <pc:docMk/>
            <pc:sldMk cId="2039276682" sldId="953"/>
            <ac:cxnSpMk id="310" creationId="{525430BF-5459-6AA0-102B-D7EC9788962C}"/>
          </ac:cxnSpMkLst>
        </pc:cxnChg>
        <pc:cxnChg chg="mod">
          <ac:chgData name="Phillip Kaufman" userId="c001b2a046940d7c" providerId="LiveId" clId="{5CB25B10-5B1C-4017-B167-ED3104435743}" dt="2024-05-27T07:27:55.500" v="8595"/>
          <ac:cxnSpMkLst>
            <pc:docMk/>
            <pc:sldMk cId="2039276682" sldId="953"/>
            <ac:cxnSpMk id="311" creationId="{918C11E4-0E8C-B428-D7F0-12B443287678}"/>
          </ac:cxnSpMkLst>
        </pc:cxnChg>
        <pc:cxnChg chg="mod">
          <ac:chgData name="Phillip Kaufman" userId="c001b2a046940d7c" providerId="LiveId" clId="{5CB25B10-5B1C-4017-B167-ED3104435743}" dt="2024-05-27T07:27:55.500" v="8595"/>
          <ac:cxnSpMkLst>
            <pc:docMk/>
            <pc:sldMk cId="2039276682" sldId="953"/>
            <ac:cxnSpMk id="312" creationId="{706A325A-577D-9835-C21F-2D7DD25B697E}"/>
          </ac:cxnSpMkLst>
        </pc:cxnChg>
        <pc:cxnChg chg="mod">
          <ac:chgData name="Phillip Kaufman" userId="c001b2a046940d7c" providerId="LiveId" clId="{5CB25B10-5B1C-4017-B167-ED3104435743}" dt="2024-05-27T07:27:55.500" v="8595"/>
          <ac:cxnSpMkLst>
            <pc:docMk/>
            <pc:sldMk cId="2039276682" sldId="953"/>
            <ac:cxnSpMk id="313" creationId="{EB60FC3D-8DC3-F7CD-5FCF-C54CB41C55B6}"/>
          </ac:cxnSpMkLst>
        </pc:cxnChg>
        <pc:cxnChg chg="mod">
          <ac:chgData name="Phillip Kaufman" userId="c001b2a046940d7c" providerId="LiveId" clId="{5CB25B10-5B1C-4017-B167-ED3104435743}" dt="2024-05-27T07:27:55.500" v="8595"/>
          <ac:cxnSpMkLst>
            <pc:docMk/>
            <pc:sldMk cId="2039276682" sldId="953"/>
            <ac:cxnSpMk id="314" creationId="{DCF7BC60-AC88-64E3-39A9-E29E7FFD9044}"/>
          </ac:cxnSpMkLst>
        </pc:cxnChg>
        <pc:cxnChg chg="mod">
          <ac:chgData name="Phillip Kaufman" userId="c001b2a046940d7c" providerId="LiveId" clId="{5CB25B10-5B1C-4017-B167-ED3104435743}" dt="2024-05-27T07:27:55.500" v="8595"/>
          <ac:cxnSpMkLst>
            <pc:docMk/>
            <pc:sldMk cId="2039276682" sldId="953"/>
            <ac:cxnSpMk id="315" creationId="{8F29AC40-2AA2-E9A8-BC06-6C7030EDABA2}"/>
          </ac:cxnSpMkLst>
        </pc:cxnChg>
        <pc:cxnChg chg="mod">
          <ac:chgData name="Phillip Kaufman" userId="c001b2a046940d7c" providerId="LiveId" clId="{5CB25B10-5B1C-4017-B167-ED3104435743}" dt="2024-05-27T07:27:55.500" v="8595"/>
          <ac:cxnSpMkLst>
            <pc:docMk/>
            <pc:sldMk cId="2039276682" sldId="953"/>
            <ac:cxnSpMk id="319" creationId="{226FB8BA-07D7-A0A1-9AF9-4B7D8A9BBA35}"/>
          </ac:cxnSpMkLst>
        </pc:cxnChg>
        <pc:cxnChg chg="mod">
          <ac:chgData name="Phillip Kaufman" userId="c001b2a046940d7c" providerId="LiveId" clId="{5CB25B10-5B1C-4017-B167-ED3104435743}" dt="2024-05-27T07:27:55.500" v="8595"/>
          <ac:cxnSpMkLst>
            <pc:docMk/>
            <pc:sldMk cId="2039276682" sldId="953"/>
            <ac:cxnSpMk id="320" creationId="{D264E93E-69E4-0096-2C21-63788BD05DE1}"/>
          </ac:cxnSpMkLst>
        </pc:cxnChg>
        <pc:cxnChg chg="mod">
          <ac:chgData name="Phillip Kaufman" userId="c001b2a046940d7c" providerId="LiveId" clId="{5CB25B10-5B1C-4017-B167-ED3104435743}" dt="2024-05-27T07:27:57.676" v="8597"/>
          <ac:cxnSpMkLst>
            <pc:docMk/>
            <pc:sldMk cId="2039276682" sldId="953"/>
            <ac:cxnSpMk id="330" creationId="{232CF4C7-5349-3875-8325-CD4059D80A8F}"/>
          </ac:cxnSpMkLst>
        </pc:cxnChg>
        <pc:cxnChg chg="mod">
          <ac:chgData name="Phillip Kaufman" userId="c001b2a046940d7c" providerId="LiveId" clId="{5CB25B10-5B1C-4017-B167-ED3104435743}" dt="2024-05-27T07:27:57.676" v="8597"/>
          <ac:cxnSpMkLst>
            <pc:docMk/>
            <pc:sldMk cId="2039276682" sldId="953"/>
            <ac:cxnSpMk id="331" creationId="{0C1DD848-0777-B2BB-59C5-44E8D71F9809}"/>
          </ac:cxnSpMkLst>
        </pc:cxnChg>
        <pc:cxnChg chg="mod">
          <ac:chgData name="Phillip Kaufman" userId="c001b2a046940d7c" providerId="LiveId" clId="{5CB25B10-5B1C-4017-B167-ED3104435743}" dt="2024-05-27T07:27:57.676" v="8597"/>
          <ac:cxnSpMkLst>
            <pc:docMk/>
            <pc:sldMk cId="2039276682" sldId="953"/>
            <ac:cxnSpMk id="338" creationId="{4BE2804F-2A23-0C13-7A75-0A880BED2BD8}"/>
          </ac:cxnSpMkLst>
        </pc:cxnChg>
        <pc:cxnChg chg="mod">
          <ac:chgData name="Phillip Kaufman" userId="c001b2a046940d7c" providerId="LiveId" clId="{5CB25B10-5B1C-4017-B167-ED3104435743}" dt="2024-05-27T07:27:57.676" v="8597"/>
          <ac:cxnSpMkLst>
            <pc:docMk/>
            <pc:sldMk cId="2039276682" sldId="953"/>
            <ac:cxnSpMk id="339" creationId="{3F1DFD1E-05B1-ADCF-4FCA-47EED8311A69}"/>
          </ac:cxnSpMkLst>
        </pc:cxnChg>
        <pc:cxnChg chg="mod">
          <ac:chgData name="Phillip Kaufman" userId="c001b2a046940d7c" providerId="LiveId" clId="{5CB25B10-5B1C-4017-B167-ED3104435743}" dt="2024-05-27T07:27:57.676" v="8597"/>
          <ac:cxnSpMkLst>
            <pc:docMk/>
            <pc:sldMk cId="2039276682" sldId="953"/>
            <ac:cxnSpMk id="344" creationId="{8767B337-AD9B-A8EA-62DC-96CF0CE248A1}"/>
          </ac:cxnSpMkLst>
        </pc:cxnChg>
        <pc:cxnChg chg="mod">
          <ac:chgData name="Phillip Kaufman" userId="c001b2a046940d7c" providerId="LiveId" clId="{5CB25B10-5B1C-4017-B167-ED3104435743}" dt="2024-05-27T07:27:57.676" v="8597"/>
          <ac:cxnSpMkLst>
            <pc:docMk/>
            <pc:sldMk cId="2039276682" sldId="953"/>
            <ac:cxnSpMk id="345" creationId="{780E14FD-95A2-2D4A-D4D5-A0380E5F90FE}"/>
          </ac:cxnSpMkLst>
        </pc:cxnChg>
        <pc:cxnChg chg="mod">
          <ac:chgData name="Phillip Kaufman" userId="c001b2a046940d7c" providerId="LiveId" clId="{5CB25B10-5B1C-4017-B167-ED3104435743}" dt="2024-05-27T07:27:57.676" v="8597"/>
          <ac:cxnSpMkLst>
            <pc:docMk/>
            <pc:sldMk cId="2039276682" sldId="953"/>
            <ac:cxnSpMk id="346" creationId="{CCDBE565-2A0B-3EE0-F8A4-D9BEF5132F9A}"/>
          </ac:cxnSpMkLst>
        </pc:cxnChg>
        <pc:cxnChg chg="mod">
          <ac:chgData name="Phillip Kaufman" userId="c001b2a046940d7c" providerId="LiveId" clId="{5CB25B10-5B1C-4017-B167-ED3104435743}" dt="2024-05-27T07:27:57.676" v="8597"/>
          <ac:cxnSpMkLst>
            <pc:docMk/>
            <pc:sldMk cId="2039276682" sldId="953"/>
            <ac:cxnSpMk id="347" creationId="{D78AD460-9972-B6BE-8091-3F0D98F0EF78}"/>
          </ac:cxnSpMkLst>
        </pc:cxnChg>
        <pc:cxnChg chg="mod">
          <ac:chgData name="Phillip Kaufman" userId="c001b2a046940d7c" providerId="LiveId" clId="{5CB25B10-5B1C-4017-B167-ED3104435743}" dt="2024-05-27T07:27:57.676" v="8597"/>
          <ac:cxnSpMkLst>
            <pc:docMk/>
            <pc:sldMk cId="2039276682" sldId="953"/>
            <ac:cxnSpMk id="348" creationId="{DEF239C5-E097-3918-F993-5D9157640671}"/>
          </ac:cxnSpMkLst>
        </pc:cxnChg>
        <pc:cxnChg chg="mod">
          <ac:chgData name="Phillip Kaufman" userId="c001b2a046940d7c" providerId="LiveId" clId="{5CB25B10-5B1C-4017-B167-ED3104435743}" dt="2024-05-27T07:27:57.676" v="8597"/>
          <ac:cxnSpMkLst>
            <pc:docMk/>
            <pc:sldMk cId="2039276682" sldId="953"/>
            <ac:cxnSpMk id="349" creationId="{F226AFB8-3612-9F48-FC36-3A552A818776}"/>
          </ac:cxnSpMkLst>
        </pc:cxnChg>
        <pc:cxnChg chg="mod">
          <ac:chgData name="Phillip Kaufman" userId="c001b2a046940d7c" providerId="LiveId" clId="{5CB25B10-5B1C-4017-B167-ED3104435743}" dt="2024-05-27T07:27:57.676" v="8597"/>
          <ac:cxnSpMkLst>
            <pc:docMk/>
            <pc:sldMk cId="2039276682" sldId="953"/>
            <ac:cxnSpMk id="350" creationId="{1B00A6AE-F535-85DB-CF8F-5403AD67C2AF}"/>
          </ac:cxnSpMkLst>
        </pc:cxnChg>
        <pc:cxnChg chg="mod">
          <ac:chgData name="Phillip Kaufman" userId="c001b2a046940d7c" providerId="LiveId" clId="{5CB25B10-5B1C-4017-B167-ED3104435743}" dt="2024-05-27T07:27:57.676" v="8597"/>
          <ac:cxnSpMkLst>
            <pc:docMk/>
            <pc:sldMk cId="2039276682" sldId="953"/>
            <ac:cxnSpMk id="351" creationId="{7E4E9E7A-A5CC-2A51-E6F4-3A1ED7FABD5B}"/>
          </ac:cxnSpMkLst>
        </pc:cxnChg>
        <pc:cxnChg chg="mod">
          <ac:chgData name="Phillip Kaufman" userId="c001b2a046940d7c" providerId="LiveId" clId="{5CB25B10-5B1C-4017-B167-ED3104435743}" dt="2024-05-27T07:27:57.676" v="8597"/>
          <ac:cxnSpMkLst>
            <pc:docMk/>
            <pc:sldMk cId="2039276682" sldId="953"/>
            <ac:cxnSpMk id="352" creationId="{E69732EF-5375-F696-23A7-E17CC9397AAF}"/>
          </ac:cxnSpMkLst>
        </pc:cxnChg>
        <pc:cxnChg chg="mod">
          <ac:chgData name="Phillip Kaufman" userId="c001b2a046940d7c" providerId="LiveId" clId="{5CB25B10-5B1C-4017-B167-ED3104435743}" dt="2024-05-27T07:27:57.676" v="8597"/>
          <ac:cxnSpMkLst>
            <pc:docMk/>
            <pc:sldMk cId="2039276682" sldId="953"/>
            <ac:cxnSpMk id="353" creationId="{68AB09CA-7959-37CF-01F2-6C9165298688}"/>
          </ac:cxnSpMkLst>
        </pc:cxnChg>
        <pc:cxnChg chg="mod">
          <ac:chgData name="Phillip Kaufman" userId="c001b2a046940d7c" providerId="LiveId" clId="{5CB25B10-5B1C-4017-B167-ED3104435743}" dt="2024-05-27T07:27:57.676" v="8597"/>
          <ac:cxnSpMkLst>
            <pc:docMk/>
            <pc:sldMk cId="2039276682" sldId="953"/>
            <ac:cxnSpMk id="354" creationId="{A8B84FB3-3B80-A60C-2C40-3FBE8FA66799}"/>
          </ac:cxnSpMkLst>
        </pc:cxnChg>
        <pc:cxnChg chg="mod">
          <ac:chgData name="Phillip Kaufman" userId="c001b2a046940d7c" providerId="LiveId" clId="{5CB25B10-5B1C-4017-B167-ED3104435743}" dt="2024-05-27T07:27:57.676" v="8597"/>
          <ac:cxnSpMkLst>
            <pc:docMk/>
            <pc:sldMk cId="2039276682" sldId="953"/>
            <ac:cxnSpMk id="355" creationId="{E84E05AE-C784-F09C-60F9-69D311691FFB}"/>
          </ac:cxnSpMkLst>
        </pc:cxnChg>
        <pc:cxnChg chg="mod">
          <ac:chgData name="Phillip Kaufman" userId="c001b2a046940d7c" providerId="LiveId" clId="{5CB25B10-5B1C-4017-B167-ED3104435743}" dt="2024-05-27T07:27:57.676" v="8597"/>
          <ac:cxnSpMkLst>
            <pc:docMk/>
            <pc:sldMk cId="2039276682" sldId="953"/>
            <ac:cxnSpMk id="356" creationId="{EC832B88-42E8-D37E-AC6F-BF4155B421D6}"/>
          </ac:cxnSpMkLst>
        </pc:cxnChg>
        <pc:cxnChg chg="mod">
          <ac:chgData name="Phillip Kaufman" userId="c001b2a046940d7c" providerId="LiveId" clId="{5CB25B10-5B1C-4017-B167-ED3104435743}" dt="2024-05-27T07:27:57.676" v="8597"/>
          <ac:cxnSpMkLst>
            <pc:docMk/>
            <pc:sldMk cId="2039276682" sldId="953"/>
            <ac:cxnSpMk id="357" creationId="{D0E2C63D-1C3D-933B-1914-7DF331C45206}"/>
          </ac:cxnSpMkLst>
        </pc:cxnChg>
        <pc:cxnChg chg="mod">
          <ac:chgData name="Phillip Kaufman" userId="c001b2a046940d7c" providerId="LiveId" clId="{5CB25B10-5B1C-4017-B167-ED3104435743}" dt="2024-05-27T07:27:57.676" v="8597"/>
          <ac:cxnSpMkLst>
            <pc:docMk/>
            <pc:sldMk cId="2039276682" sldId="953"/>
            <ac:cxnSpMk id="358" creationId="{3591FBA7-FB89-28D2-8AB3-CF6F1934D102}"/>
          </ac:cxnSpMkLst>
        </pc:cxnChg>
        <pc:cxnChg chg="mod">
          <ac:chgData name="Phillip Kaufman" userId="c001b2a046940d7c" providerId="LiveId" clId="{5CB25B10-5B1C-4017-B167-ED3104435743}" dt="2024-05-27T07:27:57.676" v="8597"/>
          <ac:cxnSpMkLst>
            <pc:docMk/>
            <pc:sldMk cId="2039276682" sldId="953"/>
            <ac:cxnSpMk id="359" creationId="{5F6A73C7-2B80-068D-A670-C0A415C1690E}"/>
          </ac:cxnSpMkLst>
        </pc:cxnChg>
        <pc:cxnChg chg="mod">
          <ac:chgData name="Phillip Kaufman" userId="c001b2a046940d7c" providerId="LiveId" clId="{5CB25B10-5B1C-4017-B167-ED3104435743}" dt="2024-05-27T07:27:57.676" v="8597"/>
          <ac:cxnSpMkLst>
            <pc:docMk/>
            <pc:sldMk cId="2039276682" sldId="953"/>
            <ac:cxnSpMk id="360" creationId="{93BC3C76-BF36-F9E2-75DC-4B5A355D4FA3}"/>
          </ac:cxnSpMkLst>
        </pc:cxnChg>
        <pc:cxnChg chg="mod">
          <ac:chgData name="Phillip Kaufman" userId="c001b2a046940d7c" providerId="LiveId" clId="{5CB25B10-5B1C-4017-B167-ED3104435743}" dt="2024-05-27T07:27:57.676" v="8597"/>
          <ac:cxnSpMkLst>
            <pc:docMk/>
            <pc:sldMk cId="2039276682" sldId="953"/>
            <ac:cxnSpMk id="361" creationId="{B1CB20E7-5898-9862-C808-7027D75D8E22}"/>
          </ac:cxnSpMkLst>
        </pc:cxnChg>
        <pc:cxnChg chg="mod">
          <ac:chgData name="Phillip Kaufman" userId="c001b2a046940d7c" providerId="LiveId" clId="{5CB25B10-5B1C-4017-B167-ED3104435743}" dt="2024-05-27T07:27:57.676" v="8597"/>
          <ac:cxnSpMkLst>
            <pc:docMk/>
            <pc:sldMk cId="2039276682" sldId="953"/>
            <ac:cxnSpMk id="362" creationId="{258A5824-BF3E-E0A8-0C34-FF466420684A}"/>
          </ac:cxnSpMkLst>
        </pc:cxnChg>
        <pc:cxnChg chg="mod">
          <ac:chgData name="Phillip Kaufman" userId="c001b2a046940d7c" providerId="LiveId" clId="{5CB25B10-5B1C-4017-B167-ED3104435743}" dt="2024-05-27T07:27:57.676" v="8597"/>
          <ac:cxnSpMkLst>
            <pc:docMk/>
            <pc:sldMk cId="2039276682" sldId="953"/>
            <ac:cxnSpMk id="363" creationId="{6CAA7FC8-32CF-0D3F-977F-2EF2F27052AB}"/>
          </ac:cxnSpMkLst>
        </pc:cxnChg>
        <pc:cxnChg chg="mod">
          <ac:chgData name="Phillip Kaufman" userId="c001b2a046940d7c" providerId="LiveId" clId="{5CB25B10-5B1C-4017-B167-ED3104435743}" dt="2024-05-27T07:27:57.676" v="8597"/>
          <ac:cxnSpMkLst>
            <pc:docMk/>
            <pc:sldMk cId="2039276682" sldId="953"/>
            <ac:cxnSpMk id="364" creationId="{94FD0282-5AB7-475B-2589-2FE91F91739A}"/>
          </ac:cxnSpMkLst>
        </pc:cxnChg>
        <pc:cxnChg chg="mod">
          <ac:chgData name="Phillip Kaufman" userId="c001b2a046940d7c" providerId="LiveId" clId="{5CB25B10-5B1C-4017-B167-ED3104435743}" dt="2024-05-27T07:27:57.676" v="8597"/>
          <ac:cxnSpMkLst>
            <pc:docMk/>
            <pc:sldMk cId="2039276682" sldId="953"/>
            <ac:cxnSpMk id="365" creationId="{3B5EBF91-1525-A1A1-FF8E-CCC12353F1CD}"/>
          </ac:cxnSpMkLst>
        </pc:cxnChg>
        <pc:cxnChg chg="mod">
          <ac:chgData name="Phillip Kaufman" userId="c001b2a046940d7c" providerId="LiveId" clId="{5CB25B10-5B1C-4017-B167-ED3104435743}" dt="2024-05-27T07:27:57.676" v="8597"/>
          <ac:cxnSpMkLst>
            <pc:docMk/>
            <pc:sldMk cId="2039276682" sldId="953"/>
            <ac:cxnSpMk id="366" creationId="{E6F7C4D4-4465-1A52-0AEA-C58B985F2EFF}"/>
          </ac:cxnSpMkLst>
        </pc:cxnChg>
        <pc:cxnChg chg="mod">
          <ac:chgData name="Phillip Kaufman" userId="c001b2a046940d7c" providerId="LiveId" clId="{5CB25B10-5B1C-4017-B167-ED3104435743}" dt="2024-05-27T07:27:57.676" v="8597"/>
          <ac:cxnSpMkLst>
            <pc:docMk/>
            <pc:sldMk cId="2039276682" sldId="953"/>
            <ac:cxnSpMk id="367" creationId="{246A8767-A103-73DD-8DFF-444FD7B97EEB}"/>
          </ac:cxnSpMkLst>
        </pc:cxnChg>
        <pc:cxnChg chg="mod">
          <ac:chgData name="Phillip Kaufman" userId="c001b2a046940d7c" providerId="LiveId" clId="{5CB25B10-5B1C-4017-B167-ED3104435743}" dt="2024-05-27T07:27:57.676" v="8597"/>
          <ac:cxnSpMkLst>
            <pc:docMk/>
            <pc:sldMk cId="2039276682" sldId="953"/>
            <ac:cxnSpMk id="368" creationId="{712BCAF1-D125-E278-3770-523162332444}"/>
          </ac:cxnSpMkLst>
        </pc:cxnChg>
        <pc:cxnChg chg="mod">
          <ac:chgData name="Phillip Kaufman" userId="c001b2a046940d7c" providerId="LiveId" clId="{5CB25B10-5B1C-4017-B167-ED3104435743}" dt="2024-05-27T07:27:57.676" v="8597"/>
          <ac:cxnSpMkLst>
            <pc:docMk/>
            <pc:sldMk cId="2039276682" sldId="953"/>
            <ac:cxnSpMk id="369" creationId="{24F584D3-2EE8-E3A8-6C64-9A12130CB849}"/>
          </ac:cxnSpMkLst>
        </pc:cxnChg>
        <pc:cxnChg chg="mod">
          <ac:chgData name="Phillip Kaufman" userId="c001b2a046940d7c" providerId="LiveId" clId="{5CB25B10-5B1C-4017-B167-ED3104435743}" dt="2024-05-27T07:27:57.676" v="8597"/>
          <ac:cxnSpMkLst>
            <pc:docMk/>
            <pc:sldMk cId="2039276682" sldId="953"/>
            <ac:cxnSpMk id="370" creationId="{3C6762F0-A640-CCAD-04DF-46B439D4D9AE}"/>
          </ac:cxnSpMkLst>
        </pc:cxnChg>
        <pc:cxnChg chg="mod">
          <ac:chgData name="Phillip Kaufman" userId="c001b2a046940d7c" providerId="LiveId" clId="{5CB25B10-5B1C-4017-B167-ED3104435743}" dt="2024-05-27T07:27:57.676" v="8597"/>
          <ac:cxnSpMkLst>
            <pc:docMk/>
            <pc:sldMk cId="2039276682" sldId="953"/>
            <ac:cxnSpMk id="371" creationId="{34F8E708-8A27-D870-5146-D9231A083EE4}"/>
          </ac:cxnSpMkLst>
        </pc:cxnChg>
        <pc:cxnChg chg="mod">
          <ac:chgData name="Phillip Kaufman" userId="c001b2a046940d7c" providerId="LiveId" clId="{5CB25B10-5B1C-4017-B167-ED3104435743}" dt="2024-05-27T07:27:57.676" v="8597"/>
          <ac:cxnSpMkLst>
            <pc:docMk/>
            <pc:sldMk cId="2039276682" sldId="953"/>
            <ac:cxnSpMk id="372" creationId="{9EF687E1-E846-E0AD-0F8B-6D4139D91B69}"/>
          </ac:cxnSpMkLst>
        </pc:cxnChg>
        <pc:cxnChg chg="mod">
          <ac:chgData name="Phillip Kaufman" userId="c001b2a046940d7c" providerId="LiveId" clId="{5CB25B10-5B1C-4017-B167-ED3104435743}" dt="2024-05-27T07:27:57.676" v="8597"/>
          <ac:cxnSpMkLst>
            <pc:docMk/>
            <pc:sldMk cId="2039276682" sldId="953"/>
            <ac:cxnSpMk id="373" creationId="{7B6EAD82-A49C-2B14-8B23-05AB9AD9813D}"/>
          </ac:cxnSpMkLst>
        </pc:cxnChg>
        <pc:cxnChg chg="mod">
          <ac:chgData name="Phillip Kaufman" userId="c001b2a046940d7c" providerId="LiveId" clId="{5CB25B10-5B1C-4017-B167-ED3104435743}" dt="2024-05-27T07:27:57.676" v="8597"/>
          <ac:cxnSpMkLst>
            <pc:docMk/>
            <pc:sldMk cId="2039276682" sldId="953"/>
            <ac:cxnSpMk id="374" creationId="{5C3072A0-3CD5-9F8A-2CDD-AD6D8F03DC04}"/>
          </ac:cxnSpMkLst>
        </pc:cxnChg>
        <pc:cxnChg chg="mod">
          <ac:chgData name="Phillip Kaufman" userId="c001b2a046940d7c" providerId="LiveId" clId="{5CB25B10-5B1C-4017-B167-ED3104435743}" dt="2024-05-27T07:27:57.676" v="8597"/>
          <ac:cxnSpMkLst>
            <pc:docMk/>
            <pc:sldMk cId="2039276682" sldId="953"/>
            <ac:cxnSpMk id="375" creationId="{97623BE6-50D7-5D8B-4D69-C3B06F52F6E7}"/>
          </ac:cxnSpMkLst>
        </pc:cxnChg>
        <pc:cxnChg chg="mod">
          <ac:chgData name="Phillip Kaufman" userId="c001b2a046940d7c" providerId="LiveId" clId="{5CB25B10-5B1C-4017-B167-ED3104435743}" dt="2024-05-27T07:27:57.676" v="8597"/>
          <ac:cxnSpMkLst>
            <pc:docMk/>
            <pc:sldMk cId="2039276682" sldId="953"/>
            <ac:cxnSpMk id="379" creationId="{9BC3CBB0-9B68-551B-2904-1407FA22B49E}"/>
          </ac:cxnSpMkLst>
        </pc:cxnChg>
        <pc:cxnChg chg="mod">
          <ac:chgData name="Phillip Kaufman" userId="c001b2a046940d7c" providerId="LiveId" clId="{5CB25B10-5B1C-4017-B167-ED3104435743}" dt="2024-05-27T07:27:57.676" v="8597"/>
          <ac:cxnSpMkLst>
            <pc:docMk/>
            <pc:sldMk cId="2039276682" sldId="953"/>
            <ac:cxnSpMk id="380" creationId="{19ECCEEB-E39D-B185-AD35-064FE4256CAE}"/>
          </ac:cxnSpMkLst>
        </pc:cxnChg>
        <pc:cxnChg chg="mod">
          <ac:chgData name="Phillip Kaufman" userId="c001b2a046940d7c" providerId="LiveId" clId="{5CB25B10-5B1C-4017-B167-ED3104435743}" dt="2024-05-27T07:28:33.746" v="8605" actId="165"/>
          <ac:cxnSpMkLst>
            <pc:docMk/>
            <pc:sldMk cId="2039276682" sldId="953"/>
            <ac:cxnSpMk id="390" creationId="{D3464A3F-7ED5-6898-7ACA-12EA3EA6CECB}"/>
          </ac:cxnSpMkLst>
        </pc:cxnChg>
        <pc:cxnChg chg="mod">
          <ac:chgData name="Phillip Kaufman" userId="c001b2a046940d7c" providerId="LiveId" clId="{5CB25B10-5B1C-4017-B167-ED3104435743}" dt="2024-05-27T07:28:33.746" v="8605" actId="165"/>
          <ac:cxnSpMkLst>
            <pc:docMk/>
            <pc:sldMk cId="2039276682" sldId="953"/>
            <ac:cxnSpMk id="391" creationId="{5B70B971-110A-7C99-F183-B7F1F2B3938E}"/>
          </ac:cxnSpMkLst>
        </pc:cxnChg>
        <pc:cxnChg chg="mod">
          <ac:chgData name="Phillip Kaufman" userId="c001b2a046940d7c" providerId="LiveId" clId="{5CB25B10-5B1C-4017-B167-ED3104435743}" dt="2024-05-27T07:28:33.746" v="8605" actId="165"/>
          <ac:cxnSpMkLst>
            <pc:docMk/>
            <pc:sldMk cId="2039276682" sldId="953"/>
            <ac:cxnSpMk id="398" creationId="{2ECCAA8D-CD57-1FCD-F31D-0C853FFBBE6E}"/>
          </ac:cxnSpMkLst>
        </pc:cxnChg>
        <pc:cxnChg chg="mod">
          <ac:chgData name="Phillip Kaufman" userId="c001b2a046940d7c" providerId="LiveId" clId="{5CB25B10-5B1C-4017-B167-ED3104435743}" dt="2024-05-27T07:28:33.746" v="8605" actId="165"/>
          <ac:cxnSpMkLst>
            <pc:docMk/>
            <pc:sldMk cId="2039276682" sldId="953"/>
            <ac:cxnSpMk id="399" creationId="{C5092C6E-0F1F-865D-AEEC-7B5EAEBB7D54}"/>
          </ac:cxnSpMkLst>
        </pc:cxnChg>
        <pc:cxnChg chg="mod">
          <ac:chgData name="Phillip Kaufman" userId="c001b2a046940d7c" providerId="LiveId" clId="{5CB25B10-5B1C-4017-B167-ED3104435743}" dt="2024-05-27T07:28:37.827" v="8606" actId="165"/>
          <ac:cxnSpMkLst>
            <pc:docMk/>
            <pc:sldMk cId="2039276682" sldId="953"/>
            <ac:cxnSpMk id="404" creationId="{4BDE502A-87F6-6958-8C47-72BB0F28635A}"/>
          </ac:cxnSpMkLst>
        </pc:cxnChg>
        <pc:cxnChg chg="mod">
          <ac:chgData name="Phillip Kaufman" userId="c001b2a046940d7c" providerId="LiveId" clId="{5CB25B10-5B1C-4017-B167-ED3104435743}" dt="2024-05-27T07:28:37.827" v="8606" actId="165"/>
          <ac:cxnSpMkLst>
            <pc:docMk/>
            <pc:sldMk cId="2039276682" sldId="953"/>
            <ac:cxnSpMk id="405" creationId="{D13A1898-80ED-4629-D73D-05469AA98146}"/>
          </ac:cxnSpMkLst>
        </pc:cxnChg>
        <pc:cxnChg chg="mod">
          <ac:chgData name="Phillip Kaufman" userId="c001b2a046940d7c" providerId="LiveId" clId="{5CB25B10-5B1C-4017-B167-ED3104435743}" dt="2024-05-27T07:28:37.827" v="8606" actId="165"/>
          <ac:cxnSpMkLst>
            <pc:docMk/>
            <pc:sldMk cId="2039276682" sldId="953"/>
            <ac:cxnSpMk id="406" creationId="{1CD40A30-14B5-E660-53AA-E9B0F3A3BD64}"/>
          </ac:cxnSpMkLst>
        </pc:cxnChg>
        <pc:cxnChg chg="mod">
          <ac:chgData name="Phillip Kaufman" userId="c001b2a046940d7c" providerId="LiveId" clId="{5CB25B10-5B1C-4017-B167-ED3104435743}" dt="2024-05-27T07:28:37.827" v="8606" actId="165"/>
          <ac:cxnSpMkLst>
            <pc:docMk/>
            <pc:sldMk cId="2039276682" sldId="953"/>
            <ac:cxnSpMk id="407" creationId="{65D577BD-609D-30C3-0ECD-3F816393D1A3}"/>
          </ac:cxnSpMkLst>
        </pc:cxnChg>
        <pc:cxnChg chg="mod">
          <ac:chgData name="Phillip Kaufman" userId="c001b2a046940d7c" providerId="LiveId" clId="{5CB25B10-5B1C-4017-B167-ED3104435743}" dt="2024-05-27T07:28:37.827" v="8606" actId="165"/>
          <ac:cxnSpMkLst>
            <pc:docMk/>
            <pc:sldMk cId="2039276682" sldId="953"/>
            <ac:cxnSpMk id="408" creationId="{41F320E6-CDBD-1DE3-B30B-5F9D6522F639}"/>
          </ac:cxnSpMkLst>
        </pc:cxnChg>
        <pc:cxnChg chg="mod">
          <ac:chgData name="Phillip Kaufman" userId="c001b2a046940d7c" providerId="LiveId" clId="{5CB25B10-5B1C-4017-B167-ED3104435743}" dt="2024-05-27T07:28:37.827" v="8606" actId="165"/>
          <ac:cxnSpMkLst>
            <pc:docMk/>
            <pc:sldMk cId="2039276682" sldId="953"/>
            <ac:cxnSpMk id="409" creationId="{E3384A7C-455D-D5D9-6328-A51F8ABD660C}"/>
          </ac:cxnSpMkLst>
        </pc:cxnChg>
        <pc:cxnChg chg="mod">
          <ac:chgData name="Phillip Kaufman" userId="c001b2a046940d7c" providerId="LiveId" clId="{5CB25B10-5B1C-4017-B167-ED3104435743}" dt="2024-05-27T07:28:37.827" v="8606" actId="165"/>
          <ac:cxnSpMkLst>
            <pc:docMk/>
            <pc:sldMk cId="2039276682" sldId="953"/>
            <ac:cxnSpMk id="410" creationId="{AADD1F53-F887-16B7-BD9F-2FB61508673C}"/>
          </ac:cxnSpMkLst>
        </pc:cxnChg>
        <pc:cxnChg chg="mod">
          <ac:chgData name="Phillip Kaufman" userId="c001b2a046940d7c" providerId="LiveId" clId="{5CB25B10-5B1C-4017-B167-ED3104435743}" dt="2024-05-27T07:28:37.827" v="8606" actId="165"/>
          <ac:cxnSpMkLst>
            <pc:docMk/>
            <pc:sldMk cId="2039276682" sldId="953"/>
            <ac:cxnSpMk id="411" creationId="{FD974838-25AF-0D9C-7BC3-5E65654B7D49}"/>
          </ac:cxnSpMkLst>
        </pc:cxnChg>
        <pc:cxnChg chg="mod">
          <ac:chgData name="Phillip Kaufman" userId="c001b2a046940d7c" providerId="LiveId" clId="{5CB25B10-5B1C-4017-B167-ED3104435743}" dt="2024-05-27T07:28:37.827" v="8606" actId="165"/>
          <ac:cxnSpMkLst>
            <pc:docMk/>
            <pc:sldMk cId="2039276682" sldId="953"/>
            <ac:cxnSpMk id="412" creationId="{4ECCA631-9397-A93E-8593-14A1BB25E9DA}"/>
          </ac:cxnSpMkLst>
        </pc:cxnChg>
        <pc:cxnChg chg="mod">
          <ac:chgData name="Phillip Kaufman" userId="c001b2a046940d7c" providerId="LiveId" clId="{5CB25B10-5B1C-4017-B167-ED3104435743}" dt="2024-05-27T07:28:37.827" v="8606" actId="165"/>
          <ac:cxnSpMkLst>
            <pc:docMk/>
            <pc:sldMk cId="2039276682" sldId="953"/>
            <ac:cxnSpMk id="413" creationId="{FFE60965-1458-53A8-292A-3C4E15966362}"/>
          </ac:cxnSpMkLst>
        </pc:cxnChg>
        <pc:cxnChg chg="mod">
          <ac:chgData name="Phillip Kaufman" userId="c001b2a046940d7c" providerId="LiveId" clId="{5CB25B10-5B1C-4017-B167-ED3104435743}" dt="2024-05-27T07:28:37.827" v="8606" actId="165"/>
          <ac:cxnSpMkLst>
            <pc:docMk/>
            <pc:sldMk cId="2039276682" sldId="953"/>
            <ac:cxnSpMk id="414" creationId="{F70F499B-70CF-750F-2DE3-BA8FE0A45676}"/>
          </ac:cxnSpMkLst>
        </pc:cxnChg>
        <pc:cxnChg chg="mod">
          <ac:chgData name="Phillip Kaufman" userId="c001b2a046940d7c" providerId="LiveId" clId="{5CB25B10-5B1C-4017-B167-ED3104435743}" dt="2024-05-27T07:28:37.827" v="8606" actId="165"/>
          <ac:cxnSpMkLst>
            <pc:docMk/>
            <pc:sldMk cId="2039276682" sldId="953"/>
            <ac:cxnSpMk id="415" creationId="{B0C58E67-FE53-A64D-7E54-8930271681E7}"/>
          </ac:cxnSpMkLst>
        </pc:cxnChg>
        <pc:cxnChg chg="mod">
          <ac:chgData name="Phillip Kaufman" userId="c001b2a046940d7c" providerId="LiveId" clId="{5CB25B10-5B1C-4017-B167-ED3104435743}" dt="2024-05-27T07:28:37.827" v="8606" actId="165"/>
          <ac:cxnSpMkLst>
            <pc:docMk/>
            <pc:sldMk cId="2039276682" sldId="953"/>
            <ac:cxnSpMk id="416" creationId="{863F9BC8-F7CD-99A9-12C8-F3AB8DDF2504}"/>
          </ac:cxnSpMkLst>
        </pc:cxnChg>
        <pc:cxnChg chg="mod">
          <ac:chgData name="Phillip Kaufman" userId="c001b2a046940d7c" providerId="LiveId" clId="{5CB25B10-5B1C-4017-B167-ED3104435743}" dt="2024-05-27T07:28:37.827" v="8606" actId="165"/>
          <ac:cxnSpMkLst>
            <pc:docMk/>
            <pc:sldMk cId="2039276682" sldId="953"/>
            <ac:cxnSpMk id="417" creationId="{B943DFBF-9DDA-B45A-B83E-C1FAA4986512}"/>
          </ac:cxnSpMkLst>
        </pc:cxnChg>
        <pc:cxnChg chg="mod">
          <ac:chgData name="Phillip Kaufman" userId="c001b2a046940d7c" providerId="LiveId" clId="{5CB25B10-5B1C-4017-B167-ED3104435743}" dt="2024-05-27T07:28:37.827" v="8606" actId="165"/>
          <ac:cxnSpMkLst>
            <pc:docMk/>
            <pc:sldMk cId="2039276682" sldId="953"/>
            <ac:cxnSpMk id="418" creationId="{8FE688C3-0722-3D3A-0BBA-58AD8B46CEF9}"/>
          </ac:cxnSpMkLst>
        </pc:cxnChg>
        <pc:cxnChg chg="mod">
          <ac:chgData name="Phillip Kaufman" userId="c001b2a046940d7c" providerId="LiveId" clId="{5CB25B10-5B1C-4017-B167-ED3104435743}" dt="2024-05-27T07:28:37.827" v="8606" actId="165"/>
          <ac:cxnSpMkLst>
            <pc:docMk/>
            <pc:sldMk cId="2039276682" sldId="953"/>
            <ac:cxnSpMk id="419" creationId="{3A543322-49B3-830C-6765-B6FDFAA0C892}"/>
          </ac:cxnSpMkLst>
        </pc:cxnChg>
        <pc:cxnChg chg="mod">
          <ac:chgData name="Phillip Kaufman" userId="c001b2a046940d7c" providerId="LiveId" clId="{5CB25B10-5B1C-4017-B167-ED3104435743}" dt="2024-05-27T07:28:37.827" v="8606" actId="165"/>
          <ac:cxnSpMkLst>
            <pc:docMk/>
            <pc:sldMk cId="2039276682" sldId="953"/>
            <ac:cxnSpMk id="420" creationId="{B5168741-209B-5574-852B-55CA57E642A0}"/>
          </ac:cxnSpMkLst>
        </pc:cxnChg>
        <pc:cxnChg chg="mod">
          <ac:chgData name="Phillip Kaufman" userId="c001b2a046940d7c" providerId="LiveId" clId="{5CB25B10-5B1C-4017-B167-ED3104435743}" dt="2024-05-27T07:28:37.827" v="8606" actId="165"/>
          <ac:cxnSpMkLst>
            <pc:docMk/>
            <pc:sldMk cId="2039276682" sldId="953"/>
            <ac:cxnSpMk id="421" creationId="{F0EE648E-A625-6375-2588-AD67283EBB5F}"/>
          </ac:cxnSpMkLst>
        </pc:cxnChg>
        <pc:cxnChg chg="mod">
          <ac:chgData name="Phillip Kaufman" userId="c001b2a046940d7c" providerId="LiveId" clId="{5CB25B10-5B1C-4017-B167-ED3104435743}" dt="2024-05-27T07:28:37.827" v="8606" actId="165"/>
          <ac:cxnSpMkLst>
            <pc:docMk/>
            <pc:sldMk cId="2039276682" sldId="953"/>
            <ac:cxnSpMk id="422" creationId="{5213A4DD-6987-A913-34E1-E7402A12F67E}"/>
          </ac:cxnSpMkLst>
        </pc:cxnChg>
        <pc:cxnChg chg="mod">
          <ac:chgData name="Phillip Kaufman" userId="c001b2a046940d7c" providerId="LiveId" clId="{5CB25B10-5B1C-4017-B167-ED3104435743}" dt="2024-05-27T07:28:37.827" v="8606" actId="165"/>
          <ac:cxnSpMkLst>
            <pc:docMk/>
            <pc:sldMk cId="2039276682" sldId="953"/>
            <ac:cxnSpMk id="423" creationId="{28ED9AF6-0D0D-AA8C-1D9D-4544EEFD1863}"/>
          </ac:cxnSpMkLst>
        </pc:cxnChg>
        <pc:cxnChg chg="mod">
          <ac:chgData name="Phillip Kaufman" userId="c001b2a046940d7c" providerId="LiveId" clId="{5CB25B10-5B1C-4017-B167-ED3104435743}" dt="2024-05-27T07:28:37.827" v="8606" actId="165"/>
          <ac:cxnSpMkLst>
            <pc:docMk/>
            <pc:sldMk cId="2039276682" sldId="953"/>
            <ac:cxnSpMk id="424" creationId="{DBAC5C2C-A657-D632-3C6F-E0ECEA615311}"/>
          </ac:cxnSpMkLst>
        </pc:cxnChg>
        <pc:cxnChg chg="mod">
          <ac:chgData name="Phillip Kaufman" userId="c001b2a046940d7c" providerId="LiveId" clId="{5CB25B10-5B1C-4017-B167-ED3104435743}" dt="2024-05-27T07:28:37.827" v="8606" actId="165"/>
          <ac:cxnSpMkLst>
            <pc:docMk/>
            <pc:sldMk cId="2039276682" sldId="953"/>
            <ac:cxnSpMk id="425" creationId="{9A9CB52C-2664-CE32-E808-57BD3FA10203}"/>
          </ac:cxnSpMkLst>
        </pc:cxnChg>
        <pc:cxnChg chg="mod">
          <ac:chgData name="Phillip Kaufman" userId="c001b2a046940d7c" providerId="LiveId" clId="{5CB25B10-5B1C-4017-B167-ED3104435743}" dt="2024-05-27T07:28:37.827" v="8606" actId="165"/>
          <ac:cxnSpMkLst>
            <pc:docMk/>
            <pc:sldMk cId="2039276682" sldId="953"/>
            <ac:cxnSpMk id="426" creationId="{760EE052-BD4F-462E-D156-FD5988EAC7DE}"/>
          </ac:cxnSpMkLst>
        </pc:cxnChg>
        <pc:cxnChg chg="mod">
          <ac:chgData name="Phillip Kaufman" userId="c001b2a046940d7c" providerId="LiveId" clId="{5CB25B10-5B1C-4017-B167-ED3104435743}" dt="2024-05-27T07:28:37.827" v="8606" actId="165"/>
          <ac:cxnSpMkLst>
            <pc:docMk/>
            <pc:sldMk cId="2039276682" sldId="953"/>
            <ac:cxnSpMk id="427" creationId="{EC5A7DB9-28F3-BB4B-377F-5AA30FBDD621}"/>
          </ac:cxnSpMkLst>
        </pc:cxnChg>
        <pc:cxnChg chg="mod">
          <ac:chgData name="Phillip Kaufman" userId="c001b2a046940d7c" providerId="LiveId" clId="{5CB25B10-5B1C-4017-B167-ED3104435743}" dt="2024-05-27T07:28:37.827" v="8606" actId="165"/>
          <ac:cxnSpMkLst>
            <pc:docMk/>
            <pc:sldMk cId="2039276682" sldId="953"/>
            <ac:cxnSpMk id="428" creationId="{97340344-A4D5-70CB-7D47-E8391DC577DA}"/>
          </ac:cxnSpMkLst>
        </pc:cxnChg>
        <pc:cxnChg chg="mod">
          <ac:chgData name="Phillip Kaufman" userId="c001b2a046940d7c" providerId="LiveId" clId="{5CB25B10-5B1C-4017-B167-ED3104435743}" dt="2024-05-27T07:28:37.827" v="8606" actId="165"/>
          <ac:cxnSpMkLst>
            <pc:docMk/>
            <pc:sldMk cId="2039276682" sldId="953"/>
            <ac:cxnSpMk id="429" creationId="{5C045D9B-4509-0025-26F9-3F01DAA792DC}"/>
          </ac:cxnSpMkLst>
        </pc:cxnChg>
        <pc:cxnChg chg="mod">
          <ac:chgData name="Phillip Kaufman" userId="c001b2a046940d7c" providerId="LiveId" clId="{5CB25B10-5B1C-4017-B167-ED3104435743}" dt="2024-05-27T07:28:37.827" v="8606" actId="165"/>
          <ac:cxnSpMkLst>
            <pc:docMk/>
            <pc:sldMk cId="2039276682" sldId="953"/>
            <ac:cxnSpMk id="430" creationId="{83AD4907-9E01-6C6E-067A-7D6094552A7F}"/>
          </ac:cxnSpMkLst>
        </pc:cxnChg>
        <pc:cxnChg chg="mod">
          <ac:chgData name="Phillip Kaufman" userId="c001b2a046940d7c" providerId="LiveId" clId="{5CB25B10-5B1C-4017-B167-ED3104435743}" dt="2024-05-27T07:28:37.827" v="8606" actId="165"/>
          <ac:cxnSpMkLst>
            <pc:docMk/>
            <pc:sldMk cId="2039276682" sldId="953"/>
            <ac:cxnSpMk id="431" creationId="{7F8EA328-0E68-2877-1A03-BF43B6BAEA61}"/>
          </ac:cxnSpMkLst>
        </pc:cxnChg>
        <pc:cxnChg chg="mod">
          <ac:chgData name="Phillip Kaufman" userId="c001b2a046940d7c" providerId="LiveId" clId="{5CB25B10-5B1C-4017-B167-ED3104435743}" dt="2024-05-27T07:28:37.827" v="8606" actId="165"/>
          <ac:cxnSpMkLst>
            <pc:docMk/>
            <pc:sldMk cId="2039276682" sldId="953"/>
            <ac:cxnSpMk id="432" creationId="{DFE19D08-D1A9-1683-5989-70595718A9A6}"/>
          </ac:cxnSpMkLst>
        </pc:cxnChg>
        <pc:cxnChg chg="mod">
          <ac:chgData name="Phillip Kaufman" userId="c001b2a046940d7c" providerId="LiveId" clId="{5CB25B10-5B1C-4017-B167-ED3104435743}" dt="2024-05-27T07:28:37.827" v="8606" actId="165"/>
          <ac:cxnSpMkLst>
            <pc:docMk/>
            <pc:sldMk cId="2039276682" sldId="953"/>
            <ac:cxnSpMk id="433" creationId="{F0B9EE81-BE80-3E8E-7EB7-7DB7466BF53E}"/>
          </ac:cxnSpMkLst>
        </pc:cxnChg>
        <pc:cxnChg chg="mod">
          <ac:chgData name="Phillip Kaufman" userId="c001b2a046940d7c" providerId="LiveId" clId="{5CB25B10-5B1C-4017-B167-ED3104435743}" dt="2024-05-27T07:28:37.827" v="8606" actId="165"/>
          <ac:cxnSpMkLst>
            <pc:docMk/>
            <pc:sldMk cId="2039276682" sldId="953"/>
            <ac:cxnSpMk id="434" creationId="{DA451AAB-1E6B-C91E-1244-627E3FDBAD33}"/>
          </ac:cxnSpMkLst>
        </pc:cxnChg>
        <pc:cxnChg chg="mod">
          <ac:chgData name="Phillip Kaufman" userId="c001b2a046940d7c" providerId="LiveId" clId="{5CB25B10-5B1C-4017-B167-ED3104435743}" dt="2024-05-27T07:28:37.827" v="8606" actId="165"/>
          <ac:cxnSpMkLst>
            <pc:docMk/>
            <pc:sldMk cId="2039276682" sldId="953"/>
            <ac:cxnSpMk id="435" creationId="{01BFF2AB-7E06-48E6-6F52-ED48B0EEF780}"/>
          </ac:cxnSpMkLst>
        </pc:cxnChg>
        <pc:cxnChg chg="mod">
          <ac:chgData name="Phillip Kaufman" userId="c001b2a046940d7c" providerId="LiveId" clId="{5CB25B10-5B1C-4017-B167-ED3104435743}" dt="2024-05-27T07:28:37.827" v="8606" actId="165"/>
          <ac:cxnSpMkLst>
            <pc:docMk/>
            <pc:sldMk cId="2039276682" sldId="953"/>
            <ac:cxnSpMk id="439" creationId="{9192E0AF-002B-0712-980A-4B6E573F4C77}"/>
          </ac:cxnSpMkLst>
        </pc:cxnChg>
        <pc:cxnChg chg="mod">
          <ac:chgData name="Phillip Kaufman" userId="c001b2a046940d7c" providerId="LiveId" clId="{5CB25B10-5B1C-4017-B167-ED3104435743}" dt="2024-05-27T07:28:37.827" v="8606" actId="165"/>
          <ac:cxnSpMkLst>
            <pc:docMk/>
            <pc:sldMk cId="2039276682" sldId="953"/>
            <ac:cxnSpMk id="440" creationId="{9B2AAA8C-433F-A79F-F472-4A86988A6777}"/>
          </ac:cxnSpMkLst>
        </pc:cxnChg>
      </pc:sldChg>
      <pc:sldChg chg="addSp delSp modSp del mod">
        <pc:chgData name="Phillip Kaufman" userId="c001b2a046940d7c" providerId="LiveId" clId="{5CB25B10-5B1C-4017-B167-ED3104435743}" dt="2024-05-15T00:15:00.742" v="945" actId="47"/>
        <pc:sldMkLst>
          <pc:docMk/>
          <pc:sldMk cId="2372874198" sldId="954"/>
        </pc:sldMkLst>
        <pc:spChg chg="add mod">
          <ac:chgData name="Phillip Kaufman" userId="c001b2a046940d7c" providerId="LiveId" clId="{5CB25B10-5B1C-4017-B167-ED3104435743}" dt="2024-05-14T07:13:28.265" v="842"/>
          <ac:spMkLst>
            <pc:docMk/>
            <pc:sldMk cId="2372874198" sldId="954"/>
            <ac:spMk id="4" creationId="{3B424E0E-78C0-ECDC-4B64-25F8BE986C85}"/>
          </ac:spMkLst>
        </pc:spChg>
        <pc:spChg chg="mod">
          <ac:chgData name="Phillip Kaufman" userId="c001b2a046940d7c" providerId="LiveId" clId="{5CB25B10-5B1C-4017-B167-ED3104435743}" dt="2024-05-14T07:16:59.653" v="901" actId="1076"/>
          <ac:spMkLst>
            <pc:docMk/>
            <pc:sldMk cId="2372874198" sldId="954"/>
            <ac:spMk id="6" creationId="{052921EA-5A15-EB17-BA6F-9495CD2DEBED}"/>
          </ac:spMkLst>
        </pc:spChg>
        <pc:spChg chg="mod">
          <ac:chgData name="Phillip Kaufman" userId="c001b2a046940d7c" providerId="LiveId" clId="{5CB25B10-5B1C-4017-B167-ED3104435743}" dt="2024-05-15T00:14:55.811" v="944" actId="120"/>
          <ac:spMkLst>
            <pc:docMk/>
            <pc:sldMk cId="2372874198" sldId="954"/>
            <ac:spMk id="8" creationId="{682FFE77-826D-8979-6044-DE5B24FBDD3F}"/>
          </ac:spMkLst>
        </pc:spChg>
        <pc:spChg chg="del mod">
          <ac:chgData name="Phillip Kaufman" userId="c001b2a046940d7c" providerId="LiveId" clId="{5CB25B10-5B1C-4017-B167-ED3104435743}" dt="2024-05-14T07:14:28.017" v="865"/>
          <ac:spMkLst>
            <pc:docMk/>
            <pc:sldMk cId="2372874198" sldId="954"/>
            <ac:spMk id="10" creationId="{2A1F389F-6207-8EB8-5269-5601395B87EF}"/>
          </ac:spMkLst>
        </pc:spChg>
        <pc:spChg chg="mod">
          <ac:chgData name="Phillip Kaufman" userId="c001b2a046940d7c" providerId="LiveId" clId="{5CB25B10-5B1C-4017-B167-ED3104435743}" dt="2024-05-14T07:13:28.265" v="842"/>
          <ac:spMkLst>
            <pc:docMk/>
            <pc:sldMk cId="2372874198" sldId="954"/>
            <ac:spMk id="13" creationId="{01FFB494-E5D9-354E-3F36-788A5E3134D3}"/>
          </ac:spMkLst>
        </pc:spChg>
        <pc:spChg chg="mod">
          <ac:chgData name="Phillip Kaufman" userId="c001b2a046940d7c" providerId="LiveId" clId="{5CB25B10-5B1C-4017-B167-ED3104435743}" dt="2024-05-14T07:13:28.265" v="842"/>
          <ac:spMkLst>
            <pc:docMk/>
            <pc:sldMk cId="2372874198" sldId="954"/>
            <ac:spMk id="14" creationId="{FD36E7DE-D741-3167-9487-9288DB75B919}"/>
          </ac:spMkLst>
        </pc:spChg>
        <pc:spChg chg="mod">
          <ac:chgData name="Phillip Kaufman" userId="c001b2a046940d7c" providerId="LiveId" clId="{5CB25B10-5B1C-4017-B167-ED3104435743}" dt="2024-05-14T07:13:28.265" v="842"/>
          <ac:spMkLst>
            <pc:docMk/>
            <pc:sldMk cId="2372874198" sldId="954"/>
            <ac:spMk id="15" creationId="{2D3B178A-4D7E-05A8-9760-113B8EB4D051}"/>
          </ac:spMkLst>
        </pc:spChg>
        <pc:spChg chg="mod">
          <ac:chgData name="Phillip Kaufman" userId="c001b2a046940d7c" providerId="LiveId" clId="{5CB25B10-5B1C-4017-B167-ED3104435743}" dt="2024-05-14T07:13:28.265" v="842"/>
          <ac:spMkLst>
            <pc:docMk/>
            <pc:sldMk cId="2372874198" sldId="954"/>
            <ac:spMk id="16" creationId="{335FABC0-4EEE-52FA-CA98-3A64C14EB575}"/>
          </ac:spMkLst>
        </pc:spChg>
        <pc:spChg chg="mod">
          <ac:chgData name="Phillip Kaufman" userId="c001b2a046940d7c" providerId="LiveId" clId="{5CB25B10-5B1C-4017-B167-ED3104435743}" dt="2024-05-14T07:13:28.265" v="842"/>
          <ac:spMkLst>
            <pc:docMk/>
            <pc:sldMk cId="2372874198" sldId="954"/>
            <ac:spMk id="19" creationId="{1176941B-C7C2-536C-408F-9BEE9DFA0927}"/>
          </ac:spMkLst>
        </pc:spChg>
        <pc:spChg chg="mod">
          <ac:chgData name="Phillip Kaufman" userId="c001b2a046940d7c" providerId="LiveId" clId="{5CB25B10-5B1C-4017-B167-ED3104435743}" dt="2024-05-14T07:13:28.265" v="842"/>
          <ac:spMkLst>
            <pc:docMk/>
            <pc:sldMk cId="2372874198" sldId="954"/>
            <ac:spMk id="21" creationId="{2E970192-F556-7A74-938A-C7ABD6DEB6E6}"/>
          </ac:spMkLst>
        </pc:spChg>
        <pc:spChg chg="mod">
          <ac:chgData name="Phillip Kaufman" userId="c001b2a046940d7c" providerId="LiveId" clId="{5CB25B10-5B1C-4017-B167-ED3104435743}" dt="2024-05-14T07:13:28.265" v="842"/>
          <ac:spMkLst>
            <pc:docMk/>
            <pc:sldMk cId="2372874198" sldId="954"/>
            <ac:spMk id="22" creationId="{DEA88EB9-8D85-41FE-7D60-95D930F001F7}"/>
          </ac:spMkLst>
        </pc:spChg>
        <pc:spChg chg="mod">
          <ac:chgData name="Phillip Kaufman" userId="c001b2a046940d7c" providerId="LiveId" clId="{5CB25B10-5B1C-4017-B167-ED3104435743}" dt="2024-05-14T07:13:28.265" v="842"/>
          <ac:spMkLst>
            <pc:docMk/>
            <pc:sldMk cId="2372874198" sldId="954"/>
            <ac:spMk id="23" creationId="{8ECFDDC2-C0DF-07C9-BAB4-8D2F5EFEBA70}"/>
          </ac:spMkLst>
        </pc:spChg>
        <pc:spChg chg="mod">
          <ac:chgData name="Phillip Kaufman" userId="c001b2a046940d7c" providerId="LiveId" clId="{5CB25B10-5B1C-4017-B167-ED3104435743}" dt="2024-05-14T07:13:28.265" v="842"/>
          <ac:spMkLst>
            <pc:docMk/>
            <pc:sldMk cId="2372874198" sldId="954"/>
            <ac:spMk id="24" creationId="{7B69FA8B-E6E4-7C85-11D4-59D79082CFE7}"/>
          </ac:spMkLst>
        </pc:spChg>
        <pc:spChg chg="mod">
          <ac:chgData name="Phillip Kaufman" userId="c001b2a046940d7c" providerId="LiveId" clId="{5CB25B10-5B1C-4017-B167-ED3104435743}" dt="2024-05-14T07:13:28.265" v="842"/>
          <ac:spMkLst>
            <pc:docMk/>
            <pc:sldMk cId="2372874198" sldId="954"/>
            <ac:spMk id="27" creationId="{F64F91B2-F50C-7B1C-7522-273DBD4B0722}"/>
          </ac:spMkLst>
        </pc:spChg>
        <pc:spChg chg="mod">
          <ac:chgData name="Phillip Kaufman" userId="c001b2a046940d7c" providerId="LiveId" clId="{5CB25B10-5B1C-4017-B167-ED3104435743}" dt="2024-05-14T07:13:28.265" v="842"/>
          <ac:spMkLst>
            <pc:docMk/>
            <pc:sldMk cId="2372874198" sldId="954"/>
            <ac:spMk id="63" creationId="{A912AEE4-87B8-43BE-5B4D-DFF718BB90D1}"/>
          </ac:spMkLst>
        </pc:spChg>
        <pc:spChg chg="mod">
          <ac:chgData name="Phillip Kaufman" userId="c001b2a046940d7c" providerId="LiveId" clId="{5CB25B10-5B1C-4017-B167-ED3104435743}" dt="2024-05-14T07:13:28.265" v="842"/>
          <ac:spMkLst>
            <pc:docMk/>
            <pc:sldMk cId="2372874198" sldId="954"/>
            <ac:spMk id="64" creationId="{7D00AA12-DDFA-9C9F-2A06-9D630D151503}"/>
          </ac:spMkLst>
        </pc:spChg>
        <pc:spChg chg="add del mod">
          <ac:chgData name="Phillip Kaufman" userId="c001b2a046940d7c" providerId="LiveId" clId="{5CB25B10-5B1C-4017-B167-ED3104435743}" dt="2024-05-14T07:14:28.008" v="863" actId="478"/>
          <ac:spMkLst>
            <pc:docMk/>
            <pc:sldMk cId="2372874198" sldId="954"/>
            <ac:spMk id="68" creationId="{6F0A3DDE-A3A8-D397-31CA-7CD26FCCF527}"/>
          </ac:spMkLst>
        </pc:spChg>
        <pc:spChg chg="add del mod">
          <ac:chgData name="Phillip Kaufman" userId="c001b2a046940d7c" providerId="LiveId" clId="{5CB25B10-5B1C-4017-B167-ED3104435743}" dt="2024-05-14T07:17:55.333" v="909"/>
          <ac:spMkLst>
            <pc:docMk/>
            <pc:sldMk cId="2372874198" sldId="954"/>
            <ac:spMk id="69" creationId="{DD0D8CE1-7AC8-A644-A3EA-C2C497CEC4F4}"/>
          </ac:spMkLst>
        </pc:spChg>
        <pc:grpChg chg="add mod">
          <ac:chgData name="Phillip Kaufman" userId="c001b2a046940d7c" providerId="LiveId" clId="{5CB25B10-5B1C-4017-B167-ED3104435743}" dt="2024-05-14T07:13:28.265" v="842"/>
          <ac:grpSpMkLst>
            <pc:docMk/>
            <pc:sldMk cId="2372874198" sldId="954"/>
            <ac:grpSpMk id="5" creationId="{995F0D82-52D5-A893-AA9D-38CD83192C58}"/>
          </ac:grpSpMkLst>
        </pc:grpChg>
        <pc:grpChg chg="mod">
          <ac:chgData name="Phillip Kaufman" userId="c001b2a046940d7c" providerId="LiveId" clId="{5CB25B10-5B1C-4017-B167-ED3104435743}" dt="2024-05-14T07:13:28.265" v="842"/>
          <ac:grpSpMkLst>
            <pc:docMk/>
            <pc:sldMk cId="2372874198" sldId="954"/>
            <ac:grpSpMk id="7" creationId="{D82825E8-96D2-2F64-31F0-40E2C4F4C5F4}"/>
          </ac:grpSpMkLst>
        </pc:grpChg>
        <pc:grpChg chg="mod">
          <ac:chgData name="Phillip Kaufman" userId="c001b2a046940d7c" providerId="LiveId" clId="{5CB25B10-5B1C-4017-B167-ED3104435743}" dt="2024-05-14T07:13:28.265" v="842"/>
          <ac:grpSpMkLst>
            <pc:docMk/>
            <pc:sldMk cId="2372874198" sldId="954"/>
            <ac:grpSpMk id="9" creationId="{0F317DA4-6507-233E-3941-8BBA2E2C7A72}"/>
          </ac:grpSpMkLst>
        </pc:grpChg>
        <pc:grpChg chg="mod">
          <ac:chgData name="Phillip Kaufman" userId="c001b2a046940d7c" providerId="LiveId" clId="{5CB25B10-5B1C-4017-B167-ED3104435743}" dt="2024-05-14T07:13:28.265" v="842"/>
          <ac:grpSpMkLst>
            <pc:docMk/>
            <pc:sldMk cId="2372874198" sldId="954"/>
            <ac:grpSpMk id="11" creationId="{CEFF358F-E8CA-365F-F640-F2572242B2FA}"/>
          </ac:grpSpMkLst>
        </pc:grpChg>
        <pc:grpChg chg="mod">
          <ac:chgData name="Phillip Kaufman" userId="c001b2a046940d7c" providerId="LiveId" clId="{5CB25B10-5B1C-4017-B167-ED3104435743}" dt="2024-05-14T07:13:28.265" v="842"/>
          <ac:grpSpMkLst>
            <pc:docMk/>
            <pc:sldMk cId="2372874198" sldId="954"/>
            <ac:grpSpMk id="12" creationId="{0A3264AA-6408-547E-1D8E-0F4B13581B5B}"/>
          </ac:grpSpMkLst>
        </pc:grpChg>
        <pc:grpChg chg="mod">
          <ac:chgData name="Phillip Kaufman" userId="c001b2a046940d7c" providerId="LiveId" clId="{5CB25B10-5B1C-4017-B167-ED3104435743}" dt="2024-05-14T07:13:28.265" v="842"/>
          <ac:grpSpMkLst>
            <pc:docMk/>
            <pc:sldMk cId="2372874198" sldId="954"/>
            <ac:grpSpMk id="20" creationId="{BE566893-5AA6-B34B-E316-80C1CC82BA1B}"/>
          </ac:grpSpMkLst>
        </pc:grpChg>
        <pc:grpChg chg="mod">
          <ac:chgData name="Phillip Kaufman" userId="c001b2a046940d7c" providerId="LiveId" clId="{5CB25B10-5B1C-4017-B167-ED3104435743}" dt="2024-05-14T07:13:28.265" v="842"/>
          <ac:grpSpMkLst>
            <pc:docMk/>
            <pc:sldMk cId="2372874198" sldId="954"/>
            <ac:grpSpMk id="28" creationId="{756B511B-7B1B-EE46-4929-9E2003B11177}"/>
          </ac:grpSpMkLst>
        </pc:grpChg>
        <pc:grpChg chg="mod">
          <ac:chgData name="Phillip Kaufman" userId="c001b2a046940d7c" providerId="LiveId" clId="{5CB25B10-5B1C-4017-B167-ED3104435743}" dt="2024-05-14T07:13:28.265" v="842"/>
          <ac:grpSpMkLst>
            <pc:docMk/>
            <pc:sldMk cId="2372874198" sldId="954"/>
            <ac:grpSpMk id="29" creationId="{801B5DCC-E3B5-3C76-44B0-9FCB6858EDE5}"/>
          </ac:grpSpMkLst>
        </pc:grpChg>
        <pc:grpChg chg="mod">
          <ac:chgData name="Phillip Kaufman" userId="c001b2a046940d7c" providerId="LiveId" clId="{5CB25B10-5B1C-4017-B167-ED3104435743}" dt="2024-05-14T07:13:28.265" v="842"/>
          <ac:grpSpMkLst>
            <pc:docMk/>
            <pc:sldMk cId="2372874198" sldId="954"/>
            <ac:grpSpMk id="30" creationId="{52A40FF3-25D2-5199-DB78-5C416A660D23}"/>
          </ac:grpSpMkLst>
        </pc:grpChg>
        <pc:grpChg chg="mod">
          <ac:chgData name="Phillip Kaufman" userId="c001b2a046940d7c" providerId="LiveId" clId="{5CB25B10-5B1C-4017-B167-ED3104435743}" dt="2024-05-14T07:13:28.265" v="842"/>
          <ac:grpSpMkLst>
            <pc:docMk/>
            <pc:sldMk cId="2372874198" sldId="954"/>
            <ac:grpSpMk id="65" creationId="{D462D4DE-A928-99EE-333B-C7DFA474B3B4}"/>
          </ac:grpSpMkLst>
        </pc:grpChg>
        <pc:cxnChg chg="mod">
          <ac:chgData name="Phillip Kaufman" userId="c001b2a046940d7c" providerId="LiveId" clId="{5CB25B10-5B1C-4017-B167-ED3104435743}" dt="2024-05-14T07:13:28.265" v="842"/>
          <ac:cxnSpMkLst>
            <pc:docMk/>
            <pc:sldMk cId="2372874198" sldId="954"/>
            <ac:cxnSpMk id="17" creationId="{EF4F2354-F68E-6902-6481-9AE19760C342}"/>
          </ac:cxnSpMkLst>
        </pc:cxnChg>
        <pc:cxnChg chg="mod">
          <ac:chgData name="Phillip Kaufman" userId="c001b2a046940d7c" providerId="LiveId" clId="{5CB25B10-5B1C-4017-B167-ED3104435743}" dt="2024-05-14T07:13:28.265" v="842"/>
          <ac:cxnSpMkLst>
            <pc:docMk/>
            <pc:sldMk cId="2372874198" sldId="954"/>
            <ac:cxnSpMk id="18" creationId="{99EEC7DC-2774-F4E5-2DE5-C683CB213608}"/>
          </ac:cxnSpMkLst>
        </pc:cxnChg>
        <pc:cxnChg chg="mod">
          <ac:chgData name="Phillip Kaufman" userId="c001b2a046940d7c" providerId="LiveId" clId="{5CB25B10-5B1C-4017-B167-ED3104435743}" dt="2024-05-14T07:13:28.265" v="842"/>
          <ac:cxnSpMkLst>
            <pc:docMk/>
            <pc:sldMk cId="2372874198" sldId="954"/>
            <ac:cxnSpMk id="25" creationId="{65694112-0CCA-AE0E-516D-9E479197C790}"/>
          </ac:cxnSpMkLst>
        </pc:cxnChg>
        <pc:cxnChg chg="mod">
          <ac:chgData name="Phillip Kaufman" userId="c001b2a046940d7c" providerId="LiveId" clId="{5CB25B10-5B1C-4017-B167-ED3104435743}" dt="2024-05-14T07:13:28.265" v="842"/>
          <ac:cxnSpMkLst>
            <pc:docMk/>
            <pc:sldMk cId="2372874198" sldId="954"/>
            <ac:cxnSpMk id="26" creationId="{8A8155E5-6440-EE87-BAFF-C973F78EEE2E}"/>
          </ac:cxnSpMkLst>
        </pc:cxnChg>
        <pc:cxnChg chg="mod">
          <ac:chgData name="Phillip Kaufman" userId="c001b2a046940d7c" providerId="LiveId" clId="{5CB25B10-5B1C-4017-B167-ED3104435743}" dt="2024-05-14T07:13:28.265" v="842"/>
          <ac:cxnSpMkLst>
            <pc:docMk/>
            <pc:sldMk cId="2372874198" sldId="954"/>
            <ac:cxnSpMk id="31" creationId="{2385DECB-4922-685B-D6B3-0191E320D2E7}"/>
          </ac:cxnSpMkLst>
        </pc:cxnChg>
        <pc:cxnChg chg="mod">
          <ac:chgData name="Phillip Kaufman" userId="c001b2a046940d7c" providerId="LiveId" clId="{5CB25B10-5B1C-4017-B167-ED3104435743}" dt="2024-05-14T07:13:28.265" v="842"/>
          <ac:cxnSpMkLst>
            <pc:docMk/>
            <pc:sldMk cId="2372874198" sldId="954"/>
            <ac:cxnSpMk id="32" creationId="{48EC2E6B-D359-76DD-2CA2-E1136050D507}"/>
          </ac:cxnSpMkLst>
        </pc:cxnChg>
        <pc:cxnChg chg="mod">
          <ac:chgData name="Phillip Kaufman" userId="c001b2a046940d7c" providerId="LiveId" clId="{5CB25B10-5B1C-4017-B167-ED3104435743}" dt="2024-05-14T07:13:28.265" v="842"/>
          <ac:cxnSpMkLst>
            <pc:docMk/>
            <pc:sldMk cId="2372874198" sldId="954"/>
            <ac:cxnSpMk id="33" creationId="{8F157543-DF8D-995D-F518-B56990510DAD}"/>
          </ac:cxnSpMkLst>
        </pc:cxnChg>
        <pc:cxnChg chg="mod">
          <ac:chgData name="Phillip Kaufman" userId="c001b2a046940d7c" providerId="LiveId" clId="{5CB25B10-5B1C-4017-B167-ED3104435743}" dt="2024-05-14T07:13:28.265" v="842"/>
          <ac:cxnSpMkLst>
            <pc:docMk/>
            <pc:sldMk cId="2372874198" sldId="954"/>
            <ac:cxnSpMk id="34" creationId="{5C16A66D-B09F-3FF0-2791-03E19D9CD59D}"/>
          </ac:cxnSpMkLst>
        </pc:cxnChg>
        <pc:cxnChg chg="mod">
          <ac:chgData name="Phillip Kaufman" userId="c001b2a046940d7c" providerId="LiveId" clId="{5CB25B10-5B1C-4017-B167-ED3104435743}" dt="2024-05-14T07:13:28.265" v="842"/>
          <ac:cxnSpMkLst>
            <pc:docMk/>
            <pc:sldMk cId="2372874198" sldId="954"/>
            <ac:cxnSpMk id="35" creationId="{D374C63D-98DD-9A23-51DA-84A0E775A72D}"/>
          </ac:cxnSpMkLst>
        </pc:cxnChg>
        <pc:cxnChg chg="mod">
          <ac:chgData name="Phillip Kaufman" userId="c001b2a046940d7c" providerId="LiveId" clId="{5CB25B10-5B1C-4017-B167-ED3104435743}" dt="2024-05-14T07:13:28.265" v="842"/>
          <ac:cxnSpMkLst>
            <pc:docMk/>
            <pc:sldMk cId="2372874198" sldId="954"/>
            <ac:cxnSpMk id="36" creationId="{70CE7182-CFF2-0428-C5B1-F57D4E672E83}"/>
          </ac:cxnSpMkLst>
        </pc:cxnChg>
        <pc:cxnChg chg="mod">
          <ac:chgData name="Phillip Kaufman" userId="c001b2a046940d7c" providerId="LiveId" clId="{5CB25B10-5B1C-4017-B167-ED3104435743}" dt="2024-05-14T07:13:28.265" v="842"/>
          <ac:cxnSpMkLst>
            <pc:docMk/>
            <pc:sldMk cId="2372874198" sldId="954"/>
            <ac:cxnSpMk id="37" creationId="{6FDADD84-8963-85BD-23C3-B03C99BDD3C2}"/>
          </ac:cxnSpMkLst>
        </pc:cxnChg>
        <pc:cxnChg chg="mod">
          <ac:chgData name="Phillip Kaufman" userId="c001b2a046940d7c" providerId="LiveId" clId="{5CB25B10-5B1C-4017-B167-ED3104435743}" dt="2024-05-14T07:13:28.265" v="842"/>
          <ac:cxnSpMkLst>
            <pc:docMk/>
            <pc:sldMk cId="2372874198" sldId="954"/>
            <ac:cxnSpMk id="38" creationId="{C2F3D417-43C8-2E34-0623-9538B11306C6}"/>
          </ac:cxnSpMkLst>
        </pc:cxnChg>
        <pc:cxnChg chg="mod">
          <ac:chgData name="Phillip Kaufman" userId="c001b2a046940d7c" providerId="LiveId" clId="{5CB25B10-5B1C-4017-B167-ED3104435743}" dt="2024-05-14T07:13:28.265" v="842"/>
          <ac:cxnSpMkLst>
            <pc:docMk/>
            <pc:sldMk cId="2372874198" sldId="954"/>
            <ac:cxnSpMk id="39" creationId="{F9BF2A2A-2850-EBCF-0B17-0452916D76B5}"/>
          </ac:cxnSpMkLst>
        </pc:cxnChg>
        <pc:cxnChg chg="mod">
          <ac:chgData name="Phillip Kaufman" userId="c001b2a046940d7c" providerId="LiveId" clId="{5CB25B10-5B1C-4017-B167-ED3104435743}" dt="2024-05-14T07:13:28.265" v="842"/>
          <ac:cxnSpMkLst>
            <pc:docMk/>
            <pc:sldMk cId="2372874198" sldId="954"/>
            <ac:cxnSpMk id="40" creationId="{D803AA77-D5C7-ACE2-9D14-AC6FA30BE068}"/>
          </ac:cxnSpMkLst>
        </pc:cxnChg>
        <pc:cxnChg chg="mod">
          <ac:chgData name="Phillip Kaufman" userId="c001b2a046940d7c" providerId="LiveId" clId="{5CB25B10-5B1C-4017-B167-ED3104435743}" dt="2024-05-14T07:13:28.265" v="842"/>
          <ac:cxnSpMkLst>
            <pc:docMk/>
            <pc:sldMk cId="2372874198" sldId="954"/>
            <ac:cxnSpMk id="41" creationId="{18558997-8F3F-1247-58A9-1B699E5EE492}"/>
          </ac:cxnSpMkLst>
        </pc:cxnChg>
        <pc:cxnChg chg="mod">
          <ac:chgData name="Phillip Kaufman" userId="c001b2a046940d7c" providerId="LiveId" clId="{5CB25B10-5B1C-4017-B167-ED3104435743}" dt="2024-05-14T07:13:28.265" v="842"/>
          <ac:cxnSpMkLst>
            <pc:docMk/>
            <pc:sldMk cId="2372874198" sldId="954"/>
            <ac:cxnSpMk id="42" creationId="{4C6953A8-EB04-D7DA-309E-93BE566F9AD4}"/>
          </ac:cxnSpMkLst>
        </pc:cxnChg>
        <pc:cxnChg chg="mod">
          <ac:chgData name="Phillip Kaufman" userId="c001b2a046940d7c" providerId="LiveId" clId="{5CB25B10-5B1C-4017-B167-ED3104435743}" dt="2024-05-14T07:13:28.265" v="842"/>
          <ac:cxnSpMkLst>
            <pc:docMk/>
            <pc:sldMk cId="2372874198" sldId="954"/>
            <ac:cxnSpMk id="43" creationId="{AA099378-F74A-414B-9054-5CB7E0FDC3B3}"/>
          </ac:cxnSpMkLst>
        </pc:cxnChg>
        <pc:cxnChg chg="mod">
          <ac:chgData name="Phillip Kaufman" userId="c001b2a046940d7c" providerId="LiveId" clId="{5CB25B10-5B1C-4017-B167-ED3104435743}" dt="2024-05-14T07:13:28.265" v="842"/>
          <ac:cxnSpMkLst>
            <pc:docMk/>
            <pc:sldMk cId="2372874198" sldId="954"/>
            <ac:cxnSpMk id="44" creationId="{B8342CD6-2E3E-8C85-DE2F-498C6320428F}"/>
          </ac:cxnSpMkLst>
        </pc:cxnChg>
        <pc:cxnChg chg="mod">
          <ac:chgData name="Phillip Kaufman" userId="c001b2a046940d7c" providerId="LiveId" clId="{5CB25B10-5B1C-4017-B167-ED3104435743}" dt="2024-05-14T07:13:28.265" v="842"/>
          <ac:cxnSpMkLst>
            <pc:docMk/>
            <pc:sldMk cId="2372874198" sldId="954"/>
            <ac:cxnSpMk id="45" creationId="{FE583347-1811-BEDC-1A3B-F9767E140560}"/>
          </ac:cxnSpMkLst>
        </pc:cxnChg>
        <pc:cxnChg chg="mod">
          <ac:chgData name="Phillip Kaufman" userId="c001b2a046940d7c" providerId="LiveId" clId="{5CB25B10-5B1C-4017-B167-ED3104435743}" dt="2024-05-14T07:13:28.265" v="842"/>
          <ac:cxnSpMkLst>
            <pc:docMk/>
            <pc:sldMk cId="2372874198" sldId="954"/>
            <ac:cxnSpMk id="46" creationId="{5B30AB7A-773D-1323-DE3F-263A24758C23}"/>
          </ac:cxnSpMkLst>
        </pc:cxnChg>
        <pc:cxnChg chg="mod">
          <ac:chgData name="Phillip Kaufman" userId="c001b2a046940d7c" providerId="LiveId" clId="{5CB25B10-5B1C-4017-B167-ED3104435743}" dt="2024-05-14T07:13:28.265" v="842"/>
          <ac:cxnSpMkLst>
            <pc:docMk/>
            <pc:sldMk cId="2372874198" sldId="954"/>
            <ac:cxnSpMk id="47" creationId="{B2B0D0DF-14F6-7CA7-D219-686E07826E57}"/>
          </ac:cxnSpMkLst>
        </pc:cxnChg>
        <pc:cxnChg chg="mod">
          <ac:chgData name="Phillip Kaufman" userId="c001b2a046940d7c" providerId="LiveId" clId="{5CB25B10-5B1C-4017-B167-ED3104435743}" dt="2024-05-14T07:13:28.265" v="842"/>
          <ac:cxnSpMkLst>
            <pc:docMk/>
            <pc:sldMk cId="2372874198" sldId="954"/>
            <ac:cxnSpMk id="48" creationId="{3E8BBF0E-5D98-481D-5CDC-4A14F8BF809A}"/>
          </ac:cxnSpMkLst>
        </pc:cxnChg>
        <pc:cxnChg chg="mod">
          <ac:chgData name="Phillip Kaufman" userId="c001b2a046940d7c" providerId="LiveId" clId="{5CB25B10-5B1C-4017-B167-ED3104435743}" dt="2024-05-14T07:13:28.265" v="842"/>
          <ac:cxnSpMkLst>
            <pc:docMk/>
            <pc:sldMk cId="2372874198" sldId="954"/>
            <ac:cxnSpMk id="49" creationId="{873D15E8-2DB3-4BD4-ABAD-2593E6174B25}"/>
          </ac:cxnSpMkLst>
        </pc:cxnChg>
        <pc:cxnChg chg="mod">
          <ac:chgData name="Phillip Kaufman" userId="c001b2a046940d7c" providerId="LiveId" clId="{5CB25B10-5B1C-4017-B167-ED3104435743}" dt="2024-05-14T07:13:28.265" v="842"/>
          <ac:cxnSpMkLst>
            <pc:docMk/>
            <pc:sldMk cId="2372874198" sldId="954"/>
            <ac:cxnSpMk id="50" creationId="{9BE675C9-89D1-ACA3-EF3C-61829A0C6ADC}"/>
          </ac:cxnSpMkLst>
        </pc:cxnChg>
        <pc:cxnChg chg="mod">
          <ac:chgData name="Phillip Kaufman" userId="c001b2a046940d7c" providerId="LiveId" clId="{5CB25B10-5B1C-4017-B167-ED3104435743}" dt="2024-05-14T07:13:28.265" v="842"/>
          <ac:cxnSpMkLst>
            <pc:docMk/>
            <pc:sldMk cId="2372874198" sldId="954"/>
            <ac:cxnSpMk id="51" creationId="{ACE21514-9060-F5D8-C7D1-4FA86400AE95}"/>
          </ac:cxnSpMkLst>
        </pc:cxnChg>
        <pc:cxnChg chg="mod">
          <ac:chgData name="Phillip Kaufman" userId="c001b2a046940d7c" providerId="LiveId" clId="{5CB25B10-5B1C-4017-B167-ED3104435743}" dt="2024-05-14T07:13:28.265" v="842"/>
          <ac:cxnSpMkLst>
            <pc:docMk/>
            <pc:sldMk cId="2372874198" sldId="954"/>
            <ac:cxnSpMk id="52" creationId="{A22A87E9-B47D-CA1B-EC36-276AB6C818B0}"/>
          </ac:cxnSpMkLst>
        </pc:cxnChg>
        <pc:cxnChg chg="mod">
          <ac:chgData name="Phillip Kaufman" userId="c001b2a046940d7c" providerId="LiveId" clId="{5CB25B10-5B1C-4017-B167-ED3104435743}" dt="2024-05-14T07:13:28.265" v="842"/>
          <ac:cxnSpMkLst>
            <pc:docMk/>
            <pc:sldMk cId="2372874198" sldId="954"/>
            <ac:cxnSpMk id="53" creationId="{8BE93428-7115-5392-71ED-F1440F79BCE0}"/>
          </ac:cxnSpMkLst>
        </pc:cxnChg>
        <pc:cxnChg chg="mod">
          <ac:chgData name="Phillip Kaufman" userId="c001b2a046940d7c" providerId="LiveId" clId="{5CB25B10-5B1C-4017-B167-ED3104435743}" dt="2024-05-14T07:13:28.265" v="842"/>
          <ac:cxnSpMkLst>
            <pc:docMk/>
            <pc:sldMk cId="2372874198" sldId="954"/>
            <ac:cxnSpMk id="54" creationId="{4D64FE7C-93A1-680A-6898-2DB0B22B6425}"/>
          </ac:cxnSpMkLst>
        </pc:cxnChg>
        <pc:cxnChg chg="mod">
          <ac:chgData name="Phillip Kaufman" userId="c001b2a046940d7c" providerId="LiveId" clId="{5CB25B10-5B1C-4017-B167-ED3104435743}" dt="2024-05-14T07:13:28.265" v="842"/>
          <ac:cxnSpMkLst>
            <pc:docMk/>
            <pc:sldMk cId="2372874198" sldId="954"/>
            <ac:cxnSpMk id="55" creationId="{FEFD6DC0-77B4-3D06-2E97-83752536988C}"/>
          </ac:cxnSpMkLst>
        </pc:cxnChg>
        <pc:cxnChg chg="mod">
          <ac:chgData name="Phillip Kaufman" userId="c001b2a046940d7c" providerId="LiveId" clId="{5CB25B10-5B1C-4017-B167-ED3104435743}" dt="2024-05-14T07:13:28.265" v="842"/>
          <ac:cxnSpMkLst>
            <pc:docMk/>
            <pc:sldMk cId="2372874198" sldId="954"/>
            <ac:cxnSpMk id="56" creationId="{4315B5D0-6F76-2E49-E97C-CF0A10FE0FD0}"/>
          </ac:cxnSpMkLst>
        </pc:cxnChg>
        <pc:cxnChg chg="mod">
          <ac:chgData name="Phillip Kaufman" userId="c001b2a046940d7c" providerId="LiveId" clId="{5CB25B10-5B1C-4017-B167-ED3104435743}" dt="2024-05-14T07:13:28.265" v="842"/>
          <ac:cxnSpMkLst>
            <pc:docMk/>
            <pc:sldMk cId="2372874198" sldId="954"/>
            <ac:cxnSpMk id="57" creationId="{17E76F80-FB1D-625E-3616-DC03B899EF2B}"/>
          </ac:cxnSpMkLst>
        </pc:cxnChg>
        <pc:cxnChg chg="mod">
          <ac:chgData name="Phillip Kaufman" userId="c001b2a046940d7c" providerId="LiveId" clId="{5CB25B10-5B1C-4017-B167-ED3104435743}" dt="2024-05-14T07:13:28.265" v="842"/>
          <ac:cxnSpMkLst>
            <pc:docMk/>
            <pc:sldMk cId="2372874198" sldId="954"/>
            <ac:cxnSpMk id="58" creationId="{B20B6E7C-6B50-8B6C-ACA5-779CA0752898}"/>
          </ac:cxnSpMkLst>
        </pc:cxnChg>
        <pc:cxnChg chg="mod">
          <ac:chgData name="Phillip Kaufman" userId="c001b2a046940d7c" providerId="LiveId" clId="{5CB25B10-5B1C-4017-B167-ED3104435743}" dt="2024-05-14T07:13:28.265" v="842"/>
          <ac:cxnSpMkLst>
            <pc:docMk/>
            <pc:sldMk cId="2372874198" sldId="954"/>
            <ac:cxnSpMk id="59" creationId="{D0D04CD6-A4D1-A81C-F867-B0B56B4F0602}"/>
          </ac:cxnSpMkLst>
        </pc:cxnChg>
        <pc:cxnChg chg="mod">
          <ac:chgData name="Phillip Kaufman" userId="c001b2a046940d7c" providerId="LiveId" clId="{5CB25B10-5B1C-4017-B167-ED3104435743}" dt="2024-05-14T07:13:28.265" v="842"/>
          <ac:cxnSpMkLst>
            <pc:docMk/>
            <pc:sldMk cId="2372874198" sldId="954"/>
            <ac:cxnSpMk id="60" creationId="{B88E505F-E609-ABEC-2B6B-97F3062306C8}"/>
          </ac:cxnSpMkLst>
        </pc:cxnChg>
        <pc:cxnChg chg="mod">
          <ac:chgData name="Phillip Kaufman" userId="c001b2a046940d7c" providerId="LiveId" clId="{5CB25B10-5B1C-4017-B167-ED3104435743}" dt="2024-05-14T07:13:28.265" v="842"/>
          <ac:cxnSpMkLst>
            <pc:docMk/>
            <pc:sldMk cId="2372874198" sldId="954"/>
            <ac:cxnSpMk id="61" creationId="{4513C779-E587-5883-8EBC-802ED4CFA7BF}"/>
          </ac:cxnSpMkLst>
        </pc:cxnChg>
        <pc:cxnChg chg="mod">
          <ac:chgData name="Phillip Kaufman" userId="c001b2a046940d7c" providerId="LiveId" clId="{5CB25B10-5B1C-4017-B167-ED3104435743}" dt="2024-05-14T07:13:28.265" v="842"/>
          <ac:cxnSpMkLst>
            <pc:docMk/>
            <pc:sldMk cId="2372874198" sldId="954"/>
            <ac:cxnSpMk id="62" creationId="{CE265321-4BD5-39A3-4E89-4E9E6F60B0B5}"/>
          </ac:cxnSpMkLst>
        </pc:cxnChg>
        <pc:cxnChg chg="mod">
          <ac:chgData name="Phillip Kaufman" userId="c001b2a046940d7c" providerId="LiveId" clId="{5CB25B10-5B1C-4017-B167-ED3104435743}" dt="2024-05-14T07:13:28.265" v="842"/>
          <ac:cxnSpMkLst>
            <pc:docMk/>
            <pc:sldMk cId="2372874198" sldId="954"/>
            <ac:cxnSpMk id="66" creationId="{EB620C02-EEE3-8AC8-0315-D495416F5003}"/>
          </ac:cxnSpMkLst>
        </pc:cxnChg>
        <pc:cxnChg chg="mod">
          <ac:chgData name="Phillip Kaufman" userId="c001b2a046940d7c" providerId="LiveId" clId="{5CB25B10-5B1C-4017-B167-ED3104435743}" dt="2024-05-14T07:13:28.265" v="842"/>
          <ac:cxnSpMkLst>
            <pc:docMk/>
            <pc:sldMk cId="2372874198" sldId="954"/>
            <ac:cxnSpMk id="67" creationId="{56801C7C-9977-B017-9E75-82B926181F6B}"/>
          </ac:cxnSpMkLst>
        </pc:cxnChg>
      </pc:sldChg>
      <pc:sldChg chg="addSp delSp modSp mod">
        <pc:chgData name="Phillip Kaufman" userId="c001b2a046940d7c" providerId="LiveId" clId="{5CB25B10-5B1C-4017-B167-ED3104435743}" dt="2024-05-29T06:24:00.101" v="9418" actId="1076"/>
        <pc:sldMkLst>
          <pc:docMk/>
          <pc:sldMk cId="3289506844" sldId="955"/>
        </pc:sldMkLst>
        <pc:spChg chg="mod">
          <ac:chgData name="Phillip Kaufman" userId="c001b2a046940d7c" providerId="LiveId" clId="{5CB25B10-5B1C-4017-B167-ED3104435743}" dt="2024-05-15T06:32:22.511" v="1152" actId="255"/>
          <ac:spMkLst>
            <pc:docMk/>
            <pc:sldMk cId="3289506844" sldId="955"/>
            <ac:spMk id="4" creationId="{68656457-9A7F-27AB-CC62-A88653A8B75F}"/>
          </ac:spMkLst>
        </pc:spChg>
        <pc:spChg chg="mod">
          <ac:chgData name="Phillip Kaufman" userId="c001b2a046940d7c" providerId="LiveId" clId="{5CB25B10-5B1C-4017-B167-ED3104435743}" dt="2024-05-15T06:32:35.429" v="1158" actId="1076"/>
          <ac:spMkLst>
            <pc:docMk/>
            <pc:sldMk cId="3289506844" sldId="955"/>
            <ac:spMk id="5" creationId="{02EDCDAC-60A1-AE6A-DC54-8DD7438633A6}"/>
          </ac:spMkLst>
        </pc:spChg>
        <pc:spChg chg="add">
          <ac:chgData name="Phillip Kaufman" userId="c001b2a046940d7c" providerId="LiveId" clId="{5CB25B10-5B1C-4017-B167-ED3104435743}" dt="2024-05-15T00:31:38.927" v="947"/>
          <ac:spMkLst>
            <pc:docMk/>
            <pc:sldMk cId="3289506844" sldId="955"/>
            <ac:spMk id="6" creationId="{260E26C8-636B-7122-2382-AE73A8A5341A}"/>
          </ac:spMkLst>
        </pc:spChg>
        <pc:spChg chg="add mod">
          <ac:chgData name="Phillip Kaufman" userId="c001b2a046940d7c" providerId="LiveId" clId="{5CB25B10-5B1C-4017-B167-ED3104435743}" dt="2024-05-21T05:19:42.553" v="5440" actId="1076"/>
          <ac:spMkLst>
            <pc:docMk/>
            <pc:sldMk cId="3289506844" sldId="955"/>
            <ac:spMk id="6" creationId="{2BEC5AC6-FCBF-B84B-6D80-C7FD36DF3A80}"/>
          </ac:spMkLst>
        </pc:spChg>
        <pc:spChg chg="mod">
          <ac:chgData name="Phillip Kaufman" userId="c001b2a046940d7c" providerId="LiveId" clId="{5CB25B10-5B1C-4017-B167-ED3104435743}" dt="2024-05-15T06:32:37.454" v="1159" actId="1076"/>
          <ac:spMkLst>
            <pc:docMk/>
            <pc:sldMk cId="3289506844" sldId="955"/>
            <ac:spMk id="7" creationId="{E226828A-2FCE-B35E-677F-111701BC2331}"/>
          </ac:spMkLst>
        </pc:spChg>
        <pc:spChg chg="add del mod">
          <ac:chgData name="Phillip Kaufman" userId="c001b2a046940d7c" providerId="LiveId" clId="{5CB25B10-5B1C-4017-B167-ED3104435743}" dt="2024-05-29T01:24:19.697" v="9156" actId="478"/>
          <ac:spMkLst>
            <pc:docMk/>
            <pc:sldMk cId="3289506844" sldId="955"/>
            <ac:spMk id="9" creationId="{6CA98CD5-3DB7-ED02-E147-39C5D8F17F8F}"/>
          </ac:spMkLst>
        </pc:spChg>
        <pc:spChg chg="add mod">
          <ac:chgData name="Phillip Kaufman" userId="c001b2a046940d7c" providerId="LiveId" clId="{5CB25B10-5B1C-4017-B167-ED3104435743}" dt="2024-05-15T00:31:48.263" v="950" actId="14100"/>
          <ac:spMkLst>
            <pc:docMk/>
            <pc:sldMk cId="3289506844" sldId="955"/>
            <ac:spMk id="9" creationId="{75A114D7-77AE-E503-3470-D4940413F2CB}"/>
          </ac:spMkLst>
        </pc:spChg>
        <pc:spChg chg="add del mod">
          <ac:chgData name="Phillip Kaufman" userId="c001b2a046940d7c" providerId="LiveId" clId="{5CB25B10-5B1C-4017-B167-ED3104435743}" dt="2024-05-29T01:24:20.300" v="9157" actId="478"/>
          <ac:spMkLst>
            <pc:docMk/>
            <pc:sldMk cId="3289506844" sldId="955"/>
            <ac:spMk id="10" creationId="{9458F193-FF33-4937-3134-6E2D5477EB0B}"/>
          </ac:spMkLst>
        </pc:spChg>
        <pc:spChg chg="add mod">
          <ac:chgData name="Phillip Kaufman" userId="c001b2a046940d7c" providerId="LiveId" clId="{5CB25B10-5B1C-4017-B167-ED3104435743}" dt="2024-05-15T06:39:59.744" v="1248" actId="1076"/>
          <ac:spMkLst>
            <pc:docMk/>
            <pc:sldMk cId="3289506844" sldId="955"/>
            <ac:spMk id="12" creationId="{E18CB0D5-B47D-6294-DBA3-4D14120BCCF7}"/>
          </ac:spMkLst>
        </pc:spChg>
        <pc:spChg chg="add mod">
          <ac:chgData name="Phillip Kaufman" userId="c001b2a046940d7c" providerId="LiveId" clId="{5CB25B10-5B1C-4017-B167-ED3104435743}" dt="2024-05-21T05:19:15.576" v="5435"/>
          <ac:spMkLst>
            <pc:docMk/>
            <pc:sldMk cId="3289506844" sldId="955"/>
            <ac:spMk id="13" creationId="{B858AC0B-0D73-6039-A843-17CB1EB9FEA0}"/>
          </ac:spMkLst>
        </pc:spChg>
        <pc:spChg chg="add mod">
          <ac:chgData name="Phillip Kaufman" userId="c001b2a046940d7c" providerId="LiveId" clId="{5CB25B10-5B1C-4017-B167-ED3104435743}" dt="2024-05-21T05:19:18.509" v="5436"/>
          <ac:spMkLst>
            <pc:docMk/>
            <pc:sldMk cId="3289506844" sldId="955"/>
            <ac:spMk id="14" creationId="{5BE9B570-61EF-E214-298E-471C0D0DBD08}"/>
          </ac:spMkLst>
        </pc:spChg>
        <pc:spChg chg="add del mod">
          <ac:chgData name="Phillip Kaufman" userId="c001b2a046940d7c" providerId="LiveId" clId="{5CB25B10-5B1C-4017-B167-ED3104435743}" dt="2024-05-15T06:39:55.410" v="1246" actId="21"/>
          <ac:spMkLst>
            <pc:docMk/>
            <pc:sldMk cId="3289506844" sldId="955"/>
            <ac:spMk id="15" creationId="{0A47D3EF-447D-13B3-96A9-81261502FB96}"/>
          </ac:spMkLst>
        </pc:spChg>
        <pc:picChg chg="add del mod modCrop">
          <ac:chgData name="Phillip Kaufman" userId="c001b2a046940d7c" providerId="LiveId" clId="{5CB25B10-5B1C-4017-B167-ED3104435743}" dt="2024-05-21T05:19:46.072" v="5442" actId="478"/>
          <ac:picMkLst>
            <pc:docMk/>
            <pc:sldMk cId="3289506844" sldId="955"/>
            <ac:picMk id="11" creationId="{A3ACCFC6-5B95-3AAB-ECE6-20E64CEF8158}"/>
          </ac:picMkLst>
        </pc:picChg>
        <pc:picChg chg="add del mod">
          <ac:chgData name="Phillip Kaufman" userId="c001b2a046940d7c" providerId="LiveId" clId="{5CB25B10-5B1C-4017-B167-ED3104435743}" dt="2024-05-15T06:28:09.379" v="1057" actId="478"/>
          <ac:picMkLst>
            <pc:docMk/>
            <pc:sldMk cId="3289506844" sldId="955"/>
            <ac:picMk id="13" creationId="{F7DF87E3-5D57-7675-603D-D441C3B83849}"/>
          </ac:picMkLst>
        </pc:picChg>
        <pc:picChg chg="add del mod">
          <ac:chgData name="Phillip Kaufman" userId="c001b2a046940d7c" providerId="LiveId" clId="{5CB25B10-5B1C-4017-B167-ED3104435743}" dt="2024-05-15T06:39:55.410" v="1246" actId="21"/>
          <ac:picMkLst>
            <pc:docMk/>
            <pc:sldMk cId="3289506844" sldId="955"/>
            <ac:picMk id="14" creationId="{5E741F73-AD21-F915-982C-ECFA33060A9C}"/>
          </ac:picMkLst>
        </pc:picChg>
        <pc:picChg chg="add mod">
          <ac:chgData name="Phillip Kaufman" userId="c001b2a046940d7c" providerId="LiveId" clId="{5CB25B10-5B1C-4017-B167-ED3104435743}" dt="2024-05-29T06:23:55.001" v="9416" actId="1076"/>
          <ac:picMkLst>
            <pc:docMk/>
            <pc:sldMk cId="3289506844" sldId="955"/>
            <ac:picMk id="15" creationId="{66C9ED97-C5C4-340C-67E8-45E2AFEC74A6}"/>
          </ac:picMkLst>
        </pc:picChg>
        <pc:picChg chg="add mod">
          <ac:chgData name="Phillip Kaufman" userId="c001b2a046940d7c" providerId="LiveId" clId="{5CB25B10-5B1C-4017-B167-ED3104435743}" dt="2024-05-29T06:24:00.101" v="9418" actId="1076"/>
          <ac:picMkLst>
            <pc:docMk/>
            <pc:sldMk cId="3289506844" sldId="955"/>
            <ac:picMk id="18" creationId="{4A30D5C1-8A64-AD7B-B6EA-98379188F8B4}"/>
          </ac:picMkLst>
        </pc:picChg>
      </pc:sldChg>
      <pc:sldChg chg="addSp delSp modSp del mod">
        <pc:chgData name="Phillip Kaufman" userId="c001b2a046940d7c" providerId="LiveId" clId="{5CB25B10-5B1C-4017-B167-ED3104435743}" dt="2024-05-15T21:30:26.280" v="1458" actId="47"/>
        <pc:sldMkLst>
          <pc:docMk/>
          <pc:sldMk cId="611190909" sldId="956"/>
        </pc:sldMkLst>
        <pc:spChg chg="mod">
          <ac:chgData name="Phillip Kaufman" userId="c001b2a046940d7c" providerId="LiveId" clId="{5CB25B10-5B1C-4017-B167-ED3104435743}" dt="2024-05-15T21:30:17.347" v="1456" actId="3064"/>
          <ac:spMkLst>
            <pc:docMk/>
            <pc:sldMk cId="611190909" sldId="956"/>
            <ac:spMk id="6" creationId="{5FE8170B-91FE-51F9-1F86-3B7F2E54264C}"/>
          </ac:spMkLst>
        </pc:spChg>
        <pc:spChg chg="add mod">
          <ac:chgData name="Phillip Kaufman" userId="c001b2a046940d7c" providerId="LiveId" clId="{5CB25B10-5B1C-4017-B167-ED3104435743}" dt="2024-05-15T21:30:17.270" v="1454" actId="1076"/>
          <ac:spMkLst>
            <pc:docMk/>
            <pc:sldMk cId="611190909" sldId="956"/>
            <ac:spMk id="7" creationId="{F3653E2C-656A-5BF2-29A9-6F3D173263E2}"/>
          </ac:spMkLst>
        </pc:spChg>
        <pc:spChg chg="add del mod">
          <ac:chgData name="Phillip Kaufman" userId="c001b2a046940d7c" providerId="LiveId" clId="{5CB25B10-5B1C-4017-B167-ED3104435743}" dt="2024-05-15T21:30:17.240" v="1453" actId="478"/>
          <ac:spMkLst>
            <pc:docMk/>
            <pc:sldMk cId="611190909" sldId="956"/>
            <ac:spMk id="8" creationId="{682FFE77-826D-8979-6044-DE5B24FBDD3F}"/>
          </ac:spMkLst>
        </pc:spChg>
        <pc:spChg chg="mod">
          <ac:chgData name="Phillip Kaufman" userId="c001b2a046940d7c" providerId="LiveId" clId="{5CB25B10-5B1C-4017-B167-ED3104435743}" dt="2024-05-15T21:30:05.891" v="1439" actId="1076"/>
          <ac:spMkLst>
            <pc:docMk/>
            <pc:sldMk cId="611190909" sldId="956"/>
            <ac:spMk id="9" creationId="{2A7EA6FA-8750-F5E2-BF9D-C47CE89BE1D0}"/>
          </ac:spMkLst>
        </pc:spChg>
        <pc:spChg chg="mod">
          <ac:chgData name="Phillip Kaufman" userId="c001b2a046940d7c" providerId="LiveId" clId="{5CB25B10-5B1C-4017-B167-ED3104435743}" dt="2024-05-15T21:30:05.638" v="1438" actId="1076"/>
          <ac:spMkLst>
            <pc:docMk/>
            <pc:sldMk cId="611190909" sldId="956"/>
            <ac:spMk id="10" creationId="{A0B572DD-BD48-372C-9089-0C25554C6283}"/>
          </ac:spMkLst>
        </pc:spChg>
        <pc:spChg chg="del">
          <ac:chgData name="Phillip Kaufman" userId="c001b2a046940d7c" providerId="LiveId" clId="{5CB25B10-5B1C-4017-B167-ED3104435743}" dt="2024-05-15T21:24:48.032" v="1344" actId="21"/>
          <ac:spMkLst>
            <pc:docMk/>
            <pc:sldMk cId="611190909" sldId="956"/>
            <ac:spMk id="21" creationId="{DF8A454A-336C-EF3F-66EA-2C2C84BB3C54}"/>
          </ac:spMkLst>
        </pc:spChg>
        <pc:grpChg chg="del">
          <ac:chgData name="Phillip Kaufman" userId="c001b2a046940d7c" providerId="LiveId" clId="{5CB25B10-5B1C-4017-B167-ED3104435743}" dt="2024-05-15T21:24:48.032" v="1344" actId="21"/>
          <ac:grpSpMkLst>
            <pc:docMk/>
            <pc:sldMk cId="611190909" sldId="956"/>
            <ac:grpSpMk id="11" creationId="{F890A726-9F96-13BA-03CB-1D2B15F20FA7}"/>
          </ac:grpSpMkLst>
        </pc:grpChg>
        <pc:picChg chg="add mod modCrop">
          <ac:chgData name="Phillip Kaufman" userId="c001b2a046940d7c" providerId="LiveId" clId="{5CB25B10-5B1C-4017-B167-ED3104435743}" dt="2024-05-15T21:30:17.270" v="1454" actId="1076"/>
          <ac:picMkLst>
            <pc:docMk/>
            <pc:sldMk cId="611190909" sldId="956"/>
            <ac:picMk id="5" creationId="{875A8F71-2C59-303F-E5F8-5D4FAD05420F}"/>
          </ac:picMkLst>
        </pc:picChg>
        <pc:cxnChg chg="mod">
          <ac:chgData name="Phillip Kaufman" userId="c001b2a046940d7c" providerId="LiveId" clId="{5CB25B10-5B1C-4017-B167-ED3104435743}" dt="2024-05-15T21:24:48.032" v="1344" actId="21"/>
          <ac:cxnSpMkLst>
            <pc:docMk/>
            <pc:sldMk cId="611190909" sldId="956"/>
            <ac:cxnSpMk id="19" creationId="{707EF4E8-113B-9F08-EBF3-77D59139F19C}"/>
          </ac:cxnSpMkLst>
        </pc:cxnChg>
      </pc:sldChg>
      <pc:sldChg chg="addSp delSp modSp mod modNotesTx">
        <pc:chgData name="Phillip Kaufman" userId="c001b2a046940d7c" providerId="LiveId" clId="{5CB25B10-5B1C-4017-B167-ED3104435743}" dt="2024-05-22T02:59:16.642" v="5540"/>
        <pc:sldMkLst>
          <pc:docMk/>
          <pc:sldMk cId="3790965183" sldId="957"/>
        </pc:sldMkLst>
        <pc:spChg chg="add del mod">
          <ac:chgData name="Phillip Kaufman" userId="c001b2a046940d7c" providerId="LiveId" clId="{5CB25B10-5B1C-4017-B167-ED3104435743}" dt="2024-05-15T21:32:16.996" v="1478" actId="1076"/>
          <ac:spMkLst>
            <pc:docMk/>
            <pc:sldMk cId="3790965183" sldId="957"/>
            <ac:spMk id="4" creationId="{E1A1F6D8-E622-CE8B-98E6-357986E58008}"/>
          </ac:spMkLst>
        </pc:spChg>
        <pc:spChg chg="mod">
          <ac:chgData name="Phillip Kaufman" userId="c001b2a046940d7c" providerId="LiveId" clId="{5CB25B10-5B1C-4017-B167-ED3104435743}" dt="2024-05-15T21:32:07.372" v="1471" actId="1076"/>
          <ac:spMkLst>
            <pc:docMk/>
            <pc:sldMk cId="3790965183" sldId="957"/>
            <ac:spMk id="5" creationId="{10AA1843-BC79-833D-60AA-6F923C70563B}"/>
          </ac:spMkLst>
        </pc:spChg>
        <pc:spChg chg="add mod">
          <ac:chgData name="Phillip Kaufman" userId="c001b2a046940d7c" providerId="LiveId" clId="{5CB25B10-5B1C-4017-B167-ED3104435743}" dt="2024-05-15T21:29:59.255" v="1429"/>
          <ac:spMkLst>
            <pc:docMk/>
            <pc:sldMk cId="3790965183" sldId="957"/>
            <ac:spMk id="6" creationId="{749791A6-FB1D-D1C1-895D-0936B2EA2925}"/>
          </ac:spMkLst>
        </pc:spChg>
        <pc:spChg chg="mod">
          <ac:chgData name="Phillip Kaufman" userId="c001b2a046940d7c" providerId="LiveId" clId="{5CB25B10-5B1C-4017-B167-ED3104435743}" dt="2024-05-15T21:31:57.654" v="1466" actId="1076"/>
          <ac:spMkLst>
            <pc:docMk/>
            <pc:sldMk cId="3790965183" sldId="957"/>
            <ac:spMk id="8" creationId="{682FFE77-826D-8979-6044-DE5B24FBDD3F}"/>
          </ac:spMkLst>
        </pc:spChg>
        <pc:spChg chg="add mod">
          <ac:chgData name="Phillip Kaufman" userId="c001b2a046940d7c" providerId="LiveId" clId="{5CB25B10-5B1C-4017-B167-ED3104435743}" dt="2024-05-15T22:10:22.193" v="1650" actId="122"/>
          <ac:spMkLst>
            <pc:docMk/>
            <pc:sldMk cId="3790965183" sldId="957"/>
            <ac:spMk id="9" creationId="{DF8A454A-336C-EF3F-66EA-2C2C84BB3C54}"/>
          </ac:spMkLst>
        </pc:spChg>
        <pc:spChg chg="add mod">
          <ac:chgData name="Phillip Kaufman" userId="c001b2a046940d7c" providerId="LiveId" clId="{5CB25B10-5B1C-4017-B167-ED3104435743}" dt="2024-05-15T21:30:44.369" v="1459"/>
          <ac:spMkLst>
            <pc:docMk/>
            <pc:sldMk cId="3790965183" sldId="957"/>
            <ac:spMk id="14" creationId="{135EA846-A7C3-5272-A8BA-960857766DBA}"/>
          </ac:spMkLst>
        </pc:spChg>
        <pc:spChg chg="add mod">
          <ac:chgData name="Phillip Kaufman" userId="c001b2a046940d7c" providerId="LiveId" clId="{5CB25B10-5B1C-4017-B167-ED3104435743}" dt="2024-05-15T21:30:44.369" v="1459"/>
          <ac:spMkLst>
            <pc:docMk/>
            <pc:sldMk cId="3790965183" sldId="957"/>
            <ac:spMk id="15" creationId="{78A7CBAF-5CB9-0FA8-59D2-FE8372B1BE2D}"/>
          </ac:spMkLst>
        </pc:spChg>
        <pc:spChg chg="add mod">
          <ac:chgData name="Phillip Kaufman" userId="c001b2a046940d7c" providerId="LiveId" clId="{5CB25B10-5B1C-4017-B167-ED3104435743}" dt="2024-05-15T21:30:44.369" v="1459"/>
          <ac:spMkLst>
            <pc:docMk/>
            <pc:sldMk cId="3790965183" sldId="957"/>
            <ac:spMk id="16" creationId="{F25D8EAB-0441-368F-1745-C5D63D7A74F0}"/>
          </ac:spMkLst>
        </pc:spChg>
        <pc:spChg chg="add mod">
          <ac:chgData name="Phillip Kaufman" userId="c001b2a046940d7c" providerId="LiveId" clId="{5CB25B10-5B1C-4017-B167-ED3104435743}" dt="2024-05-15T21:30:44.369" v="1459"/>
          <ac:spMkLst>
            <pc:docMk/>
            <pc:sldMk cId="3790965183" sldId="957"/>
            <ac:spMk id="17" creationId="{A2BC41AB-D1DE-4AA5-8F10-1FDC5460283B}"/>
          </ac:spMkLst>
        </pc:spChg>
        <pc:spChg chg="mod">
          <ac:chgData name="Phillip Kaufman" userId="c001b2a046940d7c" providerId="LiveId" clId="{5CB25B10-5B1C-4017-B167-ED3104435743}" dt="2024-05-22T02:59:13.358" v="5538"/>
          <ac:spMkLst>
            <pc:docMk/>
            <pc:sldMk cId="3790965183" sldId="957"/>
            <ac:spMk id="23" creationId="{8D71975B-BC4C-6701-945E-73635127E276}"/>
          </ac:spMkLst>
        </pc:spChg>
        <pc:spChg chg="mod">
          <ac:chgData name="Phillip Kaufman" userId="c001b2a046940d7c" providerId="LiveId" clId="{5CB25B10-5B1C-4017-B167-ED3104435743}" dt="2024-05-22T02:59:13.358" v="5538"/>
          <ac:spMkLst>
            <pc:docMk/>
            <pc:sldMk cId="3790965183" sldId="957"/>
            <ac:spMk id="24" creationId="{32AED0FB-8A6C-0382-C6F7-B29F5B33942E}"/>
          </ac:spMkLst>
        </pc:spChg>
        <pc:spChg chg="mod">
          <ac:chgData name="Phillip Kaufman" userId="c001b2a046940d7c" providerId="LiveId" clId="{5CB25B10-5B1C-4017-B167-ED3104435743}" dt="2024-05-22T02:59:13.358" v="5538"/>
          <ac:spMkLst>
            <pc:docMk/>
            <pc:sldMk cId="3790965183" sldId="957"/>
            <ac:spMk id="25" creationId="{A64421AC-23EA-4ECD-61CA-456A3223756D}"/>
          </ac:spMkLst>
        </pc:spChg>
        <pc:spChg chg="mod">
          <ac:chgData name="Phillip Kaufman" userId="c001b2a046940d7c" providerId="LiveId" clId="{5CB25B10-5B1C-4017-B167-ED3104435743}" dt="2024-05-22T02:59:13.358" v="5538"/>
          <ac:spMkLst>
            <pc:docMk/>
            <pc:sldMk cId="3790965183" sldId="957"/>
            <ac:spMk id="26" creationId="{A14F29D4-948C-DB45-B16F-C10643C1DE7F}"/>
          </ac:spMkLst>
        </pc:spChg>
        <pc:spChg chg="mod">
          <ac:chgData name="Phillip Kaufman" userId="c001b2a046940d7c" providerId="LiveId" clId="{5CB25B10-5B1C-4017-B167-ED3104435743}" dt="2024-05-22T02:59:16.642" v="5540"/>
          <ac:spMkLst>
            <pc:docMk/>
            <pc:sldMk cId="3790965183" sldId="957"/>
            <ac:spMk id="33" creationId="{9FD00B10-96F9-ECF1-067C-DB2149033084}"/>
          </ac:spMkLst>
        </pc:spChg>
        <pc:spChg chg="mod">
          <ac:chgData name="Phillip Kaufman" userId="c001b2a046940d7c" providerId="LiveId" clId="{5CB25B10-5B1C-4017-B167-ED3104435743}" dt="2024-05-22T02:59:16.642" v="5540"/>
          <ac:spMkLst>
            <pc:docMk/>
            <pc:sldMk cId="3790965183" sldId="957"/>
            <ac:spMk id="34" creationId="{2E5AEDCF-B5E6-0F2E-54A6-1E2BAFED957F}"/>
          </ac:spMkLst>
        </pc:spChg>
        <pc:spChg chg="mod">
          <ac:chgData name="Phillip Kaufman" userId="c001b2a046940d7c" providerId="LiveId" clId="{5CB25B10-5B1C-4017-B167-ED3104435743}" dt="2024-05-22T02:59:16.642" v="5540"/>
          <ac:spMkLst>
            <pc:docMk/>
            <pc:sldMk cId="3790965183" sldId="957"/>
            <ac:spMk id="35" creationId="{F4F30782-C809-F2A4-4F49-3F30F4A8531F}"/>
          </ac:spMkLst>
        </pc:spChg>
        <pc:spChg chg="mod">
          <ac:chgData name="Phillip Kaufman" userId="c001b2a046940d7c" providerId="LiveId" clId="{5CB25B10-5B1C-4017-B167-ED3104435743}" dt="2024-05-22T02:59:16.642" v="5540"/>
          <ac:spMkLst>
            <pc:docMk/>
            <pc:sldMk cId="3790965183" sldId="957"/>
            <ac:spMk id="36" creationId="{234CCC76-253C-9D14-6787-7E4E36957C1D}"/>
          </ac:spMkLst>
        </pc:spChg>
        <pc:grpChg chg="add mod">
          <ac:chgData name="Phillip Kaufman" userId="c001b2a046940d7c" providerId="LiveId" clId="{5CB25B10-5B1C-4017-B167-ED3104435743}" dt="2024-05-22T02:59:13.358" v="5538"/>
          <ac:grpSpMkLst>
            <pc:docMk/>
            <pc:sldMk cId="3790965183" sldId="957"/>
            <ac:grpSpMk id="6" creationId="{8D9107A0-24D2-BF7D-89AB-515045845818}"/>
          </ac:grpSpMkLst>
        </pc:grpChg>
        <pc:grpChg chg="add del mod">
          <ac:chgData name="Phillip Kaufman" userId="c001b2a046940d7c" providerId="LiveId" clId="{5CB25B10-5B1C-4017-B167-ED3104435743}" dt="2024-05-22T02:59:16.416" v="5539" actId="478"/>
          <ac:grpSpMkLst>
            <pc:docMk/>
            <pc:sldMk cId="3790965183" sldId="957"/>
            <ac:grpSpMk id="7" creationId="{F890A726-9F96-13BA-03CB-1D2B15F20FA7}"/>
          </ac:grpSpMkLst>
        </pc:grpChg>
        <pc:grpChg chg="add mod">
          <ac:chgData name="Phillip Kaufman" userId="c001b2a046940d7c" providerId="LiveId" clId="{5CB25B10-5B1C-4017-B167-ED3104435743}" dt="2024-05-22T02:59:16.642" v="5540"/>
          <ac:grpSpMkLst>
            <pc:docMk/>
            <pc:sldMk cId="3790965183" sldId="957"/>
            <ac:grpSpMk id="29" creationId="{EA0A6E81-9CF0-F4EA-05D1-98F1AE6FDF4C}"/>
          </ac:grpSpMkLst>
        </pc:grpChg>
        <pc:cxnChg chg="add mod">
          <ac:chgData name="Phillip Kaufman" userId="c001b2a046940d7c" providerId="LiveId" clId="{5CB25B10-5B1C-4017-B167-ED3104435743}" dt="2024-05-15T21:30:44.369" v="1459"/>
          <ac:cxnSpMkLst>
            <pc:docMk/>
            <pc:sldMk cId="3790965183" sldId="957"/>
            <ac:cxnSpMk id="10" creationId="{D4A37123-BCD9-3720-9E90-313EB2143895}"/>
          </ac:cxnSpMkLst>
        </pc:cxnChg>
        <pc:cxnChg chg="add mod">
          <ac:chgData name="Phillip Kaufman" userId="c001b2a046940d7c" providerId="LiveId" clId="{5CB25B10-5B1C-4017-B167-ED3104435743}" dt="2024-05-15T21:30:44.369" v="1459"/>
          <ac:cxnSpMkLst>
            <pc:docMk/>
            <pc:sldMk cId="3790965183" sldId="957"/>
            <ac:cxnSpMk id="12" creationId="{6509172A-5AF0-03AE-8722-10358DB824F6}"/>
          </ac:cxnSpMkLst>
        </pc:cxnChg>
        <pc:cxnChg chg="add mod">
          <ac:chgData name="Phillip Kaufman" userId="c001b2a046940d7c" providerId="LiveId" clId="{5CB25B10-5B1C-4017-B167-ED3104435743}" dt="2024-05-15T21:30:44.369" v="1459"/>
          <ac:cxnSpMkLst>
            <pc:docMk/>
            <pc:sldMk cId="3790965183" sldId="957"/>
            <ac:cxnSpMk id="13" creationId="{B8C0CF79-8964-3665-5075-0EB50D2E4764}"/>
          </ac:cxnSpMkLst>
        </pc:cxnChg>
        <pc:cxnChg chg="add mod">
          <ac:chgData name="Phillip Kaufman" userId="c001b2a046940d7c" providerId="LiveId" clId="{5CB25B10-5B1C-4017-B167-ED3104435743}" dt="2024-05-22T02:59:16.416" v="5539" actId="478"/>
          <ac:cxnSpMkLst>
            <pc:docMk/>
            <pc:sldMk cId="3790965183" sldId="957"/>
            <ac:cxnSpMk id="18" creationId="{707EF4E8-113B-9F08-EBF3-77D59139F19C}"/>
          </ac:cxnSpMkLst>
        </pc:cxnChg>
        <pc:cxnChg chg="add mod">
          <ac:chgData name="Phillip Kaufman" userId="c001b2a046940d7c" providerId="LiveId" clId="{5CB25B10-5B1C-4017-B167-ED3104435743}" dt="2024-05-15T21:30:44.369" v="1459"/>
          <ac:cxnSpMkLst>
            <pc:docMk/>
            <pc:sldMk cId="3790965183" sldId="957"/>
            <ac:cxnSpMk id="19" creationId="{E9AD28C0-0C34-717D-8C61-FFDDCFF41635}"/>
          </ac:cxnSpMkLst>
        </pc:cxnChg>
        <pc:cxnChg chg="mod">
          <ac:chgData name="Phillip Kaufman" userId="c001b2a046940d7c" providerId="LiveId" clId="{5CB25B10-5B1C-4017-B167-ED3104435743}" dt="2024-05-22T02:59:13.358" v="5538"/>
          <ac:cxnSpMkLst>
            <pc:docMk/>
            <pc:sldMk cId="3790965183" sldId="957"/>
            <ac:cxnSpMk id="20" creationId="{A8C41AC5-6C34-3886-C5AD-52A20F4F1C5E}"/>
          </ac:cxnSpMkLst>
        </pc:cxnChg>
        <pc:cxnChg chg="mod">
          <ac:chgData name="Phillip Kaufman" userId="c001b2a046940d7c" providerId="LiveId" clId="{5CB25B10-5B1C-4017-B167-ED3104435743}" dt="2024-05-22T02:59:13.358" v="5538"/>
          <ac:cxnSpMkLst>
            <pc:docMk/>
            <pc:sldMk cId="3790965183" sldId="957"/>
            <ac:cxnSpMk id="21" creationId="{7C03EF99-445E-A0E3-64F4-B973E6811675}"/>
          </ac:cxnSpMkLst>
        </pc:cxnChg>
        <pc:cxnChg chg="mod">
          <ac:chgData name="Phillip Kaufman" userId="c001b2a046940d7c" providerId="LiveId" clId="{5CB25B10-5B1C-4017-B167-ED3104435743}" dt="2024-05-22T02:59:13.358" v="5538"/>
          <ac:cxnSpMkLst>
            <pc:docMk/>
            <pc:sldMk cId="3790965183" sldId="957"/>
            <ac:cxnSpMk id="22" creationId="{ED3422FF-9954-BF54-1D3D-60CD969A4A80}"/>
          </ac:cxnSpMkLst>
        </pc:cxnChg>
        <pc:cxnChg chg="mod">
          <ac:chgData name="Phillip Kaufman" userId="c001b2a046940d7c" providerId="LiveId" clId="{5CB25B10-5B1C-4017-B167-ED3104435743}" dt="2024-05-22T02:59:13.358" v="5538"/>
          <ac:cxnSpMkLst>
            <pc:docMk/>
            <pc:sldMk cId="3790965183" sldId="957"/>
            <ac:cxnSpMk id="27" creationId="{E59D8837-A5AA-0C7D-61E1-ACA38E6A14D6}"/>
          </ac:cxnSpMkLst>
        </pc:cxnChg>
        <pc:cxnChg chg="mod">
          <ac:chgData name="Phillip Kaufman" userId="c001b2a046940d7c" providerId="LiveId" clId="{5CB25B10-5B1C-4017-B167-ED3104435743}" dt="2024-05-22T02:59:13.358" v="5538"/>
          <ac:cxnSpMkLst>
            <pc:docMk/>
            <pc:sldMk cId="3790965183" sldId="957"/>
            <ac:cxnSpMk id="28" creationId="{0CBF9DDE-460A-E2CA-C3F4-8DEC241FE070}"/>
          </ac:cxnSpMkLst>
        </pc:cxnChg>
        <pc:cxnChg chg="mod">
          <ac:chgData name="Phillip Kaufman" userId="c001b2a046940d7c" providerId="LiveId" clId="{5CB25B10-5B1C-4017-B167-ED3104435743}" dt="2024-05-22T02:59:16.642" v="5540"/>
          <ac:cxnSpMkLst>
            <pc:docMk/>
            <pc:sldMk cId="3790965183" sldId="957"/>
            <ac:cxnSpMk id="30" creationId="{CDCC0BA9-F631-21B9-13CA-40F108EFBB7A}"/>
          </ac:cxnSpMkLst>
        </pc:cxnChg>
        <pc:cxnChg chg="mod">
          <ac:chgData name="Phillip Kaufman" userId="c001b2a046940d7c" providerId="LiveId" clId="{5CB25B10-5B1C-4017-B167-ED3104435743}" dt="2024-05-22T02:59:16.642" v="5540"/>
          <ac:cxnSpMkLst>
            <pc:docMk/>
            <pc:sldMk cId="3790965183" sldId="957"/>
            <ac:cxnSpMk id="31" creationId="{14D2FB25-1C4F-0886-5222-3083A7EAB024}"/>
          </ac:cxnSpMkLst>
        </pc:cxnChg>
        <pc:cxnChg chg="mod">
          <ac:chgData name="Phillip Kaufman" userId="c001b2a046940d7c" providerId="LiveId" clId="{5CB25B10-5B1C-4017-B167-ED3104435743}" dt="2024-05-22T02:59:16.642" v="5540"/>
          <ac:cxnSpMkLst>
            <pc:docMk/>
            <pc:sldMk cId="3790965183" sldId="957"/>
            <ac:cxnSpMk id="32" creationId="{EF85EFF4-0F19-51C1-D59D-7F3D1EEFA2E4}"/>
          </ac:cxnSpMkLst>
        </pc:cxnChg>
        <pc:cxnChg chg="mod">
          <ac:chgData name="Phillip Kaufman" userId="c001b2a046940d7c" providerId="LiveId" clId="{5CB25B10-5B1C-4017-B167-ED3104435743}" dt="2024-05-22T02:59:16.642" v="5540"/>
          <ac:cxnSpMkLst>
            <pc:docMk/>
            <pc:sldMk cId="3790965183" sldId="957"/>
            <ac:cxnSpMk id="37" creationId="{6657FAF4-A60C-4CCE-C502-517CC1A34908}"/>
          </ac:cxnSpMkLst>
        </pc:cxnChg>
        <pc:cxnChg chg="mod">
          <ac:chgData name="Phillip Kaufman" userId="c001b2a046940d7c" providerId="LiveId" clId="{5CB25B10-5B1C-4017-B167-ED3104435743}" dt="2024-05-22T02:59:16.642" v="5540"/>
          <ac:cxnSpMkLst>
            <pc:docMk/>
            <pc:sldMk cId="3790965183" sldId="957"/>
            <ac:cxnSpMk id="38" creationId="{A59205E2-4BAA-B600-B029-C4EEED5A884D}"/>
          </ac:cxnSpMkLst>
        </pc:cxnChg>
      </pc:sldChg>
      <pc:sldChg chg="delSp modSp del mod">
        <pc:chgData name="Phillip Kaufman" userId="c001b2a046940d7c" providerId="LiveId" clId="{5CB25B10-5B1C-4017-B167-ED3104435743}" dt="2024-05-15T21:37:54.482" v="1593" actId="47"/>
        <pc:sldMkLst>
          <pc:docMk/>
          <pc:sldMk cId="4236300943" sldId="958"/>
        </pc:sldMkLst>
        <pc:spChg chg="del mod">
          <ac:chgData name="Phillip Kaufman" userId="c001b2a046940d7c" providerId="LiveId" clId="{5CB25B10-5B1C-4017-B167-ED3104435743}" dt="2024-05-15T21:35:16.625" v="1536" actId="21"/>
          <ac:spMkLst>
            <pc:docMk/>
            <pc:sldMk cId="4236300943" sldId="958"/>
            <ac:spMk id="6" creationId="{51146B94-5657-4FDA-4510-0E7EF09632CF}"/>
          </ac:spMkLst>
        </pc:spChg>
        <pc:spChg chg="del mod">
          <ac:chgData name="Phillip Kaufman" userId="c001b2a046940d7c" providerId="LiveId" clId="{5CB25B10-5B1C-4017-B167-ED3104435743}" dt="2024-05-15T21:35:16.625" v="1536" actId="21"/>
          <ac:spMkLst>
            <pc:docMk/>
            <pc:sldMk cId="4236300943" sldId="958"/>
            <ac:spMk id="7" creationId="{5F23C70B-871F-0244-3365-7AC718EBD72A}"/>
          </ac:spMkLst>
        </pc:spChg>
        <pc:spChg chg="del mod">
          <ac:chgData name="Phillip Kaufman" userId="c001b2a046940d7c" providerId="LiveId" clId="{5CB25B10-5B1C-4017-B167-ED3104435743}" dt="2024-05-15T21:35:16.625" v="1536" actId="21"/>
          <ac:spMkLst>
            <pc:docMk/>
            <pc:sldMk cId="4236300943" sldId="958"/>
            <ac:spMk id="8" creationId="{682FFE77-826D-8979-6044-DE5B24FBDD3F}"/>
          </ac:spMkLst>
        </pc:spChg>
        <pc:spChg chg="del mod">
          <ac:chgData name="Phillip Kaufman" userId="c001b2a046940d7c" providerId="LiveId" clId="{5CB25B10-5B1C-4017-B167-ED3104435743}" dt="2024-05-15T21:35:16.625" v="1536" actId="21"/>
          <ac:spMkLst>
            <pc:docMk/>
            <pc:sldMk cId="4236300943" sldId="958"/>
            <ac:spMk id="9" creationId="{046DA25F-F539-FD14-D3B9-ED018204CCBD}"/>
          </ac:spMkLst>
        </pc:spChg>
      </pc:sldChg>
      <pc:sldChg chg="addSp delSp modSp mod">
        <pc:chgData name="Phillip Kaufman" userId="c001b2a046940d7c" providerId="LiveId" clId="{5CB25B10-5B1C-4017-B167-ED3104435743}" dt="2024-05-29T01:25:18.945" v="9213" actId="1036"/>
        <pc:sldMkLst>
          <pc:docMk/>
          <pc:sldMk cId="1248410112" sldId="959"/>
        </pc:sldMkLst>
        <pc:spChg chg="mod">
          <ac:chgData name="Phillip Kaufman" userId="c001b2a046940d7c" providerId="LiveId" clId="{5CB25B10-5B1C-4017-B167-ED3104435743}" dt="2024-05-29T01:25:18.945" v="9213" actId="1036"/>
          <ac:spMkLst>
            <pc:docMk/>
            <pc:sldMk cId="1248410112" sldId="959"/>
            <ac:spMk id="4" creationId="{D565A1C6-3C78-EAE4-B43D-DF4EA8A18CAB}"/>
          </ac:spMkLst>
        </pc:spChg>
        <pc:spChg chg="add mod">
          <ac:chgData name="Phillip Kaufman" userId="c001b2a046940d7c" providerId="LiveId" clId="{5CB25B10-5B1C-4017-B167-ED3104435743}" dt="2024-05-29T01:24:51.618" v="9187" actId="1036"/>
          <ac:spMkLst>
            <pc:docMk/>
            <pc:sldMk cId="1248410112" sldId="959"/>
            <ac:spMk id="5" creationId="{9F7AD9E3-E411-1430-CE53-BAA16E7564EE}"/>
          </ac:spMkLst>
        </pc:spChg>
        <pc:spChg chg="mod">
          <ac:chgData name="Phillip Kaufman" userId="c001b2a046940d7c" providerId="LiveId" clId="{5CB25B10-5B1C-4017-B167-ED3104435743}" dt="2024-05-29T01:25:18.945" v="9213" actId="1036"/>
          <ac:spMkLst>
            <pc:docMk/>
            <pc:sldMk cId="1248410112" sldId="959"/>
            <ac:spMk id="6" creationId="{E6B89D25-1580-7F0B-E2DC-5CE2AF95CAE7}"/>
          </ac:spMkLst>
        </pc:spChg>
        <pc:spChg chg="del mod">
          <ac:chgData name="Phillip Kaufman" userId="c001b2a046940d7c" providerId="LiveId" clId="{5CB25B10-5B1C-4017-B167-ED3104435743}" dt="2024-05-28T01:45:58.892" v="9135" actId="478"/>
          <ac:spMkLst>
            <pc:docMk/>
            <pc:sldMk cId="1248410112" sldId="959"/>
            <ac:spMk id="8" creationId="{7202176E-AD5E-4EF3-48E0-89E9840E5D6E}"/>
          </ac:spMkLst>
        </pc:spChg>
        <pc:spChg chg="del mod">
          <ac:chgData name="Phillip Kaufman" userId="c001b2a046940d7c" providerId="LiveId" clId="{5CB25B10-5B1C-4017-B167-ED3104435743}" dt="2024-05-28T01:45:58.892" v="9135" actId="478"/>
          <ac:spMkLst>
            <pc:docMk/>
            <pc:sldMk cId="1248410112" sldId="959"/>
            <ac:spMk id="10" creationId="{5BC6551B-DBBF-5CCB-BBC5-4D59CB30A1AA}"/>
          </ac:spMkLst>
        </pc:spChg>
        <pc:spChg chg="mod">
          <ac:chgData name="Phillip Kaufman" userId="c001b2a046940d7c" providerId="LiveId" clId="{5CB25B10-5B1C-4017-B167-ED3104435743}" dt="2024-05-29T01:24:51.618" v="9187" actId="1036"/>
          <ac:spMkLst>
            <pc:docMk/>
            <pc:sldMk cId="1248410112" sldId="959"/>
            <ac:spMk id="11" creationId="{65489261-8296-6E86-DF27-67E71F379262}"/>
          </ac:spMkLst>
        </pc:spChg>
      </pc:sldChg>
      <pc:sldChg chg="addSp delSp modSp del mod ord">
        <pc:chgData name="Phillip Kaufman" userId="c001b2a046940d7c" providerId="LiveId" clId="{5CB25B10-5B1C-4017-B167-ED3104435743}" dt="2024-05-27T07:03:19.803" v="8296" actId="47"/>
        <pc:sldMkLst>
          <pc:docMk/>
          <pc:sldMk cId="2046117226" sldId="960"/>
        </pc:sldMkLst>
        <pc:spChg chg="mod">
          <ac:chgData name="Phillip Kaufman" userId="c001b2a046940d7c" providerId="LiveId" clId="{5CB25B10-5B1C-4017-B167-ED3104435743}" dt="2024-05-22T05:39:05.619" v="5589"/>
          <ac:spMkLst>
            <pc:docMk/>
            <pc:sldMk cId="2046117226" sldId="960"/>
            <ac:spMk id="2" creationId="{93270D8B-17BF-86FB-2D4C-C06C57518667}"/>
          </ac:spMkLst>
        </pc:spChg>
        <pc:spChg chg="add del mod">
          <ac:chgData name="Phillip Kaufman" userId="c001b2a046940d7c" providerId="LiveId" clId="{5CB25B10-5B1C-4017-B167-ED3104435743}" dt="2024-05-16T07:43:21.786" v="1726" actId="21"/>
          <ac:spMkLst>
            <pc:docMk/>
            <pc:sldMk cId="2046117226" sldId="960"/>
            <ac:spMk id="4" creationId="{77D13A9E-3606-2979-04AA-C3CBE762842C}"/>
          </ac:spMkLst>
        </pc:spChg>
        <pc:spChg chg="add mod">
          <ac:chgData name="Phillip Kaufman" userId="c001b2a046940d7c" providerId="LiveId" clId="{5CB25B10-5B1C-4017-B167-ED3104435743}" dt="2024-05-22T22:10:19.798" v="5972" actId="1076"/>
          <ac:spMkLst>
            <pc:docMk/>
            <pc:sldMk cId="2046117226" sldId="960"/>
            <ac:spMk id="4" creationId="{C906E049-146D-F806-8B8D-69CC4A13F9E6}"/>
          </ac:spMkLst>
        </pc:spChg>
        <pc:spChg chg="add del mod">
          <ac:chgData name="Phillip Kaufman" userId="c001b2a046940d7c" providerId="LiveId" clId="{5CB25B10-5B1C-4017-B167-ED3104435743}" dt="2024-05-22T22:10:38.682" v="5976" actId="478"/>
          <ac:spMkLst>
            <pc:docMk/>
            <pc:sldMk cId="2046117226" sldId="960"/>
            <ac:spMk id="5" creationId="{0F3F97DE-CF54-0DFF-3F9B-157091374DA1}"/>
          </ac:spMkLst>
        </pc:spChg>
        <pc:spChg chg="add del mod">
          <ac:chgData name="Phillip Kaufman" userId="c001b2a046940d7c" providerId="LiveId" clId="{5CB25B10-5B1C-4017-B167-ED3104435743}" dt="2024-05-22T05:34:44.460" v="5577" actId="21"/>
          <ac:spMkLst>
            <pc:docMk/>
            <pc:sldMk cId="2046117226" sldId="960"/>
            <ac:spMk id="6" creationId="{77D13A9E-3606-2979-04AA-C3CBE762842C}"/>
          </ac:spMkLst>
        </pc:spChg>
        <pc:spChg chg="del mod">
          <ac:chgData name="Phillip Kaufman" userId="c001b2a046940d7c" providerId="LiveId" clId="{5CB25B10-5B1C-4017-B167-ED3104435743}" dt="2024-05-22T05:43:43.042" v="5609" actId="478"/>
          <ac:spMkLst>
            <pc:docMk/>
            <pc:sldMk cId="2046117226" sldId="960"/>
            <ac:spMk id="7" creationId="{652A859A-92A0-88FD-A2B8-0FC2B864E1C9}"/>
          </ac:spMkLst>
        </pc:spChg>
        <pc:spChg chg="add del mod">
          <ac:chgData name="Phillip Kaufman" userId="c001b2a046940d7c" providerId="LiveId" clId="{5CB25B10-5B1C-4017-B167-ED3104435743}" dt="2024-05-22T22:10:46.735" v="5978" actId="478"/>
          <ac:spMkLst>
            <pc:docMk/>
            <pc:sldMk cId="2046117226" sldId="960"/>
            <ac:spMk id="8" creationId="{389A4F1F-0569-D967-BE75-7694298C451F}"/>
          </ac:spMkLst>
        </pc:spChg>
        <pc:spChg chg="del mod">
          <ac:chgData name="Phillip Kaufman" userId="c001b2a046940d7c" providerId="LiveId" clId="{5CB25B10-5B1C-4017-B167-ED3104435743}" dt="2024-05-22T05:34:53.429" v="5579" actId="21"/>
          <ac:spMkLst>
            <pc:docMk/>
            <pc:sldMk cId="2046117226" sldId="960"/>
            <ac:spMk id="8" creationId="{C906E049-146D-F806-8B8D-69CC4A13F9E6}"/>
          </ac:spMkLst>
        </pc:spChg>
        <pc:spChg chg="add mod">
          <ac:chgData name="Phillip Kaufman" userId="c001b2a046940d7c" providerId="LiveId" clId="{5CB25B10-5B1C-4017-B167-ED3104435743}" dt="2024-05-22T22:10:56.761" v="5981" actId="12788"/>
          <ac:spMkLst>
            <pc:docMk/>
            <pc:sldMk cId="2046117226" sldId="960"/>
            <ac:spMk id="9" creationId="{F1A3099D-FDAB-3EFF-D680-2E012853C4C0}"/>
          </ac:spMkLst>
        </pc:spChg>
        <pc:spChg chg="del mod">
          <ac:chgData name="Phillip Kaufman" userId="c001b2a046940d7c" providerId="LiveId" clId="{5CB25B10-5B1C-4017-B167-ED3104435743}" dt="2024-05-22T05:34:44.460" v="5577" actId="21"/>
          <ac:spMkLst>
            <pc:docMk/>
            <pc:sldMk cId="2046117226" sldId="960"/>
            <ac:spMk id="14" creationId="{96CEE855-9860-5FB6-D547-12813A6F2AD9}"/>
          </ac:spMkLst>
        </pc:spChg>
        <pc:spChg chg="add mod">
          <ac:chgData name="Phillip Kaufman" userId="c001b2a046940d7c" providerId="LiveId" clId="{5CB25B10-5B1C-4017-B167-ED3104435743}" dt="2024-05-22T22:09:55.335" v="5968" actId="164"/>
          <ac:spMkLst>
            <pc:docMk/>
            <pc:sldMk cId="2046117226" sldId="960"/>
            <ac:spMk id="17" creationId="{2AE7C604-82E1-22E4-5BA3-CF004E319064}"/>
          </ac:spMkLst>
        </pc:spChg>
        <pc:spChg chg="add mod">
          <ac:chgData name="Phillip Kaufman" userId="c001b2a046940d7c" providerId="LiveId" clId="{5CB25B10-5B1C-4017-B167-ED3104435743}" dt="2024-05-22T22:09:55.335" v="5968" actId="164"/>
          <ac:spMkLst>
            <pc:docMk/>
            <pc:sldMk cId="2046117226" sldId="960"/>
            <ac:spMk id="18" creationId="{1E10F083-177D-0DB3-B34F-77E51C4BD780}"/>
          </ac:spMkLst>
        </pc:spChg>
        <pc:spChg chg="add mod">
          <ac:chgData name="Phillip Kaufman" userId="c001b2a046940d7c" providerId="LiveId" clId="{5CB25B10-5B1C-4017-B167-ED3104435743}" dt="2024-05-22T22:09:55.335" v="5968" actId="164"/>
          <ac:spMkLst>
            <pc:docMk/>
            <pc:sldMk cId="2046117226" sldId="960"/>
            <ac:spMk id="19" creationId="{FB29C77C-43D3-7496-22A2-E17137859A3E}"/>
          </ac:spMkLst>
        </pc:spChg>
        <pc:spChg chg="add del mod">
          <ac:chgData name="Phillip Kaufman" userId="c001b2a046940d7c" providerId="LiveId" clId="{5CB25B10-5B1C-4017-B167-ED3104435743}" dt="2024-05-22T05:49:16.830" v="5749" actId="478"/>
          <ac:spMkLst>
            <pc:docMk/>
            <pc:sldMk cId="2046117226" sldId="960"/>
            <ac:spMk id="20" creationId="{6FF3E586-205C-F258-EB00-3348532B5D82}"/>
          </ac:spMkLst>
        </pc:spChg>
        <pc:spChg chg="add mod">
          <ac:chgData name="Phillip Kaufman" userId="c001b2a046940d7c" providerId="LiveId" clId="{5CB25B10-5B1C-4017-B167-ED3104435743}" dt="2024-05-22T22:09:55.335" v="5968" actId="164"/>
          <ac:spMkLst>
            <pc:docMk/>
            <pc:sldMk cId="2046117226" sldId="960"/>
            <ac:spMk id="21" creationId="{823699C4-8EA1-6C17-C83E-225FE53A921C}"/>
          </ac:spMkLst>
        </pc:spChg>
        <pc:spChg chg="add mod">
          <ac:chgData name="Phillip Kaufman" userId="c001b2a046940d7c" providerId="LiveId" clId="{5CB25B10-5B1C-4017-B167-ED3104435743}" dt="2024-05-22T22:09:55.335" v="5968" actId="164"/>
          <ac:spMkLst>
            <pc:docMk/>
            <pc:sldMk cId="2046117226" sldId="960"/>
            <ac:spMk id="29" creationId="{4E9408F0-D22B-2264-425F-0A72738214F9}"/>
          </ac:spMkLst>
        </pc:spChg>
        <pc:spChg chg="add mod">
          <ac:chgData name="Phillip Kaufman" userId="c001b2a046940d7c" providerId="LiveId" clId="{5CB25B10-5B1C-4017-B167-ED3104435743}" dt="2024-05-22T22:09:55.335" v="5968" actId="164"/>
          <ac:spMkLst>
            <pc:docMk/>
            <pc:sldMk cId="2046117226" sldId="960"/>
            <ac:spMk id="30" creationId="{282C853E-9472-9E78-B83D-5F79EA99DFFE}"/>
          </ac:spMkLst>
        </pc:spChg>
        <pc:spChg chg="add mod">
          <ac:chgData name="Phillip Kaufman" userId="c001b2a046940d7c" providerId="LiveId" clId="{5CB25B10-5B1C-4017-B167-ED3104435743}" dt="2024-05-22T22:09:55.335" v="5968" actId="164"/>
          <ac:spMkLst>
            <pc:docMk/>
            <pc:sldMk cId="2046117226" sldId="960"/>
            <ac:spMk id="31" creationId="{ED3E8604-219C-D429-55B3-70BEABAF5375}"/>
          </ac:spMkLst>
        </pc:spChg>
        <pc:grpChg chg="add mod">
          <ac:chgData name="Phillip Kaufman" userId="c001b2a046940d7c" providerId="LiveId" clId="{5CB25B10-5B1C-4017-B167-ED3104435743}" dt="2024-05-22T22:09:58.795" v="5969" actId="1076"/>
          <ac:grpSpMkLst>
            <pc:docMk/>
            <pc:sldMk cId="2046117226" sldId="960"/>
            <ac:grpSpMk id="7" creationId="{9EC1D2C3-7B90-C5F3-A14E-A578833886D3}"/>
          </ac:grpSpMkLst>
        </pc:grpChg>
        <pc:picChg chg="add del mod">
          <ac:chgData name="Phillip Kaufman" userId="c001b2a046940d7c" providerId="LiveId" clId="{5CB25B10-5B1C-4017-B167-ED3104435743}" dt="2024-05-22T05:34:44.460" v="5577" actId="21"/>
          <ac:picMkLst>
            <pc:docMk/>
            <pc:sldMk cId="2046117226" sldId="960"/>
            <ac:picMk id="5" creationId="{3CA1A56A-F48F-AE91-FEE6-67B644EF3AE2}"/>
          </ac:picMkLst>
        </pc:picChg>
        <pc:picChg chg="add del mod">
          <ac:chgData name="Phillip Kaufman" userId="c001b2a046940d7c" providerId="LiveId" clId="{5CB25B10-5B1C-4017-B167-ED3104435743}" dt="2024-05-16T07:43:21.786" v="1726" actId="21"/>
          <ac:picMkLst>
            <pc:docMk/>
            <pc:sldMk cId="2046117226" sldId="960"/>
            <ac:picMk id="13" creationId="{3CA1A56A-F48F-AE91-FEE6-67B644EF3AE2}"/>
          </ac:picMkLst>
        </pc:picChg>
        <pc:cxnChg chg="add mod">
          <ac:chgData name="Phillip Kaufman" userId="c001b2a046940d7c" providerId="LiveId" clId="{5CB25B10-5B1C-4017-B167-ED3104435743}" dt="2024-05-22T22:09:43.358" v="5965" actId="571"/>
          <ac:cxnSpMkLst>
            <pc:docMk/>
            <pc:sldMk cId="2046117226" sldId="960"/>
            <ac:cxnSpMk id="6" creationId="{F4D6E655-C96D-40DC-80C8-63772EE548FC}"/>
          </ac:cxnSpMkLst>
        </pc:cxnChg>
        <pc:cxnChg chg="add mod ord">
          <ac:chgData name="Phillip Kaufman" userId="c001b2a046940d7c" providerId="LiveId" clId="{5CB25B10-5B1C-4017-B167-ED3104435743}" dt="2024-05-22T22:09:55.335" v="5968" actId="164"/>
          <ac:cxnSpMkLst>
            <pc:docMk/>
            <pc:sldMk cId="2046117226" sldId="960"/>
            <ac:cxnSpMk id="10" creationId="{4B4C3E15-BEE4-1356-DCF8-C05624ACDAEB}"/>
          </ac:cxnSpMkLst>
        </pc:cxnChg>
        <pc:cxnChg chg="add del mod">
          <ac:chgData name="Phillip Kaufman" userId="c001b2a046940d7c" providerId="LiveId" clId="{5CB25B10-5B1C-4017-B167-ED3104435743}" dt="2024-05-22T05:44:03.866" v="5616" actId="478"/>
          <ac:cxnSpMkLst>
            <pc:docMk/>
            <pc:sldMk cId="2046117226" sldId="960"/>
            <ac:cxnSpMk id="11" creationId="{2D29F85A-9951-C27E-CED9-D710C902AF9A}"/>
          </ac:cxnSpMkLst>
        </pc:cxnChg>
        <pc:cxnChg chg="add mod ord">
          <ac:chgData name="Phillip Kaufman" userId="c001b2a046940d7c" providerId="LiveId" clId="{5CB25B10-5B1C-4017-B167-ED3104435743}" dt="2024-05-22T22:09:55.335" v="5968" actId="164"/>
          <ac:cxnSpMkLst>
            <pc:docMk/>
            <pc:sldMk cId="2046117226" sldId="960"/>
            <ac:cxnSpMk id="16" creationId="{F5AAB8FF-31CC-4660-032C-54D633021042}"/>
          </ac:cxnSpMkLst>
        </pc:cxnChg>
        <pc:cxnChg chg="add mod ord">
          <ac:chgData name="Phillip Kaufman" userId="c001b2a046940d7c" providerId="LiveId" clId="{5CB25B10-5B1C-4017-B167-ED3104435743}" dt="2024-05-22T22:09:55.335" v="5968" actId="164"/>
          <ac:cxnSpMkLst>
            <pc:docMk/>
            <pc:sldMk cId="2046117226" sldId="960"/>
            <ac:cxnSpMk id="23" creationId="{0892F863-BE46-9187-7274-31FF0D4332E8}"/>
          </ac:cxnSpMkLst>
        </pc:cxnChg>
        <pc:cxnChg chg="add mod">
          <ac:chgData name="Phillip Kaufman" userId="c001b2a046940d7c" providerId="LiveId" clId="{5CB25B10-5B1C-4017-B167-ED3104435743}" dt="2024-05-22T22:09:55.335" v="5968" actId="164"/>
          <ac:cxnSpMkLst>
            <pc:docMk/>
            <pc:sldMk cId="2046117226" sldId="960"/>
            <ac:cxnSpMk id="24" creationId="{67112123-3B30-F479-3D61-BE599F92A173}"/>
          </ac:cxnSpMkLst>
        </pc:cxnChg>
        <pc:cxnChg chg="add mod">
          <ac:chgData name="Phillip Kaufman" userId="c001b2a046940d7c" providerId="LiveId" clId="{5CB25B10-5B1C-4017-B167-ED3104435743}" dt="2024-05-22T22:09:55.335" v="5968" actId="164"/>
          <ac:cxnSpMkLst>
            <pc:docMk/>
            <pc:sldMk cId="2046117226" sldId="960"/>
            <ac:cxnSpMk id="26" creationId="{1C133E07-F5C5-6012-C9B0-B2D3D39C6AE8}"/>
          </ac:cxnSpMkLst>
        </pc:cxnChg>
        <pc:cxnChg chg="add mod">
          <ac:chgData name="Phillip Kaufman" userId="c001b2a046940d7c" providerId="LiveId" clId="{5CB25B10-5B1C-4017-B167-ED3104435743}" dt="2024-05-22T22:09:55.335" v="5968" actId="164"/>
          <ac:cxnSpMkLst>
            <pc:docMk/>
            <pc:sldMk cId="2046117226" sldId="960"/>
            <ac:cxnSpMk id="27" creationId="{25735759-D22D-8A32-EE97-375E3219E586}"/>
          </ac:cxnSpMkLst>
        </pc:cxnChg>
      </pc:sldChg>
      <pc:sldChg chg="addSp delSp modSp mod">
        <pc:chgData name="Phillip Kaufman" userId="c001b2a046940d7c" providerId="LiveId" clId="{5CB25B10-5B1C-4017-B167-ED3104435743}" dt="2024-05-27T07:22:22.333" v="8544" actId="164"/>
        <pc:sldMkLst>
          <pc:docMk/>
          <pc:sldMk cId="3117560870" sldId="961"/>
        </pc:sldMkLst>
        <pc:spChg chg="del">
          <ac:chgData name="Phillip Kaufman" userId="c001b2a046940d7c" providerId="LiveId" clId="{5CB25B10-5B1C-4017-B167-ED3104435743}" dt="2024-05-15T22:07:42.489" v="1622" actId="478"/>
          <ac:spMkLst>
            <pc:docMk/>
            <pc:sldMk cId="3117560870" sldId="961"/>
            <ac:spMk id="4" creationId="{A20BEAAF-A929-5CBF-E834-0A669C419F89}"/>
          </ac:spMkLst>
        </pc:spChg>
        <pc:spChg chg="mod">
          <ac:chgData name="Phillip Kaufman" userId="c001b2a046940d7c" providerId="LiveId" clId="{5CB25B10-5B1C-4017-B167-ED3104435743}" dt="2024-05-15T22:07:51.784" v="1626" actId="1076"/>
          <ac:spMkLst>
            <pc:docMk/>
            <pc:sldMk cId="3117560870" sldId="961"/>
            <ac:spMk id="7" creationId="{69CD2BB4-2A8D-2D48-27FE-1DD576B0F4ED}"/>
          </ac:spMkLst>
        </pc:spChg>
        <pc:spChg chg="mod">
          <ac:chgData name="Phillip Kaufman" userId="c001b2a046940d7c" providerId="LiveId" clId="{5CB25B10-5B1C-4017-B167-ED3104435743}" dt="2024-05-15T22:07:53.924" v="1627" actId="1076"/>
          <ac:spMkLst>
            <pc:docMk/>
            <pc:sldMk cId="3117560870" sldId="961"/>
            <ac:spMk id="8" creationId="{6B5DC5F7-8826-1C71-23F2-E68D0789DB34}"/>
          </ac:spMkLst>
        </pc:spChg>
        <pc:spChg chg="mod ord topLvl">
          <ac:chgData name="Phillip Kaufman" userId="c001b2a046940d7c" providerId="LiveId" clId="{5CB25B10-5B1C-4017-B167-ED3104435743}" dt="2024-05-27T07:22:22.333" v="8544" actId="164"/>
          <ac:spMkLst>
            <pc:docMk/>
            <pc:sldMk cId="3117560870" sldId="961"/>
            <ac:spMk id="10" creationId="{056A12C9-2D1E-5D8E-610D-2210C7633985}"/>
          </ac:spMkLst>
        </pc:spChg>
        <pc:spChg chg="del mod">
          <ac:chgData name="Phillip Kaufman" userId="c001b2a046940d7c" providerId="LiveId" clId="{5CB25B10-5B1C-4017-B167-ED3104435743}" dt="2024-05-26T06:59:43" v="7334" actId="478"/>
          <ac:spMkLst>
            <pc:docMk/>
            <pc:sldMk cId="3117560870" sldId="961"/>
            <ac:spMk id="11" creationId="{F1DCCABA-6F75-9FE0-8AD9-B05C92812C37}"/>
          </ac:spMkLst>
        </pc:spChg>
        <pc:spChg chg="del mod">
          <ac:chgData name="Phillip Kaufman" userId="c001b2a046940d7c" providerId="LiveId" clId="{5CB25B10-5B1C-4017-B167-ED3104435743}" dt="2024-05-15T22:10:49.442" v="1660" actId="478"/>
          <ac:spMkLst>
            <pc:docMk/>
            <pc:sldMk cId="3117560870" sldId="961"/>
            <ac:spMk id="38" creationId="{D490D2C2-8A7B-8D2E-D33B-F7D803F1DFC7}"/>
          </ac:spMkLst>
        </pc:spChg>
        <pc:spChg chg="del mod">
          <ac:chgData name="Phillip Kaufman" userId="c001b2a046940d7c" providerId="LiveId" clId="{5CB25B10-5B1C-4017-B167-ED3104435743}" dt="2024-05-15T22:10:50.816" v="1661" actId="478"/>
          <ac:spMkLst>
            <pc:docMk/>
            <pc:sldMk cId="3117560870" sldId="961"/>
            <ac:spMk id="39" creationId="{0E2C8179-44AA-C1D7-2888-C1344CC475FB}"/>
          </ac:spMkLst>
        </pc:spChg>
        <pc:spChg chg="mod">
          <ac:chgData name="Phillip Kaufman" userId="c001b2a046940d7c" providerId="LiveId" clId="{5CB25B10-5B1C-4017-B167-ED3104435743}" dt="2024-05-21T02:05:01.248" v="4734"/>
          <ac:spMkLst>
            <pc:docMk/>
            <pc:sldMk cId="3117560870" sldId="961"/>
            <ac:spMk id="39" creationId="{283CE046-BF1F-D84C-DD1B-974A671DA7EF}"/>
          </ac:spMkLst>
        </pc:spChg>
        <pc:spChg chg="mod">
          <ac:chgData name="Phillip Kaufman" userId="c001b2a046940d7c" providerId="LiveId" clId="{5CB25B10-5B1C-4017-B167-ED3104435743}" dt="2024-05-15T22:07:38.563" v="1621"/>
          <ac:spMkLst>
            <pc:docMk/>
            <pc:sldMk cId="3117560870" sldId="961"/>
            <ac:spMk id="40" creationId="{8D8BFE28-AB63-E4B2-6DE0-7E947AA8F505}"/>
          </ac:spMkLst>
        </pc:spChg>
        <pc:spChg chg="mod">
          <ac:chgData name="Phillip Kaufman" userId="c001b2a046940d7c" providerId="LiveId" clId="{5CB25B10-5B1C-4017-B167-ED3104435743}" dt="2024-05-15T22:07:38.563" v="1621"/>
          <ac:spMkLst>
            <pc:docMk/>
            <pc:sldMk cId="3117560870" sldId="961"/>
            <ac:spMk id="41" creationId="{DBA848C6-B6C8-10A0-4675-4F9004A37ECA}"/>
          </ac:spMkLst>
        </pc:spChg>
        <pc:spChg chg="add mod">
          <ac:chgData name="Phillip Kaufman" userId="c001b2a046940d7c" providerId="LiveId" clId="{5CB25B10-5B1C-4017-B167-ED3104435743}" dt="2024-05-15T22:10:47.081" v="1659" actId="1076"/>
          <ac:spMkLst>
            <pc:docMk/>
            <pc:sldMk cId="3117560870" sldId="961"/>
            <ac:spMk id="42" creationId="{B7C30A59-DF56-C246-0FA6-DFCD3DE51467}"/>
          </ac:spMkLst>
        </pc:spChg>
        <pc:spChg chg="add del mod">
          <ac:chgData name="Phillip Kaufman" userId="c001b2a046940d7c" providerId="LiveId" clId="{5CB25B10-5B1C-4017-B167-ED3104435743}" dt="2024-05-21T02:05:00.974" v="4733" actId="478"/>
          <ac:spMkLst>
            <pc:docMk/>
            <pc:sldMk cId="3117560870" sldId="961"/>
            <ac:spMk id="43" creationId="{B868C507-1548-93F1-23AA-D174EDB62B29}"/>
          </ac:spMkLst>
        </pc:spChg>
        <pc:spChg chg="add del mod">
          <ac:chgData name="Phillip Kaufman" userId="c001b2a046940d7c" providerId="LiveId" clId="{5CB25B10-5B1C-4017-B167-ED3104435743}" dt="2024-05-21T02:05:00.974" v="4733" actId="478"/>
          <ac:spMkLst>
            <pc:docMk/>
            <pc:sldMk cId="3117560870" sldId="961"/>
            <ac:spMk id="44" creationId="{4996786E-9F82-ADEE-D20E-6FE0CDB79F68}"/>
          </ac:spMkLst>
        </pc:spChg>
        <pc:spChg chg="mod">
          <ac:chgData name="Phillip Kaufman" userId="c001b2a046940d7c" providerId="LiveId" clId="{5CB25B10-5B1C-4017-B167-ED3104435743}" dt="2024-05-21T02:05:01.248" v="4734"/>
          <ac:spMkLst>
            <pc:docMk/>
            <pc:sldMk cId="3117560870" sldId="961"/>
            <ac:spMk id="45" creationId="{A90C6E65-D41F-46A0-3536-2E85B7ED10AA}"/>
          </ac:spMkLst>
        </pc:spChg>
        <pc:spChg chg="mod topLvl">
          <ac:chgData name="Phillip Kaufman" userId="c001b2a046940d7c" providerId="LiveId" clId="{5CB25B10-5B1C-4017-B167-ED3104435743}" dt="2024-05-27T07:21:55.110" v="8539" actId="164"/>
          <ac:spMkLst>
            <pc:docMk/>
            <pc:sldMk cId="3117560870" sldId="961"/>
            <ac:spMk id="48" creationId="{AA8C45ED-36F5-2337-6DF8-002E22518266}"/>
          </ac:spMkLst>
        </pc:spChg>
        <pc:spChg chg="mod topLvl">
          <ac:chgData name="Phillip Kaufman" userId="c001b2a046940d7c" providerId="LiveId" clId="{5CB25B10-5B1C-4017-B167-ED3104435743}" dt="2024-05-27T07:21:55.110" v="8539" actId="164"/>
          <ac:spMkLst>
            <pc:docMk/>
            <pc:sldMk cId="3117560870" sldId="961"/>
            <ac:spMk id="49" creationId="{2BABFC7E-7CAC-B872-54CD-7EA1BB11030B}"/>
          </ac:spMkLst>
        </pc:spChg>
        <pc:spChg chg="add mod ord">
          <ac:chgData name="Phillip Kaufman" userId="c001b2a046940d7c" providerId="LiveId" clId="{5CB25B10-5B1C-4017-B167-ED3104435743}" dt="2024-05-27T07:22:22.333" v="8544" actId="164"/>
          <ac:spMkLst>
            <pc:docMk/>
            <pc:sldMk cId="3117560870" sldId="961"/>
            <ac:spMk id="52" creationId="{B28C4449-26A5-46BA-1933-40CC4AB386DA}"/>
          </ac:spMkLst>
        </pc:spChg>
        <pc:spChg chg="add mod ord">
          <ac:chgData name="Phillip Kaufman" userId="c001b2a046940d7c" providerId="LiveId" clId="{5CB25B10-5B1C-4017-B167-ED3104435743}" dt="2024-05-27T07:22:22.333" v="8544" actId="164"/>
          <ac:spMkLst>
            <pc:docMk/>
            <pc:sldMk cId="3117560870" sldId="961"/>
            <ac:spMk id="53" creationId="{ED0DC72F-4BA1-D586-C1FE-097342A8AD0F}"/>
          </ac:spMkLst>
        </pc:spChg>
        <pc:spChg chg="add mod ord">
          <ac:chgData name="Phillip Kaufman" userId="c001b2a046940d7c" providerId="LiveId" clId="{5CB25B10-5B1C-4017-B167-ED3104435743}" dt="2024-05-27T07:22:22.333" v="8544" actId="164"/>
          <ac:spMkLst>
            <pc:docMk/>
            <pc:sldMk cId="3117560870" sldId="961"/>
            <ac:spMk id="54" creationId="{F6F1B436-C4D5-FB50-DDAE-5EB84750F808}"/>
          </ac:spMkLst>
        </pc:spChg>
        <pc:spChg chg="add mod ord">
          <ac:chgData name="Phillip Kaufman" userId="c001b2a046940d7c" providerId="LiveId" clId="{5CB25B10-5B1C-4017-B167-ED3104435743}" dt="2024-05-27T07:22:22.333" v="8544" actId="164"/>
          <ac:spMkLst>
            <pc:docMk/>
            <pc:sldMk cId="3117560870" sldId="961"/>
            <ac:spMk id="55" creationId="{74EC0EFD-102B-5398-93DE-3DCE3E40B669}"/>
          </ac:spMkLst>
        </pc:spChg>
        <pc:spChg chg="mod">
          <ac:chgData name="Phillip Kaufman" userId="c001b2a046940d7c" providerId="LiveId" clId="{5CB25B10-5B1C-4017-B167-ED3104435743}" dt="2024-05-21T02:05:01.248" v="4734"/>
          <ac:spMkLst>
            <pc:docMk/>
            <pc:sldMk cId="3117560870" sldId="961"/>
            <ac:spMk id="81" creationId="{EB40D0E0-1983-1673-FF63-5C7F4151AE09}"/>
          </ac:spMkLst>
        </pc:spChg>
        <pc:spChg chg="mod">
          <ac:chgData name="Phillip Kaufman" userId="c001b2a046940d7c" providerId="LiveId" clId="{5CB25B10-5B1C-4017-B167-ED3104435743}" dt="2024-05-21T02:05:11.922" v="4743" actId="1076"/>
          <ac:spMkLst>
            <pc:docMk/>
            <pc:sldMk cId="3117560870" sldId="961"/>
            <ac:spMk id="82" creationId="{D9179292-A030-6A12-98A1-640940A7CC0C}"/>
          </ac:spMkLst>
        </pc:spChg>
        <pc:spChg chg="mod">
          <ac:chgData name="Phillip Kaufman" userId="c001b2a046940d7c" providerId="LiveId" clId="{5CB25B10-5B1C-4017-B167-ED3104435743}" dt="2024-05-21T02:05:54.266" v="4795"/>
          <ac:spMkLst>
            <pc:docMk/>
            <pc:sldMk cId="3117560870" sldId="961"/>
            <ac:spMk id="87" creationId="{1AABE886-B6C6-A794-BC60-D416150B2BF4}"/>
          </ac:spMkLst>
        </pc:spChg>
        <pc:spChg chg="mod">
          <ac:chgData name="Phillip Kaufman" userId="c001b2a046940d7c" providerId="LiveId" clId="{5CB25B10-5B1C-4017-B167-ED3104435743}" dt="2024-05-21T02:05:54.266" v="4795"/>
          <ac:spMkLst>
            <pc:docMk/>
            <pc:sldMk cId="3117560870" sldId="961"/>
            <ac:spMk id="88" creationId="{E1F9C553-4259-BEA4-9AE0-EE69276B87AB}"/>
          </ac:spMkLst>
        </pc:spChg>
        <pc:spChg chg="mod">
          <ac:chgData name="Phillip Kaufman" userId="c001b2a046940d7c" providerId="LiveId" clId="{5CB25B10-5B1C-4017-B167-ED3104435743}" dt="2024-05-21T02:05:54.266" v="4795"/>
          <ac:spMkLst>
            <pc:docMk/>
            <pc:sldMk cId="3117560870" sldId="961"/>
            <ac:spMk id="124" creationId="{00505EB9-C4A8-38B5-3692-DB7AA0BD3213}"/>
          </ac:spMkLst>
        </pc:spChg>
        <pc:spChg chg="mod">
          <ac:chgData name="Phillip Kaufman" userId="c001b2a046940d7c" providerId="LiveId" clId="{5CB25B10-5B1C-4017-B167-ED3104435743}" dt="2024-05-21T02:05:54.266" v="4795"/>
          <ac:spMkLst>
            <pc:docMk/>
            <pc:sldMk cId="3117560870" sldId="961"/>
            <ac:spMk id="125" creationId="{B0715AE1-7A46-D47F-65B4-A620D087999F}"/>
          </ac:spMkLst>
        </pc:spChg>
        <pc:spChg chg="mod">
          <ac:chgData name="Phillip Kaufman" userId="c001b2a046940d7c" providerId="LiveId" clId="{5CB25B10-5B1C-4017-B167-ED3104435743}" dt="2024-05-21T02:22:14.677" v="5076"/>
          <ac:spMkLst>
            <pc:docMk/>
            <pc:sldMk cId="3117560870" sldId="961"/>
            <ac:spMk id="130" creationId="{1829D412-287E-F3EA-A529-BC49F118C130}"/>
          </ac:spMkLst>
        </pc:spChg>
        <pc:spChg chg="mod">
          <ac:chgData name="Phillip Kaufman" userId="c001b2a046940d7c" providerId="LiveId" clId="{5CB25B10-5B1C-4017-B167-ED3104435743}" dt="2024-05-21T02:22:14.677" v="5076"/>
          <ac:spMkLst>
            <pc:docMk/>
            <pc:sldMk cId="3117560870" sldId="961"/>
            <ac:spMk id="131" creationId="{1FB558FC-3659-EF57-575A-E19B5535F74E}"/>
          </ac:spMkLst>
        </pc:spChg>
        <pc:spChg chg="mod">
          <ac:chgData name="Phillip Kaufman" userId="c001b2a046940d7c" providerId="LiveId" clId="{5CB25B10-5B1C-4017-B167-ED3104435743}" dt="2024-05-21T02:22:14.677" v="5076"/>
          <ac:spMkLst>
            <pc:docMk/>
            <pc:sldMk cId="3117560870" sldId="961"/>
            <ac:spMk id="167" creationId="{8CAD2631-C0C1-F47C-90AD-164D9B8D94AA}"/>
          </ac:spMkLst>
        </pc:spChg>
        <pc:spChg chg="mod">
          <ac:chgData name="Phillip Kaufman" userId="c001b2a046940d7c" providerId="LiveId" clId="{5CB25B10-5B1C-4017-B167-ED3104435743}" dt="2024-05-21T02:22:14.677" v="5076"/>
          <ac:spMkLst>
            <pc:docMk/>
            <pc:sldMk cId="3117560870" sldId="961"/>
            <ac:spMk id="168" creationId="{131F46C7-C58B-1204-C21A-C39D45C39FB5}"/>
          </ac:spMkLst>
        </pc:spChg>
        <pc:grpChg chg="add del mod">
          <ac:chgData name="Phillip Kaufman" userId="c001b2a046940d7c" providerId="LiveId" clId="{5CB25B10-5B1C-4017-B167-ED3104435743}" dt="2024-05-21T02:05:53.777" v="4794" actId="478"/>
          <ac:grpSpMkLst>
            <pc:docMk/>
            <pc:sldMk cId="3117560870" sldId="961"/>
            <ac:grpSpMk id="4" creationId="{1A6868F5-841A-CB4A-4832-333574517FC8}"/>
          </ac:grpSpMkLst>
        </pc:grpChg>
        <pc:grpChg chg="add del mod">
          <ac:chgData name="Phillip Kaufman" userId="c001b2a046940d7c" providerId="LiveId" clId="{5CB25B10-5B1C-4017-B167-ED3104435743}" dt="2024-05-27T07:21:25.771" v="8522" actId="1076"/>
          <ac:grpSpMkLst>
            <pc:docMk/>
            <pc:sldMk cId="3117560870" sldId="961"/>
            <ac:grpSpMk id="4" creationId="{4B7EA492-BFD5-96FC-98F2-2E24D27636C4}"/>
          </ac:grpSpMkLst>
        </pc:grpChg>
        <pc:grpChg chg="add del mod">
          <ac:chgData name="Phillip Kaufman" userId="c001b2a046940d7c" providerId="LiveId" clId="{5CB25B10-5B1C-4017-B167-ED3104435743}" dt="2024-05-26T07:06:40.699" v="7586" actId="165"/>
          <ac:grpSpMkLst>
            <pc:docMk/>
            <pc:sldMk cId="3117560870" sldId="961"/>
            <ac:grpSpMk id="4" creationId="{5B30AD5B-07D2-4025-F59F-922773EB2F39}"/>
          </ac:grpSpMkLst>
        </pc:grpChg>
        <pc:grpChg chg="add del mod">
          <ac:chgData name="Phillip Kaufman" userId="c001b2a046940d7c" providerId="LiveId" clId="{5CB25B10-5B1C-4017-B167-ED3104435743}" dt="2024-05-21T02:05:00.974" v="4733" actId="478"/>
          <ac:grpSpMkLst>
            <pc:docMk/>
            <pc:sldMk cId="3117560870" sldId="961"/>
            <ac:grpSpMk id="6" creationId="{53B503EA-02B1-B7A5-AFB2-8707C6FCE7DB}"/>
          </ac:grpSpMkLst>
        </pc:grpChg>
        <pc:grpChg chg="add del mod topLvl">
          <ac:chgData name="Phillip Kaufman" userId="c001b2a046940d7c" providerId="LiveId" clId="{5CB25B10-5B1C-4017-B167-ED3104435743}" dt="2024-05-26T07:08:21.788" v="7599" actId="165"/>
          <ac:grpSpMkLst>
            <pc:docMk/>
            <pc:sldMk cId="3117560870" sldId="961"/>
            <ac:grpSpMk id="6" creationId="{63104CDF-2072-C162-2F7C-D58FF161E284}"/>
          </ac:grpSpMkLst>
        </pc:grpChg>
        <pc:grpChg chg="mod">
          <ac:chgData name="Phillip Kaufman" userId="c001b2a046940d7c" providerId="LiveId" clId="{5CB25B10-5B1C-4017-B167-ED3104435743}" dt="2024-05-27T07:21:03.381" v="8516"/>
          <ac:grpSpMkLst>
            <pc:docMk/>
            <pc:sldMk cId="3117560870" sldId="961"/>
            <ac:grpSpMk id="6" creationId="{A759A3CB-B278-5C22-0E95-502DACFDF841}"/>
          </ac:grpSpMkLst>
        </pc:grpChg>
        <pc:grpChg chg="mod">
          <ac:chgData name="Phillip Kaufman" userId="c001b2a046940d7c" providerId="LiveId" clId="{5CB25B10-5B1C-4017-B167-ED3104435743}" dt="2024-05-15T22:07:38.563" v="1621"/>
          <ac:grpSpMkLst>
            <pc:docMk/>
            <pc:sldMk cId="3117560870" sldId="961"/>
            <ac:grpSpMk id="10" creationId="{0945DA63-98E7-0402-5115-EF290EDC979A}"/>
          </ac:grpSpMkLst>
        </pc:grpChg>
        <pc:grpChg chg="mod">
          <ac:chgData name="Phillip Kaufman" userId="c001b2a046940d7c" providerId="LiveId" clId="{5CB25B10-5B1C-4017-B167-ED3104435743}" dt="2024-05-15T22:07:38.563" v="1621"/>
          <ac:grpSpMkLst>
            <pc:docMk/>
            <pc:sldMk cId="3117560870" sldId="961"/>
            <ac:grpSpMk id="11" creationId="{48A5A163-DCBC-5146-26D1-E62BC1595320}"/>
          </ac:grpSpMkLst>
        </pc:grpChg>
        <pc:grpChg chg="add del mod topLvl">
          <ac:chgData name="Phillip Kaufman" userId="c001b2a046940d7c" providerId="LiveId" clId="{5CB25B10-5B1C-4017-B167-ED3104435743}" dt="2024-05-27T07:21:55.110" v="8539" actId="164"/>
          <ac:grpSpMkLst>
            <pc:docMk/>
            <pc:sldMk cId="3117560870" sldId="961"/>
            <ac:grpSpMk id="12" creationId="{B0F2FAC9-3B0E-7B78-1C42-2A488439A7DA}"/>
          </ac:grpSpMkLst>
        </pc:grpChg>
        <pc:grpChg chg="del mod topLvl">
          <ac:chgData name="Phillip Kaufman" userId="c001b2a046940d7c" providerId="LiveId" clId="{5CB25B10-5B1C-4017-B167-ED3104435743}" dt="2024-05-27T07:21:27.829" v="8523" actId="478"/>
          <ac:grpSpMkLst>
            <pc:docMk/>
            <pc:sldMk cId="3117560870" sldId="961"/>
            <ac:grpSpMk id="13" creationId="{804AF3B8-BCFE-17BE-6FB8-1A91EAB17B24}"/>
          </ac:grpSpMkLst>
        </pc:grpChg>
        <pc:grpChg chg="mod">
          <ac:chgData name="Phillip Kaufman" userId="c001b2a046940d7c" providerId="LiveId" clId="{5CB25B10-5B1C-4017-B167-ED3104435743}" dt="2024-05-26T07:08:21.788" v="7599" actId="165"/>
          <ac:grpSpMkLst>
            <pc:docMk/>
            <pc:sldMk cId="3117560870" sldId="961"/>
            <ac:grpSpMk id="14" creationId="{B5526BB3-02C7-5850-4A30-ADF024DF62E4}"/>
          </ac:grpSpMkLst>
        </pc:grpChg>
        <pc:grpChg chg="mod">
          <ac:chgData name="Phillip Kaufman" userId="c001b2a046940d7c" providerId="LiveId" clId="{5CB25B10-5B1C-4017-B167-ED3104435743}" dt="2024-05-21T02:05:01.248" v="4734"/>
          <ac:grpSpMkLst>
            <pc:docMk/>
            <pc:sldMk cId="3117560870" sldId="961"/>
            <ac:grpSpMk id="38" creationId="{1E6DA883-BE0D-6980-4A8A-77A1DA1C6994}"/>
          </ac:grpSpMkLst>
        </pc:grpChg>
        <pc:grpChg chg="mod">
          <ac:chgData name="Phillip Kaufman" userId="c001b2a046940d7c" providerId="LiveId" clId="{5CB25B10-5B1C-4017-B167-ED3104435743}" dt="2024-05-21T02:05:01.248" v="4734"/>
          <ac:grpSpMkLst>
            <pc:docMk/>
            <pc:sldMk cId="3117560870" sldId="961"/>
            <ac:grpSpMk id="46" creationId="{530762C8-E99A-7E55-E567-38ED84DCE2AE}"/>
          </ac:grpSpMkLst>
        </pc:grpChg>
        <pc:grpChg chg="mod">
          <ac:chgData name="Phillip Kaufman" userId="c001b2a046940d7c" providerId="LiveId" clId="{5CB25B10-5B1C-4017-B167-ED3104435743}" dt="2024-05-21T02:05:01.248" v="4734"/>
          <ac:grpSpMkLst>
            <pc:docMk/>
            <pc:sldMk cId="3117560870" sldId="961"/>
            <ac:grpSpMk id="47" creationId="{265F3794-1764-0697-46E4-650946043A06}"/>
          </ac:grpSpMkLst>
        </pc:grpChg>
        <pc:grpChg chg="mod">
          <ac:chgData name="Phillip Kaufman" userId="c001b2a046940d7c" providerId="LiveId" clId="{5CB25B10-5B1C-4017-B167-ED3104435743}" dt="2024-05-21T02:05:01.248" v="4734"/>
          <ac:grpSpMkLst>
            <pc:docMk/>
            <pc:sldMk cId="3117560870" sldId="961"/>
            <ac:grpSpMk id="48" creationId="{791764CA-BA0B-F7C6-51AD-83D638FB85C0}"/>
          </ac:grpSpMkLst>
        </pc:grpChg>
        <pc:grpChg chg="add del mod">
          <ac:chgData name="Phillip Kaufman" userId="c001b2a046940d7c" providerId="LiveId" clId="{5CB25B10-5B1C-4017-B167-ED3104435743}" dt="2024-05-21T02:22:13.324" v="5075" actId="478"/>
          <ac:grpSpMkLst>
            <pc:docMk/>
            <pc:sldMk cId="3117560870" sldId="961"/>
            <ac:grpSpMk id="85" creationId="{8556179B-425E-F95A-DA79-7784534584DE}"/>
          </ac:grpSpMkLst>
        </pc:grpChg>
        <pc:grpChg chg="mod">
          <ac:chgData name="Phillip Kaufman" userId="c001b2a046940d7c" providerId="LiveId" clId="{5CB25B10-5B1C-4017-B167-ED3104435743}" dt="2024-05-21T02:05:54.266" v="4795"/>
          <ac:grpSpMkLst>
            <pc:docMk/>
            <pc:sldMk cId="3117560870" sldId="961"/>
            <ac:grpSpMk id="86" creationId="{CB9CD450-453A-47B1-3CF3-A53BBCDC9444}"/>
          </ac:grpSpMkLst>
        </pc:grpChg>
        <pc:grpChg chg="add mod">
          <ac:chgData name="Phillip Kaufman" userId="c001b2a046940d7c" providerId="LiveId" clId="{5CB25B10-5B1C-4017-B167-ED3104435743}" dt="2024-05-27T07:21:55.110" v="8539" actId="164"/>
          <ac:grpSpMkLst>
            <pc:docMk/>
            <pc:sldMk cId="3117560870" sldId="961"/>
            <ac:grpSpMk id="87" creationId="{5DEB253C-643F-ECF7-2432-B0662EE3889E}"/>
          </ac:grpSpMkLst>
        </pc:grpChg>
        <pc:grpChg chg="mod">
          <ac:chgData name="Phillip Kaufman" userId="c001b2a046940d7c" providerId="LiveId" clId="{5CB25B10-5B1C-4017-B167-ED3104435743}" dt="2024-05-27T07:21:55.110" v="8539" actId="164"/>
          <ac:grpSpMkLst>
            <pc:docMk/>
            <pc:sldMk cId="3117560870" sldId="961"/>
            <ac:grpSpMk id="88" creationId="{488FA1D9-3AEA-B0DE-68F8-B94FD9543BD1}"/>
          </ac:grpSpMkLst>
        </pc:grpChg>
        <pc:grpChg chg="mod">
          <ac:chgData name="Phillip Kaufman" userId="c001b2a046940d7c" providerId="LiveId" clId="{5CB25B10-5B1C-4017-B167-ED3104435743}" dt="2024-05-21T02:05:54.266" v="4795"/>
          <ac:grpSpMkLst>
            <pc:docMk/>
            <pc:sldMk cId="3117560870" sldId="961"/>
            <ac:grpSpMk id="89" creationId="{8AB73E4D-CC50-86B9-D6C7-C48E67E7D8C8}"/>
          </ac:grpSpMkLst>
        </pc:grpChg>
        <pc:grpChg chg="mod">
          <ac:chgData name="Phillip Kaufman" userId="c001b2a046940d7c" providerId="LiveId" clId="{5CB25B10-5B1C-4017-B167-ED3104435743}" dt="2024-05-21T02:05:54.266" v="4795"/>
          <ac:grpSpMkLst>
            <pc:docMk/>
            <pc:sldMk cId="3117560870" sldId="961"/>
            <ac:grpSpMk id="90" creationId="{DFE479B7-348A-590A-4B16-2F9A976EF2C1}"/>
          </ac:grpSpMkLst>
        </pc:grpChg>
        <pc:grpChg chg="mod">
          <ac:chgData name="Phillip Kaufman" userId="c001b2a046940d7c" providerId="LiveId" clId="{5CB25B10-5B1C-4017-B167-ED3104435743}" dt="2024-05-21T02:05:54.266" v="4795"/>
          <ac:grpSpMkLst>
            <pc:docMk/>
            <pc:sldMk cId="3117560870" sldId="961"/>
            <ac:grpSpMk id="91" creationId="{1C78E208-4966-FB2F-A11C-8330B226B5B8}"/>
          </ac:grpSpMkLst>
        </pc:grpChg>
        <pc:grpChg chg="add mod">
          <ac:chgData name="Phillip Kaufman" userId="c001b2a046940d7c" providerId="LiveId" clId="{5CB25B10-5B1C-4017-B167-ED3104435743}" dt="2024-05-27T07:21:55.110" v="8539" actId="164"/>
          <ac:grpSpMkLst>
            <pc:docMk/>
            <pc:sldMk cId="3117560870" sldId="961"/>
            <ac:grpSpMk id="121" creationId="{ABEA8884-B9A6-5115-53F9-75358C89FE42}"/>
          </ac:grpSpMkLst>
        </pc:grpChg>
        <pc:grpChg chg="add mod">
          <ac:chgData name="Phillip Kaufman" userId="c001b2a046940d7c" providerId="LiveId" clId="{5CB25B10-5B1C-4017-B167-ED3104435743}" dt="2024-05-27T07:22:22.333" v="8544" actId="164"/>
          <ac:grpSpMkLst>
            <pc:docMk/>
            <pc:sldMk cId="3117560870" sldId="961"/>
            <ac:grpSpMk id="122" creationId="{14C35A86-A9AF-96AF-720A-DAB48205094A}"/>
          </ac:grpSpMkLst>
        </pc:grpChg>
        <pc:grpChg chg="add del mod">
          <ac:chgData name="Phillip Kaufman" userId="c001b2a046940d7c" providerId="LiveId" clId="{5CB25B10-5B1C-4017-B167-ED3104435743}" dt="2024-05-21T04:03:43.760" v="5146" actId="478"/>
          <ac:grpSpMkLst>
            <pc:docMk/>
            <pc:sldMk cId="3117560870" sldId="961"/>
            <ac:grpSpMk id="128" creationId="{5C83C6E5-2408-4979-F7B4-5C503577ACA7}"/>
          </ac:grpSpMkLst>
        </pc:grpChg>
        <pc:grpChg chg="mod">
          <ac:chgData name="Phillip Kaufman" userId="c001b2a046940d7c" providerId="LiveId" clId="{5CB25B10-5B1C-4017-B167-ED3104435743}" dt="2024-05-21T02:22:14.677" v="5076"/>
          <ac:grpSpMkLst>
            <pc:docMk/>
            <pc:sldMk cId="3117560870" sldId="961"/>
            <ac:grpSpMk id="129" creationId="{6FB22819-725E-3B8D-7A4C-EAD94C57D083}"/>
          </ac:grpSpMkLst>
        </pc:grpChg>
        <pc:grpChg chg="mod">
          <ac:chgData name="Phillip Kaufman" userId="c001b2a046940d7c" providerId="LiveId" clId="{5CB25B10-5B1C-4017-B167-ED3104435743}" dt="2024-05-21T02:22:14.677" v="5076"/>
          <ac:grpSpMkLst>
            <pc:docMk/>
            <pc:sldMk cId="3117560870" sldId="961"/>
            <ac:grpSpMk id="132" creationId="{2818C05A-3C61-51FD-FEE7-9F5C73FE5EAD}"/>
          </ac:grpSpMkLst>
        </pc:grpChg>
        <pc:grpChg chg="mod">
          <ac:chgData name="Phillip Kaufman" userId="c001b2a046940d7c" providerId="LiveId" clId="{5CB25B10-5B1C-4017-B167-ED3104435743}" dt="2024-05-21T02:22:14.677" v="5076"/>
          <ac:grpSpMkLst>
            <pc:docMk/>
            <pc:sldMk cId="3117560870" sldId="961"/>
            <ac:grpSpMk id="133" creationId="{13A60C94-93AE-872C-A9AF-DAEF92129078}"/>
          </ac:grpSpMkLst>
        </pc:grpChg>
        <pc:grpChg chg="mod">
          <ac:chgData name="Phillip Kaufman" userId="c001b2a046940d7c" providerId="LiveId" clId="{5CB25B10-5B1C-4017-B167-ED3104435743}" dt="2024-05-21T02:22:14.677" v="5076"/>
          <ac:grpSpMkLst>
            <pc:docMk/>
            <pc:sldMk cId="3117560870" sldId="961"/>
            <ac:grpSpMk id="134" creationId="{575E2638-CE81-6C9B-940E-926DDD5C9FA0}"/>
          </ac:grpSpMkLst>
        </pc:grpChg>
        <pc:cxnChg chg="mod">
          <ac:chgData name="Phillip Kaufman" userId="c001b2a046940d7c" providerId="LiveId" clId="{5CB25B10-5B1C-4017-B167-ED3104435743}" dt="2024-05-27T07:21:03.381" v="8516"/>
          <ac:cxnSpMkLst>
            <pc:docMk/>
            <pc:sldMk cId="3117560870" sldId="961"/>
            <ac:cxnSpMk id="11" creationId="{A5A3D90B-857A-C32D-A92B-3C076F140345}"/>
          </ac:cxnSpMkLst>
        </pc:cxnChg>
        <pc:cxnChg chg="mod">
          <ac:chgData name="Phillip Kaufman" userId="c001b2a046940d7c" providerId="LiveId" clId="{5CB25B10-5B1C-4017-B167-ED3104435743}" dt="2024-05-15T22:07:38.563" v="1621"/>
          <ac:cxnSpMkLst>
            <pc:docMk/>
            <pc:sldMk cId="3117560870" sldId="961"/>
            <ac:cxnSpMk id="12" creationId="{0918918D-046D-142F-A909-AF0E6A86C03A}"/>
          </ac:cxnSpMkLst>
        </pc:cxnChg>
        <pc:cxnChg chg="mod">
          <ac:chgData name="Phillip Kaufman" userId="c001b2a046940d7c" providerId="LiveId" clId="{5CB25B10-5B1C-4017-B167-ED3104435743}" dt="2024-05-15T22:07:38.563" v="1621"/>
          <ac:cxnSpMkLst>
            <pc:docMk/>
            <pc:sldMk cId="3117560870" sldId="961"/>
            <ac:cxnSpMk id="13" creationId="{F929A3FF-0622-60A2-7E0F-CE7666C969A2}"/>
          </ac:cxnSpMkLst>
        </pc:cxnChg>
        <pc:cxnChg chg="mod">
          <ac:chgData name="Phillip Kaufman" userId="c001b2a046940d7c" providerId="LiveId" clId="{5CB25B10-5B1C-4017-B167-ED3104435743}" dt="2024-05-15T22:07:38.563" v="1621"/>
          <ac:cxnSpMkLst>
            <pc:docMk/>
            <pc:sldMk cId="3117560870" sldId="961"/>
            <ac:cxnSpMk id="14" creationId="{D1E74617-352E-448F-F8BE-0EE8EBB42C8A}"/>
          </ac:cxnSpMkLst>
        </pc:cxnChg>
        <pc:cxnChg chg="mod">
          <ac:chgData name="Phillip Kaufman" userId="c001b2a046940d7c" providerId="LiveId" clId="{5CB25B10-5B1C-4017-B167-ED3104435743}" dt="2024-05-26T07:08:21.788" v="7599" actId="165"/>
          <ac:cxnSpMkLst>
            <pc:docMk/>
            <pc:sldMk cId="3117560870" sldId="961"/>
            <ac:cxnSpMk id="15" creationId="{37320F4F-821C-5014-6BF7-80EB3C7C94BF}"/>
          </ac:cxnSpMkLst>
        </pc:cxnChg>
        <pc:cxnChg chg="mod">
          <ac:chgData name="Phillip Kaufman" userId="c001b2a046940d7c" providerId="LiveId" clId="{5CB25B10-5B1C-4017-B167-ED3104435743}" dt="2024-05-15T22:07:38.563" v="1621"/>
          <ac:cxnSpMkLst>
            <pc:docMk/>
            <pc:sldMk cId="3117560870" sldId="961"/>
            <ac:cxnSpMk id="15" creationId="{C1A0909F-FE51-1AD4-61D2-B553C1E08C04}"/>
          </ac:cxnSpMkLst>
        </pc:cxnChg>
        <pc:cxnChg chg="mod">
          <ac:chgData name="Phillip Kaufman" userId="c001b2a046940d7c" providerId="LiveId" clId="{5CB25B10-5B1C-4017-B167-ED3104435743}" dt="2024-05-26T07:08:21.788" v="7599" actId="165"/>
          <ac:cxnSpMkLst>
            <pc:docMk/>
            <pc:sldMk cId="3117560870" sldId="961"/>
            <ac:cxnSpMk id="16" creationId="{41D6FDB1-09EB-CC77-7D92-C7CAA58F7E5B}"/>
          </ac:cxnSpMkLst>
        </pc:cxnChg>
        <pc:cxnChg chg="mod">
          <ac:chgData name="Phillip Kaufman" userId="c001b2a046940d7c" providerId="LiveId" clId="{5CB25B10-5B1C-4017-B167-ED3104435743}" dt="2024-05-15T22:07:38.563" v="1621"/>
          <ac:cxnSpMkLst>
            <pc:docMk/>
            <pc:sldMk cId="3117560870" sldId="961"/>
            <ac:cxnSpMk id="16" creationId="{AFAD58E8-B012-0C58-6910-AAA771BD66B2}"/>
          </ac:cxnSpMkLst>
        </pc:cxnChg>
        <pc:cxnChg chg="mod">
          <ac:chgData name="Phillip Kaufman" userId="c001b2a046940d7c" providerId="LiveId" clId="{5CB25B10-5B1C-4017-B167-ED3104435743}" dt="2024-05-15T22:07:38.563" v="1621"/>
          <ac:cxnSpMkLst>
            <pc:docMk/>
            <pc:sldMk cId="3117560870" sldId="961"/>
            <ac:cxnSpMk id="17" creationId="{63918148-556B-42DB-E414-A4A7424463E8}"/>
          </ac:cxnSpMkLst>
        </pc:cxnChg>
        <pc:cxnChg chg="mod">
          <ac:chgData name="Phillip Kaufman" userId="c001b2a046940d7c" providerId="LiveId" clId="{5CB25B10-5B1C-4017-B167-ED3104435743}" dt="2024-05-26T07:08:21.788" v="7599" actId="165"/>
          <ac:cxnSpMkLst>
            <pc:docMk/>
            <pc:sldMk cId="3117560870" sldId="961"/>
            <ac:cxnSpMk id="17" creationId="{EAA8318C-CEB7-AB7C-5107-B9C7FF8519EA}"/>
          </ac:cxnSpMkLst>
        </pc:cxnChg>
        <pc:cxnChg chg="mod">
          <ac:chgData name="Phillip Kaufman" userId="c001b2a046940d7c" providerId="LiveId" clId="{5CB25B10-5B1C-4017-B167-ED3104435743}" dt="2024-05-15T22:07:38.563" v="1621"/>
          <ac:cxnSpMkLst>
            <pc:docMk/>
            <pc:sldMk cId="3117560870" sldId="961"/>
            <ac:cxnSpMk id="18" creationId="{300AFEEE-56AE-2590-0251-93C3C7CAB31F}"/>
          </ac:cxnSpMkLst>
        </pc:cxnChg>
        <pc:cxnChg chg="mod">
          <ac:chgData name="Phillip Kaufman" userId="c001b2a046940d7c" providerId="LiveId" clId="{5CB25B10-5B1C-4017-B167-ED3104435743}" dt="2024-05-26T07:08:21.788" v="7599" actId="165"/>
          <ac:cxnSpMkLst>
            <pc:docMk/>
            <pc:sldMk cId="3117560870" sldId="961"/>
            <ac:cxnSpMk id="18" creationId="{3C7DF451-F161-070D-A873-CBD909969B09}"/>
          </ac:cxnSpMkLst>
        </pc:cxnChg>
        <pc:cxnChg chg="mod">
          <ac:chgData name="Phillip Kaufman" userId="c001b2a046940d7c" providerId="LiveId" clId="{5CB25B10-5B1C-4017-B167-ED3104435743}" dt="2024-05-15T22:07:38.563" v="1621"/>
          <ac:cxnSpMkLst>
            <pc:docMk/>
            <pc:sldMk cId="3117560870" sldId="961"/>
            <ac:cxnSpMk id="19" creationId="{16D8B361-2AE2-046E-8A1D-D5310E0F8B0D}"/>
          </ac:cxnSpMkLst>
        </pc:cxnChg>
        <pc:cxnChg chg="mod">
          <ac:chgData name="Phillip Kaufman" userId="c001b2a046940d7c" providerId="LiveId" clId="{5CB25B10-5B1C-4017-B167-ED3104435743}" dt="2024-05-26T07:08:21.788" v="7599" actId="165"/>
          <ac:cxnSpMkLst>
            <pc:docMk/>
            <pc:sldMk cId="3117560870" sldId="961"/>
            <ac:cxnSpMk id="19" creationId="{C6F3C253-73B2-278D-43B5-69C3DB2F5755}"/>
          </ac:cxnSpMkLst>
        </pc:cxnChg>
        <pc:cxnChg chg="mod">
          <ac:chgData name="Phillip Kaufman" userId="c001b2a046940d7c" providerId="LiveId" clId="{5CB25B10-5B1C-4017-B167-ED3104435743}" dt="2024-05-26T07:08:21.788" v="7599" actId="165"/>
          <ac:cxnSpMkLst>
            <pc:docMk/>
            <pc:sldMk cId="3117560870" sldId="961"/>
            <ac:cxnSpMk id="20" creationId="{155BA0A9-0293-7E1E-8BA5-BDCD6BB2756C}"/>
          </ac:cxnSpMkLst>
        </pc:cxnChg>
        <pc:cxnChg chg="mod">
          <ac:chgData name="Phillip Kaufman" userId="c001b2a046940d7c" providerId="LiveId" clId="{5CB25B10-5B1C-4017-B167-ED3104435743}" dt="2024-05-15T22:07:38.563" v="1621"/>
          <ac:cxnSpMkLst>
            <pc:docMk/>
            <pc:sldMk cId="3117560870" sldId="961"/>
            <ac:cxnSpMk id="20" creationId="{416B5AB3-75DF-F058-76FF-443B7C0B850E}"/>
          </ac:cxnSpMkLst>
        </pc:cxnChg>
        <pc:cxnChg chg="mod">
          <ac:chgData name="Phillip Kaufman" userId="c001b2a046940d7c" providerId="LiveId" clId="{5CB25B10-5B1C-4017-B167-ED3104435743}" dt="2024-05-26T07:08:21.788" v="7599" actId="165"/>
          <ac:cxnSpMkLst>
            <pc:docMk/>
            <pc:sldMk cId="3117560870" sldId="961"/>
            <ac:cxnSpMk id="21" creationId="{85A48655-6B40-B133-5B51-C0F0D924655F}"/>
          </ac:cxnSpMkLst>
        </pc:cxnChg>
        <pc:cxnChg chg="mod">
          <ac:chgData name="Phillip Kaufman" userId="c001b2a046940d7c" providerId="LiveId" clId="{5CB25B10-5B1C-4017-B167-ED3104435743}" dt="2024-05-15T22:07:38.563" v="1621"/>
          <ac:cxnSpMkLst>
            <pc:docMk/>
            <pc:sldMk cId="3117560870" sldId="961"/>
            <ac:cxnSpMk id="21" creationId="{8AF7C4A6-A9FF-95D1-AA2C-C659B867A20B}"/>
          </ac:cxnSpMkLst>
        </pc:cxnChg>
        <pc:cxnChg chg="mod">
          <ac:chgData name="Phillip Kaufman" userId="c001b2a046940d7c" providerId="LiveId" clId="{5CB25B10-5B1C-4017-B167-ED3104435743}" dt="2024-05-26T07:08:21.788" v="7599" actId="165"/>
          <ac:cxnSpMkLst>
            <pc:docMk/>
            <pc:sldMk cId="3117560870" sldId="961"/>
            <ac:cxnSpMk id="22" creationId="{AB8C64A5-5288-B0D1-34ED-B3E86A79F6D8}"/>
          </ac:cxnSpMkLst>
        </pc:cxnChg>
        <pc:cxnChg chg="mod">
          <ac:chgData name="Phillip Kaufman" userId="c001b2a046940d7c" providerId="LiveId" clId="{5CB25B10-5B1C-4017-B167-ED3104435743}" dt="2024-05-15T22:07:38.563" v="1621"/>
          <ac:cxnSpMkLst>
            <pc:docMk/>
            <pc:sldMk cId="3117560870" sldId="961"/>
            <ac:cxnSpMk id="22" creationId="{EE12480F-7625-F7B3-52B2-DA6C6A3A2AF1}"/>
          </ac:cxnSpMkLst>
        </pc:cxnChg>
        <pc:cxnChg chg="mod">
          <ac:chgData name="Phillip Kaufman" userId="c001b2a046940d7c" providerId="LiveId" clId="{5CB25B10-5B1C-4017-B167-ED3104435743}" dt="2024-05-26T07:08:21.788" v="7599" actId="165"/>
          <ac:cxnSpMkLst>
            <pc:docMk/>
            <pc:sldMk cId="3117560870" sldId="961"/>
            <ac:cxnSpMk id="23" creationId="{6AA91D65-A569-1B23-5719-D5D3A3F4D096}"/>
          </ac:cxnSpMkLst>
        </pc:cxnChg>
        <pc:cxnChg chg="mod">
          <ac:chgData name="Phillip Kaufman" userId="c001b2a046940d7c" providerId="LiveId" clId="{5CB25B10-5B1C-4017-B167-ED3104435743}" dt="2024-05-15T22:07:38.563" v="1621"/>
          <ac:cxnSpMkLst>
            <pc:docMk/>
            <pc:sldMk cId="3117560870" sldId="961"/>
            <ac:cxnSpMk id="23" creationId="{D0F3837D-407A-1C31-01C8-57446D095999}"/>
          </ac:cxnSpMkLst>
        </pc:cxnChg>
        <pc:cxnChg chg="mod">
          <ac:chgData name="Phillip Kaufman" userId="c001b2a046940d7c" providerId="LiveId" clId="{5CB25B10-5B1C-4017-B167-ED3104435743}" dt="2024-05-15T22:07:38.563" v="1621"/>
          <ac:cxnSpMkLst>
            <pc:docMk/>
            <pc:sldMk cId="3117560870" sldId="961"/>
            <ac:cxnSpMk id="24" creationId="{BE9F8914-262E-E8F3-A38B-93E2F27BB936}"/>
          </ac:cxnSpMkLst>
        </pc:cxnChg>
        <pc:cxnChg chg="mod">
          <ac:chgData name="Phillip Kaufman" userId="c001b2a046940d7c" providerId="LiveId" clId="{5CB25B10-5B1C-4017-B167-ED3104435743}" dt="2024-05-26T07:08:21.788" v="7599" actId="165"/>
          <ac:cxnSpMkLst>
            <pc:docMk/>
            <pc:sldMk cId="3117560870" sldId="961"/>
            <ac:cxnSpMk id="24" creationId="{D2126704-1B72-FD60-70D4-A9E57DEE9288}"/>
          </ac:cxnSpMkLst>
        </pc:cxnChg>
        <pc:cxnChg chg="mod">
          <ac:chgData name="Phillip Kaufman" userId="c001b2a046940d7c" providerId="LiveId" clId="{5CB25B10-5B1C-4017-B167-ED3104435743}" dt="2024-05-15T22:07:38.563" v="1621"/>
          <ac:cxnSpMkLst>
            <pc:docMk/>
            <pc:sldMk cId="3117560870" sldId="961"/>
            <ac:cxnSpMk id="25" creationId="{2CB90B15-85E3-1DC2-7FE4-B82E5EA0CB85}"/>
          </ac:cxnSpMkLst>
        </pc:cxnChg>
        <pc:cxnChg chg="mod">
          <ac:chgData name="Phillip Kaufman" userId="c001b2a046940d7c" providerId="LiveId" clId="{5CB25B10-5B1C-4017-B167-ED3104435743}" dt="2024-05-26T07:08:21.788" v="7599" actId="165"/>
          <ac:cxnSpMkLst>
            <pc:docMk/>
            <pc:sldMk cId="3117560870" sldId="961"/>
            <ac:cxnSpMk id="25" creationId="{725FBA70-C731-733B-A2F5-DD989832A450}"/>
          </ac:cxnSpMkLst>
        </pc:cxnChg>
        <pc:cxnChg chg="mod">
          <ac:chgData name="Phillip Kaufman" userId="c001b2a046940d7c" providerId="LiveId" clId="{5CB25B10-5B1C-4017-B167-ED3104435743}" dt="2024-05-15T22:07:38.563" v="1621"/>
          <ac:cxnSpMkLst>
            <pc:docMk/>
            <pc:sldMk cId="3117560870" sldId="961"/>
            <ac:cxnSpMk id="26" creationId="{7B116326-B073-C242-DE44-C2286E92D62C}"/>
          </ac:cxnSpMkLst>
        </pc:cxnChg>
        <pc:cxnChg chg="mod">
          <ac:chgData name="Phillip Kaufman" userId="c001b2a046940d7c" providerId="LiveId" clId="{5CB25B10-5B1C-4017-B167-ED3104435743}" dt="2024-05-26T07:08:21.788" v="7599" actId="165"/>
          <ac:cxnSpMkLst>
            <pc:docMk/>
            <pc:sldMk cId="3117560870" sldId="961"/>
            <ac:cxnSpMk id="26" creationId="{E1F0F8B4-8465-86FB-915D-EEDEC1B6F6D8}"/>
          </ac:cxnSpMkLst>
        </pc:cxnChg>
        <pc:cxnChg chg="mod">
          <ac:chgData name="Phillip Kaufman" userId="c001b2a046940d7c" providerId="LiveId" clId="{5CB25B10-5B1C-4017-B167-ED3104435743}" dt="2024-05-15T22:07:38.563" v="1621"/>
          <ac:cxnSpMkLst>
            <pc:docMk/>
            <pc:sldMk cId="3117560870" sldId="961"/>
            <ac:cxnSpMk id="27" creationId="{29D5D238-3C2C-A809-8084-EC6FD51E2FCA}"/>
          </ac:cxnSpMkLst>
        </pc:cxnChg>
        <pc:cxnChg chg="mod">
          <ac:chgData name="Phillip Kaufman" userId="c001b2a046940d7c" providerId="LiveId" clId="{5CB25B10-5B1C-4017-B167-ED3104435743}" dt="2024-05-26T07:08:21.788" v="7599" actId="165"/>
          <ac:cxnSpMkLst>
            <pc:docMk/>
            <pc:sldMk cId="3117560870" sldId="961"/>
            <ac:cxnSpMk id="27" creationId="{9CF0C6C7-E9E9-3760-FB2E-78A64E4FBB06}"/>
          </ac:cxnSpMkLst>
        </pc:cxnChg>
        <pc:cxnChg chg="mod">
          <ac:chgData name="Phillip Kaufman" userId="c001b2a046940d7c" providerId="LiveId" clId="{5CB25B10-5B1C-4017-B167-ED3104435743}" dt="2024-05-15T22:07:38.563" v="1621"/>
          <ac:cxnSpMkLst>
            <pc:docMk/>
            <pc:sldMk cId="3117560870" sldId="961"/>
            <ac:cxnSpMk id="28" creationId="{92A50CA6-F923-B054-D44F-F9B8BB36F849}"/>
          </ac:cxnSpMkLst>
        </pc:cxnChg>
        <pc:cxnChg chg="mod">
          <ac:chgData name="Phillip Kaufman" userId="c001b2a046940d7c" providerId="LiveId" clId="{5CB25B10-5B1C-4017-B167-ED3104435743}" dt="2024-05-26T07:08:21.788" v="7599" actId="165"/>
          <ac:cxnSpMkLst>
            <pc:docMk/>
            <pc:sldMk cId="3117560870" sldId="961"/>
            <ac:cxnSpMk id="28" creationId="{E047B57D-2863-1BE4-B698-41F186739C5D}"/>
          </ac:cxnSpMkLst>
        </pc:cxnChg>
        <pc:cxnChg chg="mod">
          <ac:chgData name="Phillip Kaufman" userId="c001b2a046940d7c" providerId="LiveId" clId="{5CB25B10-5B1C-4017-B167-ED3104435743}" dt="2024-05-15T22:07:38.563" v="1621"/>
          <ac:cxnSpMkLst>
            <pc:docMk/>
            <pc:sldMk cId="3117560870" sldId="961"/>
            <ac:cxnSpMk id="29" creationId="{2FA70D32-5527-F7FE-F9ED-7F32BDFDF01A}"/>
          </ac:cxnSpMkLst>
        </pc:cxnChg>
        <pc:cxnChg chg="mod">
          <ac:chgData name="Phillip Kaufman" userId="c001b2a046940d7c" providerId="LiveId" clId="{5CB25B10-5B1C-4017-B167-ED3104435743}" dt="2024-05-26T07:08:21.788" v="7599" actId="165"/>
          <ac:cxnSpMkLst>
            <pc:docMk/>
            <pc:sldMk cId="3117560870" sldId="961"/>
            <ac:cxnSpMk id="29" creationId="{DF96DCCA-57CA-3BD9-1C3F-12C117797845}"/>
          </ac:cxnSpMkLst>
        </pc:cxnChg>
        <pc:cxnChg chg="mod">
          <ac:chgData name="Phillip Kaufman" userId="c001b2a046940d7c" providerId="LiveId" clId="{5CB25B10-5B1C-4017-B167-ED3104435743}" dt="2024-05-15T22:07:38.563" v="1621"/>
          <ac:cxnSpMkLst>
            <pc:docMk/>
            <pc:sldMk cId="3117560870" sldId="961"/>
            <ac:cxnSpMk id="30" creationId="{77E77540-DB73-1BBE-6EEC-0ABBCEB77C86}"/>
          </ac:cxnSpMkLst>
        </pc:cxnChg>
        <pc:cxnChg chg="mod">
          <ac:chgData name="Phillip Kaufman" userId="c001b2a046940d7c" providerId="LiveId" clId="{5CB25B10-5B1C-4017-B167-ED3104435743}" dt="2024-05-26T07:08:21.788" v="7599" actId="165"/>
          <ac:cxnSpMkLst>
            <pc:docMk/>
            <pc:sldMk cId="3117560870" sldId="961"/>
            <ac:cxnSpMk id="30" creationId="{AF47E999-AE21-FC9B-34C3-0C2CEEC0BC35}"/>
          </ac:cxnSpMkLst>
        </pc:cxnChg>
        <pc:cxnChg chg="mod">
          <ac:chgData name="Phillip Kaufman" userId="c001b2a046940d7c" providerId="LiveId" clId="{5CB25B10-5B1C-4017-B167-ED3104435743}" dt="2024-05-15T22:07:38.563" v="1621"/>
          <ac:cxnSpMkLst>
            <pc:docMk/>
            <pc:sldMk cId="3117560870" sldId="961"/>
            <ac:cxnSpMk id="31" creationId="{9C1B1EB7-409D-C252-C98D-01B9C018EB4D}"/>
          </ac:cxnSpMkLst>
        </pc:cxnChg>
        <pc:cxnChg chg="mod">
          <ac:chgData name="Phillip Kaufman" userId="c001b2a046940d7c" providerId="LiveId" clId="{5CB25B10-5B1C-4017-B167-ED3104435743}" dt="2024-05-26T07:08:21.788" v="7599" actId="165"/>
          <ac:cxnSpMkLst>
            <pc:docMk/>
            <pc:sldMk cId="3117560870" sldId="961"/>
            <ac:cxnSpMk id="31" creationId="{A72EDF6B-2599-EEC8-BDA1-9750FC1F27F4}"/>
          </ac:cxnSpMkLst>
        </pc:cxnChg>
        <pc:cxnChg chg="mod">
          <ac:chgData name="Phillip Kaufman" userId="c001b2a046940d7c" providerId="LiveId" clId="{5CB25B10-5B1C-4017-B167-ED3104435743}" dt="2024-05-15T22:07:38.563" v="1621"/>
          <ac:cxnSpMkLst>
            <pc:docMk/>
            <pc:sldMk cId="3117560870" sldId="961"/>
            <ac:cxnSpMk id="32" creationId="{018FFFBB-2110-D465-CA5D-EA31D001DF18}"/>
          </ac:cxnSpMkLst>
        </pc:cxnChg>
        <pc:cxnChg chg="mod">
          <ac:chgData name="Phillip Kaufman" userId="c001b2a046940d7c" providerId="LiveId" clId="{5CB25B10-5B1C-4017-B167-ED3104435743}" dt="2024-05-26T07:08:21.788" v="7599" actId="165"/>
          <ac:cxnSpMkLst>
            <pc:docMk/>
            <pc:sldMk cId="3117560870" sldId="961"/>
            <ac:cxnSpMk id="32" creationId="{61A5FE77-AABF-BAB6-B138-541097ED0314}"/>
          </ac:cxnSpMkLst>
        </pc:cxnChg>
        <pc:cxnChg chg="mod">
          <ac:chgData name="Phillip Kaufman" userId="c001b2a046940d7c" providerId="LiveId" clId="{5CB25B10-5B1C-4017-B167-ED3104435743}" dt="2024-05-26T07:08:21.788" v="7599" actId="165"/>
          <ac:cxnSpMkLst>
            <pc:docMk/>
            <pc:sldMk cId="3117560870" sldId="961"/>
            <ac:cxnSpMk id="33" creationId="{15DC702B-FFE3-82D4-97BD-872AE605370F}"/>
          </ac:cxnSpMkLst>
        </pc:cxnChg>
        <pc:cxnChg chg="mod">
          <ac:chgData name="Phillip Kaufman" userId="c001b2a046940d7c" providerId="LiveId" clId="{5CB25B10-5B1C-4017-B167-ED3104435743}" dt="2024-05-15T22:07:38.563" v="1621"/>
          <ac:cxnSpMkLst>
            <pc:docMk/>
            <pc:sldMk cId="3117560870" sldId="961"/>
            <ac:cxnSpMk id="33" creationId="{CCCCC3A2-787F-FF5A-A679-CC6BB9D8825D}"/>
          </ac:cxnSpMkLst>
        </pc:cxnChg>
        <pc:cxnChg chg="mod">
          <ac:chgData name="Phillip Kaufman" userId="c001b2a046940d7c" providerId="LiveId" clId="{5CB25B10-5B1C-4017-B167-ED3104435743}" dt="2024-05-26T07:08:21.788" v="7599" actId="165"/>
          <ac:cxnSpMkLst>
            <pc:docMk/>
            <pc:sldMk cId="3117560870" sldId="961"/>
            <ac:cxnSpMk id="34" creationId="{119886AD-9DE9-3E6C-D45C-89E02950360D}"/>
          </ac:cxnSpMkLst>
        </pc:cxnChg>
        <pc:cxnChg chg="mod">
          <ac:chgData name="Phillip Kaufman" userId="c001b2a046940d7c" providerId="LiveId" clId="{5CB25B10-5B1C-4017-B167-ED3104435743}" dt="2024-05-15T22:07:38.563" v="1621"/>
          <ac:cxnSpMkLst>
            <pc:docMk/>
            <pc:sldMk cId="3117560870" sldId="961"/>
            <ac:cxnSpMk id="34" creationId="{87452628-DC97-71A5-EE02-278B2806F21F}"/>
          </ac:cxnSpMkLst>
        </pc:cxnChg>
        <pc:cxnChg chg="mod">
          <ac:chgData name="Phillip Kaufman" userId="c001b2a046940d7c" providerId="LiveId" clId="{5CB25B10-5B1C-4017-B167-ED3104435743}" dt="2024-05-26T07:08:21.788" v="7599" actId="165"/>
          <ac:cxnSpMkLst>
            <pc:docMk/>
            <pc:sldMk cId="3117560870" sldId="961"/>
            <ac:cxnSpMk id="35" creationId="{B7DDDF78-F606-8BC8-9158-ADFB507C38D3}"/>
          </ac:cxnSpMkLst>
        </pc:cxnChg>
        <pc:cxnChg chg="mod">
          <ac:chgData name="Phillip Kaufman" userId="c001b2a046940d7c" providerId="LiveId" clId="{5CB25B10-5B1C-4017-B167-ED3104435743}" dt="2024-05-15T22:07:38.563" v="1621"/>
          <ac:cxnSpMkLst>
            <pc:docMk/>
            <pc:sldMk cId="3117560870" sldId="961"/>
            <ac:cxnSpMk id="35" creationId="{C65948BD-9459-F42F-4CEE-0E3EE15B9E9D}"/>
          </ac:cxnSpMkLst>
        </pc:cxnChg>
        <pc:cxnChg chg="mod">
          <ac:chgData name="Phillip Kaufman" userId="c001b2a046940d7c" providerId="LiveId" clId="{5CB25B10-5B1C-4017-B167-ED3104435743}" dt="2024-05-15T22:07:38.563" v="1621"/>
          <ac:cxnSpMkLst>
            <pc:docMk/>
            <pc:sldMk cId="3117560870" sldId="961"/>
            <ac:cxnSpMk id="36" creationId="{3F8F483E-048D-6466-EA70-89588B280DE9}"/>
          </ac:cxnSpMkLst>
        </pc:cxnChg>
        <pc:cxnChg chg="mod">
          <ac:chgData name="Phillip Kaufman" userId="c001b2a046940d7c" providerId="LiveId" clId="{5CB25B10-5B1C-4017-B167-ED3104435743}" dt="2024-05-26T07:08:21.788" v="7599" actId="165"/>
          <ac:cxnSpMkLst>
            <pc:docMk/>
            <pc:sldMk cId="3117560870" sldId="961"/>
            <ac:cxnSpMk id="36" creationId="{56C56217-4805-CBA6-EC58-E4CEC67B2B9E}"/>
          </ac:cxnSpMkLst>
        </pc:cxnChg>
        <pc:cxnChg chg="mod">
          <ac:chgData name="Phillip Kaufman" userId="c001b2a046940d7c" providerId="LiveId" clId="{5CB25B10-5B1C-4017-B167-ED3104435743}" dt="2024-05-26T07:08:21.788" v="7599" actId="165"/>
          <ac:cxnSpMkLst>
            <pc:docMk/>
            <pc:sldMk cId="3117560870" sldId="961"/>
            <ac:cxnSpMk id="37" creationId="{348C6171-2AE6-9364-04C1-AF8E8D440645}"/>
          </ac:cxnSpMkLst>
        </pc:cxnChg>
        <pc:cxnChg chg="mod">
          <ac:chgData name="Phillip Kaufman" userId="c001b2a046940d7c" providerId="LiveId" clId="{5CB25B10-5B1C-4017-B167-ED3104435743}" dt="2024-05-15T22:07:38.563" v="1621"/>
          <ac:cxnSpMkLst>
            <pc:docMk/>
            <pc:sldMk cId="3117560870" sldId="961"/>
            <ac:cxnSpMk id="37" creationId="{EB76D901-7E50-A0E9-D80F-64057548CDF6}"/>
          </ac:cxnSpMkLst>
        </pc:cxnChg>
        <pc:cxnChg chg="mod">
          <ac:chgData name="Phillip Kaufman" userId="c001b2a046940d7c" providerId="LiveId" clId="{5CB25B10-5B1C-4017-B167-ED3104435743}" dt="2024-05-26T07:08:21.788" v="7599" actId="165"/>
          <ac:cxnSpMkLst>
            <pc:docMk/>
            <pc:sldMk cId="3117560870" sldId="961"/>
            <ac:cxnSpMk id="38" creationId="{AD464AFC-76A3-53A0-AD7C-3A4BE2C6C3AD}"/>
          </ac:cxnSpMkLst>
        </pc:cxnChg>
        <pc:cxnChg chg="mod">
          <ac:chgData name="Phillip Kaufman" userId="c001b2a046940d7c" providerId="LiveId" clId="{5CB25B10-5B1C-4017-B167-ED3104435743}" dt="2024-05-26T07:08:21.788" v="7599" actId="165"/>
          <ac:cxnSpMkLst>
            <pc:docMk/>
            <pc:sldMk cId="3117560870" sldId="961"/>
            <ac:cxnSpMk id="39" creationId="{50336245-1AEE-C5D1-3114-66C291EEED65}"/>
          </ac:cxnSpMkLst>
        </pc:cxnChg>
        <pc:cxnChg chg="mod">
          <ac:chgData name="Phillip Kaufman" userId="c001b2a046940d7c" providerId="LiveId" clId="{5CB25B10-5B1C-4017-B167-ED3104435743}" dt="2024-05-26T07:08:21.788" v="7599" actId="165"/>
          <ac:cxnSpMkLst>
            <pc:docMk/>
            <pc:sldMk cId="3117560870" sldId="961"/>
            <ac:cxnSpMk id="40" creationId="{7942F8FD-3D96-1464-EB93-DD425AEEAC6F}"/>
          </ac:cxnSpMkLst>
        </pc:cxnChg>
        <pc:cxnChg chg="mod">
          <ac:chgData name="Phillip Kaufman" userId="c001b2a046940d7c" providerId="LiveId" clId="{5CB25B10-5B1C-4017-B167-ED3104435743}" dt="2024-05-26T07:08:21.788" v="7599" actId="165"/>
          <ac:cxnSpMkLst>
            <pc:docMk/>
            <pc:sldMk cId="3117560870" sldId="961"/>
            <ac:cxnSpMk id="41" creationId="{4CB58606-4283-4F72-2F4D-B56E30492997}"/>
          </ac:cxnSpMkLst>
        </pc:cxnChg>
        <pc:cxnChg chg="mod">
          <ac:chgData name="Phillip Kaufman" userId="c001b2a046940d7c" providerId="LiveId" clId="{5CB25B10-5B1C-4017-B167-ED3104435743}" dt="2024-05-26T07:08:21.788" v="7599" actId="165"/>
          <ac:cxnSpMkLst>
            <pc:docMk/>
            <pc:sldMk cId="3117560870" sldId="961"/>
            <ac:cxnSpMk id="43" creationId="{0CE41817-FC1F-7276-DE0A-A12A3F3C1AA6}"/>
          </ac:cxnSpMkLst>
        </pc:cxnChg>
        <pc:cxnChg chg="mod">
          <ac:chgData name="Phillip Kaufman" userId="c001b2a046940d7c" providerId="LiveId" clId="{5CB25B10-5B1C-4017-B167-ED3104435743}" dt="2024-05-26T07:08:21.788" v="7599" actId="165"/>
          <ac:cxnSpMkLst>
            <pc:docMk/>
            <pc:sldMk cId="3117560870" sldId="961"/>
            <ac:cxnSpMk id="44" creationId="{1A4EE769-8CFB-23FB-354E-6AAE776BEE7A}"/>
          </ac:cxnSpMkLst>
        </pc:cxnChg>
        <pc:cxnChg chg="mod">
          <ac:chgData name="Phillip Kaufman" userId="c001b2a046940d7c" providerId="LiveId" clId="{5CB25B10-5B1C-4017-B167-ED3104435743}" dt="2024-05-26T07:08:21.788" v="7599" actId="165"/>
          <ac:cxnSpMkLst>
            <pc:docMk/>
            <pc:sldMk cId="3117560870" sldId="961"/>
            <ac:cxnSpMk id="45" creationId="{28534B09-13D3-BF55-13CD-C28BA67321BF}"/>
          </ac:cxnSpMkLst>
        </pc:cxnChg>
        <pc:cxnChg chg="mod">
          <ac:chgData name="Phillip Kaufman" userId="c001b2a046940d7c" providerId="LiveId" clId="{5CB25B10-5B1C-4017-B167-ED3104435743}" dt="2024-05-26T07:08:21.788" v="7599" actId="165"/>
          <ac:cxnSpMkLst>
            <pc:docMk/>
            <pc:sldMk cId="3117560870" sldId="961"/>
            <ac:cxnSpMk id="46" creationId="{40ACE229-F8D2-96A5-4993-B525A8B6B1EE}"/>
          </ac:cxnSpMkLst>
        </pc:cxnChg>
        <pc:cxnChg chg="mod">
          <ac:chgData name="Phillip Kaufman" userId="c001b2a046940d7c" providerId="LiveId" clId="{5CB25B10-5B1C-4017-B167-ED3104435743}" dt="2024-05-26T07:08:21.788" v="7599" actId="165"/>
          <ac:cxnSpMkLst>
            <pc:docMk/>
            <pc:sldMk cId="3117560870" sldId="961"/>
            <ac:cxnSpMk id="47" creationId="{BA16308E-2160-BA0E-0E17-36D4CF520507}"/>
          </ac:cxnSpMkLst>
        </pc:cxnChg>
        <pc:cxnChg chg="mod">
          <ac:chgData name="Phillip Kaufman" userId="c001b2a046940d7c" providerId="LiveId" clId="{5CB25B10-5B1C-4017-B167-ED3104435743}" dt="2024-05-21T02:05:01.248" v="4734"/>
          <ac:cxnSpMkLst>
            <pc:docMk/>
            <pc:sldMk cId="3117560870" sldId="961"/>
            <ac:cxnSpMk id="49" creationId="{F2541349-5D67-B118-350E-B4CEE4847D56}"/>
          </ac:cxnSpMkLst>
        </pc:cxnChg>
        <pc:cxnChg chg="mod">
          <ac:chgData name="Phillip Kaufman" userId="c001b2a046940d7c" providerId="LiveId" clId="{5CB25B10-5B1C-4017-B167-ED3104435743}" dt="2024-05-21T02:05:01.248" v="4734"/>
          <ac:cxnSpMkLst>
            <pc:docMk/>
            <pc:sldMk cId="3117560870" sldId="961"/>
            <ac:cxnSpMk id="50" creationId="{0ABFC0BA-4737-7B66-39D7-ED1F739A96ED}"/>
          </ac:cxnSpMkLst>
        </pc:cxnChg>
        <pc:cxnChg chg="mod topLvl">
          <ac:chgData name="Phillip Kaufman" userId="c001b2a046940d7c" providerId="LiveId" clId="{5CB25B10-5B1C-4017-B167-ED3104435743}" dt="2024-05-27T07:21:55.110" v="8539" actId="164"/>
          <ac:cxnSpMkLst>
            <pc:docMk/>
            <pc:sldMk cId="3117560870" sldId="961"/>
            <ac:cxnSpMk id="50" creationId="{48ECC877-9F8A-2C19-925A-7312679B941D}"/>
          </ac:cxnSpMkLst>
        </pc:cxnChg>
        <pc:cxnChg chg="mod topLvl">
          <ac:chgData name="Phillip Kaufman" userId="c001b2a046940d7c" providerId="LiveId" clId="{5CB25B10-5B1C-4017-B167-ED3104435743}" dt="2024-05-27T07:21:55.110" v="8539" actId="164"/>
          <ac:cxnSpMkLst>
            <pc:docMk/>
            <pc:sldMk cId="3117560870" sldId="961"/>
            <ac:cxnSpMk id="51" creationId="{30F248BF-45A0-3648-4094-771CEE7F5682}"/>
          </ac:cxnSpMkLst>
        </pc:cxnChg>
        <pc:cxnChg chg="mod">
          <ac:chgData name="Phillip Kaufman" userId="c001b2a046940d7c" providerId="LiveId" clId="{5CB25B10-5B1C-4017-B167-ED3104435743}" dt="2024-05-21T02:05:01.248" v="4734"/>
          <ac:cxnSpMkLst>
            <pc:docMk/>
            <pc:sldMk cId="3117560870" sldId="961"/>
            <ac:cxnSpMk id="51" creationId="{E3D59919-01F6-7F75-6337-F41A8E06BADE}"/>
          </ac:cxnSpMkLst>
        </pc:cxnChg>
        <pc:cxnChg chg="mod">
          <ac:chgData name="Phillip Kaufman" userId="c001b2a046940d7c" providerId="LiveId" clId="{5CB25B10-5B1C-4017-B167-ED3104435743}" dt="2024-05-21T02:05:01.248" v="4734"/>
          <ac:cxnSpMkLst>
            <pc:docMk/>
            <pc:sldMk cId="3117560870" sldId="961"/>
            <ac:cxnSpMk id="52" creationId="{66B9B713-608C-B040-676E-E78BAB968A79}"/>
          </ac:cxnSpMkLst>
        </pc:cxnChg>
        <pc:cxnChg chg="mod">
          <ac:chgData name="Phillip Kaufman" userId="c001b2a046940d7c" providerId="LiveId" clId="{5CB25B10-5B1C-4017-B167-ED3104435743}" dt="2024-05-21T02:05:01.248" v="4734"/>
          <ac:cxnSpMkLst>
            <pc:docMk/>
            <pc:sldMk cId="3117560870" sldId="961"/>
            <ac:cxnSpMk id="53" creationId="{FC34F1B3-7C0E-1877-A549-F3EC7E2A07F9}"/>
          </ac:cxnSpMkLst>
        </pc:cxnChg>
        <pc:cxnChg chg="mod">
          <ac:chgData name="Phillip Kaufman" userId="c001b2a046940d7c" providerId="LiveId" clId="{5CB25B10-5B1C-4017-B167-ED3104435743}" dt="2024-05-21T02:05:01.248" v="4734"/>
          <ac:cxnSpMkLst>
            <pc:docMk/>
            <pc:sldMk cId="3117560870" sldId="961"/>
            <ac:cxnSpMk id="54" creationId="{3186130F-28CC-E238-F177-BC5A48AB7A0A}"/>
          </ac:cxnSpMkLst>
        </pc:cxnChg>
        <pc:cxnChg chg="mod">
          <ac:chgData name="Phillip Kaufman" userId="c001b2a046940d7c" providerId="LiveId" clId="{5CB25B10-5B1C-4017-B167-ED3104435743}" dt="2024-05-21T02:05:01.248" v="4734"/>
          <ac:cxnSpMkLst>
            <pc:docMk/>
            <pc:sldMk cId="3117560870" sldId="961"/>
            <ac:cxnSpMk id="55" creationId="{3B8832FC-EBD3-890B-AD64-9164FCAABB66}"/>
          </ac:cxnSpMkLst>
        </pc:cxnChg>
        <pc:cxnChg chg="mod">
          <ac:chgData name="Phillip Kaufman" userId="c001b2a046940d7c" providerId="LiveId" clId="{5CB25B10-5B1C-4017-B167-ED3104435743}" dt="2024-05-27T07:21:03.381" v="8516"/>
          <ac:cxnSpMkLst>
            <pc:docMk/>
            <pc:sldMk cId="3117560870" sldId="961"/>
            <ac:cxnSpMk id="56" creationId="{7DF5158F-3424-8652-790F-B054EB7CB2FA}"/>
          </ac:cxnSpMkLst>
        </pc:cxnChg>
        <pc:cxnChg chg="mod">
          <ac:chgData name="Phillip Kaufman" userId="c001b2a046940d7c" providerId="LiveId" clId="{5CB25B10-5B1C-4017-B167-ED3104435743}" dt="2024-05-21T02:05:01.248" v="4734"/>
          <ac:cxnSpMkLst>
            <pc:docMk/>
            <pc:sldMk cId="3117560870" sldId="961"/>
            <ac:cxnSpMk id="56" creationId="{CD7F9275-161C-58C8-178A-44A7A982B6AD}"/>
          </ac:cxnSpMkLst>
        </pc:cxnChg>
        <pc:cxnChg chg="mod">
          <ac:chgData name="Phillip Kaufman" userId="c001b2a046940d7c" providerId="LiveId" clId="{5CB25B10-5B1C-4017-B167-ED3104435743}" dt="2024-05-27T07:21:03.381" v="8516"/>
          <ac:cxnSpMkLst>
            <pc:docMk/>
            <pc:sldMk cId="3117560870" sldId="961"/>
            <ac:cxnSpMk id="57" creationId="{1A30B269-3296-AFCA-01B0-6316925EEA18}"/>
          </ac:cxnSpMkLst>
        </pc:cxnChg>
        <pc:cxnChg chg="mod">
          <ac:chgData name="Phillip Kaufman" userId="c001b2a046940d7c" providerId="LiveId" clId="{5CB25B10-5B1C-4017-B167-ED3104435743}" dt="2024-05-21T02:05:01.248" v="4734"/>
          <ac:cxnSpMkLst>
            <pc:docMk/>
            <pc:sldMk cId="3117560870" sldId="961"/>
            <ac:cxnSpMk id="57" creationId="{9E6D0DCA-8216-8C3A-895D-13171AAB7562}"/>
          </ac:cxnSpMkLst>
        </pc:cxnChg>
        <pc:cxnChg chg="mod">
          <ac:chgData name="Phillip Kaufman" userId="c001b2a046940d7c" providerId="LiveId" clId="{5CB25B10-5B1C-4017-B167-ED3104435743}" dt="2024-05-27T07:21:03.381" v="8516"/>
          <ac:cxnSpMkLst>
            <pc:docMk/>
            <pc:sldMk cId="3117560870" sldId="961"/>
            <ac:cxnSpMk id="58" creationId="{B8E66B50-F8E4-FC1C-8101-A1D38C511FAD}"/>
          </ac:cxnSpMkLst>
        </pc:cxnChg>
        <pc:cxnChg chg="mod">
          <ac:chgData name="Phillip Kaufman" userId="c001b2a046940d7c" providerId="LiveId" clId="{5CB25B10-5B1C-4017-B167-ED3104435743}" dt="2024-05-21T02:05:01.248" v="4734"/>
          <ac:cxnSpMkLst>
            <pc:docMk/>
            <pc:sldMk cId="3117560870" sldId="961"/>
            <ac:cxnSpMk id="58" creationId="{D2D7B6A4-DE6C-3D3F-01D8-730CECCB8E70}"/>
          </ac:cxnSpMkLst>
        </pc:cxnChg>
        <pc:cxnChg chg="mod">
          <ac:chgData name="Phillip Kaufman" userId="c001b2a046940d7c" providerId="LiveId" clId="{5CB25B10-5B1C-4017-B167-ED3104435743}" dt="2024-05-27T07:21:03.381" v="8516"/>
          <ac:cxnSpMkLst>
            <pc:docMk/>
            <pc:sldMk cId="3117560870" sldId="961"/>
            <ac:cxnSpMk id="59" creationId="{C030E287-E9E3-D87F-AAAF-B43A35601872}"/>
          </ac:cxnSpMkLst>
        </pc:cxnChg>
        <pc:cxnChg chg="mod">
          <ac:chgData name="Phillip Kaufman" userId="c001b2a046940d7c" providerId="LiveId" clId="{5CB25B10-5B1C-4017-B167-ED3104435743}" dt="2024-05-21T02:05:01.248" v="4734"/>
          <ac:cxnSpMkLst>
            <pc:docMk/>
            <pc:sldMk cId="3117560870" sldId="961"/>
            <ac:cxnSpMk id="59" creationId="{D5661123-E0AD-AA5C-E5B7-54C574F502D8}"/>
          </ac:cxnSpMkLst>
        </pc:cxnChg>
        <pc:cxnChg chg="mod">
          <ac:chgData name="Phillip Kaufman" userId="c001b2a046940d7c" providerId="LiveId" clId="{5CB25B10-5B1C-4017-B167-ED3104435743}" dt="2024-05-27T07:21:03.381" v="8516"/>
          <ac:cxnSpMkLst>
            <pc:docMk/>
            <pc:sldMk cId="3117560870" sldId="961"/>
            <ac:cxnSpMk id="60" creationId="{305C8420-22D5-6C4B-3876-1C4D9BDF729C}"/>
          </ac:cxnSpMkLst>
        </pc:cxnChg>
        <pc:cxnChg chg="mod">
          <ac:chgData name="Phillip Kaufman" userId="c001b2a046940d7c" providerId="LiveId" clId="{5CB25B10-5B1C-4017-B167-ED3104435743}" dt="2024-05-21T02:05:01.248" v="4734"/>
          <ac:cxnSpMkLst>
            <pc:docMk/>
            <pc:sldMk cId="3117560870" sldId="961"/>
            <ac:cxnSpMk id="60" creationId="{DFE2264B-8F8D-CDF4-C62F-7D5A18DFA6BF}"/>
          </ac:cxnSpMkLst>
        </pc:cxnChg>
        <pc:cxnChg chg="mod">
          <ac:chgData name="Phillip Kaufman" userId="c001b2a046940d7c" providerId="LiveId" clId="{5CB25B10-5B1C-4017-B167-ED3104435743}" dt="2024-05-21T02:05:01.248" v="4734"/>
          <ac:cxnSpMkLst>
            <pc:docMk/>
            <pc:sldMk cId="3117560870" sldId="961"/>
            <ac:cxnSpMk id="61" creationId="{93920030-52AA-5762-DBF2-90932A9EA37B}"/>
          </ac:cxnSpMkLst>
        </pc:cxnChg>
        <pc:cxnChg chg="mod">
          <ac:chgData name="Phillip Kaufman" userId="c001b2a046940d7c" providerId="LiveId" clId="{5CB25B10-5B1C-4017-B167-ED3104435743}" dt="2024-05-27T07:21:03.381" v="8516"/>
          <ac:cxnSpMkLst>
            <pc:docMk/>
            <pc:sldMk cId="3117560870" sldId="961"/>
            <ac:cxnSpMk id="61" creationId="{BC339EA7-3761-674C-AD40-79FF6B1A5A22}"/>
          </ac:cxnSpMkLst>
        </pc:cxnChg>
        <pc:cxnChg chg="add del mod">
          <ac:chgData name="Phillip Kaufman" userId="c001b2a046940d7c" providerId="LiveId" clId="{5CB25B10-5B1C-4017-B167-ED3104435743}" dt="2024-05-27T07:21:16.323" v="8519" actId="478"/>
          <ac:cxnSpMkLst>
            <pc:docMk/>
            <pc:sldMk cId="3117560870" sldId="961"/>
            <ac:cxnSpMk id="62" creationId="{0A9AF301-F1F2-FF3C-F947-9E320CB2EFC3}"/>
          </ac:cxnSpMkLst>
        </pc:cxnChg>
        <pc:cxnChg chg="mod">
          <ac:chgData name="Phillip Kaufman" userId="c001b2a046940d7c" providerId="LiveId" clId="{5CB25B10-5B1C-4017-B167-ED3104435743}" dt="2024-05-21T02:05:01.248" v="4734"/>
          <ac:cxnSpMkLst>
            <pc:docMk/>
            <pc:sldMk cId="3117560870" sldId="961"/>
            <ac:cxnSpMk id="62" creationId="{E2950123-AA93-0D6B-9547-38F30BC8C0F1}"/>
          </ac:cxnSpMkLst>
        </pc:cxnChg>
        <pc:cxnChg chg="mod">
          <ac:chgData name="Phillip Kaufman" userId="c001b2a046940d7c" providerId="LiveId" clId="{5CB25B10-5B1C-4017-B167-ED3104435743}" dt="2024-05-21T02:05:01.248" v="4734"/>
          <ac:cxnSpMkLst>
            <pc:docMk/>
            <pc:sldMk cId="3117560870" sldId="961"/>
            <ac:cxnSpMk id="63" creationId="{D8D90A7E-82C3-7CD1-38B4-9472E16E8B79}"/>
          </ac:cxnSpMkLst>
        </pc:cxnChg>
        <pc:cxnChg chg="mod">
          <ac:chgData name="Phillip Kaufman" userId="c001b2a046940d7c" providerId="LiveId" clId="{5CB25B10-5B1C-4017-B167-ED3104435743}" dt="2024-05-27T07:21:03.381" v="8516"/>
          <ac:cxnSpMkLst>
            <pc:docMk/>
            <pc:sldMk cId="3117560870" sldId="961"/>
            <ac:cxnSpMk id="63" creationId="{D901DB51-B110-E199-E7F0-0FE37CB1A300}"/>
          </ac:cxnSpMkLst>
        </pc:cxnChg>
        <pc:cxnChg chg="mod">
          <ac:chgData name="Phillip Kaufman" userId="c001b2a046940d7c" providerId="LiveId" clId="{5CB25B10-5B1C-4017-B167-ED3104435743}" dt="2024-05-27T07:21:03.381" v="8516"/>
          <ac:cxnSpMkLst>
            <pc:docMk/>
            <pc:sldMk cId="3117560870" sldId="961"/>
            <ac:cxnSpMk id="64" creationId="{38A1AAF1-CC0D-0C0D-BE23-27A1AD843F50}"/>
          </ac:cxnSpMkLst>
        </pc:cxnChg>
        <pc:cxnChg chg="mod">
          <ac:chgData name="Phillip Kaufman" userId="c001b2a046940d7c" providerId="LiveId" clId="{5CB25B10-5B1C-4017-B167-ED3104435743}" dt="2024-05-21T02:05:01.248" v="4734"/>
          <ac:cxnSpMkLst>
            <pc:docMk/>
            <pc:sldMk cId="3117560870" sldId="961"/>
            <ac:cxnSpMk id="64" creationId="{A03D437F-5C81-33B2-8A33-B482C0613905}"/>
          </ac:cxnSpMkLst>
        </pc:cxnChg>
        <pc:cxnChg chg="mod">
          <ac:chgData name="Phillip Kaufman" userId="c001b2a046940d7c" providerId="LiveId" clId="{5CB25B10-5B1C-4017-B167-ED3104435743}" dt="2024-05-21T02:05:01.248" v="4734"/>
          <ac:cxnSpMkLst>
            <pc:docMk/>
            <pc:sldMk cId="3117560870" sldId="961"/>
            <ac:cxnSpMk id="65" creationId="{0E58547C-B1AE-32B6-0B26-D9918174A8C4}"/>
          </ac:cxnSpMkLst>
        </pc:cxnChg>
        <pc:cxnChg chg="mod">
          <ac:chgData name="Phillip Kaufman" userId="c001b2a046940d7c" providerId="LiveId" clId="{5CB25B10-5B1C-4017-B167-ED3104435743}" dt="2024-05-27T07:21:03.381" v="8516"/>
          <ac:cxnSpMkLst>
            <pc:docMk/>
            <pc:sldMk cId="3117560870" sldId="961"/>
            <ac:cxnSpMk id="65" creationId="{F1282A61-E36A-3053-8D49-48CDCADF31D2}"/>
          </ac:cxnSpMkLst>
        </pc:cxnChg>
        <pc:cxnChg chg="mod">
          <ac:chgData name="Phillip Kaufman" userId="c001b2a046940d7c" providerId="LiveId" clId="{5CB25B10-5B1C-4017-B167-ED3104435743}" dt="2024-05-27T07:21:03.381" v="8516"/>
          <ac:cxnSpMkLst>
            <pc:docMk/>
            <pc:sldMk cId="3117560870" sldId="961"/>
            <ac:cxnSpMk id="66" creationId="{30520AAB-B3AB-DD4D-51EB-A29B07833CAC}"/>
          </ac:cxnSpMkLst>
        </pc:cxnChg>
        <pc:cxnChg chg="mod">
          <ac:chgData name="Phillip Kaufman" userId="c001b2a046940d7c" providerId="LiveId" clId="{5CB25B10-5B1C-4017-B167-ED3104435743}" dt="2024-05-21T02:05:01.248" v="4734"/>
          <ac:cxnSpMkLst>
            <pc:docMk/>
            <pc:sldMk cId="3117560870" sldId="961"/>
            <ac:cxnSpMk id="66" creationId="{BB1EA640-A409-2F0F-2C86-42CBB733D758}"/>
          </ac:cxnSpMkLst>
        </pc:cxnChg>
        <pc:cxnChg chg="mod">
          <ac:chgData name="Phillip Kaufman" userId="c001b2a046940d7c" providerId="LiveId" clId="{5CB25B10-5B1C-4017-B167-ED3104435743}" dt="2024-05-21T02:05:01.248" v="4734"/>
          <ac:cxnSpMkLst>
            <pc:docMk/>
            <pc:sldMk cId="3117560870" sldId="961"/>
            <ac:cxnSpMk id="67" creationId="{0A4C9552-BF15-37D6-A94F-824CCE284F9C}"/>
          </ac:cxnSpMkLst>
        </pc:cxnChg>
        <pc:cxnChg chg="mod">
          <ac:chgData name="Phillip Kaufman" userId="c001b2a046940d7c" providerId="LiveId" clId="{5CB25B10-5B1C-4017-B167-ED3104435743}" dt="2024-05-27T07:21:03.381" v="8516"/>
          <ac:cxnSpMkLst>
            <pc:docMk/>
            <pc:sldMk cId="3117560870" sldId="961"/>
            <ac:cxnSpMk id="67" creationId="{8303B279-0CAE-E87C-530D-94EF8220C7F2}"/>
          </ac:cxnSpMkLst>
        </pc:cxnChg>
        <pc:cxnChg chg="mod">
          <ac:chgData name="Phillip Kaufman" userId="c001b2a046940d7c" providerId="LiveId" clId="{5CB25B10-5B1C-4017-B167-ED3104435743}" dt="2024-05-27T07:21:03.381" v="8516"/>
          <ac:cxnSpMkLst>
            <pc:docMk/>
            <pc:sldMk cId="3117560870" sldId="961"/>
            <ac:cxnSpMk id="68" creationId="{087ED152-6342-E891-6C02-82956B28EF88}"/>
          </ac:cxnSpMkLst>
        </pc:cxnChg>
        <pc:cxnChg chg="mod">
          <ac:chgData name="Phillip Kaufman" userId="c001b2a046940d7c" providerId="LiveId" clId="{5CB25B10-5B1C-4017-B167-ED3104435743}" dt="2024-05-21T02:05:01.248" v="4734"/>
          <ac:cxnSpMkLst>
            <pc:docMk/>
            <pc:sldMk cId="3117560870" sldId="961"/>
            <ac:cxnSpMk id="68" creationId="{A9873791-619F-777B-E542-E0EF705A853D}"/>
          </ac:cxnSpMkLst>
        </pc:cxnChg>
        <pc:cxnChg chg="mod">
          <ac:chgData name="Phillip Kaufman" userId="c001b2a046940d7c" providerId="LiveId" clId="{5CB25B10-5B1C-4017-B167-ED3104435743}" dt="2024-05-27T07:21:03.381" v="8516"/>
          <ac:cxnSpMkLst>
            <pc:docMk/>
            <pc:sldMk cId="3117560870" sldId="961"/>
            <ac:cxnSpMk id="69" creationId="{24AEE9F6-F468-C4E0-B10A-C45801825115}"/>
          </ac:cxnSpMkLst>
        </pc:cxnChg>
        <pc:cxnChg chg="mod">
          <ac:chgData name="Phillip Kaufman" userId="c001b2a046940d7c" providerId="LiveId" clId="{5CB25B10-5B1C-4017-B167-ED3104435743}" dt="2024-05-21T02:05:01.248" v="4734"/>
          <ac:cxnSpMkLst>
            <pc:docMk/>
            <pc:sldMk cId="3117560870" sldId="961"/>
            <ac:cxnSpMk id="69" creationId="{53103586-60BE-6FE0-CDD9-2F3711857E34}"/>
          </ac:cxnSpMkLst>
        </pc:cxnChg>
        <pc:cxnChg chg="mod">
          <ac:chgData name="Phillip Kaufman" userId="c001b2a046940d7c" providerId="LiveId" clId="{5CB25B10-5B1C-4017-B167-ED3104435743}" dt="2024-05-21T02:05:01.248" v="4734"/>
          <ac:cxnSpMkLst>
            <pc:docMk/>
            <pc:sldMk cId="3117560870" sldId="961"/>
            <ac:cxnSpMk id="70" creationId="{7B43A779-0FE6-115D-C0D6-F59C8A50E93C}"/>
          </ac:cxnSpMkLst>
        </pc:cxnChg>
        <pc:cxnChg chg="mod">
          <ac:chgData name="Phillip Kaufman" userId="c001b2a046940d7c" providerId="LiveId" clId="{5CB25B10-5B1C-4017-B167-ED3104435743}" dt="2024-05-27T07:21:03.381" v="8516"/>
          <ac:cxnSpMkLst>
            <pc:docMk/>
            <pc:sldMk cId="3117560870" sldId="961"/>
            <ac:cxnSpMk id="70" creationId="{D3D9AD17-7E9D-A465-CAE2-59E20DFFB182}"/>
          </ac:cxnSpMkLst>
        </pc:cxnChg>
        <pc:cxnChg chg="mod">
          <ac:chgData name="Phillip Kaufman" userId="c001b2a046940d7c" providerId="LiveId" clId="{5CB25B10-5B1C-4017-B167-ED3104435743}" dt="2024-05-27T07:21:03.381" v="8516"/>
          <ac:cxnSpMkLst>
            <pc:docMk/>
            <pc:sldMk cId="3117560870" sldId="961"/>
            <ac:cxnSpMk id="71" creationId="{85CB2100-406B-B2CB-C161-1DBFAF287849}"/>
          </ac:cxnSpMkLst>
        </pc:cxnChg>
        <pc:cxnChg chg="mod">
          <ac:chgData name="Phillip Kaufman" userId="c001b2a046940d7c" providerId="LiveId" clId="{5CB25B10-5B1C-4017-B167-ED3104435743}" dt="2024-05-21T02:05:01.248" v="4734"/>
          <ac:cxnSpMkLst>
            <pc:docMk/>
            <pc:sldMk cId="3117560870" sldId="961"/>
            <ac:cxnSpMk id="71" creationId="{F7AE63E0-2085-4346-3BD8-9BF6AADDE52A}"/>
          </ac:cxnSpMkLst>
        </pc:cxnChg>
        <pc:cxnChg chg="mod">
          <ac:chgData name="Phillip Kaufman" userId="c001b2a046940d7c" providerId="LiveId" clId="{5CB25B10-5B1C-4017-B167-ED3104435743}" dt="2024-05-27T07:21:03.381" v="8516"/>
          <ac:cxnSpMkLst>
            <pc:docMk/>
            <pc:sldMk cId="3117560870" sldId="961"/>
            <ac:cxnSpMk id="72" creationId="{BE4E2E41-976A-E697-1EB3-C01C06225B20}"/>
          </ac:cxnSpMkLst>
        </pc:cxnChg>
        <pc:cxnChg chg="mod">
          <ac:chgData name="Phillip Kaufman" userId="c001b2a046940d7c" providerId="LiveId" clId="{5CB25B10-5B1C-4017-B167-ED3104435743}" dt="2024-05-21T02:05:01.248" v="4734"/>
          <ac:cxnSpMkLst>
            <pc:docMk/>
            <pc:sldMk cId="3117560870" sldId="961"/>
            <ac:cxnSpMk id="72" creationId="{C4240C89-9D4E-2E63-CDC2-8ABD16727EAD}"/>
          </ac:cxnSpMkLst>
        </pc:cxnChg>
        <pc:cxnChg chg="mod">
          <ac:chgData name="Phillip Kaufman" userId="c001b2a046940d7c" providerId="LiveId" clId="{5CB25B10-5B1C-4017-B167-ED3104435743}" dt="2024-05-21T02:05:01.248" v="4734"/>
          <ac:cxnSpMkLst>
            <pc:docMk/>
            <pc:sldMk cId="3117560870" sldId="961"/>
            <ac:cxnSpMk id="73" creationId="{8E88121D-1EA9-E942-2D53-1ED1E5F5266D}"/>
          </ac:cxnSpMkLst>
        </pc:cxnChg>
        <pc:cxnChg chg="mod">
          <ac:chgData name="Phillip Kaufman" userId="c001b2a046940d7c" providerId="LiveId" clId="{5CB25B10-5B1C-4017-B167-ED3104435743}" dt="2024-05-27T07:21:03.381" v="8516"/>
          <ac:cxnSpMkLst>
            <pc:docMk/>
            <pc:sldMk cId="3117560870" sldId="961"/>
            <ac:cxnSpMk id="73" creationId="{D8AC4245-EDED-B07B-5119-3D7CDA7397B2}"/>
          </ac:cxnSpMkLst>
        </pc:cxnChg>
        <pc:cxnChg chg="mod">
          <ac:chgData name="Phillip Kaufman" userId="c001b2a046940d7c" providerId="LiveId" clId="{5CB25B10-5B1C-4017-B167-ED3104435743}" dt="2024-05-27T07:21:03.381" v="8516"/>
          <ac:cxnSpMkLst>
            <pc:docMk/>
            <pc:sldMk cId="3117560870" sldId="961"/>
            <ac:cxnSpMk id="74" creationId="{1BC42C39-7AB7-D22A-8E4D-AC80CAECF09F}"/>
          </ac:cxnSpMkLst>
        </pc:cxnChg>
        <pc:cxnChg chg="mod">
          <ac:chgData name="Phillip Kaufman" userId="c001b2a046940d7c" providerId="LiveId" clId="{5CB25B10-5B1C-4017-B167-ED3104435743}" dt="2024-05-21T02:05:01.248" v="4734"/>
          <ac:cxnSpMkLst>
            <pc:docMk/>
            <pc:sldMk cId="3117560870" sldId="961"/>
            <ac:cxnSpMk id="74" creationId="{993D18F1-1368-2F10-331C-E919EF5078A6}"/>
          </ac:cxnSpMkLst>
        </pc:cxnChg>
        <pc:cxnChg chg="mod">
          <ac:chgData name="Phillip Kaufman" userId="c001b2a046940d7c" providerId="LiveId" clId="{5CB25B10-5B1C-4017-B167-ED3104435743}" dt="2024-05-21T02:05:01.248" v="4734"/>
          <ac:cxnSpMkLst>
            <pc:docMk/>
            <pc:sldMk cId="3117560870" sldId="961"/>
            <ac:cxnSpMk id="75" creationId="{162527FE-90FA-29D4-2883-1293C7167B93}"/>
          </ac:cxnSpMkLst>
        </pc:cxnChg>
        <pc:cxnChg chg="mod">
          <ac:chgData name="Phillip Kaufman" userId="c001b2a046940d7c" providerId="LiveId" clId="{5CB25B10-5B1C-4017-B167-ED3104435743}" dt="2024-05-27T07:21:03.381" v="8516"/>
          <ac:cxnSpMkLst>
            <pc:docMk/>
            <pc:sldMk cId="3117560870" sldId="961"/>
            <ac:cxnSpMk id="75" creationId="{7D852720-939B-92DF-17E2-D93BBAA2CABD}"/>
          </ac:cxnSpMkLst>
        </pc:cxnChg>
        <pc:cxnChg chg="mod">
          <ac:chgData name="Phillip Kaufman" userId="c001b2a046940d7c" providerId="LiveId" clId="{5CB25B10-5B1C-4017-B167-ED3104435743}" dt="2024-05-21T02:05:01.248" v="4734"/>
          <ac:cxnSpMkLst>
            <pc:docMk/>
            <pc:sldMk cId="3117560870" sldId="961"/>
            <ac:cxnSpMk id="76" creationId="{1984C50E-606C-7BB1-A2DC-02E1C72AD85C}"/>
          </ac:cxnSpMkLst>
        </pc:cxnChg>
        <pc:cxnChg chg="mod">
          <ac:chgData name="Phillip Kaufman" userId="c001b2a046940d7c" providerId="LiveId" clId="{5CB25B10-5B1C-4017-B167-ED3104435743}" dt="2024-05-27T07:21:03.381" v="8516"/>
          <ac:cxnSpMkLst>
            <pc:docMk/>
            <pc:sldMk cId="3117560870" sldId="961"/>
            <ac:cxnSpMk id="76" creationId="{80FE6609-1C61-8BA9-B34C-C70CF3993331}"/>
          </ac:cxnSpMkLst>
        </pc:cxnChg>
        <pc:cxnChg chg="mod">
          <ac:chgData name="Phillip Kaufman" userId="c001b2a046940d7c" providerId="LiveId" clId="{5CB25B10-5B1C-4017-B167-ED3104435743}" dt="2024-05-27T07:21:03.381" v="8516"/>
          <ac:cxnSpMkLst>
            <pc:docMk/>
            <pc:sldMk cId="3117560870" sldId="961"/>
            <ac:cxnSpMk id="77" creationId="{3FC22A31-57CB-197B-F8CE-973737F6811F}"/>
          </ac:cxnSpMkLst>
        </pc:cxnChg>
        <pc:cxnChg chg="mod">
          <ac:chgData name="Phillip Kaufman" userId="c001b2a046940d7c" providerId="LiveId" clId="{5CB25B10-5B1C-4017-B167-ED3104435743}" dt="2024-05-21T02:05:01.248" v="4734"/>
          <ac:cxnSpMkLst>
            <pc:docMk/>
            <pc:sldMk cId="3117560870" sldId="961"/>
            <ac:cxnSpMk id="77" creationId="{B50FDC08-28BE-2C3E-F774-8D15B78B9F4E}"/>
          </ac:cxnSpMkLst>
        </pc:cxnChg>
        <pc:cxnChg chg="mod">
          <ac:chgData name="Phillip Kaufman" userId="c001b2a046940d7c" providerId="LiveId" clId="{5CB25B10-5B1C-4017-B167-ED3104435743}" dt="2024-05-21T02:05:01.248" v="4734"/>
          <ac:cxnSpMkLst>
            <pc:docMk/>
            <pc:sldMk cId="3117560870" sldId="961"/>
            <ac:cxnSpMk id="78" creationId="{17262AEE-FE8A-F57F-F1EB-AB2253B34B93}"/>
          </ac:cxnSpMkLst>
        </pc:cxnChg>
        <pc:cxnChg chg="mod">
          <ac:chgData name="Phillip Kaufman" userId="c001b2a046940d7c" providerId="LiveId" clId="{5CB25B10-5B1C-4017-B167-ED3104435743}" dt="2024-05-27T07:21:03.381" v="8516"/>
          <ac:cxnSpMkLst>
            <pc:docMk/>
            <pc:sldMk cId="3117560870" sldId="961"/>
            <ac:cxnSpMk id="78" creationId="{86D491C7-F386-AA5C-295B-E5F6CC08C854}"/>
          </ac:cxnSpMkLst>
        </pc:cxnChg>
        <pc:cxnChg chg="mod">
          <ac:chgData name="Phillip Kaufman" userId="c001b2a046940d7c" providerId="LiveId" clId="{5CB25B10-5B1C-4017-B167-ED3104435743}" dt="2024-05-27T07:21:03.381" v="8516"/>
          <ac:cxnSpMkLst>
            <pc:docMk/>
            <pc:sldMk cId="3117560870" sldId="961"/>
            <ac:cxnSpMk id="79" creationId="{6DCC8856-D18E-8019-E7FE-65282A92AA88}"/>
          </ac:cxnSpMkLst>
        </pc:cxnChg>
        <pc:cxnChg chg="mod">
          <ac:chgData name="Phillip Kaufman" userId="c001b2a046940d7c" providerId="LiveId" clId="{5CB25B10-5B1C-4017-B167-ED3104435743}" dt="2024-05-21T02:05:01.248" v="4734"/>
          <ac:cxnSpMkLst>
            <pc:docMk/>
            <pc:sldMk cId="3117560870" sldId="961"/>
            <ac:cxnSpMk id="79" creationId="{FD954572-33A5-2592-D5BA-01E50399DAC5}"/>
          </ac:cxnSpMkLst>
        </pc:cxnChg>
        <pc:cxnChg chg="mod">
          <ac:chgData name="Phillip Kaufman" userId="c001b2a046940d7c" providerId="LiveId" clId="{5CB25B10-5B1C-4017-B167-ED3104435743}" dt="2024-05-27T07:21:03.381" v="8516"/>
          <ac:cxnSpMkLst>
            <pc:docMk/>
            <pc:sldMk cId="3117560870" sldId="961"/>
            <ac:cxnSpMk id="80" creationId="{691599FB-BCD0-B38C-9576-3E89492809DA}"/>
          </ac:cxnSpMkLst>
        </pc:cxnChg>
        <pc:cxnChg chg="mod">
          <ac:chgData name="Phillip Kaufman" userId="c001b2a046940d7c" providerId="LiveId" clId="{5CB25B10-5B1C-4017-B167-ED3104435743}" dt="2024-05-21T02:05:01.248" v="4734"/>
          <ac:cxnSpMkLst>
            <pc:docMk/>
            <pc:sldMk cId="3117560870" sldId="961"/>
            <ac:cxnSpMk id="80" creationId="{6AB51E2D-0E62-5462-E41B-A78418BDFFEF}"/>
          </ac:cxnSpMkLst>
        </pc:cxnChg>
        <pc:cxnChg chg="mod">
          <ac:chgData name="Phillip Kaufman" userId="c001b2a046940d7c" providerId="LiveId" clId="{5CB25B10-5B1C-4017-B167-ED3104435743}" dt="2024-05-27T07:21:03.381" v="8516"/>
          <ac:cxnSpMkLst>
            <pc:docMk/>
            <pc:sldMk cId="3117560870" sldId="961"/>
            <ac:cxnSpMk id="81" creationId="{B2FBE0FB-3D12-C86D-C9B7-3F34147D2EAC}"/>
          </ac:cxnSpMkLst>
        </pc:cxnChg>
        <pc:cxnChg chg="mod">
          <ac:chgData name="Phillip Kaufman" userId="c001b2a046940d7c" providerId="LiveId" clId="{5CB25B10-5B1C-4017-B167-ED3104435743}" dt="2024-05-27T07:21:03.381" v="8516"/>
          <ac:cxnSpMkLst>
            <pc:docMk/>
            <pc:sldMk cId="3117560870" sldId="961"/>
            <ac:cxnSpMk id="82" creationId="{BACC10F9-64A6-879B-FA88-2F594FCD7DAD}"/>
          </ac:cxnSpMkLst>
        </pc:cxnChg>
        <pc:cxnChg chg="mod">
          <ac:chgData name="Phillip Kaufman" userId="c001b2a046940d7c" providerId="LiveId" clId="{5CB25B10-5B1C-4017-B167-ED3104435743}" dt="2024-05-21T02:05:01.248" v="4734"/>
          <ac:cxnSpMkLst>
            <pc:docMk/>
            <pc:sldMk cId="3117560870" sldId="961"/>
            <ac:cxnSpMk id="83" creationId="{326280AB-072D-D75A-B1F3-57BE2ECDC384}"/>
          </ac:cxnSpMkLst>
        </pc:cxnChg>
        <pc:cxnChg chg="mod">
          <ac:chgData name="Phillip Kaufman" userId="c001b2a046940d7c" providerId="LiveId" clId="{5CB25B10-5B1C-4017-B167-ED3104435743}" dt="2024-05-27T07:21:03.381" v="8516"/>
          <ac:cxnSpMkLst>
            <pc:docMk/>
            <pc:sldMk cId="3117560870" sldId="961"/>
            <ac:cxnSpMk id="83" creationId="{87DC77E6-9282-6B7F-7B72-1485B160E1AD}"/>
          </ac:cxnSpMkLst>
        </pc:cxnChg>
        <pc:cxnChg chg="mod">
          <ac:chgData name="Phillip Kaufman" userId="c001b2a046940d7c" providerId="LiveId" clId="{5CB25B10-5B1C-4017-B167-ED3104435743}" dt="2024-05-21T02:05:01.248" v="4734"/>
          <ac:cxnSpMkLst>
            <pc:docMk/>
            <pc:sldMk cId="3117560870" sldId="961"/>
            <ac:cxnSpMk id="84" creationId="{72FF74FF-B636-F750-C04C-DABFE0835A67}"/>
          </ac:cxnSpMkLst>
        </pc:cxnChg>
        <pc:cxnChg chg="mod">
          <ac:chgData name="Phillip Kaufman" userId="c001b2a046940d7c" providerId="LiveId" clId="{5CB25B10-5B1C-4017-B167-ED3104435743}" dt="2024-05-27T07:21:03.381" v="8516"/>
          <ac:cxnSpMkLst>
            <pc:docMk/>
            <pc:sldMk cId="3117560870" sldId="961"/>
            <ac:cxnSpMk id="84" creationId="{B4FFD529-4407-2CA6-0610-68AB1409BBB2}"/>
          </ac:cxnSpMkLst>
        </pc:cxnChg>
        <pc:cxnChg chg="mod">
          <ac:chgData name="Phillip Kaufman" userId="c001b2a046940d7c" providerId="LiveId" clId="{5CB25B10-5B1C-4017-B167-ED3104435743}" dt="2024-05-27T07:21:03.381" v="8516"/>
          <ac:cxnSpMkLst>
            <pc:docMk/>
            <pc:sldMk cId="3117560870" sldId="961"/>
            <ac:cxnSpMk id="85" creationId="{722DB22E-A912-7885-F592-65D3FD3462FD}"/>
          </ac:cxnSpMkLst>
        </pc:cxnChg>
        <pc:cxnChg chg="mod">
          <ac:chgData name="Phillip Kaufman" userId="c001b2a046940d7c" providerId="LiveId" clId="{5CB25B10-5B1C-4017-B167-ED3104435743}" dt="2024-05-27T07:21:03.381" v="8516"/>
          <ac:cxnSpMkLst>
            <pc:docMk/>
            <pc:sldMk cId="3117560870" sldId="961"/>
            <ac:cxnSpMk id="86" creationId="{89F20DB1-C61E-7474-D171-BBBB7923059C}"/>
          </ac:cxnSpMkLst>
        </pc:cxnChg>
        <pc:cxnChg chg="mod">
          <ac:chgData name="Phillip Kaufman" userId="c001b2a046940d7c" providerId="LiveId" clId="{5CB25B10-5B1C-4017-B167-ED3104435743}" dt="2024-05-27T07:21:55.110" v="8539" actId="164"/>
          <ac:cxnSpMkLst>
            <pc:docMk/>
            <pc:sldMk cId="3117560870" sldId="961"/>
            <ac:cxnSpMk id="89" creationId="{9D470B48-3A9A-A321-808D-038E18136EFC}"/>
          </ac:cxnSpMkLst>
        </pc:cxnChg>
        <pc:cxnChg chg="mod">
          <ac:chgData name="Phillip Kaufman" userId="c001b2a046940d7c" providerId="LiveId" clId="{5CB25B10-5B1C-4017-B167-ED3104435743}" dt="2024-05-27T07:21:55.110" v="8539" actId="164"/>
          <ac:cxnSpMkLst>
            <pc:docMk/>
            <pc:sldMk cId="3117560870" sldId="961"/>
            <ac:cxnSpMk id="90" creationId="{2EF0CF34-7361-B9E1-74C3-41CD51A660A8}"/>
          </ac:cxnSpMkLst>
        </pc:cxnChg>
        <pc:cxnChg chg="mod">
          <ac:chgData name="Phillip Kaufman" userId="c001b2a046940d7c" providerId="LiveId" clId="{5CB25B10-5B1C-4017-B167-ED3104435743}" dt="2024-05-27T07:21:55.110" v="8539" actId="164"/>
          <ac:cxnSpMkLst>
            <pc:docMk/>
            <pc:sldMk cId="3117560870" sldId="961"/>
            <ac:cxnSpMk id="91" creationId="{007C42A0-F310-57A0-B783-3D34DE8DD93C}"/>
          </ac:cxnSpMkLst>
        </pc:cxnChg>
        <pc:cxnChg chg="mod">
          <ac:chgData name="Phillip Kaufman" userId="c001b2a046940d7c" providerId="LiveId" clId="{5CB25B10-5B1C-4017-B167-ED3104435743}" dt="2024-05-21T02:05:54.266" v="4795"/>
          <ac:cxnSpMkLst>
            <pc:docMk/>
            <pc:sldMk cId="3117560870" sldId="961"/>
            <ac:cxnSpMk id="92" creationId="{095BCBD4-F5F1-10A8-A3D7-D7882B303CDF}"/>
          </ac:cxnSpMkLst>
        </pc:cxnChg>
        <pc:cxnChg chg="mod">
          <ac:chgData name="Phillip Kaufman" userId="c001b2a046940d7c" providerId="LiveId" clId="{5CB25B10-5B1C-4017-B167-ED3104435743}" dt="2024-05-27T07:21:55.110" v="8539" actId="164"/>
          <ac:cxnSpMkLst>
            <pc:docMk/>
            <pc:sldMk cId="3117560870" sldId="961"/>
            <ac:cxnSpMk id="92" creationId="{AC182A68-5059-E1B1-4DA1-A9A8DB8435B6}"/>
          </ac:cxnSpMkLst>
        </pc:cxnChg>
        <pc:cxnChg chg="mod">
          <ac:chgData name="Phillip Kaufman" userId="c001b2a046940d7c" providerId="LiveId" clId="{5CB25B10-5B1C-4017-B167-ED3104435743}" dt="2024-05-27T07:21:55.110" v="8539" actId="164"/>
          <ac:cxnSpMkLst>
            <pc:docMk/>
            <pc:sldMk cId="3117560870" sldId="961"/>
            <ac:cxnSpMk id="93" creationId="{95D429F8-D5A5-361F-AB20-77561DC623B7}"/>
          </ac:cxnSpMkLst>
        </pc:cxnChg>
        <pc:cxnChg chg="mod">
          <ac:chgData name="Phillip Kaufman" userId="c001b2a046940d7c" providerId="LiveId" clId="{5CB25B10-5B1C-4017-B167-ED3104435743}" dt="2024-05-21T02:05:54.266" v="4795"/>
          <ac:cxnSpMkLst>
            <pc:docMk/>
            <pc:sldMk cId="3117560870" sldId="961"/>
            <ac:cxnSpMk id="93" creationId="{EEC9D7B4-897A-73E1-BB33-6720BA4AF4FB}"/>
          </ac:cxnSpMkLst>
        </pc:cxnChg>
        <pc:cxnChg chg="mod">
          <ac:chgData name="Phillip Kaufman" userId="c001b2a046940d7c" providerId="LiveId" clId="{5CB25B10-5B1C-4017-B167-ED3104435743}" dt="2024-05-27T07:21:55.110" v="8539" actId="164"/>
          <ac:cxnSpMkLst>
            <pc:docMk/>
            <pc:sldMk cId="3117560870" sldId="961"/>
            <ac:cxnSpMk id="94" creationId="{1592788A-BD4F-E74B-AF73-13FFBEAD12D3}"/>
          </ac:cxnSpMkLst>
        </pc:cxnChg>
        <pc:cxnChg chg="mod">
          <ac:chgData name="Phillip Kaufman" userId="c001b2a046940d7c" providerId="LiveId" clId="{5CB25B10-5B1C-4017-B167-ED3104435743}" dt="2024-05-21T02:05:54.266" v="4795"/>
          <ac:cxnSpMkLst>
            <pc:docMk/>
            <pc:sldMk cId="3117560870" sldId="961"/>
            <ac:cxnSpMk id="94" creationId="{3DA1FFFB-7ED6-6D49-0A58-547A2C28F647}"/>
          </ac:cxnSpMkLst>
        </pc:cxnChg>
        <pc:cxnChg chg="mod">
          <ac:chgData name="Phillip Kaufman" userId="c001b2a046940d7c" providerId="LiveId" clId="{5CB25B10-5B1C-4017-B167-ED3104435743}" dt="2024-05-21T02:05:54.266" v="4795"/>
          <ac:cxnSpMkLst>
            <pc:docMk/>
            <pc:sldMk cId="3117560870" sldId="961"/>
            <ac:cxnSpMk id="95" creationId="{740BA5DC-2ADB-B796-EA07-1A1127284AF7}"/>
          </ac:cxnSpMkLst>
        </pc:cxnChg>
        <pc:cxnChg chg="mod">
          <ac:chgData name="Phillip Kaufman" userId="c001b2a046940d7c" providerId="LiveId" clId="{5CB25B10-5B1C-4017-B167-ED3104435743}" dt="2024-05-27T07:21:55.110" v="8539" actId="164"/>
          <ac:cxnSpMkLst>
            <pc:docMk/>
            <pc:sldMk cId="3117560870" sldId="961"/>
            <ac:cxnSpMk id="95" creationId="{846E70BE-93DE-4A41-E9BC-8EA1F619725E}"/>
          </ac:cxnSpMkLst>
        </pc:cxnChg>
        <pc:cxnChg chg="mod">
          <ac:chgData name="Phillip Kaufman" userId="c001b2a046940d7c" providerId="LiveId" clId="{5CB25B10-5B1C-4017-B167-ED3104435743}" dt="2024-05-27T07:21:55.110" v="8539" actId="164"/>
          <ac:cxnSpMkLst>
            <pc:docMk/>
            <pc:sldMk cId="3117560870" sldId="961"/>
            <ac:cxnSpMk id="96" creationId="{6B915E2F-3F2D-5547-2DCB-31446C4B0C64}"/>
          </ac:cxnSpMkLst>
        </pc:cxnChg>
        <pc:cxnChg chg="mod">
          <ac:chgData name="Phillip Kaufman" userId="c001b2a046940d7c" providerId="LiveId" clId="{5CB25B10-5B1C-4017-B167-ED3104435743}" dt="2024-05-21T02:05:54.266" v="4795"/>
          <ac:cxnSpMkLst>
            <pc:docMk/>
            <pc:sldMk cId="3117560870" sldId="961"/>
            <ac:cxnSpMk id="96" creationId="{B35DDF10-FEE7-209B-0327-DBA4CB61F57E}"/>
          </ac:cxnSpMkLst>
        </pc:cxnChg>
        <pc:cxnChg chg="mod">
          <ac:chgData name="Phillip Kaufman" userId="c001b2a046940d7c" providerId="LiveId" clId="{5CB25B10-5B1C-4017-B167-ED3104435743}" dt="2024-05-21T02:05:54.266" v="4795"/>
          <ac:cxnSpMkLst>
            <pc:docMk/>
            <pc:sldMk cId="3117560870" sldId="961"/>
            <ac:cxnSpMk id="97" creationId="{98E4B9E7-93D8-F7D9-026C-B284573F21AD}"/>
          </ac:cxnSpMkLst>
        </pc:cxnChg>
        <pc:cxnChg chg="mod">
          <ac:chgData name="Phillip Kaufman" userId="c001b2a046940d7c" providerId="LiveId" clId="{5CB25B10-5B1C-4017-B167-ED3104435743}" dt="2024-05-27T07:21:55.110" v="8539" actId="164"/>
          <ac:cxnSpMkLst>
            <pc:docMk/>
            <pc:sldMk cId="3117560870" sldId="961"/>
            <ac:cxnSpMk id="97" creationId="{DEFE4904-4363-117E-A02A-2ADD53C2B95A}"/>
          </ac:cxnSpMkLst>
        </pc:cxnChg>
        <pc:cxnChg chg="mod">
          <ac:chgData name="Phillip Kaufman" userId="c001b2a046940d7c" providerId="LiveId" clId="{5CB25B10-5B1C-4017-B167-ED3104435743}" dt="2024-05-21T02:05:54.266" v="4795"/>
          <ac:cxnSpMkLst>
            <pc:docMk/>
            <pc:sldMk cId="3117560870" sldId="961"/>
            <ac:cxnSpMk id="98" creationId="{015D2AC4-8B02-4A1C-BF8C-FBF5DF5B389D}"/>
          </ac:cxnSpMkLst>
        </pc:cxnChg>
        <pc:cxnChg chg="mod">
          <ac:chgData name="Phillip Kaufman" userId="c001b2a046940d7c" providerId="LiveId" clId="{5CB25B10-5B1C-4017-B167-ED3104435743}" dt="2024-05-27T07:21:55.110" v="8539" actId="164"/>
          <ac:cxnSpMkLst>
            <pc:docMk/>
            <pc:sldMk cId="3117560870" sldId="961"/>
            <ac:cxnSpMk id="98" creationId="{74D7C2A5-ED33-C8E5-D86A-83551E363C80}"/>
          </ac:cxnSpMkLst>
        </pc:cxnChg>
        <pc:cxnChg chg="mod">
          <ac:chgData name="Phillip Kaufman" userId="c001b2a046940d7c" providerId="LiveId" clId="{5CB25B10-5B1C-4017-B167-ED3104435743}" dt="2024-05-21T02:05:54.266" v="4795"/>
          <ac:cxnSpMkLst>
            <pc:docMk/>
            <pc:sldMk cId="3117560870" sldId="961"/>
            <ac:cxnSpMk id="99" creationId="{0608ABE8-BA2B-10A9-F577-3C428384240A}"/>
          </ac:cxnSpMkLst>
        </pc:cxnChg>
        <pc:cxnChg chg="mod">
          <ac:chgData name="Phillip Kaufman" userId="c001b2a046940d7c" providerId="LiveId" clId="{5CB25B10-5B1C-4017-B167-ED3104435743}" dt="2024-05-27T07:21:55.110" v="8539" actId="164"/>
          <ac:cxnSpMkLst>
            <pc:docMk/>
            <pc:sldMk cId="3117560870" sldId="961"/>
            <ac:cxnSpMk id="99" creationId="{850A4041-E3FC-3E08-EF8D-1F5968767AA9}"/>
          </ac:cxnSpMkLst>
        </pc:cxnChg>
        <pc:cxnChg chg="mod">
          <ac:chgData name="Phillip Kaufman" userId="c001b2a046940d7c" providerId="LiveId" clId="{5CB25B10-5B1C-4017-B167-ED3104435743}" dt="2024-05-21T02:05:54.266" v="4795"/>
          <ac:cxnSpMkLst>
            <pc:docMk/>
            <pc:sldMk cId="3117560870" sldId="961"/>
            <ac:cxnSpMk id="100" creationId="{312878E4-6C6F-FBAE-E1AB-5B1D56172A53}"/>
          </ac:cxnSpMkLst>
        </pc:cxnChg>
        <pc:cxnChg chg="mod">
          <ac:chgData name="Phillip Kaufman" userId="c001b2a046940d7c" providerId="LiveId" clId="{5CB25B10-5B1C-4017-B167-ED3104435743}" dt="2024-05-27T07:21:55.110" v="8539" actId="164"/>
          <ac:cxnSpMkLst>
            <pc:docMk/>
            <pc:sldMk cId="3117560870" sldId="961"/>
            <ac:cxnSpMk id="100" creationId="{377BC5AA-7BF3-BE42-4B78-602DE7893163}"/>
          </ac:cxnSpMkLst>
        </pc:cxnChg>
        <pc:cxnChg chg="mod">
          <ac:chgData name="Phillip Kaufman" userId="c001b2a046940d7c" providerId="LiveId" clId="{5CB25B10-5B1C-4017-B167-ED3104435743}" dt="2024-05-27T07:21:55.110" v="8539" actId="164"/>
          <ac:cxnSpMkLst>
            <pc:docMk/>
            <pc:sldMk cId="3117560870" sldId="961"/>
            <ac:cxnSpMk id="101" creationId="{04B67D38-405F-BA60-A7B9-77252F20ADD1}"/>
          </ac:cxnSpMkLst>
        </pc:cxnChg>
        <pc:cxnChg chg="mod">
          <ac:chgData name="Phillip Kaufman" userId="c001b2a046940d7c" providerId="LiveId" clId="{5CB25B10-5B1C-4017-B167-ED3104435743}" dt="2024-05-21T02:05:54.266" v="4795"/>
          <ac:cxnSpMkLst>
            <pc:docMk/>
            <pc:sldMk cId="3117560870" sldId="961"/>
            <ac:cxnSpMk id="101" creationId="{127710B7-D35E-050B-CA45-F3C095E292A4}"/>
          </ac:cxnSpMkLst>
        </pc:cxnChg>
        <pc:cxnChg chg="mod">
          <ac:chgData name="Phillip Kaufman" userId="c001b2a046940d7c" providerId="LiveId" clId="{5CB25B10-5B1C-4017-B167-ED3104435743}" dt="2024-05-21T02:05:54.266" v="4795"/>
          <ac:cxnSpMkLst>
            <pc:docMk/>
            <pc:sldMk cId="3117560870" sldId="961"/>
            <ac:cxnSpMk id="102" creationId="{10850991-19C6-639E-3487-2D464BAD8789}"/>
          </ac:cxnSpMkLst>
        </pc:cxnChg>
        <pc:cxnChg chg="mod">
          <ac:chgData name="Phillip Kaufman" userId="c001b2a046940d7c" providerId="LiveId" clId="{5CB25B10-5B1C-4017-B167-ED3104435743}" dt="2024-05-27T07:21:55.110" v="8539" actId="164"/>
          <ac:cxnSpMkLst>
            <pc:docMk/>
            <pc:sldMk cId="3117560870" sldId="961"/>
            <ac:cxnSpMk id="102" creationId="{34E198BD-F0CC-CE09-DDF5-1C3EF66FDB3B}"/>
          </ac:cxnSpMkLst>
        </pc:cxnChg>
        <pc:cxnChg chg="mod">
          <ac:chgData name="Phillip Kaufman" userId="c001b2a046940d7c" providerId="LiveId" clId="{5CB25B10-5B1C-4017-B167-ED3104435743}" dt="2024-05-27T07:21:55.110" v="8539" actId="164"/>
          <ac:cxnSpMkLst>
            <pc:docMk/>
            <pc:sldMk cId="3117560870" sldId="961"/>
            <ac:cxnSpMk id="103" creationId="{07617325-AC7A-512F-58D7-2D259F3CBA04}"/>
          </ac:cxnSpMkLst>
        </pc:cxnChg>
        <pc:cxnChg chg="mod">
          <ac:chgData name="Phillip Kaufman" userId="c001b2a046940d7c" providerId="LiveId" clId="{5CB25B10-5B1C-4017-B167-ED3104435743}" dt="2024-05-21T02:05:54.266" v="4795"/>
          <ac:cxnSpMkLst>
            <pc:docMk/>
            <pc:sldMk cId="3117560870" sldId="961"/>
            <ac:cxnSpMk id="103" creationId="{65F309B7-9FB0-0678-F381-ADF186D36A0A}"/>
          </ac:cxnSpMkLst>
        </pc:cxnChg>
        <pc:cxnChg chg="mod">
          <ac:chgData name="Phillip Kaufman" userId="c001b2a046940d7c" providerId="LiveId" clId="{5CB25B10-5B1C-4017-B167-ED3104435743}" dt="2024-05-27T07:21:55.110" v="8539" actId="164"/>
          <ac:cxnSpMkLst>
            <pc:docMk/>
            <pc:sldMk cId="3117560870" sldId="961"/>
            <ac:cxnSpMk id="104" creationId="{79D02B40-45D1-EC11-F67E-B94653A1E412}"/>
          </ac:cxnSpMkLst>
        </pc:cxnChg>
        <pc:cxnChg chg="mod">
          <ac:chgData name="Phillip Kaufman" userId="c001b2a046940d7c" providerId="LiveId" clId="{5CB25B10-5B1C-4017-B167-ED3104435743}" dt="2024-05-21T02:05:54.266" v="4795"/>
          <ac:cxnSpMkLst>
            <pc:docMk/>
            <pc:sldMk cId="3117560870" sldId="961"/>
            <ac:cxnSpMk id="104" creationId="{B8C0E3E1-2947-299E-0319-2AA3099D42B3}"/>
          </ac:cxnSpMkLst>
        </pc:cxnChg>
        <pc:cxnChg chg="mod">
          <ac:chgData name="Phillip Kaufman" userId="c001b2a046940d7c" providerId="LiveId" clId="{5CB25B10-5B1C-4017-B167-ED3104435743}" dt="2024-05-27T07:21:55.110" v="8539" actId="164"/>
          <ac:cxnSpMkLst>
            <pc:docMk/>
            <pc:sldMk cId="3117560870" sldId="961"/>
            <ac:cxnSpMk id="105" creationId="{7B99B2F0-4F56-26E0-C9E0-632F97C0AA83}"/>
          </ac:cxnSpMkLst>
        </pc:cxnChg>
        <pc:cxnChg chg="mod">
          <ac:chgData name="Phillip Kaufman" userId="c001b2a046940d7c" providerId="LiveId" clId="{5CB25B10-5B1C-4017-B167-ED3104435743}" dt="2024-05-21T02:05:54.266" v="4795"/>
          <ac:cxnSpMkLst>
            <pc:docMk/>
            <pc:sldMk cId="3117560870" sldId="961"/>
            <ac:cxnSpMk id="105" creationId="{BEF6E829-9F8A-1EA0-0480-7AC9BEB0D71D}"/>
          </ac:cxnSpMkLst>
        </pc:cxnChg>
        <pc:cxnChg chg="mod">
          <ac:chgData name="Phillip Kaufman" userId="c001b2a046940d7c" providerId="LiveId" clId="{5CB25B10-5B1C-4017-B167-ED3104435743}" dt="2024-05-27T07:21:55.110" v="8539" actId="164"/>
          <ac:cxnSpMkLst>
            <pc:docMk/>
            <pc:sldMk cId="3117560870" sldId="961"/>
            <ac:cxnSpMk id="106" creationId="{176333C1-B5C1-0CF7-CB06-0B24E3255F31}"/>
          </ac:cxnSpMkLst>
        </pc:cxnChg>
        <pc:cxnChg chg="mod">
          <ac:chgData name="Phillip Kaufman" userId="c001b2a046940d7c" providerId="LiveId" clId="{5CB25B10-5B1C-4017-B167-ED3104435743}" dt="2024-05-21T02:05:54.266" v="4795"/>
          <ac:cxnSpMkLst>
            <pc:docMk/>
            <pc:sldMk cId="3117560870" sldId="961"/>
            <ac:cxnSpMk id="106" creationId="{3759DB09-B171-B430-2CF3-75B4D2338EBF}"/>
          </ac:cxnSpMkLst>
        </pc:cxnChg>
        <pc:cxnChg chg="mod">
          <ac:chgData name="Phillip Kaufman" userId="c001b2a046940d7c" providerId="LiveId" clId="{5CB25B10-5B1C-4017-B167-ED3104435743}" dt="2024-05-27T07:21:55.110" v="8539" actId="164"/>
          <ac:cxnSpMkLst>
            <pc:docMk/>
            <pc:sldMk cId="3117560870" sldId="961"/>
            <ac:cxnSpMk id="107" creationId="{3637F6B8-54C5-D62A-C807-0DAAD044458D}"/>
          </ac:cxnSpMkLst>
        </pc:cxnChg>
        <pc:cxnChg chg="mod">
          <ac:chgData name="Phillip Kaufman" userId="c001b2a046940d7c" providerId="LiveId" clId="{5CB25B10-5B1C-4017-B167-ED3104435743}" dt="2024-05-21T02:05:54.266" v="4795"/>
          <ac:cxnSpMkLst>
            <pc:docMk/>
            <pc:sldMk cId="3117560870" sldId="961"/>
            <ac:cxnSpMk id="107" creationId="{CC27A6B0-A7A7-9CDE-D28B-CD8B62D0E164}"/>
          </ac:cxnSpMkLst>
        </pc:cxnChg>
        <pc:cxnChg chg="mod">
          <ac:chgData name="Phillip Kaufman" userId="c001b2a046940d7c" providerId="LiveId" clId="{5CB25B10-5B1C-4017-B167-ED3104435743}" dt="2024-05-21T02:05:54.266" v="4795"/>
          <ac:cxnSpMkLst>
            <pc:docMk/>
            <pc:sldMk cId="3117560870" sldId="961"/>
            <ac:cxnSpMk id="108" creationId="{348062FA-4650-76CA-927E-309DD96D85EC}"/>
          </ac:cxnSpMkLst>
        </pc:cxnChg>
        <pc:cxnChg chg="mod">
          <ac:chgData name="Phillip Kaufman" userId="c001b2a046940d7c" providerId="LiveId" clId="{5CB25B10-5B1C-4017-B167-ED3104435743}" dt="2024-05-27T07:21:55.110" v="8539" actId="164"/>
          <ac:cxnSpMkLst>
            <pc:docMk/>
            <pc:sldMk cId="3117560870" sldId="961"/>
            <ac:cxnSpMk id="108" creationId="{3E6BBD17-5042-875D-5D3D-305ABF899FE5}"/>
          </ac:cxnSpMkLst>
        </pc:cxnChg>
        <pc:cxnChg chg="mod">
          <ac:chgData name="Phillip Kaufman" userId="c001b2a046940d7c" providerId="LiveId" clId="{5CB25B10-5B1C-4017-B167-ED3104435743}" dt="2024-05-21T02:05:54.266" v="4795"/>
          <ac:cxnSpMkLst>
            <pc:docMk/>
            <pc:sldMk cId="3117560870" sldId="961"/>
            <ac:cxnSpMk id="109" creationId="{67B9A7F8-D7C2-64EA-FA0C-464FDAF5E28A}"/>
          </ac:cxnSpMkLst>
        </pc:cxnChg>
        <pc:cxnChg chg="mod">
          <ac:chgData name="Phillip Kaufman" userId="c001b2a046940d7c" providerId="LiveId" clId="{5CB25B10-5B1C-4017-B167-ED3104435743}" dt="2024-05-27T07:21:55.110" v="8539" actId="164"/>
          <ac:cxnSpMkLst>
            <pc:docMk/>
            <pc:sldMk cId="3117560870" sldId="961"/>
            <ac:cxnSpMk id="109" creationId="{972C5152-E41D-DE7D-6AB6-DB12DD455CE4}"/>
          </ac:cxnSpMkLst>
        </pc:cxnChg>
        <pc:cxnChg chg="mod">
          <ac:chgData name="Phillip Kaufman" userId="c001b2a046940d7c" providerId="LiveId" clId="{5CB25B10-5B1C-4017-B167-ED3104435743}" dt="2024-05-21T02:05:54.266" v="4795"/>
          <ac:cxnSpMkLst>
            <pc:docMk/>
            <pc:sldMk cId="3117560870" sldId="961"/>
            <ac:cxnSpMk id="110" creationId="{16DCB41A-EF4F-CA5F-4789-E69F11F5A6A0}"/>
          </ac:cxnSpMkLst>
        </pc:cxnChg>
        <pc:cxnChg chg="mod">
          <ac:chgData name="Phillip Kaufman" userId="c001b2a046940d7c" providerId="LiveId" clId="{5CB25B10-5B1C-4017-B167-ED3104435743}" dt="2024-05-27T07:21:55.110" v="8539" actId="164"/>
          <ac:cxnSpMkLst>
            <pc:docMk/>
            <pc:sldMk cId="3117560870" sldId="961"/>
            <ac:cxnSpMk id="110" creationId="{B54CE227-FD45-843D-B5B8-047F3F80282E}"/>
          </ac:cxnSpMkLst>
        </pc:cxnChg>
        <pc:cxnChg chg="mod">
          <ac:chgData name="Phillip Kaufman" userId="c001b2a046940d7c" providerId="LiveId" clId="{5CB25B10-5B1C-4017-B167-ED3104435743}" dt="2024-05-27T07:21:55.110" v="8539" actId="164"/>
          <ac:cxnSpMkLst>
            <pc:docMk/>
            <pc:sldMk cId="3117560870" sldId="961"/>
            <ac:cxnSpMk id="111" creationId="{95567C1A-0C0A-7A59-D001-CDB51603F651}"/>
          </ac:cxnSpMkLst>
        </pc:cxnChg>
        <pc:cxnChg chg="mod">
          <ac:chgData name="Phillip Kaufman" userId="c001b2a046940d7c" providerId="LiveId" clId="{5CB25B10-5B1C-4017-B167-ED3104435743}" dt="2024-05-21T02:05:54.266" v="4795"/>
          <ac:cxnSpMkLst>
            <pc:docMk/>
            <pc:sldMk cId="3117560870" sldId="961"/>
            <ac:cxnSpMk id="111" creationId="{A1EC5750-CA50-11A5-AEAA-06678F24F673}"/>
          </ac:cxnSpMkLst>
        </pc:cxnChg>
        <pc:cxnChg chg="mod">
          <ac:chgData name="Phillip Kaufman" userId="c001b2a046940d7c" providerId="LiveId" clId="{5CB25B10-5B1C-4017-B167-ED3104435743}" dt="2024-05-21T02:05:54.266" v="4795"/>
          <ac:cxnSpMkLst>
            <pc:docMk/>
            <pc:sldMk cId="3117560870" sldId="961"/>
            <ac:cxnSpMk id="112" creationId="{9C691607-5EC2-3DDF-05B7-49F0DC3E30C5}"/>
          </ac:cxnSpMkLst>
        </pc:cxnChg>
        <pc:cxnChg chg="mod">
          <ac:chgData name="Phillip Kaufman" userId="c001b2a046940d7c" providerId="LiveId" clId="{5CB25B10-5B1C-4017-B167-ED3104435743}" dt="2024-05-27T07:21:55.110" v="8539" actId="164"/>
          <ac:cxnSpMkLst>
            <pc:docMk/>
            <pc:sldMk cId="3117560870" sldId="961"/>
            <ac:cxnSpMk id="112" creationId="{A84E693D-47D7-4F87-4D12-5A472B01381A}"/>
          </ac:cxnSpMkLst>
        </pc:cxnChg>
        <pc:cxnChg chg="mod">
          <ac:chgData name="Phillip Kaufman" userId="c001b2a046940d7c" providerId="LiveId" clId="{5CB25B10-5B1C-4017-B167-ED3104435743}" dt="2024-05-21T02:05:54.266" v="4795"/>
          <ac:cxnSpMkLst>
            <pc:docMk/>
            <pc:sldMk cId="3117560870" sldId="961"/>
            <ac:cxnSpMk id="113" creationId="{0369DB38-0308-C0AD-9657-C301635D2956}"/>
          </ac:cxnSpMkLst>
        </pc:cxnChg>
        <pc:cxnChg chg="mod">
          <ac:chgData name="Phillip Kaufman" userId="c001b2a046940d7c" providerId="LiveId" clId="{5CB25B10-5B1C-4017-B167-ED3104435743}" dt="2024-05-27T07:21:55.110" v="8539" actId="164"/>
          <ac:cxnSpMkLst>
            <pc:docMk/>
            <pc:sldMk cId="3117560870" sldId="961"/>
            <ac:cxnSpMk id="113" creationId="{F90F767D-8698-EE28-BC36-4829DF81A03C}"/>
          </ac:cxnSpMkLst>
        </pc:cxnChg>
        <pc:cxnChg chg="mod">
          <ac:chgData name="Phillip Kaufman" userId="c001b2a046940d7c" providerId="LiveId" clId="{5CB25B10-5B1C-4017-B167-ED3104435743}" dt="2024-05-27T07:21:55.110" v="8539" actId="164"/>
          <ac:cxnSpMkLst>
            <pc:docMk/>
            <pc:sldMk cId="3117560870" sldId="961"/>
            <ac:cxnSpMk id="114" creationId="{1D69054C-E79A-78A1-2365-F753246EE38D}"/>
          </ac:cxnSpMkLst>
        </pc:cxnChg>
        <pc:cxnChg chg="mod">
          <ac:chgData name="Phillip Kaufman" userId="c001b2a046940d7c" providerId="LiveId" clId="{5CB25B10-5B1C-4017-B167-ED3104435743}" dt="2024-05-21T02:05:54.266" v="4795"/>
          <ac:cxnSpMkLst>
            <pc:docMk/>
            <pc:sldMk cId="3117560870" sldId="961"/>
            <ac:cxnSpMk id="114" creationId="{5856C766-99CF-4310-6BE3-1742448E1AC8}"/>
          </ac:cxnSpMkLst>
        </pc:cxnChg>
        <pc:cxnChg chg="mod">
          <ac:chgData name="Phillip Kaufman" userId="c001b2a046940d7c" providerId="LiveId" clId="{5CB25B10-5B1C-4017-B167-ED3104435743}" dt="2024-05-27T07:21:55.110" v="8539" actId="164"/>
          <ac:cxnSpMkLst>
            <pc:docMk/>
            <pc:sldMk cId="3117560870" sldId="961"/>
            <ac:cxnSpMk id="115" creationId="{86EDF165-D1B6-A480-5DEC-4B43D48A06EA}"/>
          </ac:cxnSpMkLst>
        </pc:cxnChg>
        <pc:cxnChg chg="mod">
          <ac:chgData name="Phillip Kaufman" userId="c001b2a046940d7c" providerId="LiveId" clId="{5CB25B10-5B1C-4017-B167-ED3104435743}" dt="2024-05-21T02:05:54.266" v="4795"/>
          <ac:cxnSpMkLst>
            <pc:docMk/>
            <pc:sldMk cId="3117560870" sldId="961"/>
            <ac:cxnSpMk id="115" creationId="{E4ABB9C7-16E7-C0A3-1403-A6D64610551C}"/>
          </ac:cxnSpMkLst>
        </pc:cxnChg>
        <pc:cxnChg chg="mod">
          <ac:chgData name="Phillip Kaufman" userId="c001b2a046940d7c" providerId="LiveId" clId="{5CB25B10-5B1C-4017-B167-ED3104435743}" dt="2024-05-27T07:21:55.110" v="8539" actId="164"/>
          <ac:cxnSpMkLst>
            <pc:docMk/>
            <pc:sldMk cId="3117560870" sldId="961"/>
            <ac:cxnSpMk id="116" creationId="{67ABCB6D-70C8-11D4-0EA1-342E4B2190F6}"/>
          </ac:cxnSpMkLst>
        </pc:cxnChg>
        <pc:cxnChg chg="mod">
          <ac:chgData name="Phillip Kaufman" userId="c001b2a046940d7c" providerId="LiveId" clId="{5CB25B10-5B1C-4017-B167-ED3104435743}" dt="2024-05-21T02:05:54.266" v="4795"/>
          <ac:cxnSpMkLst>
            <pc:docMk/>
            <pc:sldMk cId="3117560870" sldId="961"/>
            <ac:cxnSpMk id="116" creationId="{F917FDDC-7B7D-AA44-1B66-51942C9ACA2F}"/>
          </ac:cxnSpMkLst>
        </pc:cxnChg>
        <pc:cxnChg chg="mod">
          <ac:chgData name="Phillip Kaufman" userId="c001b2a046940d7c" providerId="LiveId" clId="{5CB25B10-5B1C-4017-B167-ED3104435743}" dt="2024-05-27T07:21:55.110" v="8539" actId="164"/>
          <ac:cxnSpMkLst>
            <pc:docMk/>
            <pc:sldMk cId="3117560870" sldId="961"/>
            <ac:cxnSpMk id="117" creationId="{63D3374E-AB6B-74D5-91B4-C1C31A572D67}"/>
          </ac:cxnSpMkLst>
        </pc:cxnChg>
        <pc:cxnChg chg="mod">
          <ac:chgData name="Phillip Kaufman" userId="c001b2a046940d7c" providerId="LiveId" clId="{5CB25B10-5B1C-4017-B167-ED3104435743}" dt="2024-05-21T02:05:54.266" v="4795"/>
          <ac:cxnSpMkLst>
            <pc:docMk/>
            <pc:sldMk cId="3117560870" sldId="961"/>
            <ac:cxnSpMk id="117" creationId="{F9B89852-E2B7-6C2D-1DC3-46B5C5579FE4}"/>
          </ac:cxnSpMkLst>
        </pc:cxnChg>
        <pc:cxnChg chg="mod">
          <ac:chgData name="Phillip Kaufman" userId="c001b2a046940d7c" providerId="LiveId" clId="{5CB25B10-5B1C-4017-B167-ED3104435743}" dt="2024-05-27T07:21:55.110" v="8539" actId="164"/>
          <ac:cxnSpMkLst>
            <pc:docMk/>
            <pc:sldMk cId="3117560870" sldId="961"/>
            <ac:cxnSpMk id="118" creationId="{97190AC3-E344-FCF9-773D-6B02940004E9}"/>
          </ac:cxnSpMkLst>
        </pc:cxnChg>
        <pc:cxnChg chg="mod">
          <ac:chgData name="Phillip Kaufman" userId="c001b2a046940d7c" providerId="LiveId" clId="{5CB25B10-5B1C-4017-B167-ED3104435743}" dt="2024-05-21T02:05:54.266" v="4795"/>
          <ac:cxnSpMkLst>
            <pc:docMk/>
            <pc:sldMk cId="3117560870" sldId="961"/>
            <ac:cxnSpMk id="118" creationId="{CE0A4B00-C0C9-36AD-E0E4-7FDD432BE75E}"/>
          </ac:cxnSpMkLst>
        </pc:cxnChg>
        <pc:cxnChg chg="mod">
          <ac:chgData name="Phillip Kaufman" userId="c001b2a046940d7c" providerId="LiveId" clId="{5CB25B10-5B1C-4017-B167-ED3104435743}" dt="2024-05-27T07:21:55.110" v="8539" actId="164"/>
          <ac:cxnSpMkLst>
            <pc:docMk/>
            <pc:sldMk cId="3117560870" sldId="961"/>
            <ac:cxnSpMk id="119" creationId="{639EF482-295D-4321-2DB8-21D0790A6B50}"/>
          </ac:cxnSpMkLst>
        </pc:cxnChg>
        <pc:cxnChg chg="mod">
          <ac:chgData name="Phillip Kaufman" userId="c001b2a046940d7c" providerId="LiveId" clId="{5CB25B10-5B1C-4017-B167-ED3104435743}" dt="2024-05-21T02:05:54.266" v="4795"/>
          <ac:cxnSpMkLst>
            <pc:docMk/>
            <pc:sldMk cId="3117560870" sldId="961"/>
            <ac:cxnSpMk id="119" creationId="{93722069-CFC4-4470-C92C-BB2133FA5403}"/>
          </ac:cxnSpMkLst>
        </pc:cxnChg>
        <pc:cxnChg chg="mod">
          <ac:chgData name="Phillip Kaufman" userId="c001b2a046940d7c" providerId="LiveId" clId="{5CB25B10-5B1C-4017-B167-ED3104435743}" dt="2024-05-21T02:05:54.266" v="4795"/>
          <ac:cxnSpMkLst>
            <pc:docMk/>
            <pc:sldMk cId="3117560870" sldId="961"/>
            <ac:cxnSpMk id="120" creationId="{6ADED0EF-8D95-6291-C0AF-969F4571A0DC}"/>
          </ac:cxnSpMkLst>
        </pc:cxnChg>
        <pc:cxnChg chg="mod">
          <ac:chgData name="Phillip Kaufman" userId="c001b2a046940d7c" providerId="LiveId" clId="{5CB25B10-5B1C-4017-B167-ED3104435743}" dt="2024-05-27T07:21:55.110" v="8539" actId="164"/>
          <ac:cxnSpMkLst>
            <pc:docMk/>
            <pc:sldMk cId="3117560870" sldId="961"/>
            <ac:cxnSpMk id="120" creationId="{E16C7AFB-6B98-93F7-BA2B-D86DC23C40E7}"/>
          </ac:cxnSpMkLst>
        </pc:cxnChg>
        <pc:cxnChg chg="mod">
          <ac:chgData name="Phillip Kaufman" userId="c001b2a046940d7c" providerId="LiveId" clId="{5CB25B10-5B1C-4017-B167-ED3104435743}" dt="2024-05-21T02:05:54.266" v="4795"/>
          <ac:cxnSpMkLst>
            <pc:docMk/>
            <pc:sldMk cId="3117560870" sldId="961"/>
            <ac:cxnSpMk id="121" creationId="{C3E13884-2B94-82CC-086E-E5893403D86B}"/>
          </ac:cxnSpMkLst>
        </pc:cxnChg>
        <pc:cxnChg chg="mod">
          <ac:chgData name="Phillip Kaufman" userId="c001b2a046940d7c" providerId="LiveId" clId="{5CB25B10-5B1C-4017-B167-ED3104435743}" dt="2024-05-21T02:05:54.266" v="4795"/>
          <ac:cxnSpMkLst>
            <pc:docMk/>
            <pc:sldMk cId="3117560870" sldId="961"/>
            <ac:cxnSpMk id="122" creationId="{038B1FCD-32E8-03AC-FB37-1B974B57F097}"/>
          </ac:cxnSpMkLst>
        </pc:cxnChg>
        <pc:cxnChg chg="mod">
          <ac:chgData name="Phillip Kaufman" userId="c001b2a046940d7c" providerId="LiveId" clId="{5CB25B10-5B1C-4017-B167-ED3104435743}" dt="2024-05-21T02:05:54.266" v="4795"/>
          <ac:cxnSpMkLst>
            <pc:docMk/>
            <pc:sldMk cId="3117560870" sldId="961"/>
            <ac:cxnSpMk id="123" creationId="{2DD49E5F-1FE2-E7E9-CCBF-E330E6627701}"/>
          </ac:cxnSpMkLst>
        </pc:cxnChg>
        <pc:cxnChg chg="mod">
          <ac:chgData name="Phillip Kaufman" userId="c001b2a046940d7c" providerId="LiveId" clId="{5CB25B10-5B1C-4017-B167-ED3104435743}" dt="2024-05-21T02:05:54.266" v="4795"/>
          <ac:cxnSpMkLst>
            <pc:docMk/>
            <pc:sldMk cId="3117560870" sldId="961"/>
            <ac:cxnSpMk id="126" creationId="{26ADA3B0-97D9-3D60-0FE5-763CA21CEB6C}"/>
          </ac:cxnSpMkLst>
        </pc:cxnChg>
        <pc:cxnChg chg="mod">
          <ac:chgData name="Phillip Kaufman" userId="c001b2a046940d7c" providerId="LiveId" clId="{5CB25B10-5B1C-4017-B167-ED3104435743}" dt="2024-05-21T02:05:54.266" v="4795"/>
          <ac:cxnSpMkLst>
            <pc:docMk/>
            <pc:sldMk cId="3117560870" sldId="961"/>
            <ac:cxnSpMk id="127" creationId="{B2133B8E-E58C-2201-B7C6-0965A0248845}"/>
          </ac:cxnSpMkLst>
        </pc:cxnChg>
        <pc:cxnChg chg="mod">
          <ac:chgData name="Phillip Kaufman" userId="c001b2a046940d7c" providerId="LiveId" clId="{5CB25B10-5B1C-4017-B167-ED3104435743}" dt="2024-05-21T02:22:14.677" v="5076"/>
          <ac:cxnSpMkLst>
            <pc:docMk/>
            <pc:sldMk cId="3117560870" sldId="961"/>
            <ac:cxnSpMk id="135" creationId="{654B2B82-1561-53D8-71D8-F7405573FFA0}"/>
          </ac:cxnSpMkLst>
        </pc:cxnChg>
        <pc:cxnChg chg="mod">
          <ac:chgData name="Phillip Kaufman" userId="c001b2a046940d7c" providerId="LiveId" clId="{5CB25B10-5B1C-4017-B167-ED3104435743}" dt="2024-05-21T02:22:14.677" v="5076"/>
          <ac:cxnSpMkLst>
            <pc:docMk/>
            <pc:sldMk cId="3117560870" sldId="961"/>
            <ac:cxnSpMk id="136" creationId="{BB62A464-B7EA-4F22-6713-BFF08F4F7A7C}"/>
          </ac:cxnSpMkLst>
        </pc:cxnChg>
        <pc:cxnChg chg="mod">
          <ac:chgData name="Phillip Kaufman" userId="c001b2a046940d7c" providerId="LiveId" clId="{5CB25B10-5B1C-4017-B167-ED3104435743}" dt="2024-05-21T02:22:14.677" v="5076"/>
          <ac:cxnSpMkLst>
            <pc:docMk/>
            <pc:sldMk cId="3117560870" sldId="961"/>
            <ac:cxnSpMk id="137" creationId="{CEC7542F-0DCD-2131-6816-0257F72D01F2}"/>
          </ac:cxnSpMkLst>
        </pc:cxnChg>
        <pc:cxnChg chg="mod">
          <ac:chgData name="Phillip Kaufman" userId="c001b2a046940d7c" providerId="LiveId" clId="{5CB25B10-5B1C-4017-B167-ED3104435743}" dt="2024-05-21T02:22:14.677" v="5076"/>
          <ac:cxnSpMkLst>
            <pc:docMk/>
            <pc:sldMk cId="3117560870" sldId="961"/>
            <ac:cxnSpMk id="138" creationId="{AD60C03C-B22A-29D6-ED7F-67DC7861AFAE}"/>
          </ac:cxnSpMkLst>
        </pc:cxnChg>
        <pc:cxnChg chg="mod">
          <ac:chgData name="Phillip Kaufman" userId="c001b2a046940d7c" providerId="LiveId" clId="{5CB25B10-5B1C-4017-B167-ED3104435743}" dt="2024-05-21T02:22:14.677" v="5076"/>
          <ac:cxnSpMkLst>
            <pc:docMk/>
            <pc:sldMk cId="3117560870" sldId="961"/>
            <ac:cxnSpMk id="139" creationId="{C36F2F34-713F-52AA-FB5B-538729EDF559}"/>
          </ac:cxnSpMkLst>
        </pc:cxnChg>
        <pc:cxnChg chg="mod">
          <ac:chgData name="Phillip Kaufman" userId="c001b2a046940d7c" providerId="LiveId" clId="{5CB25B10-5B1C-4017-B167-ED3104435743}" dt="2024-05-21T02:22:14.677" v="5076"/>
          <ac:cxnSpMkLst>
            <pc:docMk/>
            <pc:sldMk cId="3117560870" sldId="961"/>
            <ac:cxnSpMk id="140" creationId="{9374BF78-DE58-B6E4-272E-E1064BB5EFC4}"/>
          </ac:cxnSpMkLst>
        </pc:cxnChg>
        <pc:cxnChg chg="mod">
          <ac:chgData name="Phillip Kaufman" userId="c001b2a046940d7c" providerId="LiveId" clId="{5CB25B10-5B1C-4017-B167-ED3104435743}" dt="2024-05-21T02:22:14.677" v="5076"/>
          <ac:cxnSpMkLst>
            <pc:docMk/>
            <pc:sldMk cId="3117560870" sldId="961"/>
            <ac:cxnSpMk id="141" creationId="{ED13297B-490D-B794-6B01-4DE57CAA678C}"/>
          </ac:cxnSpMkLst>
        </pc:cxnChg>
        <pc:cxnChg chg="mod">
          <ac:chgData name="Phillip Kaufman" userId="c001b2a046940d7c" providerId="LiveId" clId="{5CB25B10-5B1C-4017-B167-ED3104435743}" dt="2024-05-21T02:22:14.677" v="5076"/>
          <ac:cxnSpMkLst>
            <pc:docMk/>
            <pc:sldMk cId="3117560870" sldId="961"/>
            <ac:cxnSpMk id="142" creationId="{D646B316-15B4-364A-73E5-07154F8BE213}"/>
          </ac:cxnSpMkLst>
        </pc:cxnChg>
        <pc:cxnChg chg="mod">
          <ac:chgData name="Phillip Kaufman" userId="c001b2a046940d7c" providerId="LiveId" clId="{5CB25B10-5B1C-4017-B167-ED3104435743}" dt="2024-05-21T02:22:14.677" v="5076"/>
          <ac:cxnSpMkLst>
            <pc:docMk/>
            <pc:sldMk cId="3117560870" sldId="961"/>
            <ac:cxnSpMk id="143" creationId="{711535CA-DB55-BD1A-09EC-3DBBDB955764}"/>
          </ac:cxnSpMkLst>
        </pc:cxnChg>
        <pc:cxnChg chg="mod">
          <ac:chgData name="Phillip Kaufman" userId="c001b2a046940d7c" providerId="LiveId" clId="{5CB25B10-5B1C-4017-B167-ED3104435743}" dt="2024-05-21T02:22:14.677" v="5076"/>
          <ac:cxnSpMkLst>
            <pc:docMk/>
            <pc:sldMk cId="3117560870" sldId="961"/>
            <ac:cxnSpMk id="144" creationId="{D689D10E-04AC-DB6B-E02B-25CC5D92E16B}"/>
          </ac:cxnSpMkLst>
        </pc:cxnChg>
        <pc:cxnChg chg="mod">
          <ac:chgData name="Phillip Kaufman" userId="c001b2a046940d7c" providerId="LiveId" clId="{5CB25B10-5B1C-4017-B167-ED3104435743}" dt="2024-05-21T02:22:14.677" v="5076"/>
          <ac:cxnSpMkLst>
            <pc:docMk/>
            <pc:sldMk cId="3117560870" sldId="961"/>
            <ac:cxnSpMk id="145" creationId="{74FFEA1D-1837-D86B-8AFA-5CC947494B33}"/>
          </ac:cxnSpMkLst>
        </pc:cxnChg>
        <pc:cxnChg chg="mod">
          <ac:chgData name="Phillip Kaufman" userId="c001b2a046940d7c" providerId="LiveId" clId="{5CB25B10-5B1C-4017-B167-ED3104435743}" dt="2024-05-21T02:22:14.677" v="5076"/>
          <ac:cxnSpMkLst>
            <pc:docMk/>
            <pc:sldMk cId="3117560870" sldId="961"/>
            <ac:cxnSpMk id="146" creationId="{55D7322B-3209-E58C-1242-6280126457F4}"/>
          </ac:cxnSpMkLst>
        </pc:cxnChg>
        <pc:cxnChg chg="mod">
          <ac:chgData name="Phillip Kaufman" userId="c001b2a046940d7c" providerId="LiveId" clId="{5CB25B10-5B1C-4017-B167-ED3104435743}" dt="2024-05-21T02:22:14.677" v="5076"/>
          <ac:cxnSpMkLst>
            <pc:docMk/>
            <pc:sldMk cId="3117560870" sldId="961"/>
            <ac:cxnSpMk id="147" creationId="{A77CC6C9-4622-E087-0FD1-B9B03D5AD526}"/>
          </ac:cxnSpMkLst>
        </pc:cxnChg>
        <pc:cxnChg chg="mod">
          <ac:chgData name="Phillip Kaufman" userId="c001b2a046940d7c" providerId="LiveId" clId="{5CB25B10-5B1C-4017-B167-ED3104435743}" dt="2024-05-21T02:22:14.677" v="5076"/>
          <ac:cxnSpMkLst>
            <pc:docMk/>
            <pc:sldMk cId="3117560870" sldId="961"/>
            <ac:cxnSpMk id="148" creationId="{12B8EBF0-AC4B-8A9C-A0AC-346E09225AB6}"/>
          </ac:cxnSpMkLst>
        </pc:cxnChg>
        <pc:cxnChg chg="mod">
          <ac:chgData name="Phillip Kaufman" userId="c001b2a046940d7c" providerId="LiveId" clId="{5CB25B10-5B1C-4017-B167-ED3104435743}" dt="2024-05-21T02:22:14.677" v="5076"/>
          <ac:cxnSpMkLst>
            <pc:docMk/>
            <pc:sldMk cId="3117560870" sldId="961"/>
            <ac:cxnSpMk id="149" creationId="{7789B9D6-AD75-B46A-8059-6844B15239BC}"/>
          </ac:cxnSpMkLst>
        </pc:cxnChg>
        <pc:cxnChg chg="mod">
          <ac:chgData name="Phillip Kaufman" userId="c001b2a046940d7c" providerId="LiveId" clId="{5CB25B10-5B1C-4017-B167-ED3104435743}" dt="2024-05-21T02:22:14.677" v="5076"/>
          <ac:cxnSpMkLst>
            <pc:docMk/>
            <pc:sldMk cId="3117560870" sldId="961"/>
            <ac:cxnSpMk id="150" creationId="{B3735E7C-9700-659F-6137-E0AE12ADCE06}"/>
          </ac:cxnSpMkLst>
        </pc:cxnChg>
        <pc:cxnChg chg="mod">
          <ac:chgData name="Phillip Kaufman" userId="c001b2a046940d7c" providerId="LiveId" clId="{5CB25B10-5B1C-4017-B167-ED3104435743}" dt="2024-05-21T02:22:14.677" v="5076"/>
          <ac:cxnSpMkLst>
            <pc:docMk/>
            <pc:sldMk cId="3117560870" sldId="961"/>
            <ac:cxnSpMk id="151" creationId="{B16E6E52-5BA0-1F11-ABAD-F324EBB3E640}"/>
          </ac:cxnSpMkLst>
        </pc:cxnChg>
        <pc:cxnChg chg="mod">
          <ac:chgData name="Phillip Kaufman" userId="c001b2a046940d7c" providerId="LiveId" clId="{5CB25B10-5B1C-4017-B167-ED3104435743}" dt="2024-05-21T02:22:14.677" v="5076"/>
          <ac:cxnSpMkLst>
            <pc:docMk/>
            <pc:sldMk cId="3117560870" sldId="961"/>
            <ac:cxnSpMk id="152" creationId="{759AB43B-49C2-DA48-B162-C337795B00D6}"/>
          </ac:cxnSpMkLst>
        </pc:cxnChg>
        <pc:cxnChg chg="mod">
          <ac:chgData name="Phillip Kaufman" userId="c001b2a046940d7c" providerId="LiveId" clId="{5CB25B10-5B1C-4017-B167-ED3104435743}" dt="2024-05-21T02:22:14.677" v="5076"/>
          <ac:cxnSpMkLst>
            <pc:docMk/>
            <pc:sldMk cId="3117560870" sldId="961"/>
            <ac:cxnSpMk id="153" creationId="{B66363C7-94D6-FC12-30B9-2315EA093F3F}"/>
          </ac:cxnSpMkLst>
        </pc:cxnChg>
        <pc:cxnChg chg="mod">
          <ac:chgData name="Phillip Kaufman" userId="c001b2a046940d7c" providerId="LiveId" clId="{5CB25B10-5B1C-4017-B167-ED3104435743}" dt="2024-05-21T02:22:14.677" v="5076"/>
          <ac:cxnSpMkLst>
            <pc:docMk/>
            <pc:sldMk cId="3117560870" sldId="961"/>
            <ac:cxnSpMk id="154" creationId="{8A299FEF-B473-07B5-11FF-7B7E851E10FC}"/>
          </ac:cxnSpMkLst>
        </pc:cxnChg>
        <pc:cxnChg chg="mod">
          <ac:chgData name="Phillip Kaufman" userId="c001b2a046940d7c" providerId="LiveId" clId="{5CB25B10-5B1C-4017-B167-ED3104435743}" dt="2024-05-21T02:22:14.677" v="5076"/>
          <ac:cxnSpMkLst>
            <pc:docMk/>
            <pc:sldMk cId="3117560870" sldId="961"/>
            <ac:cxnSpMk id="155" creationId="{C9C56858-922F-DB6B-DD16-F55CD303EA2E}"/>
          </ac:cxnSpMkLst>
        </pc:cxnChg>
        <pc:cxnChg chg="mod">
          <ac:chgData name="Phillip Kaufman" userId="c001b2a046940d7c" providerId="LiveId" clId="{5CB25B10-5B1C-4017-B167-ED3104435743}" dt="2024-05-21T02:22:14.677" v="5076"/>
          <ac:cxnSpMkLst>
            <pc:docMk/>
            <pc:sldMk cId="3117560870" sldId="961"/>
            <ac:cxnSpMk id="156" creationId="{C45830CE-E8C7-DAEE-772E-C6B1D9CEF3F6}"/>
          </ac:cxnSpMkLst>
        </pc:cxnChg>
        <pc:cxnChg chg="mod">
          <ac:chgData name="Phillip Kaufman" userId="c001b2a046940d7c" providerId="LiveId" clId="{5CB25B10-5B1C-4017-B167-ED3104435743}" dt="2024-05-21T02:22:14.677" v="5076"/>
          <ac:cxnSpMkLst>
            <pc:docMk/>
            <pc:sldMk cId="3117560870" sldId="961"/>
            <ac:cxnSpMk id="157" creationId="{703ED62B-BB48-91AC-4406-32DE6F36D3A4}"/>
          </ac:cxnSpMkLst>
        </pc:cxnChg>
        <pc:cxnChg chg="mod">
          <ac:chgData name="Phillip Kaufman" userId="c001b2a046940d7c" providerId="LiveId" clId="{5CB25B10-5B1C-4017-B167-ED3104435743}" dt="2024-05-21T02:22:14.677" v="5076"/>
          <ac:cxnSpMkLst>
            <pc:docMk/>
            <pc:sldMk cId="3117560870" sldId="961"/>
            <ac:cxnSpMk id="158" creationId="{88B1EB16-F868-96A1-1060-32C3315CBDC0}"/>
          </ac:cxnSpMkLst>
        </pc:cxnChg>
        <pc:cxnChg chg="mod">
          <ac:chgData name="Phillip Kaufman" userId="c001b2a046940d7c" providerId="LiveId" clId="{5CB25B10-5B1C-4017-B167-ED3104435743}" dt="2024-05-21T02:22:14.677" v="5076"/>
          <ac:cxnSpMkLst>
            <pc:docMk/>
            <pc:sldMk cId="3117560870" sldId="961"/>
            <ac:cxnSpMk id="159" creationId="{412140D6-ABB5-AC09-6C33-AA1E47834709}"/>
          </ac:cxnSpMkLst>
        </pc:cxnChg>
        <pc:cxnChg chg="mod">
          <ac:chgData name="Phillip Kaufman" userId="c001b2a046940d7c" providerId="LiveId" clId="{5CB25B10-5B1C-4017-B167-ED3104435743}" dt="2024-05-21T02:22:14.677" v="5076"/>
          <ac:cxnSpMkLst>
            <pc:docMk/>
            <pc:sldMk cId="3117560870" sldId="961"/>
            <ac:cxnSpMk id="160" creationId="{0F61E8A6-9474-7A35-2BFF-A6653268A2E5}"/>
          </ac:cxnSpMkLst>
        </pc:cxnChg>
        <pc:cxnChg chg="mod">
          <ac:chgData name="Phillip Kaufman" userId="c001b2a046940d7c" providerId="LiveId" clId="{5CB25B10-5B1C-4017-B167-ED3104435743}" dt="2024-05-21T02:22:14.677" v="5076"/>
          <ac:cxnSpMkLst>
            <pc:docMk/>
            <pc:sldMk cId="3117560870" sldId="961"/>
            <ac:cxnSpMk id="161" creationId="{FD632001-A9B2-C009-4ADD-B4FAAABC33EC}"/>
          </ac:cxnSpMkLst>
        </pc:cxnChg>
        <pc:cxnChg chg="mod">
          <ac:chgData name="Phillip Kaufman" userId="c001b2a046940d7c" providerId="LiveId" clId="{5CB25B10-5B1C-4017-B167-ED3104435743}" dt="2024-05-21T02:22:14.677" v="5076"/>
          <ac:cxnSpMkLst>
            <pc:docMk/>
            <pc:sldMk cId="3117560870" sldId="961"/>
            <ac:cxnSpMk id="162" creationId="{314048B7-72E0-3C14-9166-FB304900C41C}"/>
          </ac:cxnSpMkLst>
        </pc:cxnChg>
        <pc:cxnChg chg="mod">
          <ac:chgData name="Phillip Kaufman" userId="c001b2a046940d7c" providerId="LiveId" clId="{5CB25B10-5B1C-4017-B167-ED3104435743}" dt="2024-05-21T02:22:14.677" v="5076"/>
          <ac:cxnSpMkLst>
            <pc:docMk/>
            <pc:sldMk cId="3117560870" sldId="961"/>
            <ac:cxnSpMk id="163" creationId="{CB273B62-F3CA-D867-1B7F-C534FC02778C}"/>
          </ac:cxnSpMkLst>
        </pc:cxnChg>
        <pc:cxnChg chg="mod">
          <ac:chgData name="Phillip Kaufman" userId="c001b2a046940d7c" providerId="LiveId" clId="{5CB25B10-5B1C-4017-B167-ED3104435743}" dt="2024-05-21T02:22:14.677" v="5076"/>
          <ac:cxnSpMkLst>
            <pc:docMk/>
            <pc:sldMk cId="3117560870" sldId="961"/>
            <ac:cxnSpMk id="164" creationId="{CD65E1A2-2DC9-F2ED-9236-9D154E80067E}"/>
          </ac:cxnSpMkLst>
        </pc:cxnChg>
        <pc:cxnChg chg="mod">
          <ac:chgData name="Phillip Kaufman" userId="c001b2a046940d7c" providerId="LiveId" clId="{5CB25B10-5B1C-4017-B167-ED3104435743}" dt="2024-05-21T02:22:14.677" v="5076"/>
          <ac:cxnSpMkLst>
            <pc:docMk/>
            <pc:sldMk cId="3117560870" sldId="961"/>
            <ac:cxnSpMk id="165" creationId="{9EBF0224-BB25-FD22-4F81-7AFDF69A70F9}"/>
          </ac:cxnSpMkLst>
        </pc:cxnChg>
        <pc:cxnChg chg="mod">
          <ac:chgData name="Phillip Kaufman" userId="c001b2a046940d7c" providerId="LiveId" clId="{5CB25B10-5B1C-4017-B167-ED3104435743}" dt="2024-05-21T02:22:14.677" v="5076"/>
          <ac:cxnSpMkLst>
            <pc:docMk/>
            <pc:sldMk cId="3117560870" sldId="961"/>
            <ac:cxnSpMk id="166" creationId="{D7DB5CCD-F363-C2F9-0BE7-76ADE83C22B8}"/>
          </ac:cxnSpMkLst>
        </pc:cxnChg>
        <pc:cxnChg chg="mod">
          <ac:chgData name="Phillip Kaufman" userId="c001b2a046940d7c" providerId="LiveId" clId="{5CB25B10-5B1C-4017-B167-ED3104435743}" dt="2024-05-21T02:22:14.677" v="5076"/>
          <ac:cxnSpMkLst>
            <pc:docMk/>
            <pc:sldMk cId="3117560870" sldId="961"/>
            <ac:cxnSpMk id="169" creationId="{87088B92-FFEE-2AB3-EBDA-BF165ABC93B9}"/>
          </ac:cxnSpMkLst>
        </pc:cxnChg>
        <pc:cxnChg chg="mod">
          <ac:chgData name="Phillip Kaufman" userId="c001b2a046940d7c" providerId="LiveId" clId="{5CB25B10-5B1C-4017-B167-ED3104435743}" dt="2024-05-21T02:22:14.677" v="5076"/>
          <ac:cxnSpMkLst>
            <pc:docMk/>
            <pc:sldMk cId="3117560870" sldId="961"/>
            <ac:cxnSpMk id="170" creationId="{A4C80AE8-6FA1-337B-11A1-3B6C23DCBF4B}"/>
          </ac:cxnSpMkLst>
        </pc:cxnChg>
      </pc:sldChg>
      <pc:sldChg chg="del">
        <pc:chgData name="Phillip Kaufman" userId="c001b2a046940d7c" providerId="LiveId" clId="{5CB25B10-5B1C-4017-B167-ED3104435743}" dt="2024-05-21T04:55:32.029" v="5412" actId="47"/>
        <pc:sldMkLst>
          <pc:docMk/>
          <pc:sldMk cId="3765687814" sldId="962"/>
        </pc:sldMkLst>
      </pc:sldChg>
      <pc:sldChg chg="addSp delSp modSp mod modAnim modNotesTx">
        <pc:chgData name="Phillip Kaufman" userId="c001b2a046940d7c" providerId="LiveId" clId="{5CB25B10-5B1C-4017-B167-ED3104435743}" dt="2024-05-23T05:02:43.068" v="6117" actId="404"/>
        <pc:sldMkLst>
          <pc:docMk/>
          <pc:sldMk cId="2206029768" sldId="963"/>
        </pc:sldMkLst>
        <pc:spChg chg="add mod">
          <ac:chgData name="Phillip Kaufman" userId="c001b2a046940d7c" providerId="LiveId" clId="{5CB25B10-5B1C-4017-B167-ED3104435743}" dt="2024-05-15T21:35:19.867" v="1537"/>
          <ac:spMkLst>
            <pc:docMk/>
            <pc:sldMk cId="2206029768" sldId="963"/>
            <ac:spMk id="2" creationId="{682FFE77-826D-8979-6044-DE5B24FBDD3F}"/>
          </ac:spMkLst>
        </pc:spChg>
        <pc:spChg chg="add mod">
          <ac:chgData name="Phillip Kaufman" userId="c001b2a046940d7c" providerId="LiveId" clId="{5CB25B10-5B1C-4017-B167-ED3104435743}" dt="2024-05-15T21:35:19.867" v="1537"/>
          <ac:spMkLst>
            <pc:docMk/>
            <pc:sldMk cId="2206029768" sldId="963"/>
            <ac:spMk id="3" creationId="{046DA25F-F539-FD14-D3B9-ED018204CCBD}"/>
          </ac:spMkLst>
        </pc:spChg>
        <pc:spChg chg="add del mod">
          <ac:chgData name="Phillip Kaufman" userId="c001b2a046940d7c" providerId="LiveId" clId="{5CB25B10-5B1C-4017-B167-ED3104435743}" dt="2024-05-15T21:35:41.864" v="1543" actId="478"/>
          <ac:spMkLst>
            <pc:docMk/>
            <pc:sldMk cId="2206029768" sldId="963"/>
            <ac:spMk id="4" creationId="{9041EBDA-592F-C736-EEC3-5331E54AA8E8}"/>
          </ac:spMkLst>
        </pc:spChg>
        <pc:spChg chg="add mod">
          <ac:chgData name="Phillip Kaufman" userId="c001b2a046940d7c" providerId="LiveId" clId="{5CB25B10-5B1C-4017-B167-ED3104435743}" dt="2024-05-15T21:35:19.867" v="1537"/>
          <ac:spMkLst>
            <pc:docMk/>
            <pc:sldMk cId="2206029768" sldId="963"/>
            <ac:spMk id="6" creationId="{51146B94-5657-4FDA-4510-0E7EF09632CF}"/>
          </ac:spMkLst>
        </pc:spChg>
        <pc:spChg chg="add mod">
          <ac:chgData name="Phillip Kaufman" userId="c001b2a046940d7c" providerId="LiveId" clId="{5CB25B10-5B1C-4017-B167-ED3104435743}" dt="2024-05-15T21:35:19.867" v="1537"/>
          <ac:spMkLst>
            <pc:docMk/>
            <pc:sldMk cId="2206029768" sldId="963"/>
            <ac:spMk id="7" creationId="{5F23C70B-871F-0244-3365-7AC718EBD72A}"/>
          </ac:spMkLst>
        </pc:spChg>
        <pc:spChg chg="mod">
          <ac:chgData name="Phillip Kaufman" userId="c001b2a046940d7c" providerId="LiveId" clId="{5CB25B10-5B1C-4017-B167-ED3104435743}" dt="2024-05-23T05:02:43.068" v="6117" actId="404"/>
          <ac:spMkLst>
            <pc:docMk/>
            <pc:sldMk cId="2206029768" sldId="963"/>
            <ac:spMk id="8" creationId="{B0C7F11E-F853-76B6-CE69-A5D89BE07336}"/>
          </ac:spMkLst>
        </pc:spChg>
        <pc:spChg chg="mod">
          <ac:chgData name="Phillip Kaufman" userId="c001b2a046940d7c" providerId="LiveId" clId="{5CB25B10-5B1C-4017-B167-ED3104435743}" dt="2024-05-23T05:02:43.068" v="6117" actId="404"/>
          <ac:spMkLst>
            <pc:docMk/>
            <pc:sldMk cId="2206029768" sldId="963"/>
            <ac:spMk id="9" creationId="{7802991B-AE91-9AF4-6F2B-A6434EB37005}"/>
          </ac:spMkLst>
        </pc:spChg>
        <pc:spChg chg="mod">
          <ac:chgData name="Phillip Kaufman" userId="c001b2a046940d7c" providerId="LiveId" clId="{5CB25B10-5B1C-4017-B167-ED3104435743}" dt="2024-05-23T05:02:43.068" v="6117" actId="404"/>
          <ac:spMkLst>
            <pc:docMk/>
            <pc:sldMk cId="2206029768" sldId="963"/>
            <ac:spMk id="10" creationId="{2F6D0172-E20A-A522-C020-4F739B83E56D}"/>
          </ac:spMkLst>
        </pc:spChg>
        <pc:spChg chg="mod">
          <ac:chgData name="Phillip Kaufman" userId="c001b2a046940d7c" providerId="LiveId" clId="{5CB25B10-5B1C-4017-B167-ED3104435743}" dt="2024-05-23T05:02:43.068" v="6117" actId="404"/>
          <ac:spMkLst>
            <pc:docMk/>
            <pc:sldMk cId="2206029768" sldId="963"/>
            <ac:spMk id="11" creationId="{26601CBC-0004-502E-49A8-6F442B728909}"/>
          </ac:spMkLst>
        </pc:spChg>
        <pc:spChg chg="mod">
          <ac:chgData name="Phillip Kaufman" userId="c001b2a046940d7c" providerId="LiveId" clId="{5CB25B10-5B1C-4017-B167-ED3104435743}" dt="2024-05-23T05:02:43.068" v="6117" actId="404"/>
          <ac:spMkLst>
            <pc:docMk/>
            <pc:sldMk cId="2206029768" sldId="963"/>
            <ac:spMk id="12" creationId="{C8B4FBAD-7AA6-0329-3135-1096D36D89E3}"/>
          </ac:spMkLst>
        </pc:spChg>
        <pc:spChg chg="add mod">
          <ac:chgData name="Phillip Kaufman" userId="c001b2a046940d7c" providerId="LiveId" clId="{5CB25B10-5B1C-4017-B167-ED3104435743}" dt="2024-05-23T05:02:32.313" v="6115" actId="1076"/>
          <ac:spMkLst>
            <pc:docMk/>
            <pc:sldMk cId="2206029768" sldId="963"/>
            <ac:spMk id="13" creationId="{EFF2F735-BB6E-3B95-5CDA-79F5FAE2D739}"/>
          </ac:spMkLst>
        </pc:spChg>
        <pc:spChg chg="mod">
          <ac:chgData name="Phillip Kaufman" userId="c001b2a046940d7c" providerId="LiveId" clId="{5CB25B10-5B1C-4017-B167-ED3104435743}" dt="2024-05-23T05:02:43.068" v="6117" actId="404"/>
          <ac:spMkLst>
            <pc:docMk/>
            <pc:sldMk cId="2206029768" sldId="963"/>
            <ac:spMk id="14" creationId="{5B463380-118C-1FB8-A05B-A4684C9A5651}"/>
          </ac:spMkLst>
        </pc:spChg>
        <pc:spChg chg="add mod">
          <ac:chgData name="Phillip Kaufman" userId="c001b2a046940d7c" providerId="LiveId" clId="{5CB25B10-5B1C-4017-B167-ED3104435743}" dt="2024-05-23T05:02:32.313" v="6115" actId="1076"/>
          <ac:spMkLst>
            <pc:docMk/>
            <pc:sldMk cId="2206029768" sldId="963"/>
            <ac:spMk id="15" creationId="{809866D2-EFDF-810D-1702-0C3163B6D1F3}"/>
          </ac:spMkLst>
        </pc:spChg>
        <pc:spChg chg="mod">
          <ac:chgData name="Phillip Kaufman" userId="c001b2a046940d7c" providerId="LiveId" clId="{5CB25B10-5B1C-4017-B167-ED3104435743}" dt="2024-05-15T21:34:55.937" v="1521" actId="1076"/>
          <ac:spMkLst>
            <pc:docMk/>
            <pc:sldMk cId="2206029768" sldId="963"/>
            <ac:spMk id="17" creationId="{2DF980DE-D965-EFBB-650E-B4E1196F215D}"/>
          </ac:spMkLst>
        </pc:spChg>
        <pc:spChg chg="mod">
          <ac:chgData name="Phillip Kaufman" userId="c001b2a046940d7c" providerId="LiveId" clId="{5CB25B10-5B1C-4017-B167-ED3104435743}" dt="2024-05-22T22:08:29.789" v="5962" actId="20577"/>
          <ac:spMkLst>
            <pc:docMk/>
            <pc:sldMk cId="2206029768" sldId="963"/>
            <ac:spMk id="18" creationId="{E0401BD1-C9A3-0BD0-0993-6DE62F834E6F}"/>
          </ac:spMkLst>
        </pc:spChg>
        <pc:spChg chg="mod">
          <ac:chgData name="Phillip Kaufman" userId="c001b2a046940d7c" providerId="LiveId" clId="{5CB25B10-5B1C-4017-B167-ED3104435743}" dt="2024-05-15T21:38:28.726" v="1597" actId="692"/>
          <ac:spMkLst>
            <pc:docMk/>
            <pc:sldMk cId="2206029768" sldId="963"/>
            <ac:spMk id="19" creationId="{9153204D-50E3-C3D4-EEF0-6F6445C78E34}"/>
          </ac:spMkLst>
        </pc:spChg>
        <pc:spChg chg="add mod">
          <ac:chgData name="Phillip Kaufman" userId="c001b2a046940d7c" providerId="LiveId" clId="{5CB25B10-5B1C-4017-B167-ED3104435743}" dt="2024-05-23T05:02:32.313" v="6115" actId="1076"/>
          <ac:spMkLst>
            <pc:docMk/>
            <pc:sldMk cId="2206029768" sldId="963"/>
            <ac:spMk id="20" creationId="{5DE10CCA-4355-950F-EE64-53EF2616C9D0}"/>
          </ac:spMkLst>
        </pc:spChg>
        <pc:grpChg chg="mod">
          <ac:chgData name="Phillip Kaufman" userId="c001b2a046940d7c" providerId="LiveId" clId="{5CB25B10-5B1C-4017-B167-ED3104435743}" dt="2024-05-15T21:34:55.968" v="1522" actId="1076"/>
          <ac:grpSpMkLst>
            <pc:docMk/>
            <pc:sldMk cId="2206029768" sldId="963"/>
            <ac:grpSpMk id="5" creationId="{E9E63025-7E98-16E3-27A9-37CFBBABCF42}"/>
          </ac:grpSpMkLst>
        </pc:grpChg>
        <pc:cxnChg chg="add mod">
          <ac:chgData name="Phillip Kaufman" userId="c001b2a046940d7c" providerId="LiveId" clId="{5CB25B10-5B1C-4017-B167-ED3104435743}" dt="2024-05-15T21:38:29.084" v="1598" actId="1076"/>
          <ac:cxnSpMkLst>
            <pc:docMk/>
            <pc:sldMk cId="2206029768" sldId="963"/>
            <ac:cxnSpMk id="21" creationId="{93D8A1BB-4590-2CAC-D4A1-142F363745F3}"/>
          </ac:cxnSpMkLst>
        </pc:cxnChg>
      </pc:sldChg>
      <pc:sldChg chg="delSp modSp add del mod">
        <pc:chgData name="Phillip Kaufman" userId="c001b2a046940d7c" providerId="LiveId" clId="{5CB25B10-5B1C-4017-B167-ED3104435743}" dt="2024-05-14T03:18:00.541" v="141" actId="47"/>
        <pc:sldMkLst>
          <pc:docMk/>
          <pc:sldMk cId="1865471990" sldId="964"/>
        </pc:sldMkLst>
        <pc:spChg chg="mod">
          <ac:chgData name="Phillip Kaufman" userId="c001b2a046940d7c" providerId="LiveId" clId="{5CB25B10-5B1C-4017-B167-ED3104435743}" dt="2024-05-14T03:10:49.697" v="23" actId="165"/>
          <ac:spMkLst>
            <pc:docMk/>
            <pc:sldMk cId="1865471990" sldId="964"/>
            <ac:spMk id="4" creationId="{CC3ACC5F-A7F2-F5E6-FC96-F70E77BE8BC2}"/>
          </ac:spMkLst>
        </pc:spChg>
        <pc:spChg chg="mod">
          <ac:chgData name="Phillip Kaufman" userId="c001b2a046940d7c" providerId="LiveId" clId="{5CB25B10-5B1C-4017-B167-ED3104435743}" dt="2024-05-14T03:10:49.697" v="23" actId="165"/>
          <ac:spMkLst>
            <pc:docMk/>
            <pc:sldMk cId="1865471990" sldId="964"/>
            <ac:spMk id="5" creationId="{0CE10D3D-A648-D110-725D-201C1EF3EE71}"/>
          </ac:spMkLst>
        </pc:spChg>
        <pc:spChg chg="mod">
          <ac:chgData name="Phillip Kaufman" userId="c001b2a046940d7c" providerId="LiveId" clId="{5CB25B10-5B1C-4017-B167-ED3104435743}" dt="2024-05-14T03:10:49.697" v="23" actId="165"/>
          <ac:spMkLst>
            <pc:docMk/>
            <pc:sldMk cId="1865471990" sldId="964"/>
            <ac:spMk id="6" creationId="{CA44A48A-12B7-7701-7B18-04A61A369F72}"/>
          </ac:spMkLst>
        </pc:spChg>
        <pc:spChg chg="mod">
          <ac:chgData name="Phillip Kaufman" userId="c001b2a046940d7c" providerId="LiveId" clId="{5CB25B10-5B1C-4017-B167-ED3104435743}" dt="2024-05-14T03:10:49.697" v="23" actId="165"/>
          <ac:spMkLst>
            <pc:docMk/>
            <pc:sldMk cId="1865471990" sldId="964"/>
            <ac:spMk id="19" creationId="{857041C9-C94A-9932-6533-C8D2B8E06C87}"/>
          </ac:spMkLst>
        </pc:spChg>
        <pc:spChg chg="mod">
          <ac:chgData name="Phillip Kaufman" userId="c001b2a046940d7c" providerId="LiveId" clId="{5CB25B10-5B1C-4017-B167-ED3104435743}" dt="2024-05-14T03:10:49.697" v="23" actId="165"/>
          <ac:spMkLst>
            <pc:docMk/>
            <pc:sldMk cId="1865471990" sldId="964"/>
            <ac:spMk id="22" creationId="{0C85613F-83F7-A7F6-1B4D-48F0ADBDDA99}"/>
          </ac:spMkLst>
        </pc:spChg>
        <pc:spChg chg="mod">
          <ac:chgData name="Phillip Kaufman" userId="c001b2a046940d7c" providerId="LiveId" clId="{5CB25B10-5B1C-4017-B167-ED3104435743}" dt="2024-05-14T03:10:49.697" v="23" actId="165"/>
          <ac:spMkLst>
            <pc:docMk/>
            <pc:sldMk cId="1865471990" sldId="964"/>
            <ac:spMk id="41" creationId="{4565F7A4-B0E3-39B2-9B5F-BF5EBC2FFEE7}"/>
          </ac:spMkLst>
        </pc:spChg>
        <pc:spChg chg="mod">
          <ac:chgData name="Phillip Kaufman" userId="c001b2a046940d7c" providerId="LiveId" clId="{5CB25B10-5B1C-4017-B167-ED3104435743}" dt="2024-05-14T03:10:49.697" v="23" actId="165"/>
          <ac:spMkLst>
            <pc:docMk/>
            <pc:sldMk cId="1865471990" sldId="964"/>
            <ac:spMk id="42" creationId="{50B6A683-992B-D0B3-D488-5C3C4381724D}"/>
          </ac:spMkLst>
        </pc:spChg>
        <pc:spChg chg="mod">
          <ac:chgData name="Phillip Kaufman" userId="c001b2a046940d7c" providerId="LiveId" clId="{5CB25B10-5B1C-4017-B167-ED3104435743}" dt="2024-05-14T03:10:49.697" v="23" actId="165"/>
          <ac:spMkLst>
            <pc:docMk/>
            <pc:sldMk cId="1865471990" sldId="964"/>
            <ac:spMk id="56" creationId="{0C1B7A16-30A2-D2C8-6CEB-4C2D6266102C}"/>
          </ac:spMkLst>
        </pc:spChg>
        <pc:spChg chg="mod">
          <ac:chgData name="Phillip Kaufman" userId="c001b2a046940d7c" providerId="LiveId" clId="{5CB25B10-5B1C-4017-B167-ED3104435743}" dt="2024-05-14T03:10:49.697" v="23" actId="165"/>
          <ac:spMkLst>
            <pc:docMk/>
            <pc:sldMk cId="1865471990" sldId="964"/>
            <ac:spMk id="57" creationId="{2AD750E8-CA14-B4C1-B458-6BE12E67C4CC}"/>
          </ac:spMkLst>
        </pc:spChg>
        <pc:spChg chg="mod">
          <ac:chgData name="Phillip Kaufman" userId="c001b2a046940d7c" providerId="LiveId" clId="{5CB25B10-5B1C-4017-B167-ED3104435743}" dt="2024-05-14T03:10:49.697" v="23" actId="165"/>
          <ac:spMkLst>
            <pc:docMk/>
            <pc:sldMk cId="1865471990" sldId="964"/>
            <ac:spMk id="58" creationId="{88EBBD5C-777F-BB8D-E930-AF91BCC64E93}"/>
          </ac:spMkLst>
        </pc:spChg>
        <pc:spChg chg="mod">
          <ac:chgData name="Phillip Kaufman" userId="c001b2a046940d7c" providerId="LiveId" clId="{5CB25B10-5B1C-4017-B167-ED3104435743}" dt="2024-05-14T03:10:49.697" v="23" actId="165"/>
          <ac:spMkLst>
            <pc:docMk/>
            <pc:sldMk cId="1865471990" sldId="964"/>
            <ac:spMk id="59" creationId="{BA721D3E-DEA2-28FB-2F06-5EAD268A16C3}"/>
          </ac:spMkLst>
        </pc:spChg>
        <pc:grpChg chg="mod">
          <ac:chgData name="Phillip Kaufman" userId="c001b2a046940d7c" providerId="LiveId" clId="{5CB25B10-5B1C-4017-B167-ED3104435743}" dt="2024-05-14T03:10:49.697" v="23" actId="165"/>
          <ac:grpSpMkLst>
            <pc:docMk/>
            <pc:sldMk cId="1865471990" sldId="964"/>
            <ac:grpSpMk id="11" creationId="{556110C5-035E-75FE-4819-400EE2F3EBFA}"/>
          </ac:grpSpMkLst>
        </pc:grpChg>
        <pc:grpChg chg="mod">
          <ac:chgData name="Phillip Kaufman" userId="c001b2a046940d7c" providerId="LiveId" clId="{5CB25B10-5B1C-4017-B167-ED3104435743}" dt="2024-05-14T03:10:49.697" v="23" actId="165"/>
          <ac:grpSpMkLst>
            <pc:docMk/>
            <pc:sldMk cId="1865471990" sldId="964"/>
            <ac:grpSpMk id="12" creationId="{1FAA0889-2BE4-637F-222E-C9E7DDEA1681}"/>
          </ac:grpSpMkLst>
        </pc:grpChg>
        <pc:grpChg chg="mod">
          <ac:chgData name="Phillip Kaufman" userId="c001b2a046940d7c" providerId="LiveId" clId="{5CB25B10-5B1C-4017-B167-ED3104435743}" dt="2024-05-14T03:10:49.697" v="23" actId="165"/>
          <ac:grpSpMkLst>
            <pc:docMk/>
            <pc:sldMk cId="1865471990" sldId="964"/>
            <ac:grpSpMk id="14" creationId="{494F32F3-2418-AFD2-C3BF-085C89A4651E}"/>
          </ac:grpSpMkLst>
        </pc:grpChg>
        <pc:grpChg chg="mod topLvl">
          <ac:chgData name="Phillip Kaufman" userId="c001b2a046940d7c" providerId="LiveId" clId="{5CB25B10-5B1C-4017-B167-ED3104435743}" dt="2024-05-14T03:10:49.697" v="23" actId="165"/>
          <ac:grpSpMkLst>
            <pc:docMk/>
            <pc:sldMk cId="1865471990" sldId="964"/>
            <ac:grpSpMk id="15" creationId="{2EF71B17-2E49-C077-9843-2511CDF53A57}"/>
          </ac:grpSpMkLst>
        </pc:grpChg>
        <pc:grpChg chg="mod">
          <ac:chgData name="Phillip Kaufman" userId="c001b2a046940d7c" providerId="LiveId" clId="{5CB25B10-5B1C-4017-B167-ED3104435743}" dt="2024-05-14T03:10:49.697" v="23" actId="165"/>
          <ac:grpSpMkLst>
            <pc:docMk/>
            <pc:sldMk cId="1865471990" sldId="964"/>
            <ac:grpSpMk id="24" creationId="{CA0603CF-3341-E446-C6F1-6EE5C31E6818}"/>
          </ac:grpSpMkLst>
        </pc:grpChg>
        <pc:grpChg chg="del mod topLvl">
          <ac:chgData name="Phillip Kaufman" userId="c001b2a046940d7c" providerId="LiveId" clId="{5CB25B10-5B1C-4017-B167-ED3104435743}" dt="2024-05-14T03:10:53.139" v="24" actId="478"/>
          <ac:grpSpMkLst>
            <pc:docMk/>
            <pc:sldMk cId="1865471990" sldId="964"/>
            <ac:grpSpMk id="60" creationId="{A3A41B03-1D7C-2FCE-62F6-FD2C8E557172}"/>
          </ac:grpSpMkLst>
        </pc:grpChg>
        <pc:grpChg chg="mod">
          <ac:chgData name="Phillip Kaufman" userId="c001b2a046940d7c" providerId="LiveId" clId="{5CB25B10-5B1C-4017-B167-ED3104435743}" dt="2024-05-14T03:10:49.697" v="23" actId="165"/>
          <ac:grpSpMkLst>
            <pc:docMk/>
            <pc:sldMk cId="1865471990" sldId="964"/>
            <ac:grpSpMk id="70" creationId="{FC55D84B-7E8C-5D6D-8FC9-FECB0FEC7E75}"/>
          </ac:grpSpMkLst>
        </pc:grpChg>
        <pc:grpChg chg="del">
          <ac:chgData name="Phillip Kaufman" userId="c001b2a046940d7c" providerId="LiveId" clId="{5CB25B10-5B1C-4017-B167-ED3104435743}" dt="2024-05-14T03:10:49.697" v="23" actId="165"/>
          <ac:grpSpMkLst>
            <pc:docMk/>
            <pc:sldMk cId="1865471990" sldId="964"/>
            <ac:grpSpMk id="150" creationId="{2066173D-41DF-673A-516C-0B0C54307AE0}"/>
          </ac:grpSpMkLst>
        </pc:grpChg>
        <pc:cxnChg chg="mod">
          <ac:chgData name="Phillip Kaufman" userId="c001b2a046940d7c" providerId="LiveId" clId="{5CB25B10-5B1C-4017-B167-ED3104435743}" dt="2024-05-14T03:10:49.697" v="23" actId="165"/>
          <ac:cxnSpMkLst>
            <pc:docMk/>
            <pc:sldMk cId="1865471990" sldId="964"/>
            <ac:cxnSpMk id="39" creationId="{CF9DAF3B-CF18-ECB5-2A76-10D8D88A061E}"/>
          </ac:cxnSpMkLst>
        </pc:cxnChg>
        <pc:cxnChg chg="mod">
          <ac:chgData name="Phillip Kaufman" userId="c001b2a046940d7c" providerId="LiveId" clId="{5CB25B10-5B1C-4017-B167-ED3104435743}" dt="2024-05-14T03:10:49.697" v="23" actId="165"/>
          <ac:cxnSpMkLst>
            <pc:docMk/>
            <pc:sldMk cId="1865471990" sldId="964"/>
            <ac:cxnSpMk id="43" creationId="{D0D0B8DC-F10D-3213-348B-02D3B0CEB3D3}"/>
          </ac:cxnSpMkLst>
        </pc:cxnChg>
        <pc:cxnChg chg="mod">
          <ac:chgData name="Phillip Kaufman" userId="c001b2a046940d7c" providerId="LiveId" clId="{5CB25B10-5B1C-4017-B167-ED3104435743}" dt="2024-05-14T03:10:49.697" v="23" actId="165"/>
          <ac:cxnSpMkLst>
            <pc:docMk/>
            <pc:sldMk cId="1865471990" sldId="964"/>
            <ac:cxnSpMk id="71" creationId="{FE74D635-CFBF-B8B1-EFFC-97277CE0EA6E}"/>
          </ac:cxnSpMkLst>
        </pc:cxnChg>
        <pc:cxnChg chg="mod">
          <ac:chgData name="Phillip Kaufman" userId="c001b2a046940d7c" providerId="LiveId" clId="{5CB25B10-5B1C-4017-B167-ED3104435743}" dt="2024-05-14T03:10:49.697" v="23" actId="165"/>
          <ac:cxnSpMkLst>
            <pc:docMk/>
            <pc:sldMk cId="1865471990" sldId="964"/>
            <ac:cxnSpMk id="72" creationId="{E15BC38B-3DAB-801B-AF15-995037765D7C}"/>
          </ac:cxnSpMkLst>
        </pc:cxnChg>
        <pc:cxnChg chg="mod">
          <ac:chgData name="Phillip Kaufman" userId="c001b2a046940d7c" providerId="LiveId" clId="{5CB25B10-5B1C-4017-B167-ED3104435743}" dt="2024-05-14T03:10:49.697" v="23" actId="165"/>
          <ac:cxnSpMkLst>
            <pc:docMk/>
            <pc:sldMk cId="1865471990" sldId="964"/>
            <ac:cxnSpMk id="73" creationId="{A88293E4-9291-16BA-3AFE-498D44CD31C8}"/>
          </ac:cxnSpMkLst>
        </pc:cxnChg>
        <pc:cxnChg chg="mod">
          <ac:chgData name="Phillip Kaufman" userId="c001b2a046940d7c" providerId="LiveId" clId="{5CB25B10-5B1C-4017-B167-ED3104435743}" dt="2024-05-14T03:10:49.697" v="23" actId="165"/>
          <ac:cxnSpMkLst>
            <pc:docMk/>
            <pc:sldMk cId="1865471990" sldId="964"/>
            <ac:cxnSpMk id="74" creationId="{B35C5D20-7DBA-9EAB-78C3-C77104F324BD}"/>
          </ac:cxnSpMkLst>
        </pc:cxnChg>
        <pc:cxnChg chg="mod">
          <ac:chgData name="Phillip Kaufman" userId="c001b2a046940d7c" providerId="LiveId" clId="{5CB25B10-5B1C-4017-B167-ED3104435743}" dt="2024-05-14T03:10:49.697" v="23" actId="165"/>
          <ac:cxnSpMkLst>
            <pc:docMk/>
            <pc:sldMk cId="1865471990" sldId="964"/>
            <ac:cxnSpMk id="75" creationId="{9CCDF0E2-8A63-8AA2-0507-2AE0972883D9}"/>
          </ac:cxnSpMkLst>
        </pc:cxnChg>
        <pc:cxnChg chg="mod">
          <ac:chgData name="Phillip Kaufman" userId="c001b2a046940d7c" providerId="LiveId" clId="{5CB25B10-5B1C-4017-B167-ED3104435743}" dt="2024-05-14T03:10:49.697" v="23" actId="165"/>
          <ac:cxnSpMkLst>
            <pc:docMk/>
            <pc:sldMk cId="1865471990" sldId="964"/>
            <ac:cxnSpMk id="76" creationId="{B9BFF229-5D07-803D-3B45-EEB944B3EFCA}"/>
          </ac:cxnSpMkLst>
        </pc:cxnChg>
        <pc:cxnChg chg="mod">
          <ac:chgData name="Phillip Kaufman" userId="c001b2a046940d7c" providerId="LiveId" clId="{5CB25B10-5B1C-4017-B167-ED3104435743}" dt="2024-05-14T03:10:49.697" v="23" actId="165"/>
          <ac:cxnSpMkLst>
            <pc:docMk/>
            <pc:sldMk cId="1865471990" sldId="964"/>
            <ac:cxnSpMk id="77" creationId="{873292BD-1F8E-54ED-299E-00F1C3275593}"/>
          </ac:cxnSpMkLst>
        </pc:cxnChg>
        <pc:cxnChg chg="mod">
          <ac:chgData name="Phillip Kaufman" userId="c001b2a046940d7c" providerId="LiveId" clId="{5CB25B10-5B1C-4017-B167-ED3104435743}" dt="2024-05-14T03:10:49.697" v="23" actId="165"/>
          <ac:cxnSpMkLst>
            <pc:docMk/>
            <pc:sldMk cId="1865471990" sldId="964"/>
            <ac:cxnSpMk id="78" creationId="{D426CC2A-9C12-ED6A-8737-D9D3C0FF86F2}"/>
          </ac:cxnSpMkLst>
        </pc:cxnChg>
        <pc:cxnChg chg="mod">
          <ac:chgData name="Phillip Kaufman" userId="c001b2a046940d7c" providerId="LiveId" clId="{5CB25B10-5B1C-4017-B167-ED3104435743}" dt="2024-05-14T03:10:49.697" v="23" actId="165"/>
          <ac:cxnSpMkLst>
            <pc:docMk/>
            <pc:sldMk cId="1865471990" sldId="964"/>
            <ac:cxnSpMk id="79" creationId="{3F53C0B5-B736-1F7C-8E69-67ADF99EA808}"/>
          </ac:cxnSpMkLst>
        </pc:cxnChg>
        <pc:cxnChg chg="mod">
          <ac:chgData name="Phillip Kaufman" userId="c001b2a046940d7c" providerId="LiveId" clId="{5CB25B10-5B1C-4017-B167-ED3104435743}" dt="2024-05-14T03:10:49.697" v="23" actId="165"/>
          <ac:cxnSpMkLst>
            <pc:docMk/>
            <pc:sldMk cId="1865471990" sldId="964"/>
            <ac:cxnSpMk id="80" creationId="{27AECE72-A810-9627-3F3B-8F9A01EBFA45}"/>
          </ac:cxnSpMkLst>
        </pc:cxnChg>
        <pc:cxnChg chg="mod">
          <ac:chgData name="Phillip Kaufman" userId="c001b2a046940d7c" providerId="LiveId" clId="{5CB25B10-5B1C-4017-B167-ED3104435743}" dt="2024-05-14T03:10:49.697" v="23" actId="165"/>
          <ac:cxnSpMkLst>
            <pc:docMk/>
            <pc:sldMk cId="1865471990" sldId="964"/>
            <ac:cxnSpMk id="81" creationId="{70B90A72-3A3F-2814-9DFD-5595024734BC}"/>
          </ac:cxnSpMkLst>
        </pc:cxnChg>
        <pc:cxnChg chg="mod">
          <ac:chgData name="Phillip Kaufman" userId="c001b2a046940d7c" providerId="LiveId" clId="{5CB25B10-5B1C-4017-B167-ED3104435743}" dt="2024-05-14T03:10:49.697" v="23" actId="165"/>
          <ac:cxnSpMkLst>
            <pc:docMk/>
            <pc:sldMk cId="1865471990" sldId="964"/>
            <ac:cxnSpMk id="82" creationId="{F30905C7-759A-25DD-B7DF-E7C7A5D57C75}"/>
          </ac:cxnSpMkLst>
        </pc:cxnChg>
        <pc:cxnChg chg="mod">
          <ac:chgData name="Phillip Kaufman" userId="c001b2a046940d7c" providerId="LiveId" clId="{5CB25B10-5B1C-4017-B167-ED3104435743}" dt="2024-05-14T03:10:49.697" v="23" actId="165"/>
          <ac:cxnSpMkLst>
            <pc:docMk/>
            <pc:sldMk cId="1865471990" sldId="964"/>
            <ac:cxnSpMk id="83" creationId="{A17D7B72-06B6-A5CB-C8B1-E65121CCAB7B}"/>
          </ac:cxnSpMkLst>
        </pc:cxnChg>
        <pc:cxnChg chg="mod">
          <ac:chgData name="Phillip Kaufman" userId="c001b2a046940d7c" providerId="LiveId" clId="{5CB25B10-5B1C-4017-B167-ED3104435743}" dt="2024-05-14T03:10:49.697" v="23" actId="165"/>
          <ac:cxnSpMkLst>
            <pc:docMk/>
            <pc:sldMk cId="1865471990" sldId="964"/>
            <ac:cxnSpMk id="84" creationId="{D45CCB07-622D-ABD9-F43F-ECE859DD95A8}"/>
          </ac:cxnSpMkLst>
        </pc:cxnChg>
        <pc:cxnChg chg="mod">
          <ac:chgData name="Phillip Kaufman" userId="c001b2a046940d7c" providerId="LiveId" clId="{5CB25B10-5B1C-4017-B167-ED3104435743}" dt="2024-05-14T03:10:49.697" v="23" actId="165"/>
          <ac:cxnSpMkLst>
            <pc:docMk/>
            <pc:sldMk cId="1865471990" sldId="964"/>
            <ac:cxnSpMk id="85" creationId="{6293A9A5-E394-7672-7391-A4187E165C73}"/>
          </ac:cxnSpMkLst>
        </pc:cxnChg>
        <pc:cxnChg chg="mod">
          <ac:chgData name="Phillip Kaufman" userId="c001b2a046940d7c" providerId="LiveId" clId="{5CB25B10-5B1C-4017-B167-ED3104435743}" dt="2024-05-14T03:10:49.697" v="23" actId="165"/>
          <ac:cxnSpMkLst>
            <pc:docMk/>
            <pc:sldMk cId="1865471990" sldId="964"/>
            <ac:cxnSpMk id="86" creationId="{FCF711FA-7C8B-3BF1-EE39-BDEF3C0DC894}"/>
          </ac:cxnSpMkLst>
        </pc:cxnChg>
        <pc:cxnChg chg="mod">
          <ac:chgData name="Phillip Kaufman" userId="c001b2a046940d7c" providerId="LiveId" clId="{5CB25B10-5B1C-4017-B167-ED3104435743}" dt="2024-05-14T03:10:49.697" v="23" actId="165"/>
          <ac:cxnSpMkLst>
            <pc:docMk/>
            <pc:sldMk cId="1865471990" sldId="964"/>
            <ac:cxnSpMk id="89" creationId="{FFCAC185-B86F-6CBD-D461-FED7AAD15408}"/>
          </ac:cxnSpMkLst>
        </pc:cxnChg>
        <pc:cxnChg chg="mod">
          <ac:chgData name="Phillip Kaufman" userId="c001b2a046940d7c" providerId="LiveId" clId="{5CB25B10-5B1C-4017-B167-ED3104435743}" dt="2024-05-14T03:10:49.697" v="23" actId="165"/>
          <ac:cxnSpMkLst>
            <pc:docMk/>
            <pc:sldMk cId="1865471990" sldId="964"/>
            <ac:cxnSpMk id="94" creationId="{A70C902D-D8C3-C14D-D778-34FF4F5BB6B2}"/>
          </ac:cxnSpMkLst>
        </pc:cxnChg>
        <pc:cxnChg chg="mod">
          <ac:chgData name="Phillip Kaufman" userId="c001b2a046940d7c" providerId="LiveId" clId="{5CB25B10-5B1C-4017-B167-ED3104435743}" dt="2024-05-14T03:10:49.697" v="23" actId="165"/>
          <ac:cxnSpMkLst>
            <pc:docMk/>
            <pc:sldMk cId="1865471990" sldId="964"/>
            <ac:cxnSpMk id="95" creationId="{8036A027-243C-C73B-2DAC-B0F34DEC7065}"/>
          </ac:cxnSpMkLst>
        </pc:cxnChg>
        <pc:cxnChg chg="mod">
          <ac:chgData name="Phillip Kaufman" userId="c001b2a046940d7c" providerId="LiveId" clId="{5CB25B10-5B1C-4017-B167-ED3104435743}" dt="2024-05-14T03:10:49.697" v="23" actId="165"/>
          <ac:cxnSpMkLst>
            <pc:docMk/>
            <pc:sldMk cId="1865471990" sldId="964"/>
            <ac:cxnSpMk id="96" creationId="{05DF268A-68BC-2FD4-79BE-8534FC55F8FC}"/>
          </ac:cxnSpMkLst>
        </pc:cxnChg>
        <pc:cxnChg chg="mod">
          <ac:chgData name="Phillip Kaufman" userId="c001b2a046940d7c" providerId="LiveId" clId="{5CB25B10-5B1C-4017-B167-ED3104435743}" dt="2024-05-14T03:10:49.697" v="23" actId="165"/>
          <ac:cxnSpMkLst>
            <pc:docMk/>
            <pc:sldMk cId="1865471990" sldId="964"/>
            <ac:cxnSpMk id="97" creationId="{BF4082FD-8911-EF77-28B8-4C3C770AC05F}"/>
          </ac:cxnSpMkLst>
        </pc:cxnChg>
        <pc:cxnChg chg="mod">
          <ac:chgData name="Phillip Kaufman" userId="c001b2a046940d7c" providerId="LiveId" clId="{5CB25B10-5B1C-4017-B167-ED3104435743}" dt="2024-05-14T03:10:49.697" v="23" actId="165"/>
          <ac:cxnSpMkLst>
            <pc:docMk/>
            <pc:sldMk cId="1865471990" sldId="964"/>
            <ac:cxnSpMk id="98" creationId="{41110745-1837-F309-33AE-D70799B0CE23}"/>
          </ac:cxnSpMkLst>
        </pc:cxnChg>
        <pc:cxnChg chg="mod">
          <ac:chgData name="Phillip Kaufman" userId="c001b2a046940d7c" providerId="LiveId" clId="{5CB25B10-5B1C-4017-B167-ED3104435743}" dt="2024-05-14T03:10:49.697" v="23" actId="165"/>
          <ac:cxnSpMkLst>
            <pc:docMk/>
            <pc:sldMk cId="1865471990" sldId="964"/>
            <ac:cxnSpMk id="99" creationId="{3BEB5816-3DD4-C51B-F172-72D7EBDBA966}"/>
          </ac:cxnSpMkLst>
        </pc:cxnChg>
        <pc:cxnChg chg="mod">
          <ac:chgData name="Phillip Kaufman" userId="c001b2a046940d7c" providerId="LiveId" clId="{5CB25B10-5B1C-4017-B167-ED3104435743}" dt="2024-05-14T03:10:49.697" v="23" actId="165"/>
          <ac:cxnSpMkLst>
            <pc:docMk/>
            <pc:sldMk cId="1865471990" sldId="964"/>
            <ac:cxnSpMk id="100" creationId="{592A5EB1-EF7D-676B-8BB8-C069F31F0441}"/>
          </ac:cxnSpMkLst>
        </pc:cxnChg>
        <pc:cxnChg chg="mod">
          <ac:chgData name="Phillip Kaufman" userId="c001b2a046940d7c" providerId="LiveId" clId="{5CB25B10-5B1C-4017-B167-ED3104435743}" dt="2024-05-14T03:10:49.697" v="23" actId="165"/>
          <ac:cxnSpMkLst>
            <pc:docMk/>
            <pc:sldMk cId="1865471990" sldId="964"/>
            <ac:cxnSpMk id="101" creationId="{57308E35-1FDF-5F92-B67C-95194F2D3CAB}"/>
          </ac:cxnSpMkLst>
        </pc:cxnChg>
        <pc:cxnChg chg="mod">
          <ac:chgData name="Phillip Kaufman" userId="c001b2a046940d7c" providerId="LiveId" clId="{5CB25B10-5B1C-4017-B167-ED3104435743}" dt="2024-05-14T03:10:49.697" v="23" actId="165"/>
          <ac:cxnSpMkLst>
            <pc:docMk/>
            <pc:sldMk cId="1865471990" sldId="964"/>
            <ac:cxnSpMk id="102" creationId="{A6884A5C-E0C6-FB56-7AF7-6416472E654D}"/>
          </ac:cxnSpMkLst>
        </pc:cxnChg>
        <pc:cxnChg chg="mod">
          <ac:chgData name="Phillip Kaufman" userId="c001b2a046940d7c" providerId="LiveId" clId="{5CB25B10-5B1C-4017-B167-ED3104435743}" dt="2024-05-14T03:10:49.697" v="23" actId="165"/>
          <ac:cxnSpMkLst>
            <pc:docMk/>
            <pc:sldMk cId="1865471990" sldId="964"/>
            <ac:cxnSpMk id="142" creationId="{E600AB9A-A678-66A4-33C9-9E04D0A88418}"/>
          </ac:cxnSpMkLst>
        </pc:cxnChg>
        <pc:cxnChg chg="mod">
          <ac:chgData name="Phillip Kaufman" userId="c001b2a046940d7c" providerId="LiveId" clId="{5CB25B10-5B1C-4017-B167-ED3104435743}" dt="2024-05-14T03:10:49.697" v="23" actId="165"/>
          <ac:cxnSpMkLst>
            <pc:docMk/>
            <pc:sldMk cId="1865471990" sldId="964"/>
            <ac:cxnSpMk id="144" creationId="{111A842E-A9C9-F44D-7F08-53E97458ECF3}"/>
          </ac:cxnSpMkLst>
        </pc:cxnChg>
        <pc:cxnChg chg="mod">
          <ac:chgData name="Phillip Kaufman" userId="c001b2a046940d7c" providerId="LiveId" clId="{5CB25B10-5B1C-4017-B167-ED3104435743}" dt="2024-05-14T03:10:49.697" v="23" actId="165"/>
          <ac:cxnSpMkLst>
            <pc:docMk/>
            <pc:sldMk cId="1865471990" sldId="964"/>
            <ac:cxnSpMk id="145" creationId="{F39A3001-AF60-9B04-AABC-31EBB1594528}"/>
          </ac:cxnSpMkLst>
        </pc:cxnChg>
        <pc:cxnChg chg="mod">
          <ac:chgData name="Phillip Kaufman" userId="c001b2a046940d7c" providerId="LiveId" clId="{5CB25B10-5B1C-4017-B167-ED3104435743}" dt="2024-05-14T03:10:49.697" v="23" actId="165"/>
          <ac:cxnSpMkLst>
            <pc:docMk/>
            <pc:sldMk cId="1865471990" sldId="964"/>
            <ac:cxnSpMk id="146" creationId="{DC06EAC6-E220-7EB9-2C84-FEAD5B5C2712}"/>
          </ac:cxnSpMkLst>
        </pc:cxnChg>
        <pc:cxnChg chg="mod">
          <ac:chgData name="Phillip Kaufman" userId="c001b2a046940d7c" providerId="LiveId" clId="{5CB25B10-5B1C-4017-B167-ED3104435743}" dt="2024-05-14T03:10:49.697" v="23" actId="165"/>
          <ac:cxnSpMkLst>
            <pc:docMk/>
            <pc:sldMk cId="1865471990" sldId="964"/>
            <ac:cxnSpMk id="147" creationId="{C930EE66-343C-0A12-3FCF-CFD65A6F8563}"/>
          </ac:cxnSpMkLst>
        </pc:cxnChg>
        <pc:cxnChg chg="mod">
          <ac:chgData name="Phillip Kaufman" userId="c001b2a046940d7c" providerId="LiveId" clId="{5CB25B10-5B1C-4017-B167-ED3104435743}" dt="2024-05-14T03:10:49.697" v="23" actId="165"/>
          <ac:cxnSpMkLst>
            <pc:docMk/>
            <pc:sldMk cId="1865471990" sldId="964"/>
            <ac:cxnSpMk id="148" creationId="{94FCE567-F92B-23C2-58B4-E7A1EE86E637}"/>
          </ac:cxnSpMkLst>
        </pc:cxnChg>
      </pc:sldChg>
      <pc:sldChg chg="addSp delSp modSp add mod ord">
        <pc:chgData name="Phillip Kaufman" userId="c001b2a046940d7c" providerId="LiveId" clId="{5CB25B10-5B1C-4017-B167-ED3104435743}" dt="2024-05-30T19:32:51.259" v="9880" actId="164"/>
        <pc:sldMkLst>
          <pc:docMk/>
          <pc:sldMk cId="249331440" sldId="965"/>
        </pc:sldMkLst>
        <pc:spChg chg="del mod">
          <ac:chgData name="Phillip Kaufman" userId="c001b2a046940d7c" providerId="LiveId" clId="{5CB25B10-5B1C-4017-B167-ED3104435743}" dt="2024-05-30T19:32:23.358" v="9875" actId="478"/>
          <ac:spMkLst>
            <pc:docMk/>
            <pc:sldMk cId="249331440" sldId="965"/>
            <ac:spMk id="8" creationId="{DE197C2A-B835-BC5C-9E14-FE11FBD063FE}"/>
          </ac:spMkLst>
        </pc:spChg>
        <pc:spChg chg="del mod">
          <ac:chgData name="Phillip Kaufman" userId="c001b2a046940d7c" providerId="LiveId" clId="{5CB25B10-5B1C-4017-B167-ED3104435743}" dt="2024-05-14T03:17:32.818" v="136" actId="478"/>
          <ac:spMkLst>
            <pc:docMk/>
            <pc:sldMk cId="249331440" sldId="965"/>
            <ac:spMk id="16" creationId="{5ED6CB07-9FAA-CC29-54AA-C1B4EC02F36F}"/>
          </ac:spMkLst>
        </pc:spChg>
        <pc:spChg chg="add mod ord">
          <ac:chgData name="Phillip Kaufman" userId="c001b2a046940d7c" providerId="LiveId" clId="{5CB25B10-5B1C-4017-B167-ED3104435743}" dt="2024-05-30T19:32:46.432" v="9879" actId="164"/>
          <ac:spMkLst>
            <pc:docMk/>
            <pc:sldMk cId="249331440" sldId="965"/>
            <ac:spMk id="16" creationId="{CDE04F20-67CA-FE45-4044-F854D693CF3A}"/>
          </ac:spMkLst>
        </pc:spChg>
        <pc:spChg chg="mod">
          <ac:chgData name="Phillip Kaufman" userId="c001b2a046940d7c" providerId="LiveId" clId="{5CB25B10-5B1C-4017-B167-ED3104435743}" dt="2024-05-27T07:12:55.442" v="8401" actId="165"/>
          <ac:spMkLst>
            <pc:docMk/>
            <pc:sldMk cId="249331440" sldId="965"/>
            <ac:spMk id="17" creationId="{CA0E0B37-792F-4133-3059-84F4133E33CC}"/>
          </ac:spMkLst>
        </pc:spChg>
        <pc:spChg chg="mod">
          <ac:chgData name="Phillip Kaufman" userId="c001b2a046940d7c" providerId="LiveId" clId="{5CB25B10-5B1C-4017-B167-ED3104435743}" dt="2024-05-27T07:12:55.442" v="8401" actId="165"/>
          <ac:spMkLst>
            <pc:docMk/>
            <pc:sldMk cId="249331440" sldId="965"/>
            <ac:spMk id="18" creationId="{BF61A9DC-9B36-E5AE-65C4-ECD3AC549C34}"/>
          </ac:spMkLst>
        </pc:spChg>
        <pc:spChg chg="del">
          <ac:chgData name="Phillip Kaufman" userId="c001b2a046940d7c" providerId="LiveId" clId="{5CB25B10-5B1C-4017-B167-ED3104435743}" dt="2024-05-14T03:17:45.111" v="139" actId="478"/>
          <ac:spMkLst>
            <pc:docMk/>
            <pc:sldMk cId="249331440" sldId="965"/>
            <ac:spMk id="20" creationId="{3E82BD31-34DA-B4CB-0E89-2A9C684DCB25}"/>
          </ac:spMkLst>
        </pc:spChg>
        <pc:spChg chg="mod">
          <ac:chgData name="Phillip Kaufman" userId="c001b2a046940d7c" providerId="LiveId" clId="{5CB25B10-5B1C-4017-B167-ED3104435743}" dt="2024-05-27T07:12:55.442" v="8401" actId="165"/>
          <ac:spMkLst>
            <pc:docMk/>
            <pc:sldMk cId="249331440" sldId="965"/>
            <ac:spMk id="21" creationId="{63CF306D-C172-93EE-5EA3-2E7F771B6F0C}"/>
          </ac:spMkLst>
        </pc:spChg>
        <pc:spChg chg="mod">
          <ac:chgData name="Phillip Kaufman" userId="c001b2a046940d7c" providerId="LiveId" clId="{5CB25B10-5B1C-4017-B167-ED3104435743}" dt="2024-05-27T07:12:55.442" v="8401" actId="165"/>
          <ac:spMkLst>
            <pc:docMk/>
            <pc:sldMk cId="249331440" sldId="965"/>
            <ac:spMk id="23" creationId="{C511117D-311B-123B-32D7-0EA2AE02A5C9}"/>
          </ac:spMkLst>
        </pc:spChg>
        <pc:spChg chg="mod">
          <ac:chgData name="Phillip Kaufman" userId="c001b2a046940d7c" providerId="LiveId" clId="{5CB25B10-5B1C-4017-B167-ED3104435743}" dt="2024-05-27T07:12:55.442" v="8401" actId="165"/>
          <ac:spMkLst>
            <pc:docMk/>
            <pc:sldMk cId="249331440" sldId="965"/>
            <ac:spMk id="25" creationId="{3EF6E79B-D12F-FC9E-AE3E-B51FDD4E3C68}"/>
          </ac:spMkLst>
        </pc:spChg>
        <pc:spChg chg="mod">
          <ac:chgData name="Phillip Kaufman" userId="c001b2a046940d7c" providerId="LiveId" clId="{5CB25B10-5B1C-4017-B167-ED3104435743}" dt="2024-05-27T07:12:55.442" v="8401" actId="165"/>
          <ac:spMkLst>
            <pc:docMk/>
            <pc:sldMk cId="249331440" sldId="965"/>
            <ac:spMk id="26" creationId="{CF8E17AD-6FE2-DAB8-2612-6A9D3DF3EE7C}"/>
          </ac:spMkLst>
        </pc:spChg>
        <pc:spChg chg="mod">
          <ac:chgData name="Phillip Kaufman" userId="c001b2a046940d7c" providerId="LiveId" clId="{5CB25B10-5B1C-4017-B167-ED3104435743}" dt="2024-05-27T07:12:55.442" v="8401" actId="165"/>
          <ac:spMkLst>
            <pc:docMk/>
            <pc:sldMk cId="249331440" sldId="965"/>
            <ac:spMk id="27" creationId="{15B1FA52-8937-FE9C-1BF5-A7A6F77CE080}"/>
          </ac:spMkLst>
        </pc:spChg>
        <pc:spChg chg="mod">
          <ac:chgData name="Phillip Kaufman" userId="c001b2a046940d7c" providerId="LiveId" clId="{5CB25B10-5B1C-4017-B167-ED3104435743}" dt="2024-05-27T07:12:55.442" v="8401" actId="165"/>
          <ac:spMkLst>
            <pc:docMk/>
            <pc:sldMk cId="249331440" sldId="965"/>
            <ac:spMk id="28" creationId="{D7B5B445-098C-B6C9-C9D5-EA9EE5164E64}"/>
          </ac:spMkLst>
        </pc:spChg>
        <pc:spChg chg="mod">
          <ac:chgData name="Phillip Kaufman" userId="c001b2a046940d7c" providerId="LiveId" clId="{5CB25B10-5B1C-4017-B167-ED3104435743}" dt="2024-05-27T07:12:55.442" v="8401" actId="165"/>
          <ac:spMkLst>
            <pc:docMk/>
            <pc:sldMk cId="249331440" sldId="965"/>
            <ac:spMk id="29" creationId="{6A769139-9D0B-99B4-6A34-F89D10AD0775}"/>
          </ac:spMkLst>
        </pc:spChg>
        <pc:spChg chg="mod">
          <ac:chgData name="Phillip Kaufman" userId="c001b2a046940d7c" providerId="LiveId" clId="{5CB25B10-5B1C-4017-B167-ED3104435743}" dt="2024-05-27T07:12:55.442" v="8401" actId="165"/>
          <ac:spMkLst>
            <pc:docMk/>
            <pc:sldMk cId="249331440" sldId="965"/>
            <ac:spMk id="30" creationId="{FBED79A6-AB92-EF99-A104-84D3A962A18A}"/>
          </ac:spMkLst>
        </pc:spChg>
        <pc:spChg chg="add mod">
          <ac:chgData name="Phillip Kaufman" userId="c001b2a046940d7c" providerId="LiveId" clId="{5CB25B10-5B1C-4017-B167-ED3104435743}" dt="2024-05-14T03:17:38.443" v="138" actId="1076"/>
          <ac:spMkLst>
            <pc:docMk/>
            <pc:sldMk cId="249331440" sldId="965"/>
            <ac:spMk id="59" creationId="{ACFDC5D2-BB3C-E0CD-0BED-0BD1267C772A}"/>
          </ac:spMkLst>
        </pc:spChg>
        <pc:spChg chg="add mod">
          <ac:chgData name="Phillip Kaufman" userId="c001b2a046940d7c" providerId="LiveId" clId="{5CB25B10-5B1C-4017-B167-ED3104435743}" dt="2024-05-14T03:17:45.341" v="140"/>
          <ac:spMkLst>
            <pc:docMk/>
            <pc:sldMk cId="249331440" sldId="965"/>
            <ac:spMk id="60" creationId="{CA48AF23-3180-60ED-538F-BF9667DB775D}"/>
          </ac:spMkLst>
        </pc:spChg>
        <pc:spChg chg="add mod">
          <ac:chgData name="Phillip Kaufman" userId="c001b2a046940d7c" providerId="LiveId" clId="{5CB25B10-5B1C-4017-B167-ED3104435743}" dt="2024-05-23T04:54:15.798" v="6059" actId="20577"/>
          <ac:spMkLst>
            <pc:docMk/>
            <pc:sldMk cId="249331440" sldId="965"/>
            <ac:spMk id="61" creationId="{49A9BD8C-6956-F6FB-565D-929D605D83F8}"/>
          </ac:spMkLst>
        </pc:spChg>
        <pc:spChg chg="add mod">
          <ac:chgData name="Phillip Kaufman" userId="c001b2a046940d7c" providerId="LiveId" clId="{5CB25B10-5B1C-4017-B167-ED3104435743}" dt="2024-05-30T06:27:43.372" v="9693" actId="1076"/>
          <ac:spMkLst>
            <pc:docMk/>
            <pc:sldMk cId="249331440" sldId="965"/>
            <ac:spMk id="62" creationId="{F4F8B367-B9C4-B99E-44D8-56C4D9A97465}"/>
          </ac:spMkLst>
        </pc:spChg>
        <pc:grpChg chg="add del mod topLvl">
          <ac:chgData name="Phillip Kaufman" userId="c001b2a046940d7c" providerId="LiveId" clId="{5CB25B10-5B1C-4017-B167-ED3104435743}" dt="2024-05-30T19:32:38.543" v="9878" actId="165"/>
          <ac:grpSpMkLst>
            <pc:docMk/>
            <pc:sldMk cId="249331440" sldId="965"/>
            <ac:grpSpMk id="4" creationId="{388984B0-2F80-742D-A4DF-188DB30E8A68}"/>
          </ac:grpSpMkLst>
        </pc:grpChg>
        <pc:grpChg chg="mod topLvl">
          <ac:chgData name="Phillip Kaufman" userId="c001b2a046940d7c" providerId="LiveId" clId="{5CB25B10-5B1C-4017-B167-ED3104435743}" dt="2024-05-30T19:32:51.259" v="9880" actId="164"/>
          <ac:grpSpMkLst>
            <pc:docMk/>
            <pc:sldMk cId="249331440" sldId="965"/>
            <ac:grpSpMk id="5" creationId="{BFF55684-2D5E-8911-07E8-42EC17C3933A}"/>
          </ac:grpSpMkLst>
        </pc:grpChg>
        <pc:grpChg chg="mod topLvl">
          <ac:chgData name="Phillip Kaufman" userId="c001b2a046940d7c" providerId="LiveId" clId="{5CB25B10-5B1C-4017-B167-ED3104435743}" dt="2024-05-30T19:32:46.432" v="9879" actId="164"/>
          <ac:grpSpMkLst>
            <pc:docMk/>
            <pc:sldMk cId="249331440" sldId="965"/>
            <ac:grpSpMk id="7" creationId="{AC80A02A-963C-B24B-41F4-E62ACA78911F}"/>
          </ac:grpSpMkLst>
        </pc:grpChg>
        <pc:grpChg chg="mod">
          <ac:chgData name="Phillip Kaufman" userId="c001b2a046940d7c" providerId="LiveId" clId="{5CB25B10-5B1C-4017-B167-ED3104435743}" dt="2024-05-27T07:12:55.442" v="8401" actId="165"/>
          <ac:grpSpMkLst>
            <pc:docMk/>
            <pc:sldMk cId="249331440" sldId="965"/>
            <ac:grpSpMk id="9" creationId="{410F7154-1807-C07E-A1DA-190A4F8B9FB2}"/>
          </ac:grpSpMkLst>
        </pc:grpChg>
        <pc:grpChg chg="mod">
          <ac:chgData name="Phillip Kaufman" userId="c001b2a046940d7c" providerId="LiveId" clId="{5CB25B10-5B1C-4017-B167-ED3104435743}" dt="2024-05-27T07:12:55.442" v="8401" actId="165"/>
          <ac:grpSpMkLst>
            <pc:docMk/>
            <pc:sldMk cId="249331440" sldId="965"/>
            <ac:grpSpMk id="10" creationId="{9176A556-2C68-7038-C72E-9A1C7F14A3B5}"/>
          </ac:grpSpMkLst>
        </pc:grpChg>
        <pc:grpChg chg="mod">
          <ac:chgData name="Phillip Kaufman" userId="c001b2a046940d7c" providerId="LiveId" clId="{5CB25B10-5B1C-4017-B167-ED3104435743}" dt="2024-05-30T19:32:38.543" v="9878" actId="165"/>
          <ac:grpSpMkLst>
            <pc:docMk/>
            <pc:sldMk cId="249331440" sldId="965"/>
            <ac:grpSpMk id="11" creationId="{9F5BDD80-E7EE-B970-17EF-DEA97262B515}"/>
          </ac:grpSpMkLst>
        </pc:grpChg>
        <pc:grpChg chg="mod">
          <ac:chgData name="Phillip Kaufman" userId="c001b2a046940d7c" providerId="LiveId" clId="{5CB25B10-5B1C-4017-B167-ED3104435743}" dt="2024-05-27T07:12:55.442" v="8401" actId="165"/>
          <ac:grpSpMkLst>
            <pc:docMk/>
            <pc:sldMk cId="249331440" sldId="965"/>
            <ac:grpSpMk id="13" creationId="{267B2EA6-2580-C916-22E1-B9003AF7ED81}"/>
          </ac:grpSpMkLst>
        </pc:grpChg>
        <pc:grpChg chg="add del mod">
          <ac:chgData name="Phillip Kaufman" userId="c001b2a046940d7c" providerId="LiveId" clId="{5CB25B10-5B1C-4017-B167-ED3104435743}" dt="2024-05-27T07:11:07.430" v="8380" actId="165"/>
          <ac:grpSpMkLst>
            <pc:docMk/>
            <pc:sldMk cId="249331440" sldId="965"/>
            <ac:grpSpMk id="16" creationId="{27EEF844-4A2A-C60E-0E5F-73E1AFA25700}"/>
          </ac:grpSpMkLst>
        </pc:grpChg>
        <pc:grpChg chg="add mod">
          <ac:chgData name="Phillip Kaufman" userId="c001b2a046940d7c" providerId="LiveId" clId="{5CB25B10-5B1C-4017-B167-ED3104435743}" dt="2024-05-30T19:32:51.259" v="9880" actId="164"/>
          <ac:grpSpMkLst>
            <pc:docMk/>
            <pc:sldMk cId="249331440" sldId="965"/>
            <ac:grpSpMk id="20" creationId="{B4AB1579-565B-44D8-A30F-CEEF20614E8B}"/>
          </ac:grpSpMkLst>
        </pc:grpChg>
        <pc:grpChg chg="add mod">
          <ac:chgData name="Phillip Kaufman" userId="c001b2a046940d7c" providerId="LiveId" clId="{5CB25B10-5B1C-4017-B167-ED3104435743}" dt="2024-05-27T07:11:11.678" v="8381"/>
          <ac:grpSpMkLst>
            <pc:docMk/>
            <pc:sldMk cId="249331440" sldId="965"/>
            <ac:grpSpMk id="20" creationId="{BB8D8F56-DF57-2EEF-FA5B-5E03A7F95962}"/>
          </ac:grpSpMkLst>
        </pc:grpChg>
        <pc:grpChg chg="mod">
          <ac:chgData name="Phillip Kaufman" userId="c001b2a046940d7c" providerId="LiveId" clId="{5CB25B10-5B1C-4017-B167-ED3104435743}" dt="2024-05-27T07:12:55.442" v="8401" actId="165"/>
          <ac:grpSpMkLst>
            <pc:docMk/>
            <pc:sldMk cId="249331440" sldId="965"/>
            <ac:grpSpMk id="31" creationId="{5B06A0B3-6031-87D4-2ADF-343D3B643DB0}"/>
          </ac:grpSpMkLst>
        </pc:grpChg>
        <pc:grpChg chg="add del mod">
          <ac:chgData name="Phillip Kaufman" userId="c001b2a046940d7c" providerId="LiveId" clId="{5CB25B10-5B1C-4017-B167-ED3104435743}" dt="2024-05-19T23:17:55.263" v="2854" actId="165"/>
          <ac:grpSpMkLst>
            <pc:docMk/>
            <pc:sldMk cId="249331440" sldId="965"/>
            <ac:grpSpMk id="63" creationId="{3EE3C5FC-1BD1-FB26-213A-DF76F39A4D70}"/>
          </ac:grpSpMkLst>
        </pc:grpChg>
        <pc:grpChg chg="add mod">
          <ac:chgData name="Phillip Kaufman" userId="c001b2a046940d7c" providerId="LiveId" clId="{5CB25B10-5B1C-4017-B167-ED3104435743}" dt="2024-05-30T19:32:51.259" v="9880" actId="164"/>
          <ac:grpSpMkLst>
            <pc:docMk/>
            <pc:sldMk cId="249331440" sldId="965"/>
            <ac:grpSpMk id="63" creationId="{5FB7871A-58DF-B723-54CA-B60278C92296}"/>
          </ac:grpSpMkLst>
        </pc:grpChg>
        <pc:grpChg chg="mod">
          <ac:chgData name="Phillip Kaufman" userId="c001b2a046940d7c" providerId="LiveId" clId="{5CB25B10-5B1C-4017-B167-ED3104435743}" dt="2024-05-27T07:11:11.678" v="8381"/>
          <ac:grpSpMkLst>
            <pc:docMk/>
            <pc:sldMk cId="249331440" sldId="965"/>
            <ac:grpSpMk id="63" creationId="{E92C5806-A81B-D1E7-9D8C-63865D278A81}"/>
          </ac:grpSpMkLst>
        </pc:grpChg>
        <pc:grpChg chg="mod">
          <ac:chgData name="Phillip Kaufman" userId="c001b2a046940d7c" providerId="LiveId" clId="{5CB25B10-5B1C-4017-B167-ED3104435743}" dt="2024-05-27T07:11:11.678" v="8381"/>
          <ac:grpSpMkLst>
            <pc:docMk/>
            <pc:sldMk cId="249331440" sldId="965"/>
            <ac:grpSpMk id="65" creationId="{3D99F4AA-0E16-AD31-D2C6-0B7EDC971DEB}"/>
          </ac:grpSpMkLst>
        </pc:grpChg>
        <pc:grpChg chg="add del mod">
          <ac:chgData name="Phillip Kaufman" userId="c001b2a046940d7c" providerId="LiveId" clId="{5CB25B10-5B1C-4017-B167-ED3104435743}" dt="2024-05-27T07:12:55.442" v="8401" actId="165"/>
          <ac:grpSpMkLst>
            <pc:docMk/>
            <pc:sldMk cId="249331440" sldId="965"/>
            <ac:grpSpMk id="97" creationId="{7B0FF611-4990-0213-83E2-F28D99F068D8}"/>
          </ac:grpSpMkLst>
        </pc:grpChg>
        <pc:cxnChg chg="mod topLvl">
          <ac:chgData name="Phillip Kaufman" userId="c001b2a046940d7c" providerId="LiveId" clId="{5CB25B10-5B1C-4017-B167-ED3104435743}" dt="2024-05-30T19:32:38.543" v="9878" actId="165"/>
          <ac:cxnSpMkLst>
            <pc:docMk/>
            <pc:sldMk cId="249331440" sldId="965"/>
            <ac:cxnSpMk id="6" creationId="{78F7DC32-4A40-C656-F637-622BFF5BB670}"/>
          </ac:cxnSpMkLst>
        </pc:cxnChg>
        <pc:cxnChg chg="mod">
          <ac:chgData name="Phillip Kaufman" userId="c001b2a046940d7c" providerId="LiveId" clId="{5CB25B10-5B1C-4017-B167-ED3104435743}" dt="2024-05-30T19:32:38.543" v="9878" actId="165"/>
          <ac:cxnSpMkLst>
            <pc:docMk/>
            <pc:sldMk cId="249331440" sldId="965"/>
            <ac:cxnSpMk id="12" creationId="{55B0DE53-BE6B-EB71-6687-184B74E63872}"/>
          </ac:cxnSpMkLst>
        </pc:cxnChg>
        <pc:cxnChg chg="mod">
          <ac:chgData name="Phillip Kaufman" userId="c001b2a046940d7c" providerId="LiveId" clId="{5CB25B10-5B1C-4017-B167-ED3104435743}" dt="2024-05-30T19:32:38.543" v="9878" actId="165"/>
          <ac:cxnSpMkLst>
            <pc:docMk/>
            <pc:sldMk cId="249331440" sldId="965"/>
            <ac:cxnSpMk id="14" creationId="{DE1270EC-ACEB-D1D5-9042-47327B9B4317}"/>
          </ac:cxnSpMkLst>
        </pc:cxnChg>
        <pc:cxnChg chg="mod">
          <ac:chgData name="Phillip Kaufman" userId="c001b2a046940d7c" providerId="LiveId" clId="{5CB25B10-5B1C-4017-B167-ED3104435743}" dt="2024-05-30T19:32:38.543" v="9878" actId="165"/>
          <ac:cxnSpMkLst>
            <pc:docMk/>
            <pc:sldMk cId="249331440" sldId="965"/>
            <ac:cxnSpMk id="15" creationId="{684D4064-3D0D-813A-CD7C-436CDC32A5C2}"/>
          </ac:cxnSpMkLst>
        </pc:cxnChg>
        <pc:cxnChg chg="mod">
          <ac:chgData name="Phillip Kaufman" userId="c001b2a046940d7c" providerId="LiveId" clId="{5CB25B10-5B1C-4017-B167-ED3104435743}" dt="2024-05-30T19:32:38.543" v="9878" actId="165"/>
          <ac:cxnSpMkLst>
            <pc:docMk/>
            <pc:sldMk cId="249331440" sldId="965"/>
            <ac:cxnSpMk id="19" creationId="{903062DC-6884-5B21-9843-F8B1171805F7}"/>
          </ac:cxnSpMkLst>
        </pc:cxnChg>
        <pc:cxnChg chg="mod">
          <ac:chgData name="Phillip Kaufman" userId="c001b2a046940d7c" providerId="LiveId" clId="{5CB25B10-5B1C-4017-B167-ED3104435743}" dt="2024-05-30T19:32:38.543" v="9878" actId="165"/>
          <ac:cxnSpMkLst>
            <pc:docMk/>
            <pc:sldMk cId="249331440" sldId="965"/>
            <ac:cxnSpMk id="22" creationId="{E3B511AE-6AE5-E41C-6706-ECC7407DC82B}"/>
          </ac:cxnSpMkLst>
        </pc:cxnChg>
        <pc:cxnChg chg="mod">
          <ac:chgData name="Phillip Kaufman" userId="c001b2a046940d7c" providerId="LiveId" clId="{5CB25B10-5B1C-4017-B167-ED3104435743}" dt="2024-05-30T19:32:38.543" v="9878" actId="165"/>
          <ac:cxnSpMkLst>
            <pc:docMk/>
            <pc:sldMk cId="249331440" sldId="965"/>
            <ac:cxnSpMk id="24" creationId="{075B21F3-81BC-DD22-7903-B596D9D5BD52}"/>
          </ac:cxnSpMkLst>
        </pc:cxnChg>
        <pc:cxnChg chg="mod">
          <ac:chgData name="Phillip Kaufman" userId="c001b2a046940d7c" providerId="LiveId" clId="{5CB25B10-5B1C-4017-B167-ED3104435743}" dt="2024-05-27T07:12:55.442" v="8401" actId="165"/>
          <ac:cxnSpMkLst>
            <pc:docMk/>
            <pc:sldMk cId="249331440" sldId="965"/>
            <ac:cxnSpMk id="32" creationId="{CC27624F-4A69-C89A-D406-F904D927C741}"/>
          </ac:cxnSpMkLst>
        </pc:cxnChg>
        <pc:cxnChg chg="mod">
          <ac:chgData name="Phillip Kaufman" userId="c001b2a046940d7c" providerId="LiveId" clId="{5CB25B10-5B1C-4017-B167-ED3104435743}" dt="2024-05-27T07:12:55.442" v="8401" actId="165"/>
          <ac:cxnSpMkLst>
            <pc:docMk/>
            <pc:sldMk cId="249331440" sldId="965"/>
            <ac:cxnSpMk id="33" creationId="{D4D6D2F6-D833-E6D1-915A-1A096C81921D}"/>
          </ac:cxnSpMkLst>
        </pc:cxnChg>
        <pc:cxnChg chg="mod">
          <ac:chgData name="Phillip Kaufman" userId="c001b2a046940d7c" providerId="LiveId" clId="{5CB25B10-5B1C-4017-B167-ED3104435743}" dt="2024-05-30T19:32:38.543" v="9878" actId="165"/>
          <ac:cxnSpMkLst>
            <pc:docMk/>
            <pc:sldMk cId="249331440" sldId="965"/>
            <ac:cxnSpMk id="34" creationId="{FC44B596-7AC5-54ED-2033-1D62D0E285F6}"/>
          </ac:cxnSpMkLst>
        </pc:cxnChg>
        <pc:cxnChg chg="mod">
          <ac:chgData name="Phillip Kaufman" userId="c001b2a046940d7c" providerId="LiveId" clId="{5CB25B10-5B1C-4017-B167-ED3104435743}" dt="2024-05-30T19:32:38.543" v="9878" actId="165"/>
          <ac:cxnSpMkLst>
            <pc:docMk/>
            <pc:sldMk cId="249331440" sldId="965"/>
            <ac:cxnSpMk id="35" creationId="{8A319405-762F-259E-BEF6-C7960C0F6FC9}"/>
          </ac:cxnSpMkLst>
        </pc:cxnChg>
        <pc:cxnChg chg="mod">
          <ac:chgData name="Phillip Kaufman" userId="c001b2a046940d7c" providerId="LiveId" clId="{5CB25B10-5B1C-4017-B167-ED3104435743}" dt="2024-05-30T19:32:38.543" v="9878" actId="165"/>
          <ac:cxnSpMkLst>
            <pc:docMk/>
            <pc:sldMk cId="249331440" sldId="965"/>
            <ac:cxnSpMk id="36" creationId="{C3C0F19C-8688-0653-A5B5-A1366460B989}"/>
          </ac:cxnSpMkLst>
        </pc:cxnChg>
        <pc:cxnChg chg="mod">
          <ac:chgData name="Phillip Kaufman" userId="c001b2a046940d7c" providerId="LiveId" clId="{5CB25B10-5B1C-4017-B167-ED3104435743}" dt="2024-05-30T19:32:38.543" v="9878" actId="165"/>
          <ac:cxnSpMkLst>
            <pc:docMk/>
            <pc:sldMk cId="249331440" sldId="965"/>
            <ac:cxnSpMk id="37" creationId="{6CBEEF99-47C3-AE17-EA13-AE97B823249D}"/>
          </ac:cxnSpMkLst>
        </pc:cxnChg>
        <pc:cxnChg chg="mod">
          <ac:chgData name="Phillip Kaufman" userId="c001b2a046940d7c" providerId="LiveId" clId="{5CB25B10-5B1C-4017-B167-ED3104435743}" dt="2024-05-30T19:32:38.543" v="9878" actId="165"/>
          <ac:cxnSpMkLst>
            <pc:docMk/>
            <pc:sldMk cId="249331440" sldId="965"/>
            <ac:cxnSpMk id="38" creationId="{6853A0A7-1E96-C727-045B-39E004A5BA4C}"/>
          </ac:cxnSpMkLst>
        </pc:cxnChg>
        <pc:cxnChg chg="mod">
          <ac:chgData name="Phillip Kaufman" userId="c001b2a046940d7c" providerId="LiveId" clId="{5CB25B10-5B1C-4017-B167-ED3104435743}" dt="2024-05-30T19:32:38.543" v="9878" actId="165"/>
          <ac:cxnSpMkLst>
            <pc:docMk/>
            <pc:sldMk cId="249331440" sldId="965"/>
            <ac:cxnSpMk id="39" creationId="{950E0B5F-9E2B-FACB-1D9E-084C2DAE6BE1}"/>
          </ac:cxnSpMkLst>
        </pc:cxnChg>
        <pc:cxnChg chg="mod">
          <ac:chgData name="Phillip Kaufman" userId="c001b2a046940d7c" providerId="LiveId" clId="{5CB25B10-5B1C-4017-B167-ED3104435743}" dt="2024-05-30T19:32:38.543" v="9878" actId="165"/>
          <ac:cxnSpMkLst>
            <pc:docMk/>
            <pc:sldMk cId="249331440" sldId="965"/>
            <ac:cxnSpMk id="40" creationId="{1C47CFC8-0FFF-5838-A500-20645E91879D}"/>
          </ac:cxnSpMkLst>
        </pc:cxnChg>
        <pc:cxnChg chg="mod">
          <ac:chgData name="Phillip Kaufman" userId="c001b2a046940d7c" providerId="LiveId" clId="{5CB25B10-5B1C-4017-B167-ED3104435743}" dt="2024-05-30T19:32:38.543" v="9878" actId="165"/>
          <ac:cxnSpMkLst>
            <pc:docMk/>
            <pc:sldMk cId="249331440" sldId="965"/>
            <ac:cxnSpMk id="41" creationId="{996A5153-49E1-92D3-52BB-D635E859CDBC}"/>
          </ac:cxnSpMkLst>
        </pc:cxnChg>
        <pc:cxnChg chg="mod">
          <ac:chgData name="Phillip Kaufman" userId="c001b2a046940d7c" providerId="LiveId" clId="{5CB25B10-5B1C-4017-B167-ED3104435743}" dt="2024-05-30T19:32:38.543" v="9878" actId="165"/>
          <ac:cxnSpMkLst>
            <pc:docMk/>
            <pc:sldMk cId="249331440" sldId="965"/>
            <ac:cxnSpMk id="42" creationId="{529063C0-005C-6042-9549-0070162634D9}"/>
          </ac:cxnSpMkLst>
        </pc:cxnChg>
        <pc:cxnChg chg="mod">
          <ac:chgData name="Phillip Kaufman" userId="c001b2a046940d7c" providerId="LiveId" clId="{5CB25B10-5B1C-4017-B167-ED3104435743}" dt="2024-05-30T19:32:38.543" v="9878" actId="165"/>
          <ac:cxnSpMkLst>
            <pc:docMk/>
            <pc:sldMk cId="249331440" sldId="965"/>
            <ac:cxnSpMk id="43" creationId="{C9068761-955B-8F89-7ECC-96BED9916268}"/>
          </ac:cxnSpMkLst>
        </pc:cxnChg>
        <pc:cxnChg chg="mod">
          <ac:chgData name="Phillip Kaufman" userId="c001b2a046940d7c" providerId="LiveId" clId="{5CB25B10-5B1C-4017-B167-ED3104435743}" dt="2024-05-30T19:32:38.543" v="9878" actId="165"/>
          <ac:cxnSpMkLst>
            <pc:docMk/>
            <pc:sldMk cId="249331440" sldId="965"/>
            <ac:cxnSpMk id="44" creationId="{CBEA9680-B25C-2429-8C6A-7DB3EB035C6C}"/>
          </ac:cxnSpMkLst>
        </pc:cxnChg>
        <pc:cxnChg chg="mod">
          <ac:chgData name="Phillip Kaufman" userId="c001b2a046940d7c" providerId="LiveId" clId="{5CB25B10-5B1C-4017-B167-ED3104435743}" dt="2024-05-30T19:32:38.543" v="9878" actId="165"/>
          <ac:cxnSpMkLst>
            <pc:docMk/>
            <pc:sldMk cId="249331440" sldId="965"/>
            <ac:cxnSpMk id="45" creationId="{EA5BED9E-740D-A830-7120-597712B2DA7A}"/>
          </ac:cxnSpMkLst>
        </pc:cxnChg>
        <pc:cxnChg chg="mod">
          <ac:chgData name="Phillip Kaufman" userId="c001b2a046940d7c" providerId="LiveId" clId="{5CB25B10-5B1C-4017-B167-ED3104435743}" dt="2024-05-30T19:32:38.543" v="9878" actId="165"/>
          <ac:cxnSpMkLst>
            <pc:docMk/>
            <pc:sldMk cId="249331440" sldId="965"/>
            <ac:cxnSpMk id="46" creationId="{E8C8B830-B46A-EC0D-695C-40EA74B7E5D8}"/>
          </ac:cxnSpMkLst>
        </pc:cxnChg>
        <pc:cxnChg chg="mod">
          <ac:chgData name="Phillip Kaufman" userId="c001b2a046940d7c" providerId="LiveId" clId="{5CB25B10-5B1C-4017-B167-ED3104435743}" dt="2024-05-30T19:32:38.543" v="9878" actId="165"/>
          <ac:cxnSpMkLst>
            <pc:docMk/>
            <pc:sldMk cId="249331440" sldId="965"/>
            <ac:cxnSpMk id="47" creationId="{2711FFA7-C705-79DA-8357-646F88F4B872}"/>
          </ac:cxnSpMkLst>
        </pc:cxnChg>
        <pc:cxnChg chg="mod">
          <ac:chgData name="Phillip Kaufman" userId="c001b2a046940d7c" providerId="LiveId" clId="{5CB25B10-5B1C-4017-B167-ED3104435743}" dt="2024-05-30T19:32:38.543" v="9878" actId="165"/>
          <ac:cxnSpMkLst>
            <pc:docMk/>
            <pc:sldMk cId="249331440" sldId="965"/>
            <ac:cxnSpMk id="48" creationId="{CB657306-5353-8831-DB9B-8D6262D8FCC3}"/>
          </ac:cxnSpMkLst>
        </pc:cxnChg>
        <pc:cxnChg chg="mod">
          <ac:chgData name="Phillip Kaufman" userId="c001b2a046940d7c" providerId="LiveId" clId="{5CB25B10-5B1C-4017-B167-ED3104435743}" dt="2024-05-30T19:32:38.543" v="9878" actId="165"/>
          <ac:cxnSpMkLst>
            <pc:docMk/>
            <pc:sldMk cId="249331440" sldId="965"/>
            <ac:cxnSpMk id="49" creationId="{91493334-3E78-0B14-36A8-C08E517A29A2}"/>
          </ac:cxnSpMkLst>
        </pc:cxnChg>
        <pc:cxnChg chg="mod">
          <ac:chgData name="Phillip Kaufman" userId="c001b2a046940d7c" providerId="LiveId" clId="{5CB25B10-5B1C-4017-B167-ED3104435743}" dt="2024-05-30T19:32:38.543" v="9878" actId="165"/>
          <ac:cxnSpMkLst>
            <pc:docMk/>
            <pc:sldMk cId="249331440" sldId="965"/>
            <ac:cxnSpMk id="50" creationId="{06326CB1-BC6C-2BEA-C41F-2767E31A00FC}"/>
          </ac:cxnSpMkLst>
        </pc:cxnChg>
        <pc:cxnChg chg="mod">
          <ac:chgData name="Phillip Kaufman" userId="c001b2a046940d7c" providerId="LiveId" clId="{5CB25B10-5B1C-4017-B167-ED3104435743}" dt="2024-05-30T19:32:38.543" v="9878" actId="165"/>
          <ac:cxnSpMkLst>
            <pc:docMk/>
            <pc:sldMk cId="249331440" sldId="965"/>
            <ac:cxnSpMk id="51" creationId="{D1151E6A-FC95-6613-B41F-D508704BEA41}"/>
          </ac:cxnSpMkLst>
        </pc:cxnChg>
        <pc:cxnChg chg="mod">
          <ac:chgData name="Phillip Kaufman" userId="c001b2a046940d7c" providerId="LiveId" clId="{5CB25B10-5B1C-4017-B167-ED3104435743}" dt="2024-05-30T19:32:38.543" v="9878" actId="165"/>
          <ac:cxnSpMkLst>
            <pc:docMk/>
            <pc:sldMk cId="249331440" sldId="965"/>
            <ac:cxnSpMk id="52" creationId="{F8C017BC-DAF5-BF58-04CD-6152CFC0214A}"/>
          </ac:cxnSpMkLst>
        </pc:cxnChg>
        <pc:cxnChg chg="mod">
          <ac:chgData name="Phillip Kaufman" userId="c001b2a046940d7c" providerId="LiveId" clId="{5CB25B10-5B1C-4017-B167-ED3104435743}" dt="2024-05-30T19:32:38.543" v="9878" actId="165"/>
          <ac:cxnSpMkLst>
            <pc:docMk/>
            <pc:sldMk cId="249331440" sldId="965"/>
            <ac:cxnSpMk id="53" creationId="{582EA28F-E371-3328-F058-F337B8C9526C}"/>
          </ac:cxnSpMkLst>
        </pc:cxnChg>
        <pc:cxnChg chg="mod">
          <ac:chgData name="Phillip Kaufman" userId="c001b2a046940d7c" providerId="LiveId" clId="{5CB25B10-5B1C-4017-B167-ED3104435743}" dt="2024-05-30T19:32:38.543" v="9878" actId="165"/>
          <ac:cxnSpMkLst>
            <pc:docMk/>
            <pc:sldMk cId="249331440" sldId="965"/>
            <ac:cxnSpMk id="54" creationId="{2976959B-58B3-BE66-5CA6-554276EC06D8}"/>
          </ac:cxnSpMkLst>
        </pc:cxnChg>
        <pc:cxnChg chg="mod">
          <ac:chgData name="Phillip Kaufman" userId="c001b2a046940d7c" providerId="LiveId" clId="{5CB25B10-5B1C-4017-B167-ED3104435743}" dt="2024-05-30T19:32:38.543" v="9878" actId="165"/>
          <ac:cxnSpMkLst>
            <pc:docMk/>
            <pc:sldMk cId="249331440" sldId="965"/>
            <ac:cxnSpMk id="55" creationId="{F4EF4C9E-6816-5D00-5CFF-0B4646CAEC7E}"/>
          </ac:cxnSpMkLst>
        </pc:cxnChg>
        <pc:cxnChg chg="mod">
          <ac:chgData name="Phillip Kaufman" userId="c001b2a046940d7c" providerId="LiveId" clId="{5CB25B10-5B1C-4017-B167-ED3104435743}" dt="2024-05-30T19:32:38.543" v="9878" actId="165"/>
          <ac:cxnSpMkLst>
            <pc:docMk/>
            <pc:sldMk cId="249331440" sldId="965"/>
            <ac:cxnSpMk id="56" creationId="{AD75EEFF-7C1C-46BF-F085-D2876F639B85}"/>
          </ac:cxnSpMkLst>
        </pc:cxnChg>
        <pc:cxnChg chg="mod">
          <ac:chgData name="Phillip Kaufman" userId="c001b2a046940d7c" providerId="LiveId" clId="{5CB25B10-5B1C-4017-B167-ED3104435743}" dt="2024-05-30T19:32:38.543" v="9878" actId="165"/>
          <ac:cxnSpMkLst>
            <pc:docMk/>
            <pc:sldMk cId="249331440" sldId="965"/>
            <ac:cxnSpMk id="57" creationId="{9D0767CB-B73D-6849-4768-5B9D1A6D448E}"/>
          </ac:cxnSpMkLst>
        </pc:cxnChg>
        <pc:cxnChg chg="mod">
          <ac:chgData name="Phillip Kaufman" userId="c001b2a046940d7c" providerId="LiveId" clId="{5CB25B10-5B1C-4017-B167-ED3104435743}" dt="2024-05-30T19:32:38.543" v="9878" actId="165"/>
          <ac:cxnSpMkLst>
            <pc:docMk/>
            <pc:sldMk cId="249331440" sldId="965"/>
            <ac:cxnSpMk id="58" creationId="{86E322BE-86EB-120B-E194-127108CF4E37}"/>
          </ac:cxnSpMkLst>
        </pc:cxnChg>
        <pc:cxnChg chg="mod">
          <ac:chgData name="Phillip Kaufman" userId="c001b2a046940d7c" providerId="LiveId" clId="{5CB25B10-5B1C-4017-B167-ED3104435743}" dt="2024-05-27T07:11:11.678" v="8381"/>
          <ac:cxnSpMkLst>
            <pc:docMk/>
            <pc:sldMk cId="249331440" sldId="965"/>
            <ac:cxnSpMk id="64" creationId="{94F79F6F-1687-4F96-57B7-F73EF800B21F}"/>
          </ac:cxnSpMkLst>
        </pc:cxnChg>
        <pc:cxnChg chg="mod">
          <ac:chgData name="Phillip Kaufman" userId="c001b2a046940d7c" providerId="LiveId" clId="{5CB25B10-5B1C-4017-B167-ED3104435743}" dt="2024-05-27T07:11:11.678" v="8381"/>
          <ac:cxnSpMkLst>
            <pc:docMk/>
            <pc:sldMk cId="249331440" sldId="965"/>
            <ac:cxnSpMk id="66" creationId="{982DCD2A-12D2-FDE1-D598-C353E4E6E2DC}"/>
          </ac:cxnSpMkLst>
        </pc:cxnChg>
        <pc:cxnChg chg="mod">
          <ac:chgData name="Phillip Kaufman" userId="c001b2a046940d7c" providerId="LiveId" clId="{5CB25B10-5B1C-4017-B167-ED3104435743}" dt="2024-05-27T07:11:11.678" v="8381"/>
          <ac:cxnSpMkLst>
            <pc:docMk/>
            <pc:sldMk cId="249331440" sldId="965"/>
            <ac:cxnSpMk id="67" creationId="{75F8DC48-FEFB-5546-3657-1B81D930CCC5}"/>
          </ac:cxnSpMkLst>
        </pc:cxnChg>
        <pc:cxnChg chg="mod">
          <ac:chgData name="Phillip Kaufman" userId="c001b2a046940d7c" providerId="LiveId" clId="{5CB25B10-5B1C-4017-B167-ED3104435743}" dt="2024-05-27T07:11:11.678" v="8381"/>
          <ac:cxnSpMkLst>
            <pc:docMk/>
            <pc:sldMk cId="249331440" sldId="965"/>
            <ac:cxnSpMk id="68" creationId="{7B8EC037-62A0-FE0D-D339-C2A0AC822E53}"/>
          </ac:cxnSpMkLst>
        </pc:cxnChg>
        <pc:cxnChg chg="mod">
          <ac:chgData name="Phillip Kaufman" userId="c001b2a046940d7c" providerId="LiveId" clId="{5CB25B10-5B1C-4017-B167-ED3104435743}" dt="2024-05-27T07:11:11.678" v="8381"/>
          <ac:cxnSpMkLst>
            <pc:docMk/>
            <pc:sldMk cId="249331440" sldId="965"/>
            <ac:cxnSpMk id="69" creationId="{3B50DE75-3878-6C6E-BF3D-E620A195CE90}"/>
          </ac:cxnSpMkLst>
        </pc:cxnChg>
        <pc:cxnChg chg="mod">
          <ac:chgData name="Phillip Kaufman" userId="c001b2a046940d7c" providerId="LiveId" clId="{5CB25B10-5B1C-4017-B167-ED3104435743}" dt="2024-05-27T07:11:11.678" v="8381"/>
          <ac:cxnSpMkLst>
            <pc:docMk/>
            <pc:sldMk cId="249331440" sldId="965"/>
            <ac:cxnSpMk id="70" creationId="{6AA272AE-2B7E-E950-ADF8-FE12935E7304}"/>
          </ac:cxnSpMkLst>
        </pc:cxnChg>
        <pc:cxnChg chg="mod">
          <ac:chgData name="Phillip Kaufman" userId="c001b2a046940d7c" providerId="LiveId" clId="{5CB25B10-5B1C-4017-B167-ED3104435743}" dt="2024-05-27T07:11:11.678" v="8381"/>
          <ac:cxnSpMkLst>
            <pc:docMk/>
            <pc:sldMk cId="249331440" sldId="965"/>
            <ac:cxnSpMk id="71" creationId="{0231D233-6EF8-5F81-E40E-F9038AE339AE}"/>
          </ac:cxnSpMkLst>
        </pc:cxnChg>
        <pc:cxnChg chg="mod">
          <ac:chgData name="Phillip Kaufman" userId="c001b2a046940d7c" providerId="LiveId" clId="{5CB25B10-5B1C-4017-B167-ED3104435743}" dt="2024-05-27T07:11:11.678" v="8381"/>
          <ac:cxnSpMkLst>
            <pc:docMk/>
            <pc:sldMk cId="249331440" sldId="965"/>
            <ac:cxnSpMk id="72" creationId="{5ECDBAF7-B247-98B3-B3B1-1963AC664A0D}"/>
          </ac:cxnSpMkLst>
        </pc:cxnChg>
        <pc:cxnChg chg="mod">
          <ac:chgData name="Phillip Kaufman" userId="c001b2a046940d7c" providerId="LiveId" clId="{5CB25B10-5B1C-4017-B167-ED3104435743}" dt="2024-05-27T07:11:11.678" v="8381"/>
          <ac:cxnSpMkLst>
            <pc:docMk/>
            <pc:sldMk cId="249331440" sldId="965"/>
            <ac:cxnSpMk id="73" creationId="{C5F71D1C-4F55-0000-04B1-16C774FB8A86}"/>
          </ac:cxnSpMkLst>
        </pc:cxnChg>
        <pc:cxnChg chg="mod">
          <ac:chgData name="Phillip Kaufman" userId="c001b2a046940d7c" providerId="LiveId" clId="{5CB25B10-5B1C-4017-B167-ED3104435743}" dt="2024-05-27T07:11:11.678" v="8381"/>
          <ac:cxnSpMkLst>
            <pc:docMk/>
            <pc:sldMk cId="249331440" sldId="965"/>
            <ac:cxnSpMk id="74" creationId="{7B3B88D2-C83D-99B6-53FD-8CFB69BD6051}"/>
          </ac:cxnSpMkLst>
        </pc:cxnChg>
        <pc:cxnChg chg="mod">
          <ac:chgData name="Phillip Kaufman" userId="c001b2a046940d7c" providerId="LiveId" clId="{5CB25B10-5B1C-4017-B167-ED3104435743}" dt="2024-05-27T07:11:11.678" v="8381"/>
          <ac:cxnSpMkLst>
            <pc:docMk/>
            <pc:sldMk cId="249331440" sldId="965"/>
            <ac:cxnSpMk id="75" creationId="{0422A09E-A9C0-6C0B-2CCC-1492C8FC5869}"/>
          </ac:cxnSpMkLst>
        </pc:cxnChg>
        <pc:cxnChg chg="mod">
          <ac:chgData name="Phillip Kaufman" userId="c001b2a046940d7c" providerId="LiveId" clId="{5CB25B10-5B1C-4017-B167-ED3104435743}" dt="2024-05-27T07:11:11.678" v="8381"/>
          <ac:cxnSpMkLst>
            <pc:docMk/>
            <pc:sldMk cId="249331440" sldId="965"/>
            <ac:cxnSpMk id="76" creationId="{7F486C30-BCBF-ABE0-4503-998892250F37}"/>
          </ac:cxnSpMkLst>
        </pc:cxnChg>
        <pc:cxnChg chg="mod">
          <ac:chgData name="Phillip Kaufman" userId="c001b2a046940d7c" providerId="LiveId" clId="{5CB25B10-5B1C-4017-B167-ED3104435743}" dt="2024-05-27T07:11:11.678" v="8381"/>
          <ac:cxnSpMkLst>
            <pc:docMk/>
            <pc:sldMk cId="249331440" sldId="965"/>
            <ac:cxnSpMk id="77" creationId="{5A9F1B79-4FA5-B6AA-D060-D7619518141F}"/>
          </ac:cxnSpMkLst>
        </pc:cxnChg>
        <pc:cxnChg chg="mod">
          <ac:chgData name="Phillip Kaufman" userId="c001b2a046940d7c" providerId="LiveId" clId="{5CB25B10-5B1C-4017-B167-ED3104435743}" dt="2024-05-27T07:11:11.678" v="8381"/>
          <ac:cxnSpMkLst>
            <pc:docMk/>
            <pc:sldMk cId="249331440" sldId="965"/>
            <ac:cxnSpMk id="78" creationId="{BAFEB547-A555-D937-3178-D7E5B64DCA78}"/>
          </ac:cxnSpMkLst>
        </pc:cxnChg>
        <pc:cxnChg chg="mod">
          <ac:chgData name="Phillip Kaufman" userId="c001b2a046940d7c" providerId="LiveId" clId="{5CB25B10-5B1C-4017-B167-ED3104435743}" dt="2024-05-27T07:11:11.678" v="8381"/>
          <ac:cxnSpMkLst>
            <pc:docMk/>
            <pc:sldMk cId="249331440" sldId="965"/>
            <ac:cxnSpMk id="79" creationId="{0DCF2CD9-B8F0-26D8-DB29-42548774A783}"/>
          </ac:cxnSpMkLst>
        </pc:cxnChg>
        <pc:cxnChg chg="mod">
          <ac:chgData name="Phillip Kaufman" userId="c001b2a046940d7c" providerId="LiveId" clId="{5CB25B10-5B1C-4017-B167-ED3104435743}" dt="2024-05-27T07:11:11.678" v="8381"/>
          <ac:cxnSpMkLst>
            <pc:docMk/>
            <pc:sldMk cId="249331440" sldId="965"/>
            <ac:cxnSpMk id="80" creationId="{A07E00C2-0436-7610-DA2D-7E1D15EACCDC}"/>
          </ac:cxnSpMkLst>
        </pc:cxnChg>
        <pc:cxnChg chg="mod">
          <ac:chgData name="Phillip Kaufman" userId="c001b2a046940d7c" providerId="LiveId" clId="{5CB25B10-5B1C-4017-B167-ED3104435743}" dt="2024-05-27T07:11:11.678" v="8381"/>
          <ac:cxnSpMkLst>
            <pc:docMk/>
            <pc:sldMk cId="249331440" sldId="965"/>
            <ac:cxnSpMk id="81" creationId="{0C8383D2-809D-A5D2-942C-C7C6EA03D084}"/>
          </ac:cxnSpMkLst>
        </pc:cxnChg>
        <pc:cxnChg chg="mod">
          <ac:chgData name="Phillip Kaufman" userId="c001b2a046940d7c" providerId="LiveId" clId="{5CB25B10-5B1C-4017-B167-ED3104435743}" dt="2024-05-27T07:11:11.678" v="8381"/>
          <ac:cxnSpMkLst>
            <pc:docMk/>
            <pc:sldMk cId="249331440" sldId="965"/>
            <ac:cxnSpMk id="82" creationId="{767F9C63-F50B-5E86-C9FE-D1AE4A030E8B}"/>
          </ac:cxnSpMkLst>
        </pc:cxnChg>
        <pc:cxnChg chg="mod">
          <ac:chgData name="Phillip Kaufman" userId="c001b2a046940d7c" providerId="LiveId" clId="{5CB25B10-5B1C-4017-B167-ED3104435743}" dt="2024-05-27T07:11:11.678" v="8381"/>
          <ac:cxnSpMkLst>
            <pc:docMk/>
            <pc:sldMk cId="249331440" sldId="965"/>
            <ac:cxnSpMk id="83" creationId="{5659E3B7-E57D-0A58-C329-439093DF3851}"/>
          </ac:cxnSpMkLst>
        </pc:cxnChg>
        <pc:cxnChg chg="mod">
          <ac:chgData name="Phillip Kaufman" userId="c001b2a046940d7c" providerId="LiveId" clId="{5CB25B10-5B1C-4017-B167-ED3104435743}" dt="2024-05-27T07:11:11.678" v="8381"/>
          <ac:cxnSpMkLst>
            <pc:docMk/>
            <pc:sldMk cId="249331440" sldId="965"/>
            <ac:cxnSpMk id="84" creationId="{F5B0E926-554B-2AB3-93B9-97658963CFD3}"/>
          </ac:cxnSpMkLst>
        </pc:cxnChg>
        <pc:cxnChg chg="mod">
          <ac:chgData name="Phillip Kaufman" userId="c001b2a046940d7c" providerId="LiveId" clId="{5CB25B10-5B1C-4017-B167-ED3104435743}" dt="2024-05-27T07:11:11.678" v="8381"/>
          <ac:cxnSpMkLst>
            <pc:docMk/>
            <pc:sldMk cId="249331440" sldId="965"/>
            <ac:cxnSpMk id="85" creationId="{7B8BF60C-BAFA-5DF3-7A12-E346BF0AEB6B}"/>
          </ac:cxnSpMkLst>
        </pc:cxnChg>
        <pc:cxnChg chg="mod">
          <ac:chgData name="Phillip Kaufman" userId="c001b2a046940d7c" providerId="LiveId" clId="{5CB25B10-5B1C-4017-B167-ED3104435743}" dt="2024-05-27T07:11:11.678" v="8381"/>
          <ac:cxnSpMkLst>
            <pc:docMk/>
            <pc:sldMk cId="249331440" sldId="965"/>
            <ac:cxnSpMk id="86" creationId="{0AD03197-B7A4-2B69-28E9-30447F90F7B6}"/>
          </ac:cxnSpMkLst>
        </pc:cxnChg>
        <pc:cxnChg chg="mod">
          <ac:chgData name="Phillip Kaufman" userId="c001b2a046940d7c" providerId="LiveId" clId="{5CB25B10-5B1C-4017-B167-ED3104435743}" dt="2024-05-27T07:11:11.678" v="8381"/>
          <ac:cxnSpMkLst>
            <pc:docMk/>
            <pc:sldMk cId="249331440" sldId="965"/>
            <ac:cxnSpMk id="87" creationId="{AE3EB139-BE69-1FEA-909C-0C45F865ACE5}"/>
          </ac:cxnSpMkLst>
        </pc:cxnChg>
        <pc:cxnChg chg="mod">
          <ac:chgData name="Phillip Kaufman" userId="c001b2a046940d7c" providerId="LiveId" clId="{5CB25B10-5B1C-4017-B167-ED3104435743}" dt="2024-05-27T07:11:11.678" v="8381"/>
          <ac:cxnSpMkLst>
            <pc:docMk/>
            <pc:sldMk cId="249331440" sldId="965"/>
            <ac:cxnSpMk id="88" creationId="{969FFF21-670A-F9A3-A392-428F7A8C9A87}"/>
          </ac:cxnSpMkLst>
        </pc:cxnChg>
        <pc:cxnChg chg="mod">
          <ac:chgData name="Phillip Kaufman" userId="c001b2a046940d7c" providerId="LiveId" clId="{5CB25B10-5B1C-4017-B167-ED3104435743}" dt="2024-05-27T07:11:11.678" v="8381"/>
          <ac:cxnSpMkLst>
            <pc:docMk/>
            <pc:sldMk cId="249331440" sldId="965"/>
            <ac:cxnSpMk id="89" creationId="{1A280251-A007-F787-A35B-CAA2EDF80758}"/>
          </ac:cxnSpMkLst>
        </pc:cxnChg>
        <pc:cxnChg chg="mod">
          <ac:chgData name="Phillip Kaufman" userId="c001b2a046940d7c" providerId="LiveId" clId="{5CB25B10-5B1C-4017-B167-ED3104435743}" dt="2024-05-27T07:11:11.678" v="8381"/>
          <ac:cxnSpMkLst>
            <pc:docMk/>
            <pc:sldMk cId="249331440" sldId="965"/>
            <ac:cxnSpMk id="90" creationId="{5969E3C6-7B8C-E4F7-F8F1-51CCE14D395B}"/>
          </ac:cxnSpMkLst>
        </pc:cxnChg>
        <pc:cxnChg chg="mod">
          <ac:chgData name="Phillip Kaufman" userId="c001b2a046940d7c" providerId="LiveId" clId="{5CB25B10-5B1C-4017-B167-ED3104435743}" dt="2024-05-27T07:11:11.678" v="8381"/>
          <ac:cxnSpMkLst>
            <pc:docMk/>
            <pc:sldMk cId="249331440" sldId="965"/>
            <ac:cxnSpMk id="91" creationId="{566B77CF-EEDE-D62B-BD8C-AF1E43E042DF}"/>
          </ac:cxnSpMkLst>
        </pc:cxnChg>
        <pc:cxnChg chg="mod">
          <ac:chgData name="Phillip Kaufman" userId="c001b2a046940d7c" providerId="LiveId" clId="{5CB25B10-5B1C-4017-B167-ED3104435743}" dt="2024-05-27T07:11:11.678" v="8381"/>
          <ac:cxnSpMkLst>
            <pc:docMk/>
            <pc:sldMk cId="249331440" sldId="965"/>
            <ac:cxnSpMk id="92" creationId="{E1FB064C-5874-0904-691F-5763D02E7551}"/>
          </ac:cxnSpMkLst>
        </pc:cxnChg>
        <pc:cxnChg chg="mod">
          <ac:chgData name="Phillip Kaufman" userId="c001b2a046940d7c" providerId="LiveId" clId="{5CB25B10-5B1C-4017-B167-ED3104435743}" dt="2024-05-27T07:11:11.678" v="8381"/>
          <ac:cxnSpMkLst>
            <pc:docMk/>
            <pc:sldMk cId="249331440" sldId="965"/>
            <ac:cxnSpMk id="93" creationId="{9090E87C-E1AB-79CA-525A-F5EC23AD3A35}"/>
          </ac:cxnSpMkLst>
        </pc:cxnChg>
        <pc:cxnChg chg="mod">
          <ac:chgData name="Phillip Kaufman" userId="c001b2a046940d7c" providerId="LiveId" clId="{5CB25B10-5B1C-4017-B167-ED3104435743}" dt="2024-05-27T07:11:11.678" v="8381"/>
          <ac:cxnSpMkLst>
            <pc:docMk/>
            <pc:sldMk cId="249331440" sldId="965"/>
            <ac:cxnSpMk id="94" creationId="{0A6A2E1D-C30D-960F-EA6A-3CF99C4E57FA}"/>
          </ac:cxnSpMkLst>
        </pc:cxnChg>
        <pc:cxnChg chg="mod">
          <ac:chgData name="Phillip Kaufman" userId="c001b2a046940d7c" providerId="LiveId" clId="{5CB25B10-5B1C-4017-B167-ED3104435743}" dt="2024-05-27T07:11:11.678" v="8381"/>
          <ac:cxnSpMkLst>
            <pc:docMk/>
            <pc:sldMk cId="249331440" sldId="965"/>
            <ac:cxnSpMk id="95" creationId="{54651553-6D4E-9B4F-9961-4F794E41FF04}"/>
          </ac:cxnSpMkLst>
        </pc:cxnChg>
        <pc:cxnChg chg="mod">
          <ac:chgData name="Phillip Kaufman" userId="c001b2a046940d7c" providerId="LiveId" clId="{5CB25B10-5B1C-4017-B167-ED3104435743}" dt="2024-05-27T07:11:11.678" v="8381"/>
          <ac:cxnSpMkLst>
            <pc:docMk/>
            <pc:sldMk cId="249331440" sldId="965"/>
            <ac:cxnSpMk id="96" creationId="{A3CBC460-7709-FA78-BAFD-E7D7E1E87E8F}"/>
          </ac:cxnSpMkLst>
        </pc:cxnChg>
      </pc:sldChg>
      <pc:sldChg chg="add del ord">
        <pc:chgData name="Phillip Kaufman" userId="c001b2a046940d7c" providerId="LiveId" clId="{5CB25B10-5B1C-4017-B167-ED3104435743}" dt="2024-05-14T03:14:53.039" v="38" actId="2890"/>
        <pc:sldMkLst>
          <pc:docMk/>
          <pc:sldMk cId="755425513" sldId="965"/>
        </pc:sldMkLst>
      </pc:sldChg>
      <pc:sldChg chg="add del">
        <pc:chgData name="Phillip Kaufman" userId="c001b2a046940d7c" providerId="LiveId" clId="{5CB25B10-5B1C-4017-B167-ED3104435743}" dt="2024-05-14T03:14:33.859" v="33" actId="47"/>
        <pc:sldMkLst>
          <pc:docMk/>
          <pc:sldMk cId="3659029995" sldId="965"/>
        </pc:sldMkLst>
      </pc:sldChg>
      <pc:sldChg chg="addSp delSp modSp add mod">
        <pc:chgData name="Phillip Kaufman" userId="c001b2a046940d7c" providerId="LiveId" clId="{5CB25B10-5B1C-4017-B167-ED3104435743}" dt="2024-05-27T07:28:17.696" v="8602"/>
        <pc:sldMkLst>
          <pc:docMk/>
          <pc:sldMk cId="580835950" sldId="966"/>
        </pc:sldMkLst>
        <pc:spChg chg="del">
          <ac:chgData name="Phillip Kaufman" userId="c001b2a046940d7c" providerId="LiveId" clId="{5CB25B10-5B1C-4017-B167-ED3104435743}" dt="2024-05-19T23:23:12.306" v="2887" actId="478"/>
          <ac:spMkLst>
            <pc:docMk/>
            <pc:sldMk cId="580835950" sldId="966"/>
            <ac:spMk id="4" creationId="{3B424E0E-78C0-ECDC-4B64-25F8BE986C85}"/>
          </ac:spMkLst>
        </pc:spChg>
        <pc:spChg chg="mod">
          <ac:chgData name="Phillip Kaufman" userId="c001b2a046940d7c" providerId="LiveId" clId="{5CB25B10-5B1C-4017-B167-ED3104435743}" dt="2024-05-23T05:01:21.781" v="6109" actId="1076"/>
          <ac:spMkLst>
            <pc:docMk/>
            <pc:sldMk cId="580835950" sldId="966"/>
            <ac:spMk id="8" creationId="{682FFE77-826D-8979-6044-DE5B24FBDD3F}"/>
          </ac:spMkLst>
        </pc:spChg>
        <pc:spChg chg="add mod">
          <ac:chgData name="Phillip Kaufman" userId="c001b2a046940d7c" providerId="LiveId" clId="{5CB25B10-5B1C-4017-B167-ED3104435743}" dt="2024-05-23T05:01:21.781" v="6109" actId="1076"/>
          <ac:spMkLst>
            <pc:docMk/>
            <pc:sldMk cId="580835950" sldId="966"/>
            <ac:spMk id="10" creationId="{8D14EC47-6F34-B146-11C4-189E5DD35435}"/>
          </ac:spMkLst>
        </pc:spChg>
        <pc:spChg chg="del">
          <ac:chgData name="Phillip Kaufman" userId="c001b2a046940d7c" providerId="LiveId" clId="{5CB25B10-5B1C-4017-B167-ED3104435743}" dt="2024-05-16T19:49:22.537" v="2516" actId="478"/>
          <ac:spMkLst>
            <pc:docMk/>
            <pc:sldMk cId="580835950" sldId="966"/>
            <ac:spMk id="13" creationId="{01FFB494-E5D9-354E-3F36-788A5E3134D3}"/>
          </ac:spMkLst>
        </pc:spChg>
        <pc:spChg chg="del">
          <ac:chgData name="Phillip Kaufman" userId="c001b2a046940d7c" providerId="LiveId" clId="{5CB25B10-5B1C-4017-B167-ED3104435743}" dt="2024-05-16T19:49:20.503" v="2515" actId="478"/>
          <ac:spMkLst>
            <pc:docMk/>
            <pc:sldMk cId="580835950" sldId="966"/>
            <ac:spMk id="14" creationId="{FD36E7DE-D741-3167-9487-9288DB75B919}"/>
          </ac:spMkLst>
        </pc:spChg>
        <pc:spChg chg="del">
          <ac:chgData name="Phillip Kaufman" userId="c001b2a046940d7c" providerId="LiveId" clId="{5CB25B10-5B1C-4017-B167-ED3104435743}" dt="2024-05-16T19:49:24.044" v="2517" actId="478"/>
          <ac:spMkLst>
            <pc:docMk/>
            <pc:sldMk cId="580835950" sldId="966"/>
            <ac:spMk id="15" creationId="{2D3B178A-4D7E-05A8-9760-113B8EB4D051}"/>
          </ac:spMkLst>
        </pc:spChg>
        <pc:spChg chg="del">
          <ac:chgData name="Phillip Kaufman" userId="c001b2a046940d7c" providerId="LiveId" clId="{5CB25B10-5B1C-4017-B167-ED3104435743}" dt="2024-05-16T19:49:20.503" v="2515" actId="478"/>
          <ac:spMkLst>
            <pc:docMk/>
            <pc:sldMk cId="580835950" sldId="966"/>
            <ac:spMk id="16" creationId="{335FABC0-4EEE-52FA-CA98-3A64C14EB575}"/>
          </ac:spMkLst>
        </pc:spChg>
        <pc:spChg chg="del">
          <ac:chgData name="Phillip Kaufman" userId="c001b2a046940d7c" providerId="LiveId" clId="{5CB25B10-5B1C-4017-B167-ED3104435743}" dt="2024-05-16T19:49:28.687" v="2520" actId="478"/>
          <ac:spMkLst>
            <pc:docMk/>
            <pc:sldMk cId="580835950" sldId="966"/>
            <ac:spMk id="19" creationId="{1176941B-C7C2-536C-408F-9BEE9DFA0927}"/>
          </ac:spMkLst>
        </pc:spChg>
        <pc:spChg chg="mod">
          <ac:chgData name="Phillip Kaufman" userId="c001b2a046940d7c" providerId="LiveId" clId="{5CB25B10-5B1C-4017-B167-ED3104435743}" dt="2024-05-21T01:34:46.374" v="4160"/>
          <ac:spMkLst>
            <pc:docMk/>
            <pc:sldMk cId="580835950" sldId="966"/>
            <ac:spMk id="43" creationId="{4E48B6F9-FCFA-BDCA-F9A5-A5974F1DA364}"/>
          </ac:spMkLst>
        </pc:spChg>
        <pc:spChg chg="mod">
          <ac:chgData name="Phillip Kaufman" userId="c001b2a046940d7c" providerId="LiveId" clId="{5CB25B10-5B1C-4017-B167-ED3104435743}" dt="2024-05-21T04:04:01.627" v="5150" actId="571"/>
          <ac:spMkLst>
            <pc:docMk/>
            <pc:sldMk cId="580835950" sldId="966"/>
            <ac:spMk id="43" creationId="{6628F7CF-20FD-A853-8640-4F7BA743A289}"/>
          </ac:spMkLst>
        </pc:spChg>
        <pc:spChg chg="mod">
          <ac:chgData name="Phillip Kaufman" userId="c001b2a046940d7c" providerId="LiveId" clId="{5CB25B10-5B1C-4017-B167-ED3104435743}" dt="2024-05-21T01:34:46.374" v="4160"/>
          <ac:spMkLst>
            <pc:docMk/>
            <pc:sldMk cId="580835950" sldId="966"/>
            <ac:spMk id="44" creationId="{A07F202F-B25E-BCA5-F024-B3B45B96D72F}"/>
          </ac:spMkLst>
        </pc:spChg>
        <pc:spChg chg="mod">
          <ac:chgData name="Phillip Kaufman" userId="c001b2a046940d7c" providerId="LiveId" clId="{5CB25B10-5B1C-4017-B167-ED3104435743}" dt="2024-05-21T04:04:01.627" v="5150" actId="571"/>
          <ac:spMkLst>
            <pc:docMk/>
            <pc:sldMk cId="580835950" sldId="966"/>
            <ac:spMk id="44" creationId="{E40B6E15-5713-02C5-5784-5D586CD5B921}"/>
          </ac:spMkLst>
        </pc:spChg>
        <pc:spChg chg="mod">
          <ac:chgData name="Phillip Kaufman" userId="c001b2a046940d7c" providerId="LiveId" clId="{5CB25B10-5B1C-4017-B167-ED3104435743}" dt="2024-05-27T07:20:34.944" v="8507"/>
          <ac:spMkLst>
            <pc:docMk/>
            <pc:sldMk cId="580835950" sldId="966"/>
            <ac:spMk id="47" creationId="{5567B1E5-6086-4E65-905F-8AF57A96D02C}"/>
          </ac:spMkLst>
        </pc:spChg>
        <pc:spChg chg="mod">
          <ac:chgData name="Phillip Kaufman" userId="c001b2a046940d7c" providerId="LiveId" clId="{5CB25B10-5B1C-4017-B167-ED3104435743}" dt="2024-05-27T07:20:34.944" v="8507"/>
          <ac:spMkLst>
            <pc:docMk/>
            <pc:sldMk cId="580835950" sldId="966"/>
            <ac:spMk id="48" creationId="{991A22F5-7D4F-4751-88D2-F685F0FE69C3}"/>
          </ac:spMkLst>
        </pc:spChg>
        <pc:spChg chg="mod">
          <ac:chgData name="Phillip Kaufman" userId="c001b2a046940d7c" providerId="LiveId" clId="{5CB25B10-5B1C-4017-B167-ED3104435743}" dt="2024-05-27T07:20:34.944" v="8507"/>
          <ac:spMkLst>
            <pc:docMk/>
            <pc:sldMk cId="580835950" sldId="966"/>
            <ac:spMk id="50" creationId="{EB5F36E1-DA6B-3664-35E5-99F66A129F20}"/>
          </ac:spMkLst>
        </pc:spChg>
        <pc:spChg chg="mod">
          <ac:chgData name="Phillip Kaufman" userId="c001b2a046940d7c" providerId="LiveId" clId="{5CB25B10-5B1C-4017-B167-ED3104435743}" dt="2024-05-27T07:20:34.944" v="8507"/>
          <ac:spMkLst>
            <pc:docMk/>
            <pc:sldMk cId="580835950" sldId="966"/>
            <ac:spMk id="51" creationId="{916F785F-489E-D926-D3F0-B8D5143B9802}"/>
          </ac:spMkLst>
        </pc:spChg>
        <pc:spChg chg="mod">
          <ac:chgData name="Phillip Kaufman" userId="c001b2a046940d7c" providerId="LiveId" clId="{5CB25B10-5B1C-4017-B167-ED3104435743}" dt="2024-05-27T07:20:34.944" v="8507"/>
          <ac:spMkLst>
            <pc:docMk/>
            <pc:sldMk cId="580835950" sldId="966"/>
            <ac:spMk id="54" creationId="{0F7ABCC8-36DB-B7FE-FEE3-72DF0AA75153}"/>
          </ac:spMkLst>
        </pc:spChg>
        <pc:spChg chg="mod">
          <ac:chgData name="Phillip Kaufman" userId="c001b2a046940d7c" providerId="LiveId" clId="{5CB25B10-5B1C-4017-B167-ED3104435743}" dt="2024-05-27T07:20:34.944" v="8507"/>
          <ac:spMkLst>
            <pc:docMk/>
            <pc:sldMk cId="580835950" sldId="966"/>
            <ac:spMk id="56" creationId="{03DF9F0E-D72D-CF2B-46DF-CBB8F093B2E8}"/>
          </ac:spMkLst>
        </pc:spChg>
        <pc:spChg chg="mod">
          <ac:chgData name="Phillip Kaufman" userId="c001b2a046940d7c" providerId="LiveId" clId="{5CB25B10-5B1C-4017-B167-ED3104435743}" dt="2024-05-27T07:20:34.944" v="8507"/>
          <ac:spMkLst>
            <pc:docMk/>
            <pc:sldMk cId="580835950" sldId="966"/>
            <ac:spMk id="57" creationId="{A856A418-9D55-93A8-A229-8FBE151CA59F}"/>
          </ac:spMkLst>
        </pc:spChg>
        <pc:spChg chg="mod">
          <ac:chgData name="Phillip Kaufman" userId="c001b2a046940d7c" providerId="LiveId" clId="{5CB25B10-5B1C-4017-B167-ED3104435743}" dt="2024-05-27T07:20:34.944" v="8507"/>
          <ac:spMkLst>
            <pc:docMk/>
            <pc:sldMk cId="580835950" sldId="966"/>
            <ac:spMk id="58" creationId="{5B28A3DB-382D-58A2-2053-D1129B297949}"/>
          </ac:spMkLst>
        </pc:spChg>
        <pc:spChg chg="mod">
          <ac:chgData name="Phillip Kaufman" userId="c001b2a046940d7c" providerId="LiveId" clId="{5CB25B10-5B1C-4017-B167-ED3104435743}" dt="2024-05-27T07:20:34.944" v="8507"/>
          <ac:spMkLst>
            <pc:docMk/>
            <pc:sldMk cId="580835950" sldId="966"/>
            <ac:spMk id="59" creationId="{6ED06E14-A92D-0F32-0B9F-184E1BBAE143}"/>
          </ac:spMkLst>
        </pc:spChg>
        <pc:spChg chg="mod">
          <ac:chgData name="Phillip Kaufman" userId="c001b2a046940d7c" providerId="LiveId" clId="{5CB25B10-5B1C-4017-B167-ED3104435743}" dt="2024-05-27T07:20:34.944" v="8507"/>
          <ac:spMkLst>
            <pc:docMk/>
            <pc:sldMk cId="580835950" sldId="966"/>
            <ac:spMk id="62" creationId="{92F97AE5-C5BE-CD03-509A-0A19E121F7C6}"/>
          </ac:spMkLst>
        </pc:spChg>
        <pc:spChg chg="add mod">
          <ac:chgData name="Phillip Kaufman" userId="c001b2a046940d7c" providerId="LiveId" clId="{5CB25B10-5B1C-4017-B167-ED3104435743}" dt="2024-05-23T05:01:21.781" v="6109" actId="1076"/>
          <ac:spMkLst>
            <pc:docMk/>
            <pc:sldMk cId="580835950" sldId="966"/>
            <ac:spMk id="68" creationId="{3A89F2DC-60FA-CD20-3642-D3B4EB5DF392}"/>
          </ac:spMkLst>
        </pc:spChg>
        <pc:spChg chg="add mod">
          <ac:chgData name="Phillip Kaufman" userId="c001b2a046940d7c" providerId="LiveId" clId="{5CB25B10-5B1C-4017-B167-ED3104435743}" dt="2024-05-23T05:01:21.781" v="6109" actId="1076"/>
          <ac:spMkLst>
            <pc:docMk/>
            <pc:sldMk cId="580835950" sldId="966"/>
            <ac:spMk id="69" creationId="{8CA9C7AF-6900-8A0E-61E0-67A05E13C323}"/>
          </ac:spMkLst>
        </pc:spChg>
        <pc:spChg chg="mod">
          <ac:chgData name="Phillip Kaufman" userId="c001b2a046940d7c" providerId="LiveId" clId="{5CB25B10-5B1C-4017-B167-ED3104435743}" dt="2024-05-16T19:49:30.056" v="2521"/>
          <ac:spMkLst>
            <pc:docMk/>
            <pc:sldMk cId="580835950" sldId="966"/>
            <ac:spMk id="72" creationId="{31BD79C5-E22F-54D8-8EF1-923CAF5ED192}"/>
          </ac:spMkLst>
        </pc:spChg>
        <pc:spChg chg="mod">
          <ac:chgData name="Phillip Kaufman" userId="c001b2a046940d7c" providerId="LiveId" clId="{5CB25B10-5B1C-4017-B167-ED3104435743}" dt="2024-05-16T19:49:30.056" v="2521"/>
          <ac:spMkLst>
            <pc:docMk/>
            <pc:sldMk cId="580835950" sldId="966"/>
            <ac:spMk id="73" creationId="{56433237-D748-E39A-789B-F0D79438F063}"/>
          </ac:spMkLst>
        </pc:spChg>
        <pc:spChg chg="mod">
          <ac:chgData name="Phillip Kaufman" userId="c001b2a046940d7c" providerId="LiveId" clId="{5CB25B10-5B1C-4017-B167-ED3104435743}" dt="2024-05-16T19:49:30.056" v="2521"/>
          <ac:spMkLst>
            <pc:docMk/>
            <pc:sldMk cId="580835950" sldId="966"/>
            <ac:spMk id="74" creationId="{895076D6-33AF-0265-44F0-6CD0D3D41583}"/>
          </ac:spMkLst>
        </pc:spChg>
        <pc:spChg chg="mod">
          <ac:chgData name="Phillip Kaufman" userId="c001b2a046940d7c" providerId="LiveId" clId="{5CB25B10-5B1C-4017-B167-ED3104435743}" dt="2024-05-16T19:49:30.056" v="2521"/>
          <ac:spMkLst>
            <pc:docMk/>
            <pc:sldMk cId="580835950" sldId="966"/>
            <ac:spMk id="75" creationId="{3F91A32F-C5A3-952D-B36A-EA5A4D096F79}"/>
          </ac:spMkLst>
        </pc:spChg>
        <pc:spChg chg="mod">
          <ac:chgData name="Phillip Kaufman" userId="c001b2a046940d7c" providerId="LiveId" clId="{5CB25B10-5B1C-4017-B167-ED3104435743}" dt="2024-05-16T19:49:30.056" v="2521"/>
          <ac:spMkLst>
            <pc:docMk/>
            <pc:sldMk cId="580835950" sldId="966"/>
            <ac:spMk id="78" creationId="{5F961063-6838-61DF-CF5B-4B13CC5E2CDF}"/>
          </ac:spMkLst>
        </pc:spChg>
        <pc:spChg chg="mod">
          <ac:chgData name="Phillip Kaufman" userId="c001b2a046940d7c" providerId="LiveId" clId="{5CB25B10-5B1C-4017-B167-ED3104435743}" dt="2024-05-21T01:34:51.957" v="4161"/>
          <ac:spMkLst>
            <pc:docMk/>
            <pc:sldMk cId="580835950" sldId="966"/>
            <ac:spMk id="86" creationId="{9CD15579-462C-9E4E-7DA6-DBA9A76FD655}"/>
          </ac:spMkLst>
        </pc:spChg>
        <pc:spChg chg="mod">
          <ac:chgData name="Phillip Kaufman" userId="c001b2a046940d7c" providerId="LiveId" clId="{5CB25B10-5B1C-4017-B167-ED3104435743}" dt="2024-05-21T01:34:51.957" v="4161"/>
          <ac:spMkLst>
            <pc:docMk/>
            <pc:sldMk cId="580835950" sldId="966"/>
            <ac:spMk id="87" creationId="{4352F1D9-D52D-C341-93FB-6E55F71E625E}"/>
          </ac:spMkLst>
        </pc:spChg>
        <pc:spChg chg="mod">
          <ac:chgData name="Phillip Kaufman" userId="c001b2a046940d7c" providerId="LiveId" clId="{5CB25B10-5B1C-4017-B167-ED3104435743}" dt="2024-05-21T01:34:51.957" v="4161"/>
          <ac:spMkLst>
            <pc:docMk/>
            <pc:sldMk cId="580835950" sldId="966"/>
            <ac:spMk id="93" creationId="{8744DA99-169F-5510-8EF1-46F687B11DF2}"/>
          </ac:spMkLst>
        </pc:spChg>
        <pc:spChg chg="mod">
          <ac:chgData name="Phillip Kaufman" userId="c001b2a046940d7c" providerId="LiveId" clId="{5CB25B10-5B1C-4017-B167-ED3104435743}" dt="2024-05-21T01:34:51.957" v="4161"/>
          <ac:spMkLst>
            <pc:docMk/>
            <pc:sldMk cId="580835950" sldId="966"/>
            <ac:spMk id="94" creationId="{0D646C57-C88B-A9F7-3741-41A6F7D04593}"/>
          </ac:spMkLst>
        </pc:spChg>
        <pc:spChg chg="mod">
          <ac:chgData name="Phillip Kaufman" userId="c001b2a046940d7c" providerId="LiveId" clId="{5CB25B10-5B1C-4017-B167-ED3104435743}" dt="2024-05-21T01:34:51.957" v="4161"/>
          <ac:spMkLst>
            <pc:docMk/>
            <pc:sldMk cId="580835950" sldId="966"/>
            <ac:spMk id="95" creationId="{655A717F-ABA7-4745-B18A-963F760BC88A}"/>
          </ac:spMkLst>
        </pc:spChg>
        <pc:spChg chg="mod">
          <ac:chgData name="Phillip Kaufman" userId="c001b2a046940d7c" providerId="LiveId" clId="{5CB25B10-5B1C-4017-B167-ED3104435743}" dt="2024-05-21T01:34:51.957" v="4161"/>
          <ac:spMkLst>
            <pc:docMk/>
            <pc:sldMk cId="580835950" sldId="966"/>
            <ac:spMk id="96" creationId="{66B29F40-B084-2B12-D5EA-9863D594E396}"/>
          </ac:spMkLst>
        </pc:spChg>
        <pc:spChg chg="mod">
          <ac:chgData name="Phillip Kaufman" userId="c001b2a046940d7c" providerId="LiveId" clId="{5CB25B10-5B1C-4017-B167-ED3104435743}" dt="2024-05-21T01:34:51.957" v="4161"/>
          <ac:spMkLst>
            <pc:docMk/>
            <pc:sldMk cId="580835950" sldId="966"/>
            <ac:spMk id="99" creationId="{9145824B-3127-7772-82C2-95637D5922CB}"/>
          </ac:spMkLst>
        </pc:spChg>
        <pc:spChg chg="mod">
          <ac:chgData name="Phillip Kaufman" userId="c001b2a046940d7c" providerId="LiveId" clId="{5CB25B10-5B1C-4017-B167-ED3104435743}" dt="2024-05-27T07:20:34.944" v="8507"/>
          <ac:spMkLst>
            <pc:docMk/>
            <pc:sldMk cId="580835950" sldId="966"/>
            <ac:spMk id="100" creationId="{B6F408BF-1B6A-AD71-2A16-67D93BD60768}"/>
          </ac:spMkLst>
        </pc:spChg>
        <pc:spChg chg="mod">
          <ac:chgData name="Phillip Kaufman" userId="c001b2a046940d7c" providerId="LiveId" clId="{5CB25B10-5B1C-4017-B167-ED3104435743}" dt="2024-05-21T01:34:51.957" v="4161"/>
          <ac:spMkLst>
            <pc:docMk/>
            <pc:sldMk cId="580835950" sldId="966"/>
            <ac:spMk id="101" creationId="{2FEB5F7B-2433-0D7E-74F7-1F732419FA19}"/>
          </ac:spMkLst>
        </pc:spChg>
        <pc:spChg chg="mod">
          <ac:chgData name="Phillip Kaufman" userId="c001b2a046940d7c" providerId="LiveId" clId="{5CB25B10-5B1C-4017-B167-ED3104435743}" dt="2024-05-27T07:20:34.944" v="8507"/>
          <ac:spMkLst>
            <pc:docMk/>
            <pc:sldMk cId="580835950" sldId="966"/>
            <ac:spMk id="101" creationId="{D197A084-2500-CA47-965F-7E32B94D7EE6}"/>
          </ac:spMkLst>
        </pc:spChg>
        <pc:spChg chg="mod">
          <ac:chgData name="Phillip Kaufman" userId="c001b2a046940d7c" providerId="LiveId" clId="{5CB25B10-5B1C-4017-B167-ED3104435743}" dt="2024-05-21T01:34:51.957" v="4161"/>
          <ac:spMkLst>
            <pc:docMk/>
            <pc:sldMk cId="580835950" sldId="966"/>
            <ac:spMk id="102" creationId="{58E6DC91-29E9-6F61-6117-26ADDA7DA1CD}"/>
          </ac:spMkLst>
        </pc:spChg>
        <pc:spChg chg="mod">
          <ac:chgData name="Phillip Kaufman" userId="c001b2a046940d7c" providerId="LiveId" clId="{5CB25B10-5B1C-4017-B167-ED3104435743}" dt="2024-05-21T01:34:51.957" v="4161"/>
          <ac:spMkLst>
            <pc:docMk/>
            <pc:sldMk cId="580835950" sldId="966"/>
            <ac:spMk id="104" creationId="{9D47FAA6-19D7-3C50-B00D-CB400B7B4046}"/>
          </ac:spMkLst>
        </pc:spChg>
        <pc:spChg chg="mod">
          <ac:chgData name="Phillip Kaufman" userId="c001b2a046940d7c" providerId="LiveId" clId="{5CB25B10-5B1C-4017-B167-ED3104435743}" dt="2024-05-21T01:34:51.957" v="4161"/>
          <ac:spMkLst>
            <pc:docMk/>
            <pc:sldMk cId="580835950" sldId="966"/>
            <ac:spMk id="105" creationId="{961AF78D-F224-BE9C-F0C3-3427FFED4D7B}"/>
          </ac:spMkLst>
        </pc:spChg>
        <pc:spChg chg="mod">
          <ac:chgData name="Phillip Kaufman" userId="c001b2a046940d7c" providerId="LiveId" clId="{5CB25B10-5B1C-4017-B167-ED3104435743}" dt="2024-05-20T00:23:37.717" v="3395"/>
          <ac:spMkLst>
            <pc:docMk/>
            <pc:sldMk cId="580835950" sldId="966"/>
            <ac:spMk id="107" creationId="{7BF5ECF7-CD47-F356-2D14-E7A35449CDB9}"/>
          </ac:spMkLst>
        </pc:spChg>
        <pc:spChg chg="mod">
          <ac:chgData name="Phillip Kaufman" userId="c001b2a046940d7c" providerId="LiveId" clId="{5CB25B10-5B1C-4017-B167-ED3104435743}" dt="2024-05-21T01:34:51.957" v="4161"/>
          <ac:spMkLst>
            <pc:docMk/>
            <pc:sldMk cId="580835950" sldId="966"/>
            <ac:spMk id="108" creationId="{1142F215-0A22-D27D-72B8-E886DD6CD2C1}"/>
          </ac:spMkLst>
        </pc:spChg>
        <pc:spChg chg="mod">
          <ac:chgData name="Phillip Kaufman" userId="c001b2a046940d7c" providerId="LiveId" clId="{5CB25B10-5B1C-4017-B167-ED3104435743}" dt="2024-05-20T00:23:37.717" v="3395"/>
          <ac:spMkLst>
            <pc:docMk/>
            <pc:sldMk cId="580835950" sldId="966"/>
            <ac:spMk id="108" creationId="{51C2CFEF-18A5-66A3-C41F-B2AB1D9536FD}"/>
          </ac:spMkLst>
        </pc:spChg>
        <pc:spChg chg="mod">
          <ac:chgData name="Phillip Kaufman" userId="c001b2a046940d7c" providerId="LiveId" clId="{5CB25B10-5B1C-4017-B167-ED3104435743}" dt="2024-05-27T07:23:37.755" v="8557"/>
          <ac:spMkLst>
            <pc:docMk/>
            <pc:sldMk cId="580835950" sldId="966"/>
            <ac:spMk id="109" creationId="{1D723E4A-784E-20C1-395F-2C55DFDBEDD7}"/>
          </ac:spMkLst>
        </pc:spChg>
        <pc:spChg chg="mod">
          <ac:chgData name="Phillip Kaufman" userId="c001b2a046940d7c" providerId="LiveId" clId="{5CB25B10-5B1C-4017-B167-ED3104435743}" dt="2024-05-27T07:23:37.755" v="8557"/>
          <ac:spMkLst>
            <pc:docMk/>
            <pc:sldMk cId="580835950" sldId="966"/>
            <ac:spMk id="110" creationId="{18331A20-A401-653B-A40A-10CEA964CF4B}"/>
          </ac:spMkLst>
        </pc:spChg>
        <pc:spChg chg="mod">
          <ac:chgData name="Phillip Kaufman" userId="c001b2a046940d7c" providerId="LiveId" clId="{5CB25B10-5B1C-4017-B167-ED3104435743}" dt="2024-05-27T07:23:37.755" v="8557"/>
          <ac:spMkLst>
            <pc:docMk/>
            <pc:sldMk cId="580835950" sldId="966"/>
            <ac:spMk id="111" creationId="{7F60D88A-D1FC-13AA-B70B-B8BE3C24E4BF}"/>
          </ac:spMkLst>
        </pc:spChg>
        <pc:spChg chg="mod">
          <ac:chgData name="Phillip Kaufman" userId="c001b2a046940d7c" providerId="LiveId" clId="{5CB25B10-5B1C-4017-B167-ED3104435743}" dt="2024-05-27T07:23:37.755" v="8557"/>
          <ac:spMkLst>
            <pc:docMk/>
            <pc:sldMk cId="580835950" sldId="966"/>
            <ac:spMk id="112" creationId="{ACC20BB0-19C1-1A6D-0BC4-B418EED82B12}"/>
          </ac:spMkLst>
        </pc:spChg>
        <pc:spChg chg="mod">
          <ac:chgData name="Phillip Kaufman" userId="c001b2a046940d7c" providerId="LiveId" clId="{5CB25B10-5B1C-4017-B167-ED3104435743}" dt="2024-05-21T04:22:51.066" v="5253"/>
          <ac:spMkLst>
            <pc:docMk/>
            <pc:sldMk cId="580835950" sldId="966"/>
            <ac:spMk id="113" creationId="{E829346A-5B90-F45E-359C-30C72CC1A8ED}"/>
          </ac:spMkLst>
        </pc:spChg>
        <pc:spChg chg="mod">
          <ac:chgData name="Phillip Kaufman" userId="c001b2a046940d7c" providerId="LiveId" clId="{5CB25B10-5B1C-4017-B167-ED3104435743}" dt="2024-05-21T04:22:51.066" v="5253"/>
          <ac:spMkLst>
            <pc:docMk/>
            <pc:sldMk cId="580835950" sldId="966"/>
            <ac:spMk id="114" creationId="{F4950E5B-47C5-2795-66FC-7562F81D5D60}"/>
          </ac:spMkLst>
        </pc:spChg>
        <pc:spChg chg="mod">
          <ac:chgData name="Phillip Kaufman" userId="c001b2a046940d7c" providerId="LiveId" clId="{5CB25B10-5B1C-4017-B167-ED3104435743}" dt="2024-05-27T07:23:37.755" v="8557"/>
          <ac:spMkLst>
            <pc:docMk/>
            <pc:sldMk cId="580835950" sldId="966"/>
            <ac:spMk id="115" creationId="{8EBF387B-7EE8-3675-A40E-F11544B0E751}"/>
          </ac:spMkLst>
        </pc:spChg>
        <pc:spChg chg="mod">
          <ac:chgData name="Phillip Kaufman" userId="c001b2a046940d7c" providerId="LiveId" clId="{5CB25B10-5B1C-4017-B167-ED3104435743}" dt="2024-05-21T04:22:51.066" v="5253"/>
          <ac:spMkLst>
            <pc:docMk/>
            <pc:sldMk cId="580835950" sldId="966"/>
            <ac:spMk id="116" creationId="{D049CC94-BC02-DA05-8EFF-2E2599FCB1FC}"/>
          </ac:spMkLst>
        </pc:spChg>
        <pc:spChg chg="mod">
          <ac:chgData name="Phillip Kaufman" userId="c001b2a046940d7c" providerId="LiveId" clId="{5CB25B10-5B1C-4017-B167-ED3104435743}" dt="2024-05-27T07:27:37.123" v="8593" actId="1076"/>
          <ac:spMkLst>
            <pc:docMk/>
            <pc:sldMk cId="580835950" sldId="966"/>
            <ac:spMk id="117" creationId="{06B30BF6-B58E-C90B-2312-41638C755323}"/>
          </ac:spMkLst>
        </pc:spChg>
        <pc:spChg chg="mod">
          <ac:chgData name="Phillip Kaufman" userId="c001b2a046940d7c" providerId="LiveId" clId="{5CB25B10-5B1C-4017-B167-ED3104435743}" dt="2024-05-21T04:22:51.066" v="5253"/>
          <ac:spMkLst>
            <pc:docMk/>
            <pc:sldMk cId="580835950" sldId="966"/>
            <ac:spMk id="117" creationId="{C510E278-0132-E330-FBCE-D72BA74CD0C7}"/>
          </ac:spMkLst>
        </pc:spChg>
        <pc:spChg chg="mod">
          <ac:chgData name="Phillip Kaufman" userId="c001b2a046940d7c" providerId="LiveId" clId="{5CB25B10-5B1C-4017-B167-ED3104435743}" dt="2024-05-27T07:27:33.624" v="8592" actId="1076"/>
          <ac:spMkLst>
            <pc:docMk/>
            <pc:sldMk cId="580835950" sldId="966"/>
            <ac:spMk id="118" creationId="{EB27813B-C4AC-D6EF-94F5-A63139313889}"/>
          </ac:spMkLst>
        </pc:spChg>
        <pc:spChg chg="mod">
          <ac:chgData name="Phillip Kaufman" userId="c001b2a046940d7c" providerId="LiveId" clId="{5CB25B10-5B1C-4017-B167-ED3104435743}" dt="2024-05-21T04:22:51.066" v="5253"/>
          <ac:spMkLst>
            <pc:docMk/>
            <pc:sldMk cId="580835950" sldId="966"/>
            <ac:spMk id="120" creationId="{4D0E173B-4F04-C824-A50D-8D624127435F}"/>
          </ac:spMkLst>
        </pc:spChg>
        <pc:spChg chg="mod">
          <ac:chgData name="Phillip Kaufman" userId="c001b2a046940d7c" providerId="LiveId" clId="{5CB25B10-5B1C-4017-B167-ED3104435743}" dt="2024-05-27T07:27:07.792" v="8585" actId="571"/>
          <ac:spMkLst>
            <pc:docMk/>
            <pc:sldMk cId="580835950" sldId="966"/>
            <ac:spMk id="120" creationId="{70866497-65CC-4AEE-361C-BC73450C2158}"/>
          </ac:spMkLst>
        </pc:spChg>
        <pc:spChg chg="add del mod">
          <ac:chgData name="Phillip Kaufman" userId="c001b2a046940d7c" providerId="LiveId" clId="{5CB25B10-5B1C-4017-B167-ED3104435743}" dt="2024-05-27T07:27:07.792" v="8585" actId="571"/>
          <ac:spMkLst>
            <pc:docMk/>
            <pc:sldMk cId="580835950" sldId="966"/>
            <ac:spMk id="121" creationId="{B4C2A9A1-97F1-706D-FA48-FB2CFB9765A8}"/>
          </ac:spMkLst>
        </pc:spChg>
        <pc:spChg chg="mod">
          <ac:chgData name="Phillip Kaufman" userId="c001b2a046940d7c" providerId="LiveId" clId="{5CB25B10-5B1C-4017-B167-ED3104435743}" dt="2024-05-21T04:22:51.066" v="5253"/>
          <ac:spMkLst>
            <pc:docMk/>
            <pc:sldMk cId="580835950" sldId="966"/>
            <ac:spMk id="122" creationId="{EECA0E61-12F5-FC9E-3161-C712EAD9D497}"/>
          </ac:spMkLst>
        </pc:spChg>
        <pc:spChg chg="mod">
          <ac:chgData name="Phillip Kaufman" userId="c001b2a046940d7c" providerId="LiveId" clId="{5CB25B10-5B1C-4017-B167-ED3104435743}" dt="2024-05-21T04:22:51.066" v="5253"/>
          <ac:spMkLst>
            <pc:docMk/>
            <pc:sldMk cId="580835950" sldId="966"/>
            <ac:spMk id="123" creationId="{EE93986D-9B6C-EFD1-E19B-1EA4426741EA}"/>
          </ac:spMkLst>
        </pc:spChg>
        <pc:spChg chg="mod">
          <ac:chgData name="Phillip Kaufman" userId="c001b2a046940d7c" providerId="LiveId" clId="{5CB25B10-5B1C-4017-B167-ED3104435743}" dt="2024-05-27T07:27:07.792" v="8585" actId="571"/>
          <ac:spMkLst>
            <pc:docMk/>
            <pc:sldMk cId="580835950" sldId="966"/>
            <ac:spMk id="124" creationId="{2C9A31E8-9C31-984E-CC6A-90FCDBE03654}"/>
          </ac:spMkLst>
        </pc:spChg>
        <pc:spChg chg="mod">
          <ac:chgData name="Phillip Kaufman" userId="c001b2a046940d7c" providerId="LiveId" clId="{5CB25B10-5B1C-4017-B167-ED3104435743}" dt="2024-05-21T04:22:51.066" v="5253"/>
          <ac:spMkLst>
            <pc:docMk/>
            <pc:sldMk cId="580835950" sldId="966"/>
            <ac:spMk id="124" creationId="{BBC3CCBB-B351-16FB-186D-A3F0FB439272}"/>
          </ac:spMkLst>
        </pc:spChg>
        <pc:spChg chg="mod">
          <ac:chgData name="Phillip Kaufman" userId="c001b2a046940d7c" providerId="LiveId" clId="{5CB25B10-5B1C-4017-B167-ED3104435743}" dt="2024-05-21T04:22:51.066" v="5253"/>
          <ac:spMkLst>
            <pc:docMk/>
            <pc:sldMk cId="580835950" sldId="966"/>
            <ac:spMk id="125" creationId="{2BEDA51D-13D2-9656-D877-318B18A15F2F}"/>
          </ac:spMkLst>
        </pc:spChg>
        <pc:spChg chg="mod">
          <ac:chgData name="Phillip Kaufman" userId="c001b2a046940d7c" providerId="LiveId" clId="{5CB25B10-5B1C-4017-B167-ED3104435743}" dt="2024-05-27T07:26:14.563" v="8573"/>
          <ac:spMkLst>
            <pc:docMk/>
            <pc:sldMk cId="580835950" sldId="966"/>
            <ac:spMk id="127" creationId="{9F45CCBD-041F-43B1-2380-33D52D65EE44}"/>
          </ac:spMkLst>
        </pc:spChg>
        <pc:spChg chg="mod">
          <ac:chgData name="Phillip Kaufman" userId="c001b2a046940d7c" providerId="LiveId" clId="{5CB25B10-5B1C-4017-B167-ED3104435743}" dt="2024-05-27T07:26:14.563" v="8573"/>
          <ac:spMkLst>
            <pc:docMk/>
            <pc:sldMk cId="580835950" sldId="966"/>
            <ac:spMk id="128" creationId="{38F80609-8E83-438E-6F67-5009DDED4A75}"/>
          </ac:spMkLst>
        </pc:spChg>
        <pc:spChg chg="mod">
          <ac:chgData name="Phillip Kaufman" userId="c001b2a046940d7c" providerId="LiveId" clId="{5CB25B10-5B1C-4017-B167-ED3104435743}" dt="2024-05-21T04:22:51.066" v="5253"/>
          <ac:spMkLst>
            <pc:docMk/>
            <pc:sldMk cId="580835950" sldId="966"/>
            <ac:spMk id="128" creationId="{72AB6C8F-31B4-641C-C117-CF9B98B40A40}"/>
          </ac:spMkLst>
        </pc:spChg>
        <pc:spChg chg="mod">
          <ac:chgData name="Phillip Kaufman" userId="c001b2a046940d7c" providerId="LiveId" clId="{5CB25B10-5B1C-4017-B167-ED3104435743}" dt="2024-05-27T07:26:14.563" v="8573"/>
          <ac:spMkLst>
            <pc:docMk/>
            <pc:sldMk cId="580835950" sldId="966"/>
            <ac:spMk id="129" creationId="{80A371BD-2324-4A07-FD5D-B4036B7FCB0C}"/>
          </ac:spMkLst>
        </pc:spChg>
        <pc:spChg chg="mod">
          <ac:chgData name="Phillip Kaufman" userId="c001b2a046940d7c" providerId="LiveId" clId="{5CB25B10-5B1C-4017-B167-ED3104435743}" dt="2024-05-27T07:26:14.563" v="8573"/>
          <ac:spMkLst>
            <pc:docMk/>
            <pc:sldMk cId="580835950" sldId="966"/>
            <ac:spMk id="130" creationId="{A4E69499-AD5D-DCC0-F05E-17172B9298AB}"/>
          </ac:spMkLst>
        </pc:spChg>
        <pc:spChg chg="mod">
          <ac:chgData name="Phillip Kaufman" userId="c001b2a046940d7c" providerId="LiveId" clId="{5CB25B10-5B1C-4017-B167-ED3104435743}" dt="2024-05-27T07:26:14.563" v="8573"/>
          <ac:spMkLst>
            <pc:docMk/>
            <pc:sldMk cId="580835950" sldId="966"/>
            <ac:spMk id="133" creationId="{DD437A36-A9C3-AAA7-7DE5-133BF38D84ED}"/>
          </ac:spMkLst>
        </pc:spChg>
        <pc:spChg chg="mod">
          <ac:chgData name="Phillip Kaufman" userId="c001b2a046940d7c" providerId="LiveId" clId="{5CB25B10-5B1C-4017-B167-ED3104435743}" dt="2024-05-27T07:26:14.563" v="8573"/>
          <ac:spMkLst>
            <pc:docMk/>
            <pc:sldMk cId="580835950" sldId="966"/>
            <ac:spMk id="135" creationId="{8D2D68FB-D551-ADEE-023A-4B661085114C}"/>
          </ac:spMkLst>
        </pc:spChg>
        <pc:spChg chg="mod">
          <ac:chgData name="Phillip Kaufman" userId="c001b2a046940d7c" providerId="LiveId" clId="{5CB25B10-5B1C-4017-B167-ED3104435743}" dt="2024-05-27T07:26:14.563" v="8573"/>
          <ac:spMkLst>
            <pc:docMk/>
            <pc:sldMk cId="580835950" sldId="966"/>
            <ac:spMk id="136" creationId="{31D2B4B2-D1DD-9CDA-021F-A52011AF75A8}"/>
          </ac:spMkLst>
        </pc:spChg>
        <pc:spChg chg="mod">
          <ac:chgData name="Phillip Kaufman" userId="c001b2a046940d7c" providerId="LiveId" clId="{5CB25B10-5B1C-4017-B167-ED3104435743}" dt="2024-05-27T07:26:14.563" v="8573"/>
          <ac:spMkLst>
            <pc:docMk/>
            <pc:sldMk cId="580835950" sldId="966"/>
            <ac:spMk id="138" creationId="{D8DE28A7-BF61-3E23-F6D5-90A6082681A8}"/>
          </ac:spMkLst>
        </pc:spChg>
        <pc:spChg chg="mod">
          <ac:chgData name="Phillip Kaufman" userId="c001b2a046940d7c" providerId="LiveId" clId="{5CB25B10-5B1C-4017-B167-ED3104435743}" dt="2024-05-27T07:26:14.563" v="8573"/>
          <ac:spMkLst>
            <pc:docMk/>
            <pc:sldMk cId="580835950" sldId="966"/>
            <ac:spMk id="139" creationId="{C4771421-1AF7-3877-6FC1-1FFD5C387645}"/>
          </ac:spMkLst>
        </pc:spChg>
        <pc:spChg chg="mod">
          <ac:chgData name="Phillip Kaufman" userId="c001b2a046940d7c" providerId="LiveId" clId="{5CB25B10-5B1C-4017-B167-ED3104435743}" dt="2024-05-27T07:26:14.563" v="8573"/>
          <ac:spMkLst>
            <pc:docMk/>
            <pc:sldMk cId="580835950" sldId="966"/>
            <ac:spMk id="142" creationId="{076B159D-1548-C0A7-221C-7A028F5015EC}"/>
          </ac:spMkLst>
        </pc:spChg>
        <pc:spChg chg="add mod">
          <ac:chgData name="Phillip Kaufman" userId="c001b2a046940d7c" providerId="LiveId" clId="{5CB25B10-5B1C-4017-B167-ED3104435743}" dt="2024-05-27T07:27:07.792" v="8585" actId="571"/>
          <ac:spMkLst>
            <pc:docMk/>
            <pc:sldMk cId="580835950" sldId="966"/>
            <ac:spMk id="143" creationId="{2918DBCA-0863-D53E-37BE-1757E009553A}"/>
          </ac:spMkLst>
        </pc:spChg>
        <pc:spChg chg="mod">
          <ac:chgData name="Phillip Kaufman" userId="c001b2a046940d7c" providerId="LiveId" clId="{5CB25B10-5B1C-4017-B167-ED3104435743}" dt="2024-05-20T00:23:48.998" v="3396"/>
          <ac:spMkLst>
            <pc:docMk/>
            <pc:sldMk cId="580835950" sldId="966"/>
            <ac:spMk id="148" creationId="{E710A9D7-71E8-884F-8EE9-9CCF7384946F}"/>
          </ac:spMkLst>
        </pc:spChg>
        <pc:spChg chg="mod">
          <ac:chgData name="Phillip Kaufman" userId="c001b2a046940d7c" providerId="LiveId" clId="{5CB25B10-5B1C-4017-B167-ED3104435743}" dt="2024-05-20T00:23:48.998" v="3396"/>
          <ac:spMkLst>
            <pc:docMk/>
            <pc:sldMk cId="580835950" sldId="966"/>
            <ac:spMk id="149" creationId="{84D46C00-2BC0-E372-DFCB-A6E6F5C45AFA}"/>
          </ac:spMkLst>
        </pc:spChg>
        <pc:spChg chg="mod">
          <ac:chgData name="Phillip Kaufman" userId="c001b2a046940d7c" providerId="LiveId" clId="{5CB25B10-5B1C-4017-B167-ED3104435743}" dt="2024-05-27T07:28:17.696" v="8602"/>
          <ac:spMkLst>
            <pc:docMk/>
            <pc:sldMk cId="580835950" sldId="966"/>
            <ac:spMk id="149" creationId="{D2FEAF17-2145-E487-7B2D-ADF20C2FD70C}"/>
          </ac:spMkLst>
        </pc:spChg>
        <pc:spChg chg="mod">
          <ac:chgData name="Phillip Kaufman" userId="c001b2a046940d7c" providerId="LiveId" clId="{5CB25B10-5B1C-4017-B167-ED3104435743}" dt="2024-05-27T07:28:17.696" v="8602"/>
          <ac:spMkLst>
            <pc:docMk/>
            <pc:sldMk cId="580835950" sldId="966"/>
            <ac:spMk id="150" creationId="{F7D728A9-4C28-5D05-DD0C-FFB10DFC5190}"/>
          </ac:spMkLst>
        </pc:spChg>
        <pc:spChg chg="mod">
          <ac:chgData name="Phillip Kaufman" userId="c001b2a046940d7c" providerId="LiveId" clId="{5CB25B10-5B1C-4017-B167-ED3104435743}" dt="2024-05-27T07:28:17.696" v="8602"/>
          <ac:spMkLst>
            <pc:docMk/>
            <pc:sldMk cId="580835950" sldId="966"/>
            <ac:spMk id="152" creationId="{3BDE43BB-AA4E-C730-3E5D-3B0CBF8BF683}"/>
          </ac:spMkLst>
        </pc:spChg>
        <pc:spChg chg="mod">
          <ac:chgData name="Phillip Kaufman" userId="c001b2a046940d7c" providerId="LiveId" clId="{5CB25B10-5B1C-4017-B167-ED3104435743}" dt="2024-05-27T07:28:17.696" v="8602"/>
          <ac:spMkLst>
            <pc:docMk/>
            <pc:sldMk cId="580835950" sldId="966"/>
            <ac:spMk id="153" creationId="{F5934194-941E-BEEB-98B1-4A364897A8B0}"/>
          </ac:spMkLst>
        </pc:spChg>
        <pc:spChg chg="mod">
          <ac:chgData name="Phillip Kaufman" userId="c001b2a046940d7c" providerId="LiveId" clId="{5CB25B10-5B1C-4017-B167-ED3104435743}" dt="2024-05-20T00:23:48.998" v="3396"/>
          <ac:spMkLst>
            <pc:docMk/>
            <pc:sldMk cId="580835950" sldId="966"/>
            <ac:spMk id="155" creationId="{636A72BA-3253-9185-1AD6-BC953EF73B1F}"/>
          </ac:spMkLst>
        </pc:spChg>
        <pc:spChg chg="mod">
          <ac:chgData name="Phillip Kaufman" userId="c001b2a046940d7c" providerId="LiveId" clId="{5CB25B10-5B1C-4017-B167-ED3104435743}" dt="2024-05-20T00:23:48.998" v="3396"/>
          <ac:spMkLst>
            <pc:docMk/>
            <pc:sldMk cId="580835950" sldId="966"/>
            <ac:spMk id="156" creationId="{76CA4B39-1883-67EC-9431-CA3C6DA9F3C9}"/>
          </ac:spMkLst>
        </pc:spChg>
        <pc:spChg chg="mod">
          <ac:chgData name="Phillip Kaufman" userId="c001b2a046940d7c" providerId="LiveId" clId="{5CB25B10-5B1C-4017-B167-ED3104435743}" dt="2024-05-27T07:28:17.696" v="8602"/>
          <ac:spMkLst>
            <pc:docMk/>
            <pc:sldMk cId="580835950" sldId="966"/>
            <ac:spMk id="156" creationId="{BAB11DB2-E1A4-86C5-785F-2AF62DC5C438}"/>
          </ac:spMkLst>
        </pc:spChg>
        <pc:spChg chg="mod">
          <ac:chgData name="Phillip Kaufman" userId="c001b2a046940d7c" providerId="LiveId" clId="{5CB25B10-5B1C-4017-B167-ED3104435743}" dt="2024-05-20T00:23:48.998" v="3396"/>
          <ac:spMkLst>
            <pc:docMk/>
            <pc:sldMk cId="580835950" sldId="966"/>
            <ac:spMk id="157" creationId="{3DCB0444-A371-48F8-DB3D-14BAB2E51A82}"/>
          </ac:spMkLst>
        </pc:spChg>
        <pc:spChg chg="mod">
          <ac:chgData name="Phillip Kaufman" userId="c001b2a046940d7c" providerId="LiveId" clId="{5CB25B10-5B1C-4017-B167-ED3104435743}" dt="2024-05-20T00:23:48.998" v="3396"/>
          <ac:spMkLst>
            <pc:docMk/>
            <pc:sldMk cId="580835950" sldId="966"/>
            <ac:spMk id="158" creationId="{10BC2941-C10E-51F2-1A29-6F407FBF7A6B}"/>
          </ac:spMkLst>
        </pc:spChg>
        <pc:spChg chg="mod">
          <ac:chgData name="Phillip Kaufman" userId="c001b2a046940d7c" providerId="LiveId" clId="{5CB25B10-5B1C-4017-B167-ED3104435743}" dt="2024-05-27T07:28:17.696" v="8602"/>
          <ac:spMkLst>
            <pc:docMk/>
            <pc:sldMk cId="580835950" sldId="966"/>
            <ac:spMk id="158" creationId="{DC233250-6F8B-6A28-017E-3BDD28A699F5}"/>
          </ac:spMkLst>
        </pc:spChg>
        <pc:spChg chg="mod">
          <ac:chgData name="Phillip Kaufman" userId="c001b2a046940d7c" providerId="LiveId" clId="{5CB25B10-5B1C-4017-B167-ED3104435743}" dt="2024-05-27T07:28:17.696" v="8602"/>
          <ac:spMkLst>
            <pc:docMk/>
            <pc:sldMk cId="580835950" sldId="966"/>
            <ac:spMk id="159" creationId="{432DEB5A-E646-1EEA-7DE6-6FF54042CB7E}"/>
          </ac:spMkLst>
        </pc:spChg>
        <pc:spChg chg="mod">
          <ac:chgData name="Phillip Kaufman" userId="c001b2a046940d7c" providerId="LiveId" clId="{5CB25B10-5B1C-4017-B167-ED3104435743}" dt="2024-05-27T07:28:17.696" v="8602"/>
          <ac:spMkLst>
            <pc:docMk/>
            <pc:sldMk cId="580835950" sldId="966"/>
            <ac:spMk id="160" creationId="{A00945D3-22B7-AC6B-B898-5F6094D2184B}"/>
          </ac:spMkLst>
        </pc:spChg>
        <pc:spChg chg="mod">
          <ac:chgData name="Phillip Kaufman" userId="c001b2a046940d7c" providerId="LiveId" clId="{5CB25B10-5B1C-4017-B167-ED3104435743}" dt="2024-05-20T00:23:48.998" v="3396"/>
          <ac:spMkLst>
            <pc:docMk/>
            <pc:sldMk cId="580835950" sldId="966"/>
            <ac:spMk id="161" creationId="{48DD649D-EB23-878F-6F63-66359A742149}"/>
          </ac:spMkLst>
        </pc:spChg>
        <pc:spChg chg="mod">
          <ac:chgData name="Phillip Kaufman" userId="c001b2a046940d7c" providerId="LiveId" clId="{5CB25B10-5B1C-4017-B167-ED3104435743}" dt="2024-05-27T07:28:17.696" v="8602"/>
          <ac:spMkLst>
            <pc:docMk/>
            <pc:sldMk cId="580835950" sldId="966"/>
            <ac:spMk id="161" creationId="{FD6E3A6E-998B-1613-D37D-46371220CC05}"/>
          </ac:spMkLst>
        </pc:spChg>
        <pc:spChg chg="mod">
          <ac:chgData name="Phillip Kaufman" userId="c001b2a046940d7c" providerId="LiveId" clId="{5CB25B10-5B1C-4017-B167-ED3104435743}" dt="2024-05-20T00:23:48.998" v="3396"/>
          <ac:spMkLst>
            <pc:docMk/>
            <pc:sldMk cId="580835950" sldId="966"/>
            <ac:spMk id="163" creationId="{0AD40DAE-CDA9-F0CE-3CCB-F3E2AAEAC25F}"/>
          </ac:spMkLst>
        </pc:spChg>
        <pc:spChg chg="mod">
          <ac:chgData name="Phillip Kaufman" userId="c001b2a046940d7c" providerId="LiveId" clId="{5CB25B10-5B1C-4017-B167-ED3104435743}" dt="2024-05-20T00:23:48.998" v="3396"/>
          <ac:spMkLst>
            <pc:docMk/>
            <pc:sldMk cId="580835950" sldId="966"/>
            <ac:spMk id="164" creationId="{4459E6F5-998E-218C-4F37-483EE2C72091}"/>
          </ac:spMkLst>
        </pc:spChg>
        <pc:spChg chg="mod">
          <ac:chgData name="Phillip Kaufman" userId="c001b2a046940d7c" providerId="LiveId" clId="{5CB25B10-5B1C-4017-B167-ED3104435743}" dt="2024-05-21T04:22:51.066" v="5253"/>
          <ac:spMkLst>
            <pc:docMk/>
            <pc:sldMk cId="580835950" sldId="966"/>
            <ac:spMk id="164" creationId="{98F88BC3-AF73-5CEF-FC63-D6B212F1B3AC}"/>
          </ac:spMkLst>
        </pc:spChg>
        <pc:spChg chg="mod">
          <ac:chgData name="Phillip Kaufman" userId="c001b2a046940d7c" providerId="LiveId" clId="{5CB25B10-5B1C-4017-B167-ED3104435743}" dt="2024-05-27T07:28:17.696" v="8602"/>
          <ac:spMkLst>
            <pc:docMk/>
            <pc:sldMk cId="580835950" sldId="966"/>
            <ac:spMk id="164" creationId="{D839DD6A-EAD0-704C-7FD7-C192C6978C27}"/>
          </ac:spMkLst>
        </pc:spChg>
        <pc:spChg chg="mod">
          <ac:chgData name="Phillip Kaufman" userId="c001b2a046940d7c" providerId="LiveId" clId="{5CB25B10-5B1C-4017-B167-ED3104435743}" dt="2024-05-21T04:22:51.066" v="5253"/>
          <ac:spMkLst>
            <pc:docMk/>
            <pc:sldMk cId="580835950" sldId="966"/>
            <ac:spMk id="165" creationId="{E7E67853-9108-6E83-F568-14C5A7964C44}"/>
          </ac:spMkLst>
        </pc:spChg>
        <pc:spChg chg="mod">
          <ac:chgData name="Phillip Kaufman" userId="c001b2a046940d7c" providerId="LiveId" clId="{5CB25B10-5B1C-4017-B167-ED3104435743}" dt="2024-05-20T00:23:48.998" v="3396"/>
          <ac:spMkLst>
            <pc:docMk/>
            <pc:sldMk cId="580835950" sldId="966"/>
            <ac:spMk id="166" creationId="{6EB255DA-9175-F4C9-2951-8CB58166D00E}"/>
          </ac:spMkLst>
        </pc:spChg>
        <pc:spChg chg="mod">
          <ac:chgData name="Phillip Kaufman" userId="c001b2a046940d7c" providerId="LiveId" clId="{5CB25B10-5B1C-4017-B167-ED3104435743}" dt="2024-05-20T00:23:48.998" v="3396"/>
          <ac:spMkLst>
            <pc:docMk/>
            <pc:sldMk cId="580835950" sldId="966"/>
            <ac:spMk id="167" creationId="{38232694-91BC-2D61-5CCF-641D71547884}"/>
          </ac:spMkLst>
        </pc:spChg>
        <pc:spChg chg="mod">
          <ac:chgData name="Phillip Kaufman" userId="c001b2a046940d7c" providerId="LiveId" clId="{5CB25B10-5B1C-4017-B167-ED3104435743}" dt="2024-05-20T00:23:48.998" v="3396"/>
          <ac:spMkLst>
            <pc:docMk/>
            <pc:sldMk cId="580835950" sldId="966"/>
            <ac:spMk id="170" creationId="{10794BA2-03F9-42AD-79EA-1FAEC19F497B}"/>
          </ac:spMkLst>
        </pc:spChg>
        <pc:spChg chg="mod topLvl">
          <ac:chgData name="Phillip Kaufman" userId="c001b2a046940d7c" providerId="LiveId" clId="{5CB25B10-5B1C-4017-B167-ED3104435743}" dt="2024-05-27T07:23:33.953" v="8555" actId="165"/>
          <ac:spMkLst>
            <pc:docMk/>
            <pc:sldMk cId="580835950" sldId="966"/>
            <ac:spMk id="173" creationId="{313FF4AF-DB66-2B7A-E83C-7EEC023D48F3}"/>
          </ac:spMkLst>
        </pc:spChg>
        <pc:spChg chg="mod topLvl">
          <ac:chgData name="Phillip Kaufman" userId="c001b2a046940d7c" providerId="LiveId" clId="{5CB25B10-5B1C-4017-B167-ED3104435743}" dt="2024-05-27T07:23:33.953" v="8555" actId="165"/>
          <ac:spMkLst>
            <pc:docMk/>
            <pc:sldMk cId="580835950" sldId="966"/>
            <ac:spMk id="174" creationId="{C151FB8F-7F12-9628-B2D7-A696981732FD}"/>
          </ac:spMkLst>
        </pc:spChg>
        <pc:spChg chg="mod topLvl">
          <ac:chgData name="Phillip Kaufman" userId="c001b2a046940d7c" providerId="LiveId" clId="{5CB25B10-5B1C-4017-B167-ED3104435743}" dt="2024-05-27T07:23:33.953" v="8555" actId="165"/>
          <ac:spMkLst>
            <pc:docMk/>
            <pc:sldMk cId="580835950" sldId="966"/>
            <ac:spMk id="176" creationId="{6025B7FF-2968-C417-EC67-E636BABBA6A6}"/>
          </ac:spMkLst>
        </pc:spChg>
        <pc:spChg chg="mod">
          <ac:chgData name="Phillip Kaufman" userId="c001b2a046940d7c" providerId="LiveId" clId="{5CB25B10-5B1C-4017-B167-ED3104435743}" dt="2024-05-27T07:23:33.953" v="8555" actId="165"/>
          <ac:spMkLst>
            <pc:docMk/>
            <pc:sldMk cId="580835950" sldId="966"/>
            <ac:spMk id="177" creationId="{6E6643FD-EE16-79E6-E4A1-71FF54CCBDC4}"/>
          </ac:spMkLst>
        </pc:spChg>
        <pc:spChg chg="mod">
          <ac:chgData name="Phillip Kaufman" userId="c001b2a046940d7c" providerId="LiveId" clId="{5CB25B10-5B1C-4017-B167-ED3104435743}" dt="2024-05-27T07:23:33.953" v="8555" actId="165"/>
          <ac:spMkLst>
            <pc:docMk/>
            <pc:sldMk cId="580835950" sldId="966"/>
            <ac:spMk id="180" creationId="{654FE794-58FE-9112-FDFA-8D0B38D925BE}"/>
          </ac:spMkLst>
        </pc:spChg>
        <pc:spChg chg="mod topLvl">
          <ac:chgData name="Phillip Kaufman" userId="c001b2a046940d7c" providerId="LiveId" clId="{5CB25B10-5B1C-4017-B167-ED3104435743}" dt="2024-05-27T07:23:33.953" v="8555" actId="165"/>
          <ac:spMkLst>
            <pc:docMk/>
            <pc:sldMk cId="580835950" sldId="966"/>
            <ac:spMk id="182" creationId="{F703C781-DDE1-D6DD-3E35-0F711849B48B}"/>
          </ac:spMkLst>
        </pc:spChg>
        <pc:spChg chg="mod topLvl">
          <ac:chgData name="Phillip Kaufman" userId="c001b2a046940d7c" providerId="LiveId" clId="{5CB25B10-5B1C-4017-B167-ED3104435743}" dt="2024-05-27T07:23:33.953" v="8555" actId="165"/>
          <ac:spMkLst>
            <pc:docMk/>
            <pc:sldMk cId="580835950" sldId="966"/>
            <ac:spMk id="183" creationId="{25352AE3-B7A7-239C-D851-7003D3B939C7}"/>
          </ac:spMkLst>
        </pc:spChg>
        <pc:spChg chg="mod topLvl">
          <ac:chgData name="Phillip Kaufman" userId="c001b2a046940d7c" providerId="LiveId" clId="{5CB25B10-5B1C-4017-B167-ED3104435743}" dt="2024-05-27T07:23:33.953" v="8555" actId="165"/>
          <ac:spMkLst>
            <pc:docMk/>
            <pc:sldMk cId="580835950" sldId="966"/>
            <ac:spMk id="184" creationId="{D4B22A04-E26B-DD6B-D143-AB7E082A145C}"/>
          </ac:spMkLst>
        </pc:spChg>
        <pc:spChg chg="mod">
          <ac:chgData name="Phillip Kaufman" userId="c001b2a046940d7c" providerId="LiveId" clId="{5CB25B10-5B1C-4017-B167-ED3104435743}" dt="2024-05-27T07:23:33.953" v="8555" actId="165"/>
          <ac:spMkLst>
            <pc:docMk/>
            <pc:sldMk cId="580835950" sldId="966"/>
            <ac:spMk id="185" creationId="{795D2542-6050-54AC-0812-4A1FCBE49703}"/>
          </ac:spMkLst>
        </pc:spChg>
        <pc:spChg chg="mod">
          <ac:chgData name="Phillip Kaufman" userId="c001b2a046940d7c" providerId="LiveId" clId="{5CB25B10-5B1C-4017-B167-ED3104435743}" dt="2024-05-27T07:23:33.953" v="8555" actId="165"/>
          <ac:spMkLst>
            <pc:docMk/>
            <pc:sldMk cId="580835950" sldId="966"/>
            <ac:spMk id="188" creationId="{96A81316-0F8C-2BA0-0674-AD0789323558}"/>
          </ac:spMkLst>
        </pc:spChg>
        <pc:spChg chg="mod">
          <ac:chgData name="Phillip Kaufman" userId="c001b2a046940d7c" providerId="LiveId" clId="{5CB25B10-5B1C-4017-B167-ED3104435743}" dt="2024-05-27T07:23:33.953" v="8555" actId="165"/>
          <ac:spMkLst>
            <pc:docMk/>
            <pc:sldMk cId="580835950" sldId="966"/>
            <ac:spMk id="224" creationId="{B0BB8BCC-6B48-210F-C698-D250FCF4129D}"/>
          </ac:spMkLst>
        </pc:spChg>
        <pc:spChg chg="mod">
          <ac:chgData name="Phillip Kaufman" userId="c001b2a046940d7c" providerId="LiveId" clId="{5CB25B10-5B1C-4017-B167-ED3104435743}" dt="2024-05-27T07:23:33.953" v="8555" actId="165"/>
          <ac:spMkLst>
            <pc:docMk/>
            <pc:sldMk cId="580835950" sldId="966"/>
            <ac:spMk id="225" creationId="{C7352387-36C6-FB7F-8DBF-AECABFBEC95A}"/>
          </ac:spMkLst>
        </pc:spChg>
        <pc:spChg chg="mod">
          <ac:chgData name="Phillip Kaufman" userId="c001b2a046940d7c" providerId="LiveId" clId="{5CB25B10-5B1C-4017-B167-ED3104435743}" dt="2024-05-27T07:28:17.696" v="8602"/>
          <ac:spMkLst>
            <pc:docMk/>
            <pc:sldMk cId="580835950" sldId="966"/>
            <ac:spMk id="260" creationId="{FF9D9CC8-1550-3CF9-6280-DDCF08A6E833}"/>
          </ac:spMkLst>
        </pc:spChg>
        <pc:spChg chg="mod">
          <ac:chgData name="Phillip Kaufman" userId="c001b2a046940d7c" providerId="LiveId" clId="{5CB25B10-5B1C-4017-B167-ED3104435743}" dt="2024-05-27T07:28:17.696" v="8602"/>
          <ac:spMkLst>
            <pc:docMk/>
            <pc:sldMk cId="580835950" sldId="966"/>
            <ac:spMk id="261" creationId="{56E09F83-AA63-8945-91D8-6354D2DDC4A4}"/>
          </ac:spMkLst>
        </pc:spChg>
        <pc:grpChg chg="add mod">
          <ac:chgData name="Phillip Kaufman" userId="c001b2a046940d7c" providerId="LiveId" clId="{5CB25B10-5B1C-4017-B167-ED3104435743}" dt="2024-05-21T04:04:01.627" v="5150" actId="571"/>
          <ac:grpSpMkLst>
            <pc:docMk/>
            <pc:sldMk cId="580835950" sldId="966"/>
            <ac:grpSpMk id="4" creationId="{131995FE-A1D1-8285-9E7C-65D7719B16A0}"/>
          </ac:grpSpMkLst>
        </pc:grpChg>
        <pc:grpChg chg="add mod">
          <ac:chgData name="Phillip Kaufman" userId="c001b2a046940d7c" providerId="LiveId" clId="{5CB25B10-5B1C-4017-B167-ED3104435743}" dt="2024-05-21T01:34:46.374" v="4160"/>
          <ac:grpSpMkLst>
            <pc:docMk/>
            <pc:sldMk cId="580835950" sldId="966"/>
            <ac:grpSpMk id="4" creationId="{C9DEFC63-D66A-8458-6EA6-E8B3E5C6EBAF}"/>
          </ac:grpSpMkLst>
        </pc:grpChg>
        <pc:grpChg chg="add mod topLvl">
          <ac:chgData name="Phillip Kaufman" userId="c001b2a046940d7c" providerId="LiveId" clId="{5CB25B10-5B1C-4017-B167-ED3104435743}" dt="2024-05-27T07:23:33.953" v="8555" actId="165"/>
          <ac:grpSpMkLst>
            <pc:docMk/>
            <pc:sldMk cId="580835950" sldId="966"/>
            <ac:grpSpMk id="4" creationId="{DEDA6E26-761C-E9D7-9407-D74CE29B3625}"/>
          </ac:grpSpMkLst>
        </pc:grpChg>
        <pc:grpChg chg="mod">
          <ac:chgData name="Phillip Kaufman" userId="c001b2a046940d7c" providerId="LiveId" clId="{5CB25B10-5B1C-4017-B167-ED3104435743}" dt="2024-05-21T01:34:46.374" v="4160"/>
          <ac:grpSpMkLst>
            <pc:docMk/>
            <pc:sldMk cId="580835950" sldId="966"/>
            <ac:grpSpMk id="5" creationId="{169E012E-9ADB-C0DF-EE26-F6C9C005EEBC}"/>
          </ac:grpSpMkLst>
        </pc:grpChg>
        <pc:grpChg chg="mod">
          <ac:chgData name="Phillip Kaufman" userId="c001b2a046940d7c" providerId="LiveId" clId="{5CB25B10-5B1C-4017-B167-ED3104435743}" dt="2024-05-21T04:04:01.627" v="5150" actId="571"/>
          <ac:grpSpMkLst>
            <pc:docMk/>
            <pc:sldMk cId="580835950" sldId="966"/>
            <ac:grpSpMk id="5" creationId="{1FFEB433-5A31-8688-7BB2-67A1AC5A2F10}"/>
          </ac:grpSpMkLst>
        </pc:grpChg>
        <pc:grpChg chg="mod">
          <ac:chgData name="Phillip Kaufman" userId="c001b2a046940d7c" providerId="LiveId" clId="{5CB25B10-5B1C-4017-B167-ED3104435743}" dt="2024-05-27T07:23:33.953" v="8555" actId="165"/>
          <ac:grpSpMkLst>
            <pc:docMk/>
            <pc:sldMk cId="580835950" sldId="966"/>
            <ac:grpSpMk id="5" creationId="{3B2BAF11-C836-B52B-8AC6-05C4E28F8EB2}"/>
          </ac:grpSpMkLst>
        </pc:grpChg>
        <pc:grpChg chg="mod">
          <ac:chgData name="Phillip Kaufman" userId="c001b2a046940d7c" providerId="LiveId" clId="{5CB25B10-5B1C-4017-B167-ED3104435743}" dt="2024-05-19T23:23:40.164" v="2900" actId="164"/>
          <ac:grpSpMkLst>
            <pc:docMk/>
            <pc:sldMk cId="580835950" sldId="966"/>
            <ac:grpSpMk id="5" creationId="{995F0D82-52D5-A893-AA9D-38CD83192C58}"/>
          </ac:grpSpMkLst>
        </pc:grpChg>
        <pc:grpChg chg="mod">
          <ac:chgData name="Phillip Kaufman" userId="c001b2a046940d7c" providerId="LiveId" clId="{5CB25B10-5B1C-4017-B167-ED3104435743}" dt="2024-05-21T04:04:01.627" v="5150" actId="571"/>
          <ac:grpSpMkLst>
            <pc:docMk/>
            <pc:sldMk cId="580835950" sldId="966"/>
            <ac:grpSpMk id="7" creationId="{42B8C034-559C-829E-8F4A-FDDBC5C61A2D}"/>
          </ac:grpSpMkLst>
        </pc:grpChg>
        <pc:grpChg chg="mod">
          <ac:chgData name="Phillip Kaufman" userId="c001b2a046940d7c" providerId="LiveId" clId="{5CB25B10-5B1C-4017-B167-ED3104435743}" dt="2024-05-21T01:34:46.374" v="4160"/>
          <ac:grpSpMkLst>
            <pc:docMk/>
            <pc:sldMk cId="580835950" sldId="966"/>
            <ac:grpSpMk id="7" creationId="{4A1C2E2B-22FE-1849-05F3-78DA8FAC8872}"/>
          </ac:grpSpMkLst>
        </pc:grpChg>
        <pc:grpChg chg="mod">
          <ac:chgData name="Phillip Kaufman" userId="c001b2a046940d7c" providerId="LiveId" clId="{5CB25B10-5B1C-4017-B167-ED3104435743}" dt="2024-05-21T01:34:46.374" v="4160"/>
          <ac:grpSpMkLst>
            <pc:docMk/>
            <pc:sldMk cId="580835950" sldId="966"/>
            <ac:grpSpMk id="9" creationId="{8301B7EB-6C4F-672A-5969-4A6B30E8AE9E}"/>
          </ac:grpSpMkLst>
        </pc:grpChg>
        <pc:grpChg chg="mod">
          <ac:chgData name="Phillip Kaufman" userId="c001b2a046940d7c" providerId="LiveId" clId="{5CB25B10-5B1C-4017-B167-ED3104435743}" dt="2024-05-21T04:04:01.627" v="5150" actId="571"/>
          <ac:grpSpMkLst>
            <pc:docMk/>
            <pc:sldMk cId="580835950" sldId="966"/>
            <ac:grpSpMk id="9" creationId="{B32A084E-333F-A5E8-2D56-0628E7529170}"/>
          </ac:grpSpMkLst>
        </pc:grpChg>
        <pc:grpChg chg="add del mod">
          <ac:chgData name="Phillip Kaufman" userId="c001b2a046940d7c" providerId="LiveId" clId="{5CB25B10-5B1C-4017-B167-ED3104435743}" dt="2024-05-20T00:23:26.657" v="3392" actId="21"/>
          <ac:grpSpMkLst>
            <pc:docMk/>
            <pc:sldMk cId="580835950" sldId="966"/>
            <ac:grpSpMk id="11" creationId="{185DD79A-896C-02A9-E8A1-49C55945B4EA}"/>
          </ac:grpSpMkLst>
        </pc:grpChg>
        <pc:grpChg chg="del">
          <ac:chgData name="Phillip Kaufman" userId="c001b2a046940d7c" providerId="LiveId" clId="{5CB25B10-5B1C-4017-B167-ED3104435743}" dt="2024-05-16T19:49:24.044" v="2517" actId="478"/>
          <ac:grpSpMkLst>
            <pc:docMk/>
            <pc:sldMk cId="580835950" sldId="966"/>
            <ac:grpSpMk id="11" creationId="{CEFF358F-E8CA-365F-F640-F2572242B2FA}"/>
          </ac:grpSpMkLst>
        </pc:grpChg>
        <pc:grpChg chg="del">
          <ac:chgData name="Phillip Kaufman" userId="c001b2a046940d7c" providerId="LiveId" clId="{5CB25B10-5B1C-4017-B167-ED3104435743}" dt="2024-05-16T19:49:27.191" v="2519" actId="478"/>
          <ac:grpSpMkLst>
            <pc:docMk/>
            <pc:sldMk cId="580835950" sldId="966"/>
            <ac:grpSpMk id="12" creationId="{0A3264AA-6408-547E-1D8E-0F4B13581B5B}"/>
          </ac:grpSpMkLst>
        </pc:grpChg>
        <pc:grpChg chg="add mod">
          <ac:chgData name="Phillip Kaufman" userId="c001b2a046940d7c" providerId="LiveId" clId="{5CB25B10-5B1C-4017-B167-ED3104435743}" dt="2024-05-20T00:23:37.717" v="3395"/>
          <ac:grpSpMkLst>
            <pc:docMk/>
            <pc:sldMk cId="580835950" sldId="966"/>
            <ac:grpSpMk id="12" creationId="{245316CF-F6CA-7F0C-F986-0B110AE51BC4}"/>
          </ac:grpSpMkLst>
        </pc:grpChg>
        <pc:grpChg chg="mod">
          <ac:chgData name="Phillip Kaufman" userId="c001b2a046940d7c" providerId="LiveId" clId="{5CB25B10-5B1C-4017-B167-ED3104435743}" dt="2024-05-20T00:23:37.717" v="3395"/>
          <ac:grpSpMkLst>
            <pc:docMk/>
            <pc:sldMk cId="580835950" sldId="966"/>
            <ac:grpSpMk id="13" creationId="{E2549996-4D53-EB52-6220-9A74404A1E0E}"/>
          </ac:grpSpMkLst>
        </pc:grpChg>
        <pc:grpChg chg="mod">
          <ac:chgData name="Phillip Kaufman" userId="c001b2a046940d7c" providerId="LiveId" clId="{5CB25B10-5B1C-4017-B167-ED3104435743}" dt="2024-05-20T00:23:37.717" v="3395"/>
          <ac:grpSpMkLst>
            <pc:docMk/>
            <pc:sldMk cId="580835950" sldId="966"/>
            <ac:grpSpMk id="14" creationId="{20A13B82-CDA9-9CE6-A428-6B581C20922A}"/>
          </ac:grpSpMkLst>
        </pc:grpChg>
        <pc:grpChg chg="mod">
          <ac:chgData name="Phillip Kaufman" userId="c001b2a046940d7c" providerId="LiveId" clId="{5CB25B10-5B1C-4017-B167-ED3104435743}" dt="2024-05-20T00:23:37.717" v="3395"/>
          <ac:grpSpMkLst>
            <pc:docMk/>
            <pc:sldMk cId="580835950" sldId="966"/>
            <ac:grpSpMk id="15" creationId="{ABD9FFD6-681C-4183-D8A6-255153FDFFEB}"/>
          </ac:grpSpMkLst>
        </pc:grpChg>
        <pc:grpChg chg="add del mod topLvl">
          <ac:chgData name="Phillip Kaufman" userId="c001b2a046940d7c" providerId="LiveId" clId="{5CB25B10-5B1C-4017-B167-ED3104435743}" dt="2024-05-27T07:20:48.252" v="8511" actId="165"/>
          <ac:grpSpMkLst>
            <pc:docMk/>
            <pc:sldMk cId="580835950" sldId="966"/>
            <ac:grpSpMk id="41" creationId="{DE5B4577-D5EC-859B-663B-BA3B7108C219}"/>
          </ac:grpSpMkLst>
        </pc:grpChg>
        <pc:grpChg chg="add del mod">
          <ac:chgData name="Phillip Kaufman" userId="c001b2a046940d7c" providerId="LiveId" clId="{5CB25B10-5B1C-4017-B167-ED3104435743}" dt="2024-05-27T07:20:38.786" v="8508" actId="165"/>
          <ac:grpSpMkLst>
            <pc:docMk/>
            <pc:sldMk cId="580835950" sldId="966"/>
            <ac:grpSpMk id="42" creationId="{4571C594-BA94-4EEB-45C8-21C7756ED345}"/>
          </ac:grpSpMkLst>
        </pc:grpChg>
        <pc:grpChg chg="add mod">
          <ac:chgData name="Phillip Kaufman" userId="c001b2a046940d7c" providerId="LiveId" clId="{5CB25B10-5B1C-4017-B167-ED3104435743}" dt="2024-05-27T07:20:34.944" v="8507"/>
          <ac:grpSpMkLst>
            <pc:docMk/>
            <pc:sldMk cId="580835950" sldId="966"/>
            <ac:grpSpMk id="43" creationId="{E005C55B-4205-ADAC-A135-F0B6E4B07B36}"/>
          </ac:grpSpMkLst>
        </pc:grpChg>
        <pc:grpChg chg="mod">
          <ac:chgData name="Phillip Kaufman" userId="c001b2a046940d7c" providerId="LiveId" clId="{5CB25B10-5B1C-4017-B167-ED3104435743}" dt="2024-05-27T07:20:34.944" v="8507"/>
          <ac:grpSpMkLst>
            <pc:docMk/>
            <pc:sldMk cId="580835950" sldId="966"/>
            <ac:grpSpMk id="44" creationId="{4AE638EF-2553-9A93-915B-057886845068}"/>
          </ac:grpSpMkLst>
        </pc:grpChg>
        <pc:grpChg chg="mod">
          <ac:chgData name="Phillip Kaufman" userId="c001b2a046940d7c" providerId="LiveId" clId="{5CB25B10-5B1C-4017-B167-ED3104435743}" dt="2024-05-21T01:34:46.374" v="4160"/>
          <ac:grpSpMkLst>
            <pc:docMk/>
            <pc:sldMk cId="580835950" sldId="966"/>
            <ac:grpSpMk id="45" creationId="{0921F87D-6F15-25EE-00E4-7831F2C0CC3F}"/>
          </ac:grpSpMkLst>
        </pc:grpChg>
        <pc:grpChg chg="mod">
          <ac:chgData name="Phillip Kaufman" userId="c001b2a046940d7c" providerId="LiveId" clId="{5CB25B10-5B1C-4017-B167-ED3104435743}" dt="2024-05-21T04:04:01.627" v="5150" actId="571"/>
          <ac:grpSpMkLst>
            <pc:docMk/>
            <pc:sldMk cId="580835950" sldId="966"/>
            <ac:grpSpMk id="45" creationId="{7E3EB6AF-45E1-9E24-0C69-894735A3D9CC}"/>
          </ac:grpSpMkLst>
        </pc:grpChg>
        <pc:grpChg chg="mod">
          <ac:chgData name="Phillip Kaufman" userId="c001b2a046940d7c" providerId="LiveId" clId="{5CB25B10-5B1C-4017-B167-ED3104435743}" dt="2024-05-27T07:20:34.944" v="8507"/>
          <ac:grpSpMkLst>
            <pc:docMk/>
            <pc:sldMk cId="580835950" sldId="966"/>
            <ac:grpSpMk id="45" creationId="{FB354F3B-8CE4-94B7-3112-9C285DFD8B5D}"/>
          </ac:grpSpMkLst>
        </pc:grpChg>
        <pc:grpChg chg="mod">
          <ac:chgData name="Phillip Kaufman" userId="c001b2a046940d7c" providerId="LiveId" clId="{5CB25B10-5B1C-4017-B167-ED3104435743}" dt="2024-05-27T07:20:34.944" v="8507"/>
          <ac:grpSpMkLst>
            <pc:docMk/>
            <pc:sldMk cId="580835950" sldId="966"/>
            <ac:grpSpMk id="46" creationId="{253F9F2E-493F-6E07-4F93-6E3430005666}"/>
          </ac:grpSpMkLst>
        </pc:grpChg>
        <pc:grpChg chg="add del mod">
          <ac:chgData name="Phillip Kaufman" userId="c001b2a046940d7c" providerId="LiveId" clId="{5CB25B10-5B1C-4017-B167-ED3104435743}" dt="2024-05-21T04:22:58.105" v="5254" actId="478"/>
          <ac:grpSpMkLst>
            <pc:docMk/>
            <pc:sldMk cId="580835950" sldId="966"/>
            <ac:grpSpMk id="48" creationId="{9AA42922-00C6-613E-7BDB-C7EFFD0A5C32}"/>
          </ac:grpSpMkLst>
        </pc:grpChg>
        <pc:grpChg chg="mod">
          <ac:chgData name="Phillip Kaufman" userId="c001b2a046940d7c" providerId="LiveId" clId="{5CB25B10-5B1C-4017-B167-ED3104435743}" dt="2024-05-27T07:20:34.944" v="8507"/>
          <ac:grpSpMkLst>
            <pc:docMk/>
            <pc:sldMk cId="580835950" sldId="966"/>
            <ac:grpSpMk id="49" creationId="{E47596D6-7B78-14E2-1614-DD09F9C0C714}"/>
          </ac:grpSpMkLst>
        </pc:grpChg>
        <pc:grpChg chg="mod">
          <ac:chgData name="Phillip Kaufman" userId="c001b2a046940d7c" providerId="LiveId" clId="{5CB25B10-5B1C-4017-B167-ED3104435743}" dt="2024-05-21T01:34:51.957" v="4161"/>
          <ac:grpSpMkLst>
            <pc:docMk/>
            <pc:sldMk cId="580835950" sldId="966"/>
            <ac:grpSpMk id="49" creationId="{E53468F9-23BC-B0E0-6152-E40C1CED6123}"/>
          </ac:grpSpMkLst>
        </pc:grpChg>
        <pc:grpChg chg="mod">
          <ac:chgData name="Phillip Kaufman" userId="c001b2a046940d7c" providerId="LiveId" clId="{5CB25B10-5B1C-4017-B167-ED3104435743}" dt="2024-05-21T01:34:51.957" v="4161"/>
          <ac:grpSpMkLst>
            <pc:docMk/>
            <pc:sldMk cId="580835950" sldId="966"/>
            <ac:grpSpMk id="50" creationId="{6F727F4B-3741-9831-98FF-30C4EBBADB1B}"/>
          </ac:grpSpMkLst>
        </pc:grpChg>
        <pc:grpChg chg="mod">
          <ac:chgData name="Phillip Kaufman" userId="c001b2a046940d7c" providerId="LiveId" clId="{5CB25B10-5B1C-4017-B167-ED3104435743}" dt="2024-05-21T01:34:51.957" v="4161"/>
          <ac:grpSpMkLst>
            <pc:docMk/>
            <pc:sldMk cId="580835950" sldId="966"/>
            <ac:grpSpMk id="51" creationId="{2797540D-E95E-470B-3773-3871DF8C3EBA}"/>
          </ac:grpSpMkLst>
        </pc:grpChg>
        <pc:grpChg chg="mod">
          <ac:chgData name="Phillip Kaufman" userId="c001b2a046940d7c" providerId="LiveId" clId="{5CB25B10-5B1C-4017-B167-ED3104435743}" dt="2024-05-27T07:20:34.944" v="8507"/>
          <ac:grpSpMkLst>
            <pc:docMk/>
            <pc:sldMk cId="580835950" sldId="966"/>
            <ac:grpSpMk id="55" creationId="{2BF402A7-3787-35D5-E5FD-5FD5921FCB63}"/>
          </ac:grpSpMkLst>
        </pc:grpChg>
        <pc:grpChg chg="mod">
          <ac:chgData name="Phillip Kaufman" userId="c001b2a046940d7c" providerId="LiveId" clId="{5CB25B10-5B1C-4017-B167-ED3104435743}" dt="2024-05-27T07:20:34.944" v="8507"/>
          <ac:grpSpMkLst>
            <pc:docMk/>
            <pc:sldMk cId="580835950" sldId="966"/>
            <ac:grpSpMk id="63" creationId="{66DB4B2E-1A2E-AB0D-4580-7F9D19FF8C21}"/>
          </ac:grpSpMkLst>
        </pc:grpChg>
        <pc:grpChg chg="mod">
          <ac:chgData name="Phillip Kaufman" userId="c001b2a046940d7c" providerId="LiveId" clId="{5CB25B10-5B1C-4017-B167-ED3104435743}" dt="2024-05-27T07:20:34.944" v="8507"/>
          <ac:grpSpMkLst>
            <pc:docMk/>
            <pc:sldMk cId="580835950" sldId="966"/>
            <ac:grpSpMk id="64" creationId="{44902F42-3859-33F2-3CDB-F629456821BE}"/>
          </ac:grpSpMkLst>
        </pc:grpChg>
        <pc:grpChg chg="mod">
          <ac:chgData name="Phillip Kaufman" userId="c001b2a046940d7c" providerId="LiveId" clId="{5CB25B10-5B1C-4017-B167-ED3104435743}" dt="2024-05-27T07:20:34.944" v="8507"/>
          <ac:grpSpMkLst>
            <pc:docMk/>
            <pc:sldMk cId="580835950" sldId="966"/>
            <ac:grpSpMk id="65" creationId="{5E6A58D7-2F98-F752-BB2F-6D8040AE101E}"/>
          </ac:grpSpMkLst>
        </pc:grpChg>
        <pc:grpChg chg="add mod">
          <ac:chgData name="Phillip Kaufman" userId="c001b2a046940d7c" providerId="LiveId" clId="{5CB25B10-5B1C-4017-B167-ED3104435743}" dt="2024-05-19T23:23:40.164" v="2900" actId="164"/>
          <ac:grpSpMkLst>
            <pc:docMk/>
            <pc:sldMk cId="580835950" sldId="966"/>
            <ac:grpSpMk id="70" creationId="{FAC0D5F6-3371-8CFB-B589-842F66348285}"/>
          </ac:grpSpMkLst>
        </pc:grpChg>
        <pc:grpChg chg="mod">
          <ac:chgData name="Phillip Kaufman" userId="c001b2a046940d7c" providerId="LiveId" clId="{5CB25B10-5B1C-4017-B167-ED3104435743}" dt="2024-05-16T19:49:30.056" v="2521"/>
          <ac:grpSpMkLst>
            <pc:docMk/>
            <pc:sldMk cId="580835950" sldId="966"/>
            <ac:grpSpMk id="71" creationId="{41333B56-AEE3-5C34-F64F-A22FD55CA317}"/>
          </ac:grpSpMkLst>
        </pc:grpChg>
        <pc:grpChg chg="mod">
          <ac:chgData name="Phillip Kaufman" userId="c001b2a046940d7c" providerId="LiveId" clId="{5CB25B10-5B1C-4017-B167-ED3104435743}" dt="2024-05-21T01:34:51.957" v="4161"/>
          <ac:grpSpMkLst>
            <pc:docMk/>
            <pc:sldMk cId="580835950" sldId="966"/>
            <ac:grpSpMk id="88" creationId="{F6148EDF-30DE-58B2-3594-8C084C6B6D61}"/>
          </ac:grpSpMkLst>
        </pc:grpChg>
        <pc:grpChg chg="add del mod">
          <ac:chgData name="Phillip Kaufman" userId="c001b2a046940d7c" providerId="LiveId" clId="{5CB25B10-5B1C-4017-B167-ED3104435743}" dt="2024-05-21T04:22:58.105" v="5254" actId="478"/>
          <ac:grpSpMkLst>
            <pc:docMk/>
            <pc:sldMk cId="580835950" sldId="966"/>
            <ac:grpSpMk id="91" creationId="{79203886-309B-9E7F-C84D-5866E959665E}"/>
          </ac:grpSpMkLst>
        </pc:grpChg>
        <pc:grpChg chg="mod">
          <ac:chgData name="Phillip Kaufman" userId="c001b2a046940d7c" providerId="LiveId" clId="{5CB25B10-5B1C-4017-B167-ED3104435743}" dt="2024-05-21T01:34:51.957" v="4161"/>
          <ac:grpSpMkLst>
            <pc:docMk/>
            <pc:sldMk cId="580835950" sldId="966"/>
            <ac:grpSpMk id="92" creationId="{CF51C662-87E8-34DB-37C1-585E8C0C599C}"/>
          </ac:grpSpMkLst>
        </pc:grpChg>
        <pc:grpChg chg="add del mod">
          <ac:chgData name="Phillip Kaufman" userId="c001b2a046940d7c" providerId="LiveId" clId="{5CB25B10-5B1C-4017-B167-ED3104435743}" dt="2024-05-21T04:22:58.105" v="5254" actId="478"/>
          <ac:grpSpMkLst>
            <pc:docMk/>
            <pc:sldMk cId="580835950" sldId="966"/>
            <ac:grpSpMk id="100" creationId="{0145F719-E68A-1C5A-965C-9272C1CC8511}"/>
          </ac:grpSpMkLst>
        </pc:grpChg>
        <pc:grpChg chg="mod">
          <ac:chgData name="Phillip Kaufman" userId="c001b2a046940d7c" providerId="LiveId" clId="{5CB25B10-5B1C-4017-B167-ED3104435743}" dt="2024-05-27T07:20:34.944" v="8507"/>
          <ac:grpSpMkLst>
            <pc:docMk/>
            <pc:sldMk cId="580835950" sldId="966"/>
            <ac:grpSpMk id="102" creationId="{D531B9C8-6192-08A0-B900-4719E61430C6}"/>
          </ac:grpSpMkLst>
        </pc:grpChg>
        <pc:grpChg chg="mod">
          <ac:chgData name="Phillip Kaufman" userId="c001b2a046940d7c" providerId="LiveId" clId="{5CB25B10-5B1C-4017-B167-ED3104435743}" dt="2024-05-21T01:34:51.957" v="4161"/>
          <ac:grpSpMkLst>
            <pc:docMk/>
            <pc:sldMk cId="580835950" sldId="966"/>
            <ac:grpSpMk id="103" creationId="{5EFD3F20-8AC2-2BF3-ADDD-39F4E04BA9D0}"/>
          </ac:grpSpMkLst>
        </pc:grpChg>
        <pc:grpChg chg="add mod topLvl">
          <ac:chgData name="Phillip Kaufman" userId="c001b2a046940d7c" providerId="LiveId" clId="{5CB25B10-5B1C-4017-B167-ED3104435743}" dt="2024-05-27T07:27:41.529" v="8594" actId="164"/>
          <ac:grpSpMkLst>
            <pc:docMk/>
            <pc:sldMk cId="580835950" sldId="966"/>
            <ac:grpSpMk id="105" creationId="{10B30607-EAE5-56CA-6777-88ADBE7A1409}"/>
          </ac:grpSpMkLst>
        </pc:grpChg>
        <pc:grpChg chg="add del mod">
          <ac:chgData name="Phillip Kaufman" userId="c001b2a046940d7c" providerId="LiveId" clId="{5CB25B10-5B1C-4017-B167-ED3104435743}" dt="2024-05-27T07:23:33.953" v="8555" actId="165"/>
          <ac:grpSpMkLst>
            <pc:docMk/>
            <pc:sldMk cId="580835950" sldId="966"/>
            <ac:grpSpMk id="106" creationId="{E3FD3A02-C47D-13B3-6399-B5EA617DE936}"/>
          </ac:grpSpMkLst>
        </pc:grpChg>
        <pc:grpChg chg="add mod">
          <ac:chgData name="Phillip Kaufman" userId="c001b2a046940d7c" providerId="LiveId" clId="{5CB25B10-5B1C-4017-B167-ED3104435743}" dt="2024-05-27T07:27:41.529" v="8594" actId="164"/>
          <ac:grpSpMkLst>
            <pc:docMk/>
            <pc:sldMk cId="580835950" sldId="966"/>
            <ac:grpSpMk id="107" creationId="{7715CA0A-64AC-A9F8-3806-AF2FB0FA566A}"/>
          </ac:grpSpMkLst>
        </pc:grpChg>
        <pc:grpChg chg="mod">
          <ac:chgData name="Phillip Kaufman" userId="c001b2a046940d7c" providerId="LiveId" clId="{5CB25B10-5B1C-4017-B167-ED3104435743}" dt="2024-05-27T07:23:37.755" v="8557"/>
          <ac:grpSpMkLst>
            <pc:docMk/>
            <pc:sldMk cId="580835950" sldId="966"/>
            <ac:grpSpMk id="108" creationId="{53F11630-9E3E-99AA-59A7-F83E85056F1C}"/>
          </ac:grpSpMkLst>
        </pc:grpChg>
        <pc:grpChg chg="mod">
          <ac:chgData name="Phillip Kaufman" userId="c001b2a046940d7c" providerId="LiveId" clId="{5CB25B10-5B1C-4017-B167-ED3104435743}" dt="2024-05-20T00:23:37.717" v="3395"/>
          <ac:grpSpMkLst>
            <pc:docMk/>
            <pc:sldMk cId="580835950" sldId="966"/>
            <ac:grpSpMk id="109" creationId="{6AEEFE71-F4BB-B57F-B642-2A20A26587DE}"/>
          </ac:grpSpMkLst>
        </pc:grpChg>
        <pc:grpChg chg="add mod">
          <ac:chgData name="Phillip Kaufman" userId="c001b2a046940d7c" providerId="LiveId" clId="{5CB25B10-5B1C-4017-B167-ED3104435743}" dt="2024-05-21T04:22:51.066" v="5253"/>
          <ac:grpSpMkLst>
            <pc:docMk/>
            <pc:sldMk cId="580835950" sldId="966"/>
            <ac:grpSpMk id="109" creationId="{C9957135-8B6C-82E7-57D2-842732449F81}"/>
          </ac:grpSpMkLst>
        </pc:grpChg>
        <pc:grpChg chg="mod">
          <ac:chgData name="Phillip Kaufman" userId="c001b2a046940d7c" providerId="LiveId" clId="{5CB25B10-5B1C-4017-B167-ED3104435743}" dt="2024-05-21T04:22:51.066" v="5253"/>
          <ac:grpSpMkLst>
            <pc:docMk/>
            <pc:sldMk cId="580835950" sldId="966"/>
            <ac:grpSpMk id="110" creationId="{8629AD46-E339-1E6B-E474-2ADCF931DFC0}"/>
          </ac:grpSpMkLst>
        </pc:grpChg>
        <pc:grpChg chg="mod">
          <ac:chgData name="Phillip Kaufman" userId="c001b2a046940d7c" providerId="LiveId" clId="{5CB25B10-5B1C-4017-B167-ED3104435743}" dt="2024-05-21T04:22:51.066" v="5253"/>
          <ac:grpSpMkLst>
            <pc:docMk/>
            <pc:sldMk cId="580835950" sldId="966"/>
            <ac:grpSpMk id="111" creationId="{C5E10FDC-39FD-181F-AAD6-72F9B70243EC}"/>
          </ac:grpSpMkLst>
        </pc:grpChg>
        <pc:grpChg chg="mod">
          <ac:chgData name="Phillip Kaufman" userId="c001b2a046940d7c" providerId="LiveId" clId="{5CB25B10-5B1C-4017-B167-ED3104435743}" dt="2024-05-21T04:22:51.066" v="5253"/>
          <ac:grpSpMkLst>
            <pc:docMk/>
            <pc:sldMk cId="580835950" sldId="966"/>
            <ac:grpSpMk id="112" creationId="{0E8A6771-B82B-4778-75CA-D3A7E10B5C14}"/>
          </ac:grpSpMkLst>
        </pc:grpChg>
        <pc:grpChg chg="add del mod">
          <ac:chgData name="Phillip Kaufman" userId="c001b2a046940d7c" providerId="LiveId" clId="{5CB25B10-5B1C-4017-B167-ED3104435743}" dt="2024-05-21T01:34:42.940" v="4158" actId="478"/>
          <ac:grpSpMkLst>
            <pc:docMk/>
            <pc:sldMk cId="580835950" sldId="966"/>
            <ac:grpSpMk id="112" creationId="{72ABE988-B0B0-9B13-4096-3E88F38D6835}"/>
          </ac:grpSpMkLst>
        </pc:grpChg>
        <pc:grpChg chg="mod">
          <ac:chgData name="Phillip Kaufman" userId="c001b2a046940d7c" providerId="LiveId" clId="{5CB25B10-5B1C-4017-B167-ED3104435743}" dt="2024-05-20T00:23:48.998" v="3396"/>
          <ac:grpSpMkLst>
            <pc:docMk/>
            <pc:sldMk cId="580835950" sldId="966"/>
            <ac:grpSpMk id="113" creationId="{E2B942C1-F322-7C6E-D06D-444175005B34}"/>
          </ac:grpSpMkLst>
        </pc:grpChg>
        <pc:grpChg chg="mod">
          <ac:chgData name="Phillip Kaufman" userId="c001b2a046940d7c" providerId="LiveId" clId="{5CB25B10-5B1C-4017-B167-ED3104435743}" dt="2024-05-20T00:23:48.998" v="3396"/>
          <ac:grpSpMkLst>
            <pc:docMk/>
            <pc:sldMk cId="580835950" sldId="966"/>
            <ac:grpSpMk id="114" creationId="{5325A841-7AB6-6BCA-03E1-86C46AEEA957}"/>
          </ac:grpSpMkLst>
        </pc:grpChg>
        <pc:grpChg chg="mod">
          <ac:chgData name="Phillip Kaufman" userId="c001b2a046940d7c" providerId="LiveId" clId="{5CB25B10-5B1C-4017-B167-ED3104435743}" dt="2024-05-21T04:22:51.066" v="5253"/>
          <ac:grpSpMkLst>
            <pc:docMk/>
            <pc:sldMk cId="580835950" sldId="966"/>
            <ac:grpSpMk id="115" creationId="{6A278F9A-8476-1DDB-C435-C246F6FB3C2C}"/>
          </ac:grpSpMkLst>
        </pc:grpChg>
        <pc:grpChg chg="mod">
          <ac:chgData name="Phillip Kaufman" userId="c001b2a046940d7c" providerId="LiveId" clId="{5CB25B10-5B1C-4017-B167-ED3104435743}" dt="2024-05-20T00:23:48.998" v="3396"/>
          <ac:grpSpMkLst>
            <pc:docMk/>
            <pc:sldMk cId="580835950" sldId="966"/>
            <ac:grpSpMk id="115" creationId="{B74A3210-B2EE-E38F-3A37-92CF81EE6CD0}"/>
          </ac:grpSpMkLst>
        </pc:grpChg>
        <pc:grpChg chg="add mod">
          <ac:chgData name="Phillip Kaufman" userId="c001b2a046940d7c" providerId="LiveId" clId="{5CB25B10-5B1C-4017-B167-ED3104435743}" dt="2024-05-27T07:27:41.529" v="8594" actId="164"/>
          <ac:grpSpMkLst>
            <pc:docMk/>
            <pc:sldMk cId="580835950" sldId="966"/>
            <ac:grpSpMk id="116" creationId="{48AC4A02-B87B-D240-9EAF-9571EC2D8759}"/>
          </ac:grpSpMkLst>
        </pc:grpChg>
        <pc:grpChg chg="mod">
          <ac:chgData name="Phillip Kaufman" userId="c001b2a046940d7c" providerId="LiveId" clId="{5CB25B10-5B1C-4017-B167-ED3104435743}" dt="2024-05-27T07:27:07.792" v="8585" actId="571"/>
          <ac:grpSpMkLst>
            <pc:docMk/>
            <pc:sldMk cId="580835950" sldId="966"/>
            <ac:grpSpMk id="119" creationId="{489FB9C8-4209-A6F7-D663-CB745B4C1304}"/>
          </ac:grpSpMkLst>
        </pc:grpChg>
        <pc:grpChg chg="mod">
          <ac:chgData name="Phillip Kaufman" userId="c001b2a046940d7c" providerId="LiveId" clId="{5CB25B10-5B1C-4017-B167-ED3104435743}" dt="2024-05-21T04:22:51.066" v="5253"/>
          <ac:grpSpMkLst>
            <pc:docMk/>
            <pc:sldMk cId="580835950" sldId="966"/>
            <ac:grpSpMk id="121" creationId="{A00E83C0-E0C5-41A4-A600-7540CB31DF41}"/>
          </ac:grpSpMkLst>
        </pc:grpChg>
        <pc:grpChg chg="add mod">
          <ac:chgData name="Phillip Kaufman" userId="c001b2a046940d7c" providerId="LiveId" clId="{5CB25B10-5B1C-4017-B167-ED3104435743}" dt="2024-05-27T07:26:14.563" v="8573"/>
          <ac:grpSpMkLst>
            <pc:docMk/>
            <pc:sldMk cId="580835950" sldId="966"/>
            <ac:grpSpMk id="125" creationId="{5831F6F3-9511-8C30-AAFA-29615B3E08E6}"/>
          </ac:grpSpMkLst>
        </pc:grpChg>
        <pc:grpChg chg="mod">
          <ac:chgData name="Phillip Kaufman" userId="c001b2a046940d7c" providerId="LiveId" clId="{5CB25B10-5B1C-4017-B167-ED3104435743}" dt="2024-05-27T07:26:14.563" v="8573"/>
          <ac:grpSpMkLst>
            <pc:docMk/>
            <pc:sldMk cId="580835950" sldId="966"/>
            <ac:grpSpMk id="126" creationId="{80C40E50-830D-9081-3533-47B2160B1E92}"/>
          </ac:grpSpMkLst>
        </pc:grpChg>
        <pc:grpChg chg="mod">
          <ac:chgData name="Phillip Kaufman" userId="c001b2a046940d7c" providerId="LiveId" clId="{5CB25B10-5B1C-4017-B167-ED3104435743}" dt="2024-05-21T04:22:51.066" v="5253"/>
          <ac:grpSpMkLst>
            <pc:docMk/>
            <pc:sldMk cId="580835950" sldId="966"/>
            <ac:grpSpMk id="129" creationId="{1F4EDD35-C8E4-E7B3-F605-6A5E2827F60B}"/>
          </ac:grpSpMkLst>
        </pc:grpChg>
        <pc:grpChg chg="mod">
          <ac:chgData name="Phillip Kaufman" userId="c001b2a046940d7c" providerId="LiveId" clId="{5CB25B10-5B1C-4017-B167-ED3104435743}" dt="2024-05-21T04:22:51.066" v="5253"/>
          <ac:grpSpMkLst>
            <pc:docMk/>
            <pc:sldMk cId="580835950" sldId="966"/>
            <ac:grpSpMk id="130" creationId="{B224A0D9-1645-AA37-A810-51CE95175D23}"/>
          </ac:grpSpMkLst>
        </pc:grpChg>
        <pc:grpChg chg="mod">
          <ac:chgData name="Phillip Kaufman" userId="c001b2a046940d7c" providerId="LiveId" clId="{5CB25B10-5B1C-4017-B167-ED3104435743}" dt="2024-05-21T04:22:51.066" v="5253"/>
          <ac:grpSpMkLst>
            <pc:docMk/>
            <pc:sldMk cId="580835950" sldId="966"/>
            <ac:grpSpMk id="131" creationId="{4D52DB66-146D-28A1-E326-23C47F1A510C}"/>
          </ac:grpSpMkLst>
        </pc:grpChg>
        <pc:grpChg chg="add mod">
          <ac:chgData name="Phillip Kaufman" userId="c001b2a046940d7c" providerId="LiveId" clId="{5CB25B10-5B1C-4017-B167-ED3104435743}" dt="2024-05-27T07:26:14.563" v="8573"/>
          <ac:grpSpMkLst>
            <pc:docMk/>
            <pc:sldMk cId="580835950" sldId="966"/>
            <ac:grpSpMk id="134" creationId="{601575F8-7C00-7BC2-4408-B5189E622481}"/>
          </ac:grpSpMkLst>
        </pc:grpChg>
        <pc:grpChg chg="mod">
          <ac:chgData name="Phillip Kaufman" userId="c001b2a046940d7c" providerId="LiveId" clId="{5CB25B10-5B1C-4017-B167-ED3104435743}" dt="2024-05-27T07:26:14.563" v="8573"/>
          <ac:grpSpMkLst>
            <pc:docMk/>
            <pc:sldMk cId="580835950" sldId="966"/>
            <ac:grpSpMk id="137" creationId="{223C4DC3-F063-C1FF-1E46-68821CAA6051}"/>
          </ac:grpSpMkLst>
        </pc:grpChg>
        <pc:grpChg chg="add del mod">
          <ac:chgData name="Phillip Kaufman" userId="c001b2a046940d7c" providerId="LiveId" clId="{5CB25B10-5B1C-4017-B167-ED3104435743}" dt="2024-05-27T07:28:17.484" v="8601" actId="478"/>
          <ac:grpSpMkLst>
            <pc:docMk/>
            <pc:sldMk cId="580835950" sldId="966"/>
            <ac:grpSpMk id="144" creationId="{B15DF141-92F8-A123-DC4C-DC4C9DBC82D2}"/>
          </ac:grpSpMkLst>
        </pc:grpChg>
        <pc:grpChg chg="add mod">
          <ac:chgData name="Phillip Kaufman" userId="c001b2a046940d7c" providerId="LiveId" clId="{5CB25B10-5B1C-4017-B167-ED3104435743}" dt="2024-05-27T07:28:17.696" v="8602"/>
          <ac:grpSpMkLst>
            <pc:docMk/>
            <pc:sldMk cId="580835950" sldId="966"/>
            <ac:grpSpMk id="145" creationId="{6944C52F-4823-055B-2685-9F04785ECBAA}"/>
          </ac:grpSpMkLst>
        </pc:grpChg>
        <pc:grpChg chg="mod">
          <ac:chgData name="Phillip Kaufman" userId="c001b2a046940d7c" providerId="LiveId" clId="{5CB25B10-5B1C-4017-B167-ED3104435743}" dt="2024-05-27T07:28:17.696" v="8602"/>
          <ac:grpSpMkLst>
            <pc:docMk/>
            <pc:sldMk cId="580835950" sldId="966"/>
            <ac:grpSpMk id="146" creationId="{FE91FC5B-C3A0-B587-D2AD-EEF79D755043}"/>
          </ac:grpSpMkLst>
        </pc:grpChg>
        <pc:grpChg chg="mod">
          <ac:chgData name="Phillip Kaufman" userId="c001b2a046940d7c" providerId="LiveId" clId="{5CB25B10-5B1C-4017-B167-ED3104435743}" dt="2024-05-27T07:28:17.696" v="8602"/>
          <ac:grpSpMkLst>
            <pc:docMk/>
            <pc:sldMk cId="580835950" sldId="966"/>
            <ac:grpSpMk id="147" creationId="{E047E504-BDFA-EB22-7692-0EFB3F1D831A}"/>
          </ac:grpSpMkLst>
        </pc:grpChg>
        <pc:grpChg chg="mod">
          <ac:chgData name="Phillip Kaufman" userId="c001b2a046940d7c" providerId="LiveId" clId="{5CB25B10-5B1C-4017-B167-ED3104435743}" dt="2024-05-27T07:28:17.696" v="8602"/>
          <ac:grpSpMkLst>
            <pc:docMk/>
            <pc:sldMk cId="580835950" sldId="966"/>
            <ac:grpSpMk id="148" creationId="{7E78FA6F-DA22-1F48-4014-DB1D575D90C3}"/>
          </ac:grpSpMkLst>
        </pc:grpChg>
        <pc:grpChg chg="mod">
          <ac:chgData name="Phillip Kaufman" userId="c001b2a046940d7c" providerId="LiveId" clId="{5CB25B10-5B1C-4017-B167-ED3104435743}" dt="2024-05-20T00:23:48.998" v="3396"/>
          <ac:grpSpMkLst>
            <pc:docMk/>
            <pc:sldMk cId="580835950" sldId="966"/>
            <ac:grpSpMk id="150" creationId="{277F1A25-EDA9-F0CC-9DE2-2BCC26A31CD0}"/>
          </ac:grpSpMkLst>
        </pc:grpChg>
        <pc:grpChg chg="mod">
          <ac:chgData name="Phillip Kaufman" userId="c001b2a046940d7c" providerId="LiveId" clId="{5CB25B10-5B1C-4017-B167-ED3104435743}" dt="2024-05-27T07:28:17.696" v="8602"/>
          <ac:grpSpMkLst>
            <pc:docMk/>
            <pc:sldMk cId="580835950" sldId="966"/>
            <ac:grpSpMk id="151" creationId="{C9782752-4BA9-F420-9DA7-2D20CF39676D}"/>
          </ac:grpSpMkLst>
        </pc:grpChg>
        <pc:grpChg chg="add del mod">
          <ac:chgData name="Phillip Kaufman" userId="c001b2a046940d7c" providerId="LiveId" clId="{5CB25B10-5B1C-4017-B167-ED3104435743}" dt="2024-05-21T01:34:45.870" v="4159" actId="478"/>
          <ac:grpSpMkLst>
            <pc:docMk/>
            <pc:sldMk cId="580835950" sldId="966"/>
            <ac:grpSpMk id="153" creationId="{A5A7BCD4-A653-9957-BACF-0A48CFCE328E}"/>
          </ac:grpSpMkLst>
        </pc:grpChg>
        <pc:grpChg chg="mod">
          <ac:chgData name="Phillip Kaufman" userId="c001b2a046940d7c" providerId="LiveId" clId="{5CB25B10-5B1C-4017-B167-ED3104435743}" dt="2024-05-20T00:23:48.998" v="3396"/>
          <ac:grpSpMkLst>
            <pc:docMk/>
            <pc:sldMk cId="580835950" sldId="966"/>
            <ac:grpSpMk id="154" creationId="{47F6CC3D-B801-5307-7E3E-DFE226FBD012}"/>
          </ac:grpSpMkLst>
        </pc:grpChg>
        <pc:grpChg chg="mod">
          <ac:chgData name="Phillip Kaufman" userId="c001b2a046940d7c" providerId="LiveId" clId="{5CB25B10-5B1C-4017-B167-ED3104435743}" dt="2024-05-27T07:28:17.696" v="8602"/>
          <ac:grpSpMkLst>
            <pc:docMk/>
            <pc:sldMk cId="580835950" sldId="966"/>
            <ac:grpSpMk id="157" creationId="{C5B5FA5B-8FCF-12C4-8F75-F5692C0B1E71}"/>
          </ac:grpSpMkLst>
        </pc:grpChg>
        <pc:grpChg chg="add del mod">
          <ac:chgData name="Phillip Kaufman" userId="c001b2a046940d7c" providerId="LiveId" clId="{5CB25B10-5B1C-4017-B167-ED3104435743}" dt="2024-05-21T01:34:45.870" v="4159" actId="478"/>
          <ac:grpSpMkLst>
            <pc:docMk/>
            <pc:sldMk cId="580835950" sldId="966"/>
            <ac:grpSpMk id="162" creationId="{DCF9BEA9-94D9-6808-33B6-3E990DF9DAA2}"/>
          </ac:grpSpMkLst>
        </pc:grpChg>
        <pc:grpChg chg="mod">
          <ac:chgData name="Phillip Kaufman" userId="c001b2a046940d7c" providerId="LiveId" clId="{5CB25B10-5B1C-4017-B167-ED3104435743}" dt="2024-05-20T00:23:48.998" v="3396"/>
          <ac:grpSpMkLst>
            <pc:docMk/>
            <pc:sldMk cId="580835950" sldId="966"/>
            <ac:grpSpMk id="165" creationId="{B0B52E66-6E1E-AEDD-E9F7-798F87A6389D}"/>
          </ac:grpSpMkLst>
        </pc:grpChg>
        <pc:grpChg chg="mod">
          <ac:chgData name="Phillip Kaufman" userId="c001b2a046940d7c" providerId="LiveId" clId="{5CB25B10-5B1C-4017-B167-ED3104435743}" dt="2024-05-27T07:28:17.696" v="8602"/>
          <ac:grpSpMkLst>
            <pc:docMk/>
            <pc:sldMk cId="580835950" sldId="966"/>
            <ac:grpSpMk id="165" creationId="{EF2ED62C-7692-4073-7D7A-882CADC78DEE}"/>
          </ac:grpSpMkLst>
        </pc:grpChg>
        <pc:grpChg chg="mod">
          <ac:chgData name="Phillip Kaufman" userId="c001b2a046940d7c" providerId="LiveId" clId="{5CB25B10-5B1C-4017-B167-ED3104435743}" dt="2024-05-27T07:28:17.696" v="8602"/>
          <ac:grpSpMkLst>
            <pc:docMk/>
            <pc:sldMk cId="580835950" sldId="966"/>
            <ac:grpSpMk id="166" creationId="{5EF6E8C5-57AE-9982-95A7-7CF414B34756}"/>
          </ac:grpSpMkLst>
        </pc:grpChg>
        <pc:grpChg chg="mod">
          <ac:chgData name="Phillip Kaufman" userId="c001b2a046940d7c" providerId="LiveId" clId="{5CB25B10-5B1C-4017-B167-ED3104435743}" dt="2024-05-21T04:22:51.066" v="5253"/>
          <ac:grpSpMkLst>
            <pc:docMk/>
            <pc:sldMk cId="580835950" sldId="966"/>
            <ac:grpSpMk id="166" creationId="{E7F64D31-0BB8-8C97-E339-6EA340297688}"/>
          </ac:grpSpMkLst>
        </pc:grpChg>
        <pc:grpChg chg="mod">
          <ac:chgData name="Phillip Kaufman" userId="c001b2a046940d7c" providerId="LiveId" clId="{5CB25B10-5B1C-4017-B167-ED3104435743}" dt="2024-05-27T07:28:17.696" v="8602"/>
          <ac:grpSpMkLst>
            <pc:docMk/>
            <pc:sldMk cId="580835950" sldId="966"/>
            <ac:grpSpMk id="167" creationId="{07E8176F-814D-B418-D2AD-2F82C1C23D56}"/>
          </ac:grpSpMkLst>
        </pc:grpChg>
        <pc:grpChg chg="add del mod">
          <ac:chgData name="Phillip Kaufman" userId="c001b2a046940d7c" providerId="LiveId" clId="{5CB25B10-5B1C-4017-B167-ED3104435743}" dt="2024-05-27T07:19:39.561" v="8499" actId="165"/>
          <ac:grpSpMkLst>
            <pc:docMk/>
            <pc:sldMk cId="580835950" sldId="966"/>
            <ac:grpSpMk id="169" creationId="{14BBC338-F3E1-206D-6664-B026F9552261}"/>
          </ac:grpSpMkLst>
        </pc:grpChg>
        <pc:grpChg chg="del mod topLvl">
          <ac:chgData name="Phillip Kaufman" userId="c001b2a046940d7c" providerId="LiveId" clId="{5CB25B10-5B1C-4017-B167-ED3104435743}" dt="2024-05-27T07:19:43.743" v="8500" actId="165"/>
          <ac:grpSpMkLst>
            <pc:docMk/>
            <pc:sldMk cId="580835950" sldId="966"/>
            <ac:grpSpMk id="170" creationId="{7F65521D-22E3-D91F-6358-2CE901F35626}"/>
          </ac:grpSpMkLst>
        </pc:grpChg>
        <pc:grpChg chg="add del mod ord topLvl">
          <ac:chgData name="Phillip Kaufman" userId="c001b2a046940d7c" providerId="LiveId" clId="{5CB25B10-5B1C-4017-B167-ED3104435743}" dt="2024-05-27T07:23:37.548" v="8556" actId="478"/>
          <ac:grpSpMkLst>
            <pc:docMk/>
            <pc:sldMk cId="580835950" sldId="966"/>
            <ac:grpSpMk id="171" creationId="{55020278-61A8-421A-C270-2B04CE1F6403}"/>
          </ac:grpSpMkLst>
        </pc:grpChg>
        <pc:grpChg chg="add del mod ord topLvl">
          <ac:chgData name="Phillip Kaufman" userId="c001b2a046940d7c" providerId="LiveId" clId="{5CB25B10-5B1C-4017-B167-ED3104435743}" dt="2024-05-27T07:23:37.548" v="8556" actId="478"/>
          <ac:grpSpMkLst>
            <pc:docMk/>
            <pc:sldMk cId="580835950" sldId="966"/>
            <ac:grpSpMk id="172" creationId="{4F4C2597-98A3-D15E-702F-B30A6756BED2}"/>
          </ac:grpSpMkLst>
        </pc:grpChg>
        <pc:grpChg chg="mod topLvl">
          <ac:chgData name="Phillip Kaufman" userId="c001b2a046940d7c" providerId="LiveId" clId="{5CB25B10-5B1C-4017-B167-ED3104435743}" dt="2024-05-27T07:23:33.953" v="8555" actId="165"/>
          <ac:grpSpMkLst>
            <pc:docMk/>
            <pc:sldMk cId="580835950" sldId="966"/>
            <ac:grpSpMk id="175" creationId="{C34A9D8D-7267-DFC3-3285-360D937A883F}"/>
          </ac:grpSpMkLst>
        </pc:grpChg>
        <pc:grpChg chg="mod topLvl">
          <ac:chgData name="Phillip Kaufman" userId="c001b2a046940d7c" providerId="LiveId" clId="{5CB25B10-5B1C-4017-B167-ED3104435743}" dt="2024-05-27T07:23:33.953" v="8555" actId="165"/>
          <ac:grpSpMkLst>
            <pc:docMk/>
            <pc:sldMk cId="580835950" sldId="966"/>
            <ac:grpSpMk id="181" creationId="{2EDDE65D-D140-EF0F-6824-EF2D913F663C}"/>
          </ac:grpSpMkLst>
        </pc:grpChg>
        <pc:grpChg chg="mod topLvl">
          <ac:chgData name="Phillip Kaufman" userId="c001b2a046940d7c" providerId="LiveId" clId="{5CB25B10-5B1C-4017-B167-ED3104435743}" dt="2024-05-27T07:23:33.953" v="8555" actId="165"/>
          <ac:grpSpMkLst>
            <pc:docMk/>
            <pc:sldMk cId="580835950" sldId="966"/>
            <ac:grpSpMk id="189" creationId="{A8C01DAB-DD4F-6D5C-96F4-AED1A61D556F}"/>
          </ac:grpSpMkLst>
        </pc:grpChg>
        <pc:grpChg chg="del mod topLvl">
          <ac:chgData name="Phillip Kaufman" userId="c001b2a046940d7c" providerId="LiveId" clId="{5CB25B10-5B1C-4017-B167-ED3104435743}" dt="2024-05-27T07:19:46.859" v="8501" actId="478"/>
          <ac:grpSpMkLst>
            <pc:docMk/>
            <pc:sldMk cId="580835950" sldId="966"/>
            <ac:grpSpMk id="190" creationId="{962054EE-714C-D65E-380F-392AE2BEAB47}"/>
          </ac:grpSpMkLst>
        </pc:grpChg>
        <pc:grpChg chg="mod">
          <ac:chgData name="Phillip Kaufman" userId="c001b2a046940d7c" providerId="LiveId" clId="{5CB25B10-5B1C-4017-B167-ED3104435743}" dt="2024-05-27T07:19:43.743" v="8500" actId="165"/>
          <ac:grpSpMkLst>
            <pc:docMk/>
            <pc:sldMk cId="580835950" sldId="966"/>
            <ac:grpSpMk id="191" creationId="{78DBE790-8392-461E-6313-C1A76E9E000A}"/>
          </ac:grpSpMkLst>
        </pc:grpChg>
        <pc:grpChg chg="mod">
          <ac:chgData name="Phillip Kaufman" userId="c001b2a046940d7c" providerId="LiveId" clId="{5CB25B10-5B1C-4017-B167-ED3104435743}" dt="2024-05-27T07:23:33.953" v="8555" actId="165"/>
          <ac:grpSpMkLst>
            <pc:docMk/>
            <pc:sldMk cId="580835950" sldId="966"/>
            <ac:grpSpMk id="226" creationId="{9D360DAF-E927-1E45-732B-445568E39645}"/>
          </ac:grpSpMkLst>
        </pc:grpChg>
        <pc:grpChg chg="mod">
          <ac:chgData name="Phillip Kaufman" userId="c001b2a046940d7c" providerId="LiveId" clId="{5CB25B10-5B1C-4017-B167-ED3104435743}" dt="2024-05-27T07:28:17.696" v="8602"/>
          <ac:grpSpMkLst>
            <pc:docMk/>
            <pc:sldMk cId="580835950" sldId="966"/>
            <ac:grpSpMk id="262" creationId="{AF5F4627-B7A2-056C-EED5-12E0A15969BC}"/>
          </ac:grpSpMkLst>
        </pc:grpChg>
        <pc:cxnChg chg="mod">
          <ac:chgData name="Phillip Kaufman" userId="c001b2a046940d7c" providerId="LiveId" clId="{5CB25B10-5B1C-4017-B167-ED3104435743}" dt="2024-05-27T07:23:33.953" v="8555" actId="165"/>
          <ac:cxnSpMkLst>
            <pc:docMk/>
            <pc:sldMk cId="580835950" sldId="966"/>
            <ac:cxnSpMk id="7" creationId="{D47BC924-7BC1-7A1C-610D-184C7AACF7A3}"/>
          </ac:cxnSpMkLst>
        </pc:cxnChg>
        <pc:cxnChg chg="mod">
          <ac:chgData name="Phillip Kaufman" userId="c001b2a046940d7c" providerId="LiveId" clId="{5CB25B10-5B1C-4017-B167-ED3104435743}" dt="2024-05-27T07:23:33.953" v="8555" actId="165"/>
          <ac:cxnSpMkLst>
            <pc:docMk/>
            <pc:sldMk cId="580835950" sldId="966"/>
            <ac:cxnSpMk id="9" creationId="{43751623-2546-249E-3661-FCD0333304C1}"/>
          </ac:cxnSpMkLst>
        </pc:cxnChg>
        <pc:cxnChg chg="mod">
          <ac:chgData name="Phillip Kaufman" userId="c001b2a046940d7c" providerId="LiveId" clId="{5CB25B10-5B1C-4017-B167-ED3104435743}" dt="2024-05-21T04:04:01.627" v="5150" actId="571"/>
          <ac:cxnSpMkLst>
            <pc:docMk/>
            <pc:sldMk cId="580835950" sldId="966"/>
            <ac:cxnSpMk id="11" creationId="{3157FE3F-7138-DE40-2113-63FC414111A9}"/>
          </ac:cxnSpMkLst>
        </pc:cxnChg>
        <pc:cxnChg chg="mod">
          <ac:chgData name="Phillip Kaufman" userId="c001b2a046940d7c" providerId="LiveId" clId="{5CB25B10-5B1C-4017-B167-ED3104435743}" dt="2024-05-27T07:23:33.953" v="8555" actId="165"/>
          <ac:cxnSpMkLst>
            <pc:docMk/>
            <pc:sldMk cId="580835950" sldId="966"/>
            <ac:cxnSpMk id="11" creationId="{950243E4-733E-BE94-845B-368490D78B3A}"/>
          </ac:cxnSpMkLst>
        </pc:cxnChg>
        <pc:cxnChg chg="mod">
          <ac:chgData name="Phillip Kaufman" userId="c001b2a046940d7c" providerId="LiveId" clId="{5CB25B10-5B1C-4017-B167-ED3104435743}" dt="2024-05-21T01:34:46.374" v="4160"/>
          <ac:cxnSpMkLst>
            <pc:docMk/>
            <pc:sldMk cId="580835950" sldId="966"/>
            <ac:cxnSpMk id="11" creationId="{D8058F75-C658-4B3D-7B53-8E5DD42A0D73}"/>
          </ac:cxnSpMkLst>
        </pc:cxnChg>
        <pc:cxnChg chg="mod">
          <ac:chgData name="Phillip Kaufman" userId="c001b2a046940d7c" providerId="LiveId" clId="{5CB25B10-5B1C-4017-B167-ED3104435743}" dt="2024-05-27T07:23:33.953" v="8555" actId="165"/>
          <ac:cxnSpMkLst>
            <pc:docMk/>
            <pc:sldMk cId="580835950" sldId="966"/>
            <ac:cxnSpMk id="12" creationId="{27DE49AC-0D70-BE2B-DE8F-1880753DDF95}"/>
          </ac:cxnSpMkLst>
        </pc:cxnChg>
        <pc:cxnChg chg="mod">
          <ac:chgData name="Phillip Kaufman" userId="c001b2a046940d7c" providerId="LiveId" clId="{5CB25B10-5B1C-4017-B167-ED3104435743}" dt="2024-05-21T04:04:01.627" v="5150" actId="571"/>
          <ac:cxnSpMkLst>
            <pc:docMk/>
            <pc:sldMk cId="580835950" sldId="966"/>
            <ac:cxnSpMk id="12" creationId="{5AA21048-926B-15FA-57EC-355933C14864}"/>
          </ac:cxnSpMkLst>
        </pc:cxnChg>
        <pc:cxnChg chg="mod">
          <ac:chgData name="Phillip Kaufman" userId="c001b2a046940d7c" providerId="LiveId" clId="{5CB25B10-5B1C-4017-B167-ED3104435743}" dt="2024-05-21T01:34:46.374" v="4160"/>
          <ac:cxnSpMkLst>
            <pc:docMk/>
            <pc:sldMk cId="580835950" sldId="966"/>
            <ac:cxnSpMk id="12" creationId="{64717782-FF51-38FD-BB03-9F30CFD45552}"/>
          </ac:cxnSpMkLst>
        </pc:cxnChg>
        <pc:cxnChg chg="mod">
          <ac:chgData name="Phillip Kaufman" userId="c001b2a046940d7c" providerId="LiveId" clId="{5CB25B10-5B1C-4017-B167-ED3104435743}" dt="2024-05-21T01:34:46.374" v="4160"/>
          <ac:cxnSpMkLst>
            <pc:docMk/>
            <pc:sldMk cId="580835950" sldId="966"/>
            <ac:cxnSpMk id="13" creationId="{04A70184-220F-406B-4A5B-AA0EF24F8D6A}"/>
          </ac:cxnSpMkLst>
        </pc:cxnChg>
        <pc:cxnChg chg="mod">
          <ac:chgData name="Phillip Kaufman" userId="c001b2a046940d7c" providerId="LiveId" clId="{5CB25B10-5B1C-4017-B167-ED3104435743}" dt="2024-05-27T07:23:33.953" v="8555" actId="165"/>
          <ac:cxnSpMkLst>
            <pc:docMk/>
            <pc:sldMk cId="580835950" sldId="966"/>
            <ac:cxnSpMk id="13" creationId="{8565F552-CAF2-C77A-93A0-A864F934C4B5}"/>
          </ac:cxnSpMkLst>
        </pc:cxnChg>
        <pc:cxnChg chg="mod">
          <ac:chgData name="Phillip Kaufman" userId="c001b2a046940d7c" providerId="LiveId" clId="{5CB25B10-5B1C-4017-B167-ED3104435743}" dt="2024-05-21T04:04:01.627" v="5150" actId="571"/>
          <ac:cxnSpMkLst>
            <pc:docMk/>
            <pc:sldMk cId="580835950" sldId="966"/>
            <ac:cxnSpMk id="13" creationId="{85896F76-581D-0AC1-3022-8E778A150153}"/>
          </ac:cxnSpMkLst>
        </pc:cxnChg>
        <pc:cxnChg chg="mod">
          <ac:chgData name="Phillip Kaufman" userId="c001b2a046940d7c" providerId="LiveId" clId="{5CB25B10-5B1C-4017-B167-ED3104435743}" dt="2024-05-27T07:23:33.953" v="8555" actId="165"/>
          <ac:cxnSpMkLst>
            <pc:docMk/>
            <pc:sldMk cId="580835950" sldId="966"/>
            <ac:cxnSpMk id="14" creationId="{6D65868E-3657-BFC1-1E0E-CD34E4278FBA}"/>
          </ac:cxnSpMkLst>
        </pc:cxnChg>
        <pc:cxnChg chg="mod">
          <ac:chgData name="Phillip Kaufman" userId="c001b2a046940d7c" providerId="LiveId" clId="{5CB25B10-5B1C-4017-B167-ED3104435743}" dt="2024-05-21T04:04:01.627" v="5150" actId="571"/>
          <ac:cxnSpMkLst>
            <pc:docMk/>
            <pc:sldMk cId="580835950" sldId="966"/>
            <ac:cxnSpMk id="14" creationId="{AECAA5A4-FF0F-6812-3782-539F53320D57}"/>
          </ac:cxnSpMkLst>
        </pc:cxnChg>
        <pc:cxnChg chg="mod">
          <ac:chgData name="Phillip Kaufman" userId="c001b2a046940d7c" providerId="LiveId" clId="{5CB25B10-5B1C-4017-B167-ED3104435743}" dt="2024-05-21T01:34:46.374" v="4160"/>
          <ac:cxnSpMkLst>
            <pc:docMk/>
            <pc:sldMk cId="580835950" sldId="966"/>
            <ac:cxnSpMk id="14" creationId="{EDC467A6-D015-7E92-EFB5-E992900E262A}"/>
          </ac:cxnSpMkLst>
        </pc:cxnChg>
        <pc:cxnChg chg="mod">
          <ac:chgData name="Phillip Kaufman" userId="c001b2a046940d7c" providerId="LiveId" clId="{5CB25B10-5B1C-4017-B167-ED3104435743}" dt="2024-05-27T07:23:33.953" v="8555" actId="165"/>
          <ac:cxnSpMkLst>
            <pc:docMk/>
            <pc:sldMk cId="580835950" sldId="966"/>
            <ac:cxnSpMk id="15" creationId="{13951A29-443E-4024-4B56-6EFED0933AE5}"/>
          </ac:cxnSpMkLst>
        </pc:cxnChg>
        <pc:cxnChg chg="mod">
          <ac:chgData name="Phillip Kaufman" userId="c001b2a046940d7c" providerId="LiveId" clId="{5CB25B10-5B1C-4017-B167-ED3104435743}" dt="2024-05-21T01:34:46.374" v="4160"/>
          <ac:cxnSpMkLst>
            <pc:docMk/>
            <pc:sldMk cId="580835950" sldId="966"/>
            <ac:cxnSpMk id="15" creationId="{351E54A5-0EE2-EF96-99D9-A26C7550FF7E}"/>
          </ac:cxnSpMkLst>
        </pc:cxnChg>
        <pc:cxnChg chg="mod">
          <ac:chgData name="Phillip Kaufman" userId="c001b2a046940d7c" providerId="LiveId" clId="{5CB25B10-5B1C-4017-B167-ED3104435743}" dt="2024-05-21T04:04:01.627" v="5150" actId="571"/>
          <ac:cxnSpMkLst>
            <pc:docMk/>
            <pc:sldMk cId="580835950" sldId="966"/>
            <ac:cxnSpMk id="15" creationId="{5F45AC17-866D-081D-EBF6-183E3B5AC9DC}"/>
          </ac:cxnSpMkLst>
        </pc:cxnChg>
        <pc:cxnChg chg="mod">
          <ac:chgData name="Phillip Kaufman" userId="c001b2a046940d7c" providerId="LiveId" clId="{5CB25B10-5B1C-4017-B167-ED3104435743}" dt="2024-05-21T04:04:01.627" v="5150" actId="571"/>
          <ac:cxnSpMkLst>
            <pc:docMk/>
            <pc:sldMk cId="580835950" sldId="966"/>
            <ac:cxnSpMk id="16" creationId="{160A5B30-5C17-4324-76C0-1B4CA11CFCB7}"/>
          </ac:cxnSpMkLst>
        </pc:cxnChg>
        <pc:cxnChg chg="mod">
          <ac:chgData name="Phillip Kaufman" userId="c001b2a046940d7c" providerId="LiveId" clId="{5CB25B10-5B1C-4017-B167-ED3104435743}" dt="2024-05-20T00:23:37.717" v="3395"/>
          <ac:cxnSpMkLst>
            <pc:docMk/>
            <pc:sldMk cId="580835950" sldId="966"/>
            <ac:cxnSpMk id="16" creationId="{6047D142-8B30-0351-1674-170EA534E421}"/>
          </ac:cxnSpMkLst>
        </pc:cxnChg>
        <pc:cxnChg chg="mod">
          <ac:chgData name="Phillip Kaufman" userId="c001b2a046940d7c" providerId="LiveId" clId="{5CB25B10-5B1C-4017-B167-ED3104435743}" dt="2024-05-27T07:23:33.953" v="8555" actId="165"/>
          <ac:cxnSpMkLst>
            <pc:docMk/>
            <pc:sldMk cId="580835950" sldId="966"/>
            <ac:cxnSpMk id="16" creationId="{96B08C76-19B1-C910-FA69-C0F400E3DDA2}"/>
          </ac:cxnSpMkLst>
        </pc:cxnChg>
        <pc:cxnChg chg="mod">
          <ac:chgData name="Phillip Kaufman" userId="c001b2a046940d7c" providerId="LiveId" clId="{5CB25B10-5B1C-4017-B167-ED3104435743}" dt="2024-05-21T01:34:46.374" v="4160"/>
          <ac:cxnSpMkLst>
            <pc:docMk/>
            <pc:sldMk cId="580835950" sldId="966"/>
            <ac:cxnSpMk id="16" creationId="{EC362D7C-1303-0E96-01AF-FB7F02311544}"/>
          </ac:cxnSpMkLst>
        </pc:cxnChg>
        <pc:cxnChg chg="mod">
          <ac:chgData name="Phillip Kaufman" userId="c001b2a046940d7c" providerId="LiveId" clId="{5CB25B10-5B1C-4017-B167-ED3104435743}" dt="2024-05-20T00:23:37.717" v="3395"/>
          <ac:cxnSpMkLst>
            <pc:docMk/>
            <pc:sldMk cId="580835950" sldId="966"/>
            <ac:cxnSpMk id="17" creationId="{1665BA02-EDDD-8A0C-DA43-5ABDF3423C7C}"/>
          </ac:cxnSpMkLst>
        </pc:cxnChg>
        <pc:cxnChg chg="mod">
          <ac:chgData name="Phillip Kaufman" userId="c001b2a046940d7c" providerId="LiveId" clId="{5CB25B10-5B1C-4017-B167-ED3104435743}" dt="2024-05-27T07:23:33.953" v="8555" actId="165"/>
          <ac:cxnSpMkLst>
            <pc:docMk/>
            <pc:sldMk cId="580835950" sldId="966"/>
            <ac:cxnSpMk id="17" creationId="{1A47A513-BBBC-0452-D2E8-A45A62182672}"/>
          </ac:cxnSpMkLst>
        </pc:cxnChg>
        <pc:cxnChg chg="mod">
          <ac:chgData name="Phillip Kaufman" userId="c001b2a046940d7c" providerId="LiveId" clId="{5CB25B10-5B1C-4017-B167-ED3104435743}" dt="2024-05-21T04:04:01.627" v="5150" actId="571"/>
          <ac:cxnSpMkLst>
            <pc:docMk/>
            <pc:sldMk cId="580835950" sldId="966"/>
            <ac:cxnSpMk id="17" creationId="{1DCEE39C-8D2D-8E56-1896-E976BBD7B628}"/>
          </ac:cxnSpMkLst>
        </pc:cxnChg>
        <pc:cxnChg chg="mod">
          <ac:chgData name="Phillip Kaufman" userId="c001b2a046940d7c" providerId="LiveId" clId="{5CB25B10-5B1C-4017-B167-ED3104435743}" dt="2024-05-21T01:34:46.374" v="4160"/>
          <ac:cxnSpMkLst>
            <pc:docMk/>
            <pc:sldMk cId="580835950" sldId="966"/>
            <ac:cxnSpMk id="17" creationId="{90C167CA-6182-511E-6358-2952D53A43BE}"/>
          </ac:cxnSpMkLst>
        </pc:cxnChg>
        <pc:cxnChg chg="del">
          <ac:chgData name="Phillip Kaufman" userId="c001b2a046940d7c" providerId="LiveId" clId="{5CB25B10-5B1C-4017-B167-ED3104435743}" dt="2024-05-16T19:49:27.191" v="2519" actId="478"/>
          <ac:cxnSpMkLst>
            <pc:docMk/>
            <pc:sldMk cId="580835950" sldId="966"/>
            <ac:cxnSpMk id="17" creationId="{EF4F2354-F68E-6902-6481-9AE19760C342}"/>
          </ac:cxnSpMkLst>
        </pc:cxnChg>
        <pc:cxnChg chg="del mod">
          <ac:chgData name="Phillip Kaufman" userId="c001b2a046940d7c" providerId="LiveId" clId="{5CB25B10-5B1C-4017-B167-ED3104435743}" dt="2024-05-16T19:49:25.589" v="2518" actId="478"/>
          <ac:cxnSpMkLst>
            <pc:docMk/>
            <pc:sldMk cId="580835950" sldId="966"/>
            <ac:cxnSpMk id="18" creationId="{99EEC7DC-2774-F4E5-2DE5-C683CB213608}"/>
          </ac:cxnSpMkLst>
        </pc:cxnChg>
        <pc:cxnChg chg="mod">
          <ac:chgData name="Phillip Kaufman" userId="c001b2a046940d7c" providerId="LiveId" clId="{5CB25B10-5B1C-4017-B167-ED3104435743}" dt="2024-05-27T07:23:33.953" v="8555" actId="165"/>
          <ac:cxnSpMkLst>
            <pc:docMk/>
            <pc:sldMk cId="580835950" sldId="966"/>
            <ac:cxnSpMk id="18" creationId="{ABEF9FAC-672D-7CB1-EE8F-0BDAD6FC89D9}"/>
          </ac:cxnSpMkLst>
        </pc:cxnChg>
        <pc:cxnChg chg="mod">
          <ac:chgData name="Phillip Kaufman" userId="c001b2a046940d7c" providerId="LiveId" clId="{5CB25B10-5B1C-4017-B167-ED3104435743}" dt="2024-05-21T04:04:01.627" v="5150" actId="571"/>
          <ac:cxnSpMkLst>
            <pc:docMk/>
            <pc:sldMk cId="580835950" sldId="966"/>
            <ac:cxnSpMk id="18" creationId="{B0579422-4532-C9E0-C8E9-A4DC300D40F0}"/>
          </ac:cxnSpMkLst>
        </pc:cxnChg>
        <pc:cxnChg chg="mod">
          <ac:chgData name="Phillip Kaufman" userId="c001b2a046940d7c" providerId="LiveId" clId="{5CB25B10-5B1C-4017-B167-ED3104435743}" dt="2024-05-21T01:34:46.374" v="4160"/>
          <ac:cxnSpMkLst>
            <pc:docMk/>
            <pc:sldMk cId="580835950" sldId="966"/>
            <ac:cxnSpMk id="18" creationId="{C3FF404B-4276-B8BA-DA6E-4876E2646883}"/>
          </ac:cxnSpMkLst>
        </pc:cxnChg>
        <pc:cxnChg chg="mod">
          <ac:chgData name="Phillip Kaufman" userId="c001b2a046940d7c" providerId="LiveId" clId="{5CB25B10-5B1C-4017-B167-ED3104435743}" dt="2024-05-20T00:23:37.717" v="3395"/>
          <ac:cxnSpMkLst>
            <pc:docMk/>
            <pc:sldMk cId="580835950" sldId="966"/>
            <ac:cxnSpMk id="18" creationId="{C615BB73-17CB-DE93-743C-1C543BE72767}"/>
          </ac:cxnSpMkLst>
        </pc:cxnChg>
        <pc:cxnChg chg="mod">
          <ac:chgData name="Phillip Kaufman" userId="c001b2a046940d7c" providerId="LiveId" clId="{5CB25B10-5B1C-4017-B167-ED3104435743}" dt="2024-05-20T00:23:37.717" v="3395"/>
          <ac:cxnSpMkLst>
            <pc:docMk/>
            <pc:sldMk cId="580835950" sldId="966"/>
            <ac:cxnSpMk id="19" creationId="{692C6A1D-172B-B127-8986-EF0483125CC6}"/>
          </ac:cxnSpMkLst>
        </pc:cxnChg>
        <pc:cxnChg chg="mod">
          <ac:chgData name="Phillip Kaufman" userId="c001b2a046940d7c" providerId="LiveId" clId="{5CB25B10-5B1C-4017-B167-ED3104435743}" dt="2024-05-21T01:34:46.374" v="4160"/>
          <ac:cxnSpMkLst>
            <pc:docMk/>
            <pc:sldMk cId="580835950" sldId="966"/>
            <ac:cxnSpMk id="19" creationId="{8B1CDA31-4CC0-40D3-8177-56508CFE8917}"/>
          </ac:cxnSpMkLst>
        </pc:cxnChg>
        <pc:cxnChg chg="mod">
          <ac:chgData name="Phillip Kaufman" userId="c001b2a046940d7c" providerId="LiveId" clId="{5CB25B10-5B1C-4017-B167-ED3104435743}" dt="2024-05-21T04:04:01.627" v="5150" actId="571"/>
          <ac:cxnSpMkLst>
            <pc:docMk/>
            <pc:sldMk cId="580835950" sldId="966"/>
            <ac:cxnSpMk id="19" creationId="{9803806A-FEDB-11BB-7BD4-A9F57358FAF7}"/>
          </ac:cxnSpMkLst>
        </pc:cxnChg>
        <pc:cxnChg chg="mod">
          <ac:chgData name="Phillip Kaufman" userId="c001b2a046940d7c" providerId="LiveId" clId="{5CB25B10-5B1C-4017-B167-ED3104435743}" dt="2024-05-27T07:23:33.953" v="8555" actId="165"/>
          <ac:cxnSpMkLst>
            <pc:docMk/>
            <pc:sldMk cId="580835950" sldId="966"/>
            <ac:cxnSpMk id="19" creationId="{C0CFFD38-36F6-00AC-8373-588A03BB68F6}"/>
          </ac:cxnSpMkLst>
        </pc:cxnChg>
        <pc:cxnChg chg="mod">
          <ac:chgData name="Phillip Kaufman" userId="c001b2a046940d7c" providerId="LiveId" clId="{5CB25B10-5B1C-4017-B167-ED3104435743}" dt="2024-05-27T07:23:33.953" v="8555" actId="165"/>
          <ac:cxnSpMkLst>
            <pc:docMk/>
            <pc:sldMk cId="580835950" sldId="966"/>
            <ac:cxnSpMk id="20" creationId="{0565B87D-222D-285A-9A29-8F8BFED5791A}"/>
          </ac:cxnSpMkLst>
        </pc:cxnChg>
        <pc:cxnChg chg="mod">
          <ac:chgData name="Phillip Kaufman" userId="c001b2a046940d7c" providerId="LiveId" clId="{5CB25B10-5B1C-4017-B167-ED3104435743}" dt="2024-05-21T01:34:46.374" v="4160"/>
          <ac:cxnSpMkLst>
            <pc:docMk/>
            <pc:sldMk cId="580835950" sldId="966"/>
            <ac:cxnSpMk id="20" creationId="{A2FCF4EC-3CD4-F0DA-603F-D6AE83BEE3E1}"/>
          </ac:cxnSpMkLst>
        </pc:cxnChg>
        <pc:cxnChg chg="mod">
          <ac:chgData name="Phillip Kaufman" userId="c001b2a046940d7c" providerId="LiveId" clId="{5CB25B10-5B1C-4017-B167-ED3104435743}" dt="2024-05-21T04:04:01.627" v="5150" actId="571"/>
          <ac:cxnSpMkLst>
            <pc:docMk/>
            <pc:sldMk cId="580835950" sldId="966"/>
            <ac:cxnSpMk id="20" creationId="{C19B5701-AC38-E1D9-9596-54DCDD91DA1B}"/>
          </ac:cxnSpMkLst>
        </pc:cxnChg>
        <pc:cxnChg chg="mod">
          <ac:chgData name="Phillip Kaufman" userId="c001b2a046940d7c" providerId="LiveId" clId="{5CB25B10-5B1C-4017-B167-ED3104435743}" dt="2024-05-27T07:23:33.953" v="8555" actId="165"/>
          <ac:cxnSpMkLst>
            <pc:docMk/>
            <pc:sldMk cId="580835950" sldId="966"/>
            <ac:cxnSpMk id="21" creationId="{4C00AEDA-A493-9E77-8C08-5243A7062AB8}"/>
          </ac:cxnSpMkLst>
        </pc:cxnChg>
        <pc:cxnChg chg="mod">
          <ac:chgData name="Phillip Kaufman" userId="c001b2a046940d7c" providerId="LiveId" clId="{5CB25B10-5B1C-4017-B167-ED3104435743}" dt="2024-05-21T01:34:46.374" v="4160"/>
          <ac:cxnSpMkLst>
            <pc:docMk/>
            <pc:sldMk cId="580835950" sldId="966"/>
            <ac:cxnSpMk id="21" creationId="{C0D5A1D9-DFBB-7CDC-DA67-E2086EFD8DD9}"/>
          </ac:cxnSpMkLst>
        </pc:cxnChg>
        <pc:cxnChg chg="mod">
          <ac:chgData name="Phillip Kaufman" userId="c001b2a046940d7c" providerId="LiveId" clId="{5CB25B10-5B1C-4017-B167-ED3104435743}" dt="2024-05-21T04:04:01.627" v="5150" actId="571"/>
          <ac:cxnSpMkLst>
            <pc:docMk/>
            <pc:sldMk cId="580835950" sldId="966"/>
            <ac:cxnSpMk id="21" creationId="{F1270BDF-6BC4-3085-BC95-8CBD6DB71E22}"/>
          </ac:cxnSpMkLst>
        </pc:cxnChg>
        <pc:cxnChg chg="mod">
          <ac:chgData name="Phillip Kaufman" userId="c001b2a046940d7c" providerId="LiveId" clId="{5CB25B10-5B1C-4017-B167-ED3104435743}" dt="2024-05-21T04:04:01.627" v="5150" actId="571"/>
          <ac:cxnSpMkLst>
            <pc:docMk/>
            <pc:sldMk cId="580835950" sldId="966"/>
            <ac:cxnSpMk id="22" creationId="{A8507BCA-46F5-973F-746E-5475F559EA5E}"/>
          </ac:cxnSpMkLst>
        </pc:cxnChg>
        <pc:cxnChg chg="mod">
          <ac:chgData name="Phillip Kaufman" userId="c001b2a046940d7c" providerId="LiveId" clId="{5CB25B10-5B1C-4017-B167-ED3104435743}" dt="2024-05-27T07:23:33.953" v="8555" actId="165"/>
          <ac:cxnSpMkLst>
            <pc:docMk/>
            <pc:sldMk cId="580835950" sldId="966"/>
            <ac:cxnSpMk id="22" creationId="{CB2BE88A-DE8A-2616-FBA7-03E1F62B6679}"/>
          </ac:cxnSpMkLst>
        </pc:cxnChg>
        <pc:cxnChg chg="mod">
          <ac:chgData name="Phillip Kaufman" userId="c001b2a046940d7c" providerId="LiveId" clId="{5CB25B10-5B1C-4017-B167-ED3104435743}" dt="2024-05-21T01:34:46.374" v="4160"/>
          <ac:cxnSpMkLst>
            <pc:docMk/>
            <pc:sldMk cId="580835950" sldId="966"/>
            <ac:cxnSpMk id="22" creationId="{E5303E83-1CB1-76B9-A976-2D4AA0D0FA71}"/>
          </ac:cxnSpMkLst>
        </pc:cxnChg>
        <pc:cxnChg chg="mod">
          <ac:chgData name="Phillip Kaufman" userId="c001b2a046940d7c" providerId="LiveId" clId="{5CB25B10-5B1C-4017-B167-ED3104435743}" dt="2024-05-21T04:04:01.627" v="5150" actId="571"/>
          <ac:cxnSpMkLst>
            <pc:docMk/>
            <pc:sldMk cId="580835950" sldId="966"/>
            <ac:cxnSpMk id="23" creationId="{14FC1E3F-12F1-A193-745D-93DBD3165AC1}"/>
          </ac:cxnSpMkLst>
        </pc:cxnChg>
        <pc:cxnChg chg="mod">
          <ac:chgData name="Phillip Kaufman" userId="c001b2a046940d7c" providerId="LiveId" clId="{5CB25B10-5B1C-4017-B167-ED3104435743}" dt="2024-05-21T01:34:46.374" v="4160"/>
          <ac:cxnSpMkLst>
            <pc:docMk/>
            <pc:sldMk cId="580835950" sldId="966"/>
            <ac:cxnSpMk id="23" creationId="{21FAFD0C-7CD8-78DA-F153-D84DB37A3FA5}"/>
          </ac:cxnSpMkLst>
        </pc:cxnChg>
        <pc:cxnChg chg="mod">
          <ac:chgData name="Phillip Kaufman" userId="c001b2a046940d7c" providerId="LiveId" clId="{5CB25B10-5B1C-4017-B167-ED3104435743}" dt="2024-05-27T07:23:33.953" v="8555" actId="165"/>
          <ac:cxnSpMkLst>
            <pc:docMk/>
            <pc:sldMk cId="580835950" sldId="966"/>
            <ac:cxnSpMk id="23" creationId="{2622368C-ABA4-BC05-58CB-55529453C606}"/>
          </ac:cxnSpMkLst>
        </pc:cxnChg>
        <pc:cxnChg chg="mod">
          <ac:chgData name="Phillip Kaufman" userId="c001b2a046940d7c" providerId="LiveId" clId="{5CB25B10-5B1C-4017-B167-ED3104435743}" dt="2024-05-21T01:34:46.374" v="4160"/>
          <ac:cxnSpMkLst>
            <pc:docMk/>
            <pc:sldMk cId="580835950" sldId="966"/>
            <ac:cxnSpMk id="24" creationId="{5DCF08E0-9B8D-9BDF-7CA9-393744D4120E}"/>
          </ac:cxnSpMkLst>
        </pc:cxnChg>
        <pc:cxnChg chg="mod">
          <ac:chgData name="Phillip Kaufman" userId="c001b2a046940d7c" providerId="LiveId" clId="{5CB25B10-5B1C-4017-B167-ED3104435743}" dt="2024-05-21T04:04:01.627" v="5150" actId="571"/>
          <ac:cxnSpMkLst>
            <pc:docMk/>
            <pc:sldMk cId="580835950" sldId="966"/>
            <ac:cxnSpMk id="24" creationId="{BCD11702-1F28-BFB4-BC77-0439563B6C92}"/>
          </ac:cxnSpMkLst>
        </pc:cxnChg>
        <pc:cxnChg chg="mod">
          <ac:chgData name="Phillip Kaufman" userId="c001b2a046940d7c" providerId="LiveId" clId="{5CB25B10-5B1C-4017-B167-ED3104435743}" dt="2024-05-27T07:23:33.953" v="8555" actId="165"/>
          <ac:cxnSpMkLst>
            <pc:docMk/>
            <pc:sldMk cId="580835950" sldId="966"/>
            <ac:cxnSpMk id="24" creationId="{C43C5988-612D-94DB-B3E0-2F36F6775ABA}"/>
          </ac:cxnSpMkLst>
        </pc:cxnChg>
        <pc:cxnChg chg="mod">
          <ac:chgData name="Phillip Kaufman" userId="c001b2a046940d7c" providerId="LiveId" clId="{5CB25B10-5B1C-4017-B167-ED3104435743}" dt="2024-05-21T01:34:46.374" v="4160"/>
          <ac:cxnSpMkLst>
            <pc:docMk/>
            <pc:sldMk cId="580835950" sldId="966"/>
            <ac:cxnSpMk id="25" creationId="{628F4BD3-9B38-8BF8-2D59-7B48BF66F75E}"/>
          </ac:cxnSpMkLst>
        </pc:cxnChg>
        <pc:cxnChg chg="mod">
          <ac:chgData name="Phillip Kaufman" userId="c001b2a046940d7c" providerId="LiveId" clId="{5CB25B10-5B1C-4017-B167-ED3104435743}" dt="2024-05-20T00:23:26.657" v="3392" actId="21"/>
          <ac:cxnSpMkLst>
            <pc:docMk/>
            <pc:sldMk cId="580835950" sldId="966"/>
            <ac:cxnSpMk id="25" creationId="{65694112-0CCA-AE0E-516D-9E479197C790}"/>
          </ac:cxnSpMkLst>
        </pc:cxnChg>
        <pc:cxnChg chg="mod">
          <ac:chgData name="Phillip Kaufman" userId="c001b2a046940d7c" providerId="LiveId" clId="{5CB25B10-5B1C-4017-B167-ED3104435743}" dt="2024-05-21T04:04:01.627" v="5150" actId="571"/>
          <ac:cxnSpMkLst>
            <pc:docMk/>
            <pc:sldMk cId="580835950" sldId="966"/>
            <ac:cxnSpMk id="25" creationId="{697C7C29-1DE9-FAAD-7AE1-288CEB0B805A}"/>
          </ac:cxnSpMkLst>
        </pc:cxnChg>
        <pc:cxnChg chg="mod">
          <ac:chgData name="Phillip Kaufman" userId="c001b2a046940d7c" providerId="LiveId" clId="{5CB25B10-5B1C-4017-B167-ED3104435743}" dt="2024-05-27T07:23:33.953" v="8555" actId="165"/>
          <ac:cxnSpMkLst>
            <pc:docMk/>
            <pc:sldMk cId="580835950" sldId="966"/>
            <ac:cxnSpMk id="25" creationId="{A4B00C06-94B6-EBA7-F6C6-0908F15093C7}"/>
          </ac:cxnSpMkLst>
        </pc:cxnChg>
        <pc:cxnChg chg="mod">
          <ac:chgData name="Phillip Kaufman" userId="c001b2a046940d7c" providerId="LiveId" clId="{5CB25B10-5B1C-4017-B167-ED3104435743}" dt="2024-05-21T01:34:46.374" v="4160"/>
          <ac:cxnSpMkLst>
            <pc:docMk/>
            <pc:sldMk cId="580835950" sldId="966"/>
            <ac:cxnSpMk id="26" creationId="{4307C58E-70F6-55B2-092F-A7ED1613D7D4}"/>
          </ac:cxnSpMkLst>
        </pc:cxnChg>
        <pc:cxnChg chg="mod">
          <ac:chgData name="Phillip Kaufman" userId="c001b2a046940d7c" providerId="LiveId" clId="{5CB25B10-5B1C-4017-B167-ED3104435743}" dt="2024-05-27T07:23:33.953" v="8555" actId="165"/>
          <ac:cxnSpMkLst>
            <pc:docMk/>
            <pc:sldMk cId="580835950" sldId="966"/>
            <ac:cxnSpMk id="26" creationId="{4E00BE37-FA3E-CA6A-AB06-0573AD2C1DD1}"/>
          </ac:cxnSpMkLst>
        </pc:cxnChg>
        <pc:cxnChg chg="mod">
          <ac:chgData name="Phillip Kaufman" userId="c001b2a046940d7c" providerId="LiveId" clId="{5CB25B10-5B1C-4017-B167-ED3104435743}" dt="2024-05-21T04:04:01.627" v="5150" actId="571"/>
          <ac:cxnSpMkLst>
            <pc:docMk/>
            <pc:sldMk cId="580835950" sldId="966"/>
            <ac:cxnSpMk id="26" creationId="{8CF01589-81F9-50F4-87B8-8CCA75EEC963}"/>
          </ac:cxnSpMkLst>
        </pc:cxnChg>
        <pc:cxnChg chg="mod">
          <ac:chgData name="Phillip Kaufman" userId="c001b2a046940d7c" providerId="LiveId" clId="{5CB25B10-5B1C-4017-B167-ED3104435743}" dt="2024-05-21T01:34:46.374" v="4160"/>
          <ac:cxnSpMkLst>
            <pc:docMk/>
            <pc:sldMk cId="580835950" sldId="966"/>
            <ac:cxnSpMk id="27" creationId="{62C1DA5A-7F28-5DA0-F8B2-65669FD700CE}"/>
          </ac:cxnSpMkLst>
        </pc:cxnChg>
        <pc:cxnChg chg="mod">
          <ac:chgData name="Phillip Kaufman" userId="c001b2a046940d7c" providerId="LiveId" clId="{5CB25B10-5B1C-4017-B167-ED3104435743}" dt="2024-05-27T07:23:33.953" v="8555" actId="165"/>
          <ac:cxnSpMkLst>
            <pc:docMk/>
            <pc:sldMk cId="580835950" sldId="966"/>
            <ac:cxnSpMk id="27" creationId="{B5CBF3D7-236C-332F-E93A-24704EE9C125}"/>
          </ac:cxnSpMkLst>
        </pc:cxnChg>
        <pc:cxnChg chg="mod">
          <ac:chgData name="Phillip Kaufman" userId="c001b2a046940d7c" providerId="LiveId" clId="{5CB25B10-5B1C-4017-B167-ED3104435743}" dt="2024-05-21T04:04:01.627" v="5150" actId="571"/>
          <ac:cxnSpMkLst>
            <pc:docMk/>
            <pc:sldMk cId="580835950" sldId="966"/>
            <ac:cxnSpMk id="27" creationId="{FE2527CF-022C-8EE2-1E15-A6D19FF1C5DC}"/>
          </ac:cxnSpMkLst>
        </pc:cxnChg>
        <pc:cxnChg chg="mod">
          <ac:chgData name="Phillip Kaufman" userId="c001b2a046940d7c" providerId="LiveId" clId="{5CB25B10-5B1C-4017-B167-ED3104435743}" dt="2024-05-27T07:23:33.953" v="8555" actId="165"/>
          <ac:cxnSpMkLst>
            <pc:docMk/>
            <pc:sldMk cId="580835950" sldId="966"/>
            <ac:cxnSpMk id="28" creationId="{726FD184-80A1-35B8-3763-6A5766A1C5B8}"/>
          </ac:cxnSpMkLst>
        </pc:cxnChg>
        <pc:cxnChg chg="mod">
          <ac:chgData name="Phillip Kaufman" userId="c001b2a046940d7c" providerId="LiveId" clId="{5CB25B10-5B1C-4017-B167-ED3104435743}" dt="2024-05-21T04:04:01.627" v="5150" actId="571"/>
          <ac:cxnSpMkLst>
            <pc:docMk/>
            <pc:sldMk cId="580835950" sldId="966"/>
            <ac:cxnSpMk id="28" creationId="{DA50DE6E-58CB-6E47-26AD-2C7AF34095E2}"/>
          </ac:cxnSpMkLst>
        </pc:cxnChg>
        <pc:cxnChg chg="mod">
          <ac:chgData name="Phillip Kaufman" userId="c001b2a046940d7c" providerId="LiveId" clId="{5CB25B10-5B1C-4017-B167-ED3104435743}" dt="2024-05-21T01:34:46.374" v="4160"/>
          <ac:cxnSpMkLst>
            <pc:docMk/>
            <pc:sldMk cId="580835950" sldId="966"/>
            <ac:cxnSpMk id="28" creationId="{F4E2047E-9DF8-A359-B612-45B0F997B842}"/>
          </ac:cxnSpMkLst>
        </pc:cxnChg>
        <pc:cxnChg chg="mod">
          <ac:chgData name="Phillip Kaufman" userId="c001b2a046940d7c" providerId="LiveId" clId="{5CB25B10-5B1C-4017-B167-ED3104435743}" dt="2024-05-21T04:04:01.627" v="5150" actId="571"/>
          <ac:cxnSpMkLst>
            <pc:docMk/>
            <pc:sldMk cId="580835950" sldId="966"/>
            <ac:cxnSpMk id="29" creationId="{5E31E517-F240-0CD4-332A-8B467E968BB2}"/>
          </ac:cxnSpMkLst>
        </pc:cxnChg>
        <pc:cxnChg chg="mod">
          <ac:chgData name="Phillip Kaufman" userId="c001b2a046940d7c" providerId="LiveId" clId="{5CB25B10-5B1C-4017-B167-ED3104435743}" dt="2024-05-27T07:23:33.953" v="8555" actId="165"/>
          <ac:cxnSpMkLst>
            <pc:docMk/>
            <pc:sldMk cId="580835950" sldId="966"/>
            <ac:cxnSpMk id="29" creationId="{71918879-EA6A-FAF6-C0E3-8F9B4BDEF50D}"/>
          </ac:cxnSpMkLst>
        </pc:cxnChg>
        <pc:cxnChg chg="mod">
          <ac:chgData name="Phillip Kaufman" userId="c001b2a046940d7c" providerId="LiveId" clId="{5CB25B10-5B1C-4017-B167-ED3104435743}" dt="2024-05-21T01:34:46.374" v="4160"/>
          <ac:cxnSpMkLst>
            <pc:docMk/>
            <pc:sldMk cId="580835950" sldId="966"/>
            <ac:cxnSpMk id="29" creationId="{AA70E92D-E57C-F546-EF8E-9CB97CF3CD8F}"/>
          </ac:cxnSpMkLst>
        </pc:cxnChg>
        <pc:cxnChg chg="mod">
          <ac:chgData name="Phillip Kaufman" userId="c001b2a046940d7c" providerId="LiveId" clId="{5CB25B10-5B1C-4017-B167-ED3104435743}" dt="2024-05-21T04:04:01.627" v="5150" actId="571"/>
          <ac:cxnSpMkLst>
            <pc:docMk/>
            <pc:sldMk cId="580835950" sldId="966"/>
            <ac:cxnSpMk id="30" creationId="{16BEAE2A-DDAA-BFBE-89E2-B36062AB8C33}"/>
          </ac:cxnSpMkLst>
        </pc:cxnChg>
        <pc:cxnChg chg="mod">
          <ac:chgData name="Phillip Kaufman" userId="c001b2a046940d7c" providerId="LiveId" clId="{5CB25B10-5B1C-4017-B167-ED3104435743}" dt="2024-05-21T01:34:46.374" v="4160"/>
          <ac:cxnSpMkLst>
            <pc:docMk/>
            <pc:sldMk cId="580835950" sldId="966"/>
            <ac:cxnSpMk id="30" creationId="{E9C0F1DA-E88B-8B48-4C5F-A4FF39C0D83A}"/>
          </ac:cxnSpMkLst>
        </pc:cxnChg>
        <pc:cxnChg chg="mod">
          <ac:chgData name="Phillip Kaufman" userId="c001b2a046940d7c" providerId="LiveId" clId="{5CB25B10-5B1C-4017-B167-ED3104435743}" dt="2024-05-27T07:23:33.953" v="8555" actId="165"/>
          <ac:cxnSpMkLst>
            <pc:docMk/>
            <pc:sldMk cId="580835950" sldId="966"/>
            <ac:cxnSpMk id="30" creationId="{FB3A88C4-96CA-C2FA-1811-8C1D2D09227B}"/>
          </ac:cxnSpMkLst>
        </pc:cxnChg>
        <pc:cxnChg chg="mod">
          <ac:chgData name="Phillip Kaufman" userId="c001b2a046940d7c" providerId="LiveId" clId="{5CB25B10-5B1C-4017-B167-ED3104435743}" dt="2024-05-27T07:23:33.953" v="8555" actId="165"/>
          <ac:cxnSpMkLst>
            <pc:docMk/>
            <pc:sldMk cId="580835950" sldId="966"/>
            <ac:cxnSpMk id="31" creationId="{12D641FE-7078-4C96-61E3-945F0EC7E70F}"/>
          </ac:cxnSpMkLst>
        </pc:cxnChg>
        <pc:cxnChg chg="mod">
          <ac:chgData name="Phillip Kaufman" userId="c001b2a046940d7c" providerId="LiveId" clId="{5CB25B10-5B1C-4017-B167-ED3104435743}" dt="2024-05-21T01:34:46.374" v="4160"/>
          <ac:cxnSpMkLst>
            <pc:docMk/>
            <pc:sldMk cId="580835950" sldId="966"/>
            <ac:cxnSpMk id="31" creationId="{B984131A-87A0-011E-0B63-CFA0674675C7}"/>
          </ac:cxnSpMkLst>
        </pc:cxnChg>
        <pc:cxnChg chg="mod">
          <ac:chgData name="Phillip Kaufman" userId="c001b2a046940d7c" providerId="LiveId" clId="{5CB25B10-5B1C-4017-B167-ED3104435743}" dt="2024-05-21T04:04:01.627" v="5150" actId="571"/>
          <ac:cxnSpMkLst>
            <pc:docMk/>
            <pc:sldMk cId="580835950" sldId="966"/>
            <ac:cxnSpMk id="31" creationId="{DF7C7673-82AF-8EBA-CB4B-FA4476A969CE}"/>
          </ac:cxnSpMkLst>
        </pc:cxnChg>
        <pc:cxnChg chg="mod">
          <ac:chgData name="Phillip Kaufman" userId="c001b2a046940d7c" providerId="LiveId" clId="{5CB25B10-5B1C-4017-B167-ED3104435743}" dt="2024-05-21T04:04:01.627" v="5150" actId="571"/>
          <ac:cxnSpMkLst>
            <pc:docMk/>
            <pc:sldMk cId="580835950" sldId="966"/>
            <ac:cxnSpMk id="32" creationId="{4595EA40-A6C0-FC0A-5FCE-4AC4056F4684}"/>
          </ac:cxnSpMkLst>
        </pc:cxnChg>
        <pc:cxnChg chg="mod">
          <ac:chgData name="Phillip Kaufman" userId="c001b2a046940d7c" providerId="LiveId" clId="{5CB25B10-5B1C-4017-B167-ED3104435743}" dt="2024-05-27T07:23:33.953" v="8555" actId="165"/>
          <ac:cxnSpMkLst>
            <pc:docMk/>
            <pc:sldMk cId="580835950" sldId="966"/>
            <ac:cxnSpMk id="32" creationId="{7DFA069E-9CBC-70CB-6CFF-D7C1E9D87B7A}"/>
          </ac:cxnSpMkLst>
        </pc:cxnChg>
        <pc:cxnChg chg="mod">
          <ac:chgData name="Phillip Kaufman" userId="c001b2a046940d7c" providerId="LiveId" clId="{5CB25B10-5B1C-4017-B167-ED3104435743}" dt="2024-05-21T01:34:46.374" v="4160"/>
          <ac:cxnSpMkLst>
            <pc:docMk/>
            <pc:sldMk cId="580835950" sldId="966"/>
            <ac:cxnSpMk id="32" creationId="{BFE63F51-3BB8-4566-1442-314E0AAB11C3}"/>
          </ac:cxnSpMkLst>
        </pc:cxnChg>
        <pc:cxnChg chg="mod">
          <ac:chgData name="Phillip Kaufman" userId="c001b2a046940d7c" providerId="LiveId" clId="{5CB25B10-5B1C-4017-B167-ED3104435743}" dt="2024-05-21T04:04:01.627" v="5150" actId="571"/>
          <ac:cxnSpMkLst>
            <pc:docMk/>
            <pc:sldMk cId="580835950" sldId="966"/>
            <ac:cxnSpMk id="33" creationId="{B8F5B17E-6E55-B8E6-E551-B1B858F19FC4}"/>
          </ac:cxnSpMkLst>
        </pc:cxnChg>
        <pc:cxnChg chg="mod">
          <ac:chgData name="Phillip Kaufman" userId="c001b2a046940d7c" providerId="LiveId" clId="{5CB25B10-5B1C-4017-B167-ED3104435743}" dt="2024-05-27T07:23:33.953" v="8555" actId="165"/>
          <ac:cxnSpMkLst>
            <pc:docMk/>
            <pc:sldMk cId="580835950" sldId="966"/>
            <ac:cxnSpMk id="33" creationId="{BAB549EA-657E-0D56-BB8E-5FE12EE69BAB}"/>
          </ac:cxnSpMkLst>
        </pc:cxnChg>
        <pc:cxnChg chg="mod">
          <ac:chgData name="Phillip Kaufman" userId="c001b2a046940d7c" providerId="LiveId" clId="{5CB25B10-5B1C-4017-B167-ED3104435743}" dt="2024-05-21T01:34:46.374" v="4160"/>
          <ac:cxnSpMkLst>
            <pc:docMk/>
            <pc:sldMk cId="580835950" sldId="966"/>
            <ac:cxnSpMk id="33" creationId="{E3FDE360-6450-5688-1A98-A29F600E5F0B}"/>
          </ac:cxnSpMkLst>
        </pc:cxnChg>
        <pc:cxnChg chg="mod">
          <ac:chgData name="Phillip Kaufman" userId="c001b2a046940d7c" providerId="LiveId" clId="{5CB25B10-5B1C-4017-B167-ED3104435743}" dt="2024-05-27T07:23:33.953" v="8555" actId="165"/>
          <ac:cxnSpMkLst>
            <pc:docMk/>
            <pc:sldMk cId="580835950" sldId="966"/>
            <ac:cxnSpMk id="34" creationId="{18F12E9C-C893-B4D9-8837-657105583E20}"/>
          </ac:cxnSpMkLst>
        </pc:cxnChg>
        <pc:cxnChg chg="mod">
          <ac:chgData name="Phillip Kaufman" userId="c001b2a046940d7c" providerId="LiveId" clId="{5CB25B10-5B1C-4017-B167-ED3104435743}" dt="2024-05-21T04:04:01.627" v="5150" actId="571"/>
          <ac:cxnSpMkLst>
            <pc:docMk/>
            <pc:sldMk cId="580835950" sldId="966"/>
            <ac:cxnSpMk id="34" creationId="{2A048BCB-410D-0F45-D48C-A58ABA09DB11}"/>
          </ac:cxnSpMkLst>
        </pc:cxnChg>
        <pc:cxnChg chg="mod">
          <ac:chgData name="Phillip Kaufman" userId="c001b2a046940d7c" providerId="LiveId" clId="{5CB25B10-5B1C-4017-B167-ED3104435743}" dt="2024-05-21T01:34:46.374" v="4160"/>
          <ac:cxnSpMkLst>
            <pc:docMk/>
            <pc:sldMk cId="580835950" sldId="966"/>
            <ac:cxnSpMk id="34" creationId="{64338FDB-076C-5CB6-E33A-770A2C47F7A9}"/>
          </ac:cxnSpMkLst>
        </pc:cxnChg>
        <pc:cxnChg chg="mod">
          <ac:chgData name="Phillip Kaufman" userId="c001b2a046940d7c" providerId="LiveId" clId="{5CB25B10-5B1C-4017-B167-ED3104435743}" dt="2024-05-21T04:04:01.627" v="5150" actId="571"/>
          <ac:cxnSpMkLst>
            <pc:docMk/>
            <pc:sldMk cId="580835950" sldId="966"/>
            <ac:cxnSpMk id="35" creationId="{1F0D0AA2-343E-59D2-957C-8683EB623303}"/>
          </ac:cxnSpMkLst>
        </pc:cxnChg>
        <pc:cxnChg chg="mod">
          <ac:chgData name="Phillip Kaufman" userId="c001b2a046940d7c" providerId="LiveId" clId="{5CB25B10-5B1C-4017-B167-ED3104435743}" dt="2024-05-27T07:23:33.953" v="8555" actId="165"/>
          <ac:cxnSpMkLst>
            <pc:docMk/>
            <pc:sldMk cId="580835950" sldId="966"/>
            <ac:cxnSpMk id="35" creationId="{AA1BDA4B-C9FC-DF6F-A431-4182B6E1B7CA}"/>
          </ac:cxnSpMkLst>
        </pc:cxnChg>
        <pc:cxnChg chg="mod">
          <ac:chgData name="Phillip Kaufman" userId="c001b2a046940d7c" providerId="LiveId" clId="{5CB25B10-5B1C-4017-B167-ED3104435743}" dt="2024-05-21T01:34:46.374" v="4160"/>
          <ac:cxnSpMkLst>
            <pc:docMk/>
            <pc:sldMk cId="580835950" sldId="966"/>
            <ac:cxnSpMk id="35" creationId="{F62F3B7F-11A4-D3C9-FDAA-A70DCBF2056F}"/>
          </ac:cxnSpMkLst>
        </pc:cxnChg>
        <pc:cxnChg chg="mod">
          <ac:chgData name="Phillip Kaufman" userId="c001b2a046940d7c" providerId="LiveId" clId="{5CB25B10-5B1C-4017-B167-ED3104435743}" dt="2024-05-21T04:04:01.627" v="5150" actId="571"/>
          <ac:cxnSpMkLst>
            <pc:docMk/>
            <pc:sldMk cId="580835950" sldId="966"/>
            <ac:cxnSpMk id="36" creationId="{10CEF6FC-3134-044C-B985-FA125C783FB3}"/>
          </ac:cxnSpMkLst>
        </pc:cxnChg>
        <pc:cxnChg chg="mod">
          <ac:chgData name="Phillip Kaufman" userId="c001b2a046940d7c" providerId="LiveId" clId="{5CB25B10-5B1C-4017-B167-ED3104435743}" dt="2024-05-21T01:34:46.374" v="4160"/>
          <ac:cxnSpMkLst>
            <pc:docMk/>
            <pc:sldMk cId="580835950" sldId="966"/>
            <ac:cxnSpMk id="36" creationId="{57226F1E-6E4F-114B-CB08-034FA26BB629}"/>
          </ac:cxnSpMkLst>
        </pc:cxnChg>
        <pc:cxnChg chg="mod">
          <ac:chgData name="Phillip Kaufman" userId="c001b2a046940d7c" providerId="LiveId" clId="{5CB25B10-5B1C-4017-B167-ED3104435743}" dt="2024-05-27T07:23:33.953" v="8555" actId="165"/>
          <ac:cxnSpMkLst>
            <pc:docMk/>
            <pc:sldMk cId="580835950" sldId="966"/>
            <ac:cxnSpMk id="36" creationId="{C6817464-799C-1D29-19B0-590442C8E396}"/>
          </ac:cxnSpMkLst>
        </pc:cxnChg>
        <pc:cxnChg chg="mod">
          <ac:chgData name="Phillip Kaufman" userId="c001b2a046940d7c" providerId="LiveId" clId="{5CB25B10-5B1C-4017-B167-ED3104435743}" dt="2024-05-21T04:04:01.627" v="5150" actId="571"/>
          <ac:cxnSpMkLst>
            <pc:docMk/>
            <pc:sldMk cId="580835950" sldId="966"/>
            <ac:cxnSpMk id="37" creationId="{3DDAC596-ADF8-6CE0-82E9-8E7D487C9F92}"/>
          </ac:cxnSpMkLst>
        </pc:cxnChg>
        <pc:cxnChg chg="mod">
          <ac:chgData name="Phillip Kaufman" userId="c001b2a046940d7c" providerId="LiveId" clId="{5CB25B10-5B1C-4017-B167-ED3104435743}" dt="2024-05-27T07:23:33.953" v="8555" actId="165"/>
          <ac:cxnSpMkLst>
            <pc:docMk/>
            <pc:sldMk cId="580835950" sldId="966"/>
            <ac:cxnSpMk id="37" creationId="{55CCEADE-39AD-60C8-CC14-31A5150B73C2}"/>
          </ac:cxnSpMkLst>
        </pc:cxnChg>
        <pc:cxnChg chg="mod">
          <ac:chgData name="Phillip Kaufman" userId="c001b2a046940d7c" providerId="LiveId" clId="{5CB25B10-5B1C-4017-B167-ED3104435743}" dt="2024-05-21T01:34:46.374" v="4160"/>
          <ac:cxnSpMkLst>
            <pc:docMk/>
            <pc:sldMk cId="580835950" sldId="966"/>
            <ac:cxnSpMk id="37" creationId="{641AD487-FCE3-8B87-54D1-A5FBD8353C88}"/>
          </ac:cxnSpMkLst>
        </pc:cxnChg>
        <pc:cxnChg chg="mod">
          <ac:chgData name="Phillip Kaufman" userId="c001b2a046940d7c" providerId="LiveId" clId="{5CB25B10-5B1C-4017-B167-ED3104435743}" dt="2024-05-21T01:34:46.374" v="4160"/>
          <ac:cxnSpMkLst>
            <pc:docMk/>
            <pc:sldMk cId="580835950" sldId="966"/>
            <ac:cxnSpMk id="38" creationId="{33A03FB5-D927-E509-22D1-950F203C2A64}"/>
          </ac:cxnSpMkLst>
        </pc:cxnChg>
        <pc:cxnChg chg="mod">
          <ac:chgData name="Phillip Kaufman" userId="c001b2a046940d7c" providerId="LiveId" clId="{5CB25B10-5B1C-4017-B167-ED3104435743}" dt="2024-05-21T04:04:01.627" v="5150" actId="571"/>
          <ac:cxnSpMkLst>
            <pc:docMk/>
            <pc:sldMk cId="580835950" sldId="966"/>
            <ac:cxnSpMk id="38" creationId="{D9086AA7-DA5C-A12E-08B5-3D7768D991C3}"/>
          </ac:cxnSpMkLst>
        </pc:cxnChg>
        <pc:cxnChg chg="mod">
          <ac:chgData name="Phillip Kaufman" userId="c001b2a046940d7c" providerId="LiveId" clId="{5CB25B10-5B1C-4017-B167-ED3104435743}" dt="2024-05-27T07:23:33.953" v="8555" actId="165"/>
          <ac:cxnSpMkLst>
            <pc:docMk/>
            <pc:sldMk cId="580835950" sldId="966"/>
            <ac:cxnSpMk id="38" creationId="{F2DF6947-E8D8-31AA-4A1D-C9503E83ED5E}"/>
          </ac:cxnSpMkLst>
        </pc:cxnChg>
        <pc:cxnChg chg="mod">
          <ac:chgData name="Phillip Kaufman" userId="c001b2a046940d7c" providerId="LiveId" clId="{5CB25B10-5B1C-4017-B167-ED3104435743}" dt="2024-05-21T04:04:01.627" v="5150" actId="571"/>
          <ac:cxnSpMkLst>
            <pc:docMk/>
            <pc:sldMk cId="580835950" sldId="966"/>
            <ac:cxnSpMk id="39" creationId="{42E86F94-BC5B-C326-270E-697FB76841D0}"/>
          </ac:cxnSpMkLst>
        </pc:cxnChg>
        <pc:cxnChg chg="mod">
          <ac:chgData name="Phillip Kaufman" userId="c001b2a046940d7c" providerId="LiveId" clId="{5CB25B10-5B1C-4017-B167-ED3104435743}" dt="2024-05-27T07:23:33.953" v="8555" actId="165"/>
          <ac:cxnSpMkLst>
            <pc:docMk/>
            <pc:sldMk cId="580835950" sldId="966"/>
            <ac:cxnSpMk id="39" creationId="{75D1798C-F00B-859E-187C-A1E2EF80065F}"/>
          </ac:cxnSpMkLst>
        </pc:cxnChg>
        <pc:cxnChg chg="mod">
          <ac:chgData name="Phillip Kaufman" userId="c001b2a046940d7c" providerId="LiveId" clId="{5CB25B10-5B1C-4017-B167-ED3104435743}" dt="2024-05-21T01:34:46.374" v="4160"/>
          <ac:cxnSpMkLst>
            <pc:docMk/>
            <pc:sldMk cId="580835950" sldId="966"/>
            <ac:cxnSpMk id="39" creationId="{90D6135F-2D78-8834-02A0-A074334468A3}"/>
          </ac:cxnSpMkLst>
        </pc:cxnChg>
        <pc:cxnChg chg="mod">
          <ac:chgData name="Phillip Kaufman" userId="c001b2a046940d7c" providerId="LiveId" clId="{5CB25B10-5B1C-4017-B167-ED3104435743}" dt="2024-05-21T01:34:46.374" v="4160"/>
          <ac:cxnSpMkLst>
            <pc:docMk/>
            <pc:sldMk cId="580835950" sldId="966"/>
            <ac:cxnSpMk id="40" creationId="{015E3673-B005-95D6-711F-347CA6662A70}"/>
          </ac:cxnSpMkLst>
        </pc:cxnChg>
        <pc:cxnChg chg="mod">
          <ac:chgData name="Phillip Kaufman" userId="c001b2a046940d7c" providerId="LiveId" clId="{5CB25B10-5B1C-4017-B167-ED3104435743}" dt="2024-05-21T04:04:01.627" v="5150" actId="571"/>
          <ac:cxnSpMkLst>
            <pc:docMk/>
            <pc:sldMk cId="580835950" sldId="966"/>
            <ac:cxnSpMk id="40" creationId="{F44B52B4-B0A2-EE12-C1F1-A5D743878B9E}"/>
          </ac:cxnSpMkLst>
        </pc:cxnChg>
        <pc:cxnChg chg="mod">
          <ac:chgData name="Phillip Kaufman" userId="c001b2a046940d7c" providerId="LiveId" clId="{5CB25B10-5B1C-4017-B167-ED3104435743}" dt="2024-05-27T07:23:33.953" v="8555" actId="165"/>
          <ac:cxnSpMkLst>
            <pc:docMk/>
            <pc:sldMk cId="580835950" sldId="966"/>
            <ac:cxnSpMk id="40" creationId="{F6FCDA54-0415-09C2-D368-51F98F7B6ECC}"/>
          </ac:cxnSpMkLst>
        </pc:cxnChg>
        <pc:cxnChg chg="mod">
          <ac:chgData name="Phillip Kaufman" userId="c001b2a046940d7c" providerId="LiveId" clId="{5CB25B10-5B1C-4017-B167-ED3104435743}" dt="2024-05-21T01:34:46.374" v="4160"/>
          <ac:cxnSpMkLst>
            <pc:docMk/>
            <pc:sldMk cId="580835950" sldId="966"/>
            <ac:cxnSpMk id="41" creationId="{02A56D1C-FD35-E67B-B5F0-53B5C058557F}"/>
          </ac:cxnSpMkLst>
        </pc:cxnChg>
        <pc:cxnChg chg="mod">
          <ac:chgData name="Phillip Kaufman" userId="c001b2a046940d7c" providerId="LiveId" clId="{5CB25B10-5B1C-4017-B167-ED3104435743}" dt="2024-05-21T04:04:01.627" v="5150" actId="571"/>
          <ac:cxnSpMkLst>
            <pc:docMk/>
            <pc:sldMk cId="580835950" sldId="966"/>
            <ac:cxnSpMk id="41" creationId="{1CCCB066-9710-6811-11BE-179E5279DA68}"/>
          </ac:cxnSpMkLst>
        </pc:cxnChg>
        <pc:cxnChg chg="mod">
          <ac:chgData name="Phillip Kaufman" userId="c001b2a046940d7c" providerId="LiveId" clId="{5CB25B10-5B1C-4017-B167-ED3104435743}" dt="2024-05-21T04:04:01.627" v="5150" actId="571"/>
          <ac:cxnSpMkLst>
            <pc:docMk/>
            <pc:sldMk cId="580835950" sldId="966"/>
            <ac:cxnSpMk id="42" creationId="{3AAC1535-445E-8EE7-B089-A2A8D92942FE}"/>
          </ac:cxnSpMkLst>
        </pc:cxnChg>
        <pc:cxnChg chg="mod">
          <ac:chgData name="Phillip Kaufman" userId="c001b2a046940d7c" providerId="LiveId" clId="{5CB25B10-5B1C-4017-B167-ED3104435743}" dt="2024-05-21T01:34:46.374" v="4160"/>
          <ac:cxnSpMkLst>
            <pc:docMk/>
            <pc:sldMk cId="580835950" sldId="966"/>
            <ac:cxnSpMk id="42" creationId="{8ACB1070-EDF5-AED4-1DCC-30A341EE88BE}"/>
          </ac:cxnSpMkLst>
        </pc:cxnChg>
        <pc:cxnChg chg="mod">
          <ac:chgData name="Phillip Kaufman" userId="c001b2a046940d7c" providerId="LiveId" clId="{5CB25B10-5B1C-4017-B167-ED3104435743}" dt="2024-05-21T01:34:46.374" v="4160"/>
          <ac:cxnSpMkLst>
            <pc:docMk/>
            <pc:sldMk cId="580835950" sldId="966"/>
            <ac:cxnSpMk id="46" creationId="{2536280D-2E06-6046-DFEF-503AD8207F43}"/>
          </ac:cxnSpMkLst>
        </pc:cxnChg>
        <pc:cxnChg chg="mod">
          <ac:chgData name="Phillip Kaufman" userId="c001b2a046940d7c" providerId="LiveId" clId="{5CB25B10-5B1C-4017-B167-ED3104435743}" dt="2024-05-21T04:04:01.627" v="5150" actId="571"/>
          <ac:cxnSpMkLst>
            <pc:docMk/>
            <pc:sldMk cId="580835950" sldId="966"/>
            <ac:cxnSpMk id="46" creationId="{C550F75C-F517-ACF3-D927-4889E5D2D8A9}"/>
          </ac:cxnSpMkLst>
        </pc:cxnChg>
        <pc:cxnChg chg="mod">
          <ac:chgData name="Phillip Kaufman" userId="c001b2a046940d7c" providerId="LiveId" clId="{5CB25B10-5B1C-4017-B167-ED3104435743}" dt="2024-05-21T01:34:46.374" v="4160"/>
          <ac:cxnSpMkLst>
            <pc:docMk/>
            <pc:sldMk cId="580835950" sldId="966"/>
            <ac:cxnSpMk id="47" creationId="{6B4D67D7-B82B-9ECC-E451-5224558885F0}"/>
          </ac:cxnSpMkLst>
        </pc:cxnChg>
        <pc:cxnChg chg="mod">
          <ac:chgData name="Phillip Kaufman" userId="c001b2a046940d7c" providerId="LiveId" clId="{5CB25B10-5B1C-4017-B167-ED3104435743}" dt="2024-05-21T04:04:01.627" v="5150" actId="571"/>
          <ac:cxnSpMkLst>
            <pc:docMk/>
            <pc:sldMk cId="580835950" sldId="966"/>
            <ac:cxnSpMk id="47" creationId="{B979F535-AE09-899E-C218-A2DDF16E1121}"/>
          </ac:cxnSpMkLst>
        </pc:cxnChg>
        <pc:cxnChg chg="mod">
          <ac:chgData name="Phillip Kaufman" userId="c001b2a046940d7c" providerId="LiveId" clId="{5CB25B10-5B1C-4017-B167-ED3104435743}" dt="2024-05-21T01:34:51.957" v="4161"/>
          <ac:cxnSpMkLst>
            <pc:docMk/>
            <pc:sldMk cId="580835950" sldId="966"/>
            <ac:cxnSpMk id="52" creationId="{3F98605E-967E-8D8E-C275-747053757F7E}"/>
          </ac:cxnSpMkLst>
        </pc:cxnChg>
        <pc:cxnChg chg="mod">
          <ac:chgData name="Phillip Kaufman" userId="c001b2a046940d7c" providerId="LiveId" clId="{5CB25B10-5B1C-4017-B167-ED3104435743}" dt="2024-05-27T07:20:34.944" v="8507"/>
          <ac:cxnSpMkLst>
            <pc:docMk/>
            <pc:sldMk cId="580835950" sldId="966"/>
            <ac:cxnSpMk id="52" creationId="{7F853B0D-18AA-85D5-FDD2-DA94A656389E}"/>
          </ac:cxnSpMkLst>
        </pc:cxnChg>
        <pc:cxnChg chg="mod">
          <ac:chgData name="Phillip Kaufman" userId="c001b2a046940d7c" providerId="LiveId" clId="{5CB25B10-5B1C-4017-B167-ED3104435743}" dt="2024-05-21T01:34:51.957" v="4161"/>
          <ac:cxnSpMkLst>
            <pc:docMk/>
            <pc:sldMk cId="580835950" sldId="966"/>
            <ac:cxnSpMk id="53" creationId="{7F5539F1-80DB-1E5F-7ECB-944E734A0FD4}"/>
          </ac:cxnSpMkLst>
        </pc:cxnChg>
        <pc:cxnChg chg="mod">
          <ac:chgData name="Phillip Kaufman" userId="c001b2a046940d7c" providerId="LiveId" clId="{5CB25B10-5B1C-4017-B167-ED3104435743}" dt="2024-05-27T07:20:34.944" v="8507"/>
          <ac:cxnSpMkLst>
            <pc:docMk/>
            <pc:sldMk cId="580835950" sldId="966"/>
            <ac:cxnSpMk id="53" creationId="{B70841FB-458A-834C-9BB8-07D3257813B1}"/>
          </ac:cxnSpMkLst>
        </pc:cxnChg>
        <pc:cxnChg chg="mod">
          <ac:chgData name="Phillip Kaufman" userId="c001b2a046940d7c" providerId="LiveId" clId="{5CB25B10-5B1C-4017-B167-ED3104435743}" dt="2024-05-21T01:34:51.957" v="4161"/>
          <ac:cxnSpMkLst>
            <pc:docMk/>
            <pc:sldMk cId="580835950" sldId="966"/>
            <ac:cxnSpMk id="54" creationId="{1831A8F2-EEE8-1213-536F-0DA5C254282B}"/>
          </ac:cxnSpMkLst>
        </pc:cxnChg>
        <pc:cxnChg chg="mod">
          <ac:chgData name="Phillip Kaufman" userId="c001b2a046940d7c" providerId="LiveId" clId="{5CB25B10-5B1C-4017-B167-ED3104435743}" dt="2024-05-21T01:34:51.957" v="4161"/>
          <ac:cxnSpMkLst>
            <pc:docMk/>
            <pc:sldMk cId="580835950" sldId="966"/>
            <ac:cxnSpMk id="55" creationId="{BCAD5348-2659-5088-3DB4-A7D8F7D87F7D}"/>
          </ac:cxnSpMkLst>
        </pc:cxnChg>
        <pc:cxnChg chg="mod">
          <ac:chgData name="Phillip Kaufman" userId="c001b2a046940d7c" providerId="LiveId" clId="{5CB25B10-5B1C-4017-B167-ED3104435743}" dt="2024-05-21T01:34:51.957" v="4161"/>
          <ac:cxnSpMkLst>
            <pc:docMk/>
            <pc:sldMk cId="580835950" sldId="966"/>
            <ac:cxnSpMk id="56" creationId="{C580DDBA-DE4F-CE7A-8192-2126A910F182}"/>
          </ac:cxnSpMkLst>
        </pc:cxnChg>
        <pc:cxnChg chg="mod">
          <ac:chgData name="Phillip Kaufman" userId="c001b2a046940d7c" providerId="LiveId" clId="{5CB25B10-5B1C-4017-B167-ED3104435743}" dt="2024-05-21T01:34:51.957" v="4161"/>
          <ac:cxnSpMkLst>
            <pc:docMk/>
            <pc:sldMk cId="580835950" sldId="966"/>
            <ac:cxnSpMk id="57" creationId="{B72C9B26-7915-4227-696A-FE9A76A4A420}"/>
          </ac:cxnSpMkLst>
        </pc:cxnChg>
        <pc:cxnChg chg="mod">
          <ac:chgData name="Phillip Kaufman" userId="c001b2a046940d7c" providerId="LiveId" clId="{5CB25B10-5B1C-4017-B167-ED3104435743}" dt="2024-05-21T01:34:51.957" v="4161"/>
          <ac:cxnSpMkLst>
            <pc:docMk/>
            <pc:sldMk cId="580835950" sldId="966"/>
            <ac:cxnSpMk id="58" creationId="{5FFE8CDF-138A-DE61-9642-B7B7D8880FED}"/>
          </ac:cxnSpMkLst>
        </pc:cxnChg>
        <pc:cxnChg chg="mod">
          <ac:chgData name="Phillip Kaufman" userId="c001b2a046940d7c" providerId="LiveId" clId="{5CB25B10-5B1C-4017-B167-ED3104435743}" dt="2024-05-21T01:34:51.957" v="4161"/>
          <ac:cxnSpMkLst>
            <pc:docMk/>
            <pc:sldMk cId="580835950" sldId="966"/>
            <ac:cxnSpMk id="59" creationId="{4905D4AE-AD29-A784-DAA4-E86D01CD1BC2}"/>
          </ac:cxnSpMkLst>
        </pc:cxnChg>
        <pc:cxnChg chg="mod">
          <ac:chgData name="Phillip Kaufman" userId="c001b2a046940d7c" providerId="LiveId" clId="{5CB25B10-5B1C-4017-B167-ED3104435743}" dt="2024-05-27T07:20:34.944" v="8507"/>
          <ac:cxnSpMkLst>
            <pc:docMk/>
            <pc:sldMk cId="580835950" sldId="966"/>
            <ac:cxnSpMk id="60" creationId="{AA2D5D82-3346-040E-E002-E01EE4EAAF43}"/>
          </ac:cxnSpMkLst>
        </pc:cxnChg>
        <pc:cxnChg chg="mod">
          <ac:chgData name="Phillip Kaufman" userId="c001b2a046940d7c" providerId="LiveId" clId="{5CB25B10-5B1C-4017-B167-ED3104435743}" dt="2024-05-21T01:34:51.957" v="4161"/>
          <ac:cxnSpMkLst>
            <pc:docMk/>
            <pc:sldMk cId="580835950" sldId="966"/>
            <ac:cxnSpMk id="60" creationId="{C55108C4-CB1B-87A7-C876-F797F6535803}"/>
          </ac:cxnSpMkLst>
        </pc:cxnChg>
        <pc:cxnChg chg="mod">
          <ac:chgData name="Phillip Kaufman" userId="c001b2a046940d7c" providerId="LiveId" clId="{5CB25B10-5B1C-4017-B167-ED3104435743}" dt="2024-05-21T01:34:51.957" v="4161"/>
          <ac:cxnSpMkLst>
            <pc:docMk/>
            <pc:sldMk cId="580835950" sldId="966"/>
            <ac:cxnSpMk id="61" creationId="{953F9625-A58C-7CAB-BD81-BBF81097055B}"/>
          </ac:cxnSpMkLst>
        </pc:cxnChg>
        <pc:cxnChg chg="mod">
          <ac:chgData name="Phillip Kaufman" userId="c001b2a046940d7c" providerId="LiveId" clId="{5CB25B10-5B1C-4017-B167-ED3104435743}" dt="2024-05-27T07:20:34.944" v="8507"/>
          <ac:cxnSpMkLst>
            <pc:docMk/>
            <pc:sldMk cId="580835950" sldId="966"/>
            <ac:cxnSpMk id="61" creationId="{B7E44770-FCD9-0D32-8B63-3D2EBD4A5B6E}"/>
          </ac:cxnSpMkLst>
        </pc:cxnChg>
        <pc:cxnChg chg="mod">
          <ac:chgData name="Phillip Kaufman" userId="c001b2a046940d7c" providerId="LiveId" clId="{5CB25B10-5B1C-4017-B167-ED3104435743}" dt="2024-05-21T01:34:51.957" v="4161"/>
          <ac:cxnSpMkLst>
            <pc:docMk/>
            <pc:sldMk cId="580835950" sldId="966"/>
            <ac:cxnSpMk id="62" creationId="{894D00B1-AF3F-8D22-2415-66E9A24322E0}"/>
          </ac:cxnSpMkLst>
        </pc:cxnChg>
        <pc:cxnChg chg="mod">
          <ac:chgData name="Phillip Kaufman" userId="c001b2a046940d7c" providerId="LiveId" clId="{5CB25B10-5B1C-4017-B167-ED3104435743}" dt="2024-05-21T01:34:51.957" v="4161"/>
          <ac:cxnSpMkLst>
            <pc:docMk/>
            <pc:sldMk cId="580835950" sldId="966"/>
            <ac:cxnSpMk id="63" creationId="{FF4B19DD-5814-0119-07AD-4577DBD1DF8E}"/>
          </ac:cxnSpMkLst>
        </pc:cxnChg>
        <pc:cxnChg chg="mod">
          <ac:chgData name="Phillip Kaufman" userId="c001b2a046940d7c" providerId="LiveId" clId="{5CB25B10-5B1C-4017-B167-ED3104435743}" dt="2024-05-21T01:34:51.957" v="4161"/>
          <ac:cxnSpMkLst>
            <pc:docMk/>
            <pc:sldMk cId="580835950" sldId="966"/>
            <ac:cxnSpMk id="64" creationId="{7CFA714F-FC63-765F-EB18-8B15F5DADC4A}"/>
          </ac:cxnSpMkLst>
        </pc:cxnChg>
        <pc:cxnChg chg="mod">
          <ac:chgData name="Phillip Kaufman" userId="c001b2a046940d7c" providerId="LiveId" clId="{5CB25B10-5B1C-4017-B167-ED3104435743}" dt="2024-05-21T01:34:51.957" v="4161"/>
          <ac:cxnSpMkLst>
            <pc:docMk/>
            <pc:sldMk cId="580835950" sldId="966"/>
            <ac:cxnSpMk id="65" creationId="{9B96CAB9-3382-ECE7-5DA4-DF0B54D0F941}"/>
          </ac:cxnSpMkLst>
        </pc:cxnChg>
        <pc:cxnChg chg="mod">
          <ac:chgData name="Phillip Kaufman" userId="c001b2a046940d7c" providerId="LiveId" clId="{5CB25B10-5B1C-4017-B167-ED3104435743}" dt="2024-05-21T01:34:51.957" v="4161"/>
          <ac:cxnSpMkLst>
            <pc:docMk/>
            <pc:sldMk cId="580835950" sldId="966"/>
            <ac:cxnSpMk id="66" creationId="{531ADAF6-E2F1-2A39-9E8B-6E993F43EBF3}"/>
          </ac:cxnSpMkLst>
        </pc:cxnChg>
        <pc:cxnChg chg="mod">
          <ac:chgData name="Phillip Kaufman" userId="c001b2a046940d7c" providerId="LiveId" clId="{5CB25B10-5B1C-4017-B167-ED3104435743}" dt="2024-05-27T07:20:34.944" v="8507"/>
          <ac:cxnSpMkLst>
            <pc:docMk/>
            <pc:sldMk cId="580835950" sldId="966"/>
            <ac:cxnSpMk id="66" creationId="{96CC12D6-40AE-B6A3-ACD4-B24AB9B9CE8E}"/>
          </ac:cxnSpMkLst>
        </pc:cxnChg>
        <pc:cxnChg chg="mod">
          <ac:chgData name="Phillip Kaufman" userId="c001b2a046940d7c" providerId="LiveId" clId="{5CB25B10-5B1C-4017-B167-ED3104435743}" dt="2024-05-21T01:34:51.957" v="4161"/>
          <ac:cxnSpMkLst>
            <pc:docMk/>
            <pc:sldMk cId="580835950" sldId="966"/>
            <ac:cxnSpMk id="67" creationId="{22C7E2D5-1096-49CC-D0D4-06EE4214E3AC}"/>
          </ac:cxnSpMkLst>
        </pc:cxnChg>
        <pc:cxnChg chg="mod">
          <ac:chgData name="Phillip Kaufman" userId="c001b2a046940d7c" providerId="LiveId" clId="{5CB25B10-5B1C-4017-B167-ED3104435743}" dt="2024-05-27T07:20:34.944" v="8507"/>
          <ac:cxnSpMkLst>
            <pc:docMk/>
            <pc:sldMk cId="580835950" sldId="966"/>
            <ac:cxnSpMk id="67" creationId="{3E8BADAD-CF13-F10C-2B0C-5C9CA89431B7}"/>
          </ac:cxnSpMkLst>
        </pc:cxnChg>
        <pc:cxnChg chg="mod">
          <ac:chgData name="Phillip Kaufman" userId="c001b2a046940d7c" providerId="LiveId" clId="{5CB25B10-5B1C-4017-B167-ED3104435743}" dt="2024-05-21T01:34:51.957" v="4161"/>
          <ac:cxnSpMkLst>
            <pc:docMk/>
            <pc:sldMk cId="580835950" sldId="966"/>
            <ac:cxnSpMk id="70" creationId="{7D2728FC-4862-48C6-C585-2F3B6211EB6E}"/>
          </ac:cxnSpMkLst>
        </pc:cxnChg>
        <pc:cxnChg chg="mod">
          <ac:chgData name="Phillip Kaufman" userId="c001b2a046940d7c" providerId="LiveId" clId="{5CB25B10-5B1C-4017-B167-ED3104435743}" dt="2024-05-27T07:20:34.944" v="8507"/>
          <ac:cxnSpMkLst>
            <pc:docMk/>
            <pc:sldMk cId="580835950" sldId="966"/>
            <ac:cxnSpMk id="70" creationId="{FAE71535-0D7C-3982-3E05-5BCA8D47C17C}"/>
          </ac:cxnSpMkLst>
        </pc:cxnChg>
        <pc:cxnChg chg="mod">
          <ac:chgData name="Phillip Kaufman" userId="c001b2a046940d7c" providerId="LiveId" clId="{5CB25B10-5B1C-4017-B167-ED3104435743}" dt="2024-05-27T07:20:34.944" v="8507"/>
          <ac:cxnSpMkLst>
            <pc:docMk/>
            <pc:sldMk cId="580835950" sldId="966"/>
            <ac:cxnSpMk id="71" creationId="{0FB27DDC-2184-363C-D8A0-98A16D69695A}"/>
          </ac:cxnSpMkLst>
        </pc:cxnChg>
        <pc:cxnChg chg="mod">
          <ac:chgData name="Phillip Kaufman" userId="c001b2a046940d7c" providerId="LiveId" clId="{5CB25B10-5B1C-4017-B167-ED3104435743}" dt="2024-05-21T01:34:51.957" v="4161"/>
          <ac:cxnSpMkLst>
            <pc:docMk/>
            <pc:sldMk cId="580835950" sldId="966"/>
            <ac:cxnSpMk id="71" creationId="{CD325748-4F7E-D02D-8A4F-8001C4D3EB9B}"/>
          </ac:cxnSpMkLst>
        </pc:cxnChg>
        <pc:cxnChg chg="mod">
          <ac:chgData name="Phillip Kaufman" userId="c001b2a046940d7c" providerId="LiveId" clId="{5CB25B10-5B1C-4017-B167-ED3104435743}" dt="2024-05-21T01:34:51.957" v="4161"/>
          <ac:cxnSpMkLst>
            <pc:docMk/>
            <pc:sldMk cId="580835950" sldId="966"/>
            <ac:cxnSpMk id="72" creationId="{1C72B222-0313-3D87-6ABD-512A8E85F3D2}"/>
          </ac:cxnSpMkLst>
        </pc:cxnChg>
        <pc:cxnChg chg="mod">
          <ac:chgData name="Phillip Kaufman" userId="c001b2a046940d7c" providerId="LiveId" clId="{5CB25B10-5B1C-4017-B167-ED3104435743}" dt="2024-05-27T07:20:34.944" v="8507"/>
          <ac:cxnSpMkLst>
            <pc:docMk/>
            <pc:sldMk cId="580835950" sldId="966"/>
            <ac:cxnSpMk id="72" creationId="{57C1D490-20F8-5AC8-30BF-31FA4A5C6FAA}"/>
          </ac:cxnSpMkLst>
        </pc:cxnChg>
        <pc:cxnChg chg="mod">
          <ac:chgData name="Phillip Kaufman" userId="c001b2a046940d7c" providerId="LiveId" clId="{5CB25B10-5B1C-4017-B167-ED3104435743}" dt="2024-05-27T07:20:34.944" v="8507"/>
          <ac:cxnSpMkLst>
            <pc:docMk/>
            <pc:sldMk cId="580835950" sldId="966"/>
            <ac:cxnSpMk id="73" creationId="{128D58B5-F6D9-E6A2-2234-04ACF800C313}"/>
          </ac:cxnSpMkLst>
        </pc:cxnChg>
        <pc:cxnChg chg="mod">
          <ac:chgData name="Phillip Kaufman" userId="c001b2a046940d7c" providerId="LiveId" clId="{5CB25B10-5B1C-4017-B167-ED3104435743}" dt="2024-05-21T01:34:51.957" v="4161"/>
          <ac:cxnSpMkLst>
            <pc:docMk/>
            <pc:sldMk cId="580835950" sldId="966"/>
            <ac:cxnSpMk id="73" creationId="{808FA1ED-8BB9-2B05-EC37-2D841D13A918}"/>
          </ac:cxnSpMkLst>
        </pc:cxnChg>
        <pc:cxnChg chg="mod">
          <ac:chgData name="Phillip Kaufman" userId="c001b2a046940d7c" providerId="LiveId" clId="{5CB25B10-5B1C-4017-B167-ED3104435743}" dt="2024-05-21T01:34:51.957" v="4161"/>
          <ac:cxnSpMkLst>
            <pc:docMk/>
            <pc:sldMk cId="580835950" sldId="966"/>
            <ac:cxnSpMk id="74" creationId="{6A08D12D-9A6F-A335-8571-FD354733E1B7}"/>
          </ac:cxnSpMkLst>
        </pc:cxnChg>
        <pc:cxnChg chg="mod">
          <ac:chgData name="Phillip Kaufman" userId="c001b2a046940d7c" providerId="LiveId" clId="{5CB25B10-5B1C-4017-B167-ED3104435743}" dt="2024-05-27T07:20:34.944" v="8507"/>
          <ac:cxnSpMkLst>
            <pc:docMk/>
            <pc:sldMk cId="580835950" sldId="966"/>
            <ac:cxnSpMk id="74" creationId="{6A1ED21A-0ABE-DD3D-6723-73A499282414}"/>
          </ac:cxnSpMkLst>
        </pc:cxnChg>
        <pc:cxnChg chg="mod">
          <ac:chgData name="Phillip Kaufman" userId="c001b2a046940d7c" providerId="LiveId" clId="{5CB25B10-5B1C-4017-B167-ED3104435743}" dt="2024-05-21T01:34:51.957" v="4161"/>
          <ac:cxnSpMkLst>
            <pc:docMk/>
            <pc:sldMk cId="580835950" sldId="966"/>
            <ac:cxnSpMk id="75" creationId="{9D5765FA-3FCA-54FD-EC6C-7CC5AFEA98E2}"/>
          </ac:cxnSpMkLst>
        </pc:cxnChg>
        <pc:cxnChg chg="mod">
          <ac:chgData name="Phillip Kaufman" userId="c001b2a046940d7c" providerId="LiveId" clId="{5CB25B10-5B1C-4017-B167-ED3104435743}" dt="2024-05-27T07:20:34.944" v="8507"/>
          <ac:cxnSpMkLst>
            <pc:docMk/>
            <pc:sldMk cId="580835950" sldId="966"/>
            <ac:cxnSpMk id="75" creationId="{C75D93BD-1261-DB2A-0D76-AB3E7D69FC9A}"/>
          </ac:cxnSpMkLst>
        </pc:cxnChg>
        <pc:cxnChg chg="mod">
          <ac:chgData name="Phillip Kaufman" userId="c001b2a046940d7c" providerId="LiveId" clId="{5CB25B10-5B1C-4017-B167-ED3104435743}" dt="2024-05-27T07:20:34.944" v="8507"/>
          <ac:cxnSpMkLst>
            <pc:docMk/>
            <pc:sldMk cId="580835950" sldId="966"/>
            <ac:cxnSpMk id="76" creationId="{16881AC7-2B8D-A3AD-25FD-D6D5DD5D357A}"/>
          </ac:cxnSpMkLst>
        </pc:cxnChg>
        <pc:cxnChg chg="mod">
          <ac:chgData name="Phillip Kaufman" userId="c001b2a046940d7c" providerId="LiveId" clId="{5CB25B10-5B1C-4017-B167-ED3104435743}" dt="2024-05-16T19:49:30.056" v="2521"/>
          <ac:cxnSpMkLst>
            <pc:docMk/>
            <pc:sldMk cId="580835950" sldId="966"/>
            <ac:cxnSpMk id="76" creationId="{54C8E55E-953B-A728-43AA-29B0577C3997}"/>
          </ac:cxnSpMkLst>
        </pc:cxnChg>
        <pc:cxnChg chg="mod">
          <ac:chgData name="Phillip Kaufman" userId="c001b2a046940d7c" providerId="LiveId" clId="{5CB25B10-5B1C-4017-B167-ED3104435743}" dt="2024-05-21T01:34:51.957" v="4161"/>
          <ac:cxnSpMkLst>
            <pc:docMk/>
            <pc:sldMk cId="580835950" sldId="966"/>
            <ac:cxnSpMk id="76" creationId="{5509E331-9A72-8D74-4A54-FEA41DEEAE26}"/>
          </ac:cxnSpMkLst>
        </pc:cxnChg>
        <pc:cxnChg chg="mod">
          <ac:chgData name="Phillip Kaufman" userId="c001b2a046940d7c" providerId="LiveId" clId="{5CB25B10-5B1C-4017-B167-ED3104435743}" dt="2024-05-21T01:34:51.957" v="4161"/>
          <ac:cxnSpMkLst>
            <pc:docMk/>
            <pc:sldMk cId="580835950" sldId="966"/>
            <ac:cxnSpMk id="77" creationId="{049A9C30-8C68-8677-75A7-4ADA7DB77E59}"/>
          </ac:cxnSpMkLst>
        </pc:cxnChg>
        <pc:cxnChg chg="mod">
          <ac:chgData name="Phillip Kaufman" userId="c001b2a046940d7c" providerId="LiveId" clId="{5CB25B10-5B1C-4017-B167-ED3104435743}" dt="2024-05-16T19:49:30.056" v="2521"/>
          <ac:cxnSpMkLst>
            <pc:docMk/>
            <pc:sldMk cId="580835950" sldId="966"/>
            <ac:cxnSpMk id="77" creationId="{56CCD349-203B-6F9F-A809-0276F2B8EC86}"/>
          </ac:cxnSpMkLst>
        </pc:cxnChg>
        <pc:cxnChg chg="mod">
          <ac:chgData name="Phillip Kaufman" userId="c001b2a046940d7c" providerId="LiveId" clId="{5CB25B10-5B1C-4017-B167-ED3104435743}" dt="2024-05-27T07:20:34.944" v="8507"/>
          <ac:cxnSpMkLst>
            <pc:docMk/>
            <pc:sldMk cId="580835950" sldId="966"/>
            <ac:cxnSpMk id="77" creationId="{7042336B-9ECB-5A42-22D5-857FF59D934C}"/>
          </ac:cxnSpMkLst>
        </pc:cxnChg>
        <pc:cxnChg chg="mod">
          <ac:chgData name="Phillip Kaufman" userId="c001b2a046940d7c" providerId="LiveId" clId="{5CB25B10-5B1C-4017-B167-ED3104435743}" dt="2024-05-21T01:34:51.957" v="4161"/>
          <ac:cxnSpMkLst>
            <pc:docMk/>
            <pc:sldMk cId="580835950" sldId="966"/>
            <ac:cxnSpMk id="78" creationId="{334C7789-2BED-D20C-145C-29F768FA1DFA}"/>
          </ac:cxnSpMkLst>
        </pc:cxnChg>
        <pc:cxnChg chg="mod">
          <ac:chgData name="Phillip Kaufman" userId="c001b2a046940d7c" providerId="LiveId" clId="{5CB25B10-5B1C-4017-B167-ED3104435743}" dt="2024-05-27T07:20:34.944" v="8507"/>
          <ac:cxnSpMkLst>
            <pc:docMk/>
            <pc:sldMk cId="580835950" sldId="966"/>
            <ac:cxnSpMk id="78" creationId="{A8C1FA74-B9B4-2A1C-E82D-D0E7CA7FD592}"/>
          </ac:cxnSpMkLst>
        </pc:cxnChg>
        <pc:cxnChg chg="mod">
          <ac:chgData name="Phillip Kaufman" userId="c001b2a046940d7c" providerId="LiveId" clId="{5CB25B10-5B1C-4017-B167-ED3104435743}" dt="2024-05-27T07:20:34.944" v="8507"/>
          <ac:cxnSpMkLst>
            <pc:docMk/>
            <pc:sldMk cId="580835950" sldId="966"/>
            <ac:cxnSpMk id="79" creationId="{05FA5254-7A44-DD2C-B462-5B1598679208}"/>
          </ac:cxnSpMkLst>
        </pc:cxnChg>
        <pc:cxnChg chg="mod">
          <ac:chgData name="Phillip Kaufman" userId="c001b2a046940d7c" providerId="LiveId" clId="{5CB25B10-5B1C-4017-B167-ED3104435743}" dt="2024-05-20T00:23:37.717" v="3395"/>
          <ac:cxnSpMkLst>
            <pc:docMk/>
            <pc:sldMk cId="580835950" sldId="966"/>
            <ac:cxnSpMk id="79" creationId="{C4288D6C-C2CD-818E-7352-981C3451DC7B}"/>
          </ac:cxnSpMkLst>
        </pc:cxnChg>
        <pc:cxnChg chg="mod">
          <ac:chgData name="Phillip Kaufman" userId="c001b2a046940d7c" providerId="LiveId" clId="{5CB25B10-5B1C-4017-B167-ED3104435743}" dt="2024-05-21T01:34:51.957" v="4161"/>
          <ac:cxnSpMkLst>
            <pc:docMk/>
            <pc:sldMk cId="580835950" sldId="966"/>
            <ac:cxnSpMk id="79" creationId="{D6BDDD91-B543-E091-EA52-7480DDDADCA8}"/>
          </ac:cxnSpMkLst>
        </pc:cxnChg>
        <pc:cxnChg chg="mod">
          <ac:chgData name="Phillip Kaufman" userId="c001b2a046940d7c" providerId="LiveId" clId="{5CB25B10-5B1C-4017-B167-ED3104435743}" dt="2024-05-21T01:34:51.957" v="4161"/>
          <ac:cxnSpMkLst>
            <pc:docMk/>
            <pc:sldMk cId="580835950" sldId="966"/>
            <ac:cxnSpMk id="80" creationId="{07D26DDA-22A3-BFFB-C4DC-CF47C95D0611}"/>
          </ac:cxnSpMkLst>
        </pc:cxnChg>
        <pc:cxnChg chg="mod">
          <ac:chgData name="Phillip Kaufman" userId="c001b2a046940d7c" providerId="LiveId" clId="{5CB25B10-5B1C-4017-B167-ED3104435743}" dt="2024-05-27T07:20:34.944" v="8507"/>
          <ac:cxnSpMkLst>
            <pc:docMk/>
            <pc:sldMk cId="580835950" sldId="966"/>
            <ac:cxnSpMk id="80" creationId="{77EBBAC2-7785-25A7-95B4-D75074071202}"/>
          </ac:cxnSpMkLst>
        </pc:cxnChg>
        <pc:cxnChg chg="mod">
          <ac:chgData name="Phillip Kaufman" userId="c001b2a046940d7c" providerId="LiveId" clId="{5CB25B10-5B1C-4017-B167-ED3104435743}" dt="2024-05-20T00:23:37.717" v="3395"/>
          <ac:cxnSpMkLst>
            <pc:docMk/>
            <pc:sldMk cId="580835950" sldId="966"/>
            <ac:cxnSpMk id="80" creationId="{A364DFB9-9B4A-3C85-2E58-2B6A22AAC112}"/>
          </ac:cxnSpMkLst>
        </pc:cxnChg>
        <pc:cxnChg chg="mod">
          <ac:chgData name="Phillip Kaufman" userId="c001b2a046940d7c" providerId="LiveId" clId="{5CB25B10-5B1C-4017-B167-ED3104435743}" dt="2024-05-20T00:23:37.717" v="3395"/>
          <ac:cxnSpMkLst>
            <pc:docMk/>
            <pc:sldMk cId="580835950" sldId="966"/>
            <ac:cxnSpMk id="81" creationId="{502C88C3-C6FE-A57E-4D77-986200D73464}"/>
          </ac:cxnSpMkLst>
        </pc:cxnChg>
        <pc:cxnChg chg="mod">
          <ac:chgData name="Phillip Kaufman" userId="c001b2a046940d7c" providerId="LiveId" clId="{5CB25B10-5B1C-4017-B167-ED3104435743}" dt="2024-05-21T01:34:51.957" v="4161"/>
          <ac:cxnSpMkLst>
            <pc:docMk/>
            <pc:sldMk cId="580835950" sldId="966"/>
            <ac:cxnSpMk id="81" creationId="{B28BCCA7-C763-D05E-102E-038380A45FE6}"/>
          </ac:cxnSpMkLst>
        </pc:cxnChg>
        <pc:cxnChg chg="mod">
          <ac:chgData name="Phillip Kaufman" userId="c001b2a046940d7c" providerId="LiveId" clId="{5CB25B10-5B1C-4017-B167-ED3104435743}" dt="2024-05-27T07:20:34.944" v="8507"/>
          <ac:cxnSpMkLst>
            <pc:docMk/>
            <pc:sldMk cId="580835950" sldId="966"/>
            <ac:cxnSpMk id="81" creationId="{E5663E16-9017-8EFD-F9C1-64E38381294E}"/>
          </ac:cxnSpMkLst>
        </pc:cxnChg>
        <pc:cxnChg chg="mod">
          <ac:chgData name="Phillip Kaufman" userId="c001b2a046940d7c" providerId="LiveId" clId="{5CB25B10-5B1C-4017-B167-ED3104435743}" dt="2024-05-21T01:34:51.957" v="4161"/>
          <ac:cxnSpMkLst>
            <pc:docMk/>
            <pc:sldMk cId="580835950" sldId="966"/>
            <ac:cxnSpMk id="82" creationId="{42E8E794-DDEA-D7EE-EC68-D74540DCB670}"/>
          </ac:cxnSpMkLst>
        </pc:cxnChg>
        <pc:cxnChg chg="mod">
          <ac:chgData name="Phillip Kaufman" userId="c001b2a046940d7c" providerId="LiveId" clId="{5CB25B10-5B1C-4017-B167-ED3104435743}" dt="2024-05-27T07:20:34.944" v="8507"/>
          <ac:cxnSpMkLst>
            <pc:docMk/>
            <pc:sldMk cId="580835950" sldId="966"/>
            <ac:cxnSpMk id="82" creationId="{B562ACEE-F9E6-E814-1C07-44BD4CAA3B6D}"/>
          </ac:cxnSpMkLst>
        </pc:cxnChg>
        <pc:cxnChg chg="mod">
          <ac:chgData name="Phillip Kaufman" userId="c001b2a046940d7c" providerId="LiveId" clId="{5CB25B10-5B1C-4017-B167-ED3104435743}" dt="2024-05-20T00:23:37.717" v="3395"/>
          <ac:cxnSpMkLst>
            <pc:docMk/>
            <pc:sldMk cId="580835950" sldId="966"/>
            <ac:cxnSpMk id="82" creationId="{D211B154-22FE-634A-A3DC-1EA5A6821161}"/>
          </ac:cxnSpMkLst>
        </pc:cxnChg>
        <pc:cxnChg chg="mod">
          <ac:chgData name="Phillip Kaufman" userId="c001b2a046940d7c" providerId="LiveId" clId="{5CB25B10-5B1C-4017-B167-ED3104435743}" dt="2024-05-20T00:23:37.717" v="3395"/>
          <ac:cxnSpMkLst>
            <pc:docMk/>
            <pc:sldMk cId="580835950" sldId="966"/>
            <ac:cxnSpMk id="83" creationId="{9EB1ADBA-A564-DBCC-8C8A-15714451C141}"/>
          </ac:cxnSpMkLst>
        </pc:cxnChg>
        <pc:cxnChg chg="mod">
          <ac:chgData name="Phillip Kaufman" userId="c001b2a046940d7c" providerId="LiveId" clId="{5CB25B10-5B1C-4017-B167-ED3104435743}" dt="2024-05-21T01:34:51.957" v="4161"/>
          <ac:cxnSpMkLst>
            <pc:docMk/>
            <pc:sldMk cId="580835950" sldId="966"/>
            <ac:cxnSpMk id="83" creationId="{B9FDA56A-3E5B-5462-5658-70215CD00222}"/>
          </ac:cxnSpMkLst>
        </pc:cxnChg>
        <pc:cxnChg chg="mod">
          <ac:chgData name="Phillip Kaufman" userId="c001b2a046940d7c" providerId="LiveId" clId="{5CB25B10-5B1C-4017-B167-ED3104435743}" dt="2024-05-27T07:20:34.944" v="8507"/>
          <ac:cxnSpMkLst>
            <pc:docMk/>
            <pc:sldMk cId="580835950" sldId="966"/>
            <ac:cxnSpMk id="83" creationId="{ECB2A6A7-A7B8-DA4E-F6D7-11C22A7F7B03}"/>
          </ac:cxnSpMkLst>
        </pc:cxnChg>
        <pc:cxnChg chg="mod">
          <ac:chgData name="Phillip Kaufman" userId="c001b2a046940d7c" providerId="LiveId" clId="{5CB25B10-5B1C-4017-B167-ED3104435743}" dt="2024-05-20T00:23:37.717" v="3395"/>
          <ac:cxnSpMkLst>
            <pc:docMk/>
            <pc:sldMk cId="580835950" sldId="966"/>
            <ac:cxnSpMk id="84" creationId="{670C7D1A-CF68-8C66-CCA0-0CC8AA39417D}"/>
          </ac:cxnSpMkLst>
        </pc:cxnChg>
        <pc:cxnChg chg="mod">
          <ac:chgData name="Phillip Kaufman" userId="c001b2a046940d7c" providerId="LiveId" clId="{5CB25B10-5B1C-4017-B167-ED3104435743}" dt="2024-05-21T01:34:51.957" v="4161"/>
          <ac:cxnSpMkLst>
            <pc:docMk/>
            <pc:sldMk cId="580835950" sldId="966"/>
            <ac:cxnSpMk id="84" creationId="{F1062B8F-2016-C9AE-18F6-90942ADE6DE0}"/>
          </ac:cxnSpMkLst>
        </pc:cxnChg>
        <pc:cxnChg chg="mod">
          <ac:chgData name="Phillip Kaufman" userId="c001b2a046940d7c" providerId="LiveId" clId="{5CB25B10-5B1C-4017-B167-ED3104435743}" dt="2024-05-27T07:20:34.944" v="8507"/>
          <ac:cxnSpMkLst>
            <pc:docMk/>
            <pc:sldMk cId="580835950" sldId="966"/>
            <ac:cxnSpMk id="84" creationId="{FA8A5C7E-ACF0-75A5-DD9B-564A9BD546EA}"/>
          </ac:cxnSpMkLst>
        </pc:cxnChg>
        <pc:cxnChg chg="mod">
          <ac:chgData name="Phillip Kaufman" userId="c001b2a046940d7c" providerId="LiveId" clId="{5CB25B10-5B1C-4017-B167-ED3104435743}" dt="2024-05-27T07:20:34.944" v="8507"/>
          <ac:cxnSpMkLst>
            <pc:docMk/>
            <pc:sldMk cId="580835950" sldId="966"/>
            <ac:cxnSpMk id="85" creationId="{29055CD8-DD7E-DE1F-AFED-CDC0844D311F}"/>
          </ac:cxnSpMkLst>
        </pc:cxnChg>
        <pc:cxnChg chg="mod">
          <ac:chgData name="Phillip Kaufman" userId="c001b2a046940d7c" providerId="LiveId" clId="{5CB25B10-5B1C-4017-B167-ED3104435743}" dt="2024-05-21T01:34:51.957" v="4161"/>
          <ac:cxnSpMkLst>
            <pc:docMk/>
            <pc:sldMk cId="580835950" sldId="966"/>
            <ac:cxnSpMk id="85" creationId="{8893BD2A-5501-9486-7AAC-AC218C210715}"/>
          </ac:cxnSpMkLst>
        </pc:cxnChg>
        <pc:cxnChg chg="mod">
          <ac:chgData name="Phillip Kaufman" userId="c001b2a046940d7c" providerId="LiveId" clId="{5CB25B10-5B1C-4017-B167-ED3104435743}" dt="2024-05-20T00:23:37.717" v="3395"/>
          <ac:cxnSpMkLst>
            <pc:docMk/>
            <pc:sldMk cId="580835950" sldId="966"/>
            <ac:cxnSpMk id="85" creationId="{F407FCC5-AFFE-2BBD-CF88-43A501EB5BF0}"/>
          </ac:cxnSpMkLst>
        </pc:cxnChg>
        <pc:cxnChg chg="mod">
          <ac:chgData name="Phillip Kaufman" userId="c001b2a046940d7c" providerId="LiveId" clId="{5CB25B10-5B1C-4017-B167-ED3104435743}" dt="2024-05-20T00:23:37.717" v="3395"/>
          <ac:cxnSpMkLst>
            <pc:docMk/>
            <pc:sldMk cId="580835950" sldId="966"/>
            <ac:cxnSpMk id="86" creationId="{E354E007-00B0-5A2A-D8D6-C0004EFF56B3}"/>
          </ac:cxnSpMkLst>
        </pc:cxnChg>
        <pc:cxnChg chg="mod">
          <ac:chgData name="Phillip Kaufman" userId="c001b2a046940d7c" providerId="LiveId" clId="{5CB25B10-5B1C-4017-B167-ED3104435743}" dt="2024-05-27T07:20:34.944" v="8507"/>
          <ac:cxnSpMkLst>
            <pc:docMk/>
            <pc:sldMk cId="580835950" sldId="966"/>
            <ac:cxnSpMk id="86" creationId="{F0693150-D4C0-7160-7FED-CF348B77A5BC}"/>
          </ac:cxnSpMkLst>
        </pc:cxnChg>
        <pc:cxnChg chg="mod">
          <ac:chgData name="Phillip Kaufman" userId="c001b2a046940d7c" providerId="LiveId" clId="{5CB25B10-5B1C-4017-B167-ED3104435743}" dt="2024-05-27T07:20:34.944" v="8507"/>
          <ac:cxnSpMkLst>
            <pc:docMk/>
            <pc:sldMk cId="580835950" sldId="966"/>
            <ac:cxnSpMk id="87" creationId="{5122FE8C-8F3C-203D-8A12-400A1CB8C695}"/>
          </ac:cxnSpMkLst>
        </pc:cxnChg>
        <pc:cxnChg chg="mod">
          <ac:chgData name="Phillip Kaufman" userId="c001b2a046940d7c" providerId="LiveId" clId="{5CB25B10-5B1C-4017-B167-ED3104435743}" dt="2024-05-20T00:23:37.717" v="3395"/>
          <ac:cxnSpMkLst>
            <pc:docMk/>
            <pc:sldMk cId="580835950" sldId="966"/>
            <ac:cxnSpMk id="87" creationId="{B4AD68CD-1547-22D1-2669-A9CD76E20FA7}"/>
          </ac:cxnSpMkLst>
        </pc:cxnChg>
        <pc:cxnChg chg="mod">
          <ac:chgData name="Phillip Kaufman" userId="c001b2a046940d7c" providerId="LiveId" clId="{5CB25B10-5B1C-4017-B167-ED3104435743}" dt="2024-05-27T07:20:34.944" v="8507"/>
          <ac:cxnSpMkLst>
            <pc:docMk/>
            <pc:sldMk cId="580835950" sldId="966"/>
            <ac:cxnSpMk id="88" creationId="{B169714A-4889-EA8F-EC04-A6929E10242B}"/>
          </ac:cxnSpMkLst>
        </pc:cxnChg>
        <pc:cxnChg chg="mod">
          <ac:chgData name="Phillip Kaufman" userId="c001b2a046940d7c" providerId="LiveId" clId="{5CB25B10-5B1C-4017-B167-ED3104435743}" dt="2024-05-20T00:23:37.717" v="3395"/>
          <ac:cxnSpMkLst>
            <pc:docMk/>
            <pc:sldMk cId="580835950" sldId="966"/>
            <ac:cxnSpMk id="88" creationId="{BEDABEAF-0110-EA85-5DED-27DDFE0D3BE0}"/>
          </ac:cxnSpMkLst>
        </pc:cxnChg>
        <pc:cxnChg chg="mod">
          <ac:chgData name="Phillip Kaufman" userId="c001b2a046940d7c" providerId="LiveId" clId="{5CB25B10-5B1C-4017-B167-ED3104435743}" dt="2024-05-20T00:23:37.717" v="3395"/>
          <ac:cxnSpMkLst>
            <pc:docMk/>
            <pc:sldMk cId="580835950" sldId="966"/>
            <ac:cxnSpMk id="89" creationId="{0FB9FA6E-2BF1-C376-F5BE-00DE3300A60F}"/>
          </ac:cxnSpMkLst>
        </pc:cxnChg>
        <pc:cxnChg chg="mod">
          <ac:chgData name="Phillip Kaufman" userId="c001b2a046940d7c" providerId="LiveId" clId="{5CB25B10-5B1C-4017-B167-ED3104435743}" dt="2024-05-21T01:34:51.957" v="4161"/>
          <ac:cxnSpMkLst>
            <pc:docMk/>
            <pc:sldMk cId="580835950" sldId="966"/>
            <ac:cxnSpMk id="89" creationId="{21C12995-AD83-4304-8CEE-EC7E380067CD}"/>
          </ac:cxnSpMkLst>
        </pc:cxnChg>
        <pc:cxnChg chg="mod">
          <ac:chgData name="Phillip Kaufman" userId="c001b2a046940d7c" providerId="LiveId" clId="{5CB25B10-5B1C-4017-B167-ED3104435743}" dt="2024-05-27T07:20:34.944" v="8507"/>
          <ac:cxnSpMkLst>
            <pc:docMk/>
            <pc:sldMk cId="580835950" sldId="966"/>
            <ac:cxnSpMk id="89" creationId="{6DDD83BE-99C0-1BDD-55DB-551B65946AFD}"/>
          </ac:cxnSpMkLst>
        </pc:cxnChg>
        <pc:cxnChg chg="mod">
          <ac:chgData name="Phillip Kaufman" userId="c001b2a046940d7c" providerId="LiveId" clId="{5CB25B10-5B1C-4017-B167-ED3104435743}" dt="2024-05-21T01:34:51.957" v="4161"/>
          <ac:cxnSpMkLst>
            <pc:docMk/>
            <pc:sldMk cId="580835950" sldId="966"/>
            <ac:cxnSpMk id="90" creationId="{0FA0E50B-6F9D-B1D9-4300-2E882A0A841C}"/>
          </ac:cxnSpMkLst>
        </pc:cxnChg>
        <pc:cxnChg chg="mod">
          <ac:chgData name="Phillip Kaufman" userId="c001b2a046940d7c" providerId="LiveId" clId="{5CB25B10-5B1C-4017-B167-ED3104435743}" dt="2024-05-27T07:20:34.944" v="8507"/>
          <ac:cxnSpMkLst>
            <pc:docMk/>
            <pc:sldMk cId="580835950" sldId="966"/>
            <ac:cxnSpMk id="90" creationId="{7892855C-87F1-25A5-DDFB-2521181A06C9}"/>
          </ac:cxnSpMkLst>
        </pc:cxnChg>
        <pc:cxnChg chg="mod">
          <ac:chgData name="Phillip Kaufman" userId="c001b2a046940d7c" providerId="LiveId" clId="{5CB25B10-5B1C-4017-B167-ED3104435743}" dt="2024-05-20T00:23:37.717" v="3395"/>
          <ac:cxnSpMkLst>
            <pc:docMk/>
            <pc:sldMk cId="580835950" sldId="966"/>
            <ac:cxnSpMk id="90" creationId="{B1980F28-247F-521A-22E8-A53463FC4FFD}"/>
          </ac:cxnSpMkLst>
        </pc:cxnChg>
        <pc:cxnChg chg="mod">
          <ac:chgData name="Phillip Kaufman" userId="c001b2a046940d7c" providerId="LiveId" clId="{5CB25B10-5B1C-4017-B167-ED3104435743}" dt="2024-05-20T00:23:37.717" v="3395"/>
          <ac:cxnSpMkLst>
            <pc:docMk/>
            <pc:sldMk cId="580835950" sldId="966"/>
            <ac:cxnSpMk id="91" creationId="{1218C2DB-A482-0151-7790-CBEDAA5C59D0}"/>
          </ac:cxnSpMkLst>
        </pc:cxnChg>
        <pc:cxnChg chg="mod">
          <ac:chgData name="Phillip Kaufman" userId="c001b2a046940d7c" providerId="LiveId" clId="{5CB25B10-5B1C-4017-B167-ED3104435743}" dt="2024-05-27T07:20:34.944" v="8507"/>
          <ac:cxnSpMkLst>
            <pc:docMk/>
            <pc:sldMk cId="580835950" sldId="966"/>
            <ac:cxnSpMk id="91" creationId="{165BE84C-8DDD-336F-F72F-508F59A16F20}"/>
          </ac:cxnSpMkLst>
        </pc:cxnChg>
        <pc:cxnChg chg="mod">
          <ac:chgData name="Phillip Kaufman" userId="c001b2a046940d7c" providerId="LiveId" clId="{5CB25B10-5B1C-4017-B167-ED3104435743}" dt="2024-05-20T00:23:37.717" v="3395"/>
          <ac:cxnSpMkLst>
            <pc:docMk/>
            <pc:sldMk cId="580835950" sldId="966"/>
            <ac:cxnSpMk id="92" creationId="{23956CB6-20EB-C793-8817-43296C347386}"/>
          </ac:cxnSpMkLst>
        </pc:cxnChg>
        <pc:cxnChg chg="mod">
          <ac:chgData name="Phillip Kaufman" userId="c001b2a046940d7c" providerId="LiveId" clId="{5CB25B10-5B1C-4017-B167-ED3104435743}" dt="2024-05-27T07:20:34.944" v="8507"/>
          <ac:cxnSpMkLst>
            <pc:docMk/>
            <pc:sldMk cId="580835950" sldId="966"/>
            <ac:cxnSpMk id="92" creationId="{52798E8D-00AF-FF59-ADC8-FF8CB64E20B6}"/>
          </ac:cxnSpMkLst>
        </pc:cxnChg>
        <pc:cxnChg chg="mod">
          <ac:chgData name="Phillip Kaufman" userId="c001b2a046940d7c" providerId="LiveId" clId="{5CB25B10-5B1C-4017-B167-ED3104435743}" dt="2024-05-27T07:20:34.944" v="8507"/>
          <ac:cxnSpMkLst>
            <pc:docMk/>
            <pc:sldMk cId="580835950" sldId="966"/>
            <ac:cxnSpMk id="93" creationId="{0078E1F9-037F-6E95-04AE-31CCFA56C30A}"/>
          </ac:cxnSpMkLst>
        </pc:cxnChg>
        <pc:cxnChg chg="mod">
          <ac:chgData name="Phillip Kaufman" userId="c001b2a046940d7c" providerId="LiveId" clId="{5CB25B10-5B1C-4017-B167-ED3104435743}" dt="2024-05-20T00:23:37.717" v="3395"/>
          <ac:cxnSpMkLst>
            <pc:docMk/>
            <pc:sldMk cId="580835950" sldId="966"/>
            <ac:cxnSpMk id="93" creationId="{5A03B3C1-EB00-396C-A133-22EE1624F791}"/>
          </ac:cxnSpMkLst>
        </pc:cxnChg>
        <pc:cxnChg chg="mod">
          <ac:chgData name="Phillip Kaufman" userId="c001b2a046940d7c" providerId="LiveId" clId="{5CB25B10-5B1C-4017-B167-ED3104435743}" dt="2024-05-27T07:20:34.944" v="8507"/>
          <ac:cxnSpMkLst>
            <pc:docMk/>
            <pc:sldMk cId="580835950" sldId="966"/>
            <ac:cxnSpMk id="94" creationId="{1ACDD549-54F2-0E14-9DF2-F79A11FADD51}"/>
          </ac:cxnSpMkLst>
        </pc:cxnChg>
        <pc:cxnChg chg="mod">
          <ac:chgData name="Phillip Kaufman" userId="c001b2a046940d7c" providerId="LiveId" clId="{5CB25B10-5B1C-4017-B167-ED3104435743}" dt="2024-05-20T00:23:37.717" v="3395"/>
          <ac:cxnSpMkLst>
            <pc:docMk/>
            <pc:sldMk cId="580835950" sldId="966"/>
            <ac:cxnSpMk id="94" creationId="{6DD46F13-A7E6-85EA-A4EB-F5FDAB46AEAC}"/>
          </ac:cxnSpMkLst>
        </pc:cxnChg>
        <pc:cxnChg chg="mod">
          <ac:chgData name="Phillip Kaufman" userId="c001b2a046940d7c" providerId="LiveId" clId="{5CB25B10-5B1C-4017-B167-ED3104435743}" dt="2024-05-27T07:20:34.944" v="8507"/>
          <ac:cxnSpMkLst>
            <pc:docMk/>
            <pc:sldMk cId="580835950" sldId="966"/>
            <ac:cxnSpMk id="95" creationId="{6232A1A0-82FF-BBF8-BF79-E8CC8CE9BEBE}"/>
          </ac:cxnSpMkLst>
        </pc:cxnChg>
        <pc:cxnChg chg="mod">
          <ac:chgData name="Phillip Kaufman" userId="c001b2a046940d7c" providerId="LiveId" clId="{5CB25B10-5B1C-4017-B167-ED3104435743}" dt="2024-05-20T00:23:37.717" v="3395"/>
          <ac:cxnSpMkLst>
            <pc:docMk/>
            <pc:sldMk cId="580835950" sldId="966"/>
            <ac:cxnSpMk id="95" creationId="{69B4D006-0A9F-DD6E-5833-B812F60545BA}"/>
          </ac:cxnSpMkLst>
        </pc:cxnChg>
        <pc:cxnChg chg="mod">
          <ac:chgData name="Phillip Kaufman" userId="c001b2a046940d7c" providerId="LiveId" clId="{5CB25B10-5B1C-4017-B167-ED3104435743}" dt="2024-05-27T07:20:34.944" v="8507"/>
          <ac:cxnSpMkLst>
            <pc:docMk/>
            <pc:sldMk cId="580835950" sldId="966"/>
            <ac:cxnSpMk id="96" creationId="{4C83D451-825B-B0F0-939B-30D688E9F012}"/>
          </ac:cxnSpMkLst>
        </pc:cxnChg>
        <pc:cxnChg chg="mod">
          <ac:chgData name="Phillip Kaufman" userId="c001b2a046940d7c" providerId="LiveId" clId="{5CB25B10-5B1C-4017-B167-ED3104435743}" dt="2024-05-20T00:23:37.717" v="3395"/>
          <ac:cxnSpMkLst>
            <pc:docMk/>
            <pc:sldMk cId="580835950" sldId="966"/>
            <ac:cxnSpMk id="96" creationId="{5D1D892C-12DC-DA5F-9776-5BE95AC9ACBA}"/>
          </ac:cxnSpMkLst>
        </pc:cxnChg>
        <pc:cxnChg chg="mod">
          <ac:chgData name="Phillip Kaufman" userId="c001b2a046940d7c" providerId="LiveId" clId="{5CB25B10-5B1C-4017-B167-ED3104435743}" dt="2024-05-20T00:23:37.717" v="3395"/>
          <ac:cxnSpMkLst>
            <pc:docMk/>
            <pc:sldMk cId="580835950" sldId="966"/>
            <ac:cxnSpMk id="97" creationId="{07D3A3C9-814A-6D63-A48D-5FCC88C5C6E6}"/>
          </ac:cxnSpMkLst>
        </pc:cxnChg>
        <pc:cxnChg chg="mod">
          <ac:chgData name="Phillip Kaufman" userId="c001b2a046940d7c" providerId="LiveId" clId="{5CB25B10-5B1C-4017-B167-ED3104435743}" dt="2024-05-21T04:22:58.105" v="5254" actId="478"/>
          <ac:cxnSpMkLst>
            <pc:docMk/>
            <pc:sldMk cId="580835950" sldId="966"/>
            <ac:cxnSpMk id="97" creationId="{338A4030-58B8-86AA-CACC-16A6B750450F}"/>
          </ac:cxnSpMkLst>
        </pc:cxnChg>
        <pc:cxnChg chg="mod">
          <ac:chgData name="Phillip Kaufman" userId="c001b2a046940d7c" providerId="LiveId" clId="{5CB25B10-5B1C-4017-B167-ED3104435743}" dt="2024-05-27T07:20:34.944" v="8507"/>
          <ac:cxnSpMkLst>
            <pc:docMk/>
            <pc:sldMk cId="580835950" sldId="966"/>
            <ac:cxnSpMk id="97" creationId="{EFF2D615-4A87-7984-32E4-15E85793B304}"/>
          </ac:cxnSpMkLst>
        </pc:cxnChg>
        <pc:cxnChg chg="mod">
          <ac:chgData name="Phillip Kaufman" userId="c001b2a046940d7c" providerId="LiveId" clId="{5CB25B10-5B1C-4017-B167-ED3104435743}" dt="2024-05-21T04:22:58.105" v="5254" actId="478"/>
          <ac:cxnSpMkLst>
            <pc:docMk/>
            <pc:sldMk cId="580835950" sldId="966"/>
            <ac:cxnSpMk id="98" creationId="{08872280-983A-02BE-7235-7B59C6846FCA}"/>
          </ac:cxnSpMkLst>
        </pc:cxnChg>
        <pc:cxnChg chg="mod">
          <ac:chgData name="Phillip Kaufman" userId="c001b2a046940d7c" providerId="LiveId" clId="{5CB25B10-5B1C-4017-B167-ED3104435743}" dt="2024-05-20T00:23:37.717" v="3395"/>
          <ac:cxnSpMkLst>
            <pc:docMk/>
            <pc:sldMk cId="580835950" sldId="966"/>
            <ac:cxnSpMk id="98" creationId="{2A1390B4-7D41-719E-95A0-2E75741F9B39}"/>
          </ac:cxnSpMkLst>
        </pc:cxnChg>
        <pc:cxnChg chg="mod">
          <ac:chgData name="Phillip Kaufman" userId="c001b2a046940d7c" providerId="LiveId" clId="{5CB25B10-5B1C-4017-B167-ED3104435743}" dt="2024-05-27T07:20:34.944" v="8507"/>
          <ac:cxnSpMkLst>
            <pc:docMk/>
            <pc:sldMk cId="580835950" sldId="966"/>
            <ac:cxnSpMk id="98" creationId="{E7C71066-9B91-867A-2834-5DB2F2A27AEA}"/>
          </ac:cxnSpMkLst>
        </pc:cxnChg>
        <pc:cxnChg chg="mod">
          <ac:chgData name="Phillip Kaufman" userId="c001b2a046940d7c" providerId="LiveId" clId="{5CB25B10-5B1C-4017-B167-ED3104435743}" dt="2024-05-20T00:23:37.717" v="3395"/>
          <ac:cxnSpMkLst>
            <pc:docMk/>
            <pc:sldMk cId="580835950" sldId="966"/>
            <ac:cxnSpMk id="99" creationId="{8C82818E-94C3-A1FE-C737-42E772B11FBC}"/>
          </ac:cxnSpMkLst>
        </pc:cxnChg>
        <pc:cxnChg chg="mod">
          <ac:chgData name="Phillip Kaufman" userId="c001b2a046940d7c" providerId="LiveId" clId="{5CB25B10-5B1C-4017-B167-ED3104435743}" dt="2024-05-27T07:20:34.944" v="8507"/>
          <ac:cxnSpMkLst>
            <pc:docMk/>
            <pc:sldMk cId="580835950" sldId="966"/>
            <ac:cxnSpMk id="99" creationId="{B2348D93-FE1B-8EA0-8356-6992D0112618}"/>
          </ac:cxnSpMkLst>
        </pc:cxnChg>
        <pc:cxnChg chg="mod">
          <ac:chgData name="Phillip Kaufman" userId="c001b2a046940d7c" providerId="LiveId" clId="{5CB25B10-5B1C-4017-B167-ED3104435743}" dt="2024-05-20T00:23:37.717" v="3395"/>
          <ac:cxnSpMkLst>
            <pc:docMk/>
            <pc:sldMk cId="580835950" sldId="966"/>
            <ac:cxnSpMk id="100" creationId="{C731763C-E63A-4621-CCCE-FEA6D775A0C4}"/>
          </ac:cxnSpMkLst>
        </pc:cxnChg>
        <pc:cxnChg chg="mod">
          <ac:chgData name="Phillip Kaufman" userId="c001b2a046940d7c" providerId="LiveId" clId="{5CB25B10-5B1C-4017-B167-ED3104435743}" dt="2024-05-20T00:23:37.717" v="3395"/>
          <ac:cxnSpMkLst>
            <pc:docMk/>
            <pc:sldMk cId="580835950" sldId="966"/>
            <ac:cxnSpMk id="101" creationId="{812AEEFA-B043-3EEB-1277-B0B977F09D3A}"/>
          </ac:cxnSpMkLst>
        </pc:cxnChg>
        <pc:cxnChg chg="mod">
          <ac:chgData name="Phillip Kaufman" userId="c001b2a046940d7c" providerId="LiveId" clId="{5CB25B10-5B1C-4017-B167-ED3104435743}" dt="2024-05-20T00:23:37.717" v="3395"/>
          <ac:cxnSpMkLst>
            <pc:docMk/>
            <pc:sldMk cId="580835950" sldId="966"/>
            <ac:cxnSpMk id="102" creationId="{4FE846D1-9153-4DD7-EC84-4BF83B500C3D}"/>
          </ac:cxnSpMkLst>
        </pc:cxnChg>
        <pc:cxnChg chg="mod">
          <ac:chgData name="Phillip Kaufman" userId="c001b2a046940d7c" providerId="LiveId" clId="{5CB25B10-5B1C-4017-B167-ED3104435743}" dt="2024-05-20T00:23:37.717" v="3395"/>
          <ac:cxnSpMkLst>
            <pc:docMk/>
            <pc:sldMk cId="580835950" sldId="966"/>
            <ac:cxnSpMk id="103" creationId="{1D559B83-5B49-F198-1664-05D8192FFE75}"/>
          </ac:cxnSpMkLst>
        </pc:cxnChg>
        <pc:cxnChg chg="mod">
          <ac:chgData name="Phillip Kaufman" userId="c001b2a046940d7c" providerId="LiveId" clId="{5CB25B10-5B1C-4017-B167-ED3104435743}" dt="2024-05-27T07:20:34.944" v="8507"/>
          <ac:cxnSpMkLst>
            <pc:docMk/>
            <pc:sldMk cId="580835950" sldId="966"/>
            <ac:cxnSpMk id="103" creationId="{5F57D199-A612-C60C-1FE7-2BA2EA8CCABE}"/>
          </ac:cxnSpMkLst>
        </pc:cxnChg>
        <pc:cxnChg chg="mod">
          <ac:chgData name="Phillip Kaufman" userId="c001b2a046940d7c" providerId="LiveId" clId="{5CB25B10-5B1C-4017-B167-ED3104435743}" dt="2024-05-27T07:20:34.944" v="8507"/>
          <ac:cxnSpMkLst>
            <pc:docMk/>
            <pc:sldMk cId="580835950" sldId="966"/>
            <ac:cxnSpMk id="104" creationId="{374033F4-2DEB-BB4B-409E-CDDE64909680}"/>
          </ac:cxnSpMkLst>
        </pc:cxnChg>
        <pc:cxnChg chg="mod">
          <ac:chgData name="Phillip Kaufman" userId="c001b2a046940d7c" providerId="LiveId" clId="{5CB25B10-5B1C-4017-B167-ED3104435743}" dt="2024-05-20T00:23:37.717" v="3395"/>
          <ac:cxnSpMkLst>
            <pc:docMk/>
            <pc:sldMk cId="580835950" sldId="966"/>
            <ac:cxnSpMk id="104" creationId="{E13BFCA5-F617-8DAB-452B-37C3C142AFC8}"/>
          </ac:cxnSpMkLst>
        </pc:cxnChg>
        <pc:cxnChg chg="mod">
          <ac:chgData name="Phillip Kaufman" userId="c001b2a046940d7c" providerId="LiveId" clId="{5CB25B10-5B1C-4017-B167-ED3104435743}" dt="2024-05-20T00:23:37.717" v="3395"/>
          <ac:cxnSpMkLst>
            <pc:docMk/>
            <pc:sldMk cId="580835950" sldId="966"/>
            <ac:cxnSpMk id="105" creationId="{98D0D3A8-9D9E-A509-6319-D0F3AA4997BC}"/>
          </ac:cxnSpMkLst>
        </pc:cxnChg>
        <pc:cxnChg chg="mod">
          <ac:chgData name="Phillip Kaufman" userId="c001b2a046940d7c" providerId="LiveId" clId="{5CB25B10-5B1C-4017-B167-ED3104435743}" dt="2024-05-20T00:23:37.717" v="3395"/>
          <ac:cxnSpMkLst>
            <pc:docMk/>
            <pc:sldMk cId="580835950" sldId="966"/>
            <ac:cxnSpMk id="106" creationId="{39954A05-F536-5528-6DD1-CC7AA7B2874D}"/>
          </ac:cxnSpMkLst>
        </pc:cxnChg>
        <pc:cxnChg chg="mod">
          <ac:chgData name="Phillip Kaufman" userId="c001b2a046940d7c" providerId="LiveId" clId="{5CB25B10-5B1C-4017-B167-ED3104435743}" dt="2024-05-21T04:22:58.105" v="5254" actId="478"/>
          <ac:cxnSpMkLst>
            <pc:docMk/>
            <pc:sldMk cId="580835950" sldId="966"/>
            <ac:cxnSpMk id="106" creationId="{C310FC78-5944-CFCE-520C-DA1FC166416D}"/>
          </ac:cxnSpMkLst>
        </pc:cxnChg>
        <pc:cxnChg chg="mod">
          <ac:chgData name="Phillip Kaufman" userId="c001b2a046940d7c" providerId="LiveId" clId="{5CB25B10-5B1C-4017-B167-ED3104435743}" dt="2024-05-21T04:22:58.105" v="5254" actId="478"/>
          <ac:cxnSpMkLst>
            <pc:docMk/>
            <pc:sldMk cId="580835950" sldId="966"/>
            <ac:cxnSpMk id="107" creationId="{8CCA173B-7894-7DD5-D05D-53E3A9759BD6}"/>
          </ac:cxnSpMkLst>
        </pc:cxnChg>
        <pc:cxnChg chg="mod">
          <ac:chgData name="Phillip Kaufman" userId="c001b2a046940d7c" providerId="LiveId" clId="{5CB25B10-5B1C-4017-B167-ED3104435743}" dt="2024-05-20T00:23:37.717" v="3395"/>
          <ac:cxnSpMkLst>
            <pc:docMk/>
            <pc:sldMk cId="580835950" sldId="966"/>
            <ac:cxnSpMk id="110" creationId="{B8811D24-BC1D-18BE-ADA1-077EE2379625}"/>
          </ac:cxnSpMkLst>
        </pc:cxnChg>
        <pc:cxnChg chg="mod">
          <ac:chgData name="Phillip Kaufman" userId="c001b2a046940d7c" providerId="LiveId" clId="{5CB25B10-5B1C-4017-B167-ED3104435743}" dt="2024-05-20T00:23:37.717" v="3395"/>
          <ac:cxnSpMkLst>
            <pc:docMk/>
            <pc:sldMk cId="580835950" sldId="966"/>
            <ac:cxnSpMk id="111" creationId="{C1FE3170-1AE7-E573-3417-4310198A49BD}"/>
          </ac:cxnSpMkLst>
        </pc:cxnChg>
        <pc:cxnChg chg="mod">
          <ac:chgData name="Phillip Kaufman" userId="c001b2a046940d7c" providerId="LiveId" clId="{5CB25B10-5B1C-4017-B167-ED3104435743}" dt="2024-05-27T07:28:17.484" v="8601" actId="478"/>
          <ac:cxnSpMkLst>
            <pc:docMk/>
            <pc:sldMk cId="580835950" sldId="966"/>
            <ac:cxnSpMk id="113" creationId="{675BFB51-A66B-5F13-3A05-4520F1FD2CF1}"/>
          </ac:cxnSpMkLst>
        </pc:cxnChg>
        <pc:cxnChg chg="mod">
          <ac:chgData name="Phillip Kaufman" userId="c001b2a046940d7c" providerId="LiveId" clId="{5CB25B10-5B1C-4017-B167-ED3104435743}" dt="2024-05-27T07:28:17.484" v="8601" actId="478"/>
          <ac:cxnSpMkLst>
            <pc:docMk/>
            <pc:sldMk cId="580835950" sldId="966"/>
            <ac:cxnSpMk id="114" creationId="{D77D9315-7482-88F0-86FE-F1C2A510B7AB}"/>
          </ac:cxnSpMkLst>
        </pc:cxnChg>
        <pc:cxnChg chg="mod">
          <ac:chgData name="Phillip Kaufman" userId="c001b2a046940d7c" providerId="LiveId" clId="{5CB25B10-5B1C-4017-B167-ED3104435743}" dt="2024-05-20T00:23:48.998" v="3396"/>
          <ac:cxnSpMkLst>
            <pc:docMk/>
            <pc:sldMk cId="580835950" sldId="966"/>
            <ac:cxnSpMk id="116" creationId="{240A883E-4261-5BDA-EFB7-E15FE7DC5D5A}"/>
          </ac:cxnSpMkLst>
        </pc:cxnChg>
        <pc:cxnChg chg="mod">
          <ac:chgData name="Phillip Kaufman" userId="c001b2a046940d7c" providerId="LiveId" clId="{5CB25B10-5B1C-4017-B167-ED3104435743}" dt="2024-05-20T00:23:48.998" v="3396"/>
          <ac:cxnSpMkLst>
            <pc:docMk/>
            <pc:sldMk cId="580835950" sldId="966"/>
            <ac:cxnSpMk id="117" creationId="{F6EEB360-84A1-E206-FB9D-90CBDD956C45}"/>
          </ac:cxnSpMkLst>
        </pc:cxnChg>
        <pc:cxnChg chg="mod">
          <ac:chgData name="Phillip Kaufman" userId="c001b2a046940d7c" providerId="LiveId" clId="{5CB25B10-5B1C-4017-B167-ED3104435743}" dt="2024-05-21T04:22:51.066" v="5253"/>
          <ac:cxnSpMkLst>
            <pc:docMk/>
            <pc:sldMk cId="580835950" sldId="966"/>
            <ac:cxnSpMk id="118" creationId="{1916BA79-28D4-6121-8ED0-E1EDC9187703}"/>
          </ac:cxnSpMkLst>
        </pc:cxnChg>
        <pc:cxnChg chg="mod">
          <ac:chgData name="Phillip Kaufman" userId="c001b2a046940d7c" providerId="LiveId" clId="{5CB25B10-5B1C-4017-B167-ED3104435743}" dt="2024-05-20T00:23:48.998" v="3396"/>
          <ac:cxnSpMkLst>
            <pc:docMk/>
            <pc:sldMk cId="580835950" sldId="966"/>
            <ac:cxnSpMk id="118" creationId="{9E5A17FB-7BF9-CFDE-4D9E-D0A3DA738713}"/>
          </ac:cxnSpMkLst>
        </pc:cxnChg>
        <pc:cxnChg chg="mod">
          <ac:chgData name="Phillip Kaufman" userId="c001b2a046940d7c" providerId="LiveId" clId="{5CB25B10-5B1C-4017-B167-ED3104435743}" dt="2024-05-20T00:23:48.998" v="3396"/>
          <ac:cxnSpMkLst>
            <pc:docMk/>
            <pc:sldMk cId="580835950" sldId="966"/>
            <ac:cxnSpMk id="119" creationId="{0F202232-8BD6-24BB-98EB-B8CBBF0D73D8}"/>
          </ac:cxnSpMkLst>
        </pc:cxnChg>
        <pc:cxnChg chg="mod">
          <ac:chgData name="Phillip Kaufman" userId="c001b2a046940d7c" providerId="LiveId" clId="{5CB25B10-5B1C-4017-B167-ED3104435743}" dt="2024-05-21T04:22:51.066" v="5253"/>
          <ac:cxnSpMkLst>
            <pc:docMk/>
            <pc:sldMk cId="580835950" sldId="966"/>
            <ac:cxnSpMk id="119" creationId="{2ABF97E5-066C-9D9B-03C5-0385599C7C14}"/>
          </ac:cxnSpMkLst>
        </pc:cxnChg>
        <pc:cxnChg chg="mod">
          <ac:chgData name="Phillip Kaufman" userId="c001b2a046940d7c" providerId="LiveId" clId="{5CB25B10-5B1C-4017-B167-ED3104435743}" dt="2024-05-20T00:23:48.998" v="3396"/>
          <ac:cxnSpMkLst>
            <pc:docMk/>
            <pc:sldMk cId="580835950" sldId="966"/>
            <ac:cxnSpMk id="120" creationId="{A1154E9B-6F41-21C9-BD67-98C7DB732A93}"/>
          </ac:cxnSpMkLst>
        </pc:cxnChg>
        <pc:cxnChg chg="mod">
          <ac:chgData name="Phillip Kaufman" userId="c001b2a046940d7c" providerId="LiveId" clId="{5CB25B10-5B1C-4017-B167-ED3104435743}" dt="2024-05-20T00:23:48.998" v="3396"/>
          <ac:cxnSpMkLst>
            <pc:docMk/>
            <pc:sldMk cId="580835950" sldId="966"/>
            <ac:cxnSpMk id="121" creationId="{8968F61A-C490-4831-9A8F-CF78955D6231}"/>
          </ac:cxnSpMkLst>
        </pc:cxnChg>
        <pc:cxnChg chg="mod">
          <ac:chgData name="Phillip Kaufman" userId="c001b2a046940d7c" providerId="LiveId" clId="{5CB25B10-5B1C-4017-B167-ED3104435743}" dt="2024-05-27T07:28:17.484" v="8601" actId="478"/>
          <ac:cxnSpMkLst>
            <pc:docMk/>
            <pc:sldMk cId="580835950" sldId="966"/>
            <ac:cxnSpMk id="122" creationId="{308300E1-A328-C9CA-3729-29EF63F71B67}"/>
          </ac:cxnSpMkLst>
        </pc:cxnChg>
        <pc:cxnChg chg="mod">
          <ac:chgData name="Phillip Kaufman" userId="c001b2a046940d7c" providerId="LiveId" clId="{5CB25B10-5B1C-4017-B167-ED3104435743}" dt="2024-05-20T00:23:48.998" v="3396"/>
          <ac:cxnSpMkLst>
            <pc:docMk/>
            <pc:sldMk cId="580835950" sldId="966"/>
            <ac:cxnSpMk id="122" creationId="{F392890C-2E8A-6180-CB15-13C14513772A}"/>
          </ac:cxnSpMkLst>
        </pc:cxnChg>
        <pc:cxnChg chg="mod">
          <ac:chgData name="Phillip Kaufman" userId="c001b2a046940d7c" providerId="LiveId" clId="{5CB25B10-5B1C-4017-B167-ED3104435743}" dt="2024-05-20T00:23:48.998" v="3396"/>
          <ac:cxnSpMkLst>
            <pc:docMk/>
            <pc:sldMk cId="580835950" sldId="966"/>
            <ac:cxnSpMk id="123" creationId="{45CE1057-B483-1DC0-E707-8E91D202DA27}"/>
          </ac:cxnSpMkLst>
        </pc:cxnChg>
        <pc:cxnChg chg="mod">
          <ac:chgData name="Phillip Kaufman" userId="c001b2a046940d7c" providerId="LiveId" clId="{5CB25B10-5B1C-4017-B167-ED3104435743}" dt="2024-05-27T07:28:17.484" v="8601" actId="478"/>
          <ac:cxnSpMkLst>
            <pc:docMk/>
            <pc:sldMk cId="580835950" sldId="966"/>
            <ac:cxnSpMk id="123" creationId="{48F8A5D5-7060-A5E1-5F89-49CA3A26FEB8}"/>
          </ac:cxnSpMkLst>
        </pc:cxnChg>
        <pc:cxnChg chg="mod">
          <ac:chgData name="Phillip Kaufman" userId="c001b2a046940d7c" providerId="LiveId" clId="{5CB25B10-5B1C-4017-B167-ED3104435743}" dt="2024-05-20T00:23:48.998" v="3396"/>
          <ac:cxnSpMkLst>
            <pc:docMk/>
            <pc:sldMk cId="580835950" sldId="966"/>
            <ac:cxnSpMk id="124" creationId="{35B99CCA-2277-FB76-5359-C81F63848594}"/>
          </ac:cxnSpMkLst>
        </pc:cxnChg>
        <pc:cxnChg chg="mod">
          <ac:chgData name="Phillip Kaufman" userId="c001b2a046940d7c" providerId="LiveId" clId="{5CB25B10-5B1C-4017-B167-ED3104435743}" dt="2024-05-20T00:23:48.998" v="3396"/>
          <ac:cxnSpMkLst>
            <pc:docMk/>
            <pc:sldMk cId="580835950" sldId="966"/>
            <ac:cxnSpMk id="125" creationId="{6CF1F601-8B1A-286F-DA86-41D8BB68D342}"/>
          </ac:cxnSpMkLst>
        </pc:cxnChg>
        <pc:cxnChg chg="mod">
          <ac:chgData name="Phillip Kaufman" userId="c001b2a046940d7c" providerId="LiveId" clId="{5CB25B10-5B1C-4017-B167-ED3104435743}" dt="2024-05-21T04:22:51.066" v="5253"/>
          <ac:cxnSpMkLst>
            <pc:docMk/>
            <pc:sldMk cId="580835950" sldId="966"/>
            <ac:cxnSpMk id="126" creationId="{3A559BB9-EED8-245A-8657-9101516170DF}"/>
          </ac:cxnSpMkLst>
        </pc:cxnChg>
        <pc:cxnChg chg="mod">
          <ac:chgData name="Phillip Kaufman" userId="c001b2a046940d7c" providerId="LiveId" clId="{5CB25B10-5B1C-4017-B167-ED3104435743}" dt="2024-05-20T00:23:48.998" v="3396"/>
          <ac:cxnSpMkLst>
            <pc:docMk/>
            <pc:sldMk cId="580835950" sldId="966"/>
            <ac:cxnSpMk id="126" creationId="{5CD46F82-A71B-392B-6931-97F79B90473F}"/>
          </ac:cxnSpMkLst>
        </pc:cxnChg>
        <pc:cxnChg chg="mod">
          <ac:chgData name="Phillip Kaufman" userId="c001b2a046940d7c" providerId="LiveId" clId="{5CB25B10-5B1C-4017-B167-ED3104435743}" dt="2024-05-20T00:23:48.998" v="3396"/>
          <ac:cxnSpMkLst>
            <pc:docMk/>
            <pc:sldMk cId="580835950" sldId="966"/>
            <ac:cxnSpMk id="127" creationId="{4BA3BBF0-81C6-8630-9FB5-524894AB6C83}"/>
          </ac:cxnSpMkLst>
        </pc:cxnChg>
        <pc:cxnChg chg="mod">
          <ac:chgData name="Phillip Kaufman" userId="c001b2a046940d7c" providerId="LiveId" clId="{5CB25B10-5B1C-4017-B167-ED3104435743}" dt="2024-05-21T04:22:51.066" v="5253"/>
          <ac:cxnSpMkLst>
            <pc:docMk/>
            <pc:sldMk cId="580835950" sldId="966"/>
            <ac:cxnSpMk id="127" creationId="{85BF906D-1700-BAE7-7FC8-15E897F09BEE}"/>
          </ac:cxnSpMkLst>
        </pc:cxnChg>
        <pc:cxnChg chg="mod">
          <ac:chgData name="Phillip Kaufman" userId="c001b2a046940d7c" providerId="LiveId" clId="{5CB25B10-5B1C-4017-B167-ED3104435743}" dt="2024-05-20T00:23:48.998" v="3396"/>
          <ac:cxnSpMkLst>
            <pc:docMk/>
            <pc:sldMk cId="580835950" sldId="966"/>
            <ac:cxnSpMk id="128" creationId="{B596DA36-CB5D-02D6-E056-AFCE0047933B}"/>
          </ac:cxnSpMkLst>
        </pc:cxnChg>
        <pc:cxnChg chg="mod">
          <ac:chgData name="Phillip Kaufman" userId="c001b2a046940d7c" providerId="LiveId" clId="{5CB25B10-5B1C-4017-B167-ED3104435743}" dt="2024-05-20T00:23:48.998" v="3396"/>
          <ac:cxnSpMkLst>
            <pc:docMk/>
            <pc:sldMk cId="580835950" sldId="966"/>
            <ac:cxnSpMk id="129" creationId="{EF90B93B-FC2F-46CD-9A05-5B93FDD4EA92}"/>
          </ac:cxnSpMkLst>
        </pc:cxnChg>
        <pc:cxnChg chg="mod">
          <ac:chgData name="Phillip Kaufman" userId="c001b2a046940d7c" providerId="LiveId" clId="{5CB25B10-5B1C-4017-B167-ED3104435743}" dt="2024-05-20T00:23:48.998" v="3396"/>
          <ac:cxnSpMkLst>
            <pc:docMk/>
            <pc:sldMk cId="580835950" sldId="966"/>
            <ac:cxnSpMk id="130" creationId="{1D2A10A3-EB67-41E8-49F9-CC8BD5512F98}"/>
          </ac:cxnSpMkLst>
        </pc:cxnChg>
        <pc:cxnChg chg="mod">
          <ac:chgData name="Phillip Kaufman" userId="c001b2a046940d7c" providerId="LiveId" clId="{5CB25B10-5B1C-4017-B167-ED3104435743}" dt="2024-05-20T00:23:48.998" v="3396"/>
          <ac:cxnSpMkLst>
            <pc:docMk/>
            <pc:sldMk cId="580835950" sldId="966"/>
            <ac:cxnSpMk id="131" creationId="{3698E16A-8DF4-6DAF-C1E4-08AB13A1AAC6}"/>
          </ac:cxnSpMkLst>
        </pc:cxnChg>
        <pc:cxnChg chg="mod">
          <ac:chgData name="Phillip Kaufman" userId="c001b2a046940d7c" providerId="LiveId" clId="{5CB25B10-5B1C-4017-B167-ED3104435743}" dt="2024-05-27T07:26:14.563" v="8573"/>
          <ac:cxnSpMkLst>
            <pc:docMk/>
            <pc:sldMk cId="580835950" sldId="966"/>
            <ac:cxnSpMk id="131" creationId="{BCD3CE22-76CC-0F97-449C-70A631F040F3}"/>
          </ac:cxnSpMkLst>
        </pc:cxnChg>
        <pc:cxnChg chg="mod">
          <ac:chgData name="Phillip Kaufman" userId="c001b2a046940d7c" providerId="LiveId" clId="{5CB25B10-5B1C-4017-B167-ED3104435743}" dt="2024-05-21T04:22:51.066" v="5253"/>
          <ac:cxnSpMkLst>
            <pc:docMk/>
            <pc:sldMk cId="580835950" sldId="966"/>
            <ac:cxnSpMk id="132" creationId="{069A1D3E-DD2D-28C9-F27D-B5DACEE53415}"/>
          </ac:cxnSpMkLst>
        </pc:cxnChg>
        <pc:cxnChg chg="mod">
          <ac:chgData name="Phillip Kaufman" userId="c001b2a046940d7c" providerId="LiveId" clId="{5CB25B10-5B1C-4017-B167-ED3104435743}" dt="2024-05-27T07:26:14.563" v="8573"/>
          <ac:cxnSpMkLst>
            <pc:docMk/>
            <pc:sldMk cId="580835950" sldId="966"/>
            <ac:cxnSpMk id="132" creationId="{7D51D493-8B9E-7E12-E18F-8EB748267415}"/>
          </ac:cxnSpMkLst>
        </pc:cxnChg>
        <pc:cxnChg chg="mod">
          <ac:chgData name="Phillip Kaufman" userId="c001b2a046940d7c" providerId="LiveId" clId="{5CB25B10-5B1C-4017-B167-ED3104435743}" dt="2024-05-20T00:23:48.998" v="3396"/>
          <ac:cxnSpMkLst>
            <pc:docMk/>
            <pc:sldMk cId="580835950" sldId="966"/>
            <ac:cxnSpMk id="132" creationId="{92FAF6E4-9490-A17A-44F7-E430FAAC52F9}"/>
          </ac:cxnSpMkLst>
        </pc:cxnChg>
        <pc:cxnChg chg="mod">
          <ac:chgData name="Phillip Kaufman" userId="c001b2a046940d7c" providerId="LiveId" clId="{5CB25B10-5B1C-4017-B167-ED3104435743}" dt="2024-05-20T00:23:48.998" v="3396"/>
          <ac:cxnSpMkLst>
            <pc:docMk/>
            <pc:sldMk cId="580835950" sldId="966"/>
            <ac:cxnSpMk id="133" creationId="{1E8ECD05-CEB9-4527-576F-2A47BFE01EC3}"/>
          </ac:cxnSpMkLst>
        </pc:cxnChg>
        <pc:cxnChg chg="mod">
          <ac:chgData name="Phillip Kaufman" userId="c001b2a046940d7c" providerId="LiveId" clId="{5CB25B10-5B1C-4017-B167-ED3104435743}" dt="2024-05-21T04:22:51.066" v="5253"/>
          <ac:cxnSpMkLst>
            <pc:docMk/>
            <pc:sldMk cId="580835950" sldId="966"/>
            <ac:cxnSpMk id="133" creationId="{2B3EF167-9496-29FE-DC00-81DF32899B2F}"/>
          </ac:cxnSpMkLst>
        </pc:cxnChg>
        <pc:cxnChg chg="mod">
          <ac:chgData name="Phillip Kaufman" userId="c001b2a046940d7c" providerId="LiveId" clId="{5CB25B10-5B1C-4017-B167-ED3104435743}" dt="2024-05-21T04:22:51.066" v="5253"/>
          <ac:cxnSpMkLst>
            <pc:docMk/>
            <pc:sldMk cId="580835950" sldId="966"/>
            <ac:cxnSpMk id="134" creationId="{000EFE26-2BF6-4F7D-3A7B-164A22043028}"/>
          </ac:cxnSpMkLst>
        </pc:cxnChg>
        <pc:cxnChg chg="mod">
          <ac:chgData name="Phillip Kaufman" userId="c001b2a046940d7c" providerId="LiveId" clId="{5CB25B10-5B1C-4017-B167-ED3104435743}" dt="2024-05-20T00:23:48.998" v="3396"/>
          <ac:cxnSpMkLst>
            <pc:docMk/>
            <pc:sldMk cId="580835950" sldId="966"/>
            <ac:cxnSpMk id="134" creationId="{6037F3C9-8C7C-9D76-3319-7F8B64F54714}"/>
          </ac:cxnSpMkLst>
        </pc:cxnChg>
        <pc:cxnChg chg="mod">
          <ac:chgData name="Phillip Kaufman" userId="c001b2a046940d7c" providerId="LiveId" clId="{5CB25B10-5B1C-4017-B167-ED3104435743}" dt="2024-05-20T00:23:48.998" v="3396"/>
          <ac:cxnSpMkLst>
            <pc:docMk/>
            <pc:sldMk cId="580835950" sldId="966"/>
            <ac:cxnSpMk id="135" creationId="{26A91A7C-8A49-9FEC-7FCD-178B635D9218}"/>
          </ac:cxnSpMkLst>
        </pc:cxnChg>
        <pc:cxnChg chg="mod">
          <ac:chgData name="Phillip Kaufman" userId="c001b2a046940d7c" providerId="LiveId" clId="{5CB25B10-5B1C-4017-B167-ED3104435743}" dt="2024-05-21T04:22:51.066" v="5253"/>
          <ac:cxnSpMkLst>
            <pc:docMk/>
            <pc:sldMk cId="580835950" sldId="966"/>
            <ac:cxnSpMk id="135" creationId="{859FBDDD-CBB8-8C16-4A4B-4C85C30EB6F1}"/>
          </ac:cxnSpMkLst>
        </pc:cxnChg>
        <pc:cxnChg chg="mod">
          <ac:chgData name="Phillip Kaufman" userId="c001b2a046940d7c" providerId="LiveId" clId="{5CB25B10-5B1C-4017-B167-ED3104435743}" dt="2024-05-21T04:22:51.066" v="5253"/>
          <ac:cxnSpMkLst>
            <pc:docMk/>
            <pc:sldMk cId="580835950" sldId="966"/>
            <ac:cxnSpMk id="136" creationId="{8AD8AEDF-8350-9EBF-70A0-DE2FDC97F495}"/>
          </ac:cxnSpMkLst>
        </pc:cxnChg>
        <pc:cxnChg chg="mod">
          <ac:chgData name="Phillip Kaufman" userId="c001b2a046940d7c" providerId="LiveId" clId="{5CB25B10-5B1C-4017-B167-ED3104435743}" dt="2024-05-20T00:23:48.998" v="3396"/>
          <ac:cxnSpMkLst>
            <pc:docMk/>
            <pc:sldMk cId="580835950" sldId="966"/>
            <ac:cxnSpMk id="136" creationId="{D7E46C08-30CA-81E8-AF21-AA229D4E4855}"/>
          </ac:cxnSpMkLst>
        </pc:cxnChg>
        <pc:cxnChg chg="mod">
          <ac:chgData name="Phillip Kaufman" userId="c001b2a046940d7c" providerId="LiveId" clId="{5CB25B10-5B1C-4017-B167-ED3104435743}" dt="2024-05-21T04:22:51.066" v="5253"/>
          <ac:cxnSpMkLst>
            <pc:docMk/>
            <pc:sldMk cId="580835950" sldId="966"/>
            <ac:cxnSpMk id="137" creationId="{25538EBA-D23B-B00D-BA25-C4738A23257B}"/>
          </ac:cxnSpMkLst>
        </pc:cxnChg>
        <pc:cxnChg chg="mod">
          <ac:chgData name="Phillip Kaufman" userId="c001b2a046940d7c" providerId="LiveId" clId="{5CB25B10-5B1C-4017-B167-ED3104435743}" dt="2024-05-20T00:23:48.998" v="3396"/>
          <ac:cxnSpMkLst>
            <pc:docMk/>
            <pc:sldMk cId="580835950" sldId="966"/>
            <ac:cxnSpMk id="137" creationId="{7EBCD445-F272-7ACD-40F0-6591AE8A8A85}"/>
          </ac:cxnSpMkLst>
        </pc:cxnChg>
        <pc:cxnChg chg="mod">
          <ac:chgData name="Phillip Kaufman" userId="c001b2a046940d7c" providerId="LiveId" clId="{5CB25B10-5B1C-4017-B167-ED3104435743}" dt="2024-05-20T00:23:48.998" v="3396"/>
          <ac:cxnSpMkLst>
            <pc:docMk/>
            <pc:sldMk cId="580835950" sldId="966"/>
            <ac:cxnSpMk id="138" creationId="{87FFAD13-8E1B-9CFE-F54B-323DDF7DFA1A}"/>
          </ac:cxnSpMkLst>
        </pc:cxnChg>
        <pc:cxnChg chg="mod">
          <ac:chgData name="Phillip Kaufman" userId="c001b2a046940d7c" providerId="LiveId" clId="{5CB25B10-5B1C-4017-B167-ED3104435743}" dt="2024-05-21T04:22:51.066" v="5253"/>
          <ac:cxnSpMkLst>
            <pc:docMk/>
            <pc:sldMk cId="580835950" sldId="966"/>
            <ac:cxnSpMk id="138" creationId="{ED20074F-5455-CFB6-D5B5-8C17E96534F5}"/>
          </ac:cxnSpMkLst>
        </pc:cxnChg>
        <pc:cxnChg chg="mod">
          <ac:chgData name="Phillip Kaufman" userId="c001b2a046940d7c" providerId="LiveId" clId="{5CB25B10-5B1C-4017-B167-ED3104435743}" dt="2024-05-21T04:22:51.066" v="5253"/>
          <ac:cxnSpMkLst>
            <pc:docMk/>
            <pc:sldMk cId="580835950" sldId="966"/>
            <ac:cxnSpMk id="139" creationId="{512C2C91-7F07-1D84-3D9C-3BAA5E26E6AF}"/>
          </ac:cxnSpMkLst>
        </pc:cxnChg>
        <pc:cxnChg chg="mod">
          <ac:chgData name="Phillip Kaufman" userId="c001b2a046940d7c" providerId="LiveId" clId="{5CB25B10-5B1C-4017-B167-ED3104435743}" dt="2024-05-20T00:23:48.998" v="3396"/>
          <ac:cxnSpMkLst>
            <pc:docMk/>
            <pc:sldMk cId="580835950" sldId="966"/>
            <ac:cxnSpMk id="139" creationId="{9634DA9B-0472-6944-EBE7-A8BB71F05BE3}"/>
          </ac:cxnSpMkLst>
        </pc:cxnChg>
        <pc:cxnChg chg="mod">
          <ac:chgData name="Phillip Kaufman" userId="c001b2a046940d7c" providerId="LiveId" clId="{5CB25B10-5B1C-4017-B167-ED3104435743}" dt="2024-05-21T04:22:51.066" v="5253"/>
          <ac:cxnSpMkLst>
            <pc:docMk/>
            <pc:sldMk cId="580835950" sldId="966"/>
            <ac:cxnSpMk id="140" creationId="{1E76CCEB-E2F5-E01A-6E23-107F2FD580E1}"/>
          </ac:cxnSpMkLst>
        </pc:cxnChg>
        <pc:cxnChg chg="mod">
          <ac:chgData name="Phillip Kaufman" userId="c001b2a046940d7c" providerId="LiveId" clId="{5CB25B10-5B1C-4017-B167-ED3104435743}" dt="2024-05-27T07:26:14.563" v="8573"/>
          <ac:cxnSpMkLst>
            <pc:docMk/>
            <pc:sldMk cId="580835950" sldId="966"/>
            <ac:cxnSpMk id="140" creationId="{41109120-6AB2-90D8-BA26-A070D37E6504}"/>
          </ac:cxnSpMkLst>
        </pc:cxnChg>
        <pc:cxnChg chg="mod">
          <ac:chgData name="Phillip Kaufman" userId="c001b2a046940d7c" providerId="LiveId" clId="{5CB25B10-5B1C-4017-B167-ED3104435743}" dt="2024-05-20T00:23:48.998" v="3396"/>
          <ac:cxnSpMkLst>
            <pc:docMk/>
            <pc:sldMk cId="580835950" sldId="966"/>
            <ac:cxnSpMk id="140" creationId="{94E73569-F2F0-F80E-C2ED-7A20E725C747}"/>
          </ac:cxnSpMkLst>
        </pc:cxnChg>
        <pc:cxnChg chg="mod">
          <ac:chgData name="Phillip Kaufman" userId="c001b2a046940d7c" providerId="LiveId" clId="{5CB25B10-5B1C-4017-B167-ED3104435743}" dt="2024-05-27T07:26:14.563" v="8573"/>
          <ac:cxnSpMkLst>
            <pc:docMk/>
            <pc:sldMk cId="580835950" sldId="966"/>
            <ac:cxnSpMk id="141" creationId="{B9E7EA4F-BC14-06B7-5983-78BE2FC346AE}"/>
          </ac:cxnSpMkLst>
        </pc:cxnChg>
        <pc:cxnChg chg="mod">
          <ac:chgData name="Phillip Kaufman" userId="c001b2a046940d7c" providerId="LiveId" clId="{5CB25B10-5B1C-4017-B167-ED3104435743}" dt="2024-05-20T00:23:48.998" v="3396"/>
          <ac:cxnSpMkLst>
            <pc:docMk/>
            <pc:sldMk cId="580835950" sldId="966"/>
            <ac:cxnSpMk id="141" creationId="{BBDEE1DC-C02A-72ED-C8A0-184A6E27C909}"/>
          </ac:cxnSpMkLst>
        </pc:cxnChg>
        <pc:cxnChg chg="mod">
          <ac:chgData name="Phillip Kaufman" userId="c001b2a046940d7c" providerId="LiveId" clId="{5CB25B10-5B1C-4017-B167-ED3104435743}" dt="2024-05-21T04:22:51.066" v="5253"/>
          <ac:cxnSpMkLst>
            <pc:docMk/>
            <pc:sldMk cId="580835950" sldId="966"/>
            <ac:cxnSpMk id="141" creationId="{E701BA01-85EC-6B28-04A5-3957D4665052}"/>
          </ac:cxnSpMkLst>
        </pc:cxnChg>
        <pc:cxnChg chg="mod">
          <ac:chgData name="Phillip Kaufman" userId="c001b2a046940d7c" providerId="LiveId" clId="{5CB25B10-5B1C-4017-B167-ED3104435743}" dt="2024-05-21T04:22:51.066" v="5253"/>
          <ac:cxnSpMkLst>
            <pc:docMk/>
            <pc:sldMk cId="580835950" sldId="966"/>
            <ac:cxnSpMk id="142" creationId="{B96DE2E6-2FA0-0C1A-6610-EA15C089DC9C}"/>
          </ac:cxnSpMkLst>
        </pc:cxnChg>
        <pc:cxnChg chg="mod">
          <ac:chgData name="Phillip Kaufman" userId="c001b2a046940d7c" providerId="LiveId" clId="{5CB25B10-5B1C-4017-B167-ED3104435743}" dt="2024-05-20T00:23:48.998" v="3396"/>
          <ac:cxnSpMkLst>
            <pc:docMk/>
            <pc:sldMk cId="580835950" sldId="966"/>
            <ac:cxnSpMk id="142" creationId="{D90FFE02-A823-158D-8371-8A6E97A37758}"/>
          </ac:cxnSpMkLst>
        </pc:cxnChg>
        <pc:cxnChg chg="mod">
          <ac:chgData name="Phillip Kaufman" userId="c001b2a046940d7c" providerId="LiveId" clId="{5CB25B10-5B1C-4017-B167-ED3104435743}" dt="2024-05-20T00:23:48.998" v="3396"/>
          <ac:cxnSpMkLst>
            <pc:docMk/>
            <pc:sldMk cId="580835950" sldId="966"/>
            <ac:cxnSpMk id="143" creationId="{01E81B25-3EDF-1A5D-08D6-05A73C815F45}"/>
          </ac:cxnSpMkLst>
        </pc:cxnChg>
        <pc:cxnChg chg="mod">
          <ac:chgData name="Phillip Kaufman" userId="c001b2a046940d7c" providerId="LiveId" clId="{5CB25B10-5B1C-4017-B167-ED3104435743}" dt="2024-05-21T04:22:51.066" v="5253"/>
          <ac:cxnSpMkLst>
            <pc:docMk/>
            <pc:sldMk cId="580835950" sldId="966"/>
            <ac:cxnSpMk id="143" creationId="{5CB7CF89-5080-E39E-BD12-6D8326D92DB8}"/>
          </ac:cxnSpMkLst>
        </pc:cxnChg>
        <pc:cxnChg chg="mod">
          <ac:chgData name="Phillip Kaufman" userId="c001b2a046940d7c" providerId="LiveId" clId="{5CB25B10-5B1C-4017-B167-ED3104435743}" dt="2024-05-21T04:22:51.066" v="5253"/>
          <ac:cxnSpMkLst>
            <pc:docMk/>
            <pc:sldMk cId="580835950" sldId="966"/>
            <ac:cxnSpMk id="144" creationId="{8DC3A775-EDB5-E2A2-5781-978260774821}"/>
          </ac:cxnSpMkLst>
        </pc:cxnChg>
        <pc:cxnChg chg="mod">
          <ac:chgData name="Phillip Kaufman" userId="c001b2a046940d7c" providerId="LiveId" clId="{5CB25B10-5B1C-4017-B167-ED3104435743}" dt="2024-05-20T00:23:48.998" v="3396"/>
          <ac:cxnSpMkLst>
            <pc:docMk/>
            <pc:sldMk cId="580835950" sldId="966"/>
            <ac:cxnSpMk id="144" creationId="{AF7AD274-F26C-AE28-A75B-E123D071ED3F}"/>
          </ac:cxnSpMkLst>
        </pc:cxnChg>
        <pc:cxnChg chg="mod">
          <ac:chgData name="Phillip Kaufman" userId="c001b2a046940d7c" providerId="LiveId" clId="{5CB25B10-5B1C-4017-B167-ED3104435743}" dt="2024-05-21T04:22:51.066" v="5253"/>
          <ac:cxnSpMkLst>
            <pc:docMk/>
            <pc:sldMk cId="580835950" sldId="966"/>
            <ac:cxnSpMk id="145" creationId="{0D4BDB1C-124D-F674-E3AF-3006CACC14BF}"/>
          </ac:cxnSpMkLst>
        </pc:cxnChg>
        <pc:cxnChg chg="mod">
          <ac:chgData name="Phillip Kaufman" userId="c001b2a046940d7c" providerId="LiveId" clId="{5CB25B10-5B1C-4017-B167-ED3104435743}" dt="2024-05-20T00:23:48.998" v="3396"/>
          <ac:cxnSpMkLst>
            <pc:docMk/>
            <pc:sldMk cId="580835950" sldId="966"/>
            <ac:cxnSpMk id="145" creationId="{7EE6A60F-51B4-63F2-06A3-419301522401}"/>
          </ac:cxnSpMkLst>
        </pc:cxnChg>
        <pc:cxnChg chg="mod">
          <ac:chgData name="Phillip Kaufman" userId="c001b2a046940d7c" providerId="LiveId" clId="{5CB25B10-5B1C-4017-B167-ED3104435743}" dt="2024-05-21T04:22:51.066" v="5253"/>
          <ac:cxnSpMkLst>
            <pc:docMk/>
            <pc:sldMk cId="580835950" sldId="966"/>
            <ac:cxnSpMk id="146" creationId="{0F346D2D-A132-C04D-6405-77B45F7D5902}"/>
          </ac:cxnSpMkLst>
        </pc:cxnChg>
        <pc:cxnChg chg="mod">
          <ac:chgData name="Phillip Kaufman" userId="c001b2a046940d7c" providerId="LiveId" clId="{5CB25B10-5B1C-4017-B167-ED3104435743}" dt="2024-05-20T00:23:48.998" v="3396"/>
          <ac:cxnSpMkLst>
            <pc:docMk/>
            <pc:sldMk cId="580835950" sldId="966"/>
            <ac:cxnSpMk id="146" creationId="{4A4E7497-8F8F-91A2-EA15-9372AA15C065}"/>
          </ac:cxnSpMkLst>
        </pc:cxnChg>
        <pc:cxnChg chg="mod">
          <ac:chgData name="Phillip Kaufman" userId="c001b2a046940d7c" providerId="LiveId" clId="{5CB25B10-5B1C-4017-B167-ED3104435743}" dt="2024-05-21T04:22:51.066" v="5253"/>
          <ac:cxnSpMkLst>
            <pc:docMk/>
            <pc:sldMk cId="580835950" sldId="966"/>
            <ac:cxnSpMk id="147" creationId="{56F148EE-7A60-0B0B-9C7D-FF8DE8AAFA6E}"/>
          </ac:cxnSpMkLst>
        </pc:cxnChg>
        <pc:cxnChg chg="mod">
          <ac:chgData name="Phillip Kaufman" userId="c001b2a046940d7c" providerId="LiveId" clId="{5CB25B10-5B1C-4017-B167-ED3104435743}" dt="2024-05-20T00:23:48.998" v="3396"/>
          <ac:cxnSpMkLst>
            <pc:docMk/>
            <pc:sldMk cId="580835950" sldId="966"/>
            <ac:cxnSpMk id="147" creationId="{B7A76032-E0BE-CF2D-F544-2BAAA5F9678E}"/>
          </ac:cxnSpMkLst>
        </pc:cxnChg>
        <pc:cxnChg chg="mod">
          <ac:chgData name="Phillip Kaufman" userId="c001b2a046940d7c" providerId="LiveId" clId="{5CB25B10-5B1C-4017-B167-ED3104435743}" dt="2024-05-21T04:22:51.066" v="5253"/>
          <ac:cxnSpMkLst>
            <pc:docMk/>
            <pc:sldMk cId="580835950" sldId="966"/>
            <ac:cxnSpMk id="148" creationId="{C218FEB0-8676-6976-FCBA-DBFCB1BC1D31}"/>
          </ac:cxnSpMkLst>
        </pc:cxnChg>
        <pc:cxnChg chg="mod">
          <ac:chgData name="Phillip Kaufman" userId="c001b2a046940d7c" providerId="LiveId" clId="{5CB25B10-5B1C-4017-B167-ED3104435743}" dt="2024-05-21T04:22:51.066" v="5253"/>
          <ac:cxnSpMkLst>
            <pc:docMk/>
            <pc:sldMk cId="580835950" sldId="966"/>
            <ac:cxnSpMk id="149" creationId="{B439EC88-A68D-073D-E1B7-DF03C43DA5AC}"/>
          </ac:cxnSpMkLst>
        </pc:cxnChg>
        <pc:cxnChg chg="mod">
          <ac:chgData name="Phillip Kaufman" userId="c001b2a046940d7c" providerId="LiveId" clId="{5CB25B10-5B1C-4017-B167-ED3104435743}" dt="2024-05-21T04:22:51.066" v="5253"/>
          <ac:cxnSpMkLst>
            <pc:docMk/>
            <pc:sldMk cId="580835950" sldId="966"/>
            <ac:cxnSpMk id="150" creationId="{7A2E0069-6BB1-79F4-91BD-306105108EDF}"/>
          </ac:cxnSpMkLst>
        </pc:cxnChg>
        <pc:cxnChg chg="mod">
          <ac:chgData name="Phillip Kaufman" userId="c001b2a046940d7c" providerId="LiveId" clId="{5CB25B10-5B1C-4017-B167-ED3104435743}" dt="2024-05-21T04:22:51.066" v="5253"/>
          <ac:cxnSpMkLst>
            <pc:docMk/>
            <pc:sldMk cId="580835950" sldId="966"/>
            <ac:cxnSpMk id="151" creationId="{6698CC11-DF6C-819A-8ED4-A8FF9D0039B6}"/>
          </ac:cxnSpMkLst>
        </pc:cxnChg>
        <pc:cxnChg chg="mod">
          <ac:chgData name="Phillip Kaufman" userId="c001b2a046940d7c" providerId="LiveId" clId="{5CB25B10-5B1C-4017-B167-ED3104435743}" dt="2024-05-20T00:23:48.998" v="3396"/>
          <ac:cxnSpMkLst>
            <pc:docMk/>
            <pc:sldMk cId="580835950" sldId="966"/>
            <ac:cxnSpMk id="151" creationId="{D757356C-B093-6792-E3A9-E6A08A87808E}"/>
          </ac:cxnSpMkLst>
        </pc:cxnChg>
        <pc:cxnChg chg="mod">
          <ac:chgData name="Phillip Kaufman" userId="c001b2a046940d7c" providerId="LiveId" clId="{5CB25B10-5B1C-4017-B167-ED3104435743}" dt="2024-05-20T00:23:48.998" v="3396"/>
          <ac:cxnSpMkLst>
            <pc:docMk/>
            <pc:sldMk cId="580835950" sldId="966"/>
            <ac:cxnSpMk id="152" creationId="{AD564943-BBB1-30AD-38E8-8B90353EBE92}"/>
          </ac:cxnSpMkLst>
        </pc:cxnChg>
        <pc:cxnChg chg="mod">
          <ac:chgData name="Phillip Kaufman" userId="c001b2a046940d7c" providerId="LiveId" clId="{5CB25B10-5B1C-4017-B167-ED3104435743}" dt="2024-05-21T04:22:51.066" v="5253"/>
          <ac:cxnSpMkLst>
            <pc:docMk/>
            <pc:sldMk cId="580835950" sldId="966"/>
            <ac:cxnSpMk id="152" creationId="{AE67100A-9B04-B2DB-2BC9-066F7E3C7305}"/>
          </ac:cxnSpMkLst>
        </pc:cxnChg>
        <pc:cxnChg chg="mod">
          <ac:chgData name="Phillip Kaufman" userId="c001b2a046940d7c" providerId="LiveId" clId="{5CB25B10-5B1C-4017-B167-ED3104435743}" dt="2024-05-21T04:22:51.066" v="5253"/>
          <ac:cxnSpMkLst>
            <pc:docMk/>
            <pc:sldMk cId="580835950" sldId="966"/>
            <ac:cxnSpMk id="153" creationId="{06B563DD-5A59-5016-5229-23E1812953E3}"/>
          </ac:cxnSpMkLst>
        </pc:cxnChg>
        <pc:cxnChg chg="mod">
          <ac:chgData name="Phillip Kaufman" userId="c001b2a046940d7c" providerId="LiveId" clId="{5CB25B10-5B1C-4017-B167-ED3104435743}" dt="2024-05-27T07:28:17.696" v="8602"/>
          <ac:cxnSpMkLst>
            <pc:docMk/>
            <pc:sldMk cId="580835950" sldId="966"/>
            <ac:cxnSpMk id="154" creationId="{9F94B97B-0BEA-1E74-22AB-65E150816436}"/>
          </ac:cxnSpMkLst>
        </pc:cxnChg>
        <pc:cxnChg chg="mod">
          <ac:chgData name="Phillip Kaufman" userId="c001b2a046940d7c" providerId="LiveId" clId="{5CB25B10-5B1C-4017-B167-ED3104435743}" dt="2024-05-21T04:22:51.066" v="5253"/>
          <ac:cxnSpMkLst>
            <pc:docMk/>
            <pc:sldMk cId="580835950" sldId="966"/>
            <ac:cxnSpMk id="154" creationId="{DD187D71-85F9-C804-DDF9-81231E77AB00}"/>
          </ac:cxnSpMkLst>
        </pc:cxnChg>
        <pc:cxnChg chg="mod">
          <ac:chgData name="Phillip Kaufman" userId="c001b2a046940d7c" providerId="LiveId" clId="{5CB25B10-5B1C-4017-B167-ED3104435743}" dt="2024-05-27T07:28:17.696" v="8602"/>
          <ac:cxnSpMkLst>
            <pc:docMk/>
            <pc:sldMk cId="580835950" sldId="966"/>
            <ac:cxnSpMk id="155" creationId="{0028D2EE-0A93-2167-569D-1581B14F37FF}"/>
          </ac:cxnSpMkLst>
        </pc:cxnChg>
        <pc:cxnChg chg="mod">
          <ac:chgData name="Phillip Kaufman" userId="c001b2a046940d7c" providerId="LiveId" clId="{5CB25B10-5B1C-4017-B167-ED3104435743}" dt="2024-05-21T04:22:51.066" v="5253"/>
          <ac:cxnSpMkLst>
            <pc:docMk/>
            <pc:sldMk cId="580835950" sldId="966"/>
            <ac:cxnSpMk id="155" creationId="{72806C03-21A7-DD9F-9ED0-A5FEAC8A8EBB}"/>
          </ac:cxnSpMkLst>
        </pc:cxnChg>
        <pc:cxnChg chg="mod">
          <ac:chgData name="Phillip Kaufman" userId="c001b2a046940d7c" providerId="LiveId" clId="{5CB25B10-5B1C-4017-B167-ED3104435743}" dt="2024-05-21T04:22:51.066" v="5253"/>
          <ac:cxnSpMkLst>
            <pc:docMk/>
            <pc:sldMk cId="580835950" sldId="966"/>
            <ac:cxnSpMk id="156" creationId="{C498AFD8-AACC-B137-07A0-F6C94D2BF773}"/>
          </ac:cxnSpMkLst>
        </pc:cxnChg>
        <pc:cxnChg chg="mod">
          <ac:chgData name="Phillip Kaufman" userId="c001b2a046940d7c" providerId="LiveId" clId="{5CB25B10-5B1C-4017-B167-ED3104435743}" dt="2024-05-21T04:22:51.066" v="5253"/>
          <ac:cxnSpMkLst>
            <pc:docMk/>
            <pc:sldMk cId="580835950" sldId="966"/>
            <ac:cxnSpMk id="157" creationId="{6F742AA2-3565-A92A-155F-4C8141879107}"/>
          </ac:cxnSpMkLst>
        </pc:cxnChg>
        <pc:cxnChg chg="mod">
          <ac:chgData name="Phillip Kaufman" userId="c001b2a046940d7c" providerId="LiveId" clId="{5CB25B10-5B1C-4017-B167-ED3104435743}" dt="2024-05-21T04:22:51.066" v="5253"/>
          <ac:cxnSpMkLst>
            <pc:docMk/>
            <pc:sldMk cId="580835950" sldId="966"/>
            <ac:cxnSpMk id="158" creationId="{D56D5ADF-057E-3971-6C58-322913249290}"/>
          </ac:cxnSpMkLst>
        </pc:cxnChg>
        <pc:cxnChg chg="mod">
          <ac:chgData name="Phillip Kaufman" userId="c001b2a046940d7c" providerId="LiveId" clId="{5CB25B10-5B1C-4017-B167-ED3104435743}" dt="2024-05-21T01:34:45.870" v="4159" actId="478"/>
          <ac:cxnSpMkLst>
            <pc:docMk/>
            <pc:sldMk cId="580835950" sldId="966"/>
            <ac:cxnSpMk id="159" creationId="{063329FC-4E2E-CBE0-C19A-3BCAF62128B3}"/>
          </ac:cxnSpMkLst>
        </pc:cxnChg>
        <pc:cxnChg chg="mod">
          <ac:chgData name="Phillip Kaufman" userId="c001b2a046940d7c" providerId="LiveId" clId="{5CB25B10-5B1C-4017-B167-ED3104435743}" dt="2024-05-21T04:22:51.066" v="5253"/>
          <ac:cxnSpMkLst>
            <pc:docMk/>
            <pc:sldMk cId="580835950" sldId="966"/>
            <ac:cxnSpMk id="159" creationId="{A19F38DB-86D3-1CC4-4897-FF5FAA012009}"/>
          </ac:cxnSpMkLst>
        </pc:cxnChg>
        <pc:cxnChg chg="mod">
          <ac:chgData name="Phillip Kaufman" userId="c001b2a046940d7c" providerId="LiveId" clId="{5CB25B10-5B1C-4017-B167-ED3104435743}" dt="2024-05-21T01:34:45.870" v="4159" actId="478"/>
          <ac:cxnSpMkLst>
            <pc:docMk/>
            <pc:sldMk cId="580835950" sldId="966"/>
            <ac:cxnSpMk id="160" creationId="{442CBB6A-595D-28F8-042F-FA0274C5CF80}"/>
          </ac:cxnSpMkLst>
        </pc:cxnChg>
        <pc:cxnChg chg="mod">
          <ac:chgData name="Phillip Kaufman" userId="c001b2a046940d7c" providerId="LiveId" clId="{5CB25B10-5B1C-4017-B167-ED3104435743}" dt="2024-05-21T04:22:51.066" v="5253"/>
          <ac:cxnSpMkLst>
            <pc:docMk/>
            <pc:sldMk cId="580835950" sldId="966"/>
            <ac:cxnSpMk id="160" creationId="{E7BE9654-9B64-4BEF-AE4D-F42D587631F9}"/>
          </ac:cxnSpMkLst>
        </pc:cxnChg>
        <pc:cxnChg chg="mod">
          <ac:chgData name="Phillip Kaufman" userId="c001b2a046940d7c" providerId="LiveId" clId="{5CB25B10-5B1C-4017-B167-ED3104435743}" dt="2024-05-21T04:22:51.066" v="5253"/>
          <ac:cxnSpMkLst>
            <pc:docMk/>
            <pc:sldMk cId="580835950" sldId="966"/>
            <ac:cxnSpMk id="161" creationId="{5AD720D8-7B9C-1F08-31A8-FC37914C14CD}"/>
          </ac:cxnSpMkLst>
        </pc:cxnChg>
        <pc:cxnChg chg="mod">
          <ac:chgData name="Phillip Kaufman" userId="c001b2a046940d7c" providerId="LiveId" clId="{5CB25B10-5B1C-4017-B167-ED3104435743}" dt="2024-05-27T07:28:17.696" v="8602"/>
          <ac:cxnSpMkLst>
            <pc:docMk/>
            <pc:sldMk cId="580835950" sldId="966"/>
            <ac:cxnSpMk id="162" creationId="{3C426DBF-9DE7-CB43-0D6E-33C11F7E79B4}"/>
          </ac:cxnSpMkLst>
        </pc:cxnChg>
        <pc:cxnChg chg="mod">
          <ac:chgData name="Phillip Kaufman" userId="c001b2a046940d7c" providerId="LiveId" clId="{5CB25B10-5B1C-4017-B167-ED3104435743}" dt="2024-05-21T04:22:51.066" v="5253"/>
          <ac:cxnSpMkLst>
            <pc:docMk/>
            <pc:sldMk cId="580835950" sldId="966"/>
            <ac:cxnSpMk id="162" creationId="{C8DB0404-70BB-BEB7-AA66-5462E3D2FBD1}"/>
          </ac:cxnSpMkLst>
        </pc:cxnChg>
        <pc:cxnChg chg="mod">
          <ac:chgData name="Phillip Kaufman" userId="c001b2a046940d7c" providerId="LiveId" clId="{5CB25B10-5B1C-4017-B167-ED3104435743}" dt="2024-05-27T07:28:17.696" v="8602"/>
          <ac:cxnSpMkLst>
            <pc:docMk/>
            <pc:sldMk cId="580835950" sldId="966"/>
            <ac:cxnSpMk id="163" creationId="{49E85A2E-A584-CAD2-02B4-2BFEB9B79D8F}"/>
          </ac:cxnSpMkLst>
        </pc:cxnChg>
        <pc:cxnChg chg="mod">
          <ac:chgData name="Phillip Kaufman" userId="c001b2a046940d7c" providerId="LiveId" clId="{5CB25B10-5B1C-4017-B167-ED3104435743}" dt="2024-05-21T04:22:51.066" v="5253"/>
          <ac:cxnSpMkLst>
            <pc:docMk/>
            <pc:sldMk cId="580835950" sldId="966"/>
            <ac:cxnSpMk id="163" creationId="{667C12D5-8C74-074A-E3BE-343109C5EDCF}"/>
          </ac:cxnSpMkLst>
        </pc:cxnChg>
        <pc:cxnChg chg="mod">
          <ac:chgData name="Phillip Kaufman" userId="c001b2a046940d7c" providerId="LiveId" clId="{5CB25B10-5B1C-4017-B167-ED3104435743}" dt="2024-05-21T04:22:51.066" v="5253"/>
          <ac:cxnSpMkLst>
            <pc:docMk/>
            <pc:sldMk cId="580835950" sldId="966"/>
            <ac:cxnSpMk id="167" creationId="{AAD54F13-2676-75A7-0EA7-33F5AA449667}"/>
          </ac:cxnSpMkLst>
        </pc:cxnChg>
        <pc:cxnChg chg="mod">
          <ac:chgData name="Phillip Kaufman" userId="c001b2a046940d7c" providerId="LiveId" clId="{5CB25B10-5B1C-4017-B167-ED3104435743}" dt="2024-05-21T01:34:45.870" v="4159" actId="478"/>
          <ac:cxnSpMkLst>
            <pc:docMk/>
            <pc:sldMk cId="580835950" sldId="966"/>
            <ac:cxnSpMk id="168" creationId="{5728EAAE-13DE-F98B-414C-69E9EE3461B9}"/>
          </ac:cxnSpMkLst>
        </pc:cxnChg>
        <pc:cxnChg chg="mod">
          <ac:chgData name="Phillip Kaufman" userId="c001b2a046940d7c" providerId="LiveId" clId="{5CB25B10-5B1C-4017-B167-ED3104435743}" dt="2024-05-27T07:28:17.696" v="8602"/>
          <ac:cxnSpMkLst>
            <pc:docMk/>
            <pc:sldMk cId="580835950" sldId="966"/>
            <ac:cxnSpMk id="168" creationId="{83FBDF68-3B42-FDA4-76E0-21BD8B6137EA}"/>
          </ac:cxnSpMkLst>
        </pc:cxnChg>
        <pc:cxnChg chg="mod">
          <ac:chgData name="Phillip Kaufman" userId="c001b2a046940d7c" providerId="LiveId" clId="{5CB25B10-5B1C-4017-B167-ED3104435743}" dt="2024-05-21T04:22:51.066" v="5253"/>
          <ac:cxnSpMkLst>
            <pc:docMk/>
            <pc:sldMk cId="580835950" sldId="966"/>
            <ac:cxnSpMk id="168" creationId="{EAE4BFBA-F1F2-C233-C670-6F1555B4C93D}"/>
          </ac:cxnSpMkLst>
        </pc:cxnChg>
        <pc:cxnChg chg="mod">
          <ac:chgData name="Phillip Kaufman" userId="c001b2a046940d7c" providerId="LiveId" clId="{5CB25B10-5B1C-4017-B167-ED3104435743}" dt="2024-05-21T01:34:45.870" v="4159" actId="478"/>
          <ac:cxnSpMkLst>
            <pc:docMk/>
            <pc:sldMk cId="580835950" sldId="966"/>
            <ac:cxnSpMk id="169" creationId="{F6B3F758-78EB-1F17-30BD-5EAA9FDC3649}"/>
          </ac:cxnSpMkLst>
        </pc:cxnChg>
        <pc:cxnChg chg="mod">
          <ac:chgData name="Phillip Kaufman" userId="c001b2a046940d7c" providerId="LiveId" clId="{5CB25B10-5B1C-4017-B167-ED3104435743}" dt="2024-05-27T07:23:37.548" v="8556" actId="478"/>
          <ac:cxnSpMkLst>
            <pc:docMk/>
            <pc:sldMk cId="580835950" sldId="966"/>
            <ac:cxnSpMk id="178" creationId="{CFD198D3-4626-7711-4883-543EDEACB2B0}"/>
          </ac:cxnSpMkLst>
        </pc:cxnChg>
        <pc:cxnChg chg="mod">
          <ac:chgData name="Phillip Kaufman" userId="c001b2a046940d7c" providerId="LiveId" clId="{5CB25B10-5B1C-4017-B167-ED3104435743}" dt="2024-05-27T07:23:37.548" v="8556" actId="478"/>
          <ac:cxnSpMkLst>
            <pc:docMk/>
            <pc:sldMk cId="580835950" sldId="966"/>
            <ac:cxnSpMk id="179" creationId="{EBAE9501-BA4D-182C-05B4-41721CAF29EE}"/>
          </ac:cxnSpMkLst>
        </pc:cxnChg>
        <pc:cxnChg chg="mod">
          <ac:chgData name="Phillip Kaufman" userId="c001b2a046940d7c" providerId="LiveId" clId="{5CB25B10-5B1C-4017-B167-ED3104435743}" dt="2024-05-27T07:23:37.548" v="8556" actId="478"/>
          <ac:cxnSpMkLst>
            <pc:docMk/>
            <pc:sldMk cId="580835950" sldId="966"/>
            <ac:cxnSpMk id="186" creationId="{4F13144D-A4C3-B2E2-46A4-5AFB07C55ED0}"/>
          </ac:cxnSpMkLst>
        </pc:cxnChg>
        <pc:cxnChg chg="mod">
          <ac:chgData name="Phillip Kaufman" userId="c001b2a046940d7c" providerId="LiveId" clId="{5CB25B10-5B1C-4017-B167-ED3104435743}" dt="2024-05-27T07:23:37.548" v="8556" actId="478"/>
          <ac:cxnSpMkLst>
            <pc:docMk/>
            <pc:sldMk cId="580835950" sldId="966"/>
            <ac:cxnSpMk id="187" creationId="{1C46665D-DC88-16AE-68F1-D877B25BA4FE}"/>
          </ac:cxnSpMkLst>
        </pc:cxnChg>
        <pc:cxnChg chg="mod">
          <ac:chgData name="Phillip Kaufman" userId="c001b2a046940d7c" providerId="LiveId" clId="{5CB25B10-5B1C-4017-B167-ED3104435743}" dt="2024-05-27T07:19:43.743" v="8500" actId="165"/>
          <ac:cxnSpMkLst>
            <pc:docMk/>
            <pc:sldMk cId="580835950" sldId="966"/>
            <ac:cxnSpMk id="192" creationId="{3C49E237-4BFA-4DA5-07A7-AD45D3134FA0}"/>
          </ac:cxnSpMkLst>
        </pc:cxnChg>
        <pc:cxnChg chg="mod">
          <ac:chgData name="Phillip Kaufman" userId="c001b2a046940d7c" providerId="LiveId" clId="{5CB25B10-5B1C-4017-B167-ED3104435743}" dt="2024-05-27T07:19:43.743" v="8500" actId="165"/>
          <ac:cxnSpMkLst>
            <pc:docMk/>
            <pc:sldMk cId="580835950" sldId="966"/>
            <ac:cxnSpMk id="193" creationId="{F1D0B2A7-FACE-F88D-EFCB-2B85C8861A41}"/>
          </ac:cxnSpMkLst>
        </pc:cxnChg>
        <pc:cxnChg chg="mod">
          <ac:chgData name="Phillip Kaufman" userId="c001b2a046940d7c" providerId="LiveId" clId="{5CB25B10-5B1C-4017-B167-ED3104435743}" dt="2024-05-27T07:19:43.743" v="8500" actId="165"/>
          <ac:cxnSpMkLst>
            <pc:docMk/>
            <pc:sldMk cId="580835950" sldId="966"/>
            <ac:cxnSpMk id="194" creationId="{696813F6-78FF-6DA9-120F-172A573C39F8}"/>
          </ac:cxnSpMkLst>
        </pc:cxnChg>
        <pc:cxnChg chg="mod">
          <ac:chgData name="Phillip Kaufman" userId="c001b2a046940d7c" providerId="LiveId" clId="{5CB25B10-5B1C-4017-B167-ED3104435743}" dt="2024-05-27T07:19:43.743" v="8500" actId="165"/>
          <ac:cxnSpMkLst>
            <pc:docMk/>
            <pc:sldMk cId="580835950" sldId="966"/>
            <ac:cxnSpMk id="195" creationId="{EDE9744A-2D14-456E-65B3-0DBF84AF342D}"/>
          </ac:cxnSpMkLst>
        </pc:cxnChg>
        <pc:cxnChg chg="mod">
          <ac:chgData name="Phillip Kaufman" userId="c001b2a046940d7c" providerId="LiveId" clId="{5CB25B10-5B1C-4017-B167-ED3104435743}" dt="2024-05-27T07:19:43.743" v="8500" actId="165"/>
          <ac:cxnSpMkLst>
            <pc:docMk/>
            <pc:sldMk cId="580835950" sldId="966"/>
            <ac:cxnSpMk id="196" creationId="{360B9ECD-7B8C-6017-2F77-9316C991CA84}"/>
          </ac:cxnSpMkLst>
        </pc:cxnChg>
        <pc:cxnChg chg="mod">
          <ac:chgData name="Phillip Kaufman" userId="c001b2a046940d7c" providerId="LiveId" clId="{5CB25B10-5B1C-4017-B167-ED3104435743}" dt="2024-05-27T07:19:43.743" v="8500" actId="165"/>
          <ac:cxnSpMkLst>
            <pc:docMk/>
            <pc:sldMk cId="580835950" sldId="966"/>
            <ac:cxnSpMk id="197" creationId="{77423704-6CF6-A2EB-59C2-96910BB4C255}"/>
          </ac:cxnSpMkLst>
        </pc:cxnChg>
        <pc:cxnChg chg="mod">
          <ac:chgData name="Phillip Kaufman" userId="c001b2a046940d7c" providerId="LiveId" clId="{5CB25B10-5B1C-4017-B167-ED3104435743}" dt="2024-05-27T07:19:43.743" v="8500" actId="165"/>
          <ac:cxnSpMkLst>
            <pc:docMk/>
            <pc:sldMk cId="580835950" sldId="966"/>
            <ac:cxnSpMk id="198" creationId="{D2113717-416B-E52D-8D4C-E35910390411}"/>
          </ac:cxnSpMkLst>
        </pc:cxnChg>
        <pc:cxnChg chg="mod">
          <ac:chgData name="Phillip Kaufman" userId="c001b2a046940d7c" providerId="LiveId" clId="{5CB25B10-5B1C-4017-B167-ED3104435743}" dt="2024-05-27T07:19:43.743" v="8500" actId="165"/>
          <ac:cxnSpMkLst>
            <pc:docMk/>
            <pc:sldMk cId="580835950" sldId="966"/>
            <ac:cxnSpMk id="199" creationId="{291CECE8-E479-4332-DE44-D0A3BE45D7FB}"/>
          </ac:cxnSpMkLst>
        </pc:cxnChg>
        <pc:cxnChg chg="mod">
          <ac:chgData name="Phillip Kaufman" userId="c001b2a046940d7c" providerId="LiveId" clId="{5CB25B10-5B1C-4017-B167-ED3104435743}" dt="2024-05-27T07:19:43.743" v="8500" actId="165"/>
          <ac:cxnSpMkLst>
            <pc:docMk/>
            <pc:sldMk cId="580835950" sldId="966"/>
            <ac:cxnSpMk id="200" creationId="{5888D99B-CE3B-666B-8B59-5E89A8B9409F}"/>
          </ac:cxnSpMkLst>
        </pc:cxnChg>
        <pc:cxnChg chg="mod">
          <ac:chgData name="Phillip Kaufman" userId="c001b2a046940d7c" providerId="LiveId" clId="{5CB25B10-5B1C-4017-B167-ED3104435743}" dt="2024-05-27T07:19:43.743" v="8500" actId="165"/>
          <ac:cxnSpMkLst>
            <pc:docMk/>
            <pc:sldMk cId="580835950" sldId="966"/>
            <ac:cxnSpMk id="201" creationId="{04516CCE-1A1B-52AE-4A9A-95C701B51914}"/>
          </ac:cxnSpMkLst>
        </pc:cxnChg>
        <pc:cxnChg chg="mod">
          <ac:chgData name="Phillip Kaufman" userId="c001b2a046940d7c" providerId="LiveId" clId="{5CB25B10-5B1C-4017-B167-ED3104435743}" dt="2024-05-27T07:19:43.743" v="8500" actId="165"/>
          <ac:cxnSpMkLst>
            <pc:docMk/>
            <pc:sldMk cId="580835950" sldId="966"/>
            <ac:cxnSpMk id="202" creationId="{4F9B74E1-2829-B848-BA33-46ACD8A33D2C}"/>
          </ac:cxnSpMkLst>
        </pc:cxnChg>
        <pc:cxnChg chg="mod">
          <ac:chgData name="Phillip Kaufman" userId="c001b2a046940d7c" providerId="LiveId" clId="{5CB25B10-5B1C-4017-B167-ED3104435743}" dt="2024-05-27T07:19:43.743" v="8500" actId="165"/>
          <ac:cxnSpMkLst>
            <pc:docMk/>
            <pc:sldMk cId="580835950" sldId="966"/>
            <ac:cxnSpMk id="203" creationId="{4FC36D76-8BE9-2679-B4E6-25067FC714D5}"/>
          </ac:cxnSpMkLst>
        </pc:cxnChg>
        <pc:cxnChg chg="mod">
          <ac:chgData name="Phillip Kaufman" userId="c001b2a046940d7c" providerId="LiveId" clId="{5CB25B10-5B1C-4017-B167-ED3104435743}" dt="2024-05-27T07:19:43.743" v="8500" actId="165"/>
          <ac:cxnSpMkLst>
            <pc:docMk/>
            <pc:sldMk cId="580835950" sldId="966"/>
            <ac:cxnSpMk id="204" creationId="{9CB4881A-166F-2F04-EB2E-83996A8AA930}"/>
          </ac:cxnSpMkLst>
        </pc:cxnChg>
        <pc:cxnChg chg="mod">
          <ac:chgData name="Phillip Kaufman" userId="c001b2a046940d7c" providerId="LiveId" clId="{5CB25B10-5B1C-4017-B167-ED3104435743}" dt="2024-05-27T07:19:43.743" v="8500" actId="165"/>
          <ac:cxnSpMkLst>
            <pc:docMk/>
            <pc:sldMk cId="580835950" sldId="966"/>
            <ac:cxnSpMk id="205" creationId="{CE4BBCC8-4A2D-32CC-C3D7-68C230351808}"/>
          </ac:cxnSpMkLst>
        </pc:cxnChg>
        <pc:cxnChg chg="mod">
          <ac:chgData name="Phillip Kaufman" userId="c001b2a046940d7c" providerId="LiveId" clId="{5CB25B10-5B1C-4017-B167-ED3104435743}" dt="2024-05-27T07:19:43.743" v="8500" actId="165"/>
          <ac:cxnSpMkLst>
            <pc:docMk/>
            <pc:sldMk cId="580835950" sldId="966"/>
            <ac:cxnSpMk id="206" creationId="{175EC59D-0889-50FF-090D-126ED3969716}"/>
          </ac:cxnSpMkLst>
        </pc:cxnChg>
        <pc:cxnChg chg="mod">
          <ac:chgData name="Phillip Kaufman" userId="c001b2a046940d7c" providerId="LiveId" clId="{5CB25B10-5B1C-4017-B167-ED3104435743}" dt="2024-05-27T07:19:43.743" v="8500" actId="165"/>
          <ac:cxnSpMkLst>
            <pc:docMk/>
            <pc:sldMk cId="580835950" sldId="966"/>
            <ac:cxnSpMk id="207" creationId="{A89A6DE7-9A8A-D750-0719-DECA5CECDB03}"/>
          </ac:cxnSpMkLst>
        </pc:cxnChg>
        <pc:cxnChg chg="mod">
          <ac:chgData name="Phillip Kaufman" userId="c001b2a046940d7c" providerId="LiveId" clId="{5CB25B10-5B1C-4017-B167-ED3104435743}" dt="2024-05-27T07:19:43.743" v="8500" actId="165"/>
          <ac:cxnSpMkLst>
            <pc:docMk/>
            <pc:sldMk cId="580835950" sldId="966"/>
            <ac:cxnSpMk id="208" creationId="{7A1B3CB7-080B-0093-5005-EF1B4CFBCC5F}"/>
          </ac:cxnSpMkLst>
        </pc:cxnChg>
        <pc:cxnChg chg="mod">
          <ac:chgData name="Phillip Kaufman" userId="c001b2a046940d7c" providerId="LiveId" clId="{5CB25B10-5B1C-4017-B167-ED3104435743}" dt="2024-05-27T07:19:43.743" v="8500" actId="165"/>
          <ac:cxnSpMkLst>
            <pc:docMk/>
            <pc:sldMk cId="580835950" sldId="966"/>
            <ac:cxnSpMk id="209" creationId="{05220C8A-0EFD-228E-B64E-EBD05CDAB1D0}"/>
          </ac:cxnSpMkLst>
        </pc:cxnChg>
        <pc:cxnChg chg="mod">
          <ac:chgData name="Phillip Kaufman" userId="c001b2a046940d7c" providerId="LiveId" clId="{5CB25B10-5B1C-4017-B167-ED3104435743}" dt="2024-05-27T07:19:43.743" v="8500" actId="165"/>
          <ac:cxnSpMkLst>
            <pc:docMk/>
            <pc:sldMk cId="580835950" sldId="966"/>
            <ac:cxnSpMk id="210" creationId="{3BF89C03-F398-ABB0-E344-CD4069052AE4}"/>
          </ac:cxnSpMkLst>
        </pc:cxnChg>
        <pc:cxnChg chg="mod">
          <ac:chgData name="Phillip Kaufman" userId="c001b2a046940d7c" providerId="LiveId" clId="{5CB25B10-5B1C-4017-B167-ED3104435743}" dt="2024-05-27T07:19:43.743" v="8500" actId="165"/>
          <ac:cxnSpMkLst>
            <pc:docMk/>
            <pc:sldMk cId="580835950" sldId="966"/>
            <ac:cxnSpMk id="211" creationId="{ADCD87ED-17B3-73CD-8A8C-763E9AFA4562}"/>
          </ac:cxnSpMkLst>
        </pc:cxnChg>
        <pc:cxnChg chg="mod">
          <ac:chgData name="Phillip Kaufman" userId="c001b2a046940d7c" providerId="LiveId" clId="{5CB25B10-5B1C-4017-B167-ED3104435743}" dt="2024-05-27T07:19:43.743" v="8500" actId="165"/>
          <ac:cxnSpMkLst>
            <pc:docMk/>
            <pc:sldMk cId="580835950" sldId="966"/>
            <ac:cxnSpMk id="212" creationId="{6D2E466D-49D8-ECBF-ABDC-EB7E89995D25}"/>
          </ac:cxnSpMkLst>
        </pc:cxnChg>
        <pc:cxnChg chg="mod">
          <ac:chgData name="Phillip Kaufman" userId="c001b2a046940d7c" providerId="LiveId" clId="{5CB25B10-5B1C-4017-B167-ED3104435743}" dt="2024-05-27T07:19:43.743" v="8500" actId="165"/>
          <ac:cxnSpMkLst>
            <pc:docMk/>
            <pc:sldMk cId="580835950" sldId="966"/>
            <ac:cxnSpMk id="213" creationId="{52111EDF-AD1E-5775-8A93-191531E35DB5}"/>
          </ac:cxnSpMkLst>
        </pc:cxnChg>
        <pc:cxnChg chg="mod">
          <ac:chgData name="Phillip Kaufman" userId="c001b2a046940d7c" providerId="LiveId" clId="{5CB25B10-5B1C-4017-B167-ED3104435743}" dt="2024-05-27T07:19:43.743" v="8500" actId="165"/>
          <ac:cxnSpMkLst>
            <pc:docMk/>
            <pc:sldMk cId="580835950" sldId="966"/>
            <ac:cxnSpMk id="214" creationId="{2EFF4890-5D99-9F59-AF1F-B503865041C3}"/>
          </ac:cxnSpMkLst>
        </pc:cxnChg>
        <pc:cxnChg chg="mod">
          <ac:chgData name="Phillip Kaufman" userId="c001b2a046940d7c" providerId="LiveId" clId="{5CB25B10-5B1C-4017-B167-ED3104435743}" dt="2024-05-27T07:19:43.743" v="8500" actId="165"/>
          <ac:cxnSpMkLst>
            <pc:docMk/>
            <pc:sldMk cId="580835950" sldId="966"/>
            <ac:cxnSpMk id="215" creationId="{F0C60CD7-F779-73AF-2CCC-712B4F389317}"/>
          </ac:cxnSpMkLst>
        </pc:cxnChg>
        <pc:cxnChg chg="mod">
          <ac:chgData name="Phillip Kaufman" userId="c001b2a046940d7c" providerId="LiveId" clId="{5CB25B10-5B1C-4017-B167-ED3104435743}" dt="2024-05-27T07:19:43.743" v="8500" actId="165"/>
          <ac:cxnSpMkLst>
            <pc:docMk/>
            <pc:sldMk cId="580835950" sldId="966"/>
            <ac:cxnSpMk id="216" creationId="{B2EB34D4-9ACF-48D8-4A35-F18AA73F0CC0}"/>
          </ac:cxnSpMkLst>
        </pc:cxnChg>
        <pc:cxnChg chg="mod">
          <ac:chgData name="Phillip Kaufman" userId="c001b2a046940d7c" providerId="LiveId" clId="{5CB25B10-5B1C-4017-B167-ED3104435743}" dt="2024-05-27T07:19:43.743" v="8500" actId="165"/>
          <ac:cxnSpMkLst>
            <pc:docMk/>
            <pc:sldMk cId="580835950" sldId="966"/>
            <ac:cxnSpMk id="217" creationId="{B6E7B687-CF87-C16A-9EFA-0A6E3A4D4F26}"/>
          </ac:cxnSpMkLst>
        </pc:cxnChg>
        <pc:cxnChg chg="mod">
          <ac:chgData name="Phillip Kaufman" userId="c001b2a046940d7c" providerId="LiveId" clId="{5CB25B10-5B1C-4017-B167-ED3104435743}" dt="2024-05-27T07:19:43.743" v="8500" actId="165"/>
          <ac:cxnSpMkLst>
            <pc:docMk/>
            <pc:sldMk cId="580835950" sldId="966"/>
            <ac:cxnSpMk id="218" creationId="{FB7EE732-EFF8-407C-384F-28F9F5A8B167}"/>
          </ac:cxnSpMkLst>
        </pc:cxnChg>
        <pc:cxnChg chg="mod">
          <ac:chgData name="Phillip Kaufman" userId="c001b2a046940d7c" providerId="LiveId" clId="{5CB25B10-5B1C-4017-B167-ED3104435743}" dt="2024-05-27T07:19:43.743" v="8500" actId="165"/>
          <ac:cxnSpMkLst>
            <pc:docMk/>
            <pc:sldMk cId="580835950" sldId="966"/>
            <ac:cxnSpMk id="219" creationId="{6A2C11A2-C627-CD8D-97A8-A72ACCF133A8}"/>
          </ac:cxnSpMkLst>
        </pc:cxnChg>
        <pc:cxnChg chg="mod">
          <ac:chgData name="Phillip Kaufman" userId="c001b2a046940d7c" providerId="LiveId" clId="{5CB25B10-5B1C-4017-B167-ED3104435743}" dt="2024-05-27T07:19:43.743" v="8500" actId="165"/>
          <ac:cxnSpMkLst>
            <pc:docMk/>
            <pc:sldMk cId="580835950" sldId="966"/>
            <ac:cxnSpMk id="220" creationId="{5B5E1DAB-FAE8-B1AA-5E09-2A81592CE916}"/>
          </ac:cxnSpMkLst>
        </pc:cxnChg>
        <pc:cxnChg chg="mod">
          <ac:chgData name="Phillip Kaufman" userId="c001b2a046940d7c" providerId="LiveId" clId="{5CB25B10-5B1C-4017-B167-ED3104435743}" dt="2024-05-27T07:19:43.743" v="8500" actId="165"/>
          <ac:cxnSpMkLst>
            <pc:docMk/>
            <pc:sldMk cId="580835950" sldId="966"/>
            <ac:cxnSpMk id="221" creationId="{AE042648-D82C-7ACD-F687-C0BEE586B6A6}"/>
          </ac:cxnSpMkLst>
        </pc:cxnChg>
        <pc:cxnChg chg="mod">
          <ac:chgData name="Phillip Kaufman" userId="c001b2a046940d7c" providerId="LiveId" clId="{5CB25B10-5B1C-4017-B167-ED3104435743}" dt="2024-05-27T07:19:43.743" v="8500" actId="165"/>
          <ac:cxnSpMkLst>
            <pc:docMk/>
            <pc:sldMk cId="580835950" sldId="966"/>
            <ac:cxnSpMk id="222" creationId="{B2113504-04A4-EAAF-FAFA-CD3BBAF5FAE4}"/>
          </ac:cxnSpMkLst>
        </pc:cxnChg>
        <pc:cxnChg chg="mod">
          <ac:chgData name="Phillip Kaufman" userId="c001b2a046940d7c" providerId="LiveId" clId="{5CB25B10-5B1C-4017-B167-ED3104435743}" dt="2024-05-27T07:19:43.743" v="8500" actId="165"/>
          <ac:cxnSpMkLst>
            <pc:docMk/>
            <pc:sldMk cId="580835950" sldId="966"/>
            <ac:cxnSpMk id="223" creationId="{285A6A42-3A5C-7B43-0D60-8C96D61BE1B2}"/>
          </ac:cxnSpMkLst>
        </pc:cxnChg>
        <pc:cxnChg chg="mod">
          <ac:chgData name="Phillip Kaufman" userId="c001b2a046940d7c" providerId="LiveId" clId="{5CB25B10-5B1C-4017-B167-ED3104435743}" dt="2024-05-27T07:23:33.953" v="8555" actId="165"/>
          <ac:cxnSpMkLst>
            <pc:docMk/>
            <pc:sldMk cId="580835950" sldId="966"/>
            <ac:cxnSpMk id="227" creationId="{D384ABC4-9DD0-5BC4-0AD5-6EBBEC12DCAA}"/>
          </ac:cxnSpMkLst>
        </pc:cxnChg>
        <pc:cxnChg chg="mod">
          <ac:chgData name="Phillip Kaufman" userId="c001b2a046940d7c" providerId="LiveId" clId="{5CB25B10-5B1C-4017-B167-ED3104435743}" dt="2024-05-27T07:23:33.953" v="8555" actId="165"/>
          <ac:cxnSpMkLst>
            <pc:docMk/>
            <pc:sldMk cId="580835950" sldId="966"/>
            <ac:cxnSpMk id="228" creationId="{D5EF4B79-D032-0093-B094-3B17F97023A7}"/>
          </ac:cxnSpMkLst>
        </pc:cxnChg>
        <pc:cxnChg chg="mod">
          <ac:chgData name="Phillip Kaufman" userId="c001b2a046940d7c" providerId="LiveId" clId="{5CB25B10-5B1C-4017-B167-ED3104435743}" dt="2024-05-27T07:28:17.696" v="8602"/>
          <ac:cxnSpMkLst>
            <pc:docMk/>
            <pc:sldMk cId="580835950" sldId="966"/>
            <ac:cxnSpMk id="229" creationId="{14B81BB6-5379-8D64-3CA9-BA605ED772CA}"/>
          </ac:cxnSpMkLst>
        </pc:cxnChg>
        <pc:cxnChg chg="mod">
          <ac:chgData name="Phillip Kaufman" userId="c001b2a046940d7c" providerId="LiveId" clId="{5CB25B10-5B1C-4017-B167-ED3104435743}" dt="2024-05-27T07:28:17.696" v="8602"/>
          <ac:cxnSpMkLst>
            <pc:docMk/>
            <pc:sldMk cId="580835950" sldId="966"/>
            <ac:cxnSpMk id="230" creationId="{0260A0D4-AC3E-1A1F-1810-2A6476C263D6}"/>
          </ac:cxnSpMkLst>
        </pc:cxnChg>
        <pc:cxnChg chg="mod">
          <ac:chgData name="Phillip Kaufman" userId="c001b2a046940d7c" providerId="LiveId" clId="{5CB25B10-5B1C-4017-B167-ED3104435743}" dt="2024-05-27T07:28:17.696" v="8602"/>
          <ac:cxnSpMkLst>
            <pc:docMk/>
            <pc:sldMk cId="580835950" sldId="966"/>
            <ac:cxnSpMk id="231" creationId="{0D5439A5-F112-CE32-5179-80EAB36E8CAB}"/>
          </ac:cxnSpMkLst>
        </pc:cxnChg>
        <pc:cxnChg chg="mod">
          <ac:chgData name="Phillip Kaufman" userId="c001b2a046940d7c" providerId="LiveId" clId="{5CB25B10-5B1C-4017-B167-ED3104435743}" dt="2024-05-27T07:28:17.696" v="8602"/>
          <ac:cxnSpMkLst>
            <pc:docMk/>
            <pc:sldMk cId="580835950" sldId="966"/>
            <ac:cxnSpMk id="232" creationId="{172CCF89-0821-B169-F148-480D3264E7B2}"/>
          </ac:cxnSpMkLst>
        </pc:cxnChg>
        <pc:cxnChg chg="mod">
          <ac:chgData name="Phillip Kaufman" userId="c001b2a046940d7c" providerId="LiveId" clId="{5CB25B10-5B1C-4017-B167-ED3104435743}" dt="2024-05-27T07:28:17.696" v="8602"/>
          <ac:cxnSpMkLst>
            <pc:docMk/>
            <pc:sldMk cId="580835950" sldId="966"/>
            <ac:cxnSpMk id="233" creationId="{4F7FFE9C-17A0-A500-4070-1EEDFE4119D2}"/>
          </ac:cxnSpMkLst>
        </pc:cxnChg>
        <pc:cxnChg chg="mod">
          <ac:chgData name="Phillip Kaufman" userId="c001b2a046940d7c" providerId="LiveId" clId="{5CB25B10-5B1C-4017-B167-ED3104435743}" dt="2024-05-27T07:28:17.696" v="8602"/>
          <ac:cxnSpMkLst>
            <pc:docMk/>
            <pc:sldMk cId="580835950" sldId="966"/>
            <ac:cxnSpMk id="234" creationId="{FFF3741B-3967-D517-5F1E-7D128D1F340E}"/>
          </ac:cxnSpMkLst>
        </pc:cxnChg>
        <pc:cxnChg chg="mod">
          <ac:chgData name="Phillip Kaufman" userId="c001b2a046940d7c" providerId="LiveId" clId="{5CB25B10-5B1C-4017-B167-ED3104435743}" dt="2024-05-27T07:28:17.696" v="8602"/>
          <ac:cxnSpMkLst>
            <pc:docMk/>
            <pc:sldMk cId="580835950" sldId="966"/>
            <ac:cxnSpMk id="235" creationId="{E2B88524-C8F7-AA26-00C4-F85653B3EFB1}"/>
          </ac:cxnSpMkLst>
        </pc:cxnChg>
        <pc:cxnChg chg="mod">
          <ac:chgData name="Phillip Kaufman" userId="c001b2a046940d7c" providerId="LiveId" clId="{5CB25B10-5B1C-4017-B167-ED3104435743}" dt="2024-05-27T07:28:17.696" v="8602"/>
          <ac:cxnSpMkLst>
            <pc:docMk/>
            <pc:sldMk cId="580835950" sldId="966"/>
            <ac:cxnSpMk id="236" creationId="{9A7360C2-38A7-8D51-A899-248897682068}"/>
          </ac:cxnSpMkLst>
        </pc:cxnChg>
        <pc:cxnChg chg="mod">
          <ac:chgData name="Phillip Kaufman" userId="c001b2a046940d7c" providerId="LiveId" clId="{5CB25B10-5B1C-4017-B167-ED3104435743}" dt="2024-05-27T07:28:17.696" v="8602"/>
          <ac:cxnSpMkLst>
            <pc:docMk/>
            <pc:sldMk cId="580835950" sldId="966"/>
            <ac:cxnSpMk id="237" creationId="{E96F0BCB-EC29-EFE7-5B7E-BEA0DC3BCAF2}"/>
          </ac:cxnSpMkLst>
        </pc:cxnChg>
        <pc:cxnChg chg="mod">
          <ac:chgData name="Phillip Kaufman" userId="c001b2a046940d7c" providerId="LiveId" clId="{5CB25B10-5B1C-4017-B167-ED3104435743}" dt="2024-05-27T07:28:17.696" v="8602"/>
          <ac:cxnSpMkLst>
            <pc:docMk/>
            <pc:sldMk cId="580835950" sldId="966"/>
            <ac:cxnSpMk id="238" creationId="{30F6031A-8834-003F-D8B9-817D15C1FA85}"/>
          </ac:cxnSpMkLst>
        </pc:cxnChg>
        <pc:cxnChg chg="mod">
          <ac:chgData name="Phillip Kaufman" userId="c001b2a046940d7c" providerId="LiveId" clId="{5CB25B10-5B1C-4017-B167-ED3104435743}" dt="2024-05-27T07:28:17.696" v="8602"/>
          <ac:cxnSpMkLst>
            <pc:docMk/>
            <pc:sldMk cId="580835950" sldId="966"/>
            <ac:cxnSpMk id="239" creationId="{69EB4FBE-58E3-F803-33F7-02A4598BD85D}"/>
          </ac:cxnSpMkLst>
        </pc:cxnChg>
        <pc:cxnChg chg="mod">
          <ac:chgData name="Phillip Kaufman" userId="c001b2a046940d7c" providerId="LiveId" clId="{5CB25B10-5B1C-4017-B167-ED3104435743}" dt="2024-05-27T07:28:17.696" v="8602"/>
          <ac:cxnSpMkLst>
            <pc:docMk/>
            <pc:sldMk cId="580835950" sldId="966"/>
            <ac:cxnSpMk id="240" creationId="{C97ED8B8-3C24-51B7-AC5C-4506999B7359}"/>
          </ac:cxnSpMkLst>
        </pc:cxnChg>
        <pc:cxnChg chg="mod">
          <ac:chgData name="Phillip Kaufman" userId="c001b2a046940d7c" providerId="LiveId" clId="{5CB25B10-5B1C-4017-B167-ED3104435743}" dt="2024-05-27T07:28:17.696" v="8602"/>
          <ac:cxnSpMkLst>
            <pc:docMk/>
            <pc:sldMk cId="580835950" sldId="966"/>
            <ac:cxnSpMk id="241" creationId="{54C0BFF5-CF27-3E4D-E3DF-D4142FD00728}"/>
          </ac:cxnSpMkLst>
        </pc:cxnChg>
        <pc:cxnChg chg="mod">
          <ac:chgData name="Phillip Kaufman" userId="c001b2a046940d7c" providerId="LiveId" clId="{5CB25B10-5B1C-4017-B167-ED3104435743}" dt="2024-05-27T07:28:17.696" v="8602"/>
          <ac:cxnSpMkLst>
            <pc:docMk/>
            <pc:sldMk cId="580835950" sldId="966"/>
            <ac:cxnSpMk id="242" creationId="{80FACF35-C126-1DDA-3331-836900CB3F49}"/>
          </ac:cxnSpMkLst>
        </pc:cxnChg>
        <pc:cxnChg chg="mod">
          <ac:chgData name="Phillip Kaufman" userId="c001b2a046940d7c" providerId="LiveId" clId="{5CB25B10-5B1C-4017-B167-ED3104435743}" dt="2024-05-27T07:28:17.696" v="8602"/>
          <ac:cxnSpMkLst>
            <pc:docMk/>
            <pc:sldMk cId="580835950" sldId="966"/>
            <ac:cxnSpMk id="243" creationId="{7912835B-4D4E-8DCC-B200-292F2184E5FA}"/>
          </ac:cxnSpMkLst>
        </pc:cxnChg>
        <pc:cxnChg chg="mod">
          <ac:chgData name="Phillip Kaufman" userId="c001b2a046940d7c" providerId="LiveId" clId="{5CB25B10-5B1C-4017-B167-ED3104435743}" dt="2024-05-27T07:28:17.696" v="8602"/>
          <ac:cxnSpMkLst>
            <pc:docMk/>
            <pc:sldMk cId="580835950" sldId="966"/>
            <ac:cxnSpMk id="244" creationId="{ECE037FF-9594-8FD9-3328-926C4ED56E53}"/>
          </ac:cxnSpMkLst>
        </pc:cxnChg>
        <pc:cxnChg chg="mod">
          <ac:chgData name="Phillip Kaufman" userId="c001b2a046940d7c" providerId="LiveId" clId="{5CB25B10-5B1C-4017-B167-ED3104435743}" dt="2024-05-27T07:28:17.696" v="8602"/>
          <ac:cxnSpMkLst>
            <pc:docMk/>
            <pc:sldMk cId="580835950" sldId="966"/>
            <ac:cxnSpMk id="245" creationId="{C2D84085-4447-33F8-E3CA-528E3A7A3789}"/>
          </ac:cxnSpMkLst>
        </pc:cxnChg>
        <pc:cxnChg chg="mod">
          <ac:chgData name="Phillip Kaufman" userId="c001b2a046940d7c" providerId="LiveId" clId="{5CB25B10-5B1C-4017-B167-ED3104435743}" dt="2024-05-27T07:28:17.696" v="8602"/>
          <ac:cxnSpMkLst>
            <pc:docMk/>
            <pc:sldMk cId="580835950" sldId="966"/>
            <ac:cxnSpMk id="246" creationId="{5D506BD5-AF0E-2979-1419-CE64AEA42125}"/>
          </ac:cxnSpMkLst>
        </pc:cxnChg>
        <pc:cxnChg chg="mod">
          <ac:chgData name="Phillip Kaufman" userId="c001b2a046940d7c" providerId="LiveId" clId="{5CB25B10-5B1C-4017-B167-ED3104435743}" dt="2024-05-27T07:28:17.696" v="8602"/>
          <ac:cxnSpMkLst>
            <pc:docMk/>
            <pc:sldMk cId="580835950" sldId="966"/>
            <ac:cxnSpMk id="247" creationId="{0D721FD8-5C0E-91B5-EFE4-294626E52F41}"/>
          </ac:cxnSpMkLst>
        </pc:cxnChg>
        <pc:cxnChg chg="mod">
          <ac:chgData name="Phillip Kaufman" userId="c001b2a046940d7c" providerId="LiveId" clId="{5CB25B10-5B1C-4017-B167-ED3104435743}" dt="2024-05-27T07:28:17.696" v="8602"/>
          <ac:cxnSpMkLst>
            <pc:docMk/>
            <pc:sldMk cId="580835950" sldId="966"/>
            <ac:cxnSpMk id="248" creationId="{EF72BAC0-B67F-1F6C-EBCD-94BA3319C164}"/>
          </ac:cxnSpMkLst>
        </pc:cxnChg>
        <pc:cxnChg chg="mod">
          <ac:chgData name="Phillip Kaufman" userId="c001b2a046940d7c" providerId="LiveId" clId="{5CB25B10-5B1C-4017-B167-ED3104435743}" dt="2024-05-27T07:28:17.696" v="8602"/>
          <ac:cxnSpMkLst>
            <pc:docMk/>
            <pc:sldMk cId="580835950" sldId="966"/>
            <ac:cxnSpMk id="249" creationId="{15117A43-298F-84FC-3205-F5D9EE01873B}"/>
          </ac:cxnSpMkLst>
        </pc:cxnChg>
        <pc:cxnChg chg="mod">
          <ac:chgData name="Phillip Kaufman" userId="c001b2a046940d7c" providerId="LiveId" clId="{5CB25B10-5B1C-4017-B167-ED3104435743}" dt="2024-05-27T07:28:17.696" v="8602"/>
          <ac:cxnSpMkLst>
            <pc:docMk/>
            <pc:sldMk cId="580835950" sldId="966"/>
            <ac:cxnSpMk id="250" creationId="{098FA718-93B1-6BED-4217-EC461ED2D842}"/>
          </ac:cxnSpMkLst>
        </pc:cxnChg>
        <pc:cxnChg chg="mod">
          <ac:chgData name="Phillip Kaufman" userId="c001b2a046940d7c" providerId="LiveId" clId="{5CB25B10-5B1C-4017-B167-ED3104435743}" dt="2024-05-27T07:28:17.696" v="8602"/>
          <ac:cxnSpMkLst>
            <pc:docMk/>
            <pc:sldMk cId="580835950" sldId="966"/>
            <ac:cxnSpMk id="251" creationId="{FAFBCFCE-1428-DEDB-0379-1E260E618B3E}"/>
          </ac:cxnSpMkLst>
        </pc:cxnChg>
        <pc:cxnChg chg="mod">
          <ac:chgData name="Phillip Kaufman" userId="c001b2a046940d7c" providerId="LiveId" clId="{5CB25B10-5B1C-4017-B167-ED3104435743}" dt="2024-05-27T07:28:17.696" v="8602"/>
          <ac:cxnSpMkLst>
            <pc:docMk/>
            <pc:sldMk cId="580835950" sldId="966"/>
            <ac:cxnSpMk id="252" creationId="{418EF5E7-8B6B-417E-CB52-2B4843020482}"/>
          </ac:cxnSpMkLst>
        </pc:cxnChg>
        <pc:cxnChg chg="mod">
          <ac:chgData name="Phillip Kaufman" userId="c001b2a046940d7c" providerId="LiveId" clId="{5CB25B10-5B1C-4017-B167-ED3104435743}" dt="2024-05-27T07:28:17.696" v="8602"/>
          <ac:cxnSpMkLst>
            <pc:docMk/>
            <pc:sldMk cId="580835950" sldId="966"/>
            <ac:cxnSpMk id="253" creationId="{A483E1B7-8000-AE71-BEE6-6E0CFE570352}"/>
          </ac:cxnSpMkLst>
        </pc:cxnChg>
        <pc:cxnChg chg="mod">
          <ac:chgData name="Phillip Kaufman" userId="c001b2a046940d7c" providerId="LiveId" clId="{5CB25B10-5B1C-4017-B167-ED3104435743}" dt="2024-05-27T07:28:17.696" v="8602"/>
          <ac:cxnSpMkLst>
            <pc:docMk/>
            <pc:sldMk cId="580835950" sldId="966"/>
            <ac:cxnSpMk id="254" creationId="{93E58041-874E-2025-B455-B2595FB51C23}"/>
          </ac:cxnSpMkLst>
        </pc:cxnChg>
        <pc:cxnChg chg="mod">
          <ac:chgData name="Phillip Kaufman" userId="c001b2a046940d7c" providerId="LiveId" clId="{5CB25B10-5B1C-4017-B167-ED3104435743}" dt="2024-05-27T07:28:17.696" v="8602"/>
          <ac:cxnSpMkLst>
            <pc:docMk/>
            <pc:sldMk cId="580835950" sldId="966"/>
            <ac:cxnSpMk id="255" creationId="{288B33AF-DBA2-AA63-D685-4D4561523BB6}"/>
          </ac:cxnSpMkLst>
        </pc:cxnChg>
        <pc:cxnChg chg="mod">
          <ac:chgData name="Phillip Kaufman" userId="c001b2a046940d7c" providerId="LiveId" clId="{5CB25B10-5B1C-4017-B167-ED3104435743}" dt="2024-05-27T07:28:17.696" v="8602"/>
          <ac:cxnSpMkLst>
            <pc:docMk/>
            <pc:sldMk cId="580835950" sldId="966"/>
            <ac:cxnSpMk id="256" creationId="{926EE6CA-A671-C859-4B7E-F44D418B964E}"/>
          </ac:cxnSpMkLst>
        </pc:cxnChg>
        <pc:cxnChg chg="mod">
          <ac:chgData name="Phillip Kaufman" userId="c001b2a046940d7c" providerId="LiveId" clId="{5CB25B10-5B1C-4017-B167-ED3104435743}" dt="2024-05-27T07:28:17.696" v="8602"/>
          <ac:cxnSpMkLst>
            <pc:docMk/>
            <pc:sldMk cId="580835950" sldId="966"/>
            <ac:cxnSpMk id="257" creationId="{C3355939-D582-A7AA-640B-880DDA28F2D6}"/>
          </ac:cxnSpMkLst>
        </pc:cxnChg>
        <pc:cxnChg chg="mod">
          <ac:chgData name="Phillip Kaufman" userId="c001b2a046940d7c" providerId="LiveId" clId="{5CB25B10-5B1C-4017-B167-ED3104435743}" dt="2024-05-27T07:28:17.696" v="8602"/>
          <ac:cxnSpMkLst>
            <pc:docMk/>
            <pc:sldMk cId="580835950" sldId="966"/>
            <ac:cxnSpMk id="258" creationId="{C4220ADF-5D2A-2B0A-AD1C-3E4A22CC7BAD}"/>
          </ac:cxnSpMkLst>
        </pc:cxnChg>
        <pc:cxnChg chg="mod">
          <ac:chgData name="Phillip Kaufman" userId="c001b2a046940d7c" providerId="LiveId" clId="{5CB25B10-5B1C-4017-B167-ED3104435743}" dt="2024-05-27T07:28:17.696" v="8602"/>
          <ac:cxnSpMkLst>
            <pc:docMk/>
            <pc:sldMk cId="580835950" sldId="966"/>
            <ac:cxnSpMk id="259" creationId="{820106C8-BF33-122C-E744-2E998E6A0B8A}"/>
          </ac:cxnSpMkLst>
        </pc:cxnChg>
        <pc:cxnChg chg="mod">
          <ac:chgData name="Phillip Kaufman" userId="c001b2a046940d7c" providerId="LiveId" clId="{5CB25B10-5B1C-4017-B167-ED3104435743}" dt="2024-05-27T07:28:17.696" v="8602"/>
          <ac:cxnSpMkLst>
            <pc:docMk/>
            <pc:sldMk cId="580835950" sldId="966"/>
            <ac:cxnSpMk id="263" creationId="{096DEAC7-696B-1AE6-0039-78C90D6992E1}"/>
          </ac:cxnSpMkLst>
        </pc:cxnChg>
        <pc:cxnChg chg="mod">
          <ac:chgData name="Phillip Kaufman" userId="c001b2a046940d7c" providerId="LiveId" clId="{5CB25B10-5B1C-4017-B167-ED3104435743}" dt="2024-05-27T07:28:17.696" v="8602"/>
          <ac:cxnSpMkLst>
            <pc:docMk/>
            <pc:sldMk cId="580835950" sldId="966"/>
            <ac:cxnSpMk id="264" creationId="{58C29E9A-FA60-391E-3F26-2A71F332BD73}"/>
          </ac:cxnSpMkLst>
        </pc:cxnChg>
      </pc:sldChg>
      <pc:sldChg chg="modSp add del mod">
        <pc:chgData name="Phillip Kaufman" userId="c001b2a046940d7c" providerId="LiveId" clId="{5CB25B10-5B1C-4017-B167-ED3104435743}" dt="2024-05-14T06:50:17.931" v="800" actId="47"/>
        <pc:sldMkLst>
          <pc:docMk/>
          <pc:sldMk cId="1670995305" sldId="966"/>
        </pc:sldMkLst>
        <pc:spChg chg="mod">
          <ac:chgData name="Phillip Kaufman" userId="c001b2a046940d7c" providerId="LiveId" clId="{5CB25B10-5B1C-4017-B167-ED3104435743}" dt="2024-05-14T06:49:31.018" v="796" actId="14100"/>
          <ac:spMkLst>
            <pc:docMk/>
            <pc:sldMk cId="1670995305" sldId="966"/>
            <ac:spMk id="36" creationId="{748DDD12-DA6D-234E-CA8B-341E2E853721}"/>
          </ac:spMkLst>
        </pc:spChg>
        <pc:grpChg chg="mod">
          <ac:chgData name="Phillip Kaufman" userId="c001b2a046940d7c" providerId="LiveId" clId="{5CB25B10-5B1C-4017-B167-ED3104435743}" dt="2024-05-14T06:49:54.082" v="798" actId="1076"/>
          <ac:grpSpMkLst>
            <pc:docMk/>
            <pc:sldMk cId="1670995305" sldId="966"/>
            <ac:grpSpMk id="194" creationId="{EB29D9C1-503A-FCDE-C1C0-C2E8E2AC8BAA}"/>
          </ac:grpSpMkLst>
        </pc:grpChg>
      </pc:sldChg>
      <pc:sldChg chg="add del">
        <pc:chgData name="Phillip Kaufman" userId="c001b2a046940d7c" providerId="LiveId" clId="{5CB25B10-5B1C-4017-B167-ED3104435743}" dt="2024-05-15T21:23:02.842" v="1341" actId="47"/>
        <pc:sldMkLst>
          <pc:docMk/>
          <pc:sldMk cId="2878005165" sldId="967"/>
        </pc:sldMkLst>
      </pc:sldChg>
      <pc:sldChg chg="addSp delSp modSp add mod modNotesTx">
        <pc:chgData name="Phillip Kaufman" userId="c001b2a046940d7c" providerId="LiveId" clId="{5CB25B10-5B1C-4017-B167-ED3104435743}" dt="2024-05-28T01:30:01.014" v="9083" actId="478"/>
        <pc:sldMkLst>
          <pc:docMk/>
          <pc:sldMk cId="806688974" sldId="968"/>
        </pc:sldMkLst>
        <pc:spChg chg="mod">
          <ac:chgData name="Phillip Kaufman" userId="c001b2a046940d7c" providerId="LiveId" clId="{5CB25B10-5B1C-4017-B167-ED3104435743}" dt="2024-05-15T06:40:46.151" v="1264" actId="1076"/>
          <ac:spMkLst>
            <pc:docMk/>
            <pc:sldMk cId="806688974" sldId="968"/>
            <ac:spMk id="2" creationId="{0F1EC470-2F5A-F172-D584-9DA593FCF4C7}"/>
          </ac:spMkLst>
        </pc:spChg>
        <pc:spChg chg="del mod">
          <ac:chgData name="Phillip Kaufman" userId="c001b2a046940d7c" providerId="LiveId" clId="{5CB25B10-5B1C-4017-B167-ED3104435743}" dt="2024-05-15T00:46:33.536" v="983" actId="478"/>
          <ac:spMkLst>
            <pc:docMk/>
            <pc:sldMk cId="806688974" sldId="968"/>
            <ac:spMk id="4" creationId="{68656457-9A7F-27AB-CC62-A88653A8B75F}"/>
          </ac:spMkLst>
        </pc:spChg>
        <pc:spChg chg="add mod">
          <ac:chgData name="Phillip Kaufman" userId="c001b2a046940d7c" providerId="LiveId" clId="{5CB25B10-5B1C-4017-B167-ED3104435743}" dt="2024-05-28T01:29:09.695" v="9080" actId="1076"/>
          <ac:spMkLst>
            <pc:docMk/>
            <pc:sldMk cId="806688974" sldId="968"/>
            <ac:spMk id="4" creationId="{8006A9B1-188A-07A4-F0FC-42014E210EC1}"/>
          </ac:spMkLst>
        </pc:spChg>
        <pc:spChg chg="del mod">
          <ac:chgData name="Phillip Kaufman" userId="c001b2a046940d7c" providerId="LiveId" clId="{5CB25B10-5B1C-4017-B167-ED3104435743}" dt="2024-05-15T00:46:33.536" v="983" actId="478"/>
          <ac:spMkLst>
            <pc:docMk/>
            <pc:sldMk cId="806688974" sldId="968"/>
            <ac:spMk id="5" creationId="{02EDCDAC-60A1-AE6A-DC54-8DD7438633A6}"/>
          </ac:spMkLst>
        </pc:spChg>
        <pc:spChg chg="add del mod">
          <ac:chgData name="Phillip Kaufman" userId="c001b2a046940d7c" providerId="LiveId" clId="{5CB25B10-5B1C-4017-B167-ED3104435743}" dt="2024-05-23T21:27:45.292" v="6152" actId="478"/>
          <ac:spMkLst>
            <pc:docMk/>
            <pc:sldMk cId="806688974" sldId="968"/>
            <ac:spMk id="5" creationId="{E55E63ED-7611-A777-6E7F-DA3693E5AEC1}"/>
          </ac:spMkLst>
        </pc:spChg>
        <pc:spChg chg="add del mod">
          <ac:chgData name="Phillip Kaufman" userId="c001b2a046940d7c" providerId="LiveId" clId="{5CB25B10-5B1C-4017-B167-ED3104435743}" dt="2024-05-21T05:12:18.008" v="5424" actId="478"/>
          <ac:spMkLst>
            <pc:docMk/>
            <pc:sldMk cId="806688974" sldId="968"/>
            <ac:spMk id="6" creationId="{38E683ED-A069-6A91-E3B1-71B2F8C2590C}"/>
          </ac:spMkLst>
        </pc:spChg>
        <pc:spChg chg="add mod">
          <ac:chgData name="Phillip Kaufman" userId="c001b2a046940d7c" providerId="LiveId" clId="{5CB25B10-5B1C-4017-B167-ED3104435743}" dt="2024-05-28T01:29:16.637" v="9082" actId="1076"/>
          <ac:spMkLst>
            <pc:docMk/>
            <pc:sldMk cId="806688974" sldId="968"/>
            <ac:spMk id="6" creationId="{8ABFA496-1A89-61CD-CF8C-BA8EA6F87C8C}"/>
          </ac:spMkLst>
        </pc:spChg>
        <pc:spChg chg="del">
          <ac:chgData name="Phillip Kaufman" userId="c001b2a046940d7c" providerId="LiveId" clId="{5CB25B10-5B1C-4017-B167-ED3104435743}" dt="2024-05-15T00:46:33.536" v="983" actId="478"/>
          <ac:spMkLst>
            <pc:docMk/>
            <pc:sldMk cId="806688974" sldId="968"/>
            <ac:spMk id="7" creationId="{E226828A-2FCE-B35E-677F-111701BC2331}"/>
          </ac:spMkLst>
        </pc:spChg>
        <pc:spChg chg="add del mod">
          <ac:chgData name="Phillip Kaufman" userId="c001b2a046940d7c" providerId="LiveId" clId="{5CB25B10-5B1C-4017-B167-ED3104435743}" dt="2024-05-15T21:28:09.077" v="1394" actId="21"/>
          <ac:spMkLst>
            <pc:docMk/>
            <pc:sldMk cId="806688974" sldId="968"/>
            <ac:spMk id="7" creationId="{F3653E2C-656A-5BF2-29A9-6F3D173263E2}"/>
          </ac:spMkLst>
        </pc:spChg>
        <pc:spChg chg="del mod">
          <ac:chgData name="Phillip Kaufman" userId="c001b2a046940d7c" providerId="LiveId" clId="{5CB25B10-5B1C-4017-B167-ED3104435743}" dt="2024-05-15T00:46:33.536" v="983" actId="478"/>
          <ac:spMkLst>
            <pc:docMk/>
            <pc:sldMk cId="806688974" sldId="968"/>
            <ac:spMk id="8" creationId="{682FFE77-826D-8979-6044-DE5B24FBDD3F}"/>
          </ac:spMkLst>
        </pc:spChg>
        <pc:spChg chg="add mod">
          <ac:chgData name="Phillip Kaufman" userId="c001b2a046940d7c" providerId="LiveId" clId="{5CB25B10-5B1C-4017-B167-ED3104435743}" dt="2024-05-15T01:36:07.397" v="1032" actId="571"/>
          <ac:spMkLst>
            <pc:docMk/>
            <pc:sldMk cId="806688974" sldId="968"/>
            <ac:spMk id="8" creationId="{E42ED0A6-20C2-62C9-E783-5BD1FAFF8A5B}"/>
          </ac:spMkLst>
        </pc:spChg>
        <pc:spChg chg="add del mod">
          <ac:chgData name="Phillip Kaufman" userId="c001b2a046940d7c" providerId="LiveId" clId="{5CB25B10-5B1C-4017-B167-ED3104435743}" dt="2024-05-21T05:12:10.251" v="5421" actId="478"/>
          <ac:spMkLst>
            <pc:docMk/>
            <pc:sldMk cId="806688974" sldId="968"/>
            <ac:spMk id="9" creationId="{2936CA69-2F47-3730-177F-1A1EC7A8832F}"/>
          </ac:spMkLst>
        </pc:spChg>
        <pc:spChg chg="add del mod">
          <ac:chgData name="Phillip Kaufman" userId="c001b2a046940d7c" providerId="LiveId" clId="{5CB25B10-5B1C-4017-B167-ED3104435743}" dt="2024-05-28T01:28:02.325" v="9075" actId="478"/>
          <ac:spMkLst>
            <pc:docMk/>
            <pc:sldMk cId="806688974" sldId="968"/>
            <ac:spMk id="10" creationId="{095CC42D-2C39-3D3B-A2F3-20791AD925F3}"/>
          </ac:spMkLst>
        </pc:spChg>
        <pc:spChg chg="add del mod">
          <ac:chgData name="Phillip Kaufman" userId="c001b2a046940d7c" providerId="LiveId" clId="{5CB25B10-5B1C-4017-B167-ED3104435743}" dt="2024-05-28T01:30:01.014" v="9083" actId="478"/>
          <ac:spMkLst>
            <pc:docMk/>
            <pc:sldMk cId="806688974" sldId="968"/>
            <ac:spMk id="11" creationId="{CB130D1D-9539-75B0-CCB4-11F64D46F316}"/>
          </ac:spMkLst>
        </pc:spChg>
        <pc:spChg chg="add del mod">
          <ac:chgData name="Phillip Kaufman" userId="c001b2a046940d7c" providerId="LiveId" clId="{5CB25B10-5B1C-4017-B167-ED3104435743}" dt="2024-05-22T05:29:02.099" v="5564" actId="478"/>
          <ac:spMkLst>
            <pc:docMk/>
            <pc:sldMk cId="806688974" sldId="968"/>
            <ac:spMk id="12" creationId="{55B86D00-5727-8286-F5AB-593ABF3391FC}"/>
          </ac:spMkLst>
        </pc:spChg>
        <pc:spChg chg="add del mod">
          <ac:chgData name="Phillip Kaufman" userId="c001b2a046940d7c" providerId="LiveId" clId="{5CB25B10-5B1C-4017-B167-ED3104435743}" dt="2024-05-15T06:30:57.794" v="1145" actId="478"/>
          <ac:spMkLst>
            <pc:docMk/>
            <pc:sldMk cId="806688974" sldId="968"/>
            <ac:spMk id="14" creationId="{06518297-3E5E-7766-8DA3-B5BB2C84AE69}"/>
          </ac:spMkLst>
        </pc:spChg>
        <pc:spChg chg="add del mod">
          <ac:chgData name="Phillip Kaufman" userId="c001b2a046940d7c" providerId="LiveId" clId="{5CB25B10-5B1C-4017-B167-ED3104435743}" dt="2024-05-21T05:12:16.016" v="5423" actId="478"/>
          <ac:spMkLst>
            <pc:docMk/>
            <pc:sldMk cId="806688974" sldId="968"/>
            <ac:spMk id="15" creationId="{05E4F91A-10C1-4555-73E9-8A21E1D7BCE8}"/>
          </ac:spMkLst>
        </pc:spChg>
        <pc:spChg chg="add del mod">
          <ac:chgData name="Phillip Kaufman" userId="c001b2a046940d7c" providerId="LiveId" clId="{5CB25B10-5B1C-4017-B167-ED3104435743}" dt="2024-05-28T01:28:12.004" v="9077" actId="478"/>
          <ac:spMkLst>
            <pc:docMk/>
            <pc:sldMk cId="806688974" sldId="968"/>
            <ac:spMk id="23" creationId="{EF2D8BF9-93DB-B6E9-1E75-1B501524B98C}"/>
          </ac:spMkLst>
        </pc:spChg>
        <pc:picChg chg="add del mod">
          <ac:chgData name="Phillip Kaufman" userId="c001b2a046940d7c" providerId="LiveId" clId="{5CB25B10-5B1C-4017-B167-ED3104435743}" dt="2024-05-22T05:29:02.099" v="5564" actId="478"/>
          <ac:picMkLst>
            <pc:docMk/>
            <pc:sldMk cId="806688974" sldId="968"/>
            <ac:picMk id="4" creationId="{08AF13AB-DE0D-4EB5-7CED-9F640FFB2D5C}"/>
          </ac:picMkLst>
        </pc:picChg>
        <pc:picChg chg="add del mod">
          <ac:chgData name="Phillip Kaufman" userId="c001b2a046940d7c" providerId="LiveId" clId="{5CB25B10-5B1C-4017-B167-ED3104435743}" dt="2024-05-15T21:25:39.014" v="1358" actId="21"/>
          <ac:picMkLst>
            <pc:docMk/>
            <pc:sldMk cId="806688974" sldId="968"/>
            <ac:picMk id="5" creationId="{875A8F71-2C59-303F-E5F8-5D4FAD05420F}"/>
          </ac:picMkLst>
        </pc:picChg>
        <pc:picChg chg="add mod">
          <ac:chgData name="Phillip Kaufman" userId="c001b2a046940d7c" providerId="LiveId" clId="{5CB25B10-5B1C-4017-B167-ED3104435743}" dt="2024-05-28T01:29:16.637" v="9082" actId="1076"/>
          <ac:picMkLst>
            <pc:docMk/>
            <pc:sldMk cId="806688974" sldId="968"/>
            <ac:picMk id="7" creationId="{13CA66D9-6E76-03D1-96FA-FDEE303FA26B}"/>
          </ac:picMkLst>
        </pc:picChg>
        <pc:picChg chg="add del mod">
          <ac:chgData name="Phillip Kaufman" userId="c001b2a046940d7c" providerId="LiveId" clId="{5CB25B10-5B1C-4017-B167-ED3104435743}" dt="2024-05-21T05:12:19.313" v="5425" actId="478"/>
          <ac:picMkLst>
            <pc:docMk/>
            <pc:sldMk cId="806688974" sldId="968"/>
            <ac:picMk id="7" creationId="{CC23926C-EDAC-7287-6E88-BCC3C96C2A70}"/>
          </ac:picMkLst>
        </pc:picChg>
        <pc:picChg chg="add del mod">
          <ac:chgData name="Phillip Kaufman" userId="c001b2a046940d7c" providerId="LiveId" clId="{5CB25B10-5B1C-4017-B167-ED3104435743}" dt="2024-05-21T05:12:03.833" v="5419" actId="478"/>
          <ac:picMkLst>
            <pc:docMk/>
            <pc:sldMk cId="806688974" sldId="968"/>
            <ac:picMk id="8" creationId="{3E193095-1374-DE79-267F-BA558403E1F9}"/>
          </ac:picMkLst>
        </pc:picChg>
        <pc:picChg chg="add mod">
          <ac:chgData name="Phillip Kaufman" userId="c001b2a046940d7c" providerId="LiveId" clId="{5CB25B10-5B1C-4017-B167-ED3104435743}" dt="2024-05-28T01:29:09.695" v="9080" actId="1076"/>
          <ac:picMkLst>
            <pc:docMk/>
            <pc:sldMk cId="806688974" sldId="968"/>
            <ac:picMk id="8" creationId="{4DEAFF2F-A8E7-4024-70E9-794300631A1A}"/>
          </ac:picMkLst>
        </pc:picChg>
        <pc:picChg chg="add mod">
          <ac:chgData name="Phillip Kaufman" userId="c001b2a046940d7c" providerId="LiveId" clId="{5CB25B10-5B1C-4017-B167-ED3104435743}" dt="2024-05-28T01:29:16.637" v="9082" actId="1076"/>
          <ac:picMkLst>
            <pc:docMk/>
            <pc:sldMk cId="806688974" sldId="968"/>
            <ac:picMk id="9" creationId="{0DE2254E-ED83-F953-F274-B4E81BE16FD9}"/>
          </ac:picMkLst>
        </pc:picChg>
        <pc:picChg chg="del mod">
          <ac:chgData name="Phillip Kaufman" userId="c001b2a046940d7c" providerId="LiveId" clId="{5CB25B10-5B1C-4017-B167-ED3104435743}" dt="2024-05-21T05:12:10.251" v="5421" actId="478"/>
          <ac:picMkLst>
            <pc:docMk/>
            <pc:sldMk cId="806688974" sldId="968"/>
            <ac:picMk id="11" creationId="{A3ACCFC6-5B95-3AAB-ECE6-20E64CEF8158}"/>
          </ac:picMkLst>
        </pc:picChg>
        <pc:picChg chg="add del mod">
          <ac:chgData name="Phillip Kaufman" userId="c001b2a046940d7c" providerId="LiveId" clId="{5CB25B10-5B1C-4017-B167-ED3104435743}" dt="2024-05-15T06:30:57.794" v="1145" actId="478"/>
          <ac:picMkLst>
            <pc:docMk/>
            <pc:sldMk cId="806688974" sldId="968"/>
            <ac:picMk id="12" creationId="{5E91EA9F-257C-A244-DEBA-406F17E8A337}"/>
          </ac:picMkLst>
        </pc:picChg>
        <pc:picChg chg="del mod">
          <ac:chgData name="Phillip Kaufman" userId="c001b2a046940d7c" providerId="LiveId" clId="{5CB25B10-5B1C-4017-B167-ED3104435743}" dt="2024-05-21T05:07:27.274" v="5413" actId="478"/>
          <ac:picMkLst>
            <pc:docMk/>
            <pc:sldMk cId="806688974" sldId="968"/>
            <ac:picMk id="13" creationId="{F7DF87E3-5D57-7675-603D-D441C3B83849}"/>
          </ac:picMkLst>
        </pc:picChg>
        <pc:picChg chg="add del mod">
          <ac:chgData name="Phillip Kaufman" userId="c001b2a046940d7c" providerId="LiveId" clId="{5CB25B10-5B1C-4017-B167-ED3104435743}" dt="2024-05-21T05:12:16.016" v="5423" actId="478"/>
          <ac:picMkLst>
            <pc:docMk/>
            <pc:sldMk cId="806688974" sldId="968"/>
            <ac:picMk id="14" creationId="{EED3C47A-050C-3384-CE47-938506913D94}"/>
          </ac:picMkLst>
        </pc:picChg>
        <pc:picChg chg="add del mod">
          <ac:chgData name="Phillip Kaufman" userId="c001b2a046940d7c" providerId="LiveId" clId="{5CB25B10-5B1C-4017-B167-ED3104435743}" dt="2024-05-28T01:28:02.325" v="9075" actId="478"/>
          <ac:picMkLst>
            <pc:docMk/>
            <pc:sldMk cId="806688974" sldId="968"/>
            <ac:picMk id="16" creationId="{3952CA5A-ACF7-6FAC-9EFC-536E53916D16}"/>
          </ac:picMkLst>
        </pc:picChg>
        <pc:picChg chg="add del">
          <ac:chgData name="Phillip Kaufman" userId="c001b2a046940d7c" providerId="LiveId" clId="{5CB25B10-5B1C-4017-B167-ED3104435743}" dt="2024-05-15T06:32:07.328" v="1147" actId="21"/>
          <ac:picMkLst>
            <pc:docMk/>
            <pc:sldMk cId="806688974" sldId="968"/>
            <ac:picMk id="18" creationId="{4A30D5C1-8A64-AD7B-B6EA-98379188F8B4}"/>
          </ac:picMkLst>
        </pc:picChg>
        <pc:picChg chg="add del mod">
          <ac:chgData name="Phillip Kaufman" userId="c001b2a046940d7c" providerId="LiveId" clId="{5CB25B10-5B1C-4017-B167-ED3104435743}" dt="2024-05-28T01:30:01.014" v="9083" actId="478"/>
          <ac:picMkLst>
            <pc:docMk/>
            <pc:sldMk cId="806688974" sldId="968"/>
            <ac:picMk id="18" creationId="{ACD56BE6-509B-B1CD-B465-BAB71458D04D}"/>
          </ac:picMkLst>
        </pc:picChg>
        <pc:picChg chg="add del mod modCrop">
          <ac:chgData name="Phillip Kaufman" userId="c001b2a046940d7c" providerId="LiveId" clId="{5CB25B10-5B1C-4017-B167-ED3104435743}" dt="2024-05-28T01:28:12.004" v="9077" actId="478"/>
          <ac:picMkLst>
            <pc:docMk/>
            <pc:sldMk cId="806688974" sldId="968"/>
            <ac:picMk id="21" creationId="{65A450D4-23FA-AC8D-7F47-616C76B78FF2}"/>
          </ac:picMkLst>
        </pc:picChg>
        <pc:cxnChg chg="add del mod">
          <ac:chgData name="Phillip Kaufman" userId="c001b2a046940d7c" providerId="LiveId" clId="{5CB25B10-5B1C-4017-B167-ED3104435743}" dt="2024-05-23T21:29:46.407" v="6161" actId="478"/>
          <ac:cxnSpMkLst>
            <pc:docMk/>
            <pc:sldMk cId="806688974" sldId="968"/>
            <ac:cxnSpMk id="9" creationId="{53BEAF7C-27B9-3C2C-EF87-43D64D921841}"/>
          </ac:cxnSpMkLst>
        </pc:cxnChg>
        <pc:cxnChg chg="add del mod">
          <ac:chgData name="Phillip Kaufman" userId="c001b2a046940d7c" providerId="LiveId" clId="{5CB25B10-5B1C-4017-B167-ED3104435743}" dt="2024-05-21T05:12:03.833" v="5419" actId="478"/>
          <ac:cxnSpMkLst>
            <pc:docMk/>
            <pc:sldMk cId="806688974" sldId="968"/>
            <ac:cxnSpMk id="20" creationId="{2B8B9F70-C868-5962-469B-A1D36875D1E0}"/>
          </ac:cxnSpMkLst>
        </pc:cxnChg>
        <pc:cxnChg chg="add mod">
          <ac:chgData name="Phillip Kaufman" userId="c001b2a046940d7c" providerId="LiveId" clId="{5CB25B10-5B1C-4017-B167-ED3104435743}" dt="2024-05-15T06:40:38.827" v="1259" actId="14100"/>
          <ac:cxnSpMkLst>
            <pc:docMk/>
            <pc:sldMk cId="806688974" sldId="968"/>
            <ac:cxnSpMk id="22" creationId="{974D212F-EDB6-532E-8693-B30E1F1BD39D}"/>
          </ac:cxnSpMkLst>
        </pc:cxnChg>
      </pc:sldChg>
      <pc:sldChg chg="addSp delSp modSp add del mod">
        <pc:chgData name="Phillip Kaufman" userId="c001b2a046940d7c" providerId="LiveId" clId="{5CB25B10-5B1C-4017-B167-ED3104435743}" dt="2024-05-29T01:30:38.174" v="9284" actId="20577"/>
        <pc:sldMkLst>
          <pc:docMk/>
          <pc:sldMk cId="711055371" sldId="969"/>
        </pc:sldMkLst>
        <pc:spChg chg="add mod">
          <ac:chgData name="Phillip Kaufman" userId="c001b2a046940d7c" providerId="LiveId" clId="{5CB25B10-5B1C-4017-B167-ED3104435743}" dt="2024-05-23T21:33:29.047" v="6173" actId="1076"/>
          <ac:spMkLst>
            <pc:docMk/>
            <pc:sldMk cId="711055371" sldId="969"/>
            <ac:spMk id="4" creationId="{21308D97-56D5-6BFE-B6F1-4EE16520C2E5}"/>
          </ac:spMkLst>
        </pc:spChg>
        <pc:spChg chg="add mod">
          <ac:chgData name="Phillip Kaufman" userId="c001b2a046940d7c" providerId="LiveId" clId="{5CB25B10-5B1C-4017-B167-ED3104435743}" dt="2024-05-28T01:44:11.830" v="9114" actId="20577"/>
          <ac:spMkLst>
            <pc:docMk/>
            <pc:sldMk cId="711055371" sldId="969"/>
            <ac:spMk id="5" creationId="{C3CCA690-EEA4-9130-1927-CF315276631C}"/>
          </ac:spMkLst>
        </pc:spChg>
        <pc:spChg chg="mod">
          <ac:chgData name="Phillip Kaufman" userId="c001b2a046940d7c" providerId="LiveId" clId="{5CB25B10-5B1C-4017-B167-ED3104435743}" dt="2024-05-21T04:54:35.176" v="5389" actId="1037"/>
          <ac:spMkLst>
            <pc:docMk/>
            <pc:sldMk cId="711055371" sldId="969"/>
            <ac:spMk id="6" creationId="{5FE8170B-91FE-51F9-1F86-3B7F2E54264C}"/>
          </ac:spMkLst>
        </pc:spChg>
        <pc:spChg chg="del mod">
          <ac:chgData name="Phillip Kaufman" userId="c001b2a046940d7c" providerId="LiveId" clId="{5CB25B10-5B1C-4017-B167-ED3104435743}" dt="2024-05-23T21:33:27.872" v="6172" actId="478"/>
          <ac:spMkLst>
            <pc:docMk/>
            <pc:sldMk cId="711055371" sldId="969"/>
            <ac:spMk id="7" creationId="{F3653E2C-656A-5BF2-29A9-6F3D173263E2}"/>
          </ac:spMkLst>
        </pc:spChg>
        <pc:spChg chg="mod">
          <ac:chgData name="Phillip Kaufman" userId="c001b2a046940d7c" providerId="LiveId" clId="{5CB25B10-5B1C-4017-B167-ED3104435743}" dt="2024-05-28T01:43:42.813" v="9104" actId="1076"/>
          <ac:spMkLst>
            <pc:docMk/>
            <pc:sldMk cId="711055371" sldId="969"/>
            <ac:spMk id="9" creationId="{2A7EA6FA-8750-F5E2-BF9D-C47CE89BE1D0}"/>
          </ac:spMkLst>
        </pc:spChg>
        <pc:spChg chg="mod">
          <ac:chgData name="Phillip Kaufman" userId="c001b2a046940d7c" providerId="LiveId" clId="{5CB25B10-5B1C-4017-B167-ED3104435743}" dt="2024-05-29T01:30:38.174" v="9284" actId="20577"/>
          <ac:spMkLst>
            <pc:docMk/>
            <pc:sldMk cId="711055371" sldId="969"/>
            <ac:spMk id="10" creationId="{A0B572DD-BD48-372C-9089-0C25554C6283}"/>
          </ac:spMkLst>
        </pc:spChg>
        <pc:picChg chg="del">
          <ac:chgData name="Phillip Kaufman" userId="c001b2a046940d7c" providerId="LiveId" clId="{5CB25B10-5B1C-4017-B167-ED3104435743}" dt="2024-05-22T05:15:24.614" v="5550" actId="478"/>
          <ac:picMkLst>
            <pc:docMk/>
            <pc:sldMk cId="711055371" sldId="969"/>
            <ac:picMk id="5" creationId="{875A8F71-2C59-303F-E5F8-5D4FAD05420F}"/>
          </ac:picMkLst>
        </pc:picChg>
        <pc:picChg chg="add del mod">
          <ac:chgData name="Phillip Kaufman" userId="c001b2a046940d7c" providerId="LiveId" clId="{5CB25B10-5B1C-4017-B167-ED3104435743}" dt="2024-05-22T05:28:29.842" v="5558" actId="21"/>
          <ac:picMkLst>
            <pc:docMk/>
            <pc:sldMk cId="711055371" sldId="969"/>
            <ac:picMk id="8" creationId="{4DEAFF2F-A8E7-4024-70E9-794300631A1A}"/>
          </ac:picMkLst>
        </pc:picChg>
        <pc:picChg chg="add mod">
          <ac:chgData name="Phillip Kaufman" userId="c001b2a046940d7c" providerId="LiveId" clId="{5CB25B10-5B1C-4017-B167-ED3104435743}" dt="2024-05-22T22:08:10.924" v="5960" actId="12788"/>
          <ac:picMkLst>
            <pc:docMk/>
            <pc:sldMk cId="711055371" sldId="969"/>
            <ac:picMk id="12" creationId="{F4551F9B-FF93-22F1-B732-291783C51646}"/>
          </ac:picMkLst>
        </pc:picChg>
      </pc:sldChg>
      <pc:sldChg chg="add del">
        <pc:chgData name="Phillip Kaufman" userId="c001b2a046940d7c" providerId="LiveId" clId="{5CB25B10-5B1C-4017-B167-ED3104435743}" dt="2024-05-15T21:39:14.302" v="1607" actId="47"/>
        <pc:sldMkLst>
          <pc:docMk/>
          <pc:sldMk cId="1826443957" sldId="970"/>
        </pc:sldMkLst>
      </pc:sldChg>
      <pc:sldChg chg="add">
        <pc:chgData name="Phillip Kaufman" userId="c001b2a046940d7c" providerId="LiveId" clId="{5CB25B10-5B1C-4017-B167-ED3104435743}" dt="2024-05-16T08:02:36.271" v="2064" actId="2890"/>
        <pc:sldMkLst>
          <pc:docMk/>
          <pc:sldMk cId="3078043614" sldId="970"/>
        </pc:sldMkLst>
      </pc:sldChg>
      <pc:sldChg chg="addSp delSp modSp mod">
        <pc:chgData name="Phillip Kaufman" userId="c001b2a046940d7c" providerId="LiveId" clId="{5CB25B10-5B1C-4017-B167-ED3104435743}" dt="2024-05-30T06:33:15.673" v="9745"/>
        <pc:sldMkLst>
          <pc:docMk/>
          <pc:sldMk cId="1556678624" sldId="971"/>
        </pc:sldMkLst>
        <pc:spChg chg="mod">
          <ac:chgData name="Phillip Kaufman" userId="c001b2a046940d7c" providerId="LiveId" clId="{5CB25B10-5B1C-4017-B167-ED3104435743}" dt="2024-05-18T02:58:06.842" v="2635" actId="465"/>
          <ac:spMkLst>
            <pc:docMk/>
            <pc:sldMk cId="1556678624" sldId="971"/>
            <ac:spMk id="4" creationId="{7E52602A-CED3-1CAA-E233-503FAF154F04}"/>
          </ac:spMkLst>
        </pc:spChg>
        <pc:spChg chg="mod">
          <ac:chgData name="Phillip Kaufman" userId="c001b2a046940d7c" providerId="LiveId" clId="{5CB25B10-5B1C-4017-B167-ED3104435743}" dt="2024-05-18T02:57:57.158" v="2634" actId="1076"/>
          <ac:spMkLst>
            <pc:docMk/>
            <pc:sldMk cId="1556678624" sldId="971"/>
            <ac:spMk id="11" creationId="{3B0FAF27-AAE6-F420-9BF9-8B6DB498344A}"/>
          </ac:spMkLst>
        </pc:spChg>
        <pc:spChg chg="mod">
          <ac:chgData name="Phillip Kaufman" userId="c001b2a046940d7c" providerId="LiveId" clId="{5CB25B10-5B1C-4017-B167-ED3104435743}" dt="2024-05-18T02:57:18.576" v="2626"/>
          <ac:spMkLst>
            <pc:docMk/>
            <pc:sldMk cId="1556678624" sldId="971"/>
            <ac:spMk id="13" creationId="{7491D5D7-A22C-3F69-8337-A52A713DE90C}"/>
          </ac:spMkLst>
        </pc:spChg>
        <pc:spChg chg="mod">
          <ac:chgData name="Phillip Kaufman" userId="c001b2a046940d7c" providerId="LiveId" clId="{5CB25B10-5B1C-4017-B167-ED3104435743}" dt="2024-05-18T02:57:18.576" v="2626"/>
          <ac:spMkLst>
            <pc:docMk/>
            <pc:sldMk cId="1556678624" sldId="971"/>
            <ac:spMk id="14" creationId="{6ADAEC64-6D54-B67C-764A-1A4E3B5EEB17}"/>
          </ac:spMkLst>
        </pc:spChg>
        <pc:spChg chg="mod">
          <ac:chgData name="Phillip Kaufman" userId="c001b2a046940d7c" providerId="LiveId" clId="{5CB25B10-5B1C-4017-B167-ED3104435743}" dt="2024-05-18T02:58:16.798" v="2637" actId="1076"/>
          <ac:spMkLst>
            <pc:docMk/>
            <pc:sldMk cId="1556678624" sldId="971"/>
            <ac:spMk id="15" creationId="{020D0684-6E19-7A1B-6F61-B660F09CD01B}"/>
          </ac:spMkLst>
        </pc:spChg>
        <pc:spChg chg="mod">
          <ac:chgData name="Phillip Kaufman" userId="c001b2a046940d7c" providerId="LiveId" clId="{5CB25B10-5B1C-4017-B167-ED3104435743}" dt="2024-05-18T02:57:18.576" v="2626"/>
          <ac:spMkLst>
            <pc:docMk/>
            <pc:sldMk cId="1556678624" sldId="971"/>
            <ac:spMk id="16" creationId="{887DA3AE-9C87-426C-31D3-D137AC85D0B3}"/>
          </ac:spMkLst>
        </pc:spChg>
        <pc:spChg chg="mod">
          <ac:chgData name="Phillip Kaufman" userId="c001b2a046940d7c" providerId="LiveId" clId="{5CB25B10-5B1C-4017-B167-ED3104435743}" dt="2024-05-18T02:57:18.576" v="2626"/>
          <ac:spMkLst>
            <pc:docMk/>
            <pc:sldMk cId="1556678624" sldId="971"/>
            <ac:spMk id="17" creationId="{4BA8869E-3550-E1AD-4087-06429ECCF86E}"/>
          </ac:spMkLst>
        </pc:spChg>
        <pc:spChg chg="mod">
          <ac:chgData name="Phillip Kaufman" userId="c001b2a046940d7c" providerId="LiveId" clId="{5CB25B10-5B1C-4017-B167-ED3104435743}" dt="2024-05-18T02:57:18.576" v="2626"/>
          <ac:spMkLst>
            <pc:docMk/>
            <pc:sldMk cId="1556678624" sldId="971"/>
            <ac:spMk id="18" creationId="{71DC1FEE-AACA-119A-15CF-AEF476FC39D6}"/>
          </ac:spMkLst>
        </pc:spChg>
        <pc:spChg chg="mod">
          <ac:chgData name="Phillip Kaufman" userId="c001b2a046940d7c" providerId="LiveId" clId="{5CB25B10-5B1C-4017-B167-ED3104435743}" dt="2024-05-18T02:57:18.576" v="2626"/>
          <ac:spMkLst>
            <pc:docMk/>
            <pc:sldMk cId="1556678624" sldId="971"/>
            <ac:spMk id="19" creationId="{78AF18B7-C3AE-8346-AA87-27D613AF976E}"/>
          </ac:spMkLst>
        </pc:spChg>
        <pc:spChg chg="mod">
          <ac:chgData name="Phillip Kaufman" userId="c001b2a046940d7c" providerId="LiveId" clId="{5CB25B10-5B1C-4017-B167-ED3104435743}" dt="2024-05-30T06:21:46.748" v="9593"/>
          <ac:spMkLst>
            <pc:docMk/>
            <pc:sldMk cId="1556678624" sldId="971"/>
            <ac:spMk id="55" creationId="{31415C8C-7AC3-5CA1-B09D-CF80B60A7E76}"/>
          </ac:spMkLst>
        </pc:spChg>
        <pc:spChg chg="mod">
          <ac:chgData name="Phillip Kaufman" userId="c001b2a046940d7c" providerId="LiveId" clId="{5CB25B10-5B1C-4017-B167-ED3104435743}" dt="2024-05-30T06:21:46.748" v="9593"/>
          <ac:spMkLst>
            <pc:docMk/>
            <pc:sldMk cId="1556678624" sldId="971"/>
            <ac:spMk id="56" creationId="{69846852-290F-E1CF-6A05-9F9FFE3254EF}"/>
          </ac:spMkLst>
        </pc:spChg>
        <pc:spChg chg="mod">
          <ac:chgData name="Phillip Kaufman" userId="c001b2a046940d7c" providerId="LiveId" clId="{5CB25B10-5B1C-4017-B167-ED3104435743}" dt="2024-05-30T06:21:46.748" v="9593"/>
          <ac:spMkLst>
            <pc:docMk/>
            <pc:sldMk cId="1556678624" sldId="971"/>
            <ac:spMk id="57" creationId="{3E8D2F23-5999-5B9A-D135-990F3D05C971}"/>
          </ac:spMkLst>
        </pc:spChg>
        <pc:spChg chg="mod">
          <ac:chgData name="Phillip Kaufman" userId="c001b2a046940d7c" providerId="LiveId" clId="{5CB25B10-5B1C-4017-B167-ED3104435743}" dt="2024-05-30T06:21:46.748" v="9593"/>
          <ac:spMkLst>
            <pc:docMk/>
            <pc:sldMk cId="1556678624" sldId="971"/>
            <ac:spMk id="58" creationId="{60E3423A-BB79-EA22-E898-B5B5194B7318}"/>
          </ac:spMkLst>
        </pc:spChg>
        <pc:spChg chg="mod">
          <ac:chgData name="Phillip Kaufman" userId="c001b2a046940d7c" providerId="LiveId" clId="{5CB25B10-5B1C-4017-B167-ED3104435743}" dt="2024-05-30T06:21:46.748" v="9593"/>
          <ac:spMkLst>
            <pc:docMk/>
            <pc:sldMk cId="1556678624" sldId="971"/>
            <ac:spMk id="59" creationId="{4BC71446-0DAE-632F-D4DC-3DCA998842D0}"/>
          </ac:spMkLst>
        </pc:spChg>
        <pc:spChg chg="mod">
          <ac:chgData name="Phillip Kaufman" userId="c001b2a046940d7c" providerId="LiveId" clId="{5CB25B10-5B1C-4017-B167-ED3104435743}" dt="2024-05-30T06:21:46.748" v="9593"/>
          <ac:spMkLst>
            <pc:docMk/>
            <pc:sldMk cId="1556678624" sldId="971"/>
            <ac:spMk id="60" creationId="{D406FC5F-0D80-D82C-83D8-BE9D24651568}"/>
          </ac:spMkLst>
        </pc:spChg>
        <pc:spChg chg="mod">
          <ac:chgData name="Phillip Kaufman" userId="c001b2a046940d7c" providerId="LiveId" clId="{5CB25B10-5B1C-4017-B167-ED3104435743}" dt="2024-05-18T02:57:18.576" v="2626"/>
          <ac:spMkLst>
            <pc:docMk/>
            <pc:sldMk cId="1556678624" sldId="971"/>
            <ac:spMk id="61" creationId="{5A2708B7-D8F9-7BDB-2AE9-67C65C4624A3}"/>
          </ac:spMkLst>
        </pc:spChg>
        <pc:spChg chg="mod">
          <ac:chgData name="Phillip Kaufman" userId="c001b2a046940d7c" providerId="LiveId" clId="{5CB25B10-5B1C-4017-B167-ED3104435743}" dt="2024-05-30T06:21:46.748" v="9593"/>
          <ac:spMkLst>
            <pc:docMk/>
            <pc:sldMk cId="1556678624" sldId="971"/>
            <ac:spMk id="61" creationId="{8A59BB09-F317-0ED8-0D66-FB88A4814FF3}"/>
          </ac:spMkLst>
        </pc:spChg>
        <pc:spChg chg="mod">
          <ac:chgData name="Phillip Kaufman" userId="c001b2a046940d7c" providerId="LiveId" clId="{5CB25B10-5B1C-4017-B167-ED3104435743}" dt="2024-05-30T06:21:46.748" v="9593"/>
          <ac:spMkLst>
            <pc:docMk/>
            <pc:sldMk cId="1556678624" sldId="971"/>
            <ac:spMk id="62" creationId="{0424E922-B5C6-AEA3-E046-194556D47477}"/>
          </ac:spMkLst>
        </pc:spChg>
        <pc:spChg chg="mod">
          <ac:chgData name="Phillip Kaufman" userId="c001b2a046940d7c" providerId="LiveId" clId="{5CB25B10-5B1C-4017-B167-ED3104435743}" dt="2024-05-18T02:57:18.576" v="2626"/>
          <ac:spMkLst>
            <pc:docMk/>
            <pc:sldMk cId="1556678624" sldId="971"/>
            <ac:spMk id="62" creationId="{1D45B6C2-00D1-6080-D09C-B882DAE9C187}"/>
          </ac:spMkLst>
        </pc:spChg>
        <pc:spChg chg="mod">
          <ac:chgData name="Phillip Kaufman" userId="c001b2a046940d7c" providerId="LiveId" clId="{5CB25B10-5B1C-4017-B167-ED3104435743}" dt="2024-05-18T02:56:45.049" v="2619" actId="1076"/>
          <ac:spMkLst>
            <pc:docMk/>
            <pc:sldMk cId="1556678624" sldId="971"/>
            <ac:spMk id="67" creationId="{D94E4719-B5C3-D4B3-C973-E6869362D98F}"/>
          </ac:spMkLst>
        </pc:spChg>
        <pc:spChg chg="mod">
          <ac:chgData name="Phillip Kaufman" userId="c001b2a046940d7c" providerId="LiveId" clId="{5CB25B10-5B1C-4017-B167-ED3104435743}" dt="2024-05-27T07:32:32.973" v="8676"/>
          <ac:spMkLst>
            <pc:docMk/>
            <pc:sldMk cId="1556678624" sldId="971"/>
            <ac:spMk id="93" creationId="{40F47E29-0853-A6BC-EE96-6C7CBC11C5E4}"/>
          </ac:spMkLst>
        </pc:spChg>
        <pc:spChg chg="mod">
          <ac:chgData name="Phillip Kaufman" userId="c001b2a046940d7c" providerId="LiveId" clId="{5CB25B10-5B1C-4017-B167-ED3104435743}" dt="2024-05-27T07:32:32.973" v="8676"/>
          <ac:spMkLst>
            <pc:docMk/>
            <pc:sldMk cId="1556678624" sldId="971"/>
            <ac:spMk id="94" creationId="{F00FBF91-29FC-79AB-33E6-E96CCAA9DF63}"/>
          </ac:spMkLst>
        </pc:spChg>
        <pc:spChg chg="mod">
          <ac:chgData name="Phillip Kaufman" userId="c001b2a046940d7c" providerId="LiveId" clId="{5CB25B10-5B1C-4017-B167-ED3104435743}" dt="2024-05-27T07:32:32.973" v="8676"/>
          <ac:spMkLst>
            <pc:docMk/>
            <pc:sldMk cId="1556678624" sldId="971"/>
            <ac:spMk id="95" creationId="{EDDA2816-E230-B545-1C07-A3B095F3F3F8}"/>
          </ac:spMkLst>
        </pc:spChg>
        <pc:spChg chg="mod">
          <ac:chgData name="Phillip Kaufman" userId="c001b2a046940d7c" providerId="LiveId" clId="{5CB25B10-5B1C-4017-B167-ED3104435743}" dt="2024-05-27T07:32:32.973" v="8676"/>
          <ac:spMkLst>
            <pc:docMk/>
            <pc:sldMk cId="1556678624" sldId="971"/>
            <ac:spMk id="96" creationId="{1D11B915-4580-FC5C-EEAE-CB70DCF45C90}"/>
          </ac:spMkLst>
        </pc:spChg>
        <pc:spChg chg="mod">
          <ac:chgData name="Phillip Kaufman" userId="c001b2a046940d7c" providerId="LiveId" clId="{5CB25B10-5B1C-4017-B167-ED3104435743}" dt="2024-05-27T07:32:32.973" v="8676"/>
          <ac:spMkLst>
            <pc:docMk/>
            <pc:sldMk cId="1556678624" sldId="971"/>
            <ac:spMk id="97" creationId="{76E70567-BEDC-13A6-A611-2F956C8E079D}"/>
          </ac:spMkLst>
        </pc:spChg>
        <pc:spChg chg="mod">
          <ac:chgData name="Phillip Kaufman" userId="c001b2a046940d7c" providerId="LiveId" clId="{5CB25B10-5B1C-4017-B167-ED3104435743}" dt="2024-05-27T07:32:32.973" v="8676"/>
          <ac:spMkLst>
            <pc:docMk/>
            <pc:sldMk cId="1556678624" sldId="971"/>
            <ac:spMk id="98" creationId="{FB4EA6C2-32DB-CF95-AF57-1223AF91A864}"/>
          </ac:spMkLst>
        </pc:spChg>
        <pc:spChg chg="mod">
          <ac:chgData name="Phillip Kaufman" userId="c001b2a046940d7c" providerId="LiveId" clId="{5CB25B10-5B1C-4017-B167-ED3104435743}" dt="2024-05-27T07:32:32.973" v="8676"/>
          <ac:spMkLst>
            <pc:docMk/>
            <pc:sldMk cId="1556678624" sldId="971"/>
            <ac:spMk id="99" creationId="{BA7F9BFC-51CF-D193-6696-3410813C718C}"/>
          </ac:spMkLst>
        </pc:spChg>
        <pc:spChg chg="mod">
          <ac:chgData name="Phillip Kaufman" userId="c001b2a046940d7c" providerId="LiveId" clId="{5CB25B10-5B1C-4017-B167-ED3104435743}" dt="2024-05-27T07:32:32.973" v="8676"/>
          <ac:spMkLst>
            <pc:docMk/>
            <pc:sldMk cId="1556678624" sldId="971"/>
            <ac:spMk id="100" creationId="{DDA64565-F214-254B-FC2F-598D02D6C4AA}"/>
          </ac:spMkLst>
        </pc:spChg>
        <pc:spChg chg="mod">
          <ac:chgData name="Phillip Kaufman" userId="c001b2a046940d7c" providerId="LiveId" clId="{5CB25B10-5B1C-4017-B167-ED3104435743}" dt="2024-05-30T06:22:14.644" v="9605"/>
          <ac:spMkLst>
            <pc:docMk/>
            <pc:sldMk cId="1556678624" sldId="971"/>
            <ac:spMk id="141" creationId="{B4C0F923-B4F5-603B-6A5D-0483D9178D4F}"/>
          </ac:spMkLst>
        </pc:spChg>
        <pc:spChg chg="mod">
          <ac:chgData name="Phillip Kaufman" userId="c001b2a046940d7c" providerId="LiveId" clId="{5CB25B10-5B1C-4017-B167-ED3104435743}" dt="2024-05-30T06:22:14.644" v="9605"/>
          <ac:spMkLst>
            <pc:docMk/>
            <pc:sldMk cId="1556678624" sldId="971"/>
            <ac:spMk id="142" creationId="{405246BD-EB18-80FB-6780-E7E15A19E882}"/>
          </ac:spMkLst>
        </pc:spChg>
        <pc:spChg chg="mod">
          <ac:chgData name="Phillip Kaufman" userId="c001b2a046940d7c" providerId="LiveId" clId="{5CB25B10-5B1C-4017-B167-ED3104435743}" dt="2024-05-30T06:22:14.644" v="9605"/>
          <ac:spMkLst>
            <pc:docMk/>
            <pc:sldMk cId="1556678624" sldId="971"/>
            <ac:spMk id="143" creationId="{A02581A5-12E6-7D7D-9712-302EAA6748F9}"/>
          </ac:spMkLst>
        </pc:spChg>
        <pc:spChg chg="mod">
          <ac:chgData name="Phillip Kaufman" userId="c001b2a046940d7c" providerId="LiveId" clId="{5CB25B10-5B1C-4017-B167-ED3104435743}" dt="2024-05-30T06:22:14.644" v="9605"/>
          <ac:spMkLst>
            <pc:docMk/>
            <pc:sldMk cId="1556678624" sldId="971"/>
            <ac:spMk id="144" creationId="{054E1EBD-A406-AA28-4A85-C06FA9C62887}"/>
          </ac:spMkLst>
        </pc:spChg>
        <pc:spChg chg="mod">
          <ac:chgData name="Phillip Kaufman" userId="c001b2a046940d7c" providerId="LiveId" clId="{5CB25B10-5B1C-4017-B167-ED3104435743}" dt="2024-05-30T06:22:14.644" v="9605"/>
          <ac:spMkLst>
            <pc:docMk/>
            <pc:sldMk cId="1556678624" sldId="971"/>
            <ac:spMk id="145" creationId="{58035470-4E16-5F52-63C9-7B96A56E3866}"/>
          </ac:spMkLst>
        </pc:spChg>
        <pc:spChg chg="mod">
          <ac:chgData name="Phillip Kaufman" userId="c001b2a046940d7c" providerId="LiveId" clId="{5CB25B10-5B1C-4017-B167-ED3104435743}" dt="2024-05-30T06:22:14.644" v="9605"/>
          <ac:spMkLst>
            <pc:docMk/>
            <pc:sldMk cId="1556678624" sldId="971"/>
            <ac:spMk id="146" creationId="{9E55D786-5F8E-1E74-48C6-8FB1C66F6214}"/>
          </ac:spMkLst>
        </pc:spChg>
        <pc:spChg chg="mod">
          <ac:chgData name="Phillip Kaufman" userId="c001b2a046940d7c" providerId="LiveId" clId="{5CB25B10-5B1C-4017-B167-ED3104435743}" dt="2024-05-30T06:22:14.644" v="9605"/>
          <ac:spMkLst>
            <pc:docMk/>
            <pc:sldMk cId="1556678624" sldId="971"/>
            <ac:spMk id="147" creationId="{62F78980-A828-2AD9-CBAD-1AB955A80CA4}"/>
          </ac:spMkLst>
        </pc:spChg>
        <pc:spChg chg="mod">
          <ac:chgData name="Phillip Kaufman" userId="c001b2a046940d7c" providerId="LiveId" clId="{5CB25B10-5B1C-4017-B167-ED3104435743}" dt="2024-05-30T06:22:14.644" v="9605"/>
          <ac:spMkLst>
            <pc:docMk/>
            <pc:sldMk cId="1556678624" sldId="971"/>
            <ac:spMk id="148" creationId="{C996F17D-E746-F44B-25A4-1CBB125DF183}"/>
          </ac:spMkLst>
        </pc:spChg>
        <pc:spChg chg="mod">
          <ac:chgData name="Phillip Kaufman" userId="c001b2a046940d7c" providerId="LiveId" clId="{5CB25B10-5B1C-4017-B167-ED3104435743}" dt="2024-05-30T06:32:18.482" v="9728"/>
          <ac:spMkLst>
            <pc:docMk/>
            <pc:sldMk cId="1556678624" sldId="971"/>
            <ac:spMk id="189" creationId="{502368BF-A85A-4CD3-767C-B9BE831AA660}"/>
          </ac:spMkLst>
        </pc:spChg>
        <pc:spChg chg="mod">
          <ac:chgData name="Phillip Kaufman" userId="c001b2a046940d7c" providerId="LiveId" clId="{5CB25B10-5B1C-4017-B167-ED3104435743}" dt="2024-05-30T06:32:18.482" v="9728"/>
          <ac:spMkLst>
            <pc:docMk/>
            <pc:sldMk cId="1556678624" sldId="971"/>
            <ac:spMk id="190" creationId="{40258B35-3706-75DA-F784-5ABBD4F8A8AC}"/>
          </ac:spMkLst>
        </pc:spChg>
        <pc:spChg chg="mod">
          <ac:chgData name="Phillip Kaufman" userId="c001b2a046940d7c" providerId="LiveId" clId="{5CB25B10-5B1C-4017-B167-ED3104435743}" dt="2024-05-30T06:32:18.482" v="9728"/>
          <ac:spMkLst>
            <pc:docMk/>
            <pc:sldMk cId="1556678624" sldId="971"/>
            <ac:spMk id="191" creationId="{67363613-D6F0-3D66-A150-5EF5A56B85BA}"/>
          </ac:spMkLst>
        </pc:spChg>
        <pc:spChg chg="mod">
          <ac:chgData name="Phillip Kaufman" userId="c001b2a046940d7c" providerId="LiveId" clId="{5CB25B10-5B1C-4017-B167-ED3104435743}" dt="2024-05-30T06:32:18.482" v="9728"/>
          <ac:spMkLst>
            <pc:docMk/>
            <pc:sldMk cId="1556678624" sldId="971"/>
            <ac:spMk id="192" creationId="{E08B656E-335A-4906-C26F-85B2A3A81E36}"/>
          </ac:spMkLst>
        </pc:spChg>
        <pc:spChg chg="mod">
          <ac:chgData name="Phillip Kaufman" userId="c001b2a046940d7c" providerId="LiveId" clId="{5CB25B10-5B1C-4017-B167-ED3104435743}" dt="2024-05-30T06:32:18.482" v="9728"/>
          <ac:spMkLst>
            <pc:docMk/>
            <pc:sldMk cId="1556678624" sldId="971"/>
            <ac:spMk id="193" creationId="{D4594770-D419-C6BA-306E-446F4F973764}"/>
          </ac:spMkLst>
        </pc:spChg>
        <pc:spChg chg="mod">
          <ac:chgData name="Phillip Kaufman" userId="c001b2a046940d7c" providerId="LiveId" clId="{5CB25B10-5B1C-4017-B167-ED3104435743}" dt="2024-05-30T06:32:18.482" v="9728"/>
          <ac:spMkLst>
            <pc:docMk/>
            <pc:sldMk cId="1556678624" sldId="971"/>
            <ac:spMk id="194" creationId="{11E5F6E2-2856-FE15-FD93-CBB179FABAD8}"/>
          </ac:spMkLst>
        </pc:spChg>
        <pc:spChg chg="mod">
          <ac:chgData name="Phillip Kaufman" userId="c001b2a046940d7c" providerId="LiveId" clId="{5CB25B10-5B1C-4017-B167-ED3104435743}" dt="2024-05-30T06:32:18.482" v="9728"/>
          <ac:spMkLst>
            <pc:docMk/>
            <pc:sldMk cId="1556678624" sldId="971"/>
            <ac:spMk id="195" creationId="{5E65BA4E-0E9A-6D76-AED8-95D6E94A566E}"/>
          </ac:spMkLst>
        </pc:spChg>
        <pc:spChg chg="mod">
          <ac:chgData name="Phillip Kaufman" userId="c001b2a046940d7c" providerId="LiveId" clId="{5CB25B10-5B1C-4017-B167-ED3104435743}" dt="2024-05-30T06:32:18.482" v="9728"/>
          <ac:spMkLst>
            <pc:docMk/>
            <pc:sldMk cId="1556678624" sldId="971"/>
            <ac:spMk id="196" creationId="{30AAE9AC-33C5-49B6-B8E7-72DADF4C2094}"/>
          </ac:spMkLst>
        </pc:spChg>
        <pc:spChg chg="mod">
          <ac:chgData name="Phillip Kaufman" userId="c001b2a046940d7c" providerId="LiveId" clId="{5CB25B10-5B1C-4017-B167-ED3104435743}" dt="2024-05-30T06:32:42.565" v="9737"/>
          <ac:spMkLst>
            <pc:docMk/>
            <pc:sldMk cId="1556678624" sldId="971"/>
            <ac:spMk id="237" creationId="{55CA0623-A272-C42A-D644-E208C2174722}"/>
          </ac:spMkLst>
        </pc:spChg>
        <pc:spChg chg="mod">
          <ac:chgData name="Phillip Kaufman" userId="c001b2a046940d7c" providerId="LiveId" clId="{5CB25B10-5B1C-4017-B167-ED3104435743}" dt="2024-05-30T06:32:42.565" v="9737"/>
          <ac:spMkLst>
            <pc:docMk/>
            <pc:sldMk cId="1556678624" sldId="971"/>
            <ac:spMk id="238" creationId="{9FC7CC9B-88E6-665D-C1A7-8E8990DBA782}"/>
          </ac:spMkLst>
        </pc:spChg>
        <pc:spChg chg="mod">
          <ac:chgData name="Phillip Kaufman" userId="c001b2a046940d7c" providerId="LiveId" clId="{5CB25B10-5B1C-4017-B167-ED3104435743}" dt="2024-05-30T06:32:42.565" v="9737"/>
          <ac:spMkLst>
            <pc:docMk/>
            <pc:sldMk cId="1556678624" sldId="971"/>
            <ac:spMk id="239" creationId="{9CAC1661-A719-1FF3-4BF2-9B8F82AFBDA6}"/>
          </ac:spMkLst>
        </pc:spChg>
        <pc:spChg chg="mod">
          <ac:chgData name="Phillip Kaufman" userId="c001b2a046940d7c" providerId="LiveId" clId="{5CB25B10-5B1C-4017-B167-ED3104435743}" dt="2024-05-30T06:32:42.565" v="9737"/>
          <ac:spMkLst>
            <pc:docMk/>
            <pc:sldMk cId="1556678624" sldId="971"/>
            <ac:spMk id="240" creationId="{CACB0F72-7262-4E29-359F-85B0FE80B705}"/>
          </ac:spMkLst>
        </pc:spChg>
        <pc:spChg chg="mod">
          <ac:chgData name="Phillip Kaufman" userId="c001b2a046940d7c" providerId="LiveId" clId="{5CB25B10-5B1C-4017-B167-ED3104435743}" dt="2024-05-30T06:32:42.565" v="9737"/>
          <ac:spMkLst>
            <pc:docMk/>
            <pc:sldMk cId="1556678624" sldId="971"/>
            <ac:spMk id="241" creationId="{3B64A7A7-BC66-648F-FA31-7EF9320DB927}"/>
          </ac:spMkLst>
        </pc:spChg>
        <pc:spChg chg="mod">
          <ac:chgData name="Phillip Kaufman" userId="c001b2a046940d7c" providerId="LiveId" clId="{5CB25B10-5B1C-4017-B167-ED3104435743}" dt="2024-05-30T06:32:42.565" v="9737"/>
          <ac:spMkLst>
            <pc:docMk/>
            <pc:sldMk cId="1556678624" sldId="971"/>
            <ac:spMk id="242" creationId="{A6EAD3C3-6599-C7E9-D846-FA7F94E566E1}"/>
          </ac:spMkLst>
        </pc:spChg>
        <pc:spChg chg="mod">
          <ac:chgData name="Phillip Kaufman" userId="c001b2a046940d7c" providerId="LiveId" clId="{5CB25B10-5B1C-4017-B167-ED3104435743}" dt="2024-05-30T06:32:42.565" v="9737"/>
          <ac:spMkLst>
            <pc:docMk/>
            <pc:sldMk cId="1556678624" sldId="971"/>
            <ac:spMk id="243" creationId="{70309A79-AF1C-B576-7000-39C408E2CBAC}"/>
          </ac:spMkLst>
        </pc:spChg>
        <pc:spChg chg="mod">
          <ac:chgData name="Phillip Kaufman" userId="c001b2a046940d7c" providerId="LiveId" clId="{5CB25B10-5B1C-4017-B167-ED3104435743}" dt="2024-05-30T06:32:42.565" v="9737"/>
          <ac:spMkLst>
            <pc:docMk/>
            <pc:sldMk cId="1556678624" sldId="971"/>
            <ac:spMk id="244" creationId="{2774521D-F08A-FFB6-E5E0-7A2EF4EE65FF}"/>
          </ac:spMkLst>
        </pc:spChg>
        <pc:spChg chg="mod">
          <ac:chgData name="Phillip Kaufman" userId="c001b2a046940d7c" providerId="LiveId" clId="{5CB25B10-5B1C-4017-B167-ED3104435743}" dt="2024-05-30T06:33:15.673" v="9745"/>
          <ac:spMkLst>
            <pc:docMk/>
            <pc:sldMk cId="1556678624" sldId="971"/>
            <ac:spMk id="285" creationId="{A42C6BA9-3814-F618-D86E-E6D001DB4C75}"/>
          </ac:spMkLst>
        </pc:spChg>
        <pc:spChg chg="mod">
          <ac:chgData name="Phillip Kaufman" userId="c001b2a046940d7c" providerId="LiveId" clId="{5CB25B10-5B1C-4017-B167-ED3104435743}" dt="2024-05-30T06:33:15.673" v="9745"/>
          <ac:spMkLst>
            <pc:docMk/>
            <pc:sldMk cId="1556678624" sldId="971"/>
            <ac:spMk id="286" creationId="{7F2C6777-2490-19F7-601E-0294A3D56417}"/>
          </ac:spMkLst>
        </pc:spChg>
        <pc:spChg chg="mod">
          <ac:chgData name="Phillip Kaufman" userId="c001b2a046940d7c" providerId="LiveId" clId="{5CB25B10-5B1C-4017-B167-ED3104435743}" dt="2024-05-30T06:33:15.673" v="9745"/>
          <ac:spMkLst>
            <pc:docMk/>
            <pc:sldMk cId="1556678624" sldId="971"/>
            <ac:spMk id="287" creationId="{752A5C7D-120E-BAE5-9257-62A8F18EDF22}"/>
          </ac:spMkLst>
        </pc:spChg>
        <pc:spChg chg="mod">
          <ac:chgData name="Phillip Kaufman" userId="c001b2a046940d7c" providerId="LiveId" clId="{5CB25B10-5B1C-4017-B167-ED3104435743}" dt="2024-05-30T06:33:15.673" v="9745"/>
          <ac:spMkLst>
            <pc:docMk/>
            <pc:sldMk cId="1556678624" sldId="971"/>
            <ac:spMk id="288" creationId="{C2EE5768-1020-1757-4414-5CF7FABE1CE1}"/>
          </ac:spMkLst>
        </pc:spChg>
        <pc:spChg chg="mod">
          <ac:chgData name="Phillip Kaufman" userId="c001b2a046940d7c" providerId="LiveId" clId="{5CB25B10-5B1C-4017-B167-ED3104435743}" dt="2024-05-30T06:33:15.673" v="9745"/>
          <ac:spMkLst>
            <pc:docMk/>
            <pc:sldMk cId="1556678624" sldId="971"/>
            <ac:spMk id="289" creationId="{43590032-8086-C501-8B55-19CF7CEDB3E4}"/>
          </ac:spMkLst>
        </pc:spChg>
        <pc:spChg chg="mod">
          <ac:chgData name="Phillip Kaufman" userId="c001b2a046940d7c" providerId="LiveId" clId="{5CB25B10-5B1C-4017-B167-ED3104435743}" dt="2024-05-30T06:33:15.673" v="9745"/>
          <ac:spMkLst>
            <pc:docMk/>
            <pc:sldMk cId="1556678624" sldId="971"/>
            <ac:spMk id="290" creationId="{C2BA1F3C-427F-C1CE-65FD-0CCAB7013D5D}"/>
          </ac:spMkLst>
        </pc:spChg>
        <pc:spChg chg="mod">
          <ac:chgData name="Phillip Kaufman" userId="c001b2a046940d7c" providerId="LiveId" clId="{5CB25B10-5B1C-4017-B167-ED3104435743}" dt="2024-05-30T06:33:15.673" v="9745"/>
          <ac:spMkLst>
            <pc:docMk/>
            <pc:sldMk cId="1556678624" sldId="971"/>
            <ac:spMk id="291" creationId="{2313BEF2-9939-8A38-D6F1-18E5EF5FA8D8}"/>
          </ac:spMkLst>
        </pc:spChg>
        <pc:spChg chg="mod">
          <ac:chgData name="Phillip Kaufman" userId="c001b2a046940d7c" providerId="LiveId" clId="{5CB25B10-5B1C-4017-B167-ED3104435743}" dt="2024-05-30T06:33:15.673" v="9745"/>
          <ac:spMkLst>
            <pc:docMk/>
            <pc:sldMk cId="1556678624" sldId="971"/>
            <ac:spMk id="292" creationId="{BF8201CB-3835-63A1-FF7C-064C78044829}"/>
          </ac:spMkLst>
        </pc:spChg>
        <pc:grpChg chg="add del mod">
          <ac:chgData name="Phillip Kaufman" userId="c001b2a046940d7c" providerId="LiveId" clId="{5CB25B10-5B1C-4017-B167-ED3104435743}" dt="2024-05-30T06:22:14.076" v="9604" actId="478"/>
          <ac:grpSpMkLst>
            <pc:docMk/>
            <pc:sldMk cId="1556678624" sldId="971"/>
            <ac:grpSpMk id="5" creationId="{33FB25C3-005F-2DA5-B9A6-6C909BE52008}"/>
          </ac:grpSpMkLst>
        </pc:grpChg>
        <pc:grpChg chg="del">
          <ac:chgData name="Phillip Kaufman" userId="c001b2a046940d7c" providerId="LiveId" clId="{5CB25B10-5B1C-4017-B167-ED3104435743}" dt="2024-05-18T02:57:18.192" v="2625" actId="478"/>
          <ac:grpSpMkLst>
            <pc:docMk/>
            <pc:sldMk cId="1556678624" sldId="971"/>
            <ac:grpSpMk id="5" creationId="{FBEC0371-C906-0CEE-E146-C0AB6A8FDB4A}"/>
          </ac:grpSpMkLst>
        </pc:grpChg>
        <pc:grpChg chg="mod">
          <ac:chgData name="Phillip Kaufman" userId="c001b2a046940d7c" providerId="LiveId" clId="{5CB25B10-5B1C-4017-B167-ED3104435743}" dt="2024-05-27T07:32:32.973" v="8676"/>
          <ac:grpSpMkLst>
            <pc:docMk/>
            <pc:sldMk cId="1556678624" sldId="971"/>
            <ac:grpSpMk id="6" creationId="{795C3ADA-AF2D-037F-4455-29E9CB6073C4}"/>
          </ac:grpSpMkLst>
        </pc:grpChg>
        <pc:grpChg chg="add del mod">
          <ac:chgData name="Phillip Kaufman" userId="c001b2a046940d7c" providerId="LiveId" clId="{5CB25B10-5B1C-4017-B167-ED3104435743}" dt="2024-05-27T07:32:32.676" v="8675" actId="478"/>
          <ac:grpSpMkLst>
            <pc:docMk/>
            <pc:sldMk cId="1556678624" sldId="971"/>
            <ac:grpSpMk id="7" creationId="{7EAD4863-56D2-172E-B419-33F071A107C8}"/>
          </ac:grpSpMkLst>
        </pc:grpChg>
        <pc:grpChg chg="add mod">
          <ac:chgData name="Phillip Kaufman" userId="c001b2a046940d7c" providerId="LiveId" clId="{5CB25B10-5B1C-4017-B167-ED3104435743}" dt="2024-05-30T06:21:46.748" v="9593"/>
          <ac:grpSpMkLst>
            <pc:docMk/>
            <pc:sldMk cId="1556678624" sldId="971"/>
            <ac:grpSpMk id="7" creationId="{B1E9B09A-7867-E956-8B8A-B47AE8E6FD29}"/>
          </ac:grpSpMkLst>
        </pc:grpChg>
        <pc:grpChg chg="mod">
          <ac:chgData name="Phillip Kaufman" userId="c001b2a046940d7c" providerId="LiveId" clId="{5CB25B10-5B1C-4017-B167-ED3104435743}" dt="2024-05-30T06:21:46.748" v="9593"/>
          <ac:grpSpMkLst>
            <pc:docMk/>
            <pc:sldMk cId="1556678624" sldId="971"/>
            <ac:grpSpMk id="8" creationId="{365C881D-A3E6-EBB9-A2A3-56FA954F2D17}"/>
          </ac:grpSpMkLst>
        </pc:grpChg>
        <pc:grpChg chg="mod">
          <ac:chgData name="Phillip Kaufman" userId="c001b2a046940d7c" providerId="LiveId" clId="{5CB25B10-5B1C-4017-B167-ED3104435743}" dt="2024-05-18T02:57:18.576" v="2626"/>
          <ac:grpSpMkLst>
            <pc:docMk/>
            <pc:sldMk cId="1556678624" sldId="971"/>
            <ac:grpSpMk id="8" creationId="{DB7A7D36-52CE-D221-5274-A7611F6DACCD}"/>
          </ac:grpSpMkLst>
        </pc:grpChg>
        <pc:grpChg chg="mod">
          <ac:chgData name="Phillip Kaufman" userId="c001b2a046940d7c" providerId="LiveId" clId="{5CB25B10-5B1C-4017-B167-ED3104435743}" dt="2024-05-30T06:21:46.748" v="9593"/>
          <ac:grpSpMkLst>
            <pc:docMk/>
            <pc:sldMk cId="1556678624" sldId="971"/>
            <ac:grpSpMk id="9" creationId="{CAD01338-E6E0-9533-81FF-4294E6A7CE43}"/>
          </ac:grpSpMkLst>
        </pc:grpChg>
        <pc:grpChg chg="mod">
          <ac:chgData name="Phillip Kaufman" userId="c001b2a046940d7c" providerId="LiveId" clId="{5CB25B10-5B1C-4017-B167-ED3104435743}" dt="2024-05-18T02:57:18.576" v="2626"/>
          <ac:grpSpMkLst>
            <pc:docMk/>
            <pc:sldMk cId="1556678624" sldId="971"/>
            <ac:grpSpMk id="9" creationId="{FC64731C-F781-2219-2F3C-1F9BFFCA6FC6}"/>
          </ac:grpSpMkLst>
        </pc:grpChg>
        <pc:grpChg chg="mod">
          <ac:chgData name="Phillip Kaufman" userId="c001b2a046940d7c" providerId="LiveId" clId="{5CB25B10-5B1C-4017-B167-ED3104435743}" dt="2024-05-30T06:21:46.748" v="9593"/>
          <ac:grpSpMkLst>
            <pc:docMk/>
            <pc:sldMk cId="1556678624" sldId="971"/>
            <ac:grpSpMk id="10" creationId="{0F0DD67F-7A19-B001-A71B-EFB9F79FDFAC}"/>
          </ac:grpSpMkLst>
        </pc:grpChg>
        <pc:grpChg chg="mod">
          <ac:chgData name="Phillip Kaufman" userId="c001b2a046940d7c" providerId="LiveId" clId="{5CB25B10-5B1C-4017-B167-ED3104435743}" dt="2024-05-18T02:57:18.576" v="2626"/>
          <ac:grpSpMkLst>
            <pc:docMk/>
            <pc:sldMk cId="1556678624" sldId="971"/>
            <ac:grpSpMk id="10" creationId="{B89087BE-6EA3-5452-869D-27F01FF4EAC6}"/>
          </ac:grpSpMkLst>
        </pc:grpChg>
        <pc:grpChg chg="mod">
          <ac:chgData name="Phillip Kaufman" userId="c001b2a046940d7c" providerId="LiveId" clId="{5CB25B10-5B1C-4017-B167-ED3104435743}" dt="2024-05-27T07:32:32.973" v="8676"/>
          <ac:grpSpMkLst>
            <pc:docMk/>
            <pc:sldMk cId="1556678624" sldId="971"/>
            <ac:grpSpMk id="12" creationId="{6BC3F10D-FDD3-F816-2829-97E065667034}"/>
          </ac:grpSpMkLst>
        </pc:grpChg>
        <pc:grpChg chg="mod">
          <ac:chgData name="Phillip Kaufman" userId="c001b2a046940d7c" providerId="LiveId" clId="{5CB25B10-5B1C-4017-B167-ED3104435743}" dt="2024-05-30T06:21:46.748" v="9593"/>
          <ac:grpSpMkLst>
            <pc:docMk/>
            <pc:sldMk cId="1556678624" sldId="971"/>
            <ac:grpSpMk id="13" creationId="{17CDD1F0-E0E9-5D8E-7320-6E1EE6E118AE}"/>
          </ac:grpSpMkLst>
        </pc:grpChg>
        <pc:grpChg chg="mod">
          <ac:chgData name="Phillip Kaufman" userId="c001b2a046940d7c" providerId="LiveId" clId="{5CB25B10-5B1C-4017-B167-ED3104435743}" dt="2024-05-18T02:57:18.576" v="2626"/>
          <ac:grpSpMkLst>
            <pc:docMk/>
            <pc:sldMk cId="1556678624" sldId="971"/>
            <ac:grpSpMk id="20" creationId="{9D08B1F4-EB61-53A9-BBBF-343ECBC5A573}"/>
          </ac:grpSpMkLst>
        </pc:grpChg>
        <pc:grpChg chg="mod">
          <ac:chgData name="Phillip Kaufman" userId="c001b2a046940d7c" providerId="LiveId" clId="{5CB25B10-5B1C-4017-B167-ED3104435743}" dt="2024-05-27T07:32:32.973" v="8676"/>
          <ac:grpSpMkLst>
            <pc:docMk/>
            <pc:sldMk cId="1556678624" sldId="971"/>
            <ac:grpSpMk id="22" creationId="{B9496E4A-EF9B-1F8A-D8D1-0C3B31FDE96F}"/>
          </ac:grpSpMkLst>
        </pc:grpChg>
        <pc:grpChg chg="mod">
          <ac:chgData name="Phillip Kaufman" userId="c001b2a046940d7c" providerId="LiveId" clId="{5CB25B10-5B1C-4017-B167-ED3104435743}" dt="2024-05-27T07:32:32.973" v="8676"/>
          <ac:grpSpMkLst>
            <pc:docMk/>
            <pc:sldMk cId="1556678624" sldId="971"/>
            <ac:grpSpMk id="23" creationId="{5AEEDD9E-4F54-5E56-F688-54FAA20F8E2A}"/>
          </ac:grpSpMkLst>
        </pc:grpChg>
        <pc:grpChg chg="mod">
          <ac:chgData name="Phillip Kaufman" userId="c001b2a046940d7c" providerId="LiveId" clId="{5CB25B10-5B1C-4017-B167-ED3104435743}" dt="2024-05-30T06:21:46.748" v="9593"/>
          <ac:grpSpMkLst>
            <pc:docMk/>
            <pc:sldMk cId="1556678624" sldId="971"/>
            <ac:grpSpMk id="63" creationId="{8F7F0BAE-6795-084E-A05D-161D34E11F21}"/>
          </ac:grpSpMkLst>
        </pc:grpChg>
        <pc:grpChg chg="mod">
          <ac:chgData name="Phillip Kaufman" userId="c001b2a046940d7c" providerId="LiveId" clId="{5CB25B10-5B1C-4017-B167-ED3104435743}" dt="2024-05-18T02:57:18.576" v="2626"/>
          <ac:grpSpMkLst>
            <pc:docMk/>
            <pc:sldMk cId="1556678624" sldId="971"/>
            <ac:grpSpMk id="63" creationId="{EE16E097-3DE0-615F-3B60-F8BBE69ABA1B}"/>
          </ac:grpSpMkLst>
        </pc:grpChg>
        <pc:grpChg chg="mod">
          <ac:chgData name="Phillip Kaufman" userId="c001b2a046940d7c" providerId="LiveId" clId="{5CB25B10-5B1C-4017-B167-ED3104435743}" dt="2024-05-27T07:32:32.973" v="8676"/>
          <ac:grpSpMkLst>
            <pc:docMk/>
            <pc:sldMk cId="1556678624" sldId="971"/>
            <ac:grpSpMk id="101" creationId="{B5ED1462-77EE-A111-E661-6E45C21E9435}"/>
          </ac:grpSpMkLst>
        </pc:grpChg>
        <pc:grpChg chg="add del mod">
          <ac:chgData name="Phillip Kaufman" userId="c001b2a046940d7c" providerId="LiveId" clId="{5CB25B10-5B1C-4017-B167-ED3104435743}" dt="2024-05-30T06:32:18.190" v="9727" actId="478"/>
          <ac:grpSpMkLst>
            <pc:docMk/>
            <pc:sldMk cId="1556678624" sldId="971"/>
            <ac:grpSpMk id="104" creationId="{BC9884EB-E7B1-D62A-B981-2C6E8F06BD42}"/>
          </ac:grpSpMkLst>
        </pc:grpChg>
        <pc:grpChg chg="mod">
          <ac:chgData name="Phillip Kaufman" userId="c001b2a046940d7c" providerId="LiveId" clId="{5CB25B10-5B1C-4017-B167-ED3104435743}" dt="2024-05-30T06:22:14.644" v="9605"/>
          <ac:grpSpMkLst>
            <pc:docMk/>
            <pc:sldMk cId="1556678624" sldId="971"/>
            <ac:grpSpMk id="105" creationId="{0680D3A4-E01D-0F79-D0DB-E915CEB42955}"/>
          </ac:grpSpMkLst>
        </pc:grpChg>
        <pc:grpChg chg="mod">
          <ac:chgData name="Phillip Kaufman" userId="c001b2a046940d7c" providerId="LiveId" clId="{5CB25B10-5B1C-4017-B167-ED3104435743}" dt="2024-05-30T06:22:14.644" v="9605"/>
          <ac:grpSpMkLst>
            <pc:docMk/>
            <pc:sldMk cId="1556678624" sldId="971"/>
            <ac:grpSpMk id="106" creationId="{145F5D01-9A3E-AF25-445F-9B02C8A3DB86}"/>
          </ac:grpSpMkLst>
        </pc:grpChg>
        <pc:grpChg chg="mod">
          <ac:chgData name="Phillip Kaufman" userId="c001b2a046940d7c" providerId="LiveId" clId="{5CB25B10-5B1C-4017-B167-ED3104435743}" dt="2024-05-30T06:22:14.644" v="9605"/>
          <ac:grpSpMkLst>
            <pc:docMk/>
            <pc:sldMk cId="1556678624" sldId="971"/>
            <ac:grpSpMk id="107" creationId="{D0A4C784-9569-8FB7-495E-B1DA4B25948F}"/>
          </ac:grpSpMkLst>
        </pc:grpChg>
        <pc:grpChg chg="mod">
          <ac:chgData name="Phillip Kaufman" userId="c001b2a046940d7c" providerId="LiveId" clId="{5CB25B10-5B1C-4017-B167-ED3104435743}" dt="2024-05-30T06:22:14.644" v="9605"/>
          <ac:grpSpMkLst>
            <pc:docMk/>
            <pc:sldMk cId="1556678624" sldId="971"/>
            <ac:grpSpMk id="108" creationId="{0BE61650-9425-08B5-F630-90BDC9B163F8}"/>
          </ac:grpSpMkLst>
        </pc:grpChg>
        <pc:grpChg chg="mod">
          <ac:chgData name="Phillip Kaufman" userId="c001b2a046940d7c" providerId="LiveId" clId="{5CB25B10-5B1C-4017-B167-ED3104435743}" dt="2024-05-30T06:22:14.644" v="9605"/>
          <ac:grpSpMkLst>
            <pc:docMk/>
            <pc:sldMk cId="1556678624" sldId="971"/>
            <ac:grpSpMk id="149" creationId="{968A666A-7B53-F700-EE16-B89981FA9CD1}"/>
          </ac:grpSpMkLst>
        </pc:grpChg>
        <pc:grpChg chg="add del mod">
          <ac:chgData name="Phillip Kaufman" userId="c001b2a046940d7c" providerId="LiveId" clId="{5CB25B10-5B1C-4017-B167-ED3104435743}" dt="2024-05-30T06:32:42.357" v="9736" actId="478"/>
          <ac:grpSpMkLst>
            <pc:docMk/>
            <pc:sldMk cId="1556678624" sldId="971"/>
            <ac:grpSpMk id="152" creationId="{1284A8E6-7906-00E5-8D38-E98B761C5275}"/>
          </ac:grpSpMkLst>
        </pc:grpChg>
        <pc:grpChg chg="mod">
          <ac:chgData name="Phillip Kaufman" userId="c001b2a046940d7c" providerId="LiveId" clId="{5CB25B10-5B1C-4017-B167-ED3104435743}" dt="2024-05-30T06:32:18.482" v="9728"/>
          <ac:grpSpMkLst>
            <pc:docMk/>
            <pc:sldMk cId="1556678624" sldId="971"/>
            <ac:grpSpMk id="153" creationId="{A53DEC91-27B9-95F1-B859-830A8B2AD4D9}"/>
          </ac:grpSpMkLst>
        </pc:grpChg>
        <pc:grpChg chg="mod">
          <ac:chgData name="Phillip Kaufman" userId="c001b2a046940d7c" providerId="LiveId" clId="{5CB25B10-5B1C-4017-B167-ED3104435743}" dt="2024-05-30T06:32:18.482" v="9728"/>
          <ac:grpSpMkLst>
            <pc:docMk/>
            <pc:sldMk cId="1556678624" sldId="971"/>
            <ac:grpSpMk id="154" creationId="{2BEF84FA-C68C-4756-736E-D8EAC0A04332}"/>
          </ac:grpSpMkLst>
        </pc:grpChg>
        <pc:grpChg chg="mod">
          <ac:chgData name="Phillip Kaufman" userId="c001b2a046940d7c" providerId="LiveId" clId="{5CB25B10-5B1C-4017-B167-ED3104435743}" dt="2024-05-30T06:32:18.482" v="9728"/>
          <ac:grpSpMkLst>
            <pc:docMk/>
            <pc:sldMk cId="1556678624" sldId="971"/>
            <ac:grpSpMk id="155" creationId="{BFD8FC13-A46B-85E7-7419-A162758FF189}"/>
          </ac:grpSpMkLst>
        </pc:grpChg>
        <pc:grpChg chg="mod">
          <ac:chgData name="Phillip Kaufman" userId="c001b2a046940d7c" providerId="LiveId" clId="{5CB25B10-5B1C-4017-B167-ED3104435743}" dt="2024-05-30T06:32:18.482" v="9728"/>
          <ac:grpSpMkLst>
            <pc:docMk/>
            <pc:sldMk cId="1556678624" sldId="971"/>
            <ac:grpSpMk id="156" creationId="{0A6744D9-2EAF-CB28-C82E-90F27E523426}"/>
          </ac:grpSpMkLst>
        </pc:grpChg>
        <pc:grpChg chg="mod">
          <ac:chgData name="Phillip Kaufman" userId="c001b2a046940d7c" providerId="LiveId" clId="{5CB25B10-5B1C-4017-B167-ED3104435743}" dt="2024-05-30T06:32:18.482" v="9728"/>
          <ac:grpSpMkLst>
            <pc:docMk/>
            <pc:sldMk cId="1556678624" sldId="971"/>
            <ac:grpSpMk id="197" creationId="{F1EA9994-BBEE-1A0D-EEF4-863B8067E6AC}"/>
          </ac:grpSpMkLst>
        </pc:grpChg>
        <pc:grpChg chg="add del mod">
          <ac:chgData name="Phillip Kaufman" userId="c001b2a046940d7c" providerId="LiveId" clId="{5CB25B10-5B1C-4017-B167-ED3104435743}" dt="2024-05-30T06:33:15.231" v="9744" actId="478"/>
          <ac:grpSpMkLst>
            <pc:docMk/>
            <pc:sldMk cId="1556678624" sldId="971"/>
            <ac:grpSpMk id="200" creationId="{6ADBEEB6-AEF7-5CCA-E7CE-6EE530282C3A}"/>
          </ac:grpSpMkLst>
        </pc:grpChg>
        <pc:grpChg chg="mod">
          <ac:chgData name="Phillip Kaufman" userId="c001b2a046940d7c" providerId="LiveId" clId="{5CB25B10-5B1C-4017-B167-ED3104435743}" dt="2024-05-30T06:32:42.565" v="9737"/>
          <ac:grpSpMkLst>
            <pc:docMk/>
            <pc:sldMk cId="1556678624" sldId="971"/>
            <ac:grpSpMk id="201" creationId="{06309236-FEC8-C70E-EC6E-501AAC1B8AC7}"/>
          </ac:grpSpMkLst>
        </pc:grpChg>
        <pc:grpChg chg="mod">
          <ac:chgData name="Phillip Kaufman" userId="c001b2a046940d7c" providerId="LiveId" clId="{5CB25B10-5B1C-4017-B167-ED3104435743}" dt="2024-05-30T06:32:42.565" v="9737"/>
          <ac:grpSpMkLst>
            <pc:docMk/>
            <pc:sldMk cId="1556678624" sldId="971"/>
            <ac:grpSpMk id="202" creationId="{C553792B-30F9-EB00-D0CB-034B47651768}"/>
          </ac:grpSpMkLst>
        </pc:grpChg>
        <pc:grpChg chg="mod">
          <ac:chgData name="Phillip Kaufman" userId="c001b2a046940d7c" providerId="LiveId" clId="{5CB25B10-5B1C-4017-B167-ED3104435743}" dt="2024-05-30T06:32:42.565" v="9737"/>
          <ac:grpSpMkLst>
            <pc:docMk/>
            <pc:sldMk cId="1556678624" sldId="971"/>
            <ac:grpSpMk id="203" creationId="{8441631F-D1BD-7979-0966-7971DF692422}"/>
          </ac:grpSpMkLst>
        </pc:grpChg>
        <pc:grpChg chg="mod">
          <ac:chgData name="Phillip Kaufman" userId="c001b2a046940d7c" providerId="LiveId" clId="{5CB25B10-5B1C-4017-B167-ED3104435743}" dt="2024-05-30T06:32:42.565" v="9737"/>
          <ac:grpSpMkLst>
            <pc:docMk/>
            <pc:sldMk cId="1556678624" sldId="971"/>
            <ac:grpSpMk id="204" creationId="{3AA44D5A-8A3E-3F50-2B56-4BAB1E40DAA5}"/>
          </ac:grpSpMkLst>
        </pc:grpChg>
        <pc:grpChg chg="mod">
          <ac:chgData name="Phillip Kaufman" userId="c001b2a046940d7c" providerId="LiveId" clId="{5CB25B10-5B1C-4017-B167-ED3104435743}" dt="2024-05-30T06:32:42.565" v="9737"/>
          <ac:grpSpMkLst>
            <pc:docMk/>
            <pc:sldMk cId="1556678624" sldId="971"/>
            <ac:grpSpMk id="245" creationId="{9DBAEA26-F3D4-054C-58AF-B1B2F9DCF64E}"/>
          </ac:grpSpMkLst>
        </pc:grpChg>
        <pc:grpChg chg="add mod">
          <ac:chgData name="Phillip Kaufman" userId="c001b2a046940d7c" providerId="LiveId" clId="{5CB25B10-5B1C-4017-B167-ED3104435743}" dt="2024-05-30T06:33:15.673" v="9745"/>
          <ac:grpSpMkLst>
            <pc:docMk/>
            <pc:sldMk cId="1556678624" sldId="971"/>
            <ac:grpSpMk id="248" creationId="{ED77BB69-57D2-B734-0A17-11AB2A5784BF}"/>
          </ac:grpSpMkLst>
        </pc:grpChg>
        <pc:grpChg chg="mod">
          <ac:chgData name="Phillip Kaufman" userId="c001b2a046940d7c" providerId="LiveId" clId="{5CB25B10-5B1C-4017-B167-ED3104435743}" dt="2024-05-30T06:33:15.673" v="9745"/>
          <ac:grpSpMkLst>
            <pc:docMk/>
            <pc:sldMk cId="1556678624" sldId="971"/>
            <ac:grpSpMk id="249" creationId="{8FD0FC00-812F-0937-F413-14BCBB151EE7}"/>
          </ac:grpSpMkLst>
        </pc:grpChg>
        <pc:grpChg chg="mod">
          <ac:chgData name="Phillip Kaufman" userId="c001b2a046940d7c" providerId="LiveId" clId="{5CB25B10-5B1C-4017-B167-ED3104435743}" dt="2024-05-30T06:33:15.673" v="9745"/>
          <ac:grpSpMkLst>
            <pc:docMk/>
            <pc:sldMk cId="1556678624" sldId="971"/>
            <ac:grpSpMk id="250" creationId="{7ACBA730-83D0-112F-B59E-4DCCBDBBE2A3}"/>
          </ac:grpSpMkLst>
        </pc:grpChg>
        <pc:grpChg chg="mod">
          <ac:chgData name="Phillip Kaufman" userId="c001b2a046940d7c" providerId="LiveId" clId="{5CB25B10-5B1C-4017-B167-ED3104435743}" dt="2024-05-30T06:33:15.673" v="9745"/>
          <ac:grpSpMkLst>
            <pc:docMk/>
            <pc:sldMk cId="1556678624" sldId="971"/>
            <ac:grpSpMk id="251" creationId="{34621A60-BF37-E0C4-6BC7-5EE10E58DE1D}"/>
          </ac:grpSpMkLst>
        </pc:grpChg>
        <pc:grpChg chg="mod">
          <ac:chgData name="Phillip Kaufman" userId="c001b2a046940d7c" providerId="LiveId" clId="{5CB25B10-5B1C-4017-B167-ED3104435743}" dt="2024-05-30T06:33:15.673" v="9745"/>
          <ac:grpSpMkLst>
            <pc:docMk/>
            <pc:sldMk cId="1556678624" sldId="971"/>
            <ac:grpSpMk id="252" creationId="{CA1D6F7B-A97F-1BD5-E217-28638FEAE363}"/>
          </ac:grpSpMkLst>
        </pc:grpChg>
        <pc:grpChg chg="mod">
          <ac:chgData name="Phillip Kaufman" userId="c001b2a046940d7c" providerId="LiveId" clId="{5CB25B10-5B1C-4017-B167-ED3104435743}" dt="2024-05-30T06:33:15.673" v="9745"/>
          <ac:grpSpMkLst>
            <pc:docMk/>
            <pc:sldMk cId="1556678624" sldId="971"/>
            <ac:grpSpMk id="293" creationId="{ED9DF8F2-E7C7-DE13-E59D-A7B71883477F}"/>
          </ac:grpSpMkLst>
        </pc:grpChg>
        <pc:cxnChg chg="mod">
          <ac:chgData name="Phillip Kaufman" userId="c001b2a046940d7c" providerId="LiveId" clId="{5CB25B10-5B1C-4017-B167-ED3104435743}" dt="2024-05-30T06:21:46.748" v="9593"/>
          <ac:cxnSpMkLst>
            <pc:docMk/>
            <pc:sldMk cId="1556678624" sldId="971"/>
            <ac:cxnSpMk id="14" creationId="{ED7EEBA5-68C7-FEAB-DF84-8D6ACB48A568}"/>
          </ac:cxnSpMkLst>
        </pc:cxnChg>
        <pc:cxnChg chg="mod">
          <ac:chgData name="Phillip Kaufman" userId="c001b2a046940d7c" providerId="LiveId" clId="{5CB25B10-5B1C-4017-B167-ED3104435743}" dt="2024-05-30T06:21:46.748" v="9593"/>
          <ac:cxnSpMkLst>
            <pc:docMk/>
            <pc:sldMk cId="1556678624" sldId="971"/>
            <ac:cxnSpMk id="16" creationId="{65DF272C-923C-4DC2-AA48-31CED59FFAB5}"/>
          </ac:cxnSpMkLst>
        </pc:cxnChg>
        <pc:cxnChg chg="mod">
          <ac:chgData name="Phillip Kaufman" userId="c001b2a046940d7c" providerId="LiveId" clId="{5CB25B10-5B1C-4017-B167-ED3104435743}" dt="2024-05-30T06:21:46.748" v="9593"/>
          <ac:cxnSpMkLst>
            <pc:docMk/>
            <pc:sldMk cId="1556678624" sldId="971"/>
            <ac:cxnSpMk id="17" creationId="{1AB8CBE5-9C03-67AE-093D-0845A86CD661}"/>
          </ac:cxnSpMkLst>
        </pc:cxnChg>
        <pc:cxnChg chg="mod">
          <ac:chgData name="Phillip Kaufman" userId="c001b2a046940d7c" providerId="LiveId" clId="{5CB25B10-5B1C-4017-B167-ED3104435743}" dt="2024-05-30T06:21:46.748" v="9593"/>
          <ac:cxnSpMkLst>
            <pc:docMk/>
            <pc:sldMk cId="1556678624" sldId="971"/>
            <ac:cxnSpMk id="18" creationId="{7F300D83-560C-05AC-4401-669CE3E842A7}"/>
          </ac:cxnSpMkLst>
        </pc:cxnChg>
        <pc:cxnChg chg="mod">
          <ac:chgData name="Phillip Kaufman" userId="c001b2a046940d7c" providerId="LiveId" clId="{5CB25B10-5B1C-4017-B167-ED3104435743}" dt="2024-05-30T06:21:46.748" v="9593"/>
          <ac:cxnSpMkLst>
            <pc:docMk/>
            <pc:sldMk cId="1556678624" sldId="971"/>
            <ac:cxnSpMk id="19" creationId="{8914192C-C148-8CEB-2F0D-51A73B7DB7E5}"/>
          </ac:cxnSpMkLst>
        </pc:cxnChg>
        <pc:cxnChg chg="mod">
          <ac:chgData name="Phillip Kaufman" userId="c001b2a046940d7c" providerId="LiveId" clId="{5CB25B10-5B1C-4017-B167-ED3104435743}" dt="2024-05-30T06:21:46.748" v="9593"/>
          <ac:cxnSpMkLst>
            <pc:docMk/>
            <pc:sldMk cId="1556678624" sldId="971"/>
            <ac:cxnSpMk id="20" creationId="{DB76C63C-972E-F046-C9EE-8A931D3D592B}"/>
          </ac:cxnSpMkLst>
        </pc:cxnChg>
        <pc:cxnChg chg="mod">
          <ac:chgData name="Phillip Kaufman" userId="c001b2a046940d7c" providerId="LiveId" clId="{5CB25B10-5B1C-4017-B167-ED3104435743}" dt="2024-05-30T06:21:46.748" v="9593"/>
          <ac:cxnSpMkLst>
            <pc:docMk/>
            <pc:sldMk cId="1556678624" sldId="971"/>
            <ac:cxnSpMk id="21" creationId="{3AB02416-5283-01FA-DFBD-5CA3BB5ABAF1}"/>
          </ac:cxnSpMkLst>
        </pc:cxnChg>
        <pc:cxnChg chg="mod">
          <ac:chgData name="Phillip Kaufman" userId="c001b2a046940d7c" providerId="LiveId" clId="{5CB25B10-5B1C-4017-B167-ED3104435743}" dt="2024-05-18T02:57:18.576" v="2626"/>
          <ac:cxnSpMkLst>
            <pc:docMk/>
            <pc:sldMk cId="1556678624" sldId="971"/>
            <ac:cxnSpMk id="21" creationId="{E052309F-1AF4-92D1-D88C-AE31FB34E192}"/>
          </ac:cxnSpMkLst>
        </pc:cxnChg>
        <pc:cxnChg chg="mod">
          <ac:chgData name="Phillip Kaufman" userId="c001b2a046940d7c" providerId="LiveId" clId="{5CB25B10-5B1C-4017-B167-ED3104435743}" dt="2024-05-27T07:32:32.973" v="8676"/>
          <ac:cxnSpMkLst>
            <pc:docMk/>
            <pc:sldMk cId="1556678624" sldId="971"/>
            <ac:cxnSpMk id="24" creationId="{6DAB1754-5211-5C5D-B191-16E4BE0EA832}"/>
          </ac:cxnSpMkLst>
        </pc:cxnChg>
        <pc:cxnChg chg="mod">
          <ac:chgData name="Phillip Kaufman" userId="c001b2a046940d7c" providerId="LiveId" clId="{5CB25B10-5B1C-4017-B167-ED3104435743}" dt="2024-05-27T07:32:32.973" v="8676"/>
          <ac:cxnSpMkLst>
            <pc:docMk/>
            <pc:sldMk cId="1556678624" sldId="971"/>
            <ac:cxnSpMk id="25" creationId="{9F9F5820-3895-8CE5-737F-FEB512867F55}"/>
          </ac:cxnSpMkLst>
        </pc:cxnChg>
        <pc:cxnChg chg="mod">
          <ac:chgData name="Phillip Kaufman" userId="c001b2a046940d7c" providerId="LiveId" clId="{5CB25B10-5B1C-4017-B167-ED3104435743}" dt="2024-05-27T07:32:32.973" v="8676"/>
          <ac:cxnSpMkLst>
            <pc:docMk/>
            <pc:sldMk cId="1556678624" sldId="971"/>
            <ac:cxnSpMk id="26" creationId="{DAD6437C-8672-B5CD-714C-AD195C778C83}"/>
          </ac:cxnSpMkLst>
        </pc:cxnChg>
        <pc:cxnChg chg="mod">
          <ac:chgData name="Phillip Kaufman" userId="c001b2a046940d7c" providerId="LiveId" clId="{5CB25B10-5B1C-4017-B167-ED3104435743}" dt="2024-05-27T07:32:32.973" v="8676"/>
          <ac:cxnSpMkLst>
            <pc:docMk/>
            <pc:sldMk cId="1556678624" sldId="971"/>
            <ac:cxnSpMk id="27" creationId="{494E3338-707B-09C1-79F9-68B770D303B2}"/>
          </ac:cxnSpMkLst>
        </pc:cxnChg>
        <pc:cxnChg chg="mod">
          <ac:chgData name="Phillip Kaufman" userId="c001b2a046940d7c" providerId="LiveId" clId="{5CB25B10-5B1C-4017-B167-ED3104435743}" dt="2024-05-27T07:32:32.973" v="8676"/>
          <ac:cxnSpMkLst>
            <pc:docMk/>
            <pc:sldMk cId="1556678624" sldId="971"/>
            <ac:cxnSpMk id="28" creationId="{7579885A-D457-4C2D-A574-CF5950306335}"/>
          </ac:cxnSpMkLst>
        </pc:cxnChg>
        <pc:cxnChg chg="mod">
          <ac:chgData name="Phillip Kaufman" userId="c001b2a046940d7c" providerId="LiveId" clId="{5CB25B10-5B1C-4017-B167-ED3104435743}" dt="2024-05-27T07:32:32.973" v="8676"/>
          <ac:cxnSpMkLst>
            <pc:docMk/>
            <pc:sldMk cId="1556678624" sldId="971"/>
            <ac:cxnSpMk id="29" creationId="{FE8F8A95-4602-DB6F-48CE-B3A641D61BDD}"/>
          </ac:cxnSpMkLst>
        </pc:cxnChg>
        <pc:cxnChg chg="mod">
          <ac:chgData name="Phillip Kaufman" userId="c001b2a046940d7c" providerId="LiveId" clId="{5CB25B10-5B1C-4017-B167-ED3104435743}" dt="2024-05-30T06:21:46.748" v="9593"/>
          <ac:cxnSpMkLst>
            <pc:docMk/>
            <pc:sldMk cId="1556678624" sldId="971"/>
            <ac:cxnSpMk id="30" creationId="{F4D66924-A90A-5D8A-9880-B16250DBAD7B}"/>
          </ac:cxnSpMkLst>
        </pc:cxnChg>
        <pc:cxnChg chg="mod">
          <ac:chgData name="Phillip Kaufman" userId="c001b2a046940d7c" providerId="LiveId" clId="{5CB25B10-5B1C-4017-B167-ED3104435743}" dt="2024-05-18T02:57:18.576" v="2626"/>
          <ac:cxnSpMkLst>
            <pc:docMk/>
            <pc:sldMk cId="1556678624" sldId="971"/>
            <ac:cxnSpMk id="30" creationId="{F9AC8554-6F44-4E3D-8026-03E07F027899}"/>
          </ac:cxnSpMkLst>
        </pc:cxnChg>
        <pc:cxnChg chg="mod">
          <ac:chgData name="Phillip Kaufman" userId="c001b2a046940d7c" providerId="LiveId" clId="{5CB25B10-5B1C-4017-B167-ED3104435743}" dt="2024-05-30T06:21:46.748" v="9593"/>
          <ac:cxnSpMkLst>
            <pc:docMk/>
            <pc:sldMk cId="1556678624" sldId="971"/>
            <ac:cxnSpMk id="31" creationId="{51D49B17-DA94-6158-5D3F-4F54CD04197A}"/>
          </ac:cxnSpMkLst>
        </pc:cxnChg>
        <pc:cxnChg chg="mod">
          <ac:chgData name="Phillip Kaufman" userId="c001b2a046940d7c" providerId="LiveId" clId="{5CB25B10-5B1C-4017-B167-ED3104435743}" dt="2024-05-18T02:57:18.576" v="2626"/>
          <ac:cxnSpMkLst>
            <pc:docMk/>
            <pc:sldMk cId="1556678624" sldId="971"/>
            <ac:cxnSpMk id="31" creationId="{888BD61E-20C8-0A11-80AE-DE1BE69D2837}"/>
          </ac:cxnSpMkLst>
        </pc:cxnChg>
        <pc:cxnChg chg="mod">
          <ac:chgData name="Phillip Kaufman" userId="c001b2a046940d7c" providerId="LiveId" clId="{5CB25B10-5B1C-4017-B167-ED3104435743}" dt="2024-05-18T02:57:18.576" v="2626"/>
          <ac:cxnSpMkLst>
            <pc:docMk/>
            <pc:sldMk cId="1556678624" sldId="971"/>
            <ac:cxnSpMk id="32" creationId="{17FBDF03-4BC4-8C38-C200-2DFC4146CE50}"/>
          </ac:cxnSpMkLst>
        </pc:cxnChg>
        <pc:cxnChg chg="mod">
          <ac:chgData name="Phillip Kaufman" userId="c001b2a046940d7c" providerId="LiveId" clId="{5CB25B10-5B1C-4017-B167-ED3104435743}" dt="2024-05-30T06:21:46.748" v="9593"/>
          <ac:cxnSpMkLst>
            <pc:docMk/>
            <pc:sldMk cId="1556678624" sldId="971"/>
            <ac:cxnSpMk id="32" creationId="{1C387EBB-FD0E-2061-41CE-60C3D7F88588}"/>
          </ac:cxnSpMkLst>
        </pc:cxnChg>
        <pc:cxnChg chg="mod">
          <ac:chgData name="Phillip Kaufman" userId="c001b2a046940d7c" providerId="LiveId" clId="{5CB25B10-5B1C-4017-B167-ED3104435743}" dt="2024-05-30T06:21:46.748" v="9593"/>
          <ac:cxnSpMkLst>
            <pc:docMk/>
            <pc:sldMk cId="1556678624" sldId="971"/>
            <ac:cxnSpMk id="33" creationId="{8F12CC82-9A29-5080-D35A-326412DF0DA1}"/>
          </ac:cxnSpMkLst>
        </pc:cxnChg>
        <pc:cxnChg chg="mod">
          <ac:chgData name="Phillip Kaufman" userId="c001b2a046940d7c" providerId="LiveId" clId="{5CB25B10-5B1C-4017-B167-ED3104435743}" dt="2024-05-18T02:57:18.576" v="2626"/>
          <ac:cxnSpMkLst>
            <pc:docMk/>
            <pc:sldMk cId="1556678624" sldId="971"/>
            <ac:cxnSpMk id="33" creationId="{F74242A1-BB81-6194-19CD-53409482EB81}"/>
          </ac:cxnSpMkLst>
        </pc:cxnChg>
        <pc:cxnChg chg="mod">
          <ac:chgData name="Phillip Kaufman" userId="c001b2a046940d7c" providerId="LiveId" clId="{5CB25B10-5B1C-4017-B167-ED3104435743}" dt="2024-05-30T06:21:46.748" v="9593"/>
          <ac:cxnSpMkLst>
            <pc:docMk/>
            <pc:sldMk cId="1556678624" sldId="971"/>
            <ac:cxnSpMk id="34" creationId="{0D0E970C-0F9B-FFCC-F2F6-A892B476B9CB}"/>
          </ac:cxnSpMkLst>
        </pc:cxnChg>
        <pc:cxnChg chg="mod">
          <ac:chgData name="Phillip Kaufman" userId="c001b2a046940d7c" providerId="LiveId" clId="{5CB25B10-5B1C-4017-B167-ED3104435743}" dt="2024-05-18T02:57:18.576" v="2626"/>
          <ac:cxnSpMkLst>
            <pc:docMk/>
            <pc:sldMk cId="1556678624" sldId="971"/>
            <ac:cxnSpMk id="34" creationId="{EAB40DF8-D021-05E7-E812-07A1455A61BF}"/>
          </ac:cxnSpMkLst>
        </pc:cxnChg>
        <pc:cxnChg chg="mod">
          <ac:chgData name="Phillip Kaufman" userId="c001b2a046940d7c" providerId="LiveId" clId="{5CB25B10-5B1C-4017-B167-ED3104435743}" dt="2024-05-18T02:57:18.576" v="2626"/>
          <ac:cxnSpMkLst>
            <pc:docMk/>
            <pc:sldMk cId="1556678624" sldId="971"/>
            <ac:cxnSpMk id="35" creationId="{45A02A72-83CA-1AC4-5C41-9DE39766C7ED}"/>
          </ac:cxnSpMkLst>
        </pc:cxnChg>
        <pc:cxnChg chg="mod">
          <ac:chgData name="Phillip Kaufman" userId="c001b2a046940d7c" providerId="LiveId" clId="{5CB25B10-5B1C-4017-B167-ED3104435743}" dt="2024-05-30T06:21:46.748" v="9593"/>
          <ac:cxnSpMkLst>
            <pc:docMk/>
            <pc:sldMk cId="1556678624" sldId="971"/>
            <ac:cxnSpMk id="35" creationId="{EE97BB72-C787-CCE2-339C-7224E909D5D7}"/>
          </ac:cxnSpMkLst>
        </pc:cxnChg>
        <pc:cxnChg chg="mod">
          <ac:chgData name="Phillip Kaufman" userId="c001b2a046940d7c" providerId="LiveId" clId="{5CB25B10-5B1C-4017-B167-ED3104435743}" dt="2024-05-18T02:57:18.576" v="2626"/>
          <ac:cxnSpMkLst>
            <pc:docMk/>
            <pc:sldMk cId="1556678624" sldId="971"/>
            <ac:cxnSpMk id="36" creationId="{D15E26F3-D137-FD40-1FAA-4D779A0B1D35}"/>
          </ac:cxnSpMkLst>
        </pc:cxnChg>
        <pc:cxnChg chg="mod">
          <ac:chgData name="Phillip Kaufman" userId="c001b2a046940d7c" providerId="LiveId" clId="{5CB25B10-5B1C-4017-B167-ED3104435743}" dt="2024-05-30T06:21:46.748" v="9593"/>
          <ac:cxnSpMkLst>
            <pc:docMk/>
            <pc:sldMk cId="1556678624" sldId="971"/>
            <ac:cxnSpMk id="36" creationId="{EA5ECECE-9C9A-4C76-7476-01E835702087}"/>
          </ac:cxnSpMkLst>
        </pc:cxnChg>
        <pc:cxnChg chg="mod">
          <ac:chgData name="Phillip Kaufman" userId="c001b2a046940d7c" providerId="LiveId" clId="{5CB25B10-5B1C-4017-B167-ED3104435743}" dt="2024-05-30T06:21:46.748" v="9593"/>
          <ac:cxnSpMkLst>
            <pc:docMk/>
            <pc:sldMk cId="1556678624" sldId="971"/>
            <ac:cxnSpMk id="37" creationId="{57A352D2-2687-9DF4-B8C0-CEBDA3A609F4}"/>
          </ac:cxnSpMkLst>
        </pc:cxnChg>
        <pc:cxnChg chg="mod">
          <ac:chgData name="Phillip Kaufman" userId="c001b2a046940d7c" providerId="LiveId" clId="{5CB25B10-5B1C-4017-B167-ED3104435743}" dt="2024-05-18T02:57:18.576" v="2626"/>
          <ac:cxnSpMkLst>
            <pc:docMk/>
            <pc:sldMk cId="1556678624" sldId="971"/>
            <ac:cxnSpMk id="37" creationId="{9A799C38-1743-B844-81D2-557EA45120F6}"/>
          </ac:cxnSpMkLst>
        </pc:cxnChg>
        <pc:cxnChg chg="mod">
          <ac:chgData name="Phillip Kaufman" userId="c001b2a046940d7c" providerId="LiveId" clId="{5CB25B10-5B1C-4017-B167-ED3104435743}" dt="2024-05-18T02:57:18.576" v="2626"/>
          <ac:cxnSpMkLst>
            <pc:docMk/>
            <pc:sldMk cId="1556678624" sldId="971"/>
            <ac:cxnSpMk id="38" creationId="{2094996A-B86F-A407-B422-10F908879823}"/>
          </ac:cxnSpMkLst>
        </pc:cxnChg>
        <pc:cxnChg chg="mod">
          <ac:chgData name="Phillip Kaufman" userId="c001b2a046940d7c" providerId="LiveId" clId="{5CB25B10-5B1C-4017-B167-ED3104435743}" dt="2024-05-30T06:21:46.748" v="9593"/>
          <ac:cxnSpMkLst>
            <pc:docMk/>
            <pc:sldMk cId="1556678624" sldId="971"/>
            <ac:cxnSpMk id="38" creationId="{D847A360-9ABA-21AC-D00E-B4149C672993}"/>
          </ac:cxnSpMkLst>
        </pc:cxnChg>
        <pc:cxnChg chg="mod">
          <ac:chgData name="Phillip Kaufman" userId="c001b2a046940d7c" providerId="LiveId" clId="{5CB25B10-5B1C-4017-B167-ED3104435743}" dt="2024-05-30T06:21:46.748" v="9593"/>
          <ac:cxnSpMkLst>
            <pc:docMk/>
            <pc:sldMk cId="1556678624" sldId="971"/>
            <ac:cxnSpMk id="39" creationId="{5911B6CD-97CD-C67B-A32F-B6AA16588C56}"/>
          </ac:cxnSpMkLst>
        </pc:cxnChg>
        <pc:cxnChg chg="mod">
          <ac:chgData name="Phillip Kaufman" userId="c001b2a046940d7c" providerId="LiveId" clId="{5CB25B10-5B1C-4017-B167-ED3104435743}" dt="2024-05-18T02:57:18.576" v="2626"/>
          <ac:cxnSpMkLst>
            <pc:docMk/>
            <pc:sldMk cId="1556678624" sldId="971"/>
            <ac:cxnSpMk id="39" creationId="{C059BB86-B5C9-40D2-19CD-F4696B11F91B}"/>
          </ac:cxnSpMkLst>
        </pc:cxnChg>
        <pc:cxnChg chg="mod">
          <ac:chgData name="Phillip Kaufman" userId="c001b2a046940d7c" providerId="LiveId" clId="{5CB25B10-5B1C-4017-B167-ED3104435743}" dt="2024-05-30T06:21:46.748" v="9593"/>
          <ac:cxnSpMkLst>
            <pc:docMk/>
            <pc:sldMk cId="1556678624" sldId="971"/>
            <ac:cxnSpMk id="40" creationId="{5B78E007-82B6-5481-3DF5-74ADD4F9E856}"/>
          </ac:cxnSpMkLst>
        </pc:cxnChg>
        <pc:cxnChg chg="mod">
          <ac:chgData name="Phillip Kaufman" userId="c001b2a046940d7c" providerId="LiveId" clId="{5CB25B10-5B1C-4017-B167-ED3104435743}" dt="2024-05-18T02:57:18.576" v="2626"/>
          <ac:cxnSpMkLst>
            <pc:docMk/>
            <pc:sldMk cId="1556678624" sldId="971"/>
            <ac:cxnSpMk id="40" creationId="{889F4E2A-665B-AD1A-B770-EE541923A165}"/>
          </ac:cxnSpMkLst>
        </pc:cxnChg>
        <pc:cxnChg chg="mod">
          <ac:chgData name="Phillip Kaufman" userId="c001b2a046940d7c" providerId="LiveId" clId="{5CB25B10-5B1C-4017-B167-ED3104435743}" dt="2024-05-18T02:57:18.576" v="2626"/>
          <ac:cxnSpMkLst>
            <pc:docMk/>
            <pc:sldMk cId="1556678624" sldId="971"/>
            <ac:cxnSpMk id="41" creationId="{3C716775-9AFD-F86E-2D06-51514BED07C3}"/>
          </ac:cxnSpMkLst>
        </pc:cxnChg>
        <pc:cxnChg chg="mod">
          <ac:chgData name="Phillip Kaufman" userId="c001b2a046940d7c" providerId="LiveId" clId="{5CB25B10-5B1C-4017-B167-ED3104435743}" dt="2024-05-30T06:21:46.748" v="9593"/>
          <ac:cxnSpMkLst>
            <pc:docMk/>
            <pc:sldMk cId="1556678624" sldId="971"/>
            <ac:cxnSpMk id="41" creationId="{C19F0AD8-9BE5-CE5D-B8F7-869718500DB3}"/>
          </ac:cxnSpMkLst>
        </pc:cxnChg>
        <pc:cxnChg chg="mod">
          <ac:chgData name="Phillip Kaufman" userId="c001b2a046940d7c" providerId="LiveId" clId="{5CB25B10-5B1C-4017-B167-ED3104435743}" dt="2024-05-30T06:21:46.748" v="9593"/>
          <ac:cxnSpMkLst>
            <pc:docMk/>
            <pc:sldMk cId="1556678624" sldId="971"/>
            <ac:cxnSpMk id="42" creationId="{1FABBC4E-8BF8-3493-5BDF-293ABF09B50E}"/>
          </ac:cxnSpMkLst>
        </pc:cxnChg>
        <pc:cxnChg chg="mod">
          <ac:chgData name="Phillip Kaufman" userId="c001b2a046940d7c" providerId="LiveId" clId="{5CB25B10-5B1C-4017-B167-ED3104435743}" dt="2024-05-18T02:57:18.576" v="2626"/>
          <ac:cxnSpMkLst>
            <pc:docMk/>
            <pc:sldMk cId="1556678624" sldId="971"/>
            <ac:cxnSpMk id="42" creationId="{53000E31-C4F6-2D01-E42A-E4F8EE7C3581}"/>
          </ac:cxnSpMkLst>
        </pc:cxnChg>
        <pc:cxnChg chg="mod">
          <ac:chgData name="Phillip Kaufman" userId="c001b2a046940d7c" providerId="LiveId" clId="{5CB25B10-5B1C-4017-B167-ED3104435743}" dt="2024-05-18T02:57:18.576" v="2626"/>
          <ac:cxnSpMkLst>
            <pc:docMk/>
            <pc:sldMk cId="1556678624" sldId="971"/>
            <ac:cxnSpMk id="43" creationId="{97E583DF-10B5-BCB3-E18A-AAB3776C716F}"/>
          </ac:cxnSpMkLst>
        </pc:cxnChg>
        <pc:cxnChg chg="mod">
          <ac:chgData name="Phillip Kaufman" userId="c001b2a046940d7c" providerId="LiveId" clId="{5CB25B10-5B1C-4017-B167-ED3104435743}" dt="2024-05-30T06:21:46.748" v="9593"/>
          <ac:cxnSpMkLst>
            <pc:docMk/>
            <pc:sldMk cId="1556678624" sldId="971"/>
            <ac:cxnSpMk id="43" creationId="{B35E400F-1654-A996-001E-8D16DCC80C46}"/>
          </ac:cxnSpMkLst>
        </pc:cxnChg>
        <pc:cxnChg chg="mod">
          <ac:chgData name="Phillip Kaufman" userId="c001b2a046940d7c" providerId="LiveId" clId="{5CB25B10-5B1C-4017-B167-ED3104435743}" dt="2024-05-18T02:57:18.576" v="2626"/>
          <ac:cxnSpMkLst>
            <pc:docMk/>
            <pc:sldMk cId="1556678624" sldId="971"/>
            <ac:cxnSpMk id="44" creationId="{44AE38C6-C6E6-9C5B-BC0F-CBA5BEFABE85}"/>
          </ac:cxnSpMkLst>
        </pc:cxnChg>
        <pc:cxnChg chg="mod">
          <ac:chgData name="Phillip Kaufman" userId="c001b2a046940d7c" providerId="LiveId" clId="{5CB25B10-5B1C-4017-B167-ED3104435743}" dt="2024-05-30T06:21:46.748" v="9593"/>
          <ac:cxnSpMkLst>
            <pc:docMk/>
            <pc:sldMk cId="1556678624" sldId="971"/>
            <ac:cxnSpMk id="44" creationId="{F87E9C7A-A809-DADE-0DE2-1C194782052D}"/>
          </ac:cxnSpMkLst>
        </pc:cxnChg>
        <pc:cxnChg chg="mod">
          <ac:chgData name="Phillip Kaufman" userId="c001b2a046940d7c" providerId="LiveId" clId="{5CB25B10-5B1C-4017-B167-ED3104435743}" dt="2024-05-18T02:57:18.576" v="2626"/>
          <ac:cxnSpMkLst>
            <pc:docMk/>
            <pc:sldMk cId="1556678624" sldId="971"/>
            <ac:cxnSpMk id="45" creationId="{305A5A3D-9CFE-EE24-361B-814F474E1ACC}"/>
          </ac:cxnSpMkLst>
        </pc:cxnChg>
        <pc:cxnChg chg="mod">
          <ac:chgData name="Phillip Kaufman" userId="c001b2a046940d7c" providerId="LiveId" clId="{5CB25B10-5B1C-4017-B167-ED3104435743}" dt="2024-05-30T06:21:46.748" v="9593"/>
          <ac:cxnSpMkLst>
            <pc:docMk/>
            <pc:sldMk cId="1556678624" sldId="971"/>
            <ac:cxnSpMk id="45" creationId="{9234203D-647E-4E4A-E4A4-8B549F9124D9}"/>
          </ac:cxnSpMkLst>
        </pc:cxnChg>
        <pc:cxnChg chg="mod">
          <ac:chgData name="Phillip Kaufman" userId="c001b2a046940d7c" providerId="LiveId" clId="{5CB25B10-5B1C-4017-B167-ED3104435743}" dt="2024-05-30T06:21:46.748" v="9593"/>
          <ac:cxnSpMkLst>
            <pc:docMk/>
            <pc:sldMk cId="1556678624" sldId="971"/>
            <ac:cxnSpMk id="46" creationId="{35EC086C-4D3E-42FD-0601-7CF3F63A010C}"/>
          </ac:cxnSpMkLst>
        </pc:cxnChg>
        <pc:cxnChg chg="mod">
          <ac:chgData name="Phillip Kaufman" userId="c001b2a046940d7c" providerId="LiveId" clId="{5CB25B10-5B1C-4017-B167-ED3104435743}" dt="2024-05-18T02:57:18.576" v="2626"/>
          <ac:cxnSpMkLst>
            <pc:docMk/>
            <pc:sldMk cId="1556678624" sldId="971"/>
            <ac:cxnSpMk id="46" creationId="{8CF02914-3CED-9B79-56A8-A571EC7DED39}"/>
          </ac:cxnSpMkLst>
        </pc:cxnChg>
        <pc:cxnChg chg="mod">
          <ac:chgData name="Phillip Kaufman" userId="c001b2a046940d7c" providerId="LiveId" clId="{5CB25B10-5B1C-4017-B167-ED3104435743}" dt="2024-05-30T06:21:46.748" v="9593"/>
          <ac:cxnSpMkLst>
            <pc:docMk/>
            <pc:sldMk cId="1556678624" sldId="971"/>
            <ac:cxnSpMk id="47" creationId="{3C0067F2-042D-8E13-B22E-00C0D0E681D0}"/>
          </ac:cxnSpMkLst>
        </pc:cxnChg>
        <pc:cxnChg chg="mod">
          <ac:chgData name="Phillip Kaufman" userId="c001b2a046940d7c" providerId="LiveId" clId="{5CB25B10-5B1C-4017-B167-ED3104435743}" dt="2024-05-18T02:57:18.576" v="2626"/>
          <ac:cxnSpMkLst>
            <pc:docMk/>
            <pc:sldMk cId="1556678624" sldId="971"/>
            <ac:cxnSpMk id="47" creationId="{AEBA2D3C-CF03-515B-3E54-A897A3894F46}"/>
          </ac:cxnSpMkLst>
        </pc:cxnChg>
        <pc:cxnChg chg="mod">
          <ac:chgData name="Phillip Kaufman" userId="c001b2a046940d7c" providerId="LiveId" clId="{5CB25B10-5B1C-4017-B167-ED3104435743}" dt="2024-05-30T06:21:46.748" v="9593"/>
          <ac:cxnSpMkLst>
            <pc:docMk/>
            <pc:sldMk cId="1556678624" sldId="971"/>
            <ac:cxnSpMk id="48" creationId="{4CB0D05E-923E-99F1-84DB-CDCB15F5104C}"/>
          </ac:cxnSpMkLst>
        </pc:cxnChg>
        <pc:cxnChg chg="mod">
          <ac:chgData name="Phillip Kaufman" userId="c001b2a046940d7c" providerId="LiveId" clId="{5CB25B10-5B1C-4017-B167-ED3104435743}" dt="2024-05-18T02:57:18.576" v="2626"/>
          <ac:cxnSpMkLst>
            <pc:docMk/>
            <pc:sldMk cId="1556678624" sldId="971"/>
            <ac:cxnSpMk id="48" creationId="{5CAB9D39-1F67-5F4C-8A4A-D50CEA082AA1}"/>
          </ac:cxnSpMkLst>
        </pc:cxnChg>
        <pc:cxnChg chg="mod">
          <ac:chgData name="Phillip Kaufman" userId="c001b2a046940d7c" providerId="LiveId" clId="{5CB25B10-5B1C-4017-B167-ED3104435743}" dt="2024-05-18T02:57:18.576" v="2626"/>
          <ac:cxnSpMkLst>
            <pc:docMk/>
            <pc:sldMk cId="1556678624" sldId="971"/>
            <ac:cxnSpMk id="49" creationId="{55D1FE93-955E-3E06-B8F0-8DBD21A2EB87}"/>
          </ac:cxnSpMkLst>
        </pc:cxnChg>
        <pc:cxnChg chg="mod">
          <ac:chgData name="Phillip Kaufman" userId="c001b2a046940d7c" providerId="LiveId" clId="{5CB25B10-5B1C-4017-B167-ED3104435743}" dt="2024-05-30T06:21:46.748" v="9593"/>
          <ac:cxnSpMkLst>
            <pc:docMk/>
            <pc:sldMk cId="1556678624" sldId="971"/>
            <ac:cxnSpMk id="49" creationId="{C06C8378-AF6E-2913-E190-0E83BE4568A6}"/>
          </ac:cxnSpMkLst>
        </pc:cxnChg>
        <pc:cxnChg chg="mod">
          <ac:chgData name="Phillip Kaufman" userId="c001b2a046940d7c" providerId="LiveId" clId="{5CB25B10-5B1C-4017-B167-ED3104435743}" dt="2024-05-30T06:21:46.748" v="9593"/>
          <ac:cxnSpMkLst>
            <pc:docMk/>
            <pc:sldMk cId="1556678624" sldId="971"/>
            <ac:cxnSpMk id="50" creationId="{585F2A13-02A4-8047-DD88-ED4281730910}"/>
          </ac:cxnSpMkLst>
        </pc:cxnChg>
        <pc:cxnChg chg="mod">
          <ac:chgData name="Phillip Kaufman" userId="c001b2a046940d7c" providerId="LiveId" clId="{5CB25B10-5B1C-4017-B167-ED3104435743}" dt="2024-05-18T02:57:18.576" v="2626"/>
          <ac:cxnSpMkLst>
            <pc:docMk/>
            <pc:sldMk cId="1556678624" sldId="971"/>
            <ac:cxnSpMk id="50" creationId="{FBC342E1-2FF1-F588-B1FC-1B4A5BE61444}"/>
          </ac:cxnSpMkLst>
        </pc:cxnChg>
        <pc:cxnChg chg="mod">
          <ac:chgData name="Phillip Kaufman" userId="c001b2a046940d7c" providerId="LiveId" clId="{5CB25B10-5B1C-4017-B167-ED3104435743}" dt="2024-05-18T02:57:18.576" v="2626"/>
          <ac:cxnSpMkLst>
            <pc:docMk/>
            <pc:sldMk cId="1556678624" sldId="971"/>
            <ac:cxnSpMk id="51" creationId="{1B31E6C1-AD41-7C75-54EA-3BB8BDCFDCC6}"/>
          </ac:cxnSpMkLst>
        </pc:cxnChg>
        <pc:cxnChg chg="mod">
          <ac:chgData name="Phillip Kaufman" userId="c001b2a046940d7c" providerId="LiveId" clId="{5CB25B10-5B1C-4017-B167-ED3104435743}" dt="2024-05-30T06:21:46.748" v="9593"/>
          <ac:cxnSpMkLst>
            <pc:docMk/>
            <pc:sldMk cId="1556678624" sldId="971"/>
            <ac:cxnSpMk id="51" creationId="{CE01B49F-F579-90EA-301A-9E820B01E7B7}"/>
          </ac:cxnSpMkLst>
        </pc:cxnChg>
        <pc:cxnChg chg="mod">
          <ac:chgData name="Phillip Kaufman" userId="c001b2a046940d7c" providerId="LiveId" clId="{5CB25B10-5B1C-4017-B167-ED3104435743}" dt="2024-05-18T02:57:18.576" v="2626"/>
          <ac:cxnSpMkLst>
            <pc:docMk/>
            <pc:sldMk cId="1556678624" sldId="971"/>
            <ac:cxnSpMk id="52" creationId="{13E314FF-D74C-3BAB-2B0E-3E298385E0D0}"/>
          </ac:cxnSpMkLst>
        </pc:cxnChg>
        <pc:cxnChg chg="mod">
          <ac:chgData name="Phillip Kaufman" userId="c001b2a046940d7c" providerId="LiveId" clId="{5CB25B10-5B1C-4017-B167-ED3104435743}" dt="2024-05-30T06:21:46.748" v="9593"/>
          <ac:cxnSpMkLst>
            <pc:docMk/>
            <pc:sldMk cId="1556678624" sldId="971"/>
            <ac:cxnSpMk id="52" creationId="{8860D160-7F7C-0421-9F9D-92E7FFE07700}"/>
          </ac:cxnSpMkLst>
        </pc:cxnChg>
        <pc:cxnChg chg="mod">
          <ac:chgData name="Phillip Kaufman" userId="c001b2a046940d7c" providerId="LiveId" clId="{5CB25B10-5B1C-4017-B167-ED3104435743}" dt="2024-05-30T06:21:46.748" v="9593"/>
          <ac:cxnSpMkLst>
            <pc:docMk/>
            <pc:sldMk cId="1556678624" sldId="971"/>
            <ac:cxnSpMk id="53" creationId="{6DB4BB9B-FFFA-1555-AF84-143EBFEBBF91}"/>
          </ac:cxnSpMkLst>
        </pc:cxnChg>
        <pc:cxnChg chg="mod">
          <ac:chgData name="Phillip Kaufman" userId="c001b2a046940d7c" providerId="LiveId" clId="{5CB25B10-5B1C-4017-B167-ED3104435743}" dt="2024-05-18T02:57:18.576" v="2626"/>
          <ac:cxnSpMkLst>
            <pc:docMk/>
            <pc:sldMk cId="1556678624" sldId="971"/>
            <ac:cxnSpMk id="53" creationId="{F5B76FF3-901E-04FD-FB32-7011DBF4A8B2}"/>
          </ac:cxnSpMkLst>
        </pc:cxnChg>
        <pc:cxnChg chg="mod">
          <ac:chgData name="Phillip Kaufman" userId="c001b2a046940d7c" providerId="LiveId" clId="{5CB25B10-5B1C-4017-B167-ED3104435743}" dt="2024-05-18T02:57:18.576" v="2626"/>
          <ac:cxnSpMkLst>
            <pc:docMk/>
            <pc:sldMk cId="1556678624" sldId="971"/>
            <ac:cxnSpMk id="54" creationId="{63697F87-5604-0C32-9100-D6E52C18BE60}"/>
          </ac:cxnSpMkLst>
        </pc:cxnChg>
        <pc:cxnChg chg="mod">
          <ac:chgData name="Phillip Kaufman" userId="c001b2a046940d7c" providerId="LiveId" clId="{5CB25B10-5B1C-4017-B167-ED3104435743}" dt="2024-05-30T06:21:46.748" v="9593"/>
          <ac:cxnSpMkLst>
            <pc:docMk/>
            <pc:sldMk cId="1556678624" sldId="971"/>
            <ac:cxnSpMk id="54" creationId="{BDD837C7-05D6-E5BD-9C64-5849BA7E1D16}"/>
          </ac:cxnSpMkLst>
        </pc:cxnChg>
        <pc:cxnChg chg="mod">
          <ac:chgData name="Phillip Kaufman" userId="c001b2a046940d7c" providerId="LiveId" clId="{5CB25B10-5B1C-4017-B167-ED3104435743}" dt="2024-05-18T02:57:18.576" v="2626"/>
          <ac:cxnSpMkLst>
            <pc:docMk/>
            <pc:sldMk cId="1556678624" sldId="971"/>
            <ac:cxnSpMk id="55" creationId="{CF885EDD-E16D-B95A-DCD4-A7524774885E}"/>
          </ac:cxnSpMkLst>
        </pc:cxnChg>
        <pc:cxnChg chg="mod">
          <ac:chgData name="Phillip Kaufman" userId="c001b2a046940d7c" providerId="LiveId" clId="{5CB25B10-5B1C-4017-B167-ED3104435743}" dt="2024-05-18T02:57:18.576" v="2626"/>
          <ac:cxnSpMkLst>
            <pc:docMk/>
            <pc:sldMk cId="1556678624" sldId="971"/>
            <ac:cxnSpMk id="56" creationId="{D35C36EB-658B-BED6-2CF4-36B94DAA7B86}"/>
          </ac:cxnSpMkLst>
        </pc:cxnChg>
        <pc:cxnChg chg="mod">
          <ac:chgData name="Phillip Kaufman" userId="c001b2a046940d7c" providerId="LiveId" clId="{5CB25B10-5B1C-4017-B167-ED3104435743}" dt="2024-05-18T02:57:18.576" v="2626"/>
          <ac:cxnSpMkLst>
            <pc:docMk/>
            <pc:sldMk cId="1556678624" sldId="971"/>
            <ac:cxnSpMk id="57" creationId="{36AD83F2-09E6-6987-4197-54DDAB03DC15}"/>
          </ac:cxnSpMkLst>
        </pc:cxnChg>
        <pc:cxnChg chg="mod">
          <ac:chgData name="Phillip Kaufman" userId="c001b2a046940d7c" providerId="LiveId" clId="{5CB25B10-5B1C-4017-B167-ED3104435743}" dt="2024-05-18T02:57:18.576" v="2626"/>
          <ac:cxnSpMkLst>
            <pc:docMk/>
            <pc:sldMk cId="1556678624" sldId="971"/>
            <ac:cxnSpMk id="58" creationId="{E801C96D-5F0C-04AE-3271-35870F6C3351}"/>
          </ac:cxnSpMkLst>
        </pc:cxnChg>
        <pc:cxnChg chg="mod">
          <ac:chgData name="Phillip Kaufman" userId="c001b2a046940d7c" providerId="LiveId" clId="{5CB25B10-5B1C-4017-B167-ED3104435743}" dt="2024-05-18T02:57:18.576" v="2626"/>
          <ac:cxnSpMkLst>
            <pc:docMk/>
            <pc:sldMk cId="1556678624" sldId="971"/>
            <ac:cxnSpMk id="59" creationId="{93318CA7-F520-1E69-343A-81AAC3B5FD45}"/>
          </ac:cxnSpMkLst>
        </pc:cxnChg>
        <pc:cxnChg chg="mod">
          <ac:chgData name="Phillip Kaufman" userId="c001b2a046940d7c" providerId="LiveId" clId="{5CB25B10-5B1C-4017-B167-ED3104435743}" dt="2024-05-18T02:57:18.576" v="2626"/>
          <ac:cxnSpMkLst>
            <pc:docMk/>
            <pc:sldMk cId="1556678624" sldId="971"/>
            <ac:cxnSpMk id="60" creationId="{469968A1-5AA7-D8F1-0AC9-4038BA161EA7}"/>
          </ac:cxnSpMkLst>
        </pc:cxnChg>
        <pc:cxnChg chg="mod">
          <ac:chgData name="Phillip Kaufman" userId="c001b2a046940d7c" providerId="LiveId" clId="{5CB25B10-5B1C-4017-B167-ED3104435743}" dt="2024-05-30T06:21:46.748" v="9593"/>
          <ac:cxnSpMkLst>
            <pc:docMk/>
            <pc:sldMk cId="1556678624" sldId="971"/>
            <ac:cxnSpMk id="64" creationId="{A7447C2F-C482-3C9E-57B6-74FEB29D8037}"/>
          </ac:cxnSpMkLst>
        </pc:cxnChg>
        <pc:cxnChg chg="mod">
          <ac:chgData name="Phillip Kaufman" userId="c001b2a046940d7c" providerId="LiveId" clId="{5CB25B10-5B1C-4017-B167-ED3104435743}" dt="2024-05-18T02:57:18.576" v="2626"/>
          <ac:cxnSpMkLst>
            <pc:docMk/>
            <pc:sldMk cId="1556678624" sldId="971"/>
            <ac:cxnSpMk id="64" creationId="{C13B604C-239F-C351-530C-BB89D132A05B}"/>
          </ac:cxnSpMkLst>
        </pc:cxnChg>
        <pc:cxnChg chg="mod">
          <ac:chgData name="Phillip Kaufman" userId="c001b2a046940d7c" providerId="LiveId" clId="{5CB25B10-5B1C-4017-B167-ED3104435743}" dt="2024-05-18T02:57:18.576" v="2626"/>
          <ac:cxnSpMkLst>
            <pc:docMk/>
            <pc:sldMk cId="1556678624" sldId="971"/>
            <ac:cxnSpMk id="65" creationId="{3A56E003-A0F7-252A-A781-8C8E34722318}"/>
          </ac:cxnSpMkLst>
        </pc:cxnChg>
        <pc:cxnChg chg="mod">
          <ac:chgData name="Phillip Kaufman" userId="c001b2a046940d7c" providerId="LiveId" clId="{5CB25B10-5B1C-4017-B167-ED3104435743}" dt="2024-05-30T06:21:46.748" v="9593"/>
          <ac:cxnSpMkLst>
            <pc:docMk/>
            <pc:sldMk cId="1556678624" sldId="971"/>
            <ac:cxnSpMk id="65" creationId="{4F6E7E77-14D1-069C-EDC7-668F234F4D5C}"/>
          </ac:cxnSpMkLst>
        </pc:cxnChg>
        <pc:cxnChg chg="mod">
          <ac:chgData name="Phillip Kaufman" userId="c001b2a046940d7c" providerId="LiveId" clId="{5CB25B10-5B1C-4017-B167-ED3104435743}" dt="2024-05-27T07:32:32.973" v="8676"/>
          <ac:cxnSpMkLst>
            <pc:docMk/>
            <pc:sldMk cId="1556678624" sldId="971"/>
            <ac:cxnSpMk id="66" creationId="{224848EB-FFFF-722C-1EEC-913569A1D8AA}"/>
          </ac:cxnSpMkLst>
        </pc:cxnChg>
        <pc:cxnChg chg="mod">
          <ac:chgData name="Phillip Kaufman" userId="c001b2a046940d7c" providerId="LiveId" clId="{5CB25B10-5B1C-4017-B167-ED3104435743}" dt="2024-05-27T07:32:32.973" v="8676"/>
          <ac:cxnSpMkLst>
            <pc:docMk/>
            <pc:sldMk cId="1556678624" sldId="971"/>
            <ac:cxnSpMk id="68" creationId="{71634143-E373-E2FF-6023-7E1A0EA5F646}"/>
          </ac:cxnSpMkLst>
        </pc:cxnChg>
        <pc:cxnChg chg="mod">
          <ac:chgData name="Phillip Kaufman" userId="c001b2a046940d7c" providerId="LiveId" clId="{5CB25B10-5B1C-4017-B167-ED3104435743}" dt="2024-05-27T07:32:32.973" v="8676"/>
          <ac:cxnSpMkLst>
            <pc:docMk/>
            <pc:sldMk cId="1556678624" sldId="971"/>
            <ac:cxnSpMk id="69" creationId="{634BE136-3AF3-384E-C234-B499C542E01B}"/>
          </ac:cxnSpMkLst>
        </pc:cxnChg>
        <pc:cxnChg chg="mod">
          <ac:chgData name="Phillip Kaufman" userId="c001b2a046940d7c" providerId="LiveId" clId="{5CB25B10-5B1C-4017-B167-ED3104435743}" dt="2024-05-27T07:32:32.973" v="8676"/>
          <ac:cxnSpMkLst>
            <pc:docMk/>
            <pc:sldMk cId="1556678624" sldId="971"/>
            <ac:cxnSpMk id="70" creationId="{0C02A3FA-7B67-05F5-2E97-7A6063E6F98A}"/>
          </ac:cxnSpMkLst>
        </pc:cxnChg>
        <pc:cxnChg chg="mod">
          <ac:chgData name="Phillip Kaufman" userId="c001b2a046940d7c" providerId="LiveId" clId="{5CB25B10-5B1C-4017-B167-ED3104435743}" dt="2024-05-27T07:32:32.973" v="8676"/>
          <ac:cxnSpMkLst>
            <pc:docMk/>
            <pc:sldMk cId="1556678624" sldId="971"/>
            <ac:cxnSpMk id="71" creationId="{5CAF3AA3-6E32-6C14-75ED-2EE286B273BF}"/>
          </ac:cxnSpMkLst>
        </pc:cxnChg>
        <pc:cxnChg chg="mod">
          <ac:chgData name="Phillip Kaufman" userId="c001b2a046940d7c" providerId="LiveId" clId="{5CB25B10-5B1C-4017-B167-ED3104435743}" dt="2024-05-27T07:32:32.973" v="8676"/>
          <ac:cxnSpMkLst>
            <pc:docMk/>
            <pc:sldMk cId="1556678624" sldId="971"/>
            <ac:cxnSpMk id="72" creationId="{A6F954A8-CA6F-7FA6-FBC6-B48F5C636AAA}"/>
          </ac:cxnSpMkLst>
        </pc:cxnChg>
        <pc:cxnChg chg="mod">
          <ac:chgData name="Phillip Kaufman" userId="c001b2a046940d7c" providerId="LiveId" clId="{5CB25B10-5B1C-4017-B167-ED3104435743}" dt="2024-05-27T07:32:32.973" v="8676"/>
          <ac:cxnSpMkLst>
            <pc:docMk/>
            <pc:sldMk cId="1556678624" sldId="971"/>
            <ac:cxnSpMk id="73" creationId="{EF134542-0CF1-0B00-FB1C-6AE14DDEF26C}"/>
          </ac:cxnSpMkLst>
        </pc:cxnChg>
        <pc:cxnChg chg="mod">
          <ac:chgData name="Phillip Kaufman" userId="c001b2a046940d7c" providerId="LiveId" clId="{5CB25B10-5B1C-4017-B167-ED3104435743}" dt="2024-05-27T07:32:32.973" v="8676"/>
          <ac:cxnSpMkLst>
            <pc:docMk/>
            <pc:sldMk cId="1556678624" sldId="971"/>
            <ac:cxnSpMk id="74" creationId="{45DBAE8B-FFDF-229A-EFE1-453E16D650D0}"/>
          </ac:cxnSpMkLst>
        </pc:cxnChg>
        <pc:cxnChg chg="mod">
          <ac:chgData name="Phillip Kaufman" userId="c001b2a046940d7c" providerId="LiveId" clId="{5CB25B10-5B1C-4017-B167-ED3104435743}" dt="2024-05-27T07:32:32.973" v="8676"/>
          <ac:cxnSpMkLst>
            <pc:docMk/>
            <pc:sldMk cId="1556678624" sldId="971"/>
            <ac:cxnSpMk id="75" creationId="{EAEE09E8-B71D-FEC5-19DD-4036440216D1}"/>
          </ac:cxnSpMkLst>
        </pc:cxnChg>
        <pc:cxnChg chg="mod">
          <ac:chgData name="Phillip Kaufman" userId="c001b2a046940d7c" providerId="LiveId" clId="{5CB25B10-5B1C-4017-B167-ED3104435743}" dt="2024-05-27T07:32:32.973" v="8676"/>
          <ac:cxnSpMkLst>
            <pc:docMk/>
            <pc:sldMk cId="1556678624" sldId="971"/>
            <ac:cxnSpMk id="76" creationId="{74961119-32C2-022A-6DC9-C1C1FD4FE168}"/>
          </ac:cxnSpMkLst>
        </pc:cxnChg>
        <pc:cxnChg chg="mod">
          <ac:chgData name="Phillip Kaufman" userId="c001b2a046940d7c" providerId="LiveId" clId="{5CB25B10-5B1C-4017-B167-ED3104435743}" dt="2024-05-27T07:32:32.973" v="8676"/>
          <ac:cxnSpMkLst>
            <pc:docMk/>
            <pc:sldMk cId="1556678624" sldId="971"/>
            <ac:cxnSpMk id="77" creationId="{A91F8FA6-01AF-21E5-A64C-C26B9FACA14D}"/>
          </ac:cxnSpMkLst>
        </pc:cxnChg>
        <pc:cxnChg chg="mod">
          <ac:chgData name="Phillip Kaufman" userId="c001b2a046940d7c" providerId="LiveId" clId="{5CB25B10-5B1C-4017-B167-ED3104435743}" dt="2024-05-27T07:32:32.973" v="8676"/>
          <ac:cxnSpMkLst>
            <pc:docMk/>
            <pc:sldMk cId="1556678624" sldId="971"/>
            <ac:cxnSpMk id="78" creationId="{85C7993B-7243-9F54-34C8-8BA49A3064FA}"/>
          </ac:cxnSpMkLst>
        </pc:cxnChg>
        <pc:cxnChg chg="mod">
          <ac:chgData name="Phillip Kaufman" userId="c001b2a046940d7c" providerId="LiveId" clId="{5CB25B10-5B1C-4017-B167-ED3104435743}" dt="2024-05-27T07:32:32.973" v="8676"/>
          <ac:cxnSpMkLst>
            <pc:docMk/>
            <pc:sldMk cId="1556678624" sldId="971"/>
            <ac:cxnSpMk id="79" creationId="{E8069E43-FBB9-6AFC-64CE-7158CD572332}"/>
          </ac:cxnSpMkLst>
        </pc:cxnChg>
        <pc:cxnChg chg="mod">
          <ac:chgData name="Phillip Kaufman" userId="c001b2a046940d7c" providerId="LiveId" clId="{5CB25B10-5B1C-4017-B167-ED3104435743}" dt="2024-05-27T07:32:32.973" v="8676"/>
          <ac:cxnSpMkLst>
            <pc:docMk/>
            <pc:sldMk cId="1556678624" sldId="971"/>
            <ac:cxnSpMk id="80" creationId="{3CFE4FC2-F17D-6BE9-7235-0CBE64A4DCB2}"/>
          </ac:cxnSpMkLst>
        </pc:cxnChg>
        <pc:cxnChg chg="mod">
          <ac:chgData name="Phillip Kaufman" userId="c001b2a046940d7c" providerId="LiveId" clId="{5CB25B10-5B1C-4017-B167-ED3104435743}" dt="2024-05-27T07:32:32.973" v="8676"/>
          <ac:cxnSpMkLst>
            <pc:docMk/>
            <pc:sldMk cId="1556678624" sldId="971"/>
            <ac:cxnSpMk id="81" creationId="{BF87F4EF-4A7C-8318-3253-423A9F0F3BAC}"/>
          </ac:cxnSpMkLst>
        </pc:cxnChg>
        <pc:cxnChg chg="mod">
          <ac:chgData name="Phillip Kaufman" userId="c001b2a046940d7c" providerId="LiveId" clId="{5CB25B10-5B1C-4017-B167-ED3104435743}" dt="2024-05-27T07:32:32.973" v="8676"/>
          <ac:cxnSpMkLst>
            <pc:docMk/>
            <pc:sldMk cId="1556678624" sldId="971"/>
            <ac:cxnSpMk id="82" creationId="{C52F0ED0-ADCE-15EE-BBE2-2E5D54AAC3D0}"/>
          </ac:cxnSpMkLst>
        </pc:cxnChg>
        <pc:cxnChg chg="mod">
          <ac:chgData name="Phillip Kaufman" userId="c001b2a046940d7c" providerId="LiveId" clId="{5CB25B10-5B1C-4017-B167-ED3104435743}" dt="2024-05-27T07:32:32.973" v="8676"/>
          <ac:cxnSpMkLst>
            <pc:docMk/>
            <pc:sldMk cId="1556678624" sldId="971"/>
            <ac:cxnSpMk id="83" creationId="{4143CCD7-BCAD-7041-417B-2EF41E1C2E85}"/>
          </ac:cxnSpMkLst>
        </pc:cxnChg>
        <pc:cxnChg chg="mod">
          <ac:chgData name="Phillip Kaufman" userId="c001b2a046940d7c" providerId="LiveId" clId="{5CB25B10-5B1C-4017-B167-ED3104435743}" dt="2024-05-27T07:32:32.973" v="8676"/>
          <ac:cxnSpMkLst>
            <pc:docMk/>
            <pc:sldMk cId="1556678624" sldId="971"/>
            <ac:cxnSpMk id="84" creationId="{5C77323F-2EDF-C0E6-8783-9749A7353F19}"/>
          </ac:cxnSpMkLst>
        </pc:cxnChg>
        <pc:cxnChg chg="mod">
          <ac:chgData name="Phillip Kaufman" userId="c001b2a046940d7c" providerId="LiveId" clId="{5CB25B10-5B1C-4017-B167-ED3104435743}" dt="2024-05-27T07:32:32.973" v="8676"/>
          <ac:cxnSpMkLst>
            <pc:docMk/>
            <pc:sldMk cId="1556678624" sldId="971"/>
            <ac:cxnSpMk id="85" creationId="{FD908AE9-1B24-7924-8497-FC32CF9EF93A}"/>
          </ac:cxnSpMkLst>
        </pc:cxnChg>
        <pc:cxnChg chg="mod">
          <ac:chgData name="Phillip Kaufman" userId="c001b2a046940d7c" providerId="LiveId" clId="{5CB25B10-5B1C-4017-B167-ED3104435743}" dt="2024-05-27T07:32:32.973" v="8676"/>
          <ac:cxnSpMkLst>
            <pc:docMk/>
            <pc:sldMk cId="1556678624" sldId="971"/>
            <ac:cxnSpMk id="86" creationId="{3EA8C9C2-04A4-3D86-4FF5-D71347595D27}"/>
          </ac:cxnSpMkLst>
        </pc:cxnChg>
        <pc:cxnChg chg="mod">
          <ac:chgData name="Phillip Kaufman" userId="c001b2a046940d7c" providerId="LiveId" clId="{5CB25B10-5B1C-4017-B167-ED3104435743}" dt="2024-05-27T07:32:32.973" v="8676"/>
          <ac:cxnSpMkLst>
            <pc:docMk/>
            <pc:sldMk cId="1556678624" sldId="971"/>
            <ac:cxnSpMk id="87" creationId="{E71010B2-8EE8-71C4-2F47-8A3B3B0564F4}"/>
          </ac:cxnSpMkLst>
        </pc:cxnChg>
        <pc:cxnChg chg="mod">
          <ac:chgData name="Phillip Kaufman" userId="c001b2a046940d7c" providerId="LiveId" clId="{5CB25B10-5B1C-4017-B167-ED3104435743}" dt="2024-05-27T07:32:32.973" v="8676"/>
          <ac:cxnSpMkLst>
            <pc:docMk/>
            <pc:sldMk cId="1556678624" sldId="971"/>
            <ac:cxnSpMk id="88" creationId="{BE58E259-7619-53BB-DE5D-9DA75E1CB902}"/>
          </ac:cxnSpMkLst>
        </pc:cxnChg>
        <pc:cxnChg chg="mod">
          <ac:chgData name="Phillip Kaufman" userId="c001b2a046940d7c" providerId="LiveId" clId="{5CB25B10-5B1C-4017-B167-ED3104435743}" dt="2024-05-27T07:32:32.973" v="8676"/>
          <ac:cxnSpMkLst>
            <pc:docMk/>
            <pc:sldMk cId="1556678624" sldId="971"/>
            <ac:cxnSpMk id="89" creationId="{E87C7BA4-BDC0-14AB-9289-4A4D91ABC22A}"/>
          </ac:cxnSpMkLst>
        </pc:cxnChg>
        <pc:cxnChg chg="mod">
          <ac:chgData name="Phillip Kaufman" userId="c001b2a046940d7c" providerId="LiveId" clId="{5CB25B10-5B1C-4017-B167-ED3104435743}" dt="2024-05-27T07:32:32.973" v="8676"/>
          <ac:cxnSpMkLst>
            <pc:docMk/>
            <pc:sldMk cId="1556678624" sldId="971"/>
            <ac:cxnSpMk id="90" creationId="{1BBF7495-F184-6B97-7B9E-7E9F351D7753}"/>
          </ac:cxnSpMkLst>
        </pc:cxnChg>
        <pc:cxnChg chg="mod">
          <ac:chgData name="Phillip Kaufman" userId="c001b2a046940d7c" providerId="LiveId" clId="{5CB25B10-5B1C-4017-B167-ED3104435743}" dt="2024-05-27T07:32:32.973" v="8676"/>
          <ac:cxnSpMkLst>
            <pc:docMk/>
            <pc:sldMk cId="1556678624" sldId="971"/>
            <ac:cxnSpMk id="91" creationId="{25623541-2BAC-2CB8-AFEB-1AFF735F563F}"/>
          </ac:cxnSpMkLst>
        </pc:cxnChg>
        <pc:cxnChg chg="mod">
          <ac:chgData name="Phillip Kaufman" userId="c001b2a046940d7c" providerId="LiveId" clId="{5CB25B10-5B1C-4017-B167-ED3104435743}" dt="2024-05-27T07:32:32.973" v="8676"/>
          <ac:cxnSpMkLst>
            <pc:docMk/>
            <pc:sldMk cId="1556678624" sldId="971"/>
            <ac:cxnSpMk id="92" creationId="{E2427B37-7DC9-08B4-E4DF-B04239551199}"/>
          </ac:cxnSpMkLst>
        </pc:cxnChg>
        <pc:cxnChg chg="mod">
          <ac:chgData name="Phillip Kaufman" userId="c001b2a046940d7c" providerId="LiveId" clId="{5CB25B10-5B1C-4017-B167-ED3104435743}" dt="2024-05-27T07:32:32.973" v="8676"/>
          <ac:cxnSpMkLst>
            <pc:docMk/>
            <pc:sldMk cId="1556678624" sldId="971"/>
            <ac:cxnSpMk id="102" creationId="{7DB2BFB9-5D9C-32B6-59A8-35622EB0F2FB}"/>
          </ac:cxnSpMkLst>
        </pc:cxnChg>
        <pc:cxnChg chg="mod">
          <ac:chgData name="Phillip Kaufman" userId="c001b2a046940d7c" providerId="LiveId" clId="{5CB25B10-5B1C-4017-B167-ED3104435743}" dt="2024-05-27T07:32:32.973" v="8676"/>
          <ac:cxnSpMkLst>
            <pc:docMk/>
            <pc:sldMk cId="1556678624" sldId="971"/>
            <ac:cxnSpMk id="103" creationId="{141012DD-3C85-3B69-C8C8-6649AB35D0CB}"/>
          </ac:cxnSpMkLst>
        </pc:cxnChg>
        <pc:cxnChg chg="mod">
          <ac:chgData name="Phillip Kaufman" userId="c001b2a046940d7c" providerId="LiveId" clId="{5CB25B10-5B1C-4017-B167-ED3104435743}" dt="2024-05-30T06:22:14.644" v="9605"/>
          <ac:cxnSpMkLst>
            <pc:docMk/>
            <pc:sldMk cId="1556678624" sldId="971"/>
            <ac:cxnSpMk id="109" creationId="{5109DC9C-7358-FF1F-7455-4C2C9A080B1D}"/>
          </ac:cxnSpMkLst>
        </pc:cxnChg>
        <pc:cxnChg chg="mod">
          <ac:chgData name="Phillip Kaufman" userId="c001b2a046940d7c" providerId="LiveId" clId="{5CB25B10-5B1C-4017-B167-ED3104435743}" dt="2024-05-30T06:22:14.644" v="9605"/>
          <ac:cxnSpMkLst>
            <pc:docMk/>
            <pc:sldMk cId="1556678624" sldId="971"/>
            <ac:cxnSpMk id="110" creationId="{801DB4F1-C0D0-C525-0FBE-4A232A9CCB33}"/>
          </ac:cxnSpMkLst>
        </pc:cxnChg>
        <pc:cxnChg chg="mod">
          <ac:chgData name="Phillip Kaufman" userId="c001b2a046940d7c" providerId="LiveId" clId="{5CB25B10-5B1C-4017-B167-ED3104435743}" dt="2024-05-30T06:22:14.644" v="9605"/>
          <ac:cxnSpMkLst>
            <pc:docMk/>
            <pc:sldMk cId="1556678624" sldId="971"/>
            <ac:cxnSpMk id="111" creationId="{58B110BA-E2C9-66FC-BC73-6EB7358E62A0}"/>
          </ac:cxnSpMkLst>
        </pc:cxnChg>
        <pc:cxnChg chg="mod">
          <ac:chgData name="Phillip Kaufman" userId="c001b2a046940d7c" providerId="LiveId" clId="{5CB25B10-5B1C-4017-B167-ED3104435743}" dt="2024-05-30T06:22:14.644" v="9605"/>
          <ac:cxnSpMkLst>
            <pc:docMk/>
            <pc:sldMk cId="1556678624" sldId="971"/>
            <ac:cxnSpMk id="112" creationId="{971DF76E-9E26-1EBE-A1A5-2EBBAA22F0A3}"/>
          </ac:cxnSpMkLst>
        </pc:cxnChg>
        <pc:cxnChg chg="mod">
          <ac:chgData name="Phillip Kaufman" userId="c001b2a046940d7c" providerId="LiveId" clId="{5CB25B10-5B1C-4017-B167-ED3104435743}" dt="2024-05-30T06:22:14.644" v="9605"/>
          <ac:cxnSpMkLst>
            <pc:docMk/>
            <pc:sldMk cId="1556678624" sldId="971"/>
            <ac:cxnSpMk id="113" creationId="{0DDB64E4-05EF-E1C4-B8C8-4026BBEDC8F4}"/>
          </ac:cxnSpMkLst>
        </pc:cxnChg>
        <pc:cxnChg chg="mod">
          <ac:chgData name="Phillip Kaufman" userId="c001b2a046940d7c" providerId="LiveId" clId="{5CB25B10-5B1C-4017-B167-ED3104435743}" dt="2024-05-30T06:22:14.644" v="9605"/>
          <ac:cxnSpMkLst>
            <pc:docMk/>
            <pc:sldMk cId="1556678624" sldId="971"/>
            <ac:cxnSpMk id="114" creationId="{93AF1D82-17C6-E5E2-9B77-49E6FD510DA6}"/>
          </ac:cxnSpMkLst>
        </pc:cxnChg>
        <pc:cxnChg chg="mod">
          <ac:chgData name="Phillip Kaufman" userId="c001b2a046940d7c" providerId="LiveId" clId="{5CB25B10-5B1C-4017-B167-ED3104435743}" dt="2024-05-30T06:22:14.644" v="9605"/>
          <ac:cxnSpMkLst>
            <pc:docMk/>
            <pc:sldMk cId="1556678624" sldId="971"/>
            <ac:cxnSpMk id="115" creationId="{BFE95C85-FC5F-27E4-3060-2B6BB1B589DB}"/>
          </ac:cxnSpMkLst>
        </pc:cxnChg>
        <pc:cxnChg chg="mod">
          <ac:chgData name="Phillip Kaufman" userId="c001b2a046940d7c" providerId="LiveId" clId="{5CB25B10-5B1C-4017-B167-ED3104435743}" dt="2024-05-30T06:22:14.644" v="9605"/>
          <ac:cxnSpMkLst>
            <pc:docMk/>
            <pc:sldMk cId="1556678624" sldId="971"/>
            <ac:cxnSpMk id="116" creationId="{4C19D5F2-F337-B51C-8C93-5C84BC0A2BBC}"/>
          </ac:cxnSpMkLst>
        </pc:cxnChg>
        <pc:cxnChg chg="mod">
          <ac:chgData name="Phillip Kaufman" userId="c001b2a046940d7c" providerId="LiveId" clId="{5CB25B10-5B1C-4017-B167-ED3104435743}" dt="2024-05-30T06:22:14.644" v="9605"/>
          <ac:cxnSpMkLst>
            <pc:docMk/>
            <pc:sldMk cId="1556678624" sldId="971"/>
            <ac:cxnSpMk id="117" creationId="{3CB4A4C5-4983-B973-B53E-786729403748}"/>
          </ac:cxnSpMkLst>
        </pc:cxnChg>
        <pc:cxnChg chg="mod">
          <ac:chgData name="Phillip Kaufman" userId="c001b2a046940d7c" providerId="LiveId" clId="{5CB25B10-5B1C-4017-B167-ED3104435743}" dt="2024-05-30T06:22:14.644" v="9605"/>
          <ac:cxnSpMkLst>
            <pc:docMk/>
            <pc:sldMk cId="1556678624" sldId="971"/>
            <ac:cxnSpMk id="118" creationId="{4338135C-E239-157F-47D0-7E4D493F2A35}"/>
          </ac:cxnSpMkLst>
        </pc:cxnChg>
        <pc:cxnChg chg="mod">
          <ac:chgData name="Phillip Kaufman" userId="c001b2a046940d7c" providerId="LiveId" clId="{5CB25B10-5B1C-4017-B167-ED3104435743}" dt="2024-05-30T06:22:14.644" v="9605"/>
          <ac:cxnSpMkLst>
            <pc:docMk/>
            <pc:sldMk cId="1556678624" sldId="971"/>
            <ac:cxnSpMk id="119" creationId="{9560D771-A327-6797-D397-82BF7E9D1F01}"/>
          </ac:cxnSpMkLst>
        </pc:cxnChg>
        <pc:cxnChg chg="mod">
          <ac:chgData name="Phillip Kaufman" userId="c001b2a046940d7c" providerId="LiveId" clId="{5CB25B10-5B1C-4017-B167-ED3104435743}" dt="2024-05-30T06:22:14.644" v="9605"/>
          <ac:cxnSpMkLst>
            <pc:docMk/>
            <pc:sldMk cId="1556678624" sldId="971"/>
            <ac:cxnSpMk id="120" creationId="{0F173D0B-55EF-0B97-5F15-315DA9FDA702}"/>
          </ac:cxnSpMkLst>
        </pc:cxnChg>
        <pc:cxnChg chg="mod">
          <ac:chgData name="Phillip Kaufman" userId="c001b2a046940d7c" providerId="LiveId" clId="{5CB25B10-5B1C-4017-B167-ED3104435743}" dt="2024-05-30T06:22:14.644" v="9605"/>
          <ac:cxnSpMkLst>
            <pc:docMk/>
            <pc:sldMk cId="1556678624" sldId="971"/>
            <ac:cxnSpMk id="121" creationId="{D38DC1AE-D3C9-9A0D-7095-1F50F89D60B0}"/>
          </ac:cxnSpMkLst>
        </pc:cxnChg>
        <pc:cxnChg chg="mod">
          <ac:chgData name="Phillip Kaufman" userId="c001b2a046940d7c" providerId="LiveId" clId="{5CB25B10-5B1C-4017-B167-ED3104435743}" dt="2024-05-30T06:22:14.644" v="9605"/>
          <ac:cxnSpMkLst>
            <pc:docMk/>
            <pc:sldMk cId="1556678624" sldId="971"/>
            <ac:cxnSpMk id="122" creationId="{463FA2AB-5FF7-0C74-F109-BC6C45FED732}"/>
          </ac:cxnSpMkLst>
        </pc:cxnChg>
        <pc:cxnChg chg="mod">
          <ac:chgData name="Phillip Kaufman" userId="c001b2a046940d7c" providerId="LiveId" clId="{5CB25B10-5B1C-4017-B167-ED3104435743}" dt="2024-05-30T06:22:14.644" v="9605"/>
          <ac:cxnSpMkLst>
            <pc:docMk/>
            <pc:sldMk cId="1556678624" sldId="971"/>
            <ac:cxnSpMk id="123" creationId="{8E9318D6-D8AB-050D-1035-C02F150CAA13}"/>
          </ac:cxnSpMkLst>
        </pc:cxnChg>
        <pc:cxnChg chg="mod">
          <ac:chgData name="Phillip Kaufman" userId="c001b2a046940d7c" providerId="LiveId" clId="{5CB25B10-5B1C-4017-B167-ED3104435743}" dt="2024-05-30T06:22:14.644" v="9605"/>
          <ac:cxnSpMkLst>
            <pc:docMk/>
            <pc:sldMk cId="1556678624" sldId="971"/>
            <ac:cxnSpMk id="124" creationId="{81295790-6491-C897-4284-41B0962998FF}"/>
          </ac:cxnSpMkLst>
        </pc:cxnChg>
        <pc:cxnChg chg="mod">
          <ac:chgData name="Phillip Kaufman" userId="c001b2a046940d7c" providerId="LiveId" clId="{5CB25B10-5B1C-4017-B167-ED3104435743}" dt="2024-05-30T06:22:14.644" v="9605"/>
          <ac:cxnSpMkLst>
            <pc:docMk/>
            <pc:sldMk cId="1556678624" sldId="971"/>
            <ac:cxnSpMk id="125" creationId="{A79420DE-B87E-B243-3EC1-60FF3E15C114}"/>
          </ac:cxnSpMkLst>
        </pc:cxnChg>
        <pc:cxnChg chg="mod">
          <ac:chgData name="Phillip Kaufman" userId="c001b2a046940d7c" providerId="LiveId" clId="{5CB25B10-5B1C-4017-B167-ED3104435743}" dt="2024-05-30T06:22:14.644" v="9605"/>
          <ac:cxnSpMkLst>
            <pc:docMk/>
            <pc:sldMk cId="1556678624" sldId="971"/>
            <ac:cxnSpMk id="126" creationId="{22ED1811-8057-A2BF-B3C9-16F172F99FD1}"/>
          </ac:cxnSpMkLst>
        </pc:cxnChg>
        <pc:cxnChg chg="mod">
          <ac:chgData name="Phillip Kaufman" userId="c001b2a046940d7c" providerId="LiveId" clId="{5CB25B10-5B1C-4017-B167-ED3104435743}" dt="2024-05-30T06:22:14.644" v="9605"/>
          <ac:cxnSpMkLst>
            <pc:docMk/>
            <pc:sldMk cId="1556678624" sldId="971"/>
            <ac:cxnSpMk id="127" creationId="{3466520A-4355-95AA-A9D0-633E2430E64A}"/>
          </ac:cxnSpMkLst>
        </pc:cxnChg>
        <pc:cxnChg chg="mod">
          <ac:chgData name="Phillip Kaufman" userId="c001b2a046940d7c" providerId="LiveId" clId="{5CB25B10-5B1C-4017-B167-ED3104435743}" dt="2024-05-30T06:22:14.644" v="9605"/>
          <ac:cxnSpMkLst>
            <pc:docMk/>
            <pc:sldMk cId="1556678624" sldId="971"/>
            <ac:cxnSpMk id="128" creationId="{FAE2977D-6126-E4F5-66B4-2E6C8A1E6483}"/>
          </ac:cxnSpMkLst>
        </pc:cxnChg>
        <pc:cxnChg chg="mod">
          <ac:chgData name="Phillip Kaufman" userId="c001b2a046940d7c" providerId="LiveId" clId="{5CB25B10-5B1C-4017-B167-ED3104435743}" dt="2024-05-30T06:22:14.644" v="9605"/>
          <ac:cxnSpMkLst>
            <pc:docMk/>
            <pc:sldMk cId="1556678624" sldId="971"/>
            <ac:cxnSpMk id="129" creationId="{C592D1A1-A7ED-4856-56A1-38E68D74EE73}"/>
          </ac:cxnSpMkLst>
        </pc:cxnChg>
        <pc:cxnChg chg="mod">
          <ac:chgData name="Phillip Kaufman" userId="c001b2a046940d7c" providerId="LiveId" clId="{5CB25B10-5B1C-4017-B167-ED3104435743}" dt="2024-05-30T06:22:14.644" v="9605"/>
          <ac:cxnSpMkLst>
            <pc:docMk/>
            <pc:sldMk cId="1556678624" sldId="971"/>
            <ac:cxnSpMk id="130" creationId="{C2B75810-6C60-8658-7AFA-3DABD6CD6D4F}"/>
          </ac:cxnSpMkLst>
        </pc:cxnChg>
        <pc:cxnChg chg="mod">
          <ac:chgData name="Phillip Kaufman" userId="c001b2a046940d7c" providerId="LiveId" clId="{5CB25B10-5B1C-4017-B167-ED3104435743}" dt="2024-05-30T06:22:14.644" v="9605"/>
          <ac:cxnSpMkLst>
            <pc:docMk/>
            <pc:sldMk cId="1556678624" sldId="971"/>
            <ac:cxnSpMk id="131" creationId="{97BEE12E-A48A-8C81-54F7-5B24BF3E9FDC}"/>
          </ac:cxnSpMkLst>
        </pc:cxnChg>
        <pc:cxnChg chg="mod">
          <ac:chgData name="Phillip Kaufman" userId="c001b2a046940d7c" providerId="LiveId" clId="{5CB25B10-5B1C-4017-B167-ED3104435743}" dt="2024-05-30T06:22:14.644" v="9605"/>
          <ac:cxnSpMkLst>
            <pc:docMk/>
            <pc:sldMk cId="1556678624" sldId="971"/>
            <ac:cxnSpMk id="132" creationId="{F848B4E5-5E28-0EAE-7CA6-0FBFA4086082}"/>
          </ac:cxnSpMkLst>
        </pc:cxnChg>
        <pc:cxnChg chg="mod">
          <ac:chgData name="Phillip Kaufman" userId="c001b2a046940d7c" providerId="LiveId" clId="{5CB25B10-5B1C-4017-B167-ED3104435743}" dt="2024-05-30T06:22:14.644" v="9605"/>
          <ac:cxnSpMkLst>
            <pc:docMk/>
            <pc:sldMk cId="1556678624" sldId="971"/>
            <ac:cxnSpMk id="133" creationId="{B0CDCB5B-4DBE-D444-B61D-27D40F5106E0}"/>
          </ac:cxnSpMkLst>
        </pc:cxnChg>
        <pc:cxnChg chg="mod">
          <ac:chgData name="Phillip Kaufman" userId="c001b2a046940d7c" providerId="LiveId" clId="{5CB25B10-5B1C-4017-B167-ED3104435743}" dt="2024-05-30T06:22:14.644" v="9605"/>
          <ac:cxnSpMkLst>
            <pc:docMk/>
            <pc:sldMk cId="1556678624" sldId="971"/>
            <ac:cxnSpMk id="134" creationId="{17E807B5-5FB2-5056-A442-274E590A6142}"/>
          </ac:cxnSpMkLst>
        </pc:cxnChg>
        <pc:cxnChg chg="mod">
          <ac:chgData name="Phillip Kaufman" userId="c001b2a046940d7c" providerId="LiveId" clId="{5CB25B10-5B1C-4017-B167-ED3104435743}" dt="2024-05-30T06:22:14.644" v="9605"/>
          <ac:cxnSpMkLst>
            <pc:docMk/>
            <pc:sldMk cId="1556678624" sldId="971"/>
            <ac:cxnSpMk id="135" creationId="{6DCA4F12-4E58-C2E9-8EF0-76473F10B86E}"/>
          </ac:cxnSpMkLst>
        </pc:cxnChg>
        <pc:cxnChg chg="mod">
          <ac:chgData name="Phillip Kaufman" userId="c001b2a046940d7c" providerId="LiveId" clId="{5CB25B10-5B1C-4017-B167-ED3104435743}" dt="2024-05-30T06:22:14.644" v="9605"/>
          <ac:cxnSpMkLst>
            <pc:docMk/>
            <pc:sldMk cId="1556678624" sldId="971"/>
            <ac:cxnSpMk id="136" creationId="{AD76B471-8A5C-B4EC-69C8-B931C771850A}"/>
          </ac:cxnSpMkLst>
        </pc:cxnChg>
        <pc:cxnChg chg="mod">
          <ac:chgData name="Phillip Kaufman" userId="c001b2a046940d7c" providerId="LiveId" clId="{5CB25B10-5B1C-4017-B167-ED3104435743}" dt="2024-05-30T06:22:14.644" v="9605"/>
          <ac:cxnSpMkLst>
            <pc:docMk/>
            <pc:sldMk cId="1556678624" sldId="971"/>
            <ac:cxnSpMk id="137" creationId="{56E1542B-A76F-DCBB-6F70-C1E70F33CE3A}"/>
          </ac:cxnSpMkLst>
        </pc:cxnChg>
        <pc:cxnChg chg="mod">
          <ac:chgData name="Phillip Kaufman" userId="c001b2a046940d7c" providerId="LiveId" clId="{5CB25B10-5B1C-4017-B167-ED3104435743}" dt="2024-05-30T06:22:14.644" v="9605"/>
          <ac:cxnSpMkLst>
            <pc:docMk/>
            <pc:sldMk cId="1556678624" sldId="971"/>
            <ac:cxnSpMk id="138" creationId="{89C9BB62-2A42-F998-A835-AAD109A331CF}"/>
          </ac:cxnSpMkLst>
        </pc:cxnChg>
        <pc:cxnChg chg="mod">
          <ac:chgData name="Phillip Kaufman" userId="c001b2a046940d7c" providerId="LiveId" clId="{5CB25B10-5B1C-4017-B167-ED3104435743}" dt="2024-05-30T06:22:14.644" v="9605"/>
          <ac:cxnSpMkLst>
            <pc:docMk/>
            <pc:sldMk cId="1556678624" sldId="971"/>
            <ac:cxnSpMk id="139" creationId="{57483661-E538-C7CA-92CD-E19AB661DE87}"/>
          </ac:cxnSpMkLst>
        </pc:cxnChg>
        <pc:cxnChg chg="mod">
          <ac:chgData name="Phillip Kaufman" userId="c001b2a046940d7c" providerId="LiveId" clId="{5CB25B10-5B1C-4017-B167-ED3104435743}" dt="2024-05-30T06:22:14.644" v="9605"/>
          <ac:cxnSpMkLst>
            <pc:docMk/>
            <pc:sldMk cId="1556678624" sldId="971"/>
            <ac:cxnSpMk id="140" creationId="{66FDF2F0-6303-3E97-F9C4-419E03BB4EF9}"/>
          </ac:cxnSpMkLst>
        </pc:cxnChg>
        <pc:cxnChg chg="mod">
          <ac:chgData name="Phillip Kaufman" userId="c001b2a046940d7c" providerId="LiveId" clId="{5CB25B10-5B1C-4017-B167-ED3104435743}" dt="2024-05-30T06:22:14.644" v="9605"/>
          <ac:cxnSpMkLst>
            <pc:docMk/>
            <pc:sldMk cId="1556678624" sldId="971"/>
            <ac:cxnSpMk id="150" creationId="{165A3571-3231-673C-268D-C3EED4B4D3C2}"/>
          </ac:cxnSpMkLst>
        </pc:cxnChg>
        <pc:cxnChg chg="mod">
          <ac:chgData name="Phillip Kaufman" userId="c001b2a046940d7c" providerId="LiveId" clId="{5CB25B10-5B1C-4017-B167-ED3104435743}" dt="2024-05-30T06:22:14.644" v="9605"/>
          <ac:cxnSpMkLst>
            <pc:docMk/>
            <pc:sldMk cId="1556678624" sldId="971"/>
            <ac:cxnSpMk id="151" creationId="{CAC90FF8-F843-C44A-1776-171D48F2E3A0}"/>
          </ac:cxnSpMkLst>
        </pc:cxnChg>
        <pc:cxnChg chg="mod">
          <ac:chgData name="Phillip Kaufman" userId="c001b2a046940d7c" providerId="LiveId" clId="{5CB25B10-5B1C-4017-B167-ED3104435743}" dt="2024-05-30T06:32:18.482" v="9728"/>
          <ac:cxnSpMkLst>
            <pc:docMk/>
            <pc:sldMk cId="1556678624" sldId="971"/>
            <ac:cxnSpMk id="157" creationId="{BCE57FE4-2742-2C07-7CA9-ADC89905AD18}"/>
          </ac:cxnSpMkLst>
        </pc:cxnChg>
        <pc:cxnChg chg="mod">
          <ac:chgData name="Phillip Kaufman" userId="c001b2a046940d7c" providerId="LiveId" clId="{5CB25B10-5B1C-4017-B167-ED3104435743}" dt="2024-05-30T06:32:18.482" v="9728"/>
          <ac:cxnSpMkLst>
            <pc:docMk/>
            <pc:sldMk cId="1556678624" sldId="971"/>
            <ac:cxnSpMk id="158" creationId="{12D5C4E3-E8D9-1AB2-639F-34DF6F9E0D68}"/>
          </ac:cxnSpMkLst>
        </pc:cxnChg>
        <pc:cxnChg chg="mod">
          <ac:chgData name="Phillip Kaufman" userId="c001b2a046940d7c" providerId="LiveId" clId="{5CB25B10-5B1C-4017-B167-ED3104435743}" dt="2024-05-30T06:32:18.482" v="9728"/>
          <ac:cxnSpMkLst>
            <pc:docMk/>
            <pc:sldMk cId="1556678624" sldId="971"/>
            <ac:cxnSpMk id="159" creationId="{54321513-D9ED-A845-1188-D0EBAB6D8052}"/>
          </ac:cxnSpMkLst>
        </pc:cxnChg>
        <pc:cxnChg chg="mod">
          <ac:chgData name="Phillip Kaufman" userId="c001b2a046940d7c" providerId="LiveId" clId="{5CB25B10-5B1C-4017-B167-ED3104435743}" dt="2024-05-30T06:32:18.482" v="9728"/>
          <ac:cxnSpMkLst>
            <pc:docMk/>
            <pc:sldMk cId="1556678624" sldId="971"/>
            <ac:cxnSpMk id="160" creationId="{1C4F03DB-4B8C-4CFB-CF79-195942DBCDAD}"/>
          </ac:cxnSpMkLst>
        </pc:cxnChg>
        <pc:cxnChg chg="mod">
          <ac:chgData name="Phillip Kaufman" userId="c001b2a046940d7c" providerId="LiveId" clId="{5CB25B10-5B1C-4017-B167-ED3104435743}" dt="2024-05-30T06:32:18.482" v="9728"/>
          <ac:cxnSpMkLst>
            <pc:docMk/>
            <pc:sldMk cId="1556678624" sldId="971"/>
            <ac:cxnSpMk id="161" creationId="{3115DBE3-41E8-55B8-4DFB-C773CCCF12C5}"/>
          </ac:cxnSpMkLst>
        </pc:cxnChg>
        <pc:cxnChg chg="mod">
          <ac:chgData name="Phillip Kaufman" userId="c001b2a046940d7c" providerId="LiveId" clId="{5CB25B10-5B1C-4017-B167-ED3104435743}" dt="2024-05-30T06:32:18.482" v="9728"/>
          <ac:cxnSpMkLst>
            <pc:docMk/>
            <pc:sldMk cId="1556678624" sldId="971"/>
            <ac:cxnSpMk id="162" creationId="{4BAC7596-FD8B-0A7D-8ED1-C9DA5C3811FB}"/>
          </ac:cxnSpMkLst>
        </pc:cxnChg>
        <pc:cxnChg chg="mod">
          <ac:chgData name="Phillip Kaufman" userId="c001b2a046940d7c" providerId="LiveId" clId="{5CB25B10-5B1C-4017-B167-ED3104435743}" dt="2024-05-30T06:32:18.482" v="9728"/>
          <ac:cxnSpMkLst>
            <pc:docMk/>
            <pc:sldMk cId="1556678624" sldId="971"/>
            <ac:cxnSpMk id="163" creationId="{8F6E37F1-3131-CA4B-3B6F-D6FB82110E77}"/>
          </ac:cxnSpMkLst>
        </pc:cxnChg>
        <pc:cxnChg chg="mod">
          <ac:chgData name="Phillip Kaufman" userId="c001b2a046940d7c" providerId="LiveId" clId="{5CB25B10-5B1C-4017-B167-ED3104435743}" dt="2024-05-30T06:32:18.482" v="9728"/>
          <ac:cxnSpMkLst>
            <pc:docMk/>
            <pc:sldMk cId="1556678624" sldId="971"/>
            <ac:cxnSpMk id="164" creationId="{30A73528-200C-E856-0C09-9225A8A588A4}"/>
          </ac:cxnSpMkLst>
        </pc:cxnChg>
        <pc:cxnChg chg="mod">
          <ac:chgData name="Phillip Kaufman" userId="c001b2a046940d7c" providerId="LiveId" clId="{5CB25B10-5B1C-4017-B167-ED3104435743}" dt="2024-05-30T06:32:18.482" v="9728"/>
          <ac:cxnSpMkLst>
            <pc:docMk/>
            <pc:sldMk cId="1556678624" sldId="971"/>
            <ac:cxnSpMk id="165" creationId="{DD5FCA3F-833D-0146-FB76-ACE3BA2AD7DC}"/>
          </ac:cxnSpMkLst>
        </pc:cxnChg>
        <pc:cxnChg chg="mod">
          <ac:chgData name="Phillip Kaufman" userId="c001b2a046940d7c" providerId="LiveId" clId="{5CB25B10-5B1C-4017-B167-ED3104435743}" dt="2024-05-30T06:32:18.482" v="9728"/>
          <ac:cxnSpMkLst>
            <pc:docMk/>
            <pc:sldMk cId="1556678624" sldId="971"/>
            <ac:cxnSpMk id="166" creationId="{3D2A3C9D-5D51-BCCE-F8BC-4D545BD48404}"/>
          </ac:cxnSpMkLst>
        </pc:cxnChg>
        <pc:cxnChg chg="mod">
          <ac:chgData name="Phillip Kaufman" userId="c001b2a046940d7c" providerId="LiveId" clId="{5CB25B10-5B1C-4017-B167-ED3104435743}" dt="2024-05-30T06:32:18.482" v="9728"/>
          <ac:cxnSpMkLst>
            <pc:docMk/>
            <pc:sldMk cId="1556678624" sldId="971"/>
            <ac:cxnSpMk id="167" creationId="{9A68764D-A524-201C-5C1C-1699252C9DF3}"/>
          </ac:cxnSpMkLst>
        </pc:cxnChg>
        <pc:cxnChg chg="mod">
          <ac:chgData name="Phillip Kaufman" userId="c001b2a046940d7c" providerId="LiveId" clId="{5CB25B10-5B1C-4017-B167-ED3104435743}" dt="2024-05-30T06:32:18.482" v="9728"/>
          <ac:cxnSpMkLst>
            <pc:docMk/>
            <pc:sldMk cId="1556678624" sldId="971"/>
            <ac:cxnSpMk id="168" creationId="{2FABB9FB-5FB7-95C0-A63C-DFF528677EAC}"/>
          </ac:cxnSpMkLst>
        </pc:cxnChg>
        <pc:cxnChg chg="mod">
          <ac:chgData name="Phillip Kaufman" userId="c001b2a046940d7c" providerId="LiveId" clId="{5CB25B10-5B1C-4017-B167-ED3104435743}" dt="2024-05-30T06:32:18.482" v="9728"/>
          <ac:cxnSpMkLst>
            <pc:docMk/>
            <pc:sldMk cId="1556678624" sldId="971"/>
            <ac:cxnSpMk id="169" creationId="{C00EF105-58CE-8803-1E24-986C753C86BC}"/>
          </ac:cxnSpMkLst>
        </pc:cxnChg>
        <pc:cxnChg chg="mod">
          <ac:chgData name="Phillip Kaufman" userId="c001b2a046940d7c" providerId="LiveId" clId="{5CB25B10-5B1C-4017-B167-ED3104435743}" dt="2024-05-30T06:32:18.482" v="9728"/>
          <ac:cxnSpMkLst>
            <pc:docMk/>
            <pc:sldMk cId="1556678624" sldId="971"/>
            <ac:cxnSpMk id="170" creationId="{17E26C62-4990-4DB0-942F-5C545748AE1E}"/>
          </ac:cxnSpMkLst>
        </pc:cxnChg>
        <pc:cxnChg chg="mod">
          <ac:chgData name="Phillip Kaufman" userId="c001b2a046940d7c" providerId="LiveId" clId="{5CB25B10-5B1C-4017-B167-ED3104435743}" dt="2024-05-30T06:32:18.482" v="9728"/>
          <ac:cxnSpMkLst>
            <pc:docMk/>
            <pc:sldMk cId="1556678624" sldId="971"/>
            <ac:cxnSpMk id="171" creationId="{EABD403F-4019-8CD1-246E-FE5749C56A2C}"/>
          </ac:cxnSpMkLst>
        </pc:cxnChg>
        <pc:cxnChg chg="mod">
          <ac:chgData name="Phillip Kaufman" userId="c001b2a046940d7c" providerId="LiveId" clId="{5CB25B10-5B1C-4017-B167-ED3104435743}" dt="2024-05-30T06:32:18.482" v="9728"/>
          <ac:cxnSpMkLst>
            <pc:docMk/>
            <pc:sldMk cId="1556678624" sldId="971"/>
            <ac:cxnSpMk id="172" creationId="{08A83E86-577B-592B-77AA-A20CDCE91F4B}"/>
          </ac:cxnSpMkLst>
        </pc:cxnChg>
        <pc:cxnChg chg="mod">
          <ac:chgData name="Phillip Kaufman" userId="c001b2a046940d7c" providerId="LiveId" clId="{5CB25B10-5B1C-4017-B167-ED3104435743}" dt="2024-05-30T06:32:18.482" v="9728"/>
          <ac:cxnSpMkLst>
            <pc:docMk/>
            <pc:sldMk cId="1556678624" sldId="971"/>
            <ac:cxnSpMk id="173" creationId="{A948FBDE-5835-6100-565B-926AF463C640}"/>
          </ac:cxnSpMkLst>
        </pc:cxnChg>
        <pc:cxnChg chg="mod">
          <ac:chgData name="Phillip Kaufman" userId="c001b2a046940d7c" providerId="LiveId" clId="{5CB25B10-5B1C-4017-B167-ED3104435743}" dt="2024-05-30T06:32:18.482" v="9728"/>
          <ac:cxnSpMkLst>
            <pc:docMk/>
            <pc:sldMk cId="1556678624" sldId="971"/>
            <ac:cxnSpMk id="174" creationId="{D69E0542-67F9-7B32-C54D-FC5CAA01F4DF}"/>
          </ac:cxnSpMkLst>
        </pc:cxnChg>
        <pc:cxnChg chg="mod">
          <ac:chgData name="Phillip Kaufman" userId="c001b2a046940d7c" providerId="LiveId" clId="{5CB25B10-5B1C-4017-B167-ED3104435743}" dt="2024-05-30T06:32:18.482" v="9728"/>
          <ac:cxnSpMkLst>
            <pc:docMk/>
            <pc:sldMk cId="1556678624" sldId="971"/>
            <ac:cxnSpMk id="175" creationId="{3560BDA6-B7D9-1C7D-FD94-7565526AD620}"/>
          </ac:cxnSpMkLst>
        </pc:cxnChg>
        <pc:cxnChg chg="mod">
          <ac:chgData name="Phillip Kaufman" userId="c001b2a046940d7c" providerId="LiveId" clId="{5CB25B10-5B1C-4017-B167-ED3104435743}" dt="2024-05-30T06:32:18.482" v="9728"/>
          <ac:cxnSpMkLst>
            <pc:docMk/>
            <pc:sldMk cId="1556678624" sldId="971"/>
            <ac:cxnSpMk id="176" creationId="{CE5756BE-1685-7BA7-74E4-0B49A05B00A0}"/>
          </ac:cxnSpMkLst>
        </pc:cxnChg>
        <pc:cxnChg chg="mod">
          <ac:chgData name="Phillip Kaufman" userId="c001b2a046940d7c" providerId="LiveId" clId="{5CB25B10-5B1C-4017-B167-ED3104435743}" dt="2024-05-30T06:32:18.482" v="9728"/>
          <ac:cxnSpMkLst>
            <pc:docMk/>
            <pc:sldMk cId="1556678624" sldId="971"/>
            <ac:cxnSpMk id="177" creationId="{53D73A3C-AE6A-3EC1-CC9C-8F3BDAF68895}"/>
          </ac:cxnSpMkLst>
        </pc:cxnChg>
        <pc:cxnChg chg="mod">
          <ac:chgData name="Phillip Kaufman" userId="c001b2a046940d7c" providerId="LiveId" clId="{5CB25B10-5B1C-4017-B167-ED3104435743}" dt="2024-05-30T06:32:18.482" v="9728"/>
          <ac:cxnSpMkLst>
            <pc:docMk/>
            <pc:sldMk cId="1556678624" sldId="971"/>
            <ac:cxnSpMk id="178" creationId="{4DFD2A94-945C-56F2-42C5-DA36C5995B8D}"/>
          </ac:cxnSpMkLst>
        </pc:cxnChg>
        <pc:cxnChg chg="mod">
          <ac:chgData name="Phillip Kaufman" userId="c001b2a046940d7c" providerId="LiveId" clId="{5CB25B10-5B1C-4017-B167-ED3104435743}" dt="2024-05-30T06:32:18.482" v="9728"/>
          <ac:cxnSpMkLst>
            <pc:docMk/>
            <pc:sldMk cId="1556678624" sldId="971"/>
            <ac:cxnSpMk id="179" creationId="{8870C509-6EEF-8176-F604-BD321EFBBD34}"/>
          </ac:cxnSpMkLst>
        </pc:cxnChg>
        <pc:cxnChg chg="mod">
          <ac:chgData name="Phillip Kaufman" userId="c001b2a046940d7c" providerId="LiveId" clId="{5CB25B10-5B1C-4017-B167-ED3104435743}" dt="2024-05-30T06:32:18.482" v="9728"/>
          <ac:cxnSpMkLst>
            <pc:docMk/>
            <pc:sldMk cId="1556678624" sldId="971"/>
            <ac:cxnSpMk id="180" creationId="{91EA4F6D-F90C-19E6-2F89-293539ACACA8}"/>
          </ac:cxnSpMkLst>
        </pc:cxnChg>
        <pc:cxnChg chg="mod">
          <ac:chgData name="Phillip Kaufman" userId="c001b2a046940d7c" providerId="LiveId" clId="{5CB25B10-5B1C-4017-B167-ED3104435743}" dt="2024-05-30T06:32:18.482" v="9728"/>
          <ac:cxnSpMkLst>
            <pc:docMk/>
            <pc:sldMk cId="1556678624" sldId="971"/>
            <ac:cxnSpMk id="181" creationId="{94FACC59-92E4-3BC3-0F7E-C9380319F7DD}"/>
          </ac:cxnSpMkLst>
        </pc:cxnChg>
        <pc:cxnChg chg="mod">
          <ac:chgData name="Phillip Kaufman" userId="c001b2a046940d7c" providerId="LiveId" clId="{5CB25B10-5B1C-4017-B167-ED3104435743}" dt="2024-05-30T06:32:18.482" v="9728"/>
          <ac:cxnSpMkLst>
            <pc:docMk/>
            <pc:sldMk cId="1556678624" sldId="971"/>
            <ac:cxnSpMk id="182" creationId="{FFE83AE9-4DDB-F024-F727-DAA425D6A83A}"/>
          </ac:cxnSpMkLst>
        </pc:cxnChg>
        <pc:cxnChg chg="mod">
          <ac:chgData name="Phillip Kaufman" userId="c001b2a046940d7c" providerId="LiveId" clId="{5CB25B10-5B1C-4017-B167-ED3104435743}" dt="2024-05-30T06:32:18.482" v="9728"/>
          <ac:cxnSpMkLst>
            <pc:docMk/>
            <pc:sldMk cId="1556678624" sldId="971"/>
            <ac:cxnSpMk id="183" creationId="{7DDB34CB-11D2-4B43-21A7-9D60F76752CD}"/>
          </ac:cxnSpMkLst>
        </pc:cxnChg>
        <pc:cxnChg chg="mod">
          <ac:chgData name="Phillip Kaufman" userId="c001b2a046940d7c" providerId="LiveId" clId="{5CB25B10-5B1C-4017-B167-ED3104435743}" dt="2024-05-30T06:32:18.482" v="9728"/>
          <ac:cxnSpMkLst>
            <pc:docMk/>
            <pc:sldMk cId="1556678624" sldId="971"/>
            <ac:cxnSpMk id="184" creationId="{487D5640-D0B2-9499-1D5F-482602516607}"/>
          </ac:cxnSpMkLst>
        </pc:cxnChg>
        <pc:cxnChg chg="mod">
          <ac:chgData name="Phillip Kaufman" userId="c001b2a046940d7c" providerId="LiveId" clId="{5CB25B10-5B1C-4017-B167-ED3104435743}" dt="2024-05-30T06:32:18.482" v="9728"/>
          <ac:cxnSpMkLst>
            <pc:docMk/>
            <pc:sldMk cId="1556678624" sldId="971"/>
            <ac:cxnSpMk id="185" creationId="{42221149-4DA2-677D-61F8-DF40851348E0}"/>
          </ac:cxnSpMkLst>
        </pc:cxnChg>
        <pc:cxnChg chg="mod">
          <ac:chgData name="Phillip Kaufman" userId="c001b2a046940d7c" providerId="LiveId" clId="{5CB25B10-5B1C-4017-B167-ED3104435743}" dt="2024-05-30T06:32:18.482" v="9728"/>
          <ac:cxnSpMkLst>
            <pc:docMk/>
            <pc:sldMk cId="1556678624" sldId="971"/>
            <ac:cxnSpMk id="186" creationId="{966113B5-87BD-A9AC-8AA2-B05DFC3386E0}"/>
          </ac:cxnSpMkLst>
        </pc:cxnChg>
        <pc:cxnChg chg="mod">
          <ac:chgData name="Phillip Kaufman" userId="c001b2a046940d7c" providerId="LiveId" clId="{5CB25B10-5B1C-4017-B167-ED3104435743}" dt="2024-05-30T06:32:18.482" v="9728"/>
          <ac:cxnSpMkLst>
            <pc:docMk/>
            <pc:sldMk cId="1556678624" sldId="971"/>
            <ac:cxnSpMk id="187" creationId="{698059CD-6FF6-A24C-D6E7-545764A57A18}"/>
          </ac:cxnSpMkLst>
        </pc:cxnChg>
        <pc:cxnChg chg="mod">
          <ac:chgData name="Phillip Kaufman" userId="c001b2a046940d7c" providerId="LiveId" clId="{5CB25B10-5B1C-4017-B167-ED3104435743}" dt="2024-05-30T06:32:18.482" v="9728"/>
          <ac:cxnSpMkLst>
            <pc:docMk/>
            <pc:sldMk cId="1556678624" sldId="971"/>
            <ac:cxnSpMk id="188" creationId="{40FDA405-3B1F-7D68-89AA-AAF10202B8A9}"/>
          </ac:cxnSpMkLst>
        </pc:cxnChg>
        <pc:cxnChg chg="mod">
          <ac:chgData name="Phillip Kaufman" userId="c001b2a046940d7c" providerId="LiveId" clId="{5CB25B10-5B1C-4017-B167-ED3104435743}" dt="2024-05-30T06:32:18.482" v="9728"/>
          <ac:cxnSpMkLst>
            <pc:docMk/>
            <pc:sldMk cId="1556678624" sldId="971"/>
            <ac:cxnSpMk id="198" creationId="{1CFE26AE-A671-68D2-3D13-A0916F1540D9}"/>
          </ac:cxnSpMkLst>
        </pc:cxnChg>
        <pc:cxnChg chg="mod">
          <ac:chgData name="Phillip Kaufman" userId="c001b2a046940d7c" providerId="LiveId" clId="{5CB25B10-5B1C-4017-B167-ED3104435743}" dt="2024-05-30T06:32:18.482" v="9728"/>
          <ac:cxnSpMkLst>
            <pc:docMk/>
            <pc:sldMk cId="1556678624" sldId="971"/>
            <ac:cxnSpMk id="199" creationId="{B17C5791-A598-CAF9-E204-384238AF2426}"/>
          </ac:cxnSpMkLst>
        </pc:cxnChg>
        <pc:cxnChg chg="mod">
          <ac:chgData name="Phillip Kaufman" userId="c001b2a046940d7c" providerId="LiveId" clId="{5CB25B10-5B1C-4017-B167-ED3104435743}" dt="2024-05-30T06:32:42.565" v="9737"/>
          <ac:cxnSpMkLst>
            <pc:docMk/>
            <pc:sldMk cId="1556678624" sldId="971"/>
            <ac:cxnSpMk id="205" creationId="{4D299332-D35F-AF61-4A93-420FE51F0AA5}"/>
          </ac:cxnSpMkLst>
        </pc:cxnChg>
        <pc:cxnChg chg="mod">
          <ac:chgData name="Phillip Kaufman" userId="c001b2a046940d7c" providerId="LiveId" clId="{5CB25B10-5B1C-4017-B167-ED3104435743}" dt="2024-05-30T06:32:42.565" v="9737"/>
          <ac:cxnSpMkLst>
            <pc:docMk/>
            <pc:sldMk cId="1556678624" sldId="971"/>
            <ac:cxnSpMk id="206" creationId="{66672AD9-1DEB-1009-0498-D2F69BBB867B}"/>
          </ac:cxnSpMkLst>
        </pc:cxnChg>
        <pc:cxnChg chg="mod">
          <ac:chgData name="Phillip Kaufman" userId="c001b2a046940d7c" providerId="LiveId" clId="{5CB25B10-5B1C-4017-B167-ED3104435743}" dt="2024-05-30T06:32:42.565" v="9737"/>
          <ac:cxnSpMkLst>
            <pc:docMk/>
            <pc:sldMk cId="1556678624" sldId="971"/>
            <ac:cxnSpMk id="207" creationId="{C29F2293-2DF8-A57A-1C32-AAE61B71FF8D}"/>
          </ac:cxnSpMkLst>
        </pc:cxnChg>
        <pc:cxnChg chg="mod">
          <ac:chgData name="Phillip Kaufman" userId="c001b2a046940d7c" providerId="LiveId" clId="{5CB25B10-5B1C-4017-B167-ED3104435743}" dt="2024-05-30T06:32:42.565" v="9737"/>
          <ac:cxnSpMkLst>
            <pc:docMk/>
            <pc:sldMk cId="1556678624" sldId="971"/>
            <ac:cxnSpMk id="208" creationId="{ED34451E-1E39-8E5B-0550-ACDB30F3EDC9}"/>
          </ac:cxnSpMkLst>
        </pc:cxnChg>
        <pc:cxnChg chg="mod">
          <ac:chgData name="Phillip Kaufman" userId="c001b2a046940d7c" providerId="LiveId" clId="{5CB25B10-5B1C-4017-B167-ED3104435743}" dt="2024-05-30T06:32:42.565" v="9737"/>
          <ac:cxnSpMkLst>
            <pc:docMk/>
            <pc:sldMk cId="1556678624" sldId="971"/>
            <ac:cxnSpMk id="209" creationId="{059913E0-E596-5BBF-E107-A07E001BAE6E}"/>
          </ac:cxnSpMkLst>
        </pc:cxnChg>
        <pc:cxnChg chg="mod">
          <ac:chgData name="Phillip Kaufman" userId="c001b2a046940d7c" providerId="LiveId" clId="{5CB25B10-5B1C-4017-B167-ED3104435743}" dt="2024-05-30T06:32:42.565" v="9737"/>
          <ac:cxnSpMkLst>
            <pc:docMk/>
            <pc:sldMk cId="1556678624" sldId="971"/>
            <ac:cxnSpMk id="210" creationId="{8CD603A8-B067-6E4F-2045-F04860969393}"/>
          </ac:cxnSpMkLst>
        </pc:cxnChg>
        <pc:cxnChg chg="mod">
          <ac:chgData name="Phillip Kaufman" userId="c001b2a046940d7c" providerId="LiveId" clId="{5CB25B10-5B1C-4017-B167-ED3104435743}" dt="2024-05-30T06:32:42.565" v="9737"/>
          <ac:cxnSpMkLst>
            <pc:docMk/>
            <pc:sldMk cId="1556678624" sldId="971"/>
            <ac:cxnSpMk id="211" creationId="{903B3311-0281-FF23-BEE2-CCE1D9955DEB}"/>
          </ac:cxnSpMkLst>
        </pc:cxnChg>
        <pc:cxnChg chg="mod">
          <ac:chgData name="Phillip Kaufman" userId="c001b2a046940d7c" providerId="LiveId" clId="{5CB25B10-5B1C-4017-B167-ED3104435743}" dt="2024-05-30T06:32:42.565" v="9737"/>
          <ac:cxnSpMkLst>
            <pc:docMk/>
            <pc:sldMk cId="1556678624" sldId="971"/>
            <ac:cxnSpMk id="212" creationId="{1EE4BE53-C4DE-7D2E-D71A-4E6C210C4FF6}"/>
          </ac:cxnSpMkLst>
        </pc:cxnChg>
        <pc:cxnChg chg="mod">
          <ac:chgData name="Phillip Kaufman" userId="c001b2a046940d7c" providerId="LiveId" clId="{5CB25B10-5B1C-4017-B167-ED3104435743}" dt="2024-05-30T06:32:42.565" v="9737"/>
          <ac:cxnSpMkLst>
            <pc:docMk/>
            <pc:sldMk cId="1556678624" sldId="971"/>
            <ac:cxnSpMk id="213" creationId="{0C472327-807C-21A0-3512-4F97F987596F}"/>
          </ac:cxnSpMkLst>
        </pc:cxnChg>
        <pc:cxnChg chg="mod">
          <ac:chgData name="Phillip Kaufman" userId="c001b2a046940d7c" providerId="LiveId" clId="{5CB25B10-5B1C-4017-B167-ED3104435743}" dt="2024-05-30T06:32:42.565" v="9737"/>
          <ac:cxnSpMkLst>
            <pc:docMk/>
            <pc:sldMk cId="1556678624" sldId="971"/>
            <ac:cxnSpMk id="214" creationId="{2009096F-B50E-4375-E53C-0AEDCD9E9224}"/>
          </ac:cxnSpMkLst>
        </pc:cxnChg>
        <pc:cxnChg chg="mod">
          <ac:chgData name="Phillip Kaufman" userId="c001b2a046940d7c" providerId="LiveId" clId="{5CB25B10-5B1C-4017-B167-ED3104435743}" dt="2024-05-30T06:32:42.565" v="9737"/>
          <ac:cxnSpMkLst>
            <pc:docMk/>
            <pc:sldMk cId="1556678624" sldId="971"/>
            <ac:cxnSpMk id="215" creationId="{7EE70588-5AF5-981B-65BE-0744C06BD00B}"/>
          </ac:cxnSpMkLst>
        </pc:cxnChg>
        <pc:cxnChg chg="mod">
          <ac:chgData name="Phillip Kaufman" userId="c001b2a046940d7c" providerId="LiveId" clId="{5CB25B10-5B1C-4017-B167-ED3104435743}" dt="2024-05-30T06:32:42.565" v="9737"/>
          <ac:cxnSpMkLst>
            <pc:docMk/>
            <pc:sldMk cId="1556678624" sldId="971"/>
            <ac:cxnSpMk id="216" creationId="{E429E310-30CD-A535-085C-A4AA08F49914}"/>
          </ac:cxnSpMkLst>
        </pc:cxnChg>
        <pc:cxnChg chg="mod">
          <ac:chgData name="Phillip Kaufman" userId="c001b2a046940d7c" providerId="LiveId" clId="{5CB25B10-5B1C-4017-B167-ED3104435743}" dt="2024-05-30T06:32:42.565" v="9737"/>
          <ac:cxnSpMkLst>
            <pc:docMk/>
            <pc:sldMk cId="1556678624" sldId="971"/>
            <ac:cxnSpMk id="217" creationId="{E0C9CF64-F0F1-A235-56F0-C3340BA2457F}"/>
          </ac:cxnSpMkLst>
        </pc:cxnChg>
        <pc:cxnChg chg="mod">
          <ac:chgData name="Phillip Kaufman" userId="c001b2a046940d7c" providerId="LiveId" clId="{5CB25B10-5B1C-4017-B167-ED3104435743}" dt="2024-05-30T06:32:42.565" v="9737"/>
          <ac:cxnSpMkLst>
            <pc:docMk/>
            <pc:sldMk cId="1556678624" sldId="971"/>
            <ac:cxnSpMk id="218" creationId="{FE22C83F-C6DB-F6F7-995D-A2AD2DF4E4E7}"/>
          </ac:cxnSpMkLst>
        </pc:cxnChg>
        <pc:cxnChg chg="mod">
          <ac:chgData name="Phillip Kaufman" userId="c001b2a046940d7c" providerId="LiveId" clId="{5CB25B10-5B1C-4017-B167-ED3104435743}" dt="2024-05-30T06:32:42.565" v="9737"/>
          <ac:cxnSpMkLst>
            <pc:docMk/>
            <pc:sldMk cId="1556678624" sldId="971"/>
            <ac:cxnSpMk id="219" creationId="{60047C55-C565-8B8F-0E5A-931AF74E5E2D}"/>
          </ac:cxnSpMkLst>
        </pc:cxnChg>
        <pc:cxnChg chg="mod">
          <ac:chgData name="Phillip Kaufman" userId="c001b2a046940d7c" providerId="LiveId" clId="{5CB25B10-5B1C-4017-B167-ED3104435743}" dt="2024-05-30T06:32:42.565" v="9737"/>
          <ac:cxnSpMkLst>
            <pc:docMk/>
            <pc:sldMk cId="1556678624" sldId="971"/>
            <ac:cxnSpMk id="220" creationId="{E862A937-09B5-0D7E-166B-BA2CC4D286E9}"/>
          </ac:cxnSpMkLst>
        </pc:cxnChg>
        <pc:cxnChg chg="mod">
          <ac:chgData name="Phillip Kaufman" userId="c001b2a046940d7c" providerId="LiveId" clId="{5CB25B10-5B1C-4017-B167-ED3104435743}" dt="2024-05-30T06:32:42.565" v="9737"/>
          <ac:cxnSpMkLst>
            <pc:docMk/>
            <pc:sldMk cId="1556678624" sldId="971"/>
            <ac:cxnSpMk id="221" creationId="{7E3A387F-1CFB-2023-A2D6-CD0A3B0D71F3}"/>
          </ac:cxnSpMkLst>
        </pc:cxnChg>
        <pc:cxnChg chg="mod">
          <ac:chgData name="Phillip Kaufman" userId="c001b2a046940d7c" providerId="LiveId" clId="{5CB25B10-5B1C-4017-B167-ED3104435743}" dt="2024-05-30T06:32:42.565" v="9737"/>
          <ac:cxnSpMkLst>
            <pc:docMk/>
            <pc:sldMk cId="1556678624" sldId="971"/>
            <ac:cxnSpMk id="222" creationId="{25E3BDFC-AA1F-F0F5-FE74-36924CB51345}"/>
          </ac:cxnSpMkLst>
        </pc:cxnChg>
        <pc:cxnChg chg="mod">
          <ac:chgData name="Phillip Kaufman" userId="c001b2a046940d7c" providerId="LiveId" clId="{5CB25B10-5B1C-4017-B167-ED3104435743}" dt="2024-05-30T06:32:42.565" v="9737"/>
          <ac:cxnSpMkLst>
            <pc:docMk/>
            <pc:sldMk cId="1556678624" sldId="971"/>
            <ac:cxnSpMk id="223" creationId="{60BA5752-90B7-835C-1A7B-6A851F7C0460}"/>
          </ac:cxnSpMkLst>
        </pc:cxnChg>
        <pc:cxnChg chg="mod">
          <ac:chgData name="Phillip Kaufman" userId="c001b2a046940d7c" providerId="LiveId" clId="{5CB25B10-5B1C-4017-B167-ED3104435743}" dt="2024-05-30T06:32:42.565" v="9737"/>
          <ac:cxnSpMkLst>
            <pc:docMk/>
            <pc:sldMk cId="1556678624" sldId="971"/>
            <ac:cxnSpMk id="224" creationId="{A091D2DB-8225-B95A-21EA-05786F4075A4}"/>
          </ac:cxnSpMkLst>
        </pc:cxnChg>
        <pc:cxnChg chg="mod">
          <ac:chgData name="Phillip Kaufman" userId="c001b2a046940d7c" providerId="LiveId" clId="{5CB25B10-5B1C-4017-B167-ED3104435743}" dt="2024-05-30T06:32:42.565" v="9737"/>
          <ac:cxnSpMkLst>
            <pc:docMk/>
            <pc:sldMk cId="1556678624" sldId="971"/>
            <ac:cxnSpMk id="225" creationId="{2C44BA8E-C1C6-7FCD-2D6B-9213122B3709}"/>
          </ac:cxnSpMkLst>
        </pc:cxnChg>
        <pc:cxnChg chg="mod">
          <ac:chgData name="Phillip Kaufman" userId="c001b2a046940d7c" providerId="LiveId" clId="{5CB25B10-5B1C-4017-B167-ED3104435743}" dt="2024-05-30T06:32:42.565" v="9737"/>
          <ac:cxnSpMkLst>
            <pc:docMk/>
            <pc:sldMk cId="1556678624" sldId="971"/>
            <ac:cxnSpMk id="226" creationId="{A881040C-9AF4-AE15-3289-55F0410F98D9}"/>
          </ac:cxnSpMkLst>
        </pc:cxnChg>
        <pc:cxnChg chg="mod">
          <ac:chgData name="Phillip Kaufman" userId="c001b2a046940d7c" providerId="LiveId" clId="{5CB25B10-5B1C-4017-B167-ED3104435743}" dt="2024-05-30T06:32:42.565" v="9737"/>
          <ac:cxnSpMkLst>
            <pc:docMk/>
            <pc:sldMk cId="1556678624" sldId="971"/>
            <ac:cxnSpMk id="227" creationId="{C0B3D126-E7DF-2135-B36F-CF300B85E912}"/>
          </ac:cxnSpMkLst>
        </pc:cxnChg>
        <pc:cxnChg chg="mod">
          <ac:chgData name="Phillip Kaufman" userId="c001b2a046940d7c" providerId="LiveId" clId="{5CB25B10-5B1C-4017-B167-ED3104435743}" dt="2024-05-30T06:32:42.565" v="9737"/>
          <ac:cxnSpMkLst>
            <pc:docMk/>
            <pc:sldMk cId="1556678624" sldId="971"/>
            <ac:cxnSpMk id="228" creationId="{6636EC59-26FB-B909-A7E5-81DC681D6590}"/>
          </ac:cxnSpMkLst>
        </pc:cxnChg>
        <pc:cxnChg chg="mod">
          <ac:chgData name="Phillip Kaufman" userId="c001b2a046940d7c" providerId="LiveId" clId="{5CB25B10-5B1C-4017-B167-ED3104435743}" dt="2024-05-30T06:32:42.565" v="9737"/>
          <ac:cxnSpMkLst>
            <pc:docMk/>
            <pc:sldMk cId="1556678624" sldId="971"/>
            <ac:cxnSpMk id="229" creationId="{800FEE57-5CF8-7B2C-EAD5-605992E1601A}"/>
          </ac:cxnSpMkLst>
        </pc:cxnChg>
        <pc:cxnChg chg="mod">
          <ac:chgData name="Phillip Kaufman" userId="c001b2a046940d7c" providerId="LiveId" clId="{5CB25B10-5B1C-4017-B167-ED3104435743}" dt="2024-05-30T06:32:42.565" v="9737"/>
          <ac:cxnSpMkLst>
            <pc:docMk/>
            <pc:sldMk cId="1556678624" sldId="971"/>
            <ac:cxnSpMk id="230" creationId="{1E93AAED-9E89-A9CE-C738-F23921E0F0BC}"/>
          </ac:cxnSpMkLst>
        </pc:cxnChg>
        <pc:cxnChg chg="mod">
          <ac:chgData name="Phillip Kaufman" userId="c001b2a046940d7c" providerId="LiveId" clId="{5CB25B10-5B1C-4017-B167-ED3104435743}" dt="2024-05-30T06:32:42.565" v="9737"/>
          <ac:cxnSpMkLst>
            <pc:docMk/>
            <pc:sldMk cId="1556678624" sldId="971"/>
            <ac:cxnSpMk id="231" creationId="{19E4557B-F8F4-7D50-F8F9-1A2954F738A6}"/>
          </ac:cxnSpMkLst>
        </pc:cxnChg>
        <pc:cxnChg chg="mod">
          <ac:chgData name="Phillip Kaufman" userId="c001b2a046940d7c" providerId="LiveId" clId="{5CB25B10-5B1C-4017-B167-ED3104435743}" dt="2024-05-30T06:32:42.565" v="9737"/>
          <ac:cxnSpMkLst>
            <pc:docMk/>
            <pc:sldMk cId="1556678624" sldId="971"/>
            <ac:cxnSpMk id="232" creationId="{C256A9F1-1D97-E0C8-EB15-8AB5120C0D3C}"/>
          </ac:cxnSpMkLst>
        </pc:cxnChg>
        <pc:cxnChg chg="mod">
          <ac:chgData name="Phillip Kaufman" userId="c001b2a046940d7c" providerId="LiveId" clId="{5CB25B10-5B1C-4017-B167-ED3104435743}" dt="2024-05-30T06:32:42.565" v="9737"/>
          <ac:cxnSpMkLst>
            <pc:docMk/>
            <pc:sldMk cId="1556678624" sldId="971"/>
            <ac:cxnSpMk id="233" creationId="{4EDFA7DD-FFC7-6405-2CEE-B13536505779}"/>
          </ac:cxnSpMkLst>
        </pc:cxnChg>
        <pc:cxnChg chg="mod">
          <ac:chgData name="Phillip Kaufman" userId="c001b2a046940d7c" providerId="LiveId" clId="{5CB25B10-5B1C-4017-B167-ED3104435743}" dt="2024-05-30T06:32:42.565" v="9737"/>
          <ac:cxnSpMkLst>
            <pc:docMk/>
            <pc:sldMk cId="1556678624" sldId="971"/>
            <ac:cxnSpMk id="234" creationId="{57754B37-0053-677D-FD78-1F117BE6BDC5}"/>
          </ac:cxnSpMkLst>
        </pc:cxnChg>
        <pc:cxnChg chg="mod">
          <ac:chgData name="Phillip Kaufman" userId="c001b2a046940d7c" providerId="LiveId" clId="{5CB25B10-5B1C-4017-B167-ED3104435743}" dt="2024-05-30T06:32:42.565" v="9737"/>
          <ac:cxnSpMkLst>
            <pc:docMk/>
            <pc:sldMk cId="1556678624" sldId="971"/>
            <ac:cxnSpMk id="235" creationId="{E1066FC4-0675-10F4-AD6C-97AA82B7D869}"/>
          </ac:cxnSpMkLst>
        </pc:cxnChg>
        <pc:cxnChg chg="mod">
          <ac:chgData name="Phillip Kaufman" userId="c001b2a046940d7c" providerId="LiveId" clId="{5CB25B10-5B1C-4017-B167-ED3104435743}" dt="2024-05-30T06:32:42.565" v="9737"/>
          <ac:cxnSpMkLst>
            <pc:docMk/>
            <pc:sldMk cId="1556678624" sldId="971"/>
            <ac:cxnSpMk id="236" creationId="{3477705A-14B2-C6FA-9CED-E4B0F6B8BD02}"/>
          </ac:cxnSpMkLst>
        </pc:cxnChg>
        <pc:cxnChg chg="mod">
          <ac:chgData name="Phillip Kaufman" userId="c001b2a046940d7c" providerId="LiveId" clId="{5CB25B10-5B1C-4017-B167-ED3104435743}" dt="2024-05-30T06:32:42.565" v="9737"/>
          <ac:cxnSpMkLst>
            <pc:docMk/>
            <pc:sldMk cId="1556678624" sldId="971"/>
            <ac:cxnSpMk id="246" creationId="{31ED5491-1E93-4952-E00C-D3ADA5AB74BC}"/>
          </ac:cxnSpMkLst>
        </pc:cxnChg>
        <pc:cxnChg chg="mod">
          <ac:chgData name="Phillip Kaufman" userId="c001b2a046940d7c" providerId="LiveId" clId="{5CB25B10-5B1C-4017-B167-ED3104435743}" dt="2024-05-30T06:32:42.565" v="9737"/>
          <ac:cxnSpMkLst>
            <pc:docMk/>
            <pc:sldMk cId="1556678624" sldId="971"/>
            <ac:cxnSpMk id="247" creationId="{926AF39F-9442-5E49-D265-7FDA37FD33D3}"/>
          </ac:cxnSpMkLst>
        </pc:cxnChg>
        <pc:cxnChg chg="mod">
          <ac:chgData name="Phillip Kaufman" userId="c001b2a046940d7c" providerId="LiveId" clId="{5CB25B10-5B1C-4017-B167-ED3104435743}" dt="2024-05-30T06:33:15.673" v="9745"/>
          <ac:cxnSpMkLst>
            <pc:docMk/>
            <pc:sldMk cId="1556678624" sldId="971"/>
            <ac:cxnSpMk id="253" creationId="{340A1F54-5F3E-1E7A-744C-5773728F80B0}"/>
          </ac:cxnSpMkLst>
        </pc:cxnChg>
        <pc:cxnChg chg="mod">
          <ac:chgData name="Phillip Kaufman" userId="c001b2a046940d7c" providerId="LiveId" clId="{5CB25B10-5B1C-4017-B167-ED3104435743}" dt="2024-05-30T06:33:15.673" v="9745"/>
          <ac:cxnSpMkLst>
            <pc:docMk/>
            <pc:sldMk cId="1556678624" sldId="971"/>
            <ac:cxnSpMk id="254" creationId="{D6561678-868C-DE67-6506-52C615CD97E3}"/>
          </ac:cxnSpMkLst>
        </pc:cxnChg>
        <pc:cxnChg chg="mod">
          <ac:chgData name="Phillip Kaufman" userId="c001b2a046940d7c" providerId="LiveId" clId="{5CB25B10-5B1C-4017-B167-ED3104435743}" dt="2024-05-30T06:33:15.673" v="9745"/>
          <ac:cxnSpMkLst>
            <pc:docMk/>
            <pc:sldMk cId="1556678624" sldId="971"/>
            <ac:cxnSpMk id="255" creationId="{F4E1C9E2-446A-1654-FDB6-DB83A8DB4F79}"/>
          </ac:cxnSpMkLst>
        </pc:cxnChg>
        <pc:cxnChg chg="mod">
          <ac:chgData name="Phillip Kaufman" userId="c001b2a046940d7c" providerId="LiveId" clId="{5CB25B10-5B1C-4017-B167-ED3104435743}" dt="2024-05-30T06:33:15.673" v="9745"/>
          <ac:cxnSpMkLst>
            <pc:docMk/>
            <pc:sldMk cId="1556678624" sldId="971"/>
            <ac:cxnSpMk id="256" creationId="{6244EB16-033E-FDBA-E1B2-1027BEEC25F5}"/>
          </ac:cxnSpMkLst>
        </pc:cxnChg>
        <pc:cxnChg chg="mod">
          <ac:chgData name="Phillip Kaufman" userId="c001b2a046940d7c" providerId="LiveId" clId="{5CB25B10-5B1C-4017-B167-ED3104435743}" dt="2024-05-30T06:33:15.673" v="9745"/>
          <ac:cxnSpMkLst>
            <pc:docMk/>
            <pc:sldMk cId="1556678624" sldId="971"/>
            <ac:cxnSpMk id="257" creationId="{FE5913B2-70E8-C5D8-A68F-3F2D0FB6CB4E}"/>
          </ac:cxnSpMkLst>
        </pc:cxnChg>
        <pc:cxnChg chg="mod">
          <ac:chgData name="Phillip Kaufman" userId="c001b2a046940d7c" providerId="LiveId" clId="{5CB25B10-5B1C-4017-B167-ED3104435743}" dt="2024-05-30T06:33:15.673" v="9745"/>
          <ac:cxnSpMkLst>
            <pc:docMk/>
            <pc:sldMk cId="1556678624" sldId="971"/>
            <ac:cxnSpMk id="258" creationId="{85460495-2C0A-522E-6CD1-A06EEBAEAE33}"/>
          </ac:cxnSpMkLst>
        </pc:cxnChg>
        <pc:cxnChg chg="mod">
          <ac:chgData name="Phillip Kaufman" userId="c001b2a046940d7c" providerId="LiveId" clId="{5CB25B10-5B1C-4017-B167-ED3104435743}" dt="2024-05-30T06:33:15.673" v="9745"/>
          <ac:cxnSpMkLst>
            <pc:docMk/>
            <pc:sldMk cId="1556678624" sldId="971"/>
            <ac:cxnSpMk id="259" creationId="{585087D7-8AAE-3114-54CF-B879CFE1B0C1}"/>
          </ac:cxnSpMkLst>
        </pc:cxnChg>
        <pc:cxnChg chg="mod">
          <ac:chgData name="Phillip Kaufman" userId="c001b2a046940d7c" providerId="LiveId" clId="{5CB25B10-5B1C-4017-B167-ED3104435743}" dt="2024-05-30T06:33:15.673" v="9745"/>
          <ac:cxnSpMkLst>
            <pc:docMk/>
            <pc:sldMk cId="1556678624" sldId="971"/>
            <ac:cxnSpMk id="260" creationId="{1895CADE-F5FE-76FA-7114-0887919C2130}"/>
          </ac:cxnSpMkLst>
        </pc:cxnChg>
        <pc:cxnChg chg="mod">
          <ac:chgData name="Phillip Kaufman" userId="c001b2a046940d7c" providerId="LiveId" clId="{5CB25B10-5B1C-4017-B167-ED3104435743}" dt="2024-05-30T06:33:15.673" v="9745"/>
          <ac:cxnSpMkLst>
            <pc:docMk/>
            <pc:sldMk cId="1556678624" sldId="971"/>
            <ac:cxnSpMk id="261" creationId="{478374BA-6B3F-B46E-1C6E-B22BC78E6211}"/>
          </ac:cxnSpMkLst>
        </pc:cxnChg>
        <pc:cxnChg chg="mod">
          <ac:chgData name="Phillip Kaufman" userId="c001b2a046940d7c" providerId="LiveId" clId="{5CB25B10-5B1C-4017-B167-ED3104435743}" dt="2024-05-30T06:33:15.673" v="9745"/>
          <ac:cxnSpMkLst>
            <pc:docMk/>
            <pc:sldMk cId="1556678624" sldId="971"/>
            <ac:cxnSpMk id="262" creationId="{993FF3EC-D1A9-D2E7-3D9D-685DDE5FD012}"/>
          </ac:cxnSpMkLst>
        </pc:cxnChg>
        <pc:cxnChg chg="mod">
          <ac:chgData name="Phillip Kaufman" userId="c001b2a046940d7c" providerId="LiveId" clId="{5CB25B10-5B1C-4017-B167-ED3104435743}" dt="2024-05-30T06:33:15.673" v="9745"/>
          <ac:cxnSpMkLst>
            <pc:docMk/>
            <pc:sldMk cId="1556678624" sldId="971"/>
            <ac:cxnSpMk id="263" creationId="{423E74C5-F5CA-3D8B-EE6C-2585E2428146}"/>
          </ac:cxnSpMkLst>
        </pc:cxnChg>
        <pc:cxnChg chg="mod">
          <ac:chgData name="Phillip Kaufman" userId="c001b2a046940d7c" providerId="LiveId" clId="{5CB25B10-5B1C-4017-B167-ED3104435743}" dt="2024-05-30T06:33:15.673" v="9745"/>
          <ac:cxnSpMkLst>
            <pc:docMk/>
            <pc:sldMk cId="1556678624" sldId="971"/>
            <ac:cxnSpMk id="264" creationId="{FFCE3EBC-EFAE-F0FB-F321-4C6D6022631E}"/>
          </ac:cxnSpMkLst>
        </pc:cxnChg>
        <pc:cxnChg chg="mod">
          <ac:chgData name="Phillip Kaufman" userId="c001b2a046940d7c" providerId="LiveId" clId="{5CB25B10-5B1C-4017-B167-ED3104435743}" dt="2024-05-30T06:33:15.673" v="9745"/>
          <ac:cxnSpMkLst>
            <pc:docMk/>
            <pc:sldMk cId="1556678624" sldId="971"/>
            <ac:cxnSpMk id="265" creationId="{C9DF5076-C836-7DB1-A35C-871EC68A66B2}"/>
          </ac:cxnSpMkLst>
        </pc:cxnChg>
        <pc:cxnChg chg="mod">
          <ac:chgData name="Phillip Kaufman" userId="c001b2a046940d7c" providerId="LiveId" clId="{5CB25B10-5B1C-4017-B167-ED3104435743}" dt="2024-05-30T06:33:15.673" v="9745"/>
          <ac:cxnSpMkLst>
            <pc:docMk/>
            <pc:sldMk cId="1556678624" sldId="971"/>
            <ac:cxnSpMk id="266" creationId="{55EB1727-2BA0-FB3F-3418-749193B132BF}"/>
          </ac:cxnSpMkLst>
        </pc:cxnChg>
        <pc:cxnChg chg="mod">
          <ac:chgData name="Phillip Kaufman" userId="c001b2a046940d7c" providerId="LiveId" clId="{5CB25B10-5B1C-4017-B167-ED3104435743}" dt="2024-05-30T06:33:15.673" v="9745"/>
          <ac:cxnSpMkLst>
            <pc:docMk/>
            <pc:sldMk cId="1556678624" sldId="971"/>
            <ac:cxnSpMk id="267" creationId="{F1D44489-7A91-E4A1-F174-A92FA051DC3B}"/>
          </ac:cxnSpMkLst>
        </pc:cxnChg>
        <pc:cxnChg chg="mod">
          <ac:chgData name="Phillip Kaufman" userId="c001b2a046940d7c" providerId="LiveId" clId="{5CB25B10-5B1C-4017-B167-ED3104435743}" dt="2024-05-30T06:33:15.673" v="9745"/>
          <ac:cxnSpMkLst>
            <pc:docMk/>
            <pc:sldMk cId="1556678624" sldId="971"/>
            <ac:cxnSpMk id="268" creationId="{20608966-BC37-62AC-581C-7CE7123FBF70}"/>
          </ac:cxnSpMkLst>
        </pc:cxnChg>
        <pc:cxnChg chg="mod">
          <ac:chgData name="Phillip Kaufman" userId="c001b2a046940d7c" providerId="LiveId" clId="{5CB25B10-5B1C-4017-B167-ED3104435743}" dt="2024-05-30T06:33:15.673" v="9745"/>
          <ac:cxnSpMkLst>
            <pc:docMk/>
            <pc:sldMk cId="1556678624" sldId="971"/>
            <ac:cxnSpMk id="269" creationId="{86033ACB-A34D-5CCC-FD61-45E209DA6D82}"/>
          </ac:cxnSpMkLst>
        </pc:cxnChg>
        <pc:cxnChg chg="mod">
          <ac:chgData name="Phillip Kaufman" userId="c001b2a046940d7c" providerId="LiveId" clId="{5CB25B10-5B1C-4017-B167-ED3104435743}" dt="2024-05-30T06:33:15.673" v="9745"/>
          <ac:cxnSpMkLst>
            <pc:docMk/>
            <pc:sldMk cId="1556678624" sldId="971"/>
            <ac:cxnSpMk id="270" creationId="{E937CB8B-3249-8A4A-B405-3F43F1720D50}"/>
          </ac:cxnSpMkLst>
        </pc:cxnChg>
        <pc:cxnChg chg="mod">
          <ac:chgData name="Phillip Kaufman" userId="c001b2a046940d7c" providerId="LiveId" clId="{5CB25B10-5B1C-4017-B167-ED3104435743}" dt="2024-05-30T06:33:15.673" v="9745"/>
          <ac:cxnSpMkLst>
            <pc:docMk/>
            <pc:sldMk cId="1556678624" sldId="971"/>
            <ac:cxnSpMk id="271" creationId="{14C71C20-2C99-0C63-1BB7-10A79CAA3A62}"/>
          </ac:cxnSpMkLst>
        </pc:cxnChg>
        <pc:cxnChg chg="mod">
          <ac:chgData name="Phillip Kaufman" userId="c001b2a046940d7c" providerId="LiveId" clId="{5CB25B10-5B1C-4017-B167-ED3104435743}" dt="2024-05-30T06:33:15.673" v="9745"/>
          <ac:cxnSpMkLst>
            <pc:docMk/>
            <pc:sldMk cId="1556678624" sldId="971"/>
            <ac:cxnSpMk id="272" creationId="{6E0422FB-61C8-E454-9D85-F4202CB42961}"/>
          </ac:cxnSpMkLst>
        </pc:cxnChg>
        <pc:cxnChg chg="mod">
          <ac:chgData name="Phillip Kaufman" userId="c001b2a046940d7c" providerId="LiveId" clId="{5CB25B10-5B1C-4017-B167-ED3104435743}" dt="2024-05-30T06:33:15.673" v="9745"/>
          <ac:cxnSpMkLst>
            <pc:docMk/>
            <pc:sldMk cId="1556678624" sldId="971"/>
            <ac:cxnSpMk id="273" creationId="{382C2743-E713-4EEC-4C18-CB1F10DA36B1}"/>
          </ac:cxnSpMkLst>
        </pc:cxnChg>
        <pc:cxnChg chg="mod">
          <ac:chgData name="Phillip Kaufman" userId="c001b2a046940d7c" providerId="LiveId" clId="{5CB25B10-5B1C-4017-B167-ED3104435743}" dt="2024-05-30T06:33:15.673" v="9745"/>
          <ac:cxnSpMkLst>
            <pc:docMk/>
            <pc:sldMk cId="1556678624" sldId="971"/>
            <ac:cxnSpMk id="274" creationId="{D7EE9371-0077-3AA1-8FEF-4688CCCFEA97}"/>
          </ac:cxnSpMkLst>
        </pc:cxnChg>
        <pc:cxnChg chg="mod">
          <ac:chgData name="Phillip Kaufman" userId="c001b2a046940d7c" providerId="LiveId" clId="{5CB25B10-5B1C-4017-B167-ED3104435743}" dt="2024-05-30T06:33:15.673" v="9745"/>
          <ac:cxnSpMkLst>
            <pc:docMk/>
            <pc:sldMk cId="1556678624" sldId="971"/>
            <ac:cxnSpMk id="275" creationId="{83F62310-DC86-8412-9F87-82021E14C9BE}"/>
          </ac:cxnSpMkLst>
        </pc:cxnChg>
        <pc:cxnChg chg="mod">
          <ac:chgData name="Phillip Kaufman" userId="c001b2a046940d7c" providerId="LiveId" clId="{5CB25B10-5B1C-4017-B167-ED3104435743}" dt="2024-05-30T06:33:15.673" v="9745"/>
          <ac:cxnSpMkLst>
            <pc:docMk/>
            <pc:sldMk cId="1556678624" sldId="971"/>
            <ac:cxnSpMk id="276" creationId="{965AD22B-3E1B-7872-79E9-9F98411A546B}"/>
          </ac:cxnSpMkLst>
        </pc:cxnChg>
        <pc:cxnChg chg="mod">
          <ac:chgData name="Phillip Kaufman" userId="c001b2a046940d7c" providerId="LiveId" clId="{5CB25B10-5B1C-4017-B167-ED3104435743}" dt="2024-05-30T06:33:15.673" v="9745"/>
          <ac:cxnSpMkLst>
            <pc:docMk/>
            <pc:sldMk cId="1556678624" sldId="971"/>
            <ac:cxnSpMk id="277" creationId="{ED8C2EBC-0300-00C1-816D-FA12D0BB6030}"/>
          </ac:cxnSpMkLst>
        </pc:cxnChg>
        <pc:cxnChg chg="mod">
          <ac:chgData name="Phillip Kaufman" userId="c001b2a046940d7c" providerId="LiveId" clId="{5CB25B10-5B1C-4017-B167-ED3104435743}" dt="2024-05-30T06:33:15.673" v="9745"/>
          <ac:cxnSpMkLst>
            <pc:docMk/>
            <pc:sldMk cId="1556678624" sldId="971"/>
            <ac:cxnSpMk id="278" creationId="{22A64F9C-BA93-353E-BD7D-5C03D38FE4C1}"/>
          </ac:cxnSpMkLst>
        </pc:cxnChg>
        <pc:cxnChg chg="mod">
          <ac:chgData name="Phillip Kaufman" userId="c001b2a046940d7c" providerId="LiveId" clId="{5CB25B10-5B1C-4017-B167-ED3104435743}" dt="2024-05-30T06:33:15.673" v="9745"/>
          <ac:cxnSpMkLst>
            <pc:docMk/>
            <pc:sldMk cId="1556678624" sldId="971"/>
            <ac:cxnSpMk id="279" creationId="{E83E054A-CD92-6CEE-86D6-612906E98326}"/>
          </ac:cxnSpMkLst>
        </pc:cxnChg>
        <pc:cxnChg chg="mod">
          <ac:chgData name="Phillip Kaufman" userId="c001b2a046940d7c" providerId="LiveId" clId="{5CB25B10-5B1C-4017-B167-ED3104435743}" dt="2024-05-30T06:33:15.673" v="9745"/>
          <ac:cxnSpMkLst>
            <pc:docMk/>
            <pc:sldMk cId="1556678624" sldId="971"/>
            <ac:cxnSpMk id="280" creationId="{747E8071-0F17-E6FD-DC72-4A3DC2098D75}"/>
          </ac:cxnSpMkLst>
        </pc:cxnChg>
        <pc:cxnChg chg="mod">
          <ac:chgData name="Phillip Kaufman" userId="c001b2a046940d7c" providerId="LiveId" clId="{5CB25B10-5B1C-4017-B167-ED3104435743}" dt="2024-05-30T06:33:15.673" v="9745"/>
          <ac:cxnSpMkLst>
            <pc:docMk/>
            <pc:sldMk cId="1556678624" sldId="971"/>
            <ac:cxnSpMk id="281" creationId="{2FDD8077-ED97-E660-9E95-1EB2E7F9B0E9}"/>
          </ac:cxnSpMkLst>
        </pc:cxnChg>
        <pc:cxnChg chg="mod">
          <ac:chgData name="Phillip Kaufman" userId="c001b2a046940d7c" providerId="LiveId" clId="{5CB25B10-5B1C-4017-B167-ED3104435743}" dt="2024-05-30T06:33:15.673" v="9745"/>
          <ac:cxnSpMkLst>
            <pc:docMk/>
            <pc:sldMk cId="1556678624" sldId="971"/>
            <ac:cxnSpMk id="282" creationId="{1F3BA7AC-E69B-A3B4-A22A-1F84A9AA7161}"/>
          </ac:cxnSpMkLst>
        </pc:cxnChg>
        <pc:cxnChg chg="mod">
          <ac:chgData name="Phillip Kaufman" userId="c001b2a046940d7c" providerId="LiveId" clId="{5CB25B10-5B1C-4017-B167-ED3104435743}" dt="2024-05-30T06:33:15.673" v="9745"/>
          <ac:cxnSpMkLst>
            <pc:docMk/>
            <pc:sldMk cId="1556678624" sldId="971"/>
            <ac:cxnSpMk id="283" creationId="{A2566006-684B-CBEE-548A-329DE53C63CA}"/>
          </ac:cxnSpMkLst>
        </pc:cxnChg>
        <pc:cxnChg chg="mod">
          <ac:chgData name="Phillip Kaufman" userId="c001b2a046940d7c" providerId="LiveId" clId="{5CB25B10-5B1C-4017-B167-ED3104435743}" dt="2024-05-30T06:33:15.673" v="9745"/>
          <ac:cxnSpMkLst>
            <pc:docMk/>
            <pc:sldMk cId="1556678624" sldId="971"/>
            <ac:cxnSpMk id="284" creationId="{615785BF-EE9C-9087-B22E-BF47DFB03801}"/>
          </ac:cxnSpMkLst>
        </pc:cxnChg>
        <pc:cxnChg chg="mod">
          <ac:chgData name="Phillip Kaufman" userId="c001b2a046940d7c" providerId="LiveId" clId="{5CB25B10-5B1C-4017-B167-ED3104435743}" dt="2024-05-30T06:33:15.673" v="9745"/>
          <ac:cxnSpMkLst>
            <pc:docMk/>
            <pc:sldMk cId="1556678624" sldId="971"/>
            <ac:cxnSpMk id="294" creationId="{2A112D82-27D4-957C-F07D-782BB0B33230}"/>
          </ac:cxnSpMkLst>
        </pc:cxnChg>
        <pc:cxnChg chg="mod">
          <ac:chgData name="Phillip Kaufman" userId="c001b2a046940d7c" providerId="LiveId" clId="{5CB25B10-5B1C-4017-B167-ED3104435743}" dt="2024-05-30T06:33:15.673" v="9745"/>
          <ac:cxnSpMkLst>
            <pc:docMk/>
            <pc:sldMk cId="1556678624" sldId="971"/>
            <ac:cxnSpMk id="295" creationId="{3DF56594-6103-B6A1-7432-65E37ECF2E75}"/>
          </ac:cxnSpMkLst>
        </pc:cxnChg>
      </pc:sldChg>
      <pc:sldChg chg="addSp delSp modSp mod">
        <pc:chgData name="Phillip Kaufman" userId="c001b2a046940d7c" providerId="LiveId" clId="{5CB25B10-5B1C-4017-B167-ED3104435743}" dt="2024-05-29T01:38:54.745" v="9350" actId="207"/>
        <pc:sldMkLst>
          <pc:docMk/>
          <pc:sldMk cId="1432061271" sldId="972"/>
        </pc:sldMkLst>
        <pc:spChg chg="mod">
          <ac:chgData name="Phillip Kaufman" userId="c001b2a046940d7c" providerId="LiveId" clId="{5CB25B10-5B1C-4017-B167-ED3104435743}" dt="2024-05-18T03:09:37.433" v="2712" actId="12788"/>
          <ac:spMkLst>
            <pc:docMk/>
            <pc:sldMk cId="1432061271" sldId="972"/>
            <ac:spMk id="4" creationId="{134E93DF-127C-2F3D-7DB3-7C0B3105FF44}"/>
          </ac:spMkLst>
        </pc:spChg>
        <pc:spChg chg="mod">
          <ac:chgData name="Phillip Kaufman" userId="c001b2a046940d7c" providerId="LiveId" clId="{5CB25B10-5B1C-4017-B167-ED3104435743}" dt="2024-05-29T01:38:54.745" v="9350" actId="207"/>
          <ac:spMkLst>
            <pc:docMk/>
            <pc:sldMk cId="1432061271" sldId="972"/>
            <ac:spMk id="5" creationId="{B7CBC884-9276-6C0A-6C16-C055B99D4421}"/>
          </ac:spMkLst>
        </pc:spChg>
        <pc:spChg chg="mod">
          <ac:chgData name="Phillip Kaufman" userId="c001b2a046940d7c" providerId="LiveId" clId="{5CB25B10-5B1C-4017-B167-ED3104435743}" dt="2024-05-18T03:11:06.736" v="2731" actId="465"/>
          <ac:spMkLst>
            <pc:docMk/>
            <pc:sldMk cId="1432061271" sldId="972"/>
            <ac:spMk id="6" creationId="{05761EBE-3849-C481-B31E-2AFAC96A7BAA}"/>
          </ac:spMkLst>
        </pc:spChg>
        <pc:spChg chg="mod">
          <ac:chgData name="Phillip Kaufman" userId="c001b2a046940d7c" providerId="LiveId" clId="{5CB25B10-5B1C-4017-B167-ED3104435743}" dt="2024-05-18T03:15:02.604" v="2771"/>
          <ac:spMkLst>
            <pc:docMk/>
            <pc:sldMk cId="1432061271" sldId="972"/>
            <ac:spMk id="10" creationId="{A6D0CABE-8F44-CB74-5577-04158EEDD7F5}"/>
          </ac:spMkLst>
        </pc:spChg>
        <pc:spChg chg="mod">
          <ac:chgData name="Phillip Kaufman" userId="c001b2a046940d7c" providerId="LiveId" clId="{5CB25B10-5B1C-4017-B167-ED3104435743}" dt="2024-05-18T03:15:02.604" v="2771"/>
          <ac:spMkLst>
            <pc:docMk/>
            <pc:sldMk cId="1432061271" sldId="972"/>
            <ac:spMk id="11" creationId="{ECD6D119-A96F-36DB-B1D5-1E1D05BCB2BF}"/>
          </ac:spMkLst>
        </pc:spChg>
        <pc:spChg chg="mod">
          <ac:chgData name="Phillip Kaufman" userId="c001b2a046940d7c" providerId="LiveId" clId="{5CB25B10-5B1C-4017-B167-ED3104435743}" dt="2024-05-18T03:10:37.995" v="2728" actId="1076"/>
          <ac:spMkLst>
            <pc:docMk/>
            <pc:sldMk cId="1432061271" sldId="972"/>
            <ac:spMk id="14" creationId="{65BD3668-9A12-60D7-D213-10F1D495D237}"/>
          </ac:spMkLst>
        </pc:spChg>
        <pc:spChg chg="mod">
          <ac:chgData name="Phillip Kaufman" userId="c001b2a046940d7c" providerId="LiveId" clId="{5CB25B10-5B1C-4017-B167-ED3104435743}" dt="2024-05-18T03:10:49.199" v="2729" actId="207"/>
          <ac:spMkLst>
            <pc:docMk/>
            <pc:sldMk cId="1432061271" sldId="972"/>
            <ac:spMk id="15" creationId="{99FA3691-12F5-D3A8-24CF-8D47C8022E9B}"/>
          </ac:spMkLst>
        </pc:spChg>
        <pc:spChg chg="mod">
          <ac:chgData name="Phillip Kaufman" userId="c001b2a046940d7c" providerId="LiveId" clId="{5CB25B10-5B1C-4017-B167-ED3104435743}" dt="2024-05-27T07:31:16.111" v="8660" actId="165"/>
          <ac:spMkLst>
            <pc:docMk/>
            <pc:sldMk cId="1432061271" sldId="972"/>
            <ac:spMk id="16" creationId="{A86AAA85-633F-AC89-5F8B-512A0B4A33D8}"/>
          </ac:spMkLst>
        </pc:spChg>
        <pc:spChg chg="mod">
          <ac:chgData name="Phillip Kaufman" userId="c001b2a046940d7c" providerId="LiveId" clId="{5CB25B10-5B1C-4017-B167-ED3104435743}" dt="2024-05-27T07:31:16.111" v="8660" actId="165"/>
          <ac:spMkLst>
            <pc:docMk/>
            <pc:sldMk cId="1432061271" sldId="972"/>
            <ac:spMk id="19" creationId="{D0D1C4EB-D676-8322-9FA6-5CCA27EC690A}"/>
          </ac:spMkLst>
        </pc:spChg>
        <pc:spChg chg="mod">
          <ac:chgData name="Phillip Kaufman" userId="c001b2a046940d7c" providerId="LiveId" clId="{5CB25B10-5B1C-4017-B167-ED3104435743}" dt="2024-05-27T07:31:16.111" v="8660" actId="165"/>
          <ac:spMkLst>
            <pc:docMk/>
            <pc:sldMk cId="1432061271" sldId="972"/>
            <ac:spMk id="20" creationId="{736BEFE4-821A-46F5-D3CD-DE5EB4B076CC}"/>
          </ac:spMkLst>
        </pc:spChg>
        <pc:spChg chg="mod">
          <ac:chgData name="Phillip Kaufman" userId="c001b2a046940d7c" providerId="LiveId" clId="{5CB25B10-5B1C-4017-B167-ED3104435743}" dt="2024-05-27T07:31:16.111" v="8660" actId="165"/>
          <ac:spMkLst>
            <pc:docMk/>
            <pc:sldMk cId="1432061271" sldId="972"/>
            <ac:spMk id="23" creationId="{9015D98E-E699-3F8A-6A42-E4F3448F7D21}"/>
          </ac:spMkLst>
        </pc:spChg>
        <pc:spChg chg="mod">
          <ac:chgData name="Phillip Kaufman" userId="c001b2a046940d7c" providerId="LiveId" clId="{5CB25B10-5B1C-4017-B167-ED3104435743}" dt="2024-05-27T07:31:16.111" v="8660" actId="165"/>
          <ac:spMkLst>
            <pc:docMk/>
            <pc:sldMk cId="1432061271" sldId="972"/>
            <ac:spMk id="24" creationId="{2A469E72-4D29-2BE2-8EA1-B37CC4FCF469}"/>
          </ac:spMkLst>
        </pc:spChg>
        <pc:spChg chg="mod">
          <ac:chgData name="Phillip Kaufman" userId="c001b2a046940d7c" providerId="LiveId" clId="{5CB25B10-5B1C-4017-B167-ED3104435743}" dt="2024-05-27T07:31:16.111" v="8660" actId="165"/>
          <ac:spMkLst>
            <pc:docMk/>
            <pc:sldMk cId="1432061271" sldId="972"/>
            <ac:spMk id="27" creationId="{C3DE89A7-7041-D172-3CE5-AC272FAB085E}"/>
          </ac:spMkLst>
        </pc:spChg>
        <pc:spChg chg="mod">
          <ac:chgData name="Phillip Kaufman" userId="c001b2a046940d7c" providerId="LiveId" clId="{5CB25B10-5B1C-4017-B167-ED3104435743}" dt="2024-05-27T07:31:16.111" v="8660" actId="165"/>
          <ac:spMkLst>
            <pc:docMk/>
            <pc:sldMk cId="1432061271" sldId="972"/>
            <ac:spMk id="28" creationId="{4BFE337A-AA7D-8E70-1CFF-EE04B6D9C68A}"/>
          </ac:spMkLst>
        </pc:spChg>
        <pc:spChg chg="mod">
          <ac:chgData name="Phillip Kaufman" userId="c001b2a046940d7c" providerId="LiveId" clId="{5CB25B10-5B1C-4017-B167-ED3104435743}" dt="2024-05-27T07:31:16.111" v="8660" actId="165"/>
          <ac:spMkLst>
            <pc:docMk/>
            <pc:sldMk cId="1432061271" sldId="972"/>
            <ac:spMk id="31" creationId="{5DD27CF5-395D-DBDC-52E3-C3F5B3FFDB58}"/>
          </ac:spMkLst>
        </pc:spChg>
        <pc:spChg chg="mod">
          <ac:chgData name="Phillip Kaufman" userId="c001b2a046940d7c" providerId="LiveId" clId="{5CB25B10-5B1C-4017-B167-ED3104435743}" dt="2024-05-27T07:31:16.111" v="8660" actId="165"/>
          <ac:spMkLst>
            <pc:docMk/>
            <pc:sldMk cId="1432061271" sldId="972"/>
            <ac:spMk id="32" creationId="{0CA510F4-30AD-4FBE-B73F-F9816EDF373F}"/>
          </ac:spMkLst>
        </pc:spChg>
        <pc:spChg chg="mod">
          <ac:chgData name="Phillip Kaufman" userId="c001b2a046940d7c" providerId="LiveId" clId="{5CB25B10-5B1C-4017-B167-ED3104435743}" dt="2024-05-27T07:31:16.111" v="8660" actId="165"/>
          <ac:spMkLst>
            <pc:docMk/>
            <pc:sldMk cId="1432061271" sldId="972"/>
            <ac:spMk id="35" creationId="{7C8F71ED-1720-1EC3-0F2B-889B88FD5DD5}"/>
          </ac:spMkLst>
        </pc:spChg>
        <pc:spChg chg="mod">
          <ac:chgData name="Phillip Kaufman" userId="c001b2a046940d7c" providerId="LiveId" clId="{5CB25B10-5B1C-4017-B167-ED3104435743}" dt="2024-05-18T03:15:02.604" v="2771"/>
          <ac:spMkLst>
            <pc:docMk/>
            <pc:sldMk cId="1432061271" sldId="972"/>
            <ac:spMk id="47" creationId="{F579BF27-24EE-9EC0-B98A-531704D1004C}"/>
          </ac:spMkLst>
        </pc:spChg>
        <pc:spChg chg="mod">
          <ac:chgData name="Phillip Kaufman" userId="c001b2a046940d7c" providerId="LiveId" clId="{5CB25B10-5B1C-4017-B167-ED3104435743}" dt="2024-05-18T03:15:02.604" v="2771"/>
          <ac:spMkLst>
            <pc:docMk/>
            <pc:sldMk cId="1432061271" sldId="972"/>
            <ac:spMk id="48" creationId="{3A07786A-4B95-8249-0F08-6D9196D44F3A}"/>
          </ac:spMkLst>
        </pc:spChg>
        <pc:spChg chg="mod">
          <ac:chgData name="Phillip Kaufman" userId="c001b2a046940d7c" providerId="LiveId" clId="{5CB25B10-5B1C-4017-B167-ED3104435743}" dt="2024-05-18T03:10:03.183" v="2719" actId="1038"/>
          <ac:spMkLst>
            <pc:docMk/>
            <pc:sldMk cId="1432061271" sldId="972"/>
            <ac:spMk id="50" creationId="{EDEF6A5E-E7E0-5FAA-B128-D2A077AFBFE3}"/>
          </ac:spMkLst>
        </pc:spChg>
        <pc:spChg chg="mod">
          <ac:chgData name="Phillip Kaufman" userId="c001b2a046940d7c" providerId="LiveId" clId="{5CB25B10-5B1C-4017-B167-ED3104435743}" dt="2024-05-27T07:30:38.532" v="8620" actId="165"/>
          <ac:spMkLst>
            <pc:docMk/>
            <pc:sldMk cId="1432061271" sldId="972"/>
            <ac:spMk id="72" creationId="{1FA0C9B5-2787-121B-BC28-DD93FFD4230D}"/>
          </ac:spMkLst>
        </pc:spChg>
        <pc:spChg chg="mod">
          <ac:chgData name="Phillip Kaufman" userId="c001b2a046940d7c" providerId="LiveId" clId="{5CB25B10-5B1C-4017-B167-ED3104435743}" dt="2024-05-27T07:30:38.532" v="8620" actId="165"/>
          <ac:spMkLst>
            <pc:docMk/>
            <pc:sldMk cId="1432061271" sldId="972"/>
            <ac:spMk id="73" creationId="{B860CB7D-E131-2835-E7C9-97439B09D2C8}"/>
          </ac:spMkLst>
        </pc:spChg>
        <pc:spChg chg="mod">
          <ac:chgData name="Phillip Kaufman" userId="c001b2a046940d7c" providerId="LiveId" clId="{5CB25B10-5B1C-4017-B167-ED3104435743}" dt="2024-05-26T07:03:34.389" v="7562" actId="688"/>
          <ac:spMkLst>
            <pc:docMk/>
            <pc:sldMk cId="1432061271" sldId="972"/>
            <ac:spMk id="131" creationId="{9734EEFD-68A1-F927-B6E0-C58CC6B0A6F9}"/>
          </ac:spMkLst>
        </pc:spChg>
        <pc:spChg chg="mod">
          <ac:chgData name="Phillip Kaufman" userId="c001b2a046940d7c" providerId="LiveId" clId="{5CB25B10-5B1C-4017-B167-ED3104435743}" dt="2024-05-26T07:03:34.913" v="7563" actId="688"/>
          <ac:spMkLst>
            <pc:docMk/>
            <pc:sldMk cId="1432061271" sldId="972"/>
            <ac:spMk id="135" creationId="{FA34C7DB-C680-ABFC-D478-44899E79F16B}"/>
          </ac:spMkLst>
        </pc:spChg>
        <pc:spChg chg="mod">
          <ac:chgData name="Phillip Kaufman" userId="c001b2a046940d7c" providerId="LiveId" clId="{5CB25B10-5B1C-4017-B167-ED3104435743}" dt="2024-05-26T07:03:40.241" v="7564" actId="688"/>
          <ac:spMkLst>
            <pc:docMk/>
            <pc:sldMk cId="1432061271" sldId="972"/>
            <ac:spMk id="139" creationId="{85898B3E-0630-7A64-AFE5-2151859E2E23}"/>
          </ac:spMkLst>
        </pc:spChg>
        <pc:spChg chg="mod">
          <ac:chgData name="Phillip Kaufman" userId="c001b2a046940d7c" providerId="LiveId" clId="{5CB25B10-5B1C-4017-B167-ED3104435743}" dt="2024-05-26T07:03:40.570" v="7565" actId="688"/>
          <ac:spMkLst>
            <pc:docMk/>
            <pc:sldMk cId="1432061271" sldId="972"/>
            <ac:spMk id="143" creationId="{ADA5E602-3DBA-6B7F-A576-346C5CA53BC4}"/>
          </ac:spMkLst>
        </pc:spChg>
        <pc:grpChg chg="add del mod">
          <ac:chgData name="Phillip Kaufman" userId="c001b2a046940d7c" providerId="LiveId" clId="{5CB25B10-5B1C-4017-B167-ED3104435743}" dt="2024-05-27T07:30:35.083" v="8619" actId="165"/>
          <ac:grpSpMkLst>
            <pc:docMk/>
            <pc:sldMk cId="1432061271" sldId="972"/>
            <ac:grpSpMk id="7" creationId="{D758BA1B-2D54-A6B7-65EF-3DA6195AE8FB}"/>
          </ac:grpSpMkLst>
        </pc:grpChg>
        <pc:grpChg chg="add mod">
          <ac:chgData name="Phillip Kaufman" userId="c001b2a046940d7c" providerId="LiveId" clId="{5CB25B10-5B1C-4017-B167-ED3104435743}" dt="2024-05-18T03:15:02.604" v="2771"/>
          <ac:grpSpMkLst>
            <pc:docMk/>
            <pc:sldMk cId="1432061271" sldId="972"/>
            <ac:grpSpMk id="7" creationId="{E3691145-4B36-AA5A-1836-920F37BCF6EB}"/>
          </ac:grpSpMkLst>
        </pc:grpChg>
        <pc:grpChg chg="del mod topLvl">
          <ac:chgData name="Phillip Kaufman" userId="c001b2a046940d7c" providerId="LiveId" clId="{5CB25B10-5B1C-4017-B167-ED3104435743}" dt="2024-05-27T07:30:38.532" v="8620" actId="165"/>
          <ac:grpSpMkLst>
            <pc:docMk/>
            <pc:sldMk cId="1432061271" sldId="972"/>
            <ac:grpSpMk id="8" creationId="{51B5DD08-DD3A-9137-D561-370B3605FB5A}"/>
          </ac:grpSpMkLst>
        </pc:grpChg>
        <pc:grpChg chg="mod">
          <ac:chgData name="Phillip Kaufman" userId="c001b2a046940d7c" providerId="LiveId" clId="{5CB25B10-5B1C-4017-B167-ED3104435743}" dt="2024-05-18T03:15:02.604" v="2771"/>
          <ac:grpSpMkLst>
            <pc:docMk/>
            <pc:sldMk cId="1432061271" sldId="972"/>
            <ac:grpSpMk id="8" creationId="{E7241966-5B94-865B-01D2-F147BBD316A3}"/>
          </ac:grpSpMkLst>
        </pc:grpChg>
        <pc:grpChg chg="mod">
          <ac:chgData name="Phillip Kaufman" userId="c001b2a046940d7c" providerId="LiveId" clId="{5CB25B10-5B1C-4017-B167-ED3104435743}" dt="2024-05-18T03:15:02.604" v="2771"/>
          <ac:grpSpMkLst>
            <pc:docMk/>
            <pc:sldMk cId="1432061271" sldId="972"/>
            <ac:grpSpMk id="9" creationId="{8FE1E1E8-61C6-3C67-FD97-F4E5F609AD4B}"/>
          </ac:grpSpMkLst>
        </pc:grpChg>
        <pc:grpChg chg="mod topLvl">
          <ac:chgData name="Phillip Kaufman" userId="c001b2a046940d7c" providerId="LiveId" clId="{5CB25B10-5B1C-4017-B167-ED3104435743}" dt="2024-05-27T07:31:23.721" v="8661" actId="164"/>
          <ac:grpSpMkLst>
            <pc:docMk/>
            <pc:sldMk cId="1432061271" sldId="972"/>
            <ac:grpSpMk id="9" creationId="{A2C5E2CF-227D-DEB8-1BDD-6A1E94A35CBA}"/>
          </ac:grpSpMkLst>
        </pc:grpChg>
        <pc:grpChg chg="mod topLvl">
          <ac:chgData name="Phillip Kaufman" userId="c001b2a046940d7c" providerId="LiveId" clId="{5CB25B10-5B1C-4017-B167-ED3104435743}" dt="2024-05-27T07:31:23.721" v="8661" actId="164"/>
          <ac:grpSpMkLst>
            <pc:docMk/>
            <pc:sldMk cId="1432061271" sldId="972"/>
            <ac:grpSpMk id="10" creationId="{2ACAB186-D517-46FC-7E84-7863A284C99D}"/>
          </ac:grpSpMkLst>
        </pc:grpChg>
        <pc:grpChg chg="mod topLvl">
          <ac:chgData name="Phillip Kaufman" userId="c001b2a046940d7c" providerId="LiveId" clId="{5CB25B10-5B1C-4017-B167-ED3104435743}" dt="2024-05-27T07:31:23.721" v="8661" actId="164"/>
          <ac:grpSpMkLst>
            <pc:docMk/>
            <pc:sldMk cId="1432061271" sldId="972"/>
            <ac:grpSpMk id="11" creationId="{250DF0D2-6649-5A55-DBA9-38E38CDF8BE2}"/>
          </ac:grpSpMkLst>
        </pc:grpChg>
        <pc:grpChg chg="mod topLvl">
          <ac:chgData name="Phillip Kaufman" userId="c001b2a046940d7c" providerId="LiveId" clId="{5CB25B10-5B1C-4017-B167-ED3104435743}" dt="2024-05-27T07:31:23.721" v="8661" actId="164"/>
          <ac:grpSpMkLst>
            <pc:docMk/>
            <pc:sldMk cId="1432061271" sldId="972"/>
            <ac:grpSpMk id="12" creationId="{0767EBA4-BDD0-9E64-A6CC-76BEF06DC2C1}"/>
          </ac:grpSpMkLst>
        </pc:grpChg>
        <pc:grpChg chg="mod">
          <ac:chgData name="Phillip Kaufman" userId="c001b2a046940d7c" providerId="LiveId" clId="{5CB25B10-5B1C-4017-B167-ED3104435743}" dt="2024-05-18T03:15:02.604" v="2771"/>
          <ac:grpSpMkLst>
            <pc:docMk/>
            <pc:sldMk cId="1432061271" sldId="972"/>
            <ac:grpSpMk id="12" creationId="{37730C9C-1B4B-CD58-5818-82699FD7BC0C}"/>
          </ac:grpSpMkLst>
        </pc:grpChg>
        <pc:grpChg chg="mod topLvl">
          <ac:chgData name="Phillip Kaufman" userId="c001b2a046940d7c" providerId="LiveId" clId="{5CB25B10-5B1C-4017-B167-ED3104435743}" dt="2024-05-27T07:31:23.721" v="8661" actId="164"/>
          <ac:grpSpMkLst>
            <pc:docMk/>
            <pc:sldMk cId="1432061271" sldId="972"/>
            <ac:grpSpMk id="13" creationId="{7E66FF19-6CB2-A99F-52DF-4C973001CFC0}"/>
          </ac:grpSpMkLst>
        </pc:grpChg>
        <pc:grpChg chg="mod topLvl">
          <ac:chgData name="Phillip Kaufman" userId="c001b2a046940d7c" providerId="LiveId" clId="{5CB25B10-5B1C-4017-B167-ED3104435743}" dt="2024-05-27T07:31:23.721" v="8661" actId="164"/>
          <ac:grpSpMkLst>
            <pc:docMk/>
            <pc:sldMk cId="1432061271" sldId="972"/>
            <ac:grpSpMk id="36" creationId="{FA59AC88-5A2E-CA59-C871-7225DC463866}"/>
          </ac:grpSpMkLst>
        </pc:grpChg>
        <pc:grpChg chg="del mod topLvl">
          <ac:chgData name="Phillip Kaufman" userId="c001b2a046940d7c" providerId="LiveId" clId="{5CB25B10-5B1C-4017-B167-ED3104435743}" dt="2024-05-27T07:30:40.725" v="8621" actId="478"/>
          <ac:grpSpMkLst>
            <pc:docMk/>
            <pc:sldMk cId="1432061271" sldId="972"/>
            <ac:grpSpMk id="37" creationId="{5EA4DCBD-E0E7-3FC0-3F62-C7DC24F59588}"/>
          </ac:grpSpMkLst>
        </pc:grpChg>
        <pc:grpChg chg="mod">
          <ac:chgData name="Phillip Kaufman" userId="c001b2a046940d7c" providerId="LiveId" clId="{5CB25B10-5B1C-4017-B167-ED3104435743}" dt="2024-05-27T07:30:38.532" v="8620" actId="165"/>
          <ac:grpSpMkLst>
            <pc:docMk/>
            <pc:sldMk cId="1432061271" sldId="972"/>
            <ac:grpSpMk id="38" creationId="{F952A8F5-3D03-680D-221B-87737764AE68}"/>
          </ac:grpSpMkLst>
        </pc:grpChg>
        <pc:grpChg chg="mod">
          <ac:chgData name="Phillip Kaufman" userId="c001b2a046940d7c" providerId="LiveId" clId="{5CB25B10-5B1C-4017-B167-ED3104435743}" dt="2024-05-18T03:15:02.604" v="2771"/>
          <ac:grpSpMkLst>
            <pc:docMk/>
            <pc:sldMk cId="1432061271" sldId="972"/>
            <ac:grpSpMk id="49" creationId="{B9CA6120-9EC6-33DB-CC5B-DE27B456C027}"/>
          </ac:grpSpMkLst>
        </pc:grpChg>
        <pc:grpChg chg="del">
          <ac:chgData name="Phillip Kaufman" userId="c001b2a046940d7c" providerId="LiveId" clId="{5CB25B10-5B1C-4017-B167-ED3104435743}" dt="2024-05-18T03:15:02.356" v="2770" actId="478"/>
          <ac:grpSpMkLst>
            <pc:docMk/>
            <pc:sldMk cId="1432061271" sldId="972"/>
            <ac:grpSpMk id="55" creationId="{82812486-CECF-4C67-A1E3-003ACACF03DF}"/>
          </ac:grpSpMkLst>
        </pc:grpChg>
        <pc:grpChg chg="mod">
          <ac:chgData name="Phillip Kaufman" userId="c001b2a046940d7c" providerId="LiveId" clId="{5CB25B10-5B1C-4017-B167-ED3104435743}" dt="2024-05-27T07:30:38.532" v="8620" actId="165"/>
          <ac:grpSpMkLst>
            <pc:docMk/>
            <pc:sldMk cId="1432061271" sldId="972"/>
            <ac:grpSpMk id="74" creationId="{2467CCF3-B56F-4DC1-EE3A-6C8123B41985}"/>
          </ac:grpSpMkLst>
        </pc:grpChg>
        <pc:grpChg chg="add mod">
          <ac:chgData name="Phillip Kaufman" userId="c001b2a046940d7c" providerId="LiveId" clId="{5CB25B10-5B1C-4017-B167-ED3104435743}" dt="2024-05-27T07:31:23.721" v="8661" actId="164"/>
          <ac:grpSpMkLst>
            <pc:docMk/>
            <pc:sldMk cId="1432061271" sldId="972"/>
            <ac:grpSpMk id="77" creationId="{7A6C7238-1370-8A5C-203C-8BA5EA3A332C}"/>
          </ac:grpSpMkLst>
        </pc:grpChg>
        <pc:grpChg chg="mod">
          <ac:chgData name="Phillip Kaufman" userId="c001b2a046940d7c" providerId="LiveId" clId="{5CB25B10-5B1C-4017-B167-ED3104435743}" dt="2024-05-27T07:30:41.057" v="8622"/>
          <ac:grpSpMkLst>
            <pc:docMk/>
            <pc:sldMk cId="1432061271" sldId="972"/>
            <ac:grpSpMk id="78" creationId="{FB40758B-7979-DD50-4521-1663FD1671CA}"/>
          </ac:grpSpMkLst>
        </pc:grpChg>
        <pc:grpChg chg="add del mod ord">
          <ac:chgData name="Phillip Kaufman" userId="c001b2a046940d7c" providerId="LiveId" clId="{5CB25B10-5B1C-4017-B167-ED3104435743}" dt="2024-05-27T07:31:16.111" v="8660" actId="165"/>
          <ac:grpSpMkLst>
            <pc:docMk/>
            <pc:sldMk cId="1432061271" sldId="972"/>
            <ac:grpSpMk id="111" creationId="{DFA03FD4-19FD-03F8-ECF8-D8DCF912FB24}"/>
          </ac:grpSpMkLst>
        </pc:grpChg>
        <pc:grpChg chg="add mod">
          <ac:chgData name="Phillip Kaufman" userId="c001b2a046940d7c" providerId="LiveId" clId="{5CB25B10-5B1C-4017-B167-ED3104435743}" dt="2024-05-27T07:31:23.721" v="8661" actId="164"/>
          <ac:grpSpMkLst>
            <pc:docMk/>
            <pc:sldMk cId="1432061271" sldId="972"/>
            <ac:grpSpMk id="112" creationId="{B71DB887-8EFF-A782-8E5C-A5EAC8425FBC}"/>
          </ac:grpSpMkLst>
        </pc:grpChg>
        <pc:grpChg chg="del">
          <ac:chgData name="Phillip Kaufman" userId="c001b2a046940d7c" providerId="LiveId" clId="{5CB25B10-5B1C-4017-B167-ED3104435743}" dt="2024-05-26T07:06:03.150" v="7581" actId="478"/>
          <ac:grpSpMkLst>
            <pc:docMk/>
            <pc:sldMk cId="1432061271" sldId="972"/>
            <ac:grpSpMk id="120" creationId="{F19F8651-BDA8-958F-41DB-CED12FC68A6B}"/>
          </ac:grpSpMkLst>
        </pc:grpChg>
        <pc:cxnChg chg="mod">
          <ac:chgData name="Phillip Kaufman" userId="c001b2a046940d7c" providerId="LiveId" clId="{5CB25B10-5B1C-4017-B167-ED3104435743}" dt="2024-05-18T03:15:02.604" v="2771"/>
          <ac:cxnSpMkLst>
            <pc:docMk/>
            <pc:sldMk cId="1432061271" sldId="972"/>
            <ac:cxnSpMk id="13" creationId="{82FB528E-2154-6D79-70FD-FC320F1B5CF4}"/>
          </ac:cxnSpMkLst>
        </pc:cxnChg>
        <pc:cxnChg chg="mod">
          <ac:chgData name="Phillip Kaufman" userId="c001b2a046940d7c" providerId="LiveId" clId="{5CB25B10-5B1C-4017-B167-ED3104435743}" dt="2024-05-18T03:15:02.604" v="2771"/>
          <ac:cxnSpMkLst>
            <pc:docMk/>
            <pc:sldMk cId="1432061271" sldId="972"/>
            <ac:cxnSpMk id="16" creationId="{EB59CA3A-23AD-ED18-6DE3-41551195FB81}"/>
          </ac:cxnSpMkLst>
        </pc:cxnChg>
        <pc:cxnChg chg="mod">
          <ac:chgData name="Phillip Kaufman" userId="c001b2a046940d7c" providerId="LiveId" clId="{5CB25B10-5B1C-4017-B167-ED3104435743}" dt="2024-05-27T07:31:16.111" v="8660" actId="165"/>
          <ac:cxnSpMkLst>
            <pc:docMk/>
            <pc:sldMk cId="1432061271" sldId="972"/>
            <ac:cxnSpMk id="17" creationId="{6605A0C0-935A-4409-C30B-52322F8FAA6B}"/>
          </ac:cxnSpMkLst>
        </pc:cxnChg>
        <pc:cxnChg chg="mod">
          <ac:chgData name="Phillip Kaufman" userId="c001b2a046940d7c" providerId="LiveId" clId="{5CB25B10-5B1C-4017-B167-ED3104435743}" dt="2024-05-18T03:15:02.604" v="2771"/>
          <ac:cxnSpMkLst>
            <pc:docMk/>
            <pc:sldMk cId="1432061271" sldId="972"/>
            <ac:cxnSpMk id="17" creationId="{B62EB472-2995-6394-88E6-BE6958D31E84}"/>
          </ac:cxnSpMkLst>
        </pc:cxnChg>
        <pc:cxnChg chg="mod">
          <ac:chgData name="Phillip Kaufman" userId="c001b2a046940d7c" providerId="LiveId" clId="{5CB25B10-5B1C-4017-B167-ED3104435743}" dt="2024-05-27T07:31:16.111" v="8660" actId="165"/>
          <ac:cxnSpMkLst>
            <pc:docMk/>
            <pc:sldMk cId="1432061271" sldId="972"/>
            <ac:cxnSpMk id="18" creationId="{21855FDA-4049-4894-6665-88BC393F7E87}"/>
          </ac:cxnSpMkLst>
        </pc:cxnChg>
        <pc:cxnChg chg="mod">
          <ac:chgData name="Phillip Kaufman" userId="c001b2a046940d7c" providerId="LiveId" clId="{5CB25B10-5B1C-4017-B167-ED3104435743}" dt="2024-05-18T03:15:02.604" v="2771"/>
          <ac:cxnSpMkLst>
            <pc:docMk/>
            <pc:sldMk cId="1432061271" sldId="972"/>
            <ac:cxnSpMk id="18" creationId="{D4DF3FE6-DB12-E3EF-4922-CE555E7C37E0}"/>
          </ac:cxnSpMkLst>
        </pc:cxnChg>
        <pc:cxnChg chg="mod">
          <ac:chgData name="Phillip Kaufman" userId="c001b2a046940d7c" providerId="LiveId" clId="{5CB25B10-5B1C-4017-B167-ED3104435743}" dt="2024-05-18T03:15:02.604" v="2771"/>
          <ac:cxnSpMkLst>
            <pc:docMk/>
            <pc:sldMk cId="1432061271" sldId="972"/>
            <ac:cxnSpMk id="19" creationId="{E8F4EB0B-28B0-A553-7027-120CA07C8DCA}"/>
          </ac:cxnSpMkLst>
        </pc:cxnChg>
        <pc:cxnChg chg="mod">
          <ac:chgData name="Phillip Kaufman" userId="c001b2a046940d7c" providerId="LiveId" clId="{5CB25B10-5B1C-4017-B167-ED3104435743}" dt="2024-05-18T03:15:02.604" v="2771"/>
          <ac:cxnSpMkLst>
            <pc:docMk/>
            <pc:sldMk cId="1432061271" sldId="972"/>
            <ac:cxnSpMk id="20" creationId="{DDCC9072-68C7-839D-E3F1-AC928E9434B4}"/>
          </ac:cxnSpMkLst>
        </pc:cxnChg>
        <pc:cxnChg chg="mod">
          <ac:chgData name="Phillip Kaufman" userId="c001b2a046940d7c" providerId="LiveId" clId="{5CB25B10-5B1C-4017-B167-ED3104435743}" dt="2024-05-18T03:15:02.604" v="2771"/>
          <ac:cxnSpMkLst>
            <pc:docMk/>
            <pc:sldMk cId="1432061271" sldId="972"/>
            <ac:cxnSpMk id="21" creationId="{21F1F7F2-4B69-ABAE-13DA-03C791CA1925}"/>
          </ac:cxnSpMkLst>
        </pc:cxnChg>
        <pc:cxnChg chg="mod">
          <ac:chgData name="Phillip Kaufman" userId="c001b2a046940d7c" providerId="LiveId" clId="{5CB25B10-5B1C-4017-B167-ED3104435743}" dt="2024-05-27T07:31:16.111" v="8660" actId="165"/>
          <ac:cxnSpMkLst>
            <pc:docMk/>
            <pc:sldMk cId="1432061271" sldId="972"/>
            <ac:cxnSpMk id="21" creationId="{D5180B91-4249-D575-36C2-C06071FC4B4C}"/>
          </ac:cxnSpMkLst>
        </pc:cxnChg>
        <pc:cxnChg chg="mod">
          <ac:chgData name="Phillip Kaufman" userId="c001b2a046940d7c" providerId="LiveId" clId="{5CB25B10-5B1C-4017-B167-ED3104435743}" dt="2024-05-27T07:31:16.111" v="8660" actId="165"/>
          <ac:cxnSpMkLst>
            <pc:docMk/>
            <pc:sldMk cId="1432061271" sldId="972"/>
            <ac:cxnSpMk id="22" creationId="{55FAA45A-4461-1165-BD41-7FBC464586B8}"/>
          </ac:cxnSpMkLst>
        </pc:cxnChg>
        <pc:cxnChg chg="mod">
          <ac:chgData name="Phillip Kaufman" userId="c001b2a046940d7c" providerId="LiveId" clId="{5CB25B10-5B1C-4017-B167-ED3104435743}" dt="2024-05-18T03:15:02.604" v="2771"/>
          <ac:cxnSpMkLst>
            <pc:docMk/>
            <pc:sldMk cId="1432061271" sldId="972"/>
            <ac:cxnSpMk id="22" creationId="{56AFE81C-0EAF-0FA8-1568-C33F8318EB0B}"/>
          </ac:cxnSpMkLst>
        </pc:cxnChg>
        <pc:cxnChg chg="mod">
          <ac:chgData name="Phillip Kaufman" userId="c001b2a046940d7c" providerId="LiveId" clId="{5CB25B10-5B1C-4017-B167-ED3104435743}" dt="2024-05-18T03:15:02.604" v="2771"/>
          <ac:cxnSpMkLst>
            <pc:docMk/>
            <pc:sldMk cId="1432061271" sldId="972"/>
            <ac:cxnSpMk id="23" creationId="{DCAB8211-9E25-8196-EE43-B215C8F99E35}"/>
          </ac:cxnSpMkLst>
        </pc:cxnChg>
        <pc:cxnChg chg="mod">
          <ac:chgData name="Phillip Kaufman" userId="c001b2a046940d7c" providerId="LiveId" clId="{5CB25B10-5B1C-4017-B167-ED3104435743}" dt="2024-05-18T03:15:02.604" v="2771"/>
          <ac:cxnSpMkLst>
            <pc:docMk/>
            <pc:sldMk cId="1432061271" sldId="972"/>
            <ac:cxnSpMk id="24" creationId="{20128CF9-E383-65DC-F63F-E3717C507AEC}"/>
          </ac:cxnSpMkLst>
        </pc:cxnChg>
        <pc:cxnChg chg="mod">
          <ac:chgData name="Phillip Kaufman" userId="c001b2a046940d7c" providerId="LiveId" clId="{5CB25B10-5B1C-4017-B167-ED3104435743}" dt="2024-05-18T03:15:02.604" v="2771"/>
          <ac:cxnSpMkLst>
            <pc:docMk/>
            <pc:sldMk cId="1432061271" sldId="972"/>
            <ac:cxnSpMk id="25" creationId="{133BA325-2FB2-4661-3021-A09EC63052BC}"/>
          </ac:cxnSpMkLst>
        </pc:cxnChg>
        <pc:cxnChg chg="mod">
          <ac:chgData name="Phillip Kaufman" userId="c001b2a046940d7c" providerId="LiveId" clId="{5CB25B10-5B1C-4017-B167-ED3104435743}" dt="2024-05-27T07:31:16.111" v="8660" actId="165"/>
          <ac:cxnSpMkLst>
            <pc:docMk/>
            <pc:sldMk cId="1432061271" sldId="972"/>
            <ac:cxnSpMk id="25" creationId="{CCE7155C-401C-8488-2AD8-233DCE305541}"/>
          </ac:cxnSpMkLst>
        </pc:cxnChg>
        <pc:cxnChg chg="mod">
          <ac:chgData name="Phillip Kaufman" userId="c001b2a046940d7c" providerId="LiveId" clId="{5CB25B10-5B1C-4017-B167-ED3104435743}" dt="2024-05-27T07:31:16.111" v="8660" actId="165"/>
          <ac:cxnSpMkLst>
            <pc:docMk/>
            <pc:sldMk cId="1432061271" sldId="972"/>
            <ac:cxnSpMk id="26" creationId="{0C0546A9-5E2F-1147-4038-50EBB2D500E1}"/>
          </ac:cxnSpMkLst>
        </pc:cxnChg>
        <pc:cxnChg chg="mod">
          <ac:chgData name="Phillip Kaufman" userId="c001b2a046940d7c" providerId="LiveId" clId="{5CB25B10-5B1C-4017-B167-ED3104435743}" dt="2024-05-18T03:15:02.604" v="2771"/>
          <ac:cxnSpMkLst>
            <pc:docMk/>
            <pc:sldMk cId="1432061271" sldId="972"/>
            <ac:cxnSpMk id="26" creationId="{24DA46B4-64C8-4A08-EC0F-2C4BCE579E2E}"/>
          </ac:cxnSpMkLst>
        </pc:cxnChg>
        <pc:cxnChg chg="mod">
          <ac:chgData name="Phillip Kaufman" userId="c001b2a046940d7c" providerId="LiveId" clId="{5CB25B10-5B1C-4017-B167-ED3104435743}" dt="2024-05-18T03:15:02.604" v="2771"/>
          <ac:cxnSpMkLst>
            <pc:docMk/>
            <pc:sldMk cId="1432061271" sldId="972"/>
            <ac:cxnSpMk id="27" creationId="{C0B12D9E-D9AB-D5B1-D025-0B27FECD81C6}"/>
          </ac:cxnSpMkLst>
        </pc:cxnChg>
        <pc:cxnChg chg="mod">
          <ac:chgData name="Phillip Kaufman" userId="c001b2a046940d7c" providerId="LiveId" clId="{5CB25B10-5B1C-4017-B167-ED3104435743}" dt="2024-05-18T03:15:02.604" v="2771"/>
          <ac:cxnSpMkLst>
            <pc:docMk/>
            <pc:sldMk cId="1432061271" sldId="972"/>
            <ac:cxnSpMk id="28" creationId="{99340A03-3EEA-B995-9FA1-0A8F59321622}"/>
          </ac:cxnSpMkLst>
        </pc:cxnChg>
        <pc:cxnChg chg="mod">
          <ac:chgData name="Phillip Kaufman" userId="c001b2a046940d7c" providerId="LiveId" clId="{5CB25B10-5B1C-4017-B167-ED3104435743}" dt="2024-05-27T07:31:16.111" v="8660" actId="165"/>
          <ac:cxnSpMkLst>
            <pc:docMk/>
            <pc:sldMk cId="1432061271" sldId="972"/>
            <ac:cxnSpMk id="29" creationId="{9C18D248-1740-BC31-03EE-2443D01864AB}"/>
          </ac:cxnSpMkLst>
        </pc:cxnChg>
        <pc:cxnChg chg="mod">
          <ac:chgData name="Phillip Kaufman" userId="c001b2a046940d7c" providerId="LiveId" clId="{5CB25B10-5B1C-4017-B167-ED3104435743}" dt="2024-05-18T03:15:02.604" v="2771"/>
          <ac:cxnSpMkLst>
            <pc:docMk/>
            <pc:sldMk cId="1432061271" sldId="972"/>
            <ac:cxnSpMk id="29" creationId="{A1CEE9A5-10E8-DD99-9FC7-76004515D1C3}"/>
          </ac:cxnSpMkLst>
        </pc:cxnChg>
        <pc:cxnChg chg="mod">
          <ac:chgData name="Phillip Kaufman" userId="c001b2a046940d7c" providerId="LiveId" clId="{5CB25B10-5B1C-4017-B167-ED3104435743}" dt="2024-05-18T03:15:02.604" v="2771"/>
          <ac:cxnSpMkLst>
            <pc:docMk/>
            <pc:sldMk cId="1432061271" sldId="972"/>
            <ac:cxnSpMk id="30" creationId="{1115421B-A215-83EE-7694-B9D11EA70722}"/>
          </ac:cxnSpMkLst>
        </pc:cxnChg>
        <pc:cxnChg chg="mod">
          <ac:chgData name="Phillip Kaufman" userId="c001b2a046940d7c" providerId="LiveId" clId="{5CB25B10-5B1C-4017-B167-ED3104435743}" dt="2024-05-27T07:31:16.111" v="8660" actId="165"/>
          <ac:cxnSpMkLst>
            <pc:docMk/>
            <pc:sldMk cId="1432061271" sldId="972"/>
            <ac:cxnSpMk id="30" creationId="{91A0225A-30F8-0B4C-41DE-1E2FB456B334}"/>
          </ac:cxnSpMkLst>
        </pc:cxnChg>
        <pc:cxnChg chg="mod">
          <ac:chgData name="Phillip Kaufman" userId="c001b2a046940d7c" providerId="LiveId" clId="{5CB25B10-5B1C-4017-B167-ED3104435743}" dt="2024-05-18T03:15:02.604" v="2771"/>
          <ac:cxnSpMkLst>
            <pc:docMk/>
            <pc:sldMk cId="1432061271" sldId="972"/>
            <ac:cxnSpMk id="31" creationId="{AF42D4F8-2424-C7C7-98A9-CD5111FB82F8}"/>
          </ac:cxnSpMkLst>
        </pc:cxnChg>
        <pc:cxnChg chg="mod">
          <ac:chgData name="Phillip Kaufman" userId="c001b2a046940d7c" providerId="LiveId" clId="{5CB25B10-5B1C-4017-B167-ED3104435743}" dt="2024-05-18T03:15:02.604" v="2771"/>
          <ac:cxnSpMkLst>
            <pc:docMk/>
            <pc:sldMk cId="1432061271" sldId="972"/>
            <ac:cxnSpMk id="32" creationId="{0296A0EB-AA85-3DBB-BA73-1CB0C7E4CADC}"/>
          </ac:cxnSpMkLst>
        </pc:cxnChg>
        <pc:cxnChg chg="mod">
          <ac:chgData name="Phillip Kaufman" userId="c001b2a046940d7c" providerId="LiveId" clId="{5CB25B10-5B1C-4017-B167-ED3104435743}" dt="2024-05-18T03:15:02.604" v="2771"/>
          <ac:cxnSpMkLst>
            <pc:docMk/>
            <pc:sldMk cId="1432061271" sldId="972"/>
            <ac:cxnSpMk id="33" creationId="{4808A76F-A50C-7E6B-557C-3293D62FC7BB}"/>
          </ac:cxnSpMkLst>
        </pc:cxnChg>
        <pc:cxnChg chg="mod">
          <ac:chgData name="Phillip Kaufman" userId="c001b2a046940d7c" providerId="LiveId" clId="{5CB25B10-5B1C-4017-B167-ED3104435743}" dt="2024-05-27T07:31:16.111" v="8660" actId="165"/>
          <ac:cxnSpMkLst>
            <pc:docMk/>
            <pc:sldMk cId="1432061271" sldId="972"/>
            <ac:cxnSpMk id="33" creationId="{654E5484-8D3C-F693-3EA0-17E5870DC3D1}"/>
          </ac:cxnSpMkLst>
        </pc:cxnChg>
        <pc:cxnChg chg="mod">
          <ac:chgData name="Phillip Kaufman" userId="c001b2a046940d7c" providerId="LiveId" clId="{5CB25B10-5B1C-4017-B167-ED3104435743}" dt="2024-05-27T07:31:16.111" v="8660" actId="165"/>
          <ac:cxnSpMkLst>
            <pc:docMk/>
            <pc:sldMk cId="1432061271" sldId="972"/>
            <ac:cxnSpMk id="34" creationId="{2D8CD142-D3B4-7712-E960-501496EFC55A}"/>
          </ac:cxnSpMkLst>
        </pc:cxnChg>
        <pc:cxnChg chg="mod">
          <ac:chgData name="Phillip Kaufman" userId="c001b2a046940d7c" providerId="LiveId" clId="{5CB25B10-5B1C-4017-B167-ED3104435743}" dt="2024-05-18T03:15:02.604" v="2771"/>
          <ac:cxnSpMkLst>
            <pc:docMk/>
            <pc:sldMk cId="1432061271" sldId="972"/>
            <ac:cxnSpMk id="34" creationId="{C9E087B8-E382-44CA-E80B-5C58799FB274}"/>
          </ac:cxnSpMkLst>
        </pc:cxnChg>
        <pc:cxnChg chg="mod">
          <ac:chgData name="Phillip Kaufman" userId="c001b2a046940d7c" providerId="LiveId" clId="{5CB25B10-5B1C-4017-B167-ED3104435743}" dt="2024-05-18T03:15:02.604" v="2771"/>
          <ac:cxnSpMkLst>
            <pc:docMk/>
            <pc:sldMk cId="1432061271" sldId="972"/>
            <ac:cxnSpMk id="35" creationId="{5F12B240-F7BC-AFFD-55B7-CE8F2E39435A}"/>
          </ac:cxnSpMkLst>
        </pc:cxnChg>
        <pc:cxnChg chg="mod">
          <ac:chgData name="Phillip Kaufman" userId="c001b2a046940d7c" providerId="LiveId" clId="{5CB25B10-5B1C-4017-B167-ED3104435743}" dt="2024-05-18T03:15:02.604" v="2771"/>
          <ac:cxnSpMkLst>
            <pc:docMk/>
            <pc:sldMk cId="1432061271" sldId="972"/>
            <ac:cxnSpMk id="36" creationId="{23C12746-C754-3EBA-BC0A-E3E0983455A2}"/>
          </ac:cxnSpMkLst>
        </pc:cxnChg>
        <pc:cxnChg chg="mod">
          <ac:chgData name="Phillip Kaufman" userId="c001b2a046940d7c" providerId="LiveId" clId="{5CB25B10-5B1C-4017-B167-ED3104435743}" dt="2024-05-18T03:15:02.604" v="2771"/>
          <ac:cxnSpMkLst>
            <pc:docMk/>
            <pc:sldMk cId="1432061271" sldId="972"/>
            <ac:cxnSpMk id="37" creationId="{BFD08C82-691E-F24A-76DA-FFC5DCB24133}"/>
          </ac:cxnSpMkLst>
        </pc:cxnChg>
        <pc:cxnChg chg="mod">
          <ac:chgData name="Phillip Kaufman" userId="c001b2a046940d7c" providerId="LiveId" clId="{5CB25B10-5B1C-4017-B167-ED3104435743}" dt="2024-05-18T03:15:02.604" v="2771"/>
          <ac:cxnSpMkLst>
            <pc:docMk/>
            <pc:sldMk cId="1432061271" sldId="972"/>
            <ac:cxnSpMk id="38" creationId="{643A4BD7-2942-1EB9-EDD3-C24319709F63}"/>
          </ac:cxnSpMkLst>
        </pc:cxnChg>
        <pc:cxnChg chg="mod">
          <ac:chgData name="Phillip Kaufman" userId="c001b2a046940d7c" providerId="LiveId" clId="{5CB25B10-5B1C-4017-B167-ED3104435743}" dt="2024-05-18T03:15:02.604" v="2771"/>
          <ac:cxnSpMkLst>
            <pc:docMk/>
            <pc:sldMk cId="1432061271" sldId="972"/>
            <ac:cxnSpMk id="39" creationId="{5DEA22B6-C571-6CA0-5973-8F93D9C640AD}"/>
          </ac:cxnSpMkLst>
        </pc:cxnChg>
        <pc:cxnChg chg="mod">
          <ac:chgData name="Phillip Kaufman" userId="c001b2a046940d7c" providerId="LiveId" clId="{5CB25B10-5B1C-4017-B167-ED3104435743}" dt="2024-05-27T07:30:38.532" v="8620" actId="165"/>
          <ac:cxnSpMkLst>
            <pc:docMk/>
            <pc:sldMk cId="1432061271" sldId="972"/>
            <ac:cxnSpMk id="39" creationId="{DFEF1D96-1C57-B050-9BB6-CFB0605EBF1F}"/>
          </ac:cxnSpMkLst>
        </pc:cxnChg>
        <pc:cxnChg chg="mod">
          <ac:chgData name="Phillip Kaufman" userId="c001b2a046940d7c" providerId="LiveId" clId="{5CB25B10-5B1C-4017-B167-ED3104435743}" dt="2024-05-27T07:30:38.532" v="8620" actId="165"/>
          <ac:cxnSpMkLst>
            <pc:docMk/>
            <pc:sldMk cId="1432061271" sldId="972"/>
            <ac:cxnSpMk id="40" creationId="{43F6813C-D1D0-4FED-DF5A-3315A676712C}"/>
          </ac:cxnSpMkLst>
        </pc:cxnChg>
        <pc:cxnChg chg="mod">
          <ac:chgData name="Phillip Kaufman" userId="c001b2a046940d7c" providerId="LiveId" clId="{5CB25B10-5B1C-4017-B167-ED3104435743}" dt="2024-05-18T03:15:02.604" v="2771"/>
          <ac:cxnSpMkLst>
            <pc:docMk/>
            <pc:sldMk cId="1432061271" sldId="972"/>
            <ac:cxnSpMk id="40" creationId="{9F39CEF5-7B84-DF97-F12A-0BE1F004A519}"/>
          </ac:cxnSpMkLst>
        </pc:cxnChg>
        <pc:cxnChg chg="mod">
          <ac:chgData name="Phillip Kaufman" userId="c001b2a046940d7c" providerId="LiveId" clId="{5CB25B10-5B1C-4017-B167-ED3104435743}" dt="2024-05-18T03:15:02.604" v="2771"/>
          <ac:cxnSpMkLst>
            <pc:docMk/>
            <pc:sldMk cId="1432061271" sldId="972"/>
            <ac:cxnSpMk id="41" creationId="{00AB0189-128F-A954-91CD-9FBBF53BEB5D}"/>
          </ac:cxnSpMkLst>
        </pc:cxnChg>
        <pc:cxnChg chg="mod">
          <ac:chgData name="Phillip Kaufman" userId="c001b2a046940d7c" providerId="LiveId" clId="{5CB25B10-5B1C-4017-B167-ED3104435743}" dt="2024-05-27T07:30:38.532" v="8620" actId="165"/>
          <ac:cxnSpMkLst>
            <pc:docMk/>
            <pc:sldMk cId="1432061271" sldId="972"/>
            <ac:cxnSpMk id="41" creationId="{AD9367FB-C6DF-47E6-D8E1-989315AFC19D}"/>
          </ac:cxnSpMkLst>
        </pc:cxnChg>
        <pc:cxnChg chg="mod">
          <ac:chgData name="Phillip Kaufman" userId="c001b2a046940d7c" providerId="LiveId" clId="{5CB25B10-5B1C-4017-B167-ED3104435743}" dt="2024-05-18T03:15:02.604" v="2771"/>
          <ac:cxnSpMkLst>
            <pc:docMk/>
            <pc:sldMk cId="1432061271" sldId="972"/>
            <ac:cxnSpMk id="42" creationId="{351E76A1-F96A-DC08-5DC2-E1D1914BF96A}"/>
          </ac:cxnSpMkLst>
        </pc:cxnChg>
        <pc:cxnChg chg="mod">
          <ac:chgData name="Phillip Kaufman" userId="c001b2a046940d7c" providerId="LiveId" clId="{5CB25B10-5B1C-4017-B167-ED3104435743}" dt="2024-05-27T07:30:38.532" v="8620" actId="165"/>
          <ac:cxnSpMkLst>
            <pc:docMk/>
            <pc:sldMk cId="1432061271" sldId="972"/>
            <ac:cxnSpMk id="42" creationId="{DE7CCA54-BE81-F501-5D16-5B47AA0CB6F1}"/>
          </ac:cxnSpMkLst>
        </pc:cxnChg>
        <pc:cxnChg chg="mod">
          <ac:chgData name="Phillip Kaufman" userId="c001b2a046940d7c" providerId="LiveId" clId="{5CB25B10-5B1C-4017-B167-ED3104435743}" dt="2024-05-27T07:30:38.532" v="8620" actId="165"/>
          <ac:cxnSpMkLst>
            <pc:docMk/>
            <pc:sldMk cId="1432061271" sldId="972"/>
            <ac:cxnSpMk id="43" creationId="{89B1A4E8-E6E7-6CE2-8A48-D2B531789401}"/>
          </ac:cxnSpMkLst>
        </pc:cxnChg>
        <pc:cxnChg chg="mod">
          <ac:chgData name="Phillip Kaufman" userId="c001b2a046940d7c" providerId="LiveId" clId="{5CB25B10-5B1C-4017-B167-ED3104435743}" dt="2024-05-18T03:15:02.604" v="2771"/>
          <ac:cxnSpMkLst>
            <pc:docMk/>
            <pc:sldMk cId="1432061271" sldId="972"/>
            <ac:cxnSpMk id="43" creationId="{BCB2CA74-8D7E-22F7-AFB9-75CCB4B4C2D8}"/>
          </ac:cxnSpMkLst>
        </pc:cxnChg>
        <pc:cxnChg chg="mod">
          <ac:chgData name="Phillip Kaufman" userId="c001b2a046940d7c" providerId="LiveId" clId="{5CB25B10-5B1C-4017-B167-ED3104435743}" dt="2024-05-18T03:15:02.604" v="2771"/>
          <ac:cxnSpMkLst>
            <pc:docMk/>
            <pc:sldMk cId="1432061271" sldId="972"/>
            <ac:cxnSpMk id="44" creationId="{2AC5EF2F-0B5D-5F1F-4142-5374EEFD17ED}"/>
          </ac:cxnSpMkLst>
        </pc:cxnChg>
        <pc:cxnChg chg="mod">
          <ac:chgData name="Phillip Kaufman" userId="c001b2a046940d7c" providerId="LiveId" clId="{5CB25B10-5B1C-4017-B167-ED3104435743}" dt="2024-05-27T07:30:38.532" v="8620" actId="165"/>
          <ac:cxnSpMkLst>
            <pc:docMk/>
            <pc:sldMk cId="1432061271" sldId="972"/>
            <ac:cxnSpMk id="44" creationId="{4C3A2127-E112-FA00-AAA7-1DD8B967385C}"/>
          </ac:cxnSpMkLst>
        </pc:cxnChg>
        <pc:cxnChg chg="mod">
          <ac:chgData name="Phillip Kaufman" userId="c001b2a046940d7c" providerId="LiveId" clId="{5CB25B10-5B1C-4017-B167-ED3104435743}" dt="2024-05-27T07:30:38.532" v="8620" actId="165"/>
          <ac:cxnSpMkLst>
            <pc:docMk/>
            <pc:sldMk cId="1432061271" sldId="972"/>
            <ac:cxnSpMk id="45" creationId="{1BA23FD7-6BE5-4FA0-4D55-63A2E436ADC7}"/>
          </ac:cxnSpMkLst>
        </pc:cxnChg>
        <pc:cxnChg chg="mod">
          <ac:chgData name="Phillip Kaufman" userId="c001b2a046940d7c" providerId="LiveId" clId="{5CB25B10-5B1C-4017-B167-ED3104435743}" dt="2024-05-18T03:15:02.604" v="2771"/>
          <ac:cxnSpMkLst>
            <pc:docMk/>
            <pc:sldMk cId="1432061271" sldId="972"/>
            <ac:cxnSpMk id="45" creationId="{82DCAE0D-09A1-52D0-BC78-0F819DAFFF70}"/>
          </ac:cxnSpMkLst>
        </pc:cxnChg>
        <pc:cxnChg chg="mod">
          <ac:chgData name="Phillip Kaufman" userId="c001b2a046940d7c" providerId="LiveId" clId="{5CB25B10-5B1C-4017-B167-ED3104435743}" dt="2024-05-27T07:30:38.532" v="8620" actId="165"/>
          <ac:cxnSpMkLst>
            <pc:docMk/>
            <pc:sldMk cId="1432061271" sldId="972"/>
            <ac:cxnSpMk id="46" creationId="{92905895-49A5-BA73-143F-5CBC58870BA5}"/>
          </ac:cxnSpMkLst>
        </pc:cxnChg>
        <pc:cxnChg chg="mod">
          <ac:chgData name="Phillip Kaufman" userId="c001b2a046940d7c" providerId="LiveId" clId="{5CB25B10-5B1C-4017-B167-ED3104435743}" dt="2024-05-18T03:15:02.604" v="2771"/>
          <ac:cxnSpMkLst>
            <pc:docMk/>
            <pc:sldMk cId="1432061271" sldId="972"/>
            <ac:cxnSpMk id="46" creationId="{EADBBA73-C3E1-C587-9750-F306B86240DC}"/>
          </ac:cxnSpMkLst>
        </pc:cxnChg>
        <pc:cxnChg chg="mod">
          <ac:chgData name="Phillip Kaufman" userId="c001b2a046940d7c" providerId="LiveId" clId="{5CB25B10-5B1C-4017-B167-ED3104435743}" dt="2024-05-27T07:30:38.532" v="8620" actId="165"/>
          <ac:cxnSpMkLst>
            <pc:docMk/>
            <pc:sldMk cId="1432061271" sldId="972"/>
            <ac:cxnSpMk id="47" creationId="{1BD9E207-5E99-D70B-FB96-F2D87A58D76D}"/>
          </ac:cxnSpMkLst>
        </pc:cxnChg>
        <pc:cxnChg chg="mod">
          <ac:chgData name="Phillip Kaufman" userId="c001b2a046940d7c" providerId="LiveId" clId="{5CB25B10-5B1C-4017-B167-ED3104435743}" dt="2024-05-27T07:30:38.532" v="8620" actId="165"/>
          <ac:cxnSpMkLst>
            <pc:docMk/>
            <pc:sldMk cId="1432061271" sldId="972"/>
            <ac:cxnSpMk id="48" creationId="{203FC5DF-5D65-0437-EE73-AF87F64D49A3}"/>
          </ac:cxnSpMkLst>
        </pc:cxnChg>
        <pc:cxnChg chg="mod">
          <ac:chgData name="Phillip Kaufman" userId="c001b2a046940d7c" providerId="LiveId" clId="{5CB25B10-5B1C-4017-B167-ED3104435743}" dt="2024-05-27T07:30:38.532" v="8620" actId="165"/>
          <ac:cxnSpMkLst>
            <pc:docMk/>
            <pc:sldMk cId="1432061271" sldId="972"/>
            <ac:cxnSpMk id="49" creationId="{AABC8ABC-2EC5-0697-D1AC-DB00CDBFD221}"/>
          </ac:cxnSpMkLst>
        </pc:cxnChg>
        <pc:cxnChg chg="mod">
          <ac:chgData name="Phillip Kaufman" userId="c001b2a046940d7c" providerId="LiveId" clId="{5CB25B10-5B1C-4017-B167-ED3104435743}" dt="2024-05-27T07:30:38.532" v="8620" actId="165"/>
          <ac:cxnSpMkLst>
            <pc:docMk/>
            <pc:sldMk cId="1432061271" sldId="972"/>
            <ac:cxnSpMk id="51" creationId="{051219BB-36B0-0F33-130A-97D0E161E70C}"/>
          </ac:cxnSpMkLst>
        </pc:cxnChg>
        <pc:cxnChg chg="mod">
          <ac:chgData name="Phillip Kaufman" userId="c001b2a046940d7c" providerId="LiveId" clId="{5CB25B10-5B1C-4017-B167-ED3104435743}" dt="2024-05-18T03:15:02.604" v="2771"/>
          <ac:cxnSpMkLst>
            <pc:docMk/>
            <pc:sldMk cId="1432061271" sldId="972"/>
            <ac:cxnSpMk id="51" creationId="{C05FF451-272B-E36D-C953-52C7ABFBAF2C}"/>
          </ac:cxnSpMkLst>
        </pc:cxnChg>
        <pc:cxnChg chg="mod">
          <ac:chgData name="Phillip Kaufman" userId="c001b2a046940d7c" providerId="LiveId" clId="{5CB25B10-5B1C-4017-B167-ED3104435743}" dt="2024-05-27T07:30:38.532" v="8620" actId="165"/>
          <ac:cxnSpMkLst>
            <pc:docMk/>
            <pc:sldMk cId="1432061271" sldId="972"/>
            <ac:cxnSpMk id="52" creationId="{37F17693-92D7-B4C5-E2EE-FE7E022A1208}"/>
          </ac:cxnSpMkLst>
        </pc:cxnChg>
        <pc:cxnChg chg="mod">
          <ac:chgData name="Phillip Kaufman" userId="c001b2a046940d7c" providerId="LiveId" clId="{5CB25B10-5B1C-4017-B167-ED3104435743}" dt="2024-05-18T03:15:02.604" v="2771"/>
          <ac:cxnSpMkLst>
            <pc:docMk/>
            <pc:sldMk cId="1432061271" sldId="972"/>
            <ac:cxnSpMk id="52" creationId="{E24701C1-C1D0-50E7-A8AE-175D822B886A}"/>
          </ac:cxnSpMkLst>
        </pc:cxnChg>
        <pc:cxnChg chg="mod">
          <ac:chgData name="Phillip Kaufman" userId="c001b2a046940d7c" providerId="LiveId" clId="{5CB25B10-5B1C-4017-B167-ED3104435743}" dt="2024-05-27T07:30:38.532" v="8620" actId="165"/>
          <ac:cxnSpMkLst>
            <pc:docMk/>
            <pc:sldMk cId="1432061271" sldId="972"/>
            <ac:cxnSpMk id="53" creationId="{2B1CAB6A-7D9B-89E2-B666-463FBC252B6A}"/>
          </ac:cxnSpMkLst>
        </pc:cxnChg>
        <pc:cxnChg chg="mod">
          <ac:chgData name="Phillip Kaufman" userId="c001b2a046940d7c" providerId="LiveId" clId="{5CB25B10-5B1C-4017-B167-ED3104435743}" dt="2024-05-27T07:30:38.532" v="8620" actId="165"/>
          <ac:cxnSpMkLst>
            <pc:docMk/>
            <pc:sldMk cId="1432061271" sldId="972"/>
            <ac:cxnSpMk id="54" creationId="{8B6F4BE8-B964-B20A-8ABF-5237E95FE8B7}"/>
          </ac:cxnSpMkLst>
        </pc:cxnChg>
        <pc:cxnChg chg="mod">
          <ac:chgData name="Phillip Kaufman" userId="c001b2a046940d7c" providerId="LiveId" clId="{5CB25B10-5B1C-4017-B167-ED3104435743}" dt="2024-05-27T07:30:38.532" v="8620" actId="165"/>
          <ac:cxnSpMkLst>
            <pc:docMk/>
            <pc:sldMk cId="1432061271" sldId="972"/>
            <ac:cxnSpMk id="55" creationId="{940E49D4-EBA2-E59A-1D86-2CBAE30E068B}"/>
          </ac:cxnSpMkLst>
        </pc:cxnChg>
        <pc:cxnChg chg="mod">
          <ac:chgData name="Phillip Kaufman" userId="c001b2a046940d7c" providerId="LiveId" clId="{5CB25B10-5B1C-4017-B167-ED3104435743}" dt="2024-05-27T07:30:38.532" v="8620" actId="165"/>
          <ac:cxnSpMkLst>
            <pc:docMk/>
            <pc:sldMk cId="1432061271" sldId="972"/>
            <ac:cxnSpMk id="56" creationId="{092341BA-D73D-7D64-5181-62843C25A699}"/>
          </ac:cxnSpMkLst>
        </pc:cxnChg>
        <pc:cxnChg chg="mod">
          <ac:chgData name="Phillip Kaufman" userId="c001b2a046940d7c" providerId="LiveId" clId="{5CB25B10-5B1C-4017-B167-ED3104435743}" dt="2024-05-27T07:30:38.532" v="8620" actId="165"/>
          <ac:cxnSpMkLst>
            <pc:docMk/>
            <pc:sldMk cId="1432061271" sldId="972"/>
            <ac:cxnSpMk id="57" creationId="{1BCC72E4-783C-B9AF-CC29-0FA43A6DD6CC}"/>
          </ac:cxnSpMkLst>
        </pc:cxnChg>
        <pc:cxnChg chg="mod">
          <ac:chgData name="Phillip Kaufman" userId="c001b2a046940d7c" providerId="LiveId" clId="{5CB25B10-5B1C-4017-B167-ED3104435743}" dt="2024-05-27T07:30:38.532" v="8620" actId="165"/>
          <ac:cxnSpMkLst>
            <pc:docMk/>
            <pc:sldMk cId="1432061271" sldId="972"/>
            <ac:cxnSpMk id="58" creationId="{737F2D6B-9FD2-DE27-2B7B-72D1FBF6A865}"/>
          </ac:cxnSpMkLst>
        </pc:cxnChg>
        <pc:cxnChg chg="mod">
          <ac:chgData name="Phillip Kaufman" userId="c001b2a046940d7c" providerId="LiveId" clId="{5CB25B10-5B1C-4017-B167-ED3104435743}" dt="2024-05-27T07:30:38.532" v="8620" actId="165"/>
          <ac:cxnSpMkLst>
            <pc:docMk/>
            <pc:sldMk cId="1432061271" sldId="972"/>
            <ac:cxnSpMk id="59" creationId="{C61529F8-71EB-D077-D2CB-B5532FE01049}"/>
          </ac:cxnSpMkLst>
        </pc:cxnChg>
        <pc:cxnChg chg="mod">
          <ac:chgData name="Phillip Kaufman" userId="c001b2a046940d7c" providerId="LiveId" clId="{5CB25B10-5B1C-4017-B167-ED3104435743}" dt="2024-05-27T07:30:38.532" v="8620" actId="165"/>
          <ac:cxnSpMkLst>
            <pc:docMk/>
            <pc:sldMk cId="1432061271" sldId="972"/>
            <ac:cxnSpMk id="60" creationId="{3FC51662-02C9-8B50-F5FE-10F19599966D}"/>
          </ac:cxnSpMkLst>
        </pc:cxnChg>
        <pc:cxnChg chg="mod">
          <ac:chgData name="Phillip Kaufman" userId="c001b2a046940d7c" providerId="LiveId" clId="{5CB25B10-5B1C-4017-B167-ED3104435743}" dt="2024-05-27T07:30:38.532" v="8620" actId="165"/>
          <ac:cxnSpMkLst>
            <pc:docMk/>
            <pc:sldMk cId="1432061271" sldId="972"/>
            <ac:cxnSpMk id="61" creationId="{1C2745BC-DC50-0747-8435-8ABAD497486C}"/>
          </ac:cxnSpMkLst>
        </pc:cxnChg>
        <pc:cxnChg chg="mod">
          <ac:chgData name="Phillip Kaufman" userId="c001b2a046940d7c" providerId="LiveId" clId="{5CB25B10-5B1C-4017-B167-ED3104435743}" dt="2024-05-27T07:30:38.532" v="8620" actId="165"/>
          <ac:cxnSpMkLst>
            <pc:docMk/>
            <pc:sldMk cId="1432061271" sldId="972"/>
            <ac:cxnSpMk id="62" creationId="{91BCA37E-EFB7-64CA-F0DB-B1C87E6FBB06}"/>
          </ac:cxnSpMkLst>
        </pc:cxnChg>
        <pc:cxnChg chg="mod">
          <ac:chgData name="Phillip Kaufman" userId="c001b2a046940d7c" providerId="LiveId" clId="{5CB25B10-5B1C-4017-B167-ED3104435743}" dt="2024-05-27T07:30:38.532" v="8620" actId="165"/>
          <ac:cxnSpMkLst>
            <pc:docMk/>
            <pc:sldMk cId="1432061271" sldId="972"/>
            <ac:cxnSpMk id="63" creationId="{452E98C2-2F16-B41C-1707-26AA5C83595D}"/>
          </ac:cxnSpMkLst>
        </pc:cxnChg>
        <pc:cxnChg chg="mod">
          <ac:chgData name="Phillip Kaufman" userId="c001b2a046940d7c" providerId="LiveId" clId="{5CB25B10-5B1C-4017-B167-ED3104435743}" dt="2024-05-27T07:30:38.532" v="8620" actId="165"/>
          <ac:cxnSpMkLst>
            <pc:docMk/>
            <pc:sldMk cId="1432061271" sldId="972"/>
            <ac:cxnSpMk id="64" creationId="{06926C87-264C-EE13-7A10-43CAE3EB39EA}"/>
          </ac:cxnSpMkLst>
        </pc:cxnChg>
        <pc:cxnChg chg="mod">
          <ac:chgData name="Phillip Kaufman" userId="c001b2a046940d7c" providerId="LiveId" clId="{5CB25B10-5B1C-4017-B167-ED3104435743}" dt="2024-05-27T07:30:38.532" v="8620" actId="165"/>
          <ac:cxnSpMkLst>
            <pc:docMk/>
            <pc:sldMk cId="1432061271" sldId="972"/>
            <ac:cxnSpMk id="65" creationId="{2EB365D2-D4EA-0ABE-2545-350E316F7509}"/>
          </ac:cxnSpMkLst>
        </pc:cxnChg>
        <pc:cxnChg chg="mod">
          <ac:chgData name="Phillip Kaufman" userId="c001b2a046940d7c" providerId="LiveId" clId="{5CB25B10-5B1C-4017-B167-ED3104435743}" dt="2024-05-27T07:30:38.532" v="8620" actId="165"/>
          <ac:cxnSpMkLst>
            <pc:docMk/>
            <pc:sldMk cId="1432061271" sldId="972"/>
            <ac:cxnSpMk id="66" creationId="{85E97A28-33C0-EAD2-A1AC-9451E29376A0}"/>
          </ac:cxnSpMkLst>
        </pc:cxnChg>
        <pc:cxnChg chg="mod">
          <ac:chgData name="Phillip Kaufman" userId="c001b2a046940d7c" providerId="LiveId" clId="{5CB25B10-5B1C-4017-B167-ED3104435743}" dt="2024-05-27T07:30:38.532" v="8620" actId="165"/>
          <ac:cxnSpMkLst>
            <pc:docMk/>
            <pc:sldMk cId="1432061271" sldId="972"/>
            <ac:cxnSpMk id="67" creationId="{B2CB9932-8C9D-DDCF-75EF-A128591603F1}"/>
          </ac:cxnSpMkLst>
        </pc:cxnChg>
        <pc:cxnChg chg="mod">
          <ac:chgData name="Phillip Kaufman" userId="c001b2a046940d7c" providerId="LiveId" clId="{5CB25B10-5B1C-4017-B167-ED3104435743}" dt="2024-05-27T07:30:38.532" v="8620" actId="165"/>
          <ac:cxnSpMkLst>
            <pc:docMk/>
            <pc:sldMk cId="1432061271" sldId="972"/>
            <ac:cxnSpMk id="68" creationId="{BE25D92F-A116-1D31-2BA5-705DE981475F}"/>
          </ac:cxnSpMkLst>
        </pc:cxnChg>
        <pc:cxnChg chg="mod">
          <ac:chgData name="Phillip Kaufman" userId="c001b2a046940d7c" providerId="LiveId" clId="{5CB25B10-5B1C-4017-B167-ED3104435743}" dt="2024-05-27T07:30:38.532" v="8620" actId="165"/>
          <ac:cxnSpMkLst>
            <pc:docMk/>
            <pc:sldMk cId="1432061271" sldId="972"/>
            <ac:cxnSpMk id="69" creationId="{F2410B74-D76E-A796-57E9-0B0547885A19}"/>
          </ac:cxnSpMkLst>
        </pc:cxnChg>
        <pc:cxnChg chg="mod">
          <ac:chgData name="Phillip Kaufman" userId="c001b2a046940d7c" providerId="LiveId" clId="{5CB25B10-5B1C-4017-B167-ED3104435743}" dt="2024-05-27T07:30:38.532" v="8620" actId="165"/>
          <ac:cxnSpMkLst>
            <pc:docMk/>
            <pc:sldMk cId="1432061271" sldId="972"/>
            <ac:cxnSpMk id="70" creationId="{40C93151-BC94-CE45-3C98-BD394590C1F6}"/>
          </ac:cxnSpMkLst>
        </pc:cxnChg>
        <pc:cxnChg chg="mod">
          <ac:chgData name="Phillip Kaufman" userId="c001b2a046940d7c" providerId="LiveId" clId="{5CB25B10-5B1C-4017-B167-ED3104435743}" dt="2024-05-27T07:30:38.532" v="8620" actId="165"/>
          <ac:cxnSpMkLst>
            <pc:docMk/>
            <pc:sldMk cId="1432061271" sldId="972"/>
            <ac:cxnSpMk id="71" creationId="{37AA8D32-C321-651F-EFA4-2DD6FDEE5F3E}"/>
          </ac:cxnSpMkLst>
        </pc:cxnChg>
        <pc:cxnChg chg="mod">
          <ac:chgData name="Phillip Kaufman" userId="c001b2a046940d7c" providerId="LiveId" clId="{5CB25B10-5B1C-4017-B167-ED3104435743}" dt="2024-05-27T07:30:38.532" v="8620" actId="165"/>
          <ac:cxnSpMkLst>
            <pc:docMk/>
            <pc:sldMk cId="1432061271" sldId="972"/>
            <ac:cxnSpMk id="75" creationId="{218AC630-6A6F-0386-CB26-178C19249865}"/>
          </ac:cxnSpMkLst>
        </pc:cxnChg>
        <pc:cxnChg chg="mod">
          <ac:chgData name="Phillip Kaufman" userId="c001b2a046940d7c" providerId="LiveId" clId="{5CB25B10-5B1C-4017-B167-ED3104435743}" dt="2024-05-27T07:30:38.532" v="8620" actId="165"/>
          <ac:cxnSpMkLst>
            <pc:docMk/>
            <pc:sldMk cId="1432061271" sldId="972"/>
            <ac:cxnSpMk id="76" creationId="{94C7ACCD-9684-C9AC-84B5-881C642525BB}"/>
          </ac:cxnSpMkLst>
        </pc:cxnChg>
        <pc:cxnChg chg="mod">
          <ac:chgData name="Phillip Kaufman" userId="c001b2a046940d7c" providerId="LiveId" clId="{5CB25B10-5B1C-4017-B167-ED3104435743}" dt="2024-05-27T07:30:41.057" v="8622"/>
          <ac:cxnSpMkLst>
            <pc:docMk/>
            <pc:sldMk cId="1432061271" sldId="972"/>
            <ac:cxnSpMk id="79" creationId="{6A8D64D7-FAD5-17FC-5BD8-CA7B5BD01A01}"/>
          </ac:cxnSpMkLst>
        </pc:cxnChg>
        <pc:cxnChg chg="mod">
          <ac:chgData name="Phillip Kaufman" userId="c001b2a046940d7c" providerId="LiveId" clId="{5CB25B10-5B1C-4017-B167-ED3104435743}" dt="2024-05-27T07:30:41.057" v="8622"/>
          <ac:cxnSpMkLst>
            <pc:docMk/>
            <pc:sldMk cId="1432061271" sldId="972"/>
            <ac:cxnSpMk id="80" creationId="{E1607A4A-97D6-1B93-C655-30E0FC8350E7}"/>
          </ac:cxnSpMkLst>
        </pc:cxnChg>
        <pc:cxnChg chg="mod">
          <ac:chgData name="Phillip Kaufman" userId="c001b2a046940d7c" providerId="LiveId" clId="{5CB25B10-5B1C-4017-B167-ED3104435743}" dt="2024-05-27T07:30:41.057" v="8622"/>
          <ac:cxnSpMkLst>
            <pc:docMk/>
            <pc:sldMk cId="1432061271" sldId="972"/>
            <ac:cxnSpMk id="81" creationId="{6BD28ECD-445F-3666-DF17-AF66DF52D903}"/>
          </ac:cxnSpMkLst>
        </pc:cxnChg>
        <pc:cxnChg chg="mod">
          <ac:chgData name="Phillip Kaufman" userId="c001b2a046940d7c" providerId="LiveId" clId="{5CB25B10-5B1C-4017-B167-ED3104435743}" dt="2024-05-27T07:30:41.057" v="8622"/>
          <ac:cxnSpMkLst>
            <pc:docMk/>
            <pc:sldMk cId="1432061271" sldId="972"/>
            <ac:cxnSpMk id="82" creationId="{78A5D1AA-0FC2-5FB7-B414-AB7234DE6F6C}"/>
          </ac:cxnSpMkLst>
        </pc:cxnChg>
        <pc:cxnChg chg="mod">
          <ac:chgData name="Phillip Kaufman" userId="c001b2a046940d7c" providerId="LiveId" clId="{5CB25B10-5B1C-4017-B167-ED3104435743}" dt="2024-05-27T07:30:41.057" v="8622"/>
          <ac:cxnSpMkLst>
            <pc:docMk/>
            <pc:sldMk cId="1432061271" sldId="972"/>
            <ac:cxnSpMk id="83" creationId="{03E4EA2B-EF04-909A-DFA4-244C7D8462C0}"/>
          </ac:cxnSpMkLst>
        </pc:cxnChg>
        <pc:cxnChg chg="mod">
          <ac:chgData name="Phillip Kaufman" userId="c001b2a046940d7c" providerId="LiveId" clId="{5CB25B10-5B1C-4017-B167-ED3104435743}" dt="2024-05-27T07:30:41.057" v="8622"/>
          <ac:cxnSpMkLst>
            <pc:docMk/>
            <pc:sldMk cId="1432061271" sldId="972"/>
            <ac:cxnSpMk id="84" creationId="{E3EC2881-6428-AC97-7B2A-8F9436422226}"/>
          </ac:cxnSpMkLst>
        </pc:cxnChg>
        <pc:cxnChg chg="mod">
          <ac:chgData name="Phillip Kaufman" userId="c001b2a046940d7c" providerId="LiveId" clId="{5CB25B10-5B1C-4017-B167-ED3104435743}" dt="2024-05-27T07:30:41.057" v="8622"/>
          <ac:cxnSpMkLst>
            <pc:docMk/>
            <pc:sldMk cId="1432061271" sldId="972"/>
            <ac:cxnSpMk id="85" creationId="{B1321697-928C-47AC-D0BE-367245C56BEF}"/>
          </ac:cxnSpMkLst>
        </pc:cxnChg>
        <pc:cxnChg chg="mod">
          <ac:chgData name="Phillip Kaufman" userId="c001b2a046940d7c" providerId="LiveId" clId="{5CB25B10-5B1C-4017-B167-ED3104435743}" dt="2024-05-27T07:30:41.057" v="8622"/>
          <ac:cxnSpMkLst>
            <pc:docMk/>
            <pc:sldMk cId="1432061271" sldId="972"/>
            <ac:cxnSpMk id="86" creationId="{5A6885DA-9EC5-7706-24D7-EC44E2A23138}"/>
          </ac:cxnSpMkLst>
        </pc:cxnChg>
        <pc:cxnChg chg="mod">
          <ac:chgData name="Phillip Kaufman" userId="c001b2a046940d7c" providerId="LiveId" clId="{5CB25B10-5B1C-4017-B167-ED3104435743}" dt="2024-05-27T07:30:41.057" v="8622"/>
          <ac:cxnSpMkLst>
            <pc:docMk/>
            <pc:sldMk cId="1432061271" sldId="972"/>
            <ac:cxnSpMk id="87" creationId="{972BF06D-3300-1ADA-4ED4-D1669AB37D2D}"/>
          </ac:cxnSpMkLst>
        </pc:cxnChg>
        <pc:cxnChg chg="mod">
          <ac:chgData name="Phillip Kaufman" userId="c001b2a046940d7c" providerId="LiveId" clId="{5CB25B10-5B1C-4017-B167-ED3104435743}" dt="2024-05-27T07:30:41.057" v="8622"/>
          <ac:cxnSpMkLst>
            <pc:docMk/>
            <pc:sldMk cId="1432061271" sldId="972"/>
            <ac:cxnSpMk id="88" creationId="{3CE27C3E-F447-26A3-FAB3-78D09216809B}"/>
          </ac:cxnSpMkLst>
        </pc:cxnChg>
        <pc:cxnChg chg="mod">
          <ac:chgData name="Phillip Kaufman" userId="c001b2a046940d7c" providerId="LiveId" clId="{5CB25B10-5B1C-4017-B167-ED3104435743}" dt="2024-05-27T07:30:41.057" v="8622"/>
          <ac:cxnSpMkLst>
            <pc:docMk/>
            <pc:sldMk cId="1432061271" sldId="972"/>
            <ac:cxnSpMk id="89" creationId="{A3B044D5-C96B-94E0-6F2F-A2BC63314A9F}"/>
          </ac:cxnSpMkLst>
        </pc:cxnChg>
        <pc:cxnChg chg="mod">
          <ac:chgData name="Phillip Kaufman" userId="c001b2a046940d7c" providerId="LiveId" clId="{5CB25B10-5B1C-4017-B167-ED3104435743}" dt="2024-05-27T07:30:41.057" v="8622"/>
          <ac:cxnSpMkLst>
            <pc:docMk/>
            <pc:sldMk cId="1432061271" sldId="972"/>
            <ac:cxnSpMk id="90" creationId="{7124629A-D55C-5CF6-294B-4031178BF179}"/>
          </ac:cxnSpMkLst>
        </pc:cxnChg>
        <pc:cxnChg chg="mod">
          <ac:chgData name="Phillip Kaufman" userId="c001b2a046940d7c" providerId="LiveId" clId="{5CB25B10-5B1C-4017-B167-ED3104435743}" dt="2024-05-27T07:30:41.057" v="8622"/>
          <ac:cxnSpMkLst>
            <pc:docMk/>
            <pc:sldMk cId="1432061271" sldId="972"/>
            <ac:cxnSpMk id="91" creationId="{9BCE0234-B5B7-829B-062C-FDB98FC86B96}"/>
          </ac:cxnSpMkLst>
        </pc:cxnChg>
        <pc:cxnChg chg="mod">
          <ac:chgData name="Phillip Kaufman" userId="c001b2a046940d7c" providerId="LiveId" clId="{5CB25B10-5B1C-4017-B167-ED3104435743}" dt="2024-05-27T07:30:41.057" v="8622"/>
          <ac:cxnSpMkLst>
            <pc:docMk/>
            <pc:sldMk cId="1432061271" sldId="972"/>
            <ac:cxnSpMk id="92" creationId="{37B428E3-BF9C-F6F1-EE39-0A04A75274ED}"/>
          </ac:cxnSpMkLst>
        </pc:cxnChg>
        <pc:cxnChg chg="mod">
          <ac:chgData name="Phillip Kaufman" userId="c001b2a046940d7c" providerId="LiveId" clId="{5CB25B10-5B1C-4017-B167-ED3104435743}" dt="2024-05-27T07:30:41.057" v="8622"/>
          <ac:cxnSpMkLst>
            <pc:docMk/>
            <pc:sldMk cId="1432061271" sldId="972"/>
            <ac:cxnSpMk id="93" creationId="{993A1658-09B6-0DC7-B215-11DB715FBA4B}"/>
          </ac:cxnSpMkLst>
        </pc:cxnChg>
        <pc:cxnChg chg="mod">
          <ac:chgData name="Phillip Kaufman" userId="c001b2a046940d7c" providerId="LiveId" clId="{5CB25B10-5B1C-4017-B167-ED3104435743}" dt="2024-05-27T07:30:41.057" v="8622"/>
          <ac:cxnSpMkLst>
            <pc:docMk/>
            <pc:sldMk cId="1432061271" sldId="972"/>
            <ac:cxnSpMk id="94" creationId="{2950D4DE-ED28-D88B-4817-A78D79D8CC6A}"/>
          </ac:cxnSpMkLst>
        </pc:cxnChg>
        <pc:cxnChg chg="mod">
          <ac:chgData name="Phillip Kaufman" userId="c001b2a046940d7c" providerId="LiveId" clId="{5CB25B10-5B1C-4017-B167-ED3104435743}" dt="2024-05-27T07:30:41.057" v="8622"/>
          <ac:cxnSpMkLst>
            <pc:docMk/>
            <pc:sldMk cId="1432061271" sldId="972"/>
            <ac:cxnSpMk id="95" creationId="{E083C6A4-2F5E-F533-7F75-F13EE1622F72}"/>
          </ac:cxnSpMkLst>
        </pc:cxnChg>
        <pc:cxnChg chg="mod">
          <ac:chgData name="Phillip Kaufman" userId="c001b2a046940d7c" providerId="LiveId" clId="{5CB25B10-5B1C-4017-B167-ED3104435743}" dt="2024-05-27T07:30:41.057" v="8622"/>
          <ac:cxnSpMkLst>
            <pc:docMk/>
            <pc:sldMk cId="1432061271" sldId="972"/>
            <ac:cxnSpMk id="96" creationId="{065CB04D-7F07-492C-5143-A95B0DD2ABBD}"/>
          </ac:cxnSpMkLst>
        </pc:cxnChg>
        <pc:cxnChg chg="mod">
          <ac:chgData name="Phillip Kaufman" userId="c001b2a046940d7c" providerId="LiveId" clId="{5CB25B10-5B1C-4017-B167-ED3104435743}" dt="2024-05-27T07:30:41.057" v="8622"/>
          <ac:cxnSpMkLst>
            <pc:docMk/>
            <pc:sldMk cId="1432061271" sldId="972"/>
            <ac:cxnSpMk id="97" creationId="{7E7D1D2C-D884-4169-9ACC-BC985B3B3476}"/>
          </ac:cxnSpMkLst>
        </pc:cxnChg>
        <pc:cxnChg chg="mod">
          <ac:chgData name="Phillip Kaufman" userId="c001b2a046940d7c" providerId="LiveId" clId="{5CB25B10-5B1C-4017-B167-ED3104435743}" dt="2024-05-27T07:30:41.057" v="8622"/>
          <ac:cxnSpMkLst>
            <pc:docMk/>
            <pc:sldMk cId="1432061271" sldId="972"/>
            <ac:cxnSpMk id="98" creationId="{85A9FF3B-E621-0F85-CB8A-77C5ED90E364}"/>
          </ac:cxnSpMkLst>
        </pc:cxnChg>
        <pc:cxnChg chg="mod">
          <ac:chgData name="Phillip Kaufman" userId="c001b2a046940d7c" providerId="LiveId" clId="{5CB25B10-5B1C-4017-B167-ED3104435743}" dt="2024-05-27T07:30:41.057" v="8622"/>
          <ac:cxnSpMkLst>
            <pc:docMk/>
            <pc:sldMk cId="1432061271" sldId="972"/>
            <ac:cxnSpMk id="99" creationId="{03695F5E-AC89-A360-57A6-1856521A511C}"/>
          </ac:cxnSpMkLst>
        </pc:cxnChg>
        <pc:cxnChg chg="mod">
          <ac:chgData name="Phillip Kaufman" userId="c001b2a046940d7c" providerId="LiveId" clId="{5CB25B10-5B1C-4017-B167-ED3104435743}" dt="2024-05-27T07:30:41.057" v="8622"/>
          <ac:cxnSpMkLst>
            <pc:docMk/>
            <pc:sldMk cId="1432061271" sldId="972"/>
            <ac:cxnSpMk id="100" creationId="{8155F1BC-3B60-8A90-F40A-CBD70061A8A1}"/>
          </ac:cxnSpMkLst>
        </pc:cxnChg>
        <pc:cxnChg chg="mod">
          <ac:chgData name="Phillip Kaufman" userId="c001b2a046940d7c" providerId="LiveId" clId="{5CB25B10-5B1C-4017-B167-ED3104435743}" dt="2024-05-27T07:30:41.057" v="8622"/>
          <ac:cxnSpMkLst>
            <pc:docMk/>
            <pc:sldMk cId="1432061271" sldId="972"/>
            <ac:cxnSpMk id="101" creationId="{739F1F80-94C4-F3AD-2E28-939CD8435AA4}"/>
          </ac:cxnSpMkLst>
        </pc:cxnChg>
        <pc:cxnChg chg="mod">
          <ac:chgData name="Phillip Kaufman" userId="c001b2a046940d7c" providerId="LiveId" clId="{5CB25B10-5B1C-4017-B167-ED3104435743}" dt="2024-05-27T07:30:41.057" v="8622"/>
          <ac:cxnSpMkLst>
            <pc:docMk/>
            <pc:sldMk cId="1432061271" sldId="972"/>
            <ac:cxnSpMk id="102" creationId="{775FCA34-876A-8F09-C579-31ABC1C871F6}"/>
          </ac:cxnSpMkLst>
        </pc:cxnChg>
        <pc:cxnChg chg="mod">
          <ac:chgData name="Phillip Kaufman" userId="c001b2a046940d7c" providerId="LiveId" clId="{5CB25B10-5B1C-4017-B167-ED3104435743}" dt="2024-05-27T07:30:41.057" v="8622"/>
          <ac:cxnSpMkLst>
            <pc:docMk/>
            <pc:sldMk cId="1432061271" sldId="972"/>
            <ac:cxnSpMk id="103" creationId="{57D0312F-26EE-C16D-3793-7BDB59D55A55}"/>
          </ac:cxnSpMkLst>
        </pc:cxnChg>
        <pc:cxnChg chg="mod">
          <ac:chgData name="Phillip Kaufman" userId="c001b2a046940d7c" providerId="LiveId" clId="{5CB25B10-5B1C-4017-B167-ED3104435743}" dt="2024-05-27T07:30:41.057" v="8622"/>
          <ac:cxnSpMkLst>
            <pc:docMk/>
            <pc:sldMk cId="1432061271" sldId="972"/>
            <ac:cxnSpMk id="104" creationId="{71FAEA0D-F8D5-4635-B579-19481EC321B6}"/>
          </ac:cxnSpMkLst>
        </pc:cxnChg>
        <pc:cxnChg chg="mod">
          <ac:chgData name="Phillip Kaufman" userId="c001b2a046940d7c" providerId="LiveId" clId="{5CB25B10-5B1C-4017-B167-ED3104435743}" dt="2024-05-27T07:30:41.057" v="8622"/>
          <ac:cxnSpMkLst>
            <pc:docMk/>
            <pc:sldMk cId="1432061271" sldId="972"/>
            <ac:cxnSpMk id="105" creationId="{81451809-9FBE-A791-8330-43BA78D6427A}"/>
          </ac:cxnSpMkLst>
        </pc:cxnChg>
        <pc:cxnChg chg="mod">
          <ac:chgData name="Phillip Kaufman" userId="c001b2a046940d7c" providerId="LiveId" clId="{5CB25B10-5B1C-4017-B167-ED3104435743}" dt="2024-05-27T07:30:41.057" v="8622"/>
          <ac:cxnSpMkLst>
            <pc:docMk/>
            <pc:sldMk cId="1432061271" sldId="972"/>
            <ac:cxnSpMk id="106" creationId="{AF6B1B5A-AF9F-6C2D-8013-C479E50F7F00}"/>
          </ac:cxnSpMkLst>
        </pc:cxnChg>
        <pc:cxnChg chg="mod">
          <ac:chgData name="Phillip Kaufman" userId="c001b2a046940d7c" providerId="LiveId" clId="{5CB25B10-5B1C-4017-B167-ED3104435743}" dt="2024-05-27T07:30:41.057" v="8622"/>
          <ac:cxnSpMkLst>
            <pc:docMk/>
            <pc:sldMk cId="1432061271" sldId="972"/>
            <ac:cxnSpMk id="107" creationId="{24C8C00B-7D29-C6F2-0F09-3A4C3D63B8E2}"/>
          </ac:cxnSpMkLst>
        </pc:cxnChg>
        <pc:cxnChg chg="mod">
          <ac:chgData name="Phillip Kaufman" userId="c001b2a046940d7c" providerId="LiveId" clId="{5CB25B10-5B1C-4017-B167-ED3104435743}" dt="2024-05-27T07:30:41.057" v="8622"/>
          <ac:cxnSpMkLst>
            <pc:docMk/>
            <pc:sldMk cId="1432061271" sldId="972"/>
            <ac:cxnSpMk id="108" creationId="{5DEB36A0-6F66-4D0B-FCD0-13F5008A49F7}"/>
          </ac:cxnSpMkLst>
        </pc:cxnChg>
        <pc:cxnChg chg="mod">
          <ac:chgData name="Phillip Kaufman" userId="c001b2a046940d7c" providerId="LiveId" clId="{5CB25B10-5B1C-4017-B167-ED3104435743}" dt="2024-05-27T07:30:41.057" v="8622"/>
          <ac:cxnSpMkLst>
            <pc:docMk/>
            <pc:sldMk cId="1432061271" sldId="972"/>
            <ac:cxnSpMk id="109" creationId="{82C31851-3EA7-12F7-539B-CECE552F98C4}"/>
          </ac:cxnSpMkLst>
        </pc:cxnChg>
        <pc:cxnChg chg="mod">
          <ac:chgData name="Phillip Kaufman" userId="c001b2a046940d7c" providerId="LiveId" clId="{5CB25B10-5B1C-4017-B167-ED3104435743}" dt="2024-05-27T07:30:41.057" v="8622"/>
          <ac:cxnSpMkLst>
            <pc:docMk/>
            <pc:sldMk cId="1432061271" sldId="972"/>
            <ac:cxnSpMk id="110" creationId="{B14CB5D1-CE00-2DAE-68CA-3C7092A8C9A5}"/>
          </ac:cxnSpMkLst>
        </pc:cxnChg>
        <pc:cxnChg chg="mod">
          <ac:chgData name="Phillip Kaufman" userId="c001b2a046940d7c" providerId="LiveId" clId="{5CB25B10-5B1C-4017-B167-ED3104435743}" dt="2024-05-26T07:06:03.150" v="7581" actId="478"/>
          <ac:cxnSpMkLst>
            <pc:docMk/>
            <pc:sldMk cId="1432061271" sldId="972"/>
            <ac:cxnSpMk id="128" creationId="{D9BDC018-5808-3EBA-9C47-423E0E5F43D6}"/>
          </ac:cxnSpMkLst>
        </pc:cxnChg>
        <pc:cxnChg chg="mod">
          <ac:chgData name="Phillip Kaufman" userId="c001b2a046940d7c" providerId="LiveId" clId="{5CB25B10-5B1C-4017-B167-ED3104435743}" dt="2024-05-26T07:06:03.150" v="7581" actId="478"/>
          <ac:cxnSpMkLst>
            <pc:docMk/>
            <pc:sldMk cId="1432061271" sldId="972"/>
            <ac:cxnSpMk id="129" creationId="{EB4F8AFF-3290-2258-B538-58F1B9C22926}"/>
          </ac:cxnSpMkLst>
        </pc:cxnChg>
        <pc:cxnChg chg="mod">
          <ac:chgData name="Phillip Kaufman" userId="c001b2a046940d7c" providerId="LiveId" clId="{5CB25B10-5B1C-4017-B167-ED3104435743}" dt="2024-05-26T07:06:03.150" v="7581" actId="478"/>
          <ac:cxnSpMkLst>
            <pc:docMk/>
            <pc:sldMk cId="1432061271" sldId="972"/>
            <ac:cxnSpMk id="132" creationId="{94779ED8-2355-326C-8F0A-5089F831DD85}"/>
          </ac:cxnSpMkLst>
        </pc:cxnChg>
        <pc:cxnChg chg="mod">
          <ac:chgData name="Phillip Kaufman" userId="c001b2a046940d7c" providerId="LiveId" clId="{5CB25B10-5B1C-4017-B167-ED3104435743}" dt="2024-05-26T07:06:03.150" v="7581" actId="478"/>
          <ac:cxnSpMkLst>
            <pc:docMk/>
            <pc:sldMk cId="1432061271" sldId="972"/>
            <ac:cxnSpMk id="133" creationId="{18EB2FAF-7123-CA90-1B80-3B417FA88E51}"/>
          </ac:cxnSpMkLst>
        </pc:cxnChg>
        <pc:cxnChg chg="mod">
          <ac:chgData name="Phillip Kaufman" userId="c001b2a046940d7c" providerId="LiveId" clId="{5CB25B10-5B1C-4017-B167-ED3104435743}" dt="2024-05-26T07:06:03.150" v="7581" actId="478"/>
          <ac:cxnSpMkLst>
            <pc:docMk/>
            <pc:sldMk cId="1432061271" sldId="972"/>
            <ac:cxnSpMk id="136" creationId="{32FD7782-FC88-9327-B99F-64F5572479C4}"/>
          </ac:cxnSpMkLst>
        </pc:cxnChg>
        <pc:cxnChg chg="mod">
          <ac:chgData name="Phillip Kaufman" userId="c001b2a046940d7c" providerId="LiveId" clId="{5CB25B10-5B1C-4017-B167-ED3104435743}" dt="2024-05-26T07:06:03.150" v="7581" actId="478"/>
          <ac:cxnSpMkLst>
            <pc:docMk/>
            <pc:sldMk cId="1432061271" sldId="972"/>
            <ac:cxnSpMk id="137" creationId="{0B2D1293-ECAD-E346-F958-40D5271747FD}"/>
          </ac:cxnSpMkLst>
        </pc:cxnChg>
        <pc:cxnChg chg="mod">
          <ac:chgData name="Phillip Kaufman" userId="c001b2a046940d7c" providerId="LiveId" clId="{5CB25B10-5B1C-4017-B167-ED3104435743}" dt="2024-05-26T07:06:03.150" v="7581" actId="478"/>
          <ac:cxnSpMkLst>
            <pc:docMk/>
            <pc:sldMk cId="1432061271" sldId="972"/>
            <ac:cxnSpMk id="140" creationId="{7A0EEB50-CCB1-6A9C-5614-84253C08CF34}"/>
          </ac:cxnSpMkLst>
        </pc:cxnChg>
        <pc:cxnChg chg="mod">
          <ac:chgData name="Phillip Kaufman" userId="c001b2a046940d7c" providerId="LiveId" clId="{5CB25B10-5B1C-4017-B167-ED3104435743}" dt="2024-05-26T07:06:03.150" v="7581" actId="478"/>
          <ac:cxnSpMkLst>
            <pc:docMk/>
            <pc:sldMk cId="1432061271" sldId="972"/>
            <ac:cxnSpMk id="141" creationId="{38C51A51-567B-023A-7DFF-3629521AFAC9}"/>
          </ac:cxnSpMkLst>
        </pc:cxnChg>
        <pc:cxnChg chg="mod">
          <ac:chgData name="Phillip Kaufman" userId="c001b2a046940d7c" providerId="LiveId" clId="{5CB25B10-5B1C-4017-B167-ED3104435743}" dt="2024-05-26T07:06:03.150" v="7581" actId="478"/>
          <ac:cxnSpMkLst>
            <pc:docMk/>
            <pc:sldMk cId="1432061271" sldId="972"/>
            <ac:cxnSpMk id="144" creationId="{ACED8934-96B8-C8F2-818B-CA47539C7476}"/>
          </ac:cxnSpMkLst>
        </pc:cxnChg>
        <pc:cxnChg chg="mod">
          <ac:chgData name="Phillip Kaufman" userId="c001b2a046940d7c" providerId="LiveId" clId="{5CB25B10-5B1C-4017-B167-ED3104435743}" dt="2024-05-26T07:06:03.150" v="7581" actId="478"/>
          <ac:cxnSpMkLst>
            <pc:docMk/>
            <pc:sldMk cId="1432061271" sldId="972"/>
            <ac:cxnSpMk id="145" creationId="{67D1AF51-D6E1-5D50-38D0-38A82A5A2438}"/>
          </ac:cxnSpMkLst>
        </pc:cxnChg>
      </pc:sldChg>
      <pc:sldChg chg="addSp delSp modSp mod">
        <pc:chgData name="Phillip Kaufman" userId="c001b2a046940d7c" providerId="LiveId" clId="{5CB25B10-5B1C-4017-B167-ED3104435743}" dt="2024-05-29T06:21:41.136" v="9373" actId="478"/>
        <pc:sldMkLst>
          <pc:docMk/>
          <pc:sldMk cId="1133890068" sldId="973"/>
        </pc:sldMkLst>
        <pc:spChg chg="mod">
          <ac:chgData name="Phillip Kaufman" userId="c001b2a046940d7c" providerId="LiveId" clId="{5CB25B10-5B1C-4017-B167-ED3104435743}" dt="2024-05-18T03:37:56.863" v="2851" actId="1076"/>
          <ac:spMkLst>
            <pc:docMk/>
            <pc:sldMk cId="1133890068" sldId="973"/>
            <ac:spMk id="4" creationId="{E5C20061-144A-EACF-24B4-07DEC9CEB3A5}"/>
          </ac:spMkLst>
        </pc:spChg>
        <pc:spChg chg="add del mod">
          <ac:chgData name="Phillip Kaufman" userId="c001b2a046940d7c" providerId="LiveId" clId="{5CB25B10-5B1C-4017-B167-ED3104435743}" dt="2024-05-29T06:21:41.136" v="9373" actId="478"/>
          <ac:spMkLst>
            <pc:docMk/>
            <pc:sldMk cId="1133890068" sldId="973"/>
            <ac:spMk id="18" creationId="{CD2FE89A-3F4B-B391-341C-A0F7CBA6F215}"/>
          </ac:spMkLst>
        </pc:spChg>
        <pc:spChg chg="mod">
          <ac:chgData name="Phillip Kaufman" userId="c001b2a046940d7c" providerId="LiveId" clId="{5CB25B10-5B1C-4017-B167-ED3104435743}" dt="2024-05-18T03:36:41.573" v="2831" actId="1076"/>
          <ac:spMkLst>
            <pc:docMk/>
            <pc:sldMk cId="1133890068" sldId="973"/>
            <ac:spMk id="50" creationId="{B21C8D8B-D398-EF6D-95D1-34C78403608D}"/>
          </ac:spMkLst>
        </pc:spChg>
        <pc:spChg chg="add mod">
          <ac:chgData name="Phillip Kaufman" userId="c001b2a046940d7c" providerId="LiveId" clId="{5CB25B10-5B1C-4017-B167-ED3104435743}" dt="2024-05-29T06:21:40.356" v="9372" actId="1076"/>
          <ac:spMkLst>
            <pc:docMk/>
            <pc:sldMk cId="1133890068" sldId="973"/>
            <ac:spMk id="51" creationId="{E090AB11-6989-674F-1526-0A7CD9AD30C5}"/>
          </ac:spMkLst>
        </pc:spChg>
        <pc:spChg chg="mod">
          <ac:chgData name="Phillip Kaufman" userId="c001b2a046940d7c" providerId="LiveId" clId="{5CB25B10-5B1C-4017-B167-ED3104435743}" dt="2024-05-29T01:39:19.662" v="9353" actId="20577"/>
          <ac:spMkLst>
            <pc:docMk/>
            <pc:sldMk cId="1133890068" sldId="973"/>
            <ac:spMk id="53" creationId="{FB53B42E-80F2-7E14-F92D-499C5A7C18AB}"/>
          </ac:spMkLst>
        </pc:spChg>
        <pc:grpChg chg="mod">
          <ac:chgData name="Phillip Kaufman" userId="c001b2a046940d7c" providerId="LiveId" clId="{5CB25B10-5B1C-4017-B167-ED3104435743}" dt="2024-05-18T03:35:45.389" v="2813" actId="14100"/>
          <ac:grpSpMkLst>
            <pc:docMk/>
            <pc:sldMk cId="1133890068" sldId="973"/>
            <ac:grpSpMk id="8" creationId="{52988B66-73CC-2222-C538-B21F67BF6FE9}"/>
          </ac:grpSpMkLst>
        </pc:grpChg>
      </pc:sldChg>
      <pc:sldChg chg="addSp delSp modSp add del mod">
        <pc:chgData name="Phillip Kaufman" userId="c001b2a046940d7c" providerId="LiveId" clId="{5CB25B10-5B1C-4017-B167-ED3104435743}" dt="2024-05-20T00:37:00.223" v="3583" actId="47"/>
        <pc:sldMkLst>
          <pc:docMk/>
          <pc:sldMk cId="3065619269" sldId="974"/>
        </pc:sldMkLst>
        <pc:spChg chg="del mod">
          <ac:chgData name="Phillip Kaufman" userId="c001b2a046940d7c" providerId="LiveId" clId="{5CB25B10-5B1C-4017-B167-ED3104435743}" dt="2024-05-19T23:22:31.531" v="2875" actId="478"/>
          <ac:spMkLst>
            <pc:docMk/>
            <pc:sldMk cId="3065619269" sldId="974"/>
            <ac:spMk id="4" creationId="{682A4AD9-D718-FFF7-D801-5B818A43D2E8}"/>
          </ac:spMkLst>
        </pc:spChg>
        <pc:spChg chg="del mod">
          <ac:chgData name="Phillip Kaufman" userId="c001b2a046940d7c" providerId="LiveId" clId="{5CB25B10-5B1C-4017-B167-ED3104435743}" dt="2024-05-19T23:22:31.531" v="2875" actId="478"/>
          <ac:spMkLst>
            <pc:docMk/>
            <pc:sldMk cId="3065619269" sldId="974"/>
            <ac:spMk id="8" creationId="{682FFE77-826D-8979-6044-DE5B24FBDD3F}"/>
          </ac:spMkLst>
        </pc:spChg>
        <pc:spChg chg="del mod">
          <ac:chgData name="Phillip Kaufman" userId="c001b2a046940d7c" providerId="LiveId" clId="{5CB25B10-5B1C-4017-B167-ED3104435743}" dt="2024-05-19T23:22:31.531" v="2875" actId="478"/>
          <ac:spMkLst>
            <pc:docMk/>
            <pc:sldMk cId="3065619269" sldId="974"/>
            <ac:spMk id="9" creationId="{26DD4D64-08B8-960A-37BC-9AD8DB43C651}"/>
          </ac:spMkLst>
        </pc:spChg>
        <pc:spChg chg="del mod">
          <ac:chgData name="Phillip Kaufman" userId="c001b2a046940d7c" providerId="LiveId" clId="{5CB25B10-5B1C-4017-B167-ED3104435743}" dt="2024-05-19T23:22:31.531" v="2875" actId="478"/>
          <ac:spMkLst>
            <pc:docMk/>
            <pc:sldMk cId="3065619269" sldId="974"/>
            <ac:spMk id="11" creationId="{33EB5439-039C-1D52-6995-17336C55197B}"/>
          </ac:spMkLst>
        </pc:spChg>
        <pc:spChg chg="del mod">
          <ac:chgData name="Phillip Kaufman" userId="c001b2a046940d7c" providerId="LiveId" clId="{5CB25B10-5B1C-4017-B167-ED3104435743}" dt="2024-05-19T23:22:31.531" v="2875" actId="478"/>
          <ac:spMkLst>
            <pc:docMk/>
            <pc:sldMk cId="3065619269" sldId="974"/>
            <ac:spMk id="12" creationId="{8A6AF5B8-D7AB-0BFC-70F3-84D5865431A4}"/>
          </ac:spMkLst>
        </pc:spChg>
        <pc:spChg chg="mod">
          <ac:chgData name="Phillip Kaufman" userId="c001b2a046940d7c" providerId="LiveId" clId="{5CB25B10-5B1C-4017-B167-ED3104435743}" dt="2024-05-19T23:23:15.174" v="2888"/>
          <ac:spMkLst>
            <pc:docMk/>
            <pc:sldMk cId="3065619269" sldId="974"/>
            <ac:spMk id="13" creationId="{AA966F20-8476-50C3-A9BD-CE25772EC392}"/>
          </ac:spMkLst>
        </pc:spChg>
        <pc:spChg chg="mod">
          <ac:chgData name="Phillip Kaufman" userId="c001b2a046940d7c" providerId="LiveId" clId="{5CB25B10-5B1C-4017-B167-ED3104435743}" dt="2024-05-19T23:23:15.174" v="2888"/>
          <ac:spMkLst>
            <pc:docMk/>
            <pc:sldMk cId="3065619269" sldId="974"/>
            <ac:spMk id="14" creationId="{AF8F2042-C587-365E-C9DB-B274F6BF34E7}"/>
          </ac:spMkLst>
        </pc:spChg>
        <pc:spChg chg="mod">
          <ac:chgData name="Phillip Kaufman" userId="c001b2a046940d7c" providerId="LiveId" clId="{5CB25B10-5B1C-4017-B167-ED3104435743}" dt="2024-05-19T23:23:15.174" v="2888"/>
          <ac:spMkLst>
            <pc:docMk/>
            <pc:sldMk cId="3065619269" sldId="974"/>
            <ac:spMk id="15" creationId="{61BE316E-A6A8-5DA2-3467-29987C204C63}"/>
          </ac:spMkLst>
        </pc:spChg>
        <pc:spChg chg="mod">
          <ac:chgData name="Phillip Kaufman" userId="c001b2a046940d7c" providerId="LiveId" clId="{5CB25B10-5B1C-4017-B167-ED3104435743}" dt="2024-05-19T23:23:15.174" v="2888"/>
          <ac:spMkLst>
            <pc:docMk/>
            <pc:sldMk cId="3065619269" sldId="974"/>
            <ac:spMk id="16" creationId="{61BA663E-1664-1E9D-1BDB-92E46187D327}"/>
          </ac:spMkLst>
        </pc:spChg>
        <pc:spChg chg="mod">
          <ac:chgData name="Phillip Kaufman" userId="c001b2a046940d7c" providerId="LiveId" clId="{5CB25B10-5B1C-4017-B167-ED3104435743}" dt="2024-05-19T23:23:15.174" v="2888"/>
          <ac:spMkLst>
            <pc:docMk/>
            <pc:sldMk cId="3065619269" sldId="974"/>
            <ac:spMk id="19" creationId="{70C6A665-3894-044E-02C0-550E24BD7DA3}"/>
          </ac:spMkLst>
        </pc:spChg>
        <pc:spChg chg="del mod">
          <ac:chgData name="Phillip Kaufman" userId="c001b2a046940d7c" providerId="LiveId" clId="{5CB25B10-5B1C-4017-B167-ED3104435743}" dt="2024-05-19T23:22:31.531" v="2875" actId="478"/>
          <ac:spMkLst>
            <pc:docMk/>
            <pc:sldMk cId="3065619269" sldId="974"/>
            <ac:spMk id="33" creationId="{A9350906-7C9F-4A6C-7DE8-7244C10C7A3F}"/>
          </ac:spMkLst>
        </pc:spChg>
        <pc:spChg chg="del mod">
          <ac:chgData name="Phillip Kaufman" userId="c001b2a046940d7c" providerId="LiveId" clId="{5CB25B10-5B1C-4017-B167-ED3104435743}" dt="2024-05-19T23:22:31.531" v="2875" actId="478"/>
          <ac:spMkLst>
            <pc:docMk/>
            <pc:sldMk cId="3065619269" sldId="974"/>
            <ac:spMk id="37" creationId="{C6E96AD0-16E0-8DD7-274A-E20C62688CB9}"/>
          </ac:spMkLst>
        </pc:spChg>
        <pc:spChg chg="del mod">
          <ac:chgData name="Phillip Kaufman" userId="c001b2a046940d7c" providerId="LiveId" clId="{5CB25B10-5B1C-4017-B167-ED3104435743}" dt="2024-05-19T23:22:31.531" v="2875" actId="478"/>
          <ac:spMkLst>
            <pc:docMk/>
            <pc:sldMk cId="3065619269" sldId="974"/>
            <ac:spMk id="38" creationId="{22C31FC3-2F9E-D822-7602-0FB27F587154}"/>
          </ac:spMkLst>
        </pc:spChg>
        <pc:spChg chg="del mod">
          <ac:chgData name="Phillip Kaufman" userId="c001b2a046940d7c" providerId="LiveId" clId="{5CB25B10-5B1C-4017-B167-ED3104435743}" dt="2024-05-19T23:22:31.531" v="2875" actId="478"/>
          <ac:spMkLst>
            <pc:docMk/>
            <pc:sldMk cId="3065619269" sldId="974"/>
            <ac:spMk id="41" creationId="{AA7FAF24-A333-5562-19E5-8E25A4561306}"/>
          </ac:spMkLst>
        </pc:spChg>
        <pc:spChg chg="mod">
          <ac:chgData name="Phillip Kaufman" userId="c001b2a046940d7c" providerId="LiveId" clId="{5CB25B10-5B1C-4017-B167-ED3104435743}" dt="2024-05-19T23:23:15.174" v="2888"/>
          <ac:spMkLst>
            <pc:docMk/>
            <pc:sldMk cId="3065619269" sldId="974"/>
            <ac:spMk id="59" creationId="{FD271BB4-25B6-2669-3A3E-35FBE3B32024}"/>
          </ac:spMkLst>
        </pc:spChg>
        <pc:spChg chg="mod">
          <ac:chgData name="Phillip Kaufman" userId="c001b2a046940d7c" providerId="LiveId" clId="{5CB25B10-5B1C-4017-B167-ED3104435743}" dt="2024-05-19T23:23:15.174" v="2888"/>
          <ac:spMkLst>
            <pc:docMk/>
            <pc:sldMk cId="3065619269" sldId="974"/>
            <ac:spMk id="60" creationId="{BFD638D0-A314-BF8B-87C5-13FCBF05295B}"/>
          </ac:spMkLst>
        </pc:spChg>
        <pc:spChg chg="mod topLvl">
          <ac:chgData name="Phillip Kaufman" userId="c001b2a046940d7c" providerId="LiveId" clId="{5CB25B10-5B1C-4017-B167-ED3104435743}" dt="2024-05-20T00:24:20.038" v="3405" actId="165"/>
          <ac:spMkLst>
            <pc:docMk/>
            <pc:sldMk cId="3065619269" sldId="974"/>
            <ac:spMk id="72" creationId="{31BD79C5-E22F-54D8-8EF1-923CAF5ED192}"/>
          </ac:spMkLst>
        </pc:spChg>
        <pc:spChg chg="add del mod topLvl">
          <ac:chgData name="Phillip Kaufman" userId="c001b2a046940d7c" providerId="LiveId" clId="{5CB25B10-5B1C-4017-B167-ED3104435743}" dt="2024-05-20T00:24:30.378" v="3411" actId="478"/>
          <ac:spMkLst>
            <pc:docMk/>
            <pc:sldMk cId="3065619269" sldId="974"/>
            <ac:spMk id="73" creationId="{56433237-D748-E39A-789B-F0D79438F063}"/>
          </ac:spMkLst>
        </pc:spChg>
        <pc:spChg chg="add del mod topLvl">
          <ac:chgData name="Phillip Kaufman" userId="c001b2a046940d7c" providerId="LiveId" clId="{5CB25B10-5B1C-4017-B167-ED3104435743}" dt="2024-05-20T00:24:30.153" v="3410" actId="478"/>
          <ac:spMkLst>
            <pc:docMk/>
            <pc:sldMk cId="3065619269" sldId="974"/>
            <ac:spMk id="74" creationId="{895076D6-33AF-0265-44F0-6CD0D3D41583}"/>
          </ac:spMkLst>
        </pc:spChg>
        <pc:spChg chg="mod">
          <ac:chgData name="Phillip Kaufman" userId="c001b2a046940d7c" providerId="LiveId" clId="{5CB25B10-5B1C-4017-B167-ED3104435743}" dt="2024-05-20T00:24:20.038" v="3405" actId="165"/>
          <ac:spMkLst>
            <pc:docMk/>
            <pc:sldMk cId="3065619269" sldId="974"/>
            <ac:spMk id="75" creationId="{3F91A32F-C5A3-952D-B36A-EA5A4D096F79}"/>
          </ac:spMkLst>
        </pc:spChg>
        <pc:spChg chg="mod">
          <ac:chgData name="Phillip Kaufman" userId="c001b2a046940d7c" providerId="LiveId" clId="{5CB25B10-5B1C-4017-B167-ED3104435743}" dt="2024-05-20T00:24:20.038" v="3405" actId="165"/>
          <ac:spMkLst>
            <pc:docMk/>
            <pc:sldMk cId="3065619269" sldId="974"/>
            <ac:spMk id="78" creationId="{5F961063-6838-61DF-CF5B-4B13CC5E2CDF}"/>
          </ac:spMkLst>
        </pc:spChg>
        <pc:spChg chg="mod">
          <ac:chgData name="Phillip Kaufman" userId="c001b2a046940d7c" providerId="LiveId" clId="{5CB25B10-5B1C-4017-B167-ED3104435743}" dt="2024-05-20T00:24:20.038" v="3405" actId="165"/>
          <ac:spMkLst>
            <pc:docMk/>
            <pc:sldMk cId="3065619269" sldId="974"/>
            <ac:spMk id="92" creationId="{A912AEE4-87B8-43BE-5B4D-DFF718BB90D1}"/>
          </ac:spMkLst>
        </pc:spChg>
        <pc:spChg chg="mod">
          <ac:chgData name="Phillip Kaufman" userId="c001b2a046940d7c" providerId="LiveId" clId="{5CB25B10-5B1C-4017-B167-ED3104435743}" dt="2024-05-20T00:24:20.038" v="3405" actId="165"/>
          <ac:spMkLst>
            <pc:docMk/>
            <pc:sldMk cId="3065619269" sldId="974"/>
            <ac:spMk id="93" creationId="{7D00AA12-DDFA-9C9F-2A06-9D630D151503}"/>
          </ac:spMkLst>
        </pc:spChg>
        <pc:spChg chg="mod">
          <ac:chgData name="Phillip Kaufman" userId="c001b2a046940d7c" providerId="LiveId" clId="{5CB25B10-5B1C-4017-B167-ED3104435743}" dt="2024-05-20T00:24:00.491" v="3398"/>
          <ac:spMkLst>
            <pc:docMk/>
            <pc:sldMk cId="3065619269" sldId="974"/>
            <ac:spMk id="99" creationId="{524C914A-8FD6-5302-07A8-DB81EB3E9FCD}"/>
          </ac:spMkLst>
        </pc:spChg>
        <pc:spChg chg="mod">
          <ac:chgData name="Phillip Kaufman" userId="c001b2a046940d7c" providerId="LiveId" clId="{5CB25B10-5B1C-4017-B167-ED3104435743}" dt="2024-05-20T00:24:00.491" v="3398"/>
          <ac:spMkLst>
            <pc:docMk/>
            <pc:sldMk cId="3065619269" sldId="974"/>
            <ac:spMk id="100" creationId="{E4AFD08F-D3ED-00EF-FFDA-B17C821B479C}"/>
          </ac:spMkLst>
        </pc:spChg>
        <pc:spChg chg="mod">
          <ac:chgData name="Phillip Kaufman" userId="c001b2a046940d7c" providerId="LiveId" clId="{5CB25B10-5B1C-4017-B167-ED3104435743}" dt="2024-05-20T00:24:00.491" v="3398"/>
          <ac:spMkLst>
            <pc:docMk/>
            <pc:sldMk cId="3065619269" sldId="974"/>
            <ac:spMk id="101" creationId="{E953E0A3-2DA3-8A60-5D42-F361BA08432B}"/>
          </ac:spMkLst>
        </pc:spChg>
        <pc:spChg chg="mod">
          <ac:chgData name="Phillip Kaufman" userId="c001b2a046940d7c" providerId="LiveId" clId="{5CB25B10-5B1C-4017-B167-ED3104435743}" dt="2024-05-20T00:24:00.491" v="3398"/>
          <ac:spMkLst>
            <pc:docMk/>
            <pc:sldMk cId="3065619269" sldId="974"/>
            <ac:spMk id="102" creationId="{8B2F26FF-4C46-9AEF-30B1-E97B9B99034A}"/>
          </ac:spMkLst>
        </pc:spChg>
        <pc:spChg chg="mod">
          <ac:chgData name="Phillip Kaufman" userId="c001b2a046940d7c" providerId="LiveId" clId="{5CB25B10-5B1C-4017-B167-ED3104435743}" dt="2024-05-20T00:24:00.491" v="3398"/>
          <ac:spMkLst>
            <pc:docMk/>
            <pc:sldMk cId="3065619269" sldId="974"/>
            <ac:spMk id="105" creationId="{7724C765-DF18-8593-E237-D760D2DE2B65}"/>
          </ac:spMkLst>
        </pc:spChg>
        <pc:spChg chg="mod">
          <ac:chgData name="Phillip Kaufman" userId="c001b2a046940d7c" providerId="LiveId" clId="{5CB25B10-5B1C-4017-B167-ED3104435743}" dt="2024-05-20T00:25:09.944" v="3418"/>
          <ac:spMkLst>
            <pc:docMk/>
            <pc:sldMk cId="3065619269" sldId="974"/>
            <ac:spMk id="108" creationId="{FDA1FE6F-EF4B-DB7C-2DC1-F5BAC7A2AC46}"/>
          </ac:spMkLst>
        </pc:spChg>
        <pc:spChg chg="mod">
          <ac:chgData name="Phillip Kaufman" userId="c001b2a046940d7c" providerId="LiveId" clId="{5CB25B10-5B1C-4017-B167-ED3104435743}" dt="2024-05-20T00:25:09.944" v="3418"/>
          <ac:spMkLst>
            <pc:docMk/>
            <pc:sldMk cId="3065619269" sldId="974"/>
            <ac:spMk id="109" creationId="{249F80A8-3E4E-0720-812E-35536995BE67}"/>
          </ac:spMkLst>
        </pc:spChg>
        <pc:spChg chg="mod">
          <ac:chgData name="Phillip Kaufman" userId="c001b2a046940d7c" providerId="LiveId" clId="{5CB25B10-5B1C-4017-B167-ED3104435743}" dt="2024-05-20T00:25:09.944" v="3418"/>
          <ac:spMkLst>
            <pc:docMk/>
            <pc:sldMk cId="3065619269" sldId="974"/>
            <ac:spMk id="110" creationId="{72A87AFD-7BF8-F1B0-8CA7-86C195EBD3FF}"/>
          </ac:spMkLst>
        </pc:spChg>
        <pc:spChg chg="mod">
          <ac:chgData name="Phillip Kaufman" userId="c001b2a046940d7c" providerId="LiveId" clId="{5CB25B10-5B1C-4017-B167-ED3104435743}" dt="2024-05-20T00:25:09.944" v="3418"/>
          <ac:spMkLst>
            <pc:docMk/>
            <pc:sldMk cId="3065619269" sldId="974"/>
            <ac:spMk id="111" creationId="{E774C00E-5B8F-CCC1-98B6-2D1514C74893}"/>
          </ac:spMkLst>
        </pc:spChg>
        <pc:spChg chg="mod">
          <ac:chgData name="Phillip Kaufman" userId="c001b2a046940d7c" providerId="LiveId" clId="{5CB25B10-5B1C-4017-B167-ED3104435743}" dt="2024-05-20T00:25:09.944" v="3418"/>
          <ac:spMkLst>
            <pc:docMk/>
            <pc:sldMk cId="3065619269" sldId="974"/>
            <ac:spMk id="114" creationId="{AC581BF1-B0BC-D89D-FEC6-92A1C5C3E8C3}"/>
          </ac:spMkLst>
        </pc:spChg>
        <pc:spChg chg="add del mod">
          <ac:chgData name="Phillip Kaufman" userId="c001b2a046940d7c" providerId="LiveId" clId="{5CB25B10-5B1C-4017-B167-ED3104435743}" dt="2024-05-20T00:27:11.072" v="3437" actId="478"/>
          <ac:spMkLst>
            <pc:docMk/>
            <pc:sldMk cId="3065619269" sldId="974"/>
            <ac:spMk id="115" creationId="{7490CC38-5DBC-89EF-8FE0-124834C049E9}"/>
          </ac:spMkLst>
        </pc:spChg>
        <pc:spChg chg="add del mod">
          <ac:chgData name="Phillip Kaufman" userId="c001b2a046940d7c" providerId="LiveId" clId="{5CB25B10-5B1C-4017-B167-ED3104435743}" dt="2024-05-20T00:28:54.658" v="3457" actId="478"/>
          <ac:spMkLst>
            <pc:docMk/>
            <pc:sldMk cId="3065619269" sldId="974"/>
            <ac:spMk id="116" creationId="{E1E600B1-6709-1E48-0FF7-E4A079AE752C}"/>
          </ac:spMkLst>
        </pc:spChg>
        <pc:spChg chg="add del mod">
          <ac:chgData name="Phillip Kaufman" userId="c001b2a046940d7c" providerId="LiveId" clId="{5CB25B10-5B1C-4017-B167-ED3104435743}" dt="2024-05-20T00:29:45.315" v="3462" actId="478"/>
          <ac:spMkLst>
            <pc:docMk/>
            <pc:sldMk cId="3065619269" sldId="974"/>
            <ac:spMk id="117" creationId="{3B806A9B-69E4-0B3A-C5D0-7F7759D8CED5}"/>
          </ac:spMkLst>
        </pc:spChg>
        <pc:spChg chg="mod">
          <ac:chgData name="Phillip Kaufman" userId="c001b2a046940d7c" providerId="LiveId" clId="{5CB25B10-5B1C-4017-B167-ED3104435743}" dt="2024-05-20T00:33:58.655" v="3506"/>
          <ac:spMkLst>
            <pc:docMk/>
            <pc:sldMk cId="3065619269" sldId="974"/>
            <ac:spMk id="120" creationId="{5CAB7D27-B0C5-9B34-9D4C-9DFB95F55F28}"/>
          </ac:spMkLst>
        </pc:spChg>
        <pc:spChg chg="mod">
          <ac:chgData name="Phillip Kaufman" userId="c001b2a046940d7c" providerId="LiveId" clId="{5CB25B10-5B1C-4017-B167-ED3104435743}" dt="2024-05-20T00:33:54.253" v="3505"/>
          <ac:spMkLst>
            <pc:docMk/>
            <pc:sldMk cId="3065619269" sldId="974"/>
            <ac:spMk id="121" creationId="{376733F5-D989-1466-B06F-FE954C07E280}"/>
          </ac:spMkLst>
        </pc:spChg>
        <pc:spChg chg="mod">
          <ac:chgData name="Phillip Kaufman" userId="c001b2a046940d7c" providerId="LiveId" clId="{5CB25B10-5B1C-4017-B167-ED3104435743}" dt="2024-05-20T00:36:52.405" v="3581" actId="1076"/>
          <ac:spMkLst>
            <pc:docMk/>
            <pc:sldMk cId="3065619269" sldId="974"/>
            <ac:spMk id="122" creationId="{4C157232-BA6D-FB62-B044-9F221AE261DA}"/>
          </ac:spMkLst>
        </pc:spChg>
        <pc:spChg chg="mod">
          <ac:chgData name="Phillip Kaufman" userId="c001b2a046940d7c" providerId="LiveId" clId="{5CB25B10-5B1C-4017-B167-ED3104435743}" dt="2024-05-20T00:36:35.177" v="3570" actId="14100"/>
          <ac:spMkLst>
            <pc:docMk/>
            <pc:sldMk cId="3065619269" sldId="974"/>
            <ac:spMk id="123" creationId="{91A77857-8808-CE0E-4C4E-85EA56B6A6D0}"/>
          </ac:spMkLst>
        </pc:spChg>
        <pc:spChg chg="mod">
          <ac:chgData name="Phillip Kaufman" userId="c001b2a046940d7c" providerId="LiveId" clId="{5CB25B10-5B1C-4017-B167-ED3104435743}" dt="2024-05-20T00:33:00.213" v="3494" actId="1076"/>
          <ac:spMkLst>
            <pc:docMk/>
            <pc:sldMk cId="3065619269" sldId="974"/>
            <ac:spMk id="126" creationId="{0DDA27ED-CFCC-13FC-33CC-126BA722DDB2}"/>
          </ac:spMkLst>
        </pc:spChg>
        <pc:spChg chg="mod">
          <ac:chgData name="Phillip Kaufman" userId="c001b2a046940d7c" providerId="LiveId" clId="{5CB25B10-5B1C-4017-B167-ED3104435743}" dt="2024-05-19T23:23:54.587" v="2903" actId="20577"/>
          <ac:spMkLst>
            <pc:docMk/>
            <pc:sldMk cId="3065619269" sldId="974"/>
            <ac:spMk id="196" creationId="{823976CE-9B8D-167A-15AD-CC4C483287B4}"/>
          </ac:spMkLst>
        </pc:spChg>
        <pc:spChg chg="del mod">
          <ac:chgData name="Phillip Kaufman" userId="c001b2a046940d7c" providerId="LiveId" clId="{5CB25B10-5B1C-4017-B167-ED3104435743}" dt="2024-05-19T23:23:55.232" v="2904" actId="478"/>
          <ac:spMkLst>
            <pc:docMk/>
            <pc:sldMk cId="3065619269" sldId="974"/>
            <ac:spMk id="197" creationId="{CB4ACDDB-4739-BDA7-4C03-A29AB3B0E27C}"/>
          </ac:spMkLst>
        </pc:spChg>
        <pc:spChg chg="del mod">
          <ac:chgData name="Phillip Kaufman" userId="c001b2a046940d7c" providerId="LiveId" clId="{5CB25B10-5B1C-4017-B167-ED3104435743}" dt="2024-05-19T23:23:48.135" v="2901" actId="478"/>
          <ac:spMkLst>
            <pc:docMk/>
            <pc:sldMk cId="3065619269" sldId="974"/>
            <ac:spMk id="198" creationId="{FAD71C47-8502-7C64-92C1-0635EF1C8828}"/>
          </ac:spMkLst>
        </pc:spChg>
        <pc:spChg chg="del mod">
          <ac:chgData name="Phillip Kaufman" userId="c001b2a046940d7c" providerId="LiveId" clId="{5CB25B10-5B1C-4017-B167-ED3104435743}" dt="2024-05-19T23:23:53.731" v="2902" actId="478"/>
          <ac:spMkLst>
            <pc:docMk/>
            <pc:sldMk cId="3065619269" sldId="974"/>
            <ac:spMk id="199" creationId="{A9BF2F21-F4A0-3877-8BBD-A9825CCCC010}"/>
          </ac:spMkLst>
        </pc:spChg>
        <pc:spChg chg="mod">
          <ac:chgData name="Phillip Kaufman" userId="c001b2a046940d7c" providerId="LiveId" clId="{5CB25B10-5B1C-4017-B167-ED3104435743}" dt="2024-05-20T00:25:00.842" v="3414" actId="165"/>
          <ac:spMkLst>
            <pc:docMk/>
            <pc:sldMk cId="3065619269" sldId="974"/>
            <ac:spMk id="236" creationId="{1040A751-D412-64E1-C8AD-3D847EC8A71E}"/>
          </ac:spMkLst>
        </pc:spChg>
        <pc:spChg chg="mod">
          <ac:chgData name="Phillip Kaufman" userId="c001b2a046940d7c" providerId="LiveId" clId="{5CB25B10-5B1C-4017-B167-ED3104435743}" dt="2024-05-20T00:25:00.842" v="3414" actId="165"/>
          <ac:spMkLst>
            <pc:docMk/>
            <pc:sldMk cId="3065619269" sldId="974"/>
            <ac:spMk id="237" creationId="{BEBC6671-ED7A-50BC-01FE-B0B5C5D7E83B}"/>
          </ac:spMkLst>
        </pc:spChg>
        <pc:spChg chg="mod">
          <ac:chgData name="Phillip Kaufman" userId="c001b2a046940d7c" providerId="LiveId" clId="{5CB25B10-5B1C-4017-B167-ED3104435743}" dt="2024-05-20T00:36:34.915" v="3562" actId="1076"/>
          <ac:spMkLst>
            <pc:docMk/>
            <pc:sldMk cId="3065619269" sldId="974"/>
            <ac:spMk id="243" creationId="{ED473032-A54C-5A8A-5BBE-FB28219A419F}"/>
          </ac:spMkLst>
        </pc:spChg>
        <pc:spChg chg="mod">
          <ac:chgData name="Phillip Kaufman" userId="c001b2a046940d7c" providerId="LiveId" clId="{5CB25B10-5B1C-4017-B167-ED3104435743}" dt="2024-05-20T00:32:08.299" v="3487" actId="1076"/>
          <ac:spMkLst>
            <pc:docMk/>
            <pc:sldMk cId="3065619269" sldId="974"/>
            <ac:spMk id="244" creationId="{93ABC70A-0589-E27F-7A5A-7409542827D7}"/>
          </ac:spMkLst>
        </pc:spChg>
        <pc:spChg chg="mod">
          <ac:chgData name="Phillip Kaufman" userId="c001b2a046940d7c" providerId="LiveId" clId="{5CB25B10-5B1C-4017-B167-ED3104435743}" dt="2024-05-20T00:36:34.958" v="3563" actId="1076"/>
          <ac:spMkLst>
            <pc:docMk/>
            <pc:sldMk cId="3065619269" sldId="974"/>
            <ac:spMk id="245" creationId="{FF6DC506-1EEF-EFEF-77B1-DE46F5CFCAE2}"/>
          </ac:spMkLst>
        </pc:spChg>
        <pc:spChg chg="mod">
          <ac:chgData name="Phillip Kaufman" userId="c001b2a046940d7c" providerId="LiveId" clId="{5CB25B10-5B1C-4017-B167-ED3104435743}" dt="2024-05-20T00:36:34.992" v="3564" actId="14100"/>
          <ac:spMkLst>
            <pc:docMk/>
            <pc:sldMk cId="3065619269" sldId="974"/>
            <ac:spMk id="246" creationId="{A33BFFAF-2B66-51CF-9B39-2699F2D5596F}"/>
          </ac:spMkLst>
        </pc:spChg>
        <pc:spChg chg="mod">
          <ac:chgData name="Phillip Kaufman" userId="c001b2a046940d7c" providerId="LiveId" clId="{5CB25B10-5B1C-4017-B167-ED3104435743}" dt="2024-05-20T00:25:00.842" v="3414" actId="165"/>
          <ac:spMkLst>
            <pc:docMk/>
            <pc:sldMk cId="3065619269" sldId="974"/>
            <ac:spMk id="249" creationId="{DE2774AB-BABF-FD3C-6D66-7EE910DD288F}"/>
          </ac:spMkLst>
        </pc:spChg>
        <pc:spChg chg="mod topLvl">
          <ac:chgData name="Phillip Kaufman" userId="c001b2a046940d7c" providerId="LiveId" clId="{5CB25B10-5B1C-4017-B167-ED3104435743}" dt="2024-05-20T00:25:00.842" v="3414" actId="165"/>
          <ac:spMkLst>
            <pc:docMk/>
            <pc:sldMk cId="3065619269" sldId="974"/>
            <ac:spMk id="252" creationId="{FDA1FE6F-EF4B-DB7C-2DC1-F5BAC7A2AC46}"/>
          </ac:spMkLst>
        </pc:spChg>
        <pc:spChg chg="mod topLvl">
          <ac:chgData name="Phillip Kaufman" userId="c001b2a046940d7c" providerId="LiveId" clId="{5CB25B10-5B1C-4017-B167-ED3104435743}" dt="2024-05-20T00:25:00.842" v="3414" actId="165"/>
          <ac:spMkLst>
            <pc:docMk/>
            <pc:sldMk cId="3065619269" sldId="974"/>
            <ac:spMk id="253" creationId="{249F80A8-3E4E-0720-812E-35536995BE67}"/>
          </ac:spMkLst>
        </pc:spChg>
        <pc:spChg chg="del mod">
          <ac:chgData name="Phillip Kaufman" userId="c001b2a046940d7c" providerId="LiveId" clId="{5CB25B10-5B1C-4017-B167-ED3104435743}" dt="2024-05-19T23:25:28.793" v="2949" actId="478"/>
          <ac:spMkLst>
            <pc:docMk/>
            <pc:sldMk cId="3065619269" sldId="974"/>
            <ac:spMk id="254" creationId="{2B4A3200-25D0-3D80-1FBA-0624A750C467}"/>
          </ac:spMkLst>
        </pc:spChg>
        <pc:spChg chg="mod">
          <ac:chgData name="Phillip Kaufman" userId="c001b2a046940d7c" providerId="LiveId" clId="{5CB25B10-5B1C-4017-B167-ED3104435743}" dt="2024-05-20T00:25:00.842" v="3414" actId="165"/>
          <ac:spMkLst>
            <pc:docMk/>
            <pc:sldMk cId="3065619269" sldId="974"/>
            <ac:spMk id="255" creationId="{E774C00E-5B8F-CCC1-98B6-2D1514C74893}"/>
          </ac:spMkLst>
        </pc:spChg>
        <pc:spChg chg="mod">
          <ac:chgData name="Phillip Kaufman" userId="c001b2a046940d7c" providerId="LiveId" clId="{5CB25B10-5B1C-4017-B167-ED3104435743}" dt="2024-05-20T00:25:00.842" v="3414" actId="165"/>
          <ac:spMkLst>
            <pc:docMk/>
            <pc:sldMk cId="3065619269" sldId="974"/>
            <ac:spMk id="258" creationId="{AC581BF1-B0BC-D89D-FEC6-92A1C5C3E8C3}"/>
          </ac:spMkLst>
        </pc:spChg>
        <pc:spChg chg="mod">
          <ac:chgData name="Phillip Kaufman" userId="c001b2a046940d7c" providerId="LiveId" clId="{5CB25B10-5B1C-4017-B167-ED3104435743}" dt="2024-05-19T23:23:17.486" v="2889"/>
          <ac:spMkLst>
            <pc:docMk/>
            <pc:sldMk cId="3065619269" sldId="974"/>
            <ac:spMk id="260" creationId="{38FEDEC0-5829-A91B-B729-7BF0D953BD08}"/>
          </ac:spMkLst>
        </pc:spChg>
        <pc:spChg chg="mod">
          <ac:chgData name="Phillip Kaufman" userId="c001b2a046940d7c" providerId="LiveId" clId="{5CB25B10-5B1C-4017-B167-ED3104435743}" dt="2024-05-19T23:23:17.486" v="2889"/>
          <ac:spMkLst>
            <pc:docMk/>
            <pc:sldMk cId="3065619269" sldId="974"/>
            <ac:spMk id="296" creationId="{E60989C6-3000-8262-BA19-BF2AD614A2EE}"/>
          </ac:spMkLst>
        </pc:spChg>
        <pc:spChg chg="mod">
          <ac:chgData name="Phillip Kaufman" userId="c001b2a046940d7c" providerId="LiveId" clId="{5CB25B10-5B1C-4017-B167-ED3104435743}" dt="2024-05-19T23:23:17.486" v="2889"/>
          <ac:spMkLst>
            <pc:docMk/>
            <pc:sldMk cId="3065619269" sldId="974"/>
            <ac:spMk id="297" creationId="{8971C79C-B1C5-E1DB-AE81-DFEA3BEC3201}"/>
          </ac:spMkLst>
        </pc:spChg>
        <pc:spChg chg="mod">
          <ac:chgData name="Phillip Kaufman" userId="c001b2a046940d7c" providerId="LiveId" clId="{5CB25B10-5B1C-4017-B167-ED3104435743}" dt="2024-05-20T00:17:10.027" v="3305" actId="165"/>
          <ac:spMkLst>
            <pc:docMk/>
            <pc:sldMk cId="3065619269" sldId="974"/>
            <ac:spMk id="306" creationId="{3999B5E7-970F-196B-DC3C-7DEA7EE2B398}"/>
          </ac:spMkLst>
        </pc:spChg>
        <pc:spChg chg="mod">
          <ac:chgData name="Phillip Kaufman" userId="c001b2a046940d7c" providerId="LiveId" clId="{5CB25B10-5B1C-4017-B167-ED3104435743}" dt="2024-05-20T00:17:10.027" v="3305" actId="165"/>
          <ac:spMkLst>
            <pc:docMk/>
            <pc:sldMk cId="3065619269" sldId="974"/>
            <ac:spMk id="307" creationId="{39C86420-A867-1131-7F8F-EA3CC3313D7B}"/>
          </ac:spMkLst>
        </pc:spChg>
        <pc:spChg chg="mod">
          <ac:chgData name="Phillip Kaufman" userId="c001b2a046940d7c" providerId="LiveId" clId="{5CB25B10-5B1C-4017-B167-ED3104435743}" dt="2024-05-20T00:17:10.027" v="3305" actId="165"/>
          <ac:spMkLst>
            <pc:docMk/>
            <pc:sldMk cId="3065619269" sldId="974"/>
            <ac:spMk id="308" creationId="{22026585-87B2-E24C-6C1E-32BB141D9E6E}"/>
          </ac:spMkLst>
        </pc:spChg>
        <pc:spChg chg="mod">
          <ac:chgData name="Phillip Kaufman" userId="c001b2a046940d7c" providerId="LiveId" clId="{5CB25B10-5B1C-4017-B167-ED3104435743}" dt="2024-05-20T00:17:10.027" v="3305" actId="165"/>
          <ac:spMkLst>
            <pc:docMk/>
            <pc:sldMk cId="3065619269" sldId="974"/>
            <ac:spMk id="309" creationId="{4EE1AA73-A7C4-F389-C329-39B7DBF46852}"/>
          </ac:spMkLst>
        </pc:spChg>
        <pc:spChg chg="mod">
          <ac:chgData name="Phillip Kaufman" userId="c001b2a046940d7c" providerId="LiveId" clId="{5CB25B10-5B1C-4017-B167-ED3104435743}" dt="2024-05-20T00:17:10.027" v="3305" actId="165"/>
          <ac:spMkLst>
            <pc:docMk/>
            <pc:sldMk cId="3065619269" sldId="974"/>
            <ac:spMk id="312" creationId="{92AF9804-75BD-FB18-FE0F-9895D5AF190D}"/>
          </ac:spMkLst>
        </pc:spChg>
        <pc:spChg chg="mod">
          <ac:chgData name="Phillip Kaufman" userId="c001b2a046940d7c" providerId="LiveId" clId="{5CB25B10-5B1C-4017-B167-ED3104435743}" dt="2024-05-20T00:17:15.369" v="3306" actId="165"/>
          <ac:spMkLst>
            <pc:docMk/>
            <pc:sldMk cId="3065619269" sldId="974"/>
            <ac:spMk id="316" creationId="{92F00125-0156-520F-6812-CBD8131596E7}"/>
          </ac:spMkLst>
        </pc:spChg>
        <pc:spChg chg="mod">
          <ac:chgData name="Phillip Kaufman" userId="c001b2a046940d7c" providerId="LiveId" clId="{5CB25B10-5B1C-4017-B167-ED3104435743}" dt="2024-05-20T00:17:15.369" v="3306" actId="165"/>
          <ac:spMkLst>
            <pc:docMk/>
            <pc:sldMk cId="3065619269" sldId="974"/>
            <ac:spMk id="317" creationId="{500DB041-82F4-49C1-7AC8-5D120E2F7ED0}"/>
          </ac:spMkLst>
        </pc:spChg>
        <pc:spChg chg="mod">
          <ac:chgData name="Phillip Kaufman" userId="c001b2a046940d7c" providerId="LiveId" clId="{5CB25B10-5B1C-4017-B167-ED3104435743}" dt="2024-05-20T00:17:15.369" v="3306" actId="165"/>
          <ac:spMkLst>
            <pc:docMk/>
            <pc:sldMk cId="3065619269" sldId="974"/>
            <ac:spMk id="318" creationId="{EE2BFD2B-8837-2A04-5181-62B6D35F7EC7}"/>
          </ac:spMkLst>
        </pc:spChg>
        <pc:spChg chg="mod">
          <ac:chgData name="Phillip Kaufman" userId="c001b2a046940d7c" providerId="LiveId" clId="{5CB25B10-5B1C-4017-B167-ED3104435743}" dt="2024-05-20T00:17:15.369" v="3306" actId="165"/>
          <ac:spMkLst>
            <pc:docMk/>
            <pc:sldMk cId="3065619269" sldId="974"/>
            <ac:spMk id="319" creationId="{B07CB5FA-D467-5585-2F18-26294850F5BE}"/>
          </ac:spMkLst>
        </pc:spChg>
        <pc:spChg chg="mod">
          <ac:chgData name="Phillip Kaufman" userId="c001b2a046940d7c" providerId="LiveId" clId="{5CB25B10-5B1C-4017-B167-ED3104435743}" dt="2024-05-20T00:17:15.369" v="3306" actId="165"/>
          <ac:spMkLst>
            <pc:docMk/>
            <pc:sldMk cId="3065619269" sldId="974"/>
            <ac:spMk id="322" creationId="{5F8D380E-171F-36B4-B2C7-4FF69F5DC82F}"/>
          </ac:spMkLst>
        </pc:spChg>
        <pc:spChg chg="mod">
          <ac:chgData name="Phillip Kaufman" userId="c001b2a046940d7c" providerId="LiveId" clId="{5CB25B10-5B1C-4017-B167-ED3104435743}" dt="2024-05-20T00:17:15.369" v="3306" actId="165"/>
          <ac:spMkLst>
            <pc:docMk/>
            <pc:sldMk cId="3065619269" sldId="974"/>
            <ac:spMk id="358" creationId="{43623F15-9E09-91C1-F007-A9B3CFA926E3}"/>
          </ac:spMkLst>
        </pc:spChg>
        <pc:spChg chg="mod">
          <ac:chgData name="Phillip Kaufman" userId="c001b2a046940d7c" providerId="LiveId" clId="{5CB25B10-5B1C-4017-B167-ED3104435743}" dt="2024-05-20T00:17:15.369" v="3306" actId="165"/>
          <ac:spMkLst>
            <pc:docMk/>
            <pc:sldMk cId="3065619269" sldId="974"/>
            <ac:spMk id="359" creationId="{1CACE9B9-F2A6-23CB-E2A5-97891BE6D282}"/>
          </ac:spMkLst>
        </pc:spChg>
        <pc:spChg chg="add mod">
          <ac:chgData name="Phillip Kaufman" userId="c001b2a046940d7c" providerId="LiveId" clId="{5CB25B10-5B1C-4017-B167-ED3104435743}" dt="2024-05-20T00:22:32.608" v="3382" actId="1076"/>
          <ac:spMkLst>
            <pc:docMk/>
            <pc:sldMk cId="3065619269" sldId="974"/>
            <ac:spMk id="363" creationId="{0650A188-C0BF-3DA7-1F46-91E01950351B}"/>
          </ac:spMkLst>
        </pc:spChg>
        <pc:spChg chg="add del mod">
          <ac:chgData name="Phillip Kaufman" userId="c001b2a046940d7c" providerId="LiveId" clId="{5CB25B10-5B1C-4017-B167-ED3104435743}" dt="2024-05-20T00:22:16.163" v="3381" actId="21"/>
          <ac:spMkLst>
            <pc:docMk/>
            <pc:sldMk cId="3065619269" sldId="974"/>
            <ac:spMk id="364" creationId="{A2A490BF-26A9-E3EA-CF79-3B7561D1C16F}"/>
          </ac:spMkLst>
        </pc:spChg>
        <pc:spChg chg="add del mod ord">
          <ac:chgData name="Phillip Kaufman" userId="c001b2a046940d7c" providerId="LiveId" clId="{5CB25B10-5B1C-4017-B167-ED3104435743}" dt="2024-05-19T23:27:23.238" v="3037" actId="478"/>
          <ac:spMkLst>
            <pc:docMk/>
            <pc:sldMk cId="3065619269" sldId="974"/>
            <ac:spMk id="365" creationId="{9C67A0ED-CF9B-9413-82FD-A006C271FD4F}"/>
          </ac:spMkLst>
        </pc:spChg>
        <pc:spChg chg="add mod">
          <ac:chgData name="Phillip Kaufman" userId="c001b2a046940d7c" providerId="LiveId" clId="{5CB25B10-5B1C-4017-B167-ED3104435743}" dt="2024-05-19T23:27:06.030" v="3026"/>
          <ac:spMkLst>
            <pc:docMk/>
            <pc:sldMk cId="3065619269" sldId="974"/>
            <ac:spMk id="366" creationId="{9C67A0ED-CF9B-9413-82FD-A006C271FD4F}"/>
          </ac:spMkLst>
        </pc:spChg>
        <pc:spChg chg="add mod">
          <ac:chgData name="Phillip Kaufman" userId="c001b2a046940d7c" providerId="LiveId" clId="{5CB25B10-5B1C-4017-B167-ED3104435743}" dt="2024-05-19T23:27:10.180" v="3029"/>
          <ac:spMkLst>
            <pc:docMk/>
            <pc:sldMk cId="3065619269" sldId="974"/>
            <ac:spMk id="367" creationId="{D77540EF-094E-20BC-0F62-B7C71D8A2CDB}"/>
          </ac:spMkLst>
        </pc:spChg>
        <pc:spChg chg="add del mod">
          <ac:chgData name="Phillip Kaufman" userId="c001b2a046940d7c" providerId="LiveId" clId="{5CB25B10-5B1C-4017-B167-ED3104435743}" dt="2024-05-20T00:25:05.184" v="3416" actId="21"/>
          <ac:spMkLst>
            <pc:docMk/>
            <pc:sldMk cId="3065619269" sldId="974"/>
            <ac:spMk id="368" creationId="{72A87AFD-7BF8-F1B0-8CA7-86C195EBD3FF}"/>
          </ac:spMkLst>
        </pc:spChg>
        <pc:spChg chg="add del mod">
          <ac:chgData name="Phillip Kaufman" userId="c001b2a046940d7c" providerId="LiveId" clId="{5CB25B10-5B1C-4017-B167-ED3104435743}" dt="2024-05-19T23:31:37.152" v="3086" actId="478"/>
          <ac:spMkLst>
            <pc:docMk/>
            <pc:sldMk cId="3065619269" sldId="974"/>
            <ac:spMk id="371" creationId="{27AFEB64-FC68-3D23-1DB2-B64CE7DF705C}"/>
          </ac:spMkLst>
        </pc:spChg>
        <pc:spChg chg="mod topLvl">
          <ac:chgData name="Phillip Kaufman" userId="c001b2a046940d7c" providerId="LiveId" clId="{5CB25B10-5B1C-4017-B167-ED3104435743}" dt="2024-05-19T23:56:44.434" v="3097" actId="1076"/>
          <ac:spMkLst>
            <pc:docMk/>
            <pc:sldMk cId="3065619269" sldId="974"/>
            <ac:spMk id="374" creationId="{2332EB01-879A-39DC-8351-73E8CB0F8DF1}"/>
          </ac:spMkLst>
        </pc:spChg>
        <pc:spChg chg="mod topLvl">
          <ac:chgData name="Phillip Kaufman" userId="c001b2a046940d7c" providerId="LiveId" clId="{5CB25B10-5B1C-4017-B167-ED3104435743}" dt="2024-05-19T23:56:44.143" v="3096" actId="1076"/>
          <ac:spMkLst>
            <pc:docMk/>
            <pc:sldMk cId="3065619269" sldId="974"/>
            <ac:spMk id="375" creationId="{60CF30B9-4A50-9745-23F4-71F8044C69CB}"/>
          </ac:spMkLst>
        </pc:spChg>
        <pc:spChg chg="mod topLvl">
          <ac:chgData name="Phillip Kaufman" userId="c001b2a046940d7c" providerId="LiveId" clId="{5CB25B10-5B1C-4017-B167-ED3104435743}" dt="2024-05-19T23:56:43.486" v="3095" actId="165"/>
          <ac:spMkLst>
            <pc:docMk/>
            <pc:sldMk cId="3065619269" sldId="974"/>
            <ac:spMk id="376" creationId="{7507F002-6D78-01BA-83E1-C24A0F034750}"/>
          </ac:spMkLst>
        </pc:spChg>
        <pc:spChg chg="mod">
          <ac:chgData name="Phillip Kaufman" userId="c001b2a046940d7c" providerId="LiveId" clId="{5CB25B10-5B1C-4017-B167-ED3104435743}" dt="2024-05-19T23:56:43.486" v="3095" actId="165"/>
          <ac:spMkLst>
            <pc:docMk/>
            <pc:sldMk cId="3065619269" sldId="974"/>
            <ac:spMk id="377" creationId="{677C09E6-4FF4-A07A-A324-1C462840DEA3}"/>
          </ac:spMkLst>
        </pc:spChg>
        <pc:spChg chg="mod">
          <ac:chgData name="Phillip Kaufman" userId="c001b2a046940d7c" providerId="LiveId" clId="{5CB25B10-5B1C-4017-B167-ED3104435743}" dt="2024-05-19T23:56:43.486" v="3095" actId="165"/>
          <ac:spMkLst>
            <pc:docMk/>
            <pc:sldMk cId="3065619269" sldId="974"/>
            <ac:spMk id="380" creationId="{8971E83C-B8B3-8443-A673-5D0930F7E801}"/>
          </ac:spMkLst>
        </pc:spChg>
        <pc:spChg chg="mod">
          <ac:chgData name="Phillip Kaufman" userId="c001b2a046940d7c" providerId="LiveId" clId="{5CB25B10-5B1C-4017-B167-ED3104435743}" dt="2024-05-20T00:06:47.263" v="3288"/>
          <ac:spMkLst>
            <pc:docMk/>
            <pc:sldMk cId="3065619269" sldId="974"/>
            <ac:spMk id="382" creationId="{27133B98-33C2-4ADF-7806-68B8CFFD63C0}"/>
          </ac:spMkLst>
        </pc:spChg>
        <pc:spChg chg="mod">
          <ac:chgData name="Phillip Kaufman" userId="c001b2a046940d7c" providerId="LiveId" clId="{5CB25B10-5B1C-4017-B167-ED3104435743}" dt="2024-05-20T00:06:47.263" v="3288"/>
          <ac:spMkLst>
            <pc:docMk/>
            <pc:sldMk cId="3065619269" sldId="974"/>
            <ac:spMk id="383" creationId="{DBCA55BA-658D-2D33-117D-DFDA6DB9620A}"/>
          </ac:spMkLst>
        </pc:spChg>
        <pc:spChg chg="mod">
          <ac:chgData name="Phillip Kaufman" userId="c001b2a046940d7c" providerId="LiveId" clId="{5CB25B10-5B1C-4017-B167-ED3104435743}" dt="2024-05-20T00:06:47.263" v="3288"/>
          <ac:spMkLst>
            <pc:docMk/>
            <pc:sldMk cId="3065619269" sldId="974"/>
            <ac:spMk id="389" creationId="{A571B6EE-2F74-8A7D-FCC0-61479792C823}"/>
          </ac:spMkLst>
        </pc:spChg>
        <pc:spChg chg="mod">
          <ac:chgData name="Phillip Kaufman" userId="c001b2a046940d7c" providerId="LiveId" clId="{5CB25B10-5B1C-4017-B167-ED3104435743}" dt="2024-05-20T00:06:47.263" v="3288"/>
          <ac:spMkLst>
            <pc:docMk/>
            <pc:sldMk cId="3065619269" sldId="974"/>
            <ac:spMk id="390" creationId="{73492FCB-BE17-F6E4-6603-120744AD6619}"/>
          </ac:spMkLst>
        </pc:spChg>
        <pc:spChg chg="mod">
          <ac:chgData name="Phillip Kaufman" userId="c001b2a046940d7c" providerId="LiveId" clId="{5CB25B10-5B1C-4017-B167-ED3104435743}" dt="2024-05-20T00:06:47.263" v="3288"/>
          <ac:spMkLst>
            <pc:docMk/>
            <pc:sldMk cId="3065619269" sldId="974"/>
            <ac:spMk id="391" creationId="{E08A5811-E54C-9660-5516-FA0895A0648D}"/>
          </ac:spMkLst>
        </pc:spChg>
        <pc:spChg chg="mod">
          <ac:chgData name="Phillip Kaufman" userId="c001b2a046940d7c" providerId="LiveId" clId="{5CB25B10-5B1C-4017-B167-ED3104435743}" dt="2024-05-20T00:06:47.263" v="3288"/>
          <ac:spMkLst>
            <pc:docMk/>
            <pc:sldMk cId="3065619269" sldId="974"/>
            <ac:spMk id="392" creationId="{01F1F0C6-300B-7212-65FC-811324407C44}"/>
          </ac:spMkLst>
        </pc:spChg>
        <pc:spChg chg="mod">
          <ac:chgData name="Phillip Kaufman" userId="c001b2a046940d7c" providerId="LiveId" clId="{5CB25B10-5B1C-4017-B167-ED3104435743}" dt="2024-05-20T00:06:47.263" v="3288"/>
          <ac:spMkLst>
            <pc:docMk/>
            <pc:sldMk cId="3065619269" sldId="974"/>
            <ac:spMk id="395" creationId="{CFEFA24C-03FC-EBCA-9110-C3C5E8DC3801}"/>
          </ac:spMkLst>
        </pc:spChg>
        <pc:spChg chg="mod">
          <ac:chgData name="Phillip Kaufman" userId="c001b2a046940d7c" providerId="LiveId" clId="{5CB25B10-5B1C-4017-B167-ED3104435743}" dt="2024-05-20T00:06:47.263" v="3288"/>
          <ac:spMkLst>
            <pc:docMk/>
            <pc:sldMk cId="3065619269" sldId="974"/>
            <ac:spMk id="397" creationId="{6EBDA9A6-3E76-7593-127A-6B176C42F099}"/>
          </ac:spMkLst>
        </pc:spChg>
        <pc:spChg chg="mod">
          <ac:chgData name="Phillip Kaufman" userId="c001b2a046940d7c" providerId="LiveId" clId="{5CB25B10-5B1C-4017-B167-ED3104435743}" dt="2024-05-20T00:06:47.263" v="3288"/>
          <ac:spMkLst>
            <pc:docMk/>
            <pc:sldMk cId="3065619269" sldId="974"/>
            <ac:spMk id="398" creationId="{FE62ADF3-1FB5-15E9-14D6-F328CFDBFE91}"/>
          </ac:spMkLst>
        </pc:spChg>
        <pc:spChg chg="mod">
          <ac:chgData name="Phillip Kaufman" userId="c001b2a046940d7c" providerId="LiveId" clId="{5CB25B10-5B1C-4017-B167-ED3104435743}" dt="2024-05-20T00:06:47.263" v="3288"/>
          <ac:spMkLst>
            <pc:docMk/>
            <pc:sldMk cId="3065619269" sldId="974"/>
            <ac:spMk id="400" creationId="{37A685D9-86E5-2B26-56CC-22014EB61865}"/>
          </ac:spMkLst>
        </pc:spChg>
        <pc:spChg chg="mod">
          <ac:chgData name="Phillip Kaufman" userId="c001b2a046940d7c" providerId="LiveId" clId="{5CB25B10-5B1C-4017-B167-ED3104435743}" dt="2024-05-20T00:06:47.263" v="3288"/>
          <ac:spMkLst>
            <pc:docMk/>
            <pc:sldMk cId="3065619269" sldId="974"/>
            <ac:spMk id="401" creationId="{42D2D392-6E84-0806-6C6E-ACEFE8098B53}"/>
          </ac:spMkLst>
        </pc:spChg>
        <pc:spChg chg="mod">
          <ac:chgData name="Phillip Kaufman" userId="c001b2a046940d7c" providerId="LiveId" clId="{5CB25B10-5B1C-4017-B167-ED3104435743}" dt="2024-05-20T00:06:47.263" v="3288"/>
          <ac:spMkLst>
            <pc:docMk/>
            <pc:sldMk cId="3065619269" sldId="974"/>
            <ac:spMk id="404" creationId="{346C7C37-5A13-AD7A-BFF3-07538A56DCB3}"/>
          </ac:spMkLst>
        </pc:spChg>
        <pc:spChg chg="mod">
          <ac:chgData name="Phillip Kaufman" userId="c001b2a046940d7c" providerId="LiveId" clId="{5CB25B10-5B1C-4017-B167-ED3104435743}" dt="2024-05-20T00:06:57.066" v="3292"/>
          <ac:spMkLst>
            <pc:docMk/>
            <pc:sldMk cId="3065619269" sldId="974"/>
            <ac:spMk id="441" creationId="{30F7DD1A-BBED-E2E7-09FE-859409BF8476}"/>
          </ac:spMkLst>
        </pc:spChg>
        <pc:spChg chg="mod">
          <ac:chgData name="Phillip Kaufman" userId="c001b2a046940d7c" providerId="LiveId" clId="{5CB25B10-5B1C-4017-B167-ED3104435743}" dt="2024-05-20T00:06:57.066" v="3292"/>
          <ac:spMkLst>
            <pc:docMk/>
            <pc:sldMk cId="3065619269" sldId="974"/>
            <ac:spMk id="442" creationId="{012292D5-6022-876D-422B-5ED51445E8C0}"/>
          </ac:spMkLst>
        </pc:spChg>
        <pc:spChg chg="mod">
          <ac:chgData name="Phillip Kaufman" userId="c001b2a046940d7c" providerId="LiveId" clId="{5CB25B10-5B1C-4017-B167-ED3104435743}" dt="2024-05-20T00:06:57.066" v="3292"/>
          <ac:spMkLst>
            <pc:docMk/>
            <pc:sldMk cId="3065619269" sldId="974"/>
            <ac:spMk id="448" creationId="{F9C79DEF-E07E-BC08-8F08-EA2F8A479BA1}"/>
          </ac:spMkLst>
        </pc:spChg>
        <pc:spChg chg="mod">
          <ac:chgData name="Phillip Kaufman" userId="c001b2a046940d7c" providerId="LiveId" clId="{5CB25B10-5B1C-4017-B167-ED3104435743}" dt="2024-05-20T00:06:57.066" v="3292"/>
          <ac:spMkLst>
            <pc:docMk/>
            <pc:sldMk cId="3065619269" sldId="974"/>
            <ac:spMk id="449" creationId="{F7A32D83-32CB-5774-BA81-D82B528254D4}"/>
          </ac:spMkLst>
        </pc:spChg>
        <pc:spChg chg="mod">
          <ac:chgData name="Phillip Kaufman" userId="c001b2a046940d7c" providerId="LiveId" clId="{5CB25B10-5B1C-4017-B167-ED3104435743}" dt="2024-05-20T00:06:57.066" v="3292"/>
          <ac:spMkLst>
            <pc:docMk/>
            <pc:sldMk cId="3065619269" sldId="974"/>
            <ac:spMk id="450" creationId="{0FC11936-1ED9-BAAD-F2EA-6E0EC99BE7A6}"/>
          </ac:spMkLst>
        </pc:spChg>
        <pc:spChg chg="mod">
          <ac:chgData name="Phillip Kaufman" userId="c001b2a046940d7c" providerId="LiveId" clId="{5CB25B10-5B1C-4017-B167-ED3104435743}" dt="2024-05-20T00:06:57.066" v="3292"/>
          <ac:spMkLst>
            <pc:docMk/>
            <pc:sldMk cId="3065619269" sldId="974"/>
            <ac:spMk id="451" creationId="{066363E7-03DF-E88A-9A14-EFE135C4308E}"/>
          </ac:spMkLst>
        </pc:spChg>
        <pc:spChg chg="mod">
          <ac:chgData name="Phillip Kaufman" userId="c001b2a046940d7c" providerId="LiveId" clId="{5CB25B10-5B1C-4017-B167-ED3104435743}" dt="2024-05-20T00:06:57.066" v="3292"/>
          <ac:spMkLst>
            <pc:docMk/>
            <pc:sldMk cId="3065619269" sldId="974"/>
            <ac:spMk id="454" creationId="{84FDE8DE-2909-C8B0-7AA5-EF192023AB53}"/>
          </ac:spMkLst>
        </pc:spChg>
        <pc:spChg chg="mod">
          <ac:chgData name="Phillip Kaufman" userId="c001b2a046940d7c" providerId="LiveId" clId="{5CB25B10-5B1C-4017-B167-ED3104435743}" dt="2024-05-20T00:06:57.066" v="3292"/>
          <ac:spMkLst>
            <pc:docMk/>
            <pc:sldMk cId="3065619269" sldId="974"/>
            <ac:spMk id="456" creationId="{AE82FEAD-416B-3647-FCB7-3DF0B114E6DC}"/>
          </ac:spMkLst>
        </pc:spChg>
        <pc:spChg chg="mod">
          <ac:chgData name="Phillip Kaufman" userId="c001b2a046940d7c" providerId="LiveId" clId="{5CB25B10-5B1C-4017-B167-ED3104435743}" dt="2024-05-20T00:06:57.066" v="3292"/>
          <ac:spMkLst>
            <pc:docMk/>
            <pc:sldMk cId="3065619269" sldId="974"/>
            <ac:spMk id="457" creationId="{AF62BCF5-AFC1-75CB-29FD-9C0CEC0C34D3}"/>
          </ac:spMkLst>
        </pc:spChg>
        <pc:spChg chg="mod">
          <ac:chgData name="Phillip Kaufman" userId="c001b2a046940d7c" providerId="LiveId" clId="{5CB25B10-5B1C-4017-B167-ED3104435743}" dt="2024-05-20T00:06:57.066" v="3292"/>
          <ac:spMkLst>
            <pc:docMk/>
            <pc:sldMk cId="3065619269" sldId="974"/>
            <ac:spMk id="459" creationId="{2D37102D-3815-77BB-CD57-A49E7FBC80E0}"/>
          </ac:spMkLst>
        </pc:spChg>
        <pc:spChg chg="mod">
          <ac:chgData name="Phillip Kaufman" userId="c001b2a046940d7c" providerId="LiveId" clId="{5CB25B10-5B1C-4017-B167-ED3104435743}" dt="2024-05-20T00:06:57.066" v="3292"/>
          <ac:spMkLst>
            <pc:docMk/>
            <pc:sldMk cId="3065619269" sldId="974"/>
            <ac:spMk id="460" creationId="{9A0DC8FE-389A-41D2-0880-8B1C676D062F}"/>
          </ac:spMkLst>
        </pc:spChg>
        <pc:spChg chg="mod">
          <ac:chgData name="Phillip Kaufman" userId="c001b2a046940d7c" providerId="LiveId" clId="{5CB25B10-5B1C-4017-B167-ED3104435743}" dt="2024-05-20T00:06:57.066" v="3292"/>
          <ac:spMkLst>
            <pc:docMk/>
            <pc:sldMk cId="3065619269" sldId="974"/>
            <ac:spMk id="463" creationId="{2086D25D-2AB4-BC16-C3BA-5E8014FC652C}"/>
          </ac:spMkLst>
        </pc:spChg>
        <pc:spChg chg="mod">
          <ac:chgData name="Phillip Kaufman" userId="c001b2a046940d7c" providerId="LiveId" clId="{5CB25B10-5B1C-4017-B167-ED3104435743}" dt="2024-05-20T00:16:49.503" v="3302"/>
          <ac:spMkLst>
            <pc:docMk/>
            <pc:sldMk cId="3065619269" sldId="974"/>
            <ac:spMk id="500" creationId="{7716F7A5-AE09-7374-525C-1F88E25546F8}"/>
          </ac:spMkLst>
        </pc:spChg>
        <pc:spChg chg="mod">
          <ac:chgData name="Phillip Kaufman" userId="c001b2a046940d7c" providerId="LiveId" clId="{5CB25B10-5B1C-4017-B167-ED3104435743}" dt="2024-05-20T00:16:49.503" v="3302"/>
          <ac:spMkLst>
            <pc:docMk/>
            <pc:sldMk cId="3065619269" sldId="974"/>
            <ac:spMk id="501" creationId="{8CFAC3AE-35F1-8281-5819-DC02C5C80BD4}"/>
          </ac:spMkLst>
        </pc:spChg>
        <pc:spChg chg="mod">
          <ac:chgData name="Phillip Kaufman" userId="c001b2a046940d7c" providerId="LiveId" clId="{5CB25B10-5B1C-4017-B167-ED3104435743}" dt="2024-05-20T00:16:48.451" v="3301" actId="571"/>
          <ac:spMkLst>
            <pc:docMk/>
            <pc:sldMk cId="3065619269" sldId="974"/>
            <ac:spMk id="541" creationId="{717DEEEF-BDCD-B75B-A43E-570C980787E2}"/>
          </ac:spMkLst>
        </pc:spChg>
        <pc:spChg chg="mod">
          <ac:chgData name="Phillip Kaufman" userId="c001b2a046940d7c" providerId="LiveId" clId="{5CB25B10-5B1C-4017-B167-ED3104435743}" dt="2024-05-20T00:16:48.451" v="3301" actId="571"/>
          <ac:spMkLst>
            <pc:docMk/>
            <pc:sldMk cId="3065619269" sldId="974"/>
            <ac:spMk id="542" creationId="{EDA80BD9-D479-CB83-3FFA-986CA41B8901}"/>
          </ac:spMkLst>
        </pc:spChg>
        <pc:spChg chg="mod">
          <ac:chgData name="Phillip Kaufman" userId="c001b2a046940d7c" providerId="LiveId" clId="{5CB25B10-5B1C-4017-B167-ED3104435743}" dt="2024-05-20T00:16:52.078" v="3303"/>
          <ac:spMkLst>
            <pc:docMk/>
            <pc:sldMk cId="3065619269" sldId="974"/>
            <ac:spMk id="582" creationId="{2BC9C81D-D13F-F132-3ADF-7EB592424925}"/>
          </ac:spMkLst>
        </pc:spChg>
        <pc:spChg chg="mod">
          <ac:chgData name="Phillip Kaufman" userId="c001b2a046940d7c" providerId="LiveId" clId="{5CB25B10-5B1C-4017-B167-ED3104435743}" dt="2024-05-20T00:16:52.078" v="3303"/>
          <ac:spMkLst>
            <pc:docMk/>
            <pc:sldMk cId="3065619269" sldId="974"/>
            <ac:spMk id="583" creationId="{7B95EFC9-CC99-40DD-BEFB-7C2A65112459}"/>
          </ac:spMkLst>
        </pc:spChg>
        <pc:spChg chg="mod">
          <ac:chgData name="Phillip Kaufman" userId="c001b2a046940d7c" providerId="LiveId" clId="{5CB25B10-5B1C-4017-B167-ED3104435743}" dt="2024-05-20T00:16:52.078" v="3303"/>
          <ac:spMkLst>
            <pc:docMk/>
            <pc:sldMk cId="3065619269" sldId="974"/>
            <ac:spMk id="589" creationId="{03F017E4-A31A-B270-0EB6-1855B0706686}"/>
          </ac:spMkLst>
        </pc:spChg>
        <pc:spChg chg="mod">
          <ac:chgData name="Phillip Kaufman" userId="c001b2a046940d7c" providerId="LiveId" clId="{5CB25B10-5B1C-4017-B167-ED3104435743}" dt="2024-05-20T00:16:52.078" v="3303"/>
          <ac:spMkLst>
            <pc:docMk/>
            <pc:sldMk cId="3065619269" sldId="974"/>
            <ac:spMk id="590" creationId="{029E5EE6-67CE-4C63-3527-63AAD98557BF}"/>
          </ac:spMkLst>
        </pc:spChg>
        <pc:spChg chg="mod">
          <ac:chgData name="Phillip Kaufman" userId="c001b2a046940d7c" providerId="LiveId" clId="{5CB25B10-5B1C-4017-B167-ED3104435743}" dt="2024-05-20T00:16:52.078" v="3303"/>
          <ac:spMkLst>
            <pc:docMk/>
            <pc:sldMk cId="3065619269" sldId="974"/>
            <ac:spMk id="591" creationId="{0FA40BD6-8180-C174-01B6-E7BE13054450}"/>
          </ac:spMkLst>
        </pc:spChg>
        <pc:spChg chg="mod">
          <ac:chgData name="Phillip Kaufman" userId="c001b2a046940d7c" providerId="LiveId" clId="{5CB25B10-5B1C-4017-B167-ED3104435743}" dt="2024-05-20T00:16:52.078" v="3303"/>
          <ac:spMkLst>
            <pc:docMk/>
            <pc:sldMk cId="3065619269" sldId="974"/>
            <ac:spMk id="592" creationId="{8E306516-6592-9EC8-561C-0B1575C53E59}"/>
          </ac:spMkLst>
        </pc:spChg>
        <pc:spChg chg="mod">
          <ac:chgData name="Phillip Kaufman" userId="c001b2a046940d7c" providerId="LiveId" clId="{5CB25B10-5B1C-4017-B167-ED3104435743}" dt="2024-05-20T00:16:52.078" v="3303"/>
          <ac:spMkLst>
            <pc:docMk/>
            <pc:sldMk cId="3065619269" sldId="974"/>
            <ac:spMk id="595" creationId="{7901E691-C371-567C-B5EB-D0FFEC8C8C1D}"/>
          </ac:spMkLst>
        </pc:spChg>
        <pc:spChg chg="mod">
          <ac:chgData name="Phillip Kaufman" userId="c001b2a046940d7c" providerId="LiveId" clId="{5CB25B10-5B1C-4017-B167-ED3104435743}" dt="2024-05-20T00:16:52.078" v="3303"/>
          <ac:spMkLst>
            <pc:docMk/>
            <pc:sldMk cId="3065619269" sldId="974"/>
            <ac:spMk id="597" creationId="{349D4024-A9BE-B29D-6B56-12B48DD36CDD}"/>
          </ac:spMkLst>
        </pc:spChg>
        <pc:spChg chg="mod">
          <ac:chgData name="Phillip Kaufman" userId="c001b2a046940d7c" providerId="LiveId" clId="{5CB25B10-5B1C-4017-B167-ED3104435743}" dt="2024-05-20T00:16:52.078" v="3303"/>
          <ac:spMkLst>
            <pc:docMk/>
            <pc:sldMk cId="3065619269" sldId="974"/>
            <ac:spMk id="598" creationId="{11A43429-5820-45F8-599A-E5A6D11108CD}"/>
          </ac:spMkLst>
        </pc:spChg>
        <pc:spChg chg="mod">
          <ac:chgData name="Phillip Kaufman" userId="c001b2a046940d7c" providerId="LiveId" clId="{5CB25B10-5B1C-4017-B167-ED3104435743}" dt="2024-05-20T00:16:52.078" v="3303"/>
          <ac:spMkLst>
            <pc:docMk/>
            <pc:sldMk cId="3065619269" sldId="974"/>
            <ac:spMk id="600" creationId="{925C70C8-6919-B2BB-4C80-C8C928F2F4A2}"/>
          </ac:spMkLst>
        </pc:spChg>
        <pc:spChg chg="mod">
          <ac:chgData name="Phillip Kaufman" userId="c001b2a046940d7c" providerId="LiveId" clId="{5CB25B10-5B1C-4017-B167-ED3104435743}" dt="2024-05-20T00:16:52.078" v="3303"/>
          <ac:spMkLst>
            <pc:docMk/>
            <pc:sldMk cId="3065619269" sldId="974"/>
            <ac:spMk id="601" creationId="{89B5FAF3-2C10-E399-67C3-FD1E98F52D19}"/>
          </ac:spMkLst>
        </pc:spChg>
        <pc:spChg chg="mod">
          <ac:chgData name="Phillip Kaufman" userId="c001b2a046940d7c" providerId="LiveId" clId="{5CB25B10-5B1C-4017-B167-ED3104435743}" dt="2024-05-20T00:16:52.078" v="3303"/>
          <ac:spMkLst>
            <pc:docMk/>
            <pc:sldMk cId="3065619269" sldId="974"/>
            <ac:spMk id="604" creationId="{396FC96A-C33B-D2A2-32B4-6EF325FC2F58}"/>
          </ac:spMkLst>
        </pc:spChg>
        <pc:spChg chg="mod">
          <ac:chgData name="Phillip Kaufman" userId="c001b2a046940d7c" providerId="LiveId" clId="{5CB25B10-5B1C-4017-B167-ED3104435743}" dt="2024-05-20T00:17:27.585" v="3308"/>
          <ac:spMkLst>
            <pc:docMk/>
            <pc:sldMk cId="3065619269" sldId="974"/>
            <ac:spMk id="607" creationId="{847B1CB9-7EAA-C8D5-E75A-273FD5817A6E}"/>
          </ac:spMkLst>
        </pc:spChg>
        <pc:spChg chg="mod">
          <ac:chgData name="Phillip Kaufman" userId="c001b2a046940d7c" providerId="LiveId" clId="{5CB25B10-5B1C-4017-B167-ED3104435743}" dt="2024-05-20T00:17:27.585" v="3308"/>
          <ac:spMkLst>
            <pc:docMk/>
            <pc:sldMk cId="3065619269" sldId="974"/>
            <ac:spMk id="608" creationId="{1DBB6AAB-718B-F3CC-FDB1-AD48C85F4038}"/>
          </ac:spMkLst>
        </pc:spChg>
        <pc:spChg chg="mod">
          <ac:chgData name="Phillip Kaufman" userId="c001b2a046940d7c" providerId="LiveId" clId="{5CB25B10-5B1C-4017-B167-ED3104435743}" dt="2024-05-20T00:17:27.585" v="3308"/>
          <ac:spMkLst>
            <pc:docMk/>
            <pc:sldMk cId="3065619269" sldId="974"/>
            <ac:spMk id="609" creationId="{F50C270B-6339-F212-4897-6E4CBF88789D}"/>
          </ac:spMkLst>
        </pc:spChg>
        <pc:spChg chg="mod">
          <ac:chgData name="Phillip Kaufman" userId="c001b2a046940d7c" providerId="LiveId" clId="{5CB25B10-5B1C-4017-B167-ED3104435743}" dt="2024-05-20T00:17:27.585" v="3308"/>
          <ac:spMkLst>
            <pc:docMk/>
            <pc:sldMk cId="3065619269" sldId="974"/>
            <ac:spMk id="610" creationId="{EBBEB0BB-3F7C-E229-EAEF-78B132DF4AC9}"/>
          </ac:spMkLst>
        </pc:spChg>
        <pc:spChg chg="mod">
          <ac:chgData name="Phillip Kaufman" userId="c001b2a046940d7c" providerId="LiveId" clId="{5CB25B10-5B1C-4017-B167-ED3104435743}" dt="2024-05-20T00:17:27.585" v="3308"/>
          <ac:spMkLst>
            <pc:docMk/>
            <pc:sldMk cId="3065619269" sldId="974"/>
            <ac:spMk id="613" creationId="{2A2EF72D-584A-F612-E3F5-551C5B6E60CF}"/>
          </ac:spMkLst>
        </pc:spChg>
        <pc:spChg chg="mod">
          <ac:chgData name="Phillip Kaufman" userId="c001b2a046940d7c" providerId="LiveId" clId="{5CB25B10-5B1C-4017-B167-ED3104435743}" dt="2024-05-20T00:20:30.281" v="3348" actId="1076"/>
          <ac:spMkLst>
            <pc:docMk/>
            <pc:sldMk cId="3065619269" sldId="974"/>
            <ac:spMk id="616" creationId="{D43A318F-1974-70F4-3946-10EA426C399D}"/>
          </ac:spMkLst>
        </pc:spChg>
        <pc:spChg chg="mod">
          <ac:chgData name="Phillip Kaufman" userId="c001b2a046940d7c" providerId="LiveId" clId="{5CB25B10-5B1C-4017-B167-ED3104435743}" dt="2024-05-20T00:20:23.955" v="3345" actId="1076"/>
          <ac:spMkLst>
            <pc:docMk/>
            <pc:sldMk cId="3065619269" sldId="974"/>
            <ac:spMk id="617" creationId="{B9EEE26D-CEAE-0015-705E-B21782F95546}"/>
          </ac:spMkLst>
        </pc:spChg>
        <pc:spChg chg="mod">
          <ac:chgData name="Phillip Kaufman" userId="c001b2a046940d7c" providerId="LiveId" clId="{5CB25B10-5B1C-4017-B167-ED3104435743}" dt="2024-05-20T00:20:28.155" v="3347" actId="1076"/>
          <ac:spMkLst>
            <pc:docMk/>
            <pc:sldMk cId="3065619269" sldId="974"/>
            <ac:spMk id="618" creationId="{5B0C64B5-DDEF-4A27-B2A7-FB758EF870D6}"/>
          </ac:spMkLst>
        </pc:spChg>
        <pc:spChg chg="mod">
          <ac:chgData name="Phillip Kaufman" userId="c001b2a046940d7c" providerId="LiveId" clId="{5CB25B10-5B1C-4017-B167-ED3104435743}" dt="2024-05-20T00:20:19.101" v="3343" actId="403"/>
          <ac:spMkLst>
            <pc:docMk/>
            <pc:sldMk cId="3065619269" sldId="974"/>
            <ac:spMk id="619" creationId="{34FCD3A0-9AC5-92AD-3A81-9C563C7EC6D2}"/>
          </ac:spMkLst>
        </pc:spChg>
        <pc:spChg chg="mod">
          <ac:chgData name="Phillip Kaufman" userId="c001b2a046940d7c" providerId="LiveId" clId="{5CB25B10-5B1C-4017-B167-ED3104435743}" dt="2024-05-20T00:20:19.101" v="3343" actId="403"/>
          <ac:spMkLst>
            <pc:docMk/>
            <pc:sldMk cId="3065619269" sldId="974"/>
            <ac:spMk id="622" creationId="{872FBEB3-B5C1-0684-22C7-9C950889A3AC}"/>
          </ac:spMkLst>
        </pc:spChg>
        <pc:spChg chg="mod">
          <ac:chgData name="Phillip Kaufman" userId="c001b2a046940d7c" providerId="LiveId" clId="{5CB25B10-5B1C-4017-B167-ED3104435743}" dt="2024-05-20T00:21:16.033" v="3357" actId="571"/>
          <ac:spMkLst>
            <pc:docMk/>
            <pc:sldMk cId="3065619269" sldId="974"/>
            <ac:spMk id="669" creationId="{AF21CF6B-D96C-FBF8-65B0-2F0FBF0AB2C3}"/>
          </ac:spMkLst>
        </pc:spChg>
        <pc:spChg chg="mod">
          <ac:chgData name="Phillip Kaufman" userId="c001b2a046940d7c" providerId="LiveId" clId="{5CB25B10-5B1C-4017-B167-ED3104435743}" dt="2024-05-20T00:21:16.033" v="3357" actId="571"/>
          <ac:spMkLst>
            <pc:docMk/>
            <pc:sldMk cId="3065619269" sldId="974"/>
            <ac:spMk id="670" creationId="{61ABFA03-B4F4-3C62-B0CC-E68BC4D192BC}"/>
          </ac:spMkLst>
        </pc:spChg>
        <pc:spChg chg="add del mod">
          <ac:chgData name="Phillip Kaufman" userId="c001b2a046940d7c" providerId="LiveId" clId="{5CB25B10-5B1C-4017-B167-ED3104435743}" dt="2024-05-20T00:24:20.038" v="3405" actId="165"/>
          <ac:spMkLst>
            <pc:docMk/>
            <pc:sldMk cId="3065619269" sldId="974"/>
            <ac:spMk id="681" creationId="{2E970192-F556-7A74-938A-C7ABD6DEB6E6}"/>
          </ac:spMkLst>
        </pc:spChg>
        <pc:spChg chg="add del mod">
          <ac:chgData name="Phillip Kaufman" userId="c001b2a046940d7c" providerId="LiveId" clId="{5CB25B10-5B1C-4017-B167-ED3104435743}" dt="2024-05-20T00:24:20.038" v="3405" actId="165"/>
          <ac:spMkLst>
            <pc:docMk/>
            <pc:sldMk cId="3065619269" sldId="974"/>
            <ac:spMk id="682" creationId="{DEA88EB9-8D85-41FE-7D60-95D930F001F7}"/>
          </ac:spMkLst>
        </pc:spChg>
        <pc:spChg chg="add del mod">
          <ac:chgData name="Phillip Kaufman" userId="c001b2a046940d7c" providerId="LiveId" clId="{5CB25B10-5B1C-4017-B167-ED3104435743}" dt="2024-05-20T00:24:20.038" v="3405" actId="165"/>
          <ac:spMkLst>
            <pc:docMk/>
            <pc:sldMk cId="3065619269" sldId="974"/>
            <ac:spMk id="683" creationId="{8ECFDDC2-C0DF-07C9-BAB4-8D2F5EFEBA70}"/>
          </ac:spMkLst>
        </pc:spChg>
        <pc:spChg chg="mod">
          <ac:chgData name="Phillip Kaufman" userId="c001b2a046940d7c" providerId="LiveId" clId="{5CB25B10-5B1C-4017-B167-ED3104435743}" dt="2024-05-20T00:24:20.038" v="3405" actId="165"/>
          <ac:spMkLst>
            <pc:docMk/>
            <pc:sldMk cId="3065619269" sldId="974"/>
            <ac:spMk id="684" creationId="{7B69FA8B-E6E4-7C85-11D4-59D79082CFE7}"/>
          </ac:spMkLst>
        </pc:spChg>
        <pc:spChg chg="mod">
          <ac:chgData name="Phillip Kaufman" userId="c001b2a046940d7c" providerId="LiveId" clId="{5CB25B10-5B1C-4017-B167-ED3104435743}" dt="2024-05-20T00:24:20.038" v="3405" actId="165"/>
          <ac:spMkLst>
            <pc:docMk/>
            <pc:sldMk cId="3065619269" sldId="974"/>
            <ac:spMk id="687" creationId="{F64F91B2-F50C-7B1C-7522-273DBD4B0722}"/>
          </ac:spMkLst>
        </pc:spChg>
        <pc:spChg chg="add mod">
          <ac:chgData name="Phillip Kaufman" userId="c001b2a046940d7c" providerId="LiveId" clId="{5CB25B10-5B1C-4017-B167-ED3104435743}" dt="2024-05-20T00:33:47.336" v="3504"/>
          <ac:spMkLst>
            <pc:docMk/>
            <pc:sldMk cId="3065619269" sldId="974"/>
            <ac:spMk id="712" creationId="{5AFBCE6C-128B-D06F-92F1-B9074E7A402E}"/>
          </ac:spMkLst>
        </pc:spChg>
        <pc:grpChg chg="add mod">
          <ac:chgData name="Phillip Kaufman" userId="c001b2a046940d7c" providerId="LiveId" clId="{5CB25B10-5B1C-4017-B167-ED3104435743}" dt="2024-05-19T23:23:15.174" v="2888"/>
          <ac:grpSpMkLst>
            <pc:docMk/>
            <pc:sldMk cId="3065619269" sldId="974"/>
            <ac:grpSpMk id="5" creationId="{639BC4D0-30BD-348F-D5EF-C10C9C95A1F8}"/>
          </ac:grpSpMkLst>
        </pc:grpChg>
        <pc:grpChg chg="mod">
          <ac:chgData name="Phillip Kaufman" userId="c001b2a046940d7c" providerId="LiveId" clId="{5CB25B10-5B1C-4017-B167-ED3104435743}" dt="2024-05-19T23:23:15.174" v="2888"/>
          <ac:grpSpMkLst>
            <pc:docMk/>
            <pc:sldMk cId="3065619269" sldId="974"/>
            <ac:grpSpMk id="6" creationId="{00EAE294-F63E-0546-E35B-E9E92CF7AB5D}"/>
          </ac:grpSpMkLst>
        </pc:grpChg>
        <pc:grpChg chg="mod">
          <ac:chgData name="Phillip Kaufman" userId="c001b2a046940d7c" providerId="LiveId" clId="{5CB25B10-5B1C-4017-B167-ED3104435743}" dt="2024-05-19T23:23:15.174" v="2888"/>
          <ac:grpSpMkLst>
            <pc:docMk/>
            <pc:sldMk cId="3065619269" sldId="974"/>
            <ac:grpSpMk id="7" creationId="{9A0333E4-B407-FFC0-ED90-AECA3E5541D4}"/>
          </ac:grpSpMkLst>
        </pc:grpChg>
        <pc:grpChg chg="mod">
          <ac:chgData name="Phillip Kaufman" userId="c001b2a046940d7c" providerId="LiveId" clId="{5CB25B10-5B1C-4017-B167-ED3104435743}" dt="2024-05-19T23:23:15.174" v="2888"/>
          <ac:grpSpMkLst>
            <pc:docMk/>
            <pc:sldMk cId="3065619269" sldId="974"/>
            <ac:grpSpMk id="10" creationId="{6A71683B-E81F-EB06-B002-69E749D54C3D}"/>
          </ac:grpSpMkLst>
        </pc:grpChg>
        <pc:grpChg chg="mod">
          <ac:chgData name="Phillip Kaufman" userId="c001b2a046940d7c" providerId="LiveId" clId="{5CB25B10-5B1C-4017-B167-ED3104435743}" dt="2024-05-19T23:23:15.174" v="2888"/>
          <ac:grpSpMkLst>
            <pc:docMk/>
            <pc:sldMk cId="3065619269" sldId="974"/>
            <ac:grpSpMk id="20" creationId="{2CD21250-FC5B-ADC0-BD37-D54F4820ED6D}"/>
          </ac:grpSpMkLst>
        </pc:grpChg>
        <pc:grpChg chg="mod">
          <ac:chgData name="Phillip Kaufman" userId="c001b2a046940d7c" providerId="LiveId" clId="{5CB25B10-5B1C-4017-B167-ED3104435743}" dt="2024-05-19T23:23:15.174" v="2888"/>
          <ac:grpSpMkLst>
            <pc:docMk/>
            <pc:sldMk cId="3065619269" sldId="974"/>
            <ac:grpSpMk id="21" creationId="{5A1773ED-D695-201B-4851-9464FA57D076}"/>
          </ac:grpSpMkLst>
        </pc:grpChg>
        <pc:grpChg chg="mod">
          <ac:chgData name="Phillip Kaufman" userId="c001b2a046940d7c" providerId="LiveId" clId="{5CB25B10-5B1C-4017-B167-ED3104435743}" dt="2024-05-19T23:23:15.174" v="2888"/>
          <ac:grpSpMkLst>
            <pc:docMk/>
            <pc:sldMk cId="3065619269" sldId="974"/>
            <ac:grpSpMk id="22" creationId="{DA6F0AC1-2623-7DB0-8EB6-FF7BC2955DD7}"/>
          </ac:grpSpMkLst>
        </pc:grpChg>
        <pc:grpChg chg="mod">
          <ac:chgData name="Phillip Kaufman" userId="c001b2a046940d7c" providerId="LiveId" clId="{5CB25B10-5B1C-4017-B167-ED3104435743}" dt="2024-05-19T23:23:15.174" v="2888"/>
          <ac:grpSpMkLst>
            <pc:docMk/>
            <pc:sldMk cId="3065619269" sldId="974"/>
            <ac:grpSpMk id="61" creationId="{0AB5F7E6-1BCF-3968-90F7-8149FB65DE6B}"/>
          </ac:grpSpMkLst>
        </pc:grpChg>
        <pc:grpChg chg="del mod topLvl">
          <ac:chgData name="Phillip Kaufman" userId="c001b2a046940d7c" providerId="LiveId" clId="{5CB25B10-5B1C-4017-B167-ED3104435743}" dt="2024-05-20T00:24:20.038" v="3405" actId="165"/>
          <ac:grpSpMkLst>
            <pc:docMk/>
            <pc:sldMk cId="3065619269" sldId="974"/>
            <ac:grpSpMk id="70" creationId="{FAC0D5F6-3371-8CFB-B589-842F66348285}"/>
          </ac:grpSpMkLst>
        </pc:grpChg>
        <pc:grpChg chg="add del mod topLvl">
          <ac:chgData name="Phillip Kaufman" userId="c001b2a046940d7c" providerId="LiveId" clId="{5CB25B10-5B1C-4017-B167-ED3104435743}" dt="2024-05-20T00:24:30.613" v="3412" actId="478"/>
          <ac:grpSpMkLst>
            <pc:docMk/>
            <pc:sldMk cId="3065619269" sldId="974"/>
            <ac:grpSpMk id="71" creationId="{41333B56-AEE3-5C34-F64F-A22FD55CA317}"/>
          </ac:grpSpMkLst>
        </pc:grpChg>
        <pc:grpChg chg="mod">
          <ac:chgData name="Phillip Kaufman" userId="c001b2a046940d7c" providerId="LiveId" clId="{5CB25B10-5B1C-4017-B167-ED3104435743}" dt="2024-05-20T00:24:20.038" v="3405" actId="165"/>
          <ac:grpSpMkLst>
            <pc:docMk/>
            <pc:sldMk cId="3065619269" sldId="974"/>
            <ac:grpSpMk id="94" creationId="{D462D4DE-A928-99EE-333B-C7DFA474B3B4}"/>
          </ac:grpSpMkLst>
        </pc:grpChg>
        <pc:grpChg chg="add mod">
          <ac:chgData name="Phillip Kaufman" userId="c001b2a046940d7c" providerId="LiveId" clId="{5CB25B10-5B1C-4017-B167-ED3104435743}" dt="2024-05-20T00:24:36.222" v="3413" actId="1076"/>
          <ac:grpSpMkLst>
            <pc:docMk/>
            <pc:sldMk cId="3065619269" sldId="974"/>
            <ac:grpSpMk id="97" creationId="{BCEFD88A-9E2E-2783-763B-FE1EEAB922E5}"/>
          </ac:grpSpMkLst>
        </pc:grpChg>
        <pc:grpChg chg="mod">
          <ac:chgData name="Phillip Kaufman" userId="c001b2a046940d7c" providerId="LiveId" clId="{5CB25B10-5B1C-4017-B167-ED3104435743}" dt="2024-05-20T00:24:00.491" v="3398"/>
          <ac:grpSpMkLst>
            <pc:docMk/>
            <pc:sldMk cId="3065619269" sldId="974"/>
            <ac:grpSpMk id="98" creationId="{6AE8F96F-7605-5361-78AF-39ECBE452B9E}"/>
          </ac:grpSpMkLst>
        </pc:grpChg>
        <pc:grpChg chg="add mod">
          <ac:chgData name="Phillip Kaufman" userId="c001b2a046940d7c" providerId="LiveId" clId="{5CB25B10-5B1C-4017-B167-ED3104435743}" dt="2024-05-20T00:25:12.682" v="3419" actId="1076"/>
          <ac:grpSpMkLst>
            <pc:docMk/>
            <pc:sldMk cId="3065619269" sldId="974"/>
            <ac:grpSpMk id="106" creationId="{CF69219E-8DBA-D0C4-61B4-57C4668DD8F5}"/>
          </ac:grpSpMkLst>
        </pc:grpChg>
        <pc:grpChg chg="mod">
          <ac:chgData name="Phillip Kaufman" userId="c001b2a046940d7c" providerId="LiveId" clId="{5CB25B10-5B1C-4017-B167-ED3104435743}" dt="2024-05-20T00:25:09.944" v="3418"/>
          <ac:grpSpMkLst>
            <pc:docMk/>
            <pc:sldMk cId="3065619269" sldId="974"/>
            <ac:grpSpMk id="107" creationId="{902773E4-C440-4615-6EDF-49FA3DFAC953}"/>
          </ac:grpSpMkLst>
        </pc:grpChg>
        <pc:grpChg chg="add mod">
          <ac:chgData name="Phillip Kaufman" userId="c001b2a046940d7c" providerId="LiveId" clId="{5CB25B10-5B1C-4017-B167-ED3104435743}" dt="2024-05-20T00:34:28.022" v="3514" actId="1076"/>
          <ac:grpSpMkLst>
            <pc:docMk/>
            <pc:sldMk cId="3065619269" sldId="974"/>
            <ac:grpSpMk id="118" creationId="{E274B816-36B2-1999-9072-36952CD3FDB2}"/>
          </ac:grpSpMkLst>
        </pc:grpChg>
        <pc:grpChg chg="mod">
          <ac:chgData name="Phillip Kaufman" userId="c001b2a046940d7c" providerId="LiveId" clId="{5CB25B10-5B1C-4017-B167-ED3104435743}" dt="2024-05-20T00:29:47.878" v="3463"/>
          <ac:grpSpMkLst>
            <pc:docMk/>
            <pc:sldMk cId="3065619269" sldId="974"/>
            <ac:grpSpMk id="119" creationId="{485379E5-1509-3E1F-D60A-4BAADE3B912D}"/>
          </ac:grpSpMkLst>
        </pc:grpChg>
        <pc:grpChg chg="add del mod">
          <ac:chgData name="Phillip Kaufman" userId="c001b2a046940d7c" providerId="LiveId" clId="{5CB25B10-5B1C-4017-B167-ED3104435743}" dt="2024-05-19T23:23:55.849" v="2905" actId="478"/>
          <ac:grpSpMkLst>
            <pc:docMk/>
            <pc:sldMk cId="3065619269" sldId="974"/>
            <ac:grpSpMk id="192" creationId="{6D53B0DE-1CEA-20BC-07F5-35229E2F7B1A}"/>
          </ac:grpSpMkLst>
        </pc:grpChg>
        <pc:grpChg chg="mod">
          <ac:chgData name="Phillip Kaufman" userId="c001b2a046940d7c" providerId="LiveId" clId="{5CB25B10-5B1C-4017-B167-ED3104435743}" dt="2024-05-19T23:23:17.486" v="2889"/>
          <ac:grpSpMkLst>
            <pc:docMk/>
            <pc:sldMk cId="3065619269" sldId="974"/>
            <ac:grpSpMk id="193" creationId="{3F3FEA85-ED3E-A61E-33BA-55A748166B76}"/>
          </ac:grpSpMkLst>
        </pc:grpChg>
        <pc:grpChg chg="mod">
          <ac:chgData name="Phillip Kaufman" userId="c001b2a046940d7c" providerId="LiveId" clId="{5CB25B10-5B1C-4017-B167-ED3104435743}" dt="2024-05-19T23:23:17.486" v="2889"/>
          <ac:grpSpMkLst>
            <pc:docMk/>
            <pc:sldMk cId="3065619269" sldId="974"/>
            <ac:grpSpMk id="194" creationId="{6ADB6F52-4B19-98BA-539B-C40D184283CB}"/>
          </ac:grpSpMkLst>
        </pc:grpChg>
        <pc:grpChg chg="mod">
          <ac:chgData name="Phillip Kaufman" userId="c001b2a046940d7c" providerId="LiveId" clId="{5CB25B10-5B1C-4017-B167-ED3104435743}" dt="2024-05-19T23:23:17.486" v="2889"/>
          <ac:grpSpMkLst>
            <pc:docMk/>
            <pc:sldMk cId="3065619269" sldId="974"/>
            <ac:grpSpMk id="195" creationId="{F487DE4B-245D-3F01-3150-F63DE40D50E1}"/>
          </ac:grpSpMkLst>
        </pc:grpChg>
        <pc:grpChg chg="mod">
          <ac:chgData name="Phillip Kaufman" userId="c001b2a046940d7c" providerId="LiveId" clId="{5CB25B10-5B1C-4017-B167-ED3104435743}" dt="2024-05-20T00:25:00.842" v="3414" actId="165"/>
          <ac:grpSpMkLst>
            <pc:docMk/>
            <pc:sldMk cId="3065619269" sldId="974"/>
            <ac:grpSpMk id="200" creationId="{E33182C6-5271-10F5-F438-7BE6688D9DDA}"/>
          </ac:grpSpMkLst>
        </pc:grpChg>
        <pc:grpChg chg="mod">
          <ac:chgData name="Phillip Kaufman" userId="c001b2a046940d7c" providerId="LiveId" clId="{5CB25B10-5B1C-4017-B167-ED3104435743}" dt="2024-05-20T00:25:00.842" v="3414" actId="165"/>
          <ac:grpSpMkLst>
            <pc:docMk/>
            <pc:sldMk cId="3065619269" sldId="974"/>
            <ac:grpSpMk id="202" creationId="{35E342EF-C3FC-61AC-7D69-BB1D80848532}"/>
          </ac:grpSpMkLst>
        </pc:grpChg>
        <pc:grpChg chg="mod">
          <ac:chgData name="Phillip Kaufman" userId="c001b2a046940d7c" providerId="LiveId" clId="{5CB25B10-5B1C-4017-B167-ED3104435743}" dt="2024-05-20T00:25:00.842" v="3414" actId="165"/>
          <ac:grpSpMkLst>
            <pc:docMk/>
            <pc:sldMk cId="3065619269" sldId="974"/>
            <ac:grpSpMk id="203" creationId="{4E261B54-A3D6-192E-D0C4-6AAC98FE005E}"/>
          </ac:grpSpMkLst>
        </pc:grpChg>
        <pc:grpChg chg="mod">
          <ac:chgData name="Phillip Kaufman" userId="c001b2a046940d7c" providerId="LiveId" clId="{5CB25B10-5B1C-4017-B167-ED3104435743}" dt="2024-05-20T00:25:00.842" v="3414" actId="165"/>
          <ac:grpSpMkLst>
            <pc:docMk/>
            <pc:sldMk cId="3065619269" sldId="974"/>
            <ac:grpSpMk id="238" creationId="{E6D6AE60-D537-0336-C778-014FC3A46690}"/>
          </ac:grpSpMkLst>
        </pc:grpChg>
        <pc:grpChg chg="mod topLvl">
          <ac:chgData name="Phillip Kaufman" userId="c001b2a046940d7c" providerId="LiveId" clId="{5CB25B10-5B1C-4017-B167-ED3104435743}" dt="2024-05-20T00:25:37.685" v="3425" actId="1076"/>
          <ac:grpSpMkLst>
            <pc:docMk/>
            <pc:sldMk cId="3065619269" sldId="974"/>
            <ac:grpSpMk id="241" creationId="{A453716A-5EFE-6256-1B97-A30DA37ECAB6}"/>
          </ac:grpSpMkLst>
        </pc:grpChg>
        <pc:grpChg chg="mod">
          <ac:chgData name="Phillip Kaufman" userId="c001b2a046940d7c" providerId="LiveId" clId="{5CB25B10-5B1C-4017-B167-ED3104435743}" dt="2024-05-20T00:25:00.842" v="3414" actId="165"/>
          <ac:grpSpMkLst>
            <pc:docMk/>
            <pc:sldMk cId="3065619269" sldId="974"/>
            <ac:grpSpMk id="242" creationId="{D58E98E3-A3F6-826E-47A2-3B12A4C117E1}"/>
          </ac:grpSpMkLst>
        </pc:grpChg>
        <pc:grpChg chg="del mod">
          <ac:chgData name="Phillip Kaufman" userId="c001b2a046940d7c" providerId="LiveId" clId="{5CB25B10-5B1C-4017-B167-ED3104435743}" dt="2024-05-19T23:27:48.851" v="3043" actId="165"/>
          <ac:grpSpMkLst>
            <pc:docMk/>
            <pc:sldMk cId="3065619269" sldId="974"/>
            <ac:grpSpMk id="250" creationId="{DA839AAB-8467-4E4E-403E-6AC2A3EACEFF}"/>
          </ac:grpSpMkLst>
        </pc:grpChg>
        <pc:grpChg chg="mod topLvl">
          <ac:chgData name="Phillip Kaufman" userId="c001b2a046940d7c" providerId="LiveId" clId="{5CB25B10-5B1C-4017-B167-ED3104435743}" dt="2024-05-20T00:25:00.842" v="3414" actId="165"/>
          <ac:grpSpMkLst>
            <pc:docMk/>
            <pc:sldMk cId="3065619269" sldId="974"/>
            <ac:grpSpMk id="251" creationId="{902773E4-C440-4615-6EDF-49FA3DFAC953}"/>
          </ac:grpSpMkLst>
        </pc:grpChg>
        <pc:grpChg chg="mod">
          <ac:chgData name="Phillip Kaufman" userId="c001b2a046940d7c" providerId="LiveId" clId="{5CB25B10-5B1C-4017-B167-ED3104435743}" dt="2024-05-19T23:23:17.486" v="2889"/>
          <ac:grpSpMkLst>
            <pc:docMk/>
            <pc:sldMk cId="3065619269" sldId="974"/>
            <ac:grpSpMk id="261" creationId="{386E4726-A770-1AB3-584E-84DB192472E6}"/>
          </ac:grpSpMkLst>
        </pc:grpChg>
        <pc:grpChg chg="mod">
          <ac:chgData name="Phillip Kaufman" userId="c001b2a046940d7c" providerId="LiveId" clId="{5CB25B10-5B1C-4017-B167-ED3104435743}" dt="2024-05-19T23:23:17.486" v="2889"/>
          <ac:grpSpMkLst>
            <pc:docMk/>
            <pc:sldMk cId="3065619269" sldId="974"/>
            <ac:grpSpMk id="262" creationId="{95FAB7EC-DC5B-E26A-773D-E9E5FCA405F7}"/>
          </ac:grpSpMkLst>
        </pc:grpChg>
        <pc:grpChg chg="mod">
          <ac:chgData name="Phillip Kaufman" userId="c001b2a046940d7c" providerId="LiveId" clId="{5CB25B10-5B1C-4017-B167-ED3104435743}" dt="2024-05-19T23:23:17.486" v="2889"/>
          <ac:grpSpMkLst>
            <pc:docMk/>
            <pc:sldMk cId="3065619269" sldId="974"/>
            <ac:grpSpMk id="263" creationId="{4E203138-4B31-5295-D3CE-69EC3B8B9AD1}"/>
          </ac:grpSpMkLst>
        </pc:grpChg>
        <pc:grpChg chg="mod">
          <ac:chgData name="Phillip Kaufman" userId="c001b2a046940d7c" providerId="LiveId" clId="{5CB25B10-5B1C-4017-B167-ED3104435743}" dt="2024-05-19T23:23:17.486" v="2889"/>
          <ac:grpSpMkLst>
            <pc:docMk/>
            <pc:sldMk cId="3065619269" sldId="974"/>
            <ac:grpSpMk id="298" creationId="{ECC02224-3000-3AA1-18B3-C5BC8A690177}"/>
          </ac:grpSpMkLst>
        </pc:grpChg>
        <pc:grpChg chg="add mod topLvl">
          <ac:chgData name="Phillip Kaufman" userId="c001b2a046940d7c" providerId="LiveId" clId="{5CB25B10-5B1C-4017-B167-ED3104435743}" dt="2024-05-20T00:25:00.842" v="3414" actId="165"/>
          <ac:grpSpMkLst>
            <pc:docMk/>
            <pc:sldMk cId="3065619269" sldId="974"/>
            <ac:grpSpMk id="301" creationId="{BEFB13B9-4F03-E62A-5596-A79E1FCB02E6}"/>
          </ac:grpSpMkLst>
        </pc:grpChg>
        <pc:grpChg chg="add del mod">
          <ac:chgData name="Phillip Kaufman" userId="c001b2a046940d7c" providerId="LiveId" clId="{5CB25B10-5B1C-4017-B167-ED3104435743}" dt="2024-05-20T00:17:10.027" v="3305" actId="165"/>
          <ac:grpSpMkLst>
            <pc:docMk/>
            <pc:sldMk cId="3065619269" sldId="974"/>
            <ac:grpSpMk id="302" creationId="{0CC063C9-08A1-7B65-D0A3-4AB0E4401C30}"/>
          </ac:grpSpMkLst>
        </pc:grpChg>
        <pc:grpChg chg="del mod topLvl">
          <ac:chgData name="Phillip Kaufman" userId="c001b2a046940d7c" providerId="LiveId" clId="{5CB25B10-5B1C-4017-B167-ED3104435743}" dt="2024-05-20T00:17:15.369" v="3306" actId="165"/>
          <ac:grpSpMkLst>
            <pc:docMk/>
            <pc:sldMk cId="3065619269" sldId="974"/>
            <ac:grpSpMk id="303" creationId="{A0B071E3-92B6-A65F-C43C-73FFEDB5266A}"/>
          </ac:grpSpMkLst>
        </pc:grpChg>
        <pc:grpChg chg="del mod topLvl">
          <ac:chgData name="Phillip Kaufman" userId="c001b2a046940d7c" providerId="LiveId" clId="{5CB25B10-5B1C-4017-B167-ED3104435743}" dt="2024-05-20T00:17:49.250" v="3310" actId="478"/>
          <ac:grpSpMkLst>
            <pc:docMk/>
            <pc:sldMk cId="3065619269" sldId="974"/>
            <ac:grpSpMk id="304" creationId="{422C423F-85F6-0986-D96D-839AE4482776}"/>
          </ac:grpSpMkLst>
        </pc:grpChg>
        <pc:grpChg chg="mod">
          <ac:chgData name="Phillip Kaufman" userId="c001b2a046940d7c" providerId="LiveId" clId="{5CB25B10-5B1C-4017-B167-ED3104435743}" dt="2024-05-20T00:17:10.027" v="3305" actId="165"/>
          <ac:grpSpMkLst>
            <pc:docMk/>
            <pc:sldMk cId="3065619269" sldId="974"/>
            <ac:grpSpMk id="305" creationId="{F973FA68-EBC5-2BED-1F44-F08AFD3CD531}"/>
          </ac:grpSpMkLst>
        </pc:grpChg>
        <pc:grpChg chg="mod topLvl">
          <ac:chgData name="Phillip Kaufman" userId="c001b2a046940d7c" providerId="LiveId" clId="{5CB25B10-5B1C-4017-B167-ED3104435743}" dt="2024-05-20T00:21:02.586" v="3353" actId="164"/>
          <ac:grpSpMkLst>
            <pc:docMk/>
            <pc:sldMk cId="3065619269" sldId="974"/>
            <ac:grpSpMk id="313" creationId="{A86430E6-7272-8941-AE35-F55968A5F140}"/>
          </ac:grpSpMkLst>
        </pc:grpChg>
        <pc:grpChg chg="del mod topLvl">
          <ac:chgData name="Phillip Kaufman" userId="c001b2a046940d7c" providerId="LiveId" clId="{5CB25B10-5B1C-4017-B167-ED3104435743}" dt="2024-05-20T00:17:17.658" v="3307" actId="478"/>
          <ac:grpSpMkLst>
            <pc:docMk/>
            <pc:sldMk cId="3065619269" sldId="974"/>
            <ac:grpSpMk id="314" creationId="{8E390EFF-373D-F02D-6FEB-D3A7AFC34F79}"/>
          </ac:grpSpMkLst>
        </pc:grpChg>
        <pc:grpChg chg="mod">
          <ac:chgData name="Phillip Kaufman" userId="c001b2a046940d7c" providerId="LiveId" clId="{5CB25B10-5B1C-4017-B167-ED3104435743}" dt="2024-05-20T00:17:15.369" v="3306" actId="165"/>
          <ac:grpSpMkLst>
            <pc:docMk/>
            <pc:sldMk cId="3065619269" sldId="974"/>
            <ac:grpSpMk id="315" creationId="{34A67449-8DD2-47A8-A042-0BB0AE9C80AD}"/>
          </ac:grpSpMkLst>
        </pc:grpChg>
        <pc:grpChg chg="mod">
          <ac:chgData name="Phillip Kaufman" userId="c001b2a046940d7c" providerId="LiveId" clId="{5CB25B10-5B1C-4017-B167-ED3104435743}" dt="2024-05-20T00:17:15.369" v="3306" actId="165"/>
          <ac:grpSpMkLst>
            <pc:docMk/>
            <pc:sldMk cId="3065619269" sldId="974"/>
            <ac:grpSpMk id="323" creationId="{252B2DEA-451F-8847-4DE1-E5BDD716DB8F}"/>
          </ac:grpSpMkLst>
        </pc:grpChg>
        <pc:grpChg chg="mod">
          <ac:chgData name="Phillip Kaufman" userId="c001b2a046940d7c" providerId="LiveId" clId="{5CB25B10-5B1C-4017-B167-ED3104435743}" dt="2024-05-20T00:17:15.369" v="3306" actId="165"/>
          <ac:grpSpMkLst>
            <pc:docMk/>
            <pc:sldMk cId="3065619269" sldId="974"/>
            <ac:grpSpMk id="324" creationId="{379C8ECA-0D5C-9472-60F1-74BA07D6A38C}"/>
          </ac:grpSpMkLst>
        </pc:grpChg>
        <pc:grpChg chg="mod">
          <ac:chgData name="Phillip Kaufman" userId="c001b2a046940d7c" providerId="LiveId" clId="{5CB25B10-5B1C-4017-B167-ED3104435743}" dt="2024-05-20T00:17:15.369" v="3306" actId="165"/>
          <ac:grpSpMkLst>
            <pc:docMk/>
            <pc:sldMk cId="3065619269" sldId="974"/>
            <ac:grpSpMk id="325" creationId="{5E362D29-CCBB-E4C6-8DEA-8D56DD6A56E4}"/>
          </ac:grpSpMkLst>
        </pc:grpChg>
        <pc:grpChg chg="mod">
          <ac:chgData name="Phillip Kaufman" userId="c001b2a046940d7c" providerId="LiveId" clId="{5CB25B10-5B1C-4017-B167-ED3104435743}" dt="2024-05-20T00:17:15.369" v="3306" actId="165"/>
          <ac:grpSpMkLst>
            <pc:docMk/>
            <pc:sldMk cId="3065619269" sldId="974"/>
            <ac:grpSpMk id="360" creationId="{0519A962-2CB5-55C4-977C-DE6C9D422D77}"/>
          </ac:grpSpMkLst>
        </pc:grpChg>
        <pc:grpChg chg="add del mod">
          <ac:chgData name="Phillip Kaufman" userId="c001b2a046940d7c" providerId="LiveId" clId="{5CB25B10-5B1C-4017-B167-ED3104435743}" dt="2024-05-19T23:28:03.687" v="3047" actId="165"/>
          <ac:grpSpMkLst>
            <pc:docMk/>
            <pc:sldMk cId="3065619269" sldId="974"/>
            <ac:grpSpMk id="369" creationId="{B386E64F-66C3-B826-4CCF-DAF132427FFB}"/>
          </ac:grpSpMkLst>
        </pc:grpChg>
        <pc:grpChg chg="add del mod topLvl">
          <ac:chgData name="Phillip Kaufman" userId="c001b2a046940d7c" providerId="LiveId" clId="{5CB25B10-5B1C-4017-B167-ED3104435743}" dt="2024-05-20T00:25:08.759" v="3417" actId="21"/>
          <ac:grpSpMkLst>
            <pc:docMk/>
            <pc:sldMk cId="3065619269" sldId="974"/>
            <ac:grpSpMk id="370" creationId="{CF69219E-8DBA-D0C4-61B4-57C4668DD8F5}"/>
          </ac:grpSpMkLst>
        </pc:grpChg>
        <pc:grpChg chg="add del mod">
          <ac:chgData name="Phillip Kaufman" userId="c001b2a046940d7c" providerId="LiveId" clId="{5CB25B10-5B1C-4017-B167-ED3104435743}" dt="2024-05-19T23:56:44.689" v="3098" actId="1076"/>
          <ac:grpSpMkLst>
            <pc:docMk/>
            <pc:sldMk cId="3065619269" sldId="974"/>
            <ac:grpSpMk id="372" creationId="{0305C6DA-D587-5059-55A3-F2FC0B711BD8}"/>
          </ac:grpSpMkLst>
        </pc:grpChg>
        <pc:grpChg chg="mod topLvl">
          <ac:chgData name="Phillip Kaufman" userId="c001b2a046940d7c" providerId="LiveId" clId="{5CB25B10-5B1C-4017-B167-ED3104435743}" dt="2024-05-19T23:56:43.486" v="3095" actId="165"/>
          <ac:grpSpMkLst>
            <pc:docMk/>
            <pc:sldMk cId="3065619269" sldId="974"/>
            <ac:grpSpMk id="373" creationId="{EB5D33D4-C403-0C34-3676-4F05ED456BDB}"/>
          </ac:grpSpMkLst>
        </pc:grpChg>
        <pc:grpChg chg="add mod">
          <ac:chgData name="Phillip Kaufman" userId="c001b2a046940d7c" providerId="LiveId" clId="{5CB25B10-5B1C-4017-B167-ED3104435743}" dt="2024-05-20T00:06:47.263" v="3288"/>
          <ac:grpSpMkLst>
            <pc:docMk/>
            <pc:sldMk cId="3065619269" sldId="974"/>
            <ac:grpSpMk id="381" creationId="{AE8DE9AB-FB56-DE44-CD57-A9F8820C2877}"/>
          </ac:grpSpMkLst>
        </pc:grpChg>
        <pc:grpChg chg="mod">
          <ac:chgData name="Phillip Kaufman" userId="c001b2a046940d7c" providerId="LiveId" clId="{5CB25B10-5B1C-4017-B167-ED3104435743}" dt="2024-05-20T00:06:47.263" v="3288"/>
          <ac:grpSpMkLst>
            <pc:docMk/>
            <pc:sldMk cId="3065619269" sldId="974"/>
            <ac:grpSpMk id="384" creationId="{8D7C1258-39A8-E521-A7DA-5142828FA78C}"/>
          </ac:grpSpMkLst>
        </pc:grpChg>
        <pc:grpChg chg="add mod">
          <ac:chgData name="Phillip Kaufman" userId="c001b2a046940d7c" providerId="LiveId" clId="{5CB25B10-5B1C-4017-B167-ED3104435743}" dt="2024-05-20T00:06:47.263" v="3288"/>
          <ac:grpSpMkLst>
            <pc:docMk/>
            <pc:sldMk cId="3065619269" sldId="974"/>
            <ac:grpSpMk id="387" creationId="{7802F21A-2FA7-1E77-C43B-A6FC5A6DF194}"/>
          </ac:grpSpMkLst>
        </pc:grpChg>
        <pc:grpChg chg="mod">
          <ac:chgData name="Phillip Kaufman" userId="c001b2a046940d7c" providerId="LiveId" clId="{5CB25B10-5B1C-4017-B167-ED3104435743}" dt="2024-05-20T00:06:47.263" v="3288"/>
          <ac:grpSpMkLst>
            <pc:docMk/>
            <pc:sldMk cId="3065619269" sldId="974"/>
            <ac:grpSpMk id="388" creationId="{53773340-8B7F-EF08-6E5E-4A444396B1C8}"/>
          </ac:grpSpMkLst>
        </pc:grpChg>
        <pc:grpChg chg="add mod">
          <ac:chgData name="Phillip Kaufman" userId="c001b2a046940d7c" providerId="LiveId" clId="{5CB25B10-5B1C-4017-B167-ED3104435743}" dt="2024-05-20T00:06:47.263" v="3288"/>
          <ac:grpSpMkLst>
            <pc:docMk/>
            <pc:sldMk cId="3065619269" sldId="974"/>
            <ac:grpSpMk id="396" creationId="{DEF3F883-CCDD-584E-A082-468EAF2D6422}"/>
          </ac:grpSpMkLst>
        </pc:grpChg>
        <pc:grpChg chg="mod">
          <ac:chgData name="Phillip Kaufman" userId="c001b2a046940d7c" providerId="LiveId" clId="{5CB25B10-5B1C-4017-B167-ED3104435743}" dt="2024-05-20T00:06:47.263" v="3288"/>
          <ac:grpSpMkLst>
            <pc:docMk/>
            <pc:sldMk cId="3065619269" sldId="974"/>
            <ac:grpSpMk id="399" creationId="{195E5EE6-23B0-E51D-AA01-15C33E2D4474}"/>
          </ac:grpSpMkLst>
        </pc:grpChg>
        <pc:grpChg chg="add mod">
          <ac:chgData name="Phillip Kaufman" userId="c001b2a046940d7c" providerId="LiveId" clId="{5CB25B10-5B1C-4017-B167-ED3104435743}" dt="2024-05-20T00:22:40.489" v="3387" actId="1076"/>
          <ac:grpSpMkLst>
            <pc:docMk/>
            <pc:sldMk cId="3065619269" sldId="974"/>
            <ac:grpSpMk id="405" creationId="{FC829335-BEBE-357D-FA78-494187425137}"/>
          </ac:grpSpMkLst>
        </pc:grpChg>
        <pc:grpChg chg="mod">
          <ac:chgData name="Phillip Kaufman" userId="c001b2a046940d7c" providerId="LiveId" clId="{5CB25B10-5B1C-4017-B167-ED3104435743}" dt="2024-05-20T00:06:57.066" v="3292"/>
          <ac:grpSpMkLst>
            <pc:docMk/>
            <pc:sldMk cId="3065619269" sldId="974"/>
            <ac:grpSpMk id="406" creationId="{3F5367A9-FC78-9F7B-124F-C00A9A71C227}"/>
          </ac:grpSpMkLst>
        </pc:grpChg>
        <pc:grpChg chg="mod">
          <ac:chgData name="Phillip Kaufman" userId="c001b2a046940d7c" providerId="LiveId" clId="{5CB25B10-5B1C-4017-B167-ED3104435743}" dt="2024-05-20T00:06:57.066" v="3292"/>
          <ac:grpSpMkLst>
            <pc:docMk/>
            <pc:sldMk cId="3065619269" sldId="974"/>
            <ac:grpSpMk id="407" creationId="{E32D6B5C-F8FC-DDD6-5E15-B2B7AD3E9D45}"/>
          </ac:grpSpMkLst>
        </pc:grpChg>
        <pc:grpChg chg="mod">
          <ac:chgData name="Phillip Kaufman" userId="c001b2a046940d7c" providerId="LiveId" clId="{5CB25B10-5B1C-4017-B167-ED3104435743}" dt="2024-05-20T00:06:57.066" v="3292"/>
          <ac:grpSpMkLst>
            <pc:docMk/>
            <pc:sldMk cId="3065619269" sldId="974"/>
            <ac:grpSpMk id="408" creationId="{822AE961-57E5-1578-3547-55FB13FCBB3F}"/>
          </ac:grpSpMkLst>
        </pc:grpChg>
        <pc:grpChg chg="mod">
          <ac:chgData name="Phillip Kaufman" userId="c001b2a046940d7c" providerId="LiveId" clId="{5CB25B10-5B1C-4017-B167-ED3104435743}" dt="2024-05-20T00:06:57.066" v="3292"/>
          <ac:grpSpMkLst>
            <pc:docMk/>
            <pc:sldMk cId="3065619269" sldId="974"/>
            <ac:grpSpMk id="443" creationId="{244A230E-AF18-F8E7-4011-569329D82773}"/>
          </ac:grpSpMkLst>
        </pc:grpChg>
        <pc:grpChg chg="add mod">
          <ac:chgData name="Phillip Kaufman" userId="c001b2a046940d7c" providerId="LiveId" clId="{5CB25B10-5B1C-4017-B167-ED3104435743}" dt="2024-05-20T00:22:40.489" v="3387" actId="1076"/>
          <ac:grpSpMkLst>
            <pc:docMk/>
            <pc:sldMk cId="3065619269" sldId="974"/>
            <ac:grpSpMk id="446" creationId="{405F66CA-7D0D-F3C3-7D04-9228B6B589F7}"/>
          </ac:grpSpMkLst>
        </pc:grpChg>
        <pc:grpChg chg="mod">
          <ac:chgData name="Phillip Kaufman" userId="c001b2a046940d7c" providerId="LiveId" clId="{5CB25B10-5B1C-4017-B167-ED3104435743}" dt="2024-05-20T00:06:57.066" v="3292"/>
          <ac:grpSpMkLst>
            <pc:docMk/>
            <pc:sldMk cId="3065619269" sldId="974"/>
            <ac:grpSpMk id="447" creationId="{6AD084B3-C563-819C-505B-3485CD890231}"/>
          </ac:grpSpMkLst>
        </pc:grpChg>
        <pc:grpChg chg="add mod">
          <ac:chgData name="Phillip Kaufman" userId="c001b2a046940d7c" providerId="LiveId" clId="{5CB25B10-5B1C-4017-B167-ED3104435743}" dt="2024-05-20T00:22:40.489" v="3387" actId="1076"/>
          <ac:grpSpMkLst>
            <pc:docMk/>
            <pc:sldMk cId="3065619269" sldId="974"/>
            <ac:grpSpMk id="455" creationId="{E1F89420-4F9F-69BF-9701-C0A4629F78FF}"/>
          </ac:grpSpMkLst>
        </pc:grpChg>
        <pc:grpChg chg="mod">
          <ac:chgData name="Phillip Kaufman" userId="c001b2a046940d7c" providerId="LiveId" clId="{5CB25B10-5B1C-4017-B167-ED3104435743}" dt="2024-05-20T00:06:57.066" v="3292"/>
          <ac:grpSpMkLst>
            <pc:docMk/>
            <pc:sldMk cId="3065619269" sldId="974"/>
            <ac:grpSpMk id="458" creationId="{9D30801D-35D4-DCEA-9725-B2C456B222AA}"/>
          </ac:grpSpMkLst>
        </pc:grpChg>
        <pc:grpChg chg="add mod">
          <ac:chgData name="Phillip Kaufman" userId="c001b2a046940d7c" providerId="LiveId" clId="{5CB25B10-5B1C-4017-B167-ED3104435743}" dt="2024-05-20T00:16:49.503" v="3302"/>
          <ac:grpSpMkLst>
            <pc:docMk/>
            <pc:sldMk cId="3065619269" sldId="974"/>
            <ac:grpSpMk id="464" creationId="{0A36B15B-FC75-DB0C-2BDE-3B1DF27F6DE4}"/>
          </ac:grpSpMkLst>
        </pc:grpChg>
        <pc:grpChg chg="mod">
          <ac:chgData name="Phillip Kaufman" userId="c001b2a046940d7c" providerId="LiveId" clId="{5CB25B10-5B1C-4017-B167-ED3104435743}" dt="2024-05-20T00:16:49.503" v="3302"/>
          <ac:grpSpMkLst>
            <pc:docMk/>
            <pc:sldMk cId="3065619269" sldId="974"/>
            <ac:grpSpMk id="465" creationId="{27D78081-4E16-4CA5-F1DA-3E5326CFD31A}"/>
          </ac:grpSpMkLst>
        </pc:grpChg>
        <pc:grpChg chg="mod">
          <ac:chgData name="Phillip Kaufman" userId="c001b2a046940d7c" providerId="LiveId" clId="{5CB25B10-5B1C-4017-B167-ED3104435743}" dt="2024-05-20T00:16:49.503" v="3302"/>
          <ac:grpSpMkLst>
            <pc:docMk/>
            <pc:sldMk cId="3065619269" sldId="974"/>
            <ac:grpSpMk id="466" creationId="{2AF908E6-840F-6124-CBD9-A9E61FF85503}"/>
          </ac:grpSpMkLst>
        </pc:grpChg>
        <pc:grpChg chg="mod">
          <ac:chgData name="Phillip Kaufman" userId="c001b2a046940d7c" providerId="LiveId" clId="{5CB25B10-5B1C-4017-B167-ED3104435743}" dt="2024-05-20T00:16:49.503" v="3302"/>
          <ac:grpSpMkLst>
            <pc:docMk/>
            <pc:sldMk cId="3065619269" sldId="974"/>
            <ac:grpSpMk id="467" creationId="{D7249DAD-471A-058B-D8A9-F174E876DFC1}"/>
          </ac:grpSpMkLst>
        </pc:grpChg>
        <pc:grpChg chg="mod">
          <ac:chgData name="Phillip Kaufman" userId="c001b2a046940d7c" providerId="LiveId" clId="{5CB25B10-5B1C-4017-B167-ED3104435743}" dt="2024-05-20T00:16:49.503" v="3302"/>
          <ac:grpSpMkLst>
            <pc:docMk/>
            <pc:sldMk cId="3065619269" sldId="974"/>
            <ac:grpSpMk id="502" creationId="{896ADD91-5B04-9B6A-B9AB-829ECD7F002B}"/>
          </ac:grpSpMkLst>
        </pc:grpChg>
        <pc:grpChg chg="add mod">
          <ac:chgData name="Phillip Kaufman" userId="c001b2a046940d7c" providerId="LiveId" clId="{5CB25B10-5B1C-4017-B167-ED3104435743}" dt="2024-05-20T00:16:48.451" v="3301" actId="571"/>
          <ac:grpSpMkLst>
            <pc:docMk/>
            <pc:sldMk cId="3065619269" sldId="974"/>
            <ac:grpSpMk id="505" creationId="{9D20DEC7-F48A-E569-7DC4-DD3F898B3E30}"/>
          </ac:grpSpMkLst>
        </pc:grpChg>
        <pc:grpChg chg="mod">
          <ac:chgData name="Phillip Kaufman" userId="c001b2a046940d7c" providerId="LiveId" clId="{5CB25B10-5B1C-4017-B167-ED3104435743}" dt="2024-05-20T00:16:48.451" v="3301" actId="571"/>
          <ac:grpSpMkLst>
            <pc:docMk/>
            <pc:sldMk cId="3065619269" sldId="974"/>
            <ac:grpSpMk id="506" creationId="{A5298BD7-5230-AB04-794E-2B61E01639A4}"/>
          </ac:grpSpMkLst>
        </pc:grpChg>
        <pc:grpChg chg="mod">
          <ac:chgData name="Phillip Kaufman" userId="c001b2a046940d7c" providerId="LiveId" clId="{5CB25B10-5B1C-4017-B167-ED3104435743}" dt="2024-05-20T00:16:48.451" v="3301" actId="571"/>
          <ac:grpSpMkLst>
            <pc:docMk/>
            <pc:sldMk cId="3065619269" sldId="974"/>
            <ac:grpSpMk id="507" creationId="{31F3E7EA-05A7-0C4F-0D2D-02205C92EFA1}"/>
          </ac:grpSpMkLst>
        </pc:grpChg>
        <pc:grpChg chg="mod">
          <ac:chgData name="Phillip Kaufman" userId="c001b2a046940d7c" providerId="LiveId" clId="{5CB25B10-5B1C-4017-B167-ED3104435743}" dt="2024-05-20T00:16:48.451" v="3301" actId="571"/>
          <ac:grpSpMkLst>
            <pc:docMk/>
            <pc:sldMk cId="3065619269" sldId="974"/>
            <ac:grpSpMk id="508" creationId="{16CFCE8F-DCBA-ECB6-1FAB-3C4332EC3DE8}"/>
          </ac:grpSpMkLst>
        </pc:grpChg>
        <pc:grpChg chg="mod">
          <ac:chgData name="Phillip Kaufman" userId="c001b2a046940d7c" providerId="LiveId" clId="{5CB25B10-5B1C-4017-B167-ED3104435743}" dt="2024-05-20T00:16:48.451" v="3301" actId="571"/>
          <ac:grpSpMkLst>
            <pc:docMk/>
            <pc:sldMk cId="3065619269" sldId="974"/>
            <ac:grpSpMk id="543" creationId="{A1BA109E-DC70-CEB5-B0A8-437EFEE302D4}"/>
          </ac:grpSpMkLst>
        </pc:grpChg>
        <pc:grpChg chg="add mod">
          <ac:chgData name="Phillip Kaufman" userId="c001b2a046940d7c" providerId="LiveId" clId="{5CB25B10-5B1C-4017-B167-ED3104435743}" dt="2024-05-20T00:21:18.431" v="3358" actId="164"/>
          <ac:grpSpMkLst>
            <pc:docMk/>
            <pc:sldMk cId="3065619269" sldId="974"/>
            <ac:grpSpMk id="546" creationId="{56415B6D-CF28-BA2D-B1B1-A9B3B629DD07}"/>
          </ac:grpSpMkLst>
        </pc:grpChg>
        <pc:grpChg chg="mod">
          <ac:chgData name="Phillip Kaufman" userId="c001b2a046940d7c" providerId="LiveId" clId="{5CB25B10-5B1C-4017-B167-ED3104435743}" dt="2024-05-20T00:16:52.078" v="3303"/>
          <ac:grpSpMkLst>
            <pc:docMk/>
            <pc:sldMk cId="3065619269" sldId="974"/>
            <ac:grpSpMk id="547" creationId="{19B4ABDF-B4F8-4EEE-654D-053A281C8434}"/>
          </ac:grpSpMkLst>
        </pc:grpChg>
        <pc:grpChg chg="mod">
          <ac:chgData name="Phillip Kaufman" userId="c001b2a046940d7c" providerId="LiveId" clId="{5CB25B10-5B1C-4017-B167-ED3104435743}" dt="2024-05-20T00:16:52.078" v="3303"/>
          <ac:grpSpMkLst>
            <pc:docMk/>
            <pc:sldMk cId="3065619269" sldId="974"/>
            <ac:grpSpMk id="548" creationId="{E52EF21A-F4D7-A5B4-8501-B00C939B3399}"/>
          </ac:grpSpMkLst>
        </pc:grpChg>
        <pc:grpChg chg="mod">
          <ac:chgData name="Phillip Kaufman" userId="c001b2a046940d7c" providerId="LiveId" clId="{5CB25B10-5B1C-4017-B167-ED3104435743}" dt="2024-05-20T00:16:52.078" v="3303"/>
          <ac:grpSpMkLst>
            <pc:docMk/>
            <pc:sldMk cId="3065619269" sldId="974"/>
            <ac:grpSpMk id="549" creationId="{B25F13BD-E8EE-FB11-AE37-5438FDDCB1F3}"/>
          </ac:grpSpMkLst>
        </pc:grpChg>
        <pc:grpChg chg="mod">
          <ac:chgData name="Phillip Kaufman" userId="c001b2a046940d7c" providerId="LiveId" clId="{5CB25B10-5B1C-4017-B167-ED3104435743}" dt="2024-05-20T00:16:52.078" v="3303"/>
          <ac:grpSpMkLst>
            <pc:docMk/>
            <pc:sldMk cId="3065619269" sldId="974"/>
            <ac:grpSpMk id="584" creationId="{FA257817-0881-A353-80A9-F81F661E2687}"/>
          </ac:grpSpMkLst>
        </pc:grpChg>
        <pc:grpChg chg="add mod">
          <ac:chgData name="Phillip Kaufman" userId="c001b2a046940d7c" providerId="LiveId" clId="{5CB25B10-5B1C-4017-B167-ED3104435743}" dt="2024-05-20T00:21:18.431" v="3358" actId="164"/>
          <ac:grpSpMkLst>
            <pc:docMk/>
            <pc:sldMk cId="3065619269" sldId="974"/>
            <ac:grpSpMk id="587" creationId="{51CDC310-461A-7B6E-7B55-3743C96C9896}"/>
          </ac:grpSpMkLst>
        </pc:grpChg>
        <pc:grpChg chg="mod">
          <ac:chgData name="Phillip Kaufman" userId="c001b2a046940d7c" providerId="LiveId" clId="{5CB25B10-5B1C-4017-B167-ED3104435743}" dt="2024-05-20T00:16:52.078" v="3303"/>
          <ac:grpSpMkLst>
            <pc:docMk/>
            <pc:sldMk cId="3065619269" sldId="974"/>
            <ac:grpSpMk id="588" creationId="{2704B45B-717C-3C3C-F6CC-C45ACCCD53F3}"/>
          </ac:grpSpMkLst>
        </pc:grpChg>
        <pc:grpChg chg="add mod">
          <ac:chgData name="Phillip Kaufman" userId="c001b2a046940d7c" providerId="LiveId" clId="{5CB25B10-5B1C-4017-B167-ED3104435743}" dt="2024-05-20T00:21:18.431" v="3358" actId="164"/>
          <ac:grpSpMkLst>
            <pc:docMk/>
            <pc:sldMk cId="3065619269" sldId="974"/>
            <ac:grpSpMk id="596" creationId="{A082C0B4-C74A-9671-D6D9-F9D2FB2988DB}"/>
          </ac:grpSpMkLst>
        </pc:grpChg>
        <pc:grpChg chg="mod">
          <ac:chgData name="Phillip Kaufman" userId="c001b2a046940d7c" providerId="LiveId" clId="{5CB25B10-5B1C-4017-B167-ED3104435743}" dt="2024-05-20T00:16:52.078" v="3303"/>
          <ac:grpSpMkLst>
            <pc:docMk/>
            <pc:sldMk cId="3065619269" sldId="974"/>
            <ac:grpSpMk id="599" creationId="{A5708007-E3E4-43A3-614D-F60871DE356D}"/>
          </ac:grpSpMkLst>
        </pc:grpChg>
        <pc:grpChg chg="add mod">
          <ac:chgData name="Phillip Kaufman" userId="c001b2a046940d7c" providerId="LiveId" clId="{5CB25B10-5B1C-4017-B167-ED3104435743}" dt="2024-05-20T00:21:02.586" v="3353" actId="164"/>
          <ac:grpSpMkLst>
            <pc:docMk/>
            <pc:sldMk cId="3065619269" sldId="974"/>
            <ac:grpSpMk id="605" creationId="{BBC164EE-67EE-EB4D-EB38-AAA24C74603D}"/>
          </ac:grpSpMkLst>
        </pc:grpChg>
        <pc:grpChg chg="mod">
          <ac:chgData name="Phillip Kaufman" userId="c001b2a046940d7c" providerId="LiveId" clId="{5CB25B10-5B1C-4017-B167-ED3104435743}" dt="2024-05-20T00:17:27.585" v="3308"/>
          <ac:grpSpMkLst>
            <pc:docMk/>
            <pc:sldMk cId="3065619269" sldId="974"/>
            <ac:grpSpMk id="606" creationId="{4D051CFF-33A5-DAFE-963B-DB0169AADDCA}"/>
          </ac:grpSpMkLst>
        </pc:grpChg>
        <pc:grpChg chg="add mod">
          <ac:chgData name="Phillip Kaufman" userId="c001b2a046940d7c" providerId="LiveId" clId="{5CB25B10-5B1C-4017-B167-ED3104435743}" dt="2024-05-20T00:21:02.586" v="3353" actId="164"/>
          <ac:grpSpMkLst>
            <pc:docMk/>
            <pc:sldMk cId="3065619269" sldId="974"/>
            <ac:grpSpMk id="614" creationId="{0DF76247-1B90-26D5-D2AF-AD9EFD9F9C57}"/>
          </ac:grpSpMkLst>
        </pc:grpChg>
        <pc:grpChg chg="mod">
          <ac:chgData name="Phillip Kaufman" userId="c001b2a046940d7c" providerId="LiveId" clId="{5CB25B10-5B1C-4017-B167-ED3104435743}" dt="2024-05-20T00:20:19.101" v="3343" actId="403"/>
          <ac:grpSpMkLst>
            <pc:docMk/>
            <pc:sldMk cId="3065619269" sldId="974"/>
            <ac:grpSpMk id="615" creationId="{25B2A80E-3182-48AB-DAE8-66FBDD7412FA}"/>
          </ac:grpSpMkLst>
        </pc:grpChg>
        <pc:grpChg chg="add del mod">
          <ac:chgData name="Phillip Kaufman" userId="c001b2a046940d7c" providerId="LiveId" clId="{5CB25B10-5B1C-4017-B167-ED3104435743}" dt="2024-05-20T00:22:16.163" v="3381" actId="21"/>
          <ac:grpSpMkLst>
            <pc:docMk/>
            <pc:sldMk cId="3065619269" sldId="974"/>
            <ac:grpSpMk id="632" creationId="{D0582AFF-C261-5DD1-A8EC-D45D2174A25F}"/>
          </ac:grpSpMkLst>
        </pc:grpChg>
        <pc:grpChg chg="add mod">
          <ac:chgData name="Phillip Kaufman" userId="c001b2a046940d7c" providerId="LiveId" clId="{5CB25B10-5B1C-4017-B167-ED3104435743}" dt="2024-05-20T00:21:16.033" v="3357" actId="571"/>
          <ac:grpSpMkLst>
            <pc:docMk/>
            <pc:sldMk cId="3065619269" sldId="974"/>
            <ac:grpSpMk id="633" creationId="{878B6B5B-E445-D725-C089-58AA5A51C634}"/>
          </ac:grpSpMkLst>
        </pc:grpChg>
        <pc:grpChg chg="mod">
          <ac:chgData name="Phillip Kaufman" userId="c001b2a046940d7c" providerId="LiveId" clId="{5CB25B10-5B1C-4017-B167-ED3104435743}" dt="2024-05-20T00:21:16.033" v="3357" actId="571"/>
          <ac:grpSpMkLst>
            <pc:docMk/>
            <pc:sldMk cId="3065619269" sldId="974"/>
            <ac:grpSpMk id="634" creationId="{EC0EC35E-6D96-970C-08F1-9C241899B00E}"/>
          </ac:grpSpMkLst>
        </pc:grpChg>
        <pc:grpChg chg="mod">
          <ac:chgData name="Phillip Kaufman" userId="c001b2a046940d7c" providerId="LiveId" clId="{5CB25B10-5B1C-4017-B167-ED3104435743}" dt="2024-05-20T00:21:16.033" v="3357" actId="571"/>
          <ac:grpSpMkLst>
            <pc:docMk/>
            <pc:sldMk cId="3065619269" sldId="974"/>
            <ac:grpSpMk id="635" creationId="{107D2320-9FDB-8877-7C2B-D95205AF841C}"/>
          </ac:grpSpMkLst>
        </pc:grpChg>
        <pc:grpChg chg="mod">
          <ac:chgData name="Phillip Kaufman" userId="c001b2a046940d7c" providerId="LiveId" clId="{5CB25B10-5B1C-4017-B167-ED3104435743}" dt="2024-05-20T00:21:16.033" v="3357" actId="571"/>
          <ac:grpSpMkLst>
            <pc:docMk/>
            <pc:sldMk cId="3065619269" sldId="974"/>
            <ac:grpSpMk id="636" creationId="{C3769024-3704-B829-80A8-BDC1B88776C8}"/>
          </ac:grpSpMkLst>
        </pc:grpChg>
        <pc:grpChg chg="mod">
          <ac:chgData name="Phillip Kaufman" userId="c001b2a046940d7c" providerId="LiveId" clId="{5CB25B10-5B1C-4017-B167-ED3104435743}" dt="2024-05-20T00:21:16.033" v="3357" actId="571"/>
          <ac:grpSpMkLst>
            <pc:docMk/>
            <pc:sldMk cId="3065619269" sldId="974"/>
            <ac:grpSpMk id="671" creationId="{4C483D1C-2850-6A39-3D91-14F2F76DC813}"/>
          </ac:grpSpMkLst>
        </pc:grpChg>
        <pc:grpChg chg="add del mod">
          <ac:chgData name="Phillip Kaufman" userId="c001b2a046940d7c" providerId="LiveId" clId="{5CB25B10-5B1C-4017-B167-ED3104435743}" dt="2024-05-20T00:22:16.163" v="3381" actId="21"/>
          <ac:grpSpMkLst>
            <pc:docMk/>
            <pc:sldMk cId="3065619269" sldId="974"/>
            <ac:grpSpMk id="674" creationId="{775628A0-6683-E1F3-5AEE-6DE6D363ABC9}"/>
          </ac:grpSpMkLst>
        </pc:grpChg>
        <pc:grpChg chg="add del mod">
          <ac:chgData name="Phillip Kaufman" userId="c001b2a046940d7c" providerId="LiveId" clId="{5CB25B10-5B1C-4017-B167-ED3104435743}" dt="2024-05-20T00:25:00.842" v="3414" actId="165"/>
          <ac:grpSpMkLst>
            <pc:docMk/>
            <pc:sldMk cId="3065619269" sldId="974"/>
            <ac:grpSpMk id="675" creationId="{AB811EF0-88CC-1235-4B6C-B358327CED68}"/>
          </ac:grpSpMkLst>
        </pc:grpChg>
        <pc:grpChg chg="add del mod">
          <ac:chgData name="Phillip Kaufman" userId="c001b2a046940d7c" providerId="LiveId" clId="{5CB25B10-5B1C-4017-B167-ED3104435743}" dt="2024-05-20T00:24:14.305" v="3404" actId="165"/>
          <ac:grpSpMkLst>
            <pc:docMk/>
            <pc:sldMk cId="3065619269" sldId="974"/>
            <ac:grpSpMk id="676" creationId="{185DD79A-896C-02A9-E8A1-49C55945B4EA}"/>
          </ac:grpSpMkLst>
        </pc:grpChg>
        <pc:grpChg chg="del mod topLvl">
          <ac:chgData name="Phillip Kaufman" userId="c001b2a046940d7c" providerId="LiveId" clId="{5CB25B10-5B1C-4017-B167-ED3104435743}" dt="2024-05-20T00:24:20.038" v="3405" actId="165"/>
          <ac:grpSpMkLst>
            <pc:docMk/>
            <pc:sldMk cId="3065619269" sldId="974"/>
            <ac:grpSpMk id="677" creationId="{995F0D82-52D5-A893-AA9D-38CD83192C58}"/>
          </ac:grpSpMkLst>
        </pc:grpChg>
        <pc:grpChg chg="mod topLvl">
          <ac:chgData name="Phillip Kaufman" userId="c001b2a046940d7c" providerId="LiveId" clId="{5CB25B10-5B1C-4017-B167-ED3104435743}" dt="2024-05-20T00:24:20.038" v="3405" actId="165"/>
          <ac:grpSpMkLst>
            <pc:docMk/>
            <pc:sldMk cId="3065619269" sldId="974"/>
            <ac:grpSpMk id="678" creationId="{D82825E8-96D2-2F64-31F0-40E2C4F4C5F4}"/>
          </ac:grpSpMkLst>
        </pc:grpChg>
        <pc:grpChg chg="add del mod topLvl">
          <ac:chgData name="Phillip Kaufman" userId="c001b2a046940d7c" providerId="LiveId" clId="{5CB25B10-5B1C-4017-B167-ED3104435743}" dt="2024-05-20T00:24:22.762" v="3406" actId="478"/>
          <ac:grpSpMkLst>
            <pc:docMk/>
            <pc:sldMk cId="3065619269" sldId="974"/>
            <ac:grpSpMk id="679" creationId="{0F317DA4-6507-233E-3941-8BBA2E2C7A72}"/>
          </ac:grpSpMkLst>
        </pc:grpChg>
        <pc:grpChg chg="mod">
          <ac:chgData name="Phillip Kaufman" userId="c001b2a046940d7c" providerId="LiveId" clId="{5CB25B10-5B1C-4017-B167-ED3104435743}" dt="2024-05-20T00:24:20.038" v="3405" actId="165"/>
          <ac:grpSpMkLst>
            <pc:docMk/>
            <pc:sldMk cId="3065619269" sldId="974"/>
            <ac:grpSpMk id="680" creationId="{BE566893-5AA6-B34B-E316-80C1CC82BA1B}"/>
          </ac:grpSpMkLst>
        </pc:grpChg>
        <pc:grpChg chg="mod">
          <ac:chgData name="Phillip Kaufman" userId="c001b2a046940d7c" providerId="LiveId" clId="{5CB25B10-5B1C-4017-B167-ED3104435743}" dt="2024-05-20T00:24:20.038" v="3405" actId="165"/>
          <ac:grpSpMkLst>
            <pc:docMk/>
            <pc:sldMk cId="3065619269" sldId="974"/>
            <ac:grpSpMk id="688" creationId="{756B511B-7B1B-EE46-4929-9E2003B11177}"/>
          </ac:grpSpMkLst>
        </pc:grpChg>
        <pc:grpChg chg="mod">
          <ac:chgData name="Phillip Kaufman" userId="c001b2a046940d7c" providerId="LiveId" clId="{5CB25B10-5B1C-4017-B167-ED3104435743}" dt="2024-05-20T00:24:20.038" v="3405" actId="165"/>
          <ac:grpSpMkLst>
            <pc:docMk/>
            <pc:sldMk cId="3065619269" sldId="974"/>
            <ac:grpSpMk id="689" creationId="{801B5DCC-E3B5-3C76-44B0-9FCB6858EDE5}"/>
          </ac:grpSpMkLst>
        </pc:grpChg>
        <pc:grpChg chg="mod">
          <ac:chgData name="Phillip Kaufman" userId="c001b2a046940d7c" providerId="LiveId" clId="{5CB25B10-5B1C-4017-B167-ED3104435743}" dt="2024-05-20T00:24:20.038" v="3405" actId="165"/>
          <ac:grpSpMkLst>
            <pc:docMk/>
            <pc:sldMk cId="3065619269" sldId="974"/>
            <ac:grpSpMk id="690" creationId="{52A40FF3-25D2-5199-DB78-5C416A660D23}"/>
          </ac:grpSpMkLst>
        </pc:grpChg>
        <pc:cxnChg chg="mod">
          <ac:chgData name="Phillip Kaufman" userId="c001b2a046940d7c" providerId="LiveId" clId="{5CB25B10-5B1C-4017-B167-ED3104435743}" dt="2024-05-19T23:23:15.174" v="2888"/>
          <ac:cxnSpMkLst>
            <pc:docMk/>
            <pc:sldMk cId="3065619269" sldId="974"/>
            <ac:cxnSpMk id="17" creationId="{95C26B3F-97BE-CE4B-562A-F122B0B70FAF}"/>
          </ac:cxnSpMkLst>
        </pc:cxnChg>
        <pc:cxnChg chg="mod">
          <ac:chgData name="Phillip Kaufman" userId="c001b2a046940d7c" providerId="LiveId" clId="{5CB25B10-5B1C-4017-B167-ED3104435743}" dt="2024-05-19T23:23:15.174" v="2888"/>
          <ac:cxnSpMkLst>
            <pc:docMk/>
            <pc:sldMk cId="3065619269" sldId="974"/>
            <ac:cxnSpMk id="18" creationId="{9E0A0850-55EF-8860-55B9-0D630EAB5AC4}"/>
          </ac:cxnSpMkLst>
        </pc:cxnChg>
        <pc:cxnChg chg="mod">
          <ac:chgData name="Phillip Kaufman" userId="c001b2a046940d7c" providerId="LiveId" clId="{5CB25B10-5B1C-4017-B167-ED3104435743}" dt="2024-05-19T23:23:15.174" v="2888"/>
          <ac:cxnSpMkLst>
            <pc:docMk/>
            <pc:sldMk cId="3065619269" sldId="974"/>
            <ac:cxnSpMk id="23" creationId="{8AC345FF-3888-409E-5729-C85E43173AB0}"/>
          </ac:cxnSpMkLst>
        </pc:cxnChg>
        <pc:cxnChg chg="mod">
          <ac:chgData name="Phillip Kaufman" userId="c001b2a046940d7c" providerId="LiveId" clId="{5CB25B10-5B1C-4017-B167-ED3104435743}" dt="2024-05-19T23:23:15.174" v="2888"/>
          <ac:cxnSpMkLst>
            <pc:docMk/>
            <pc:sldMk cId="3065619269" sldId="974"/>
            <ac:cxnSpMk id="24" creationId="{B2D78A70-D5F8-60DC-4B1D-70404FBB5952}"/>
          </ac:cxnSpMkLst>
        </pc:cxnChg>
        <pc:cxnChg chg="mod">
          <ac:chgData name="Phillip Kaufman" userId="c001b2a046940d7c" providerId="LiveId" clId="{5CB25B10-5B1C-4017-B167-ED3104435743}" dt="2024-05-19T23:23:15.174" v="2888"/>
          <ac:cxnSpMkLst>
            <pc:docMk/>
            <pc:sldMk cId="3065619269" sldId="974"/>
            <ac:cxnSpMk id="25" creationId="{2E917134-9458-5437-31B9-8707C839CA6C}"/>
          </ac:cxnSpMkLst>
        </pc:cxnChg>
        <pc:cxnChg chg="mod">
          <ac:chgData name="Phillip Kaufman" userId="c001b2a046940d7c" providerId="LiveId" clId="{5CB25B10-5B1C-4017-B167-ED3104435743}" dt="2024-05-19T23:23:15.174" v="2888"/>
          <ac:cxnSpMkLst>
            <pc:docMk/>
            <pc:sldMk cId="3065619269" sldId="974"/>
            <ac:cxnSpMk id="26" creationId="{F9FA7783-8F85-C66F-D06B-756A3DDB6AF6}"/>
          </ac:cxnSpMkLst>
        </pc:cxnChg>
        <pc:cxnChg chg="mod">
          <ac:chgData name="Phillip Kaufman" userId="c001b2a046940d7c" providerId="LiveId" clId="{5CB25B10-5B1C-4017-B167-ED3104435743}" dt="2024-05-19T23:23:15.174" v="2888"/>
          <ac:cxnSpMkLst>
            <pc:docMk/>
            <pc:sldMk cId="3065619269" sldId="974"/>
            <ac:cxnSpMk id="27" creationId="{C3E920C7-D6FF-18BC-E456-ABC4ED2928DC}"/>
          </ac:cxnSpMkLst>
        </pc:cxnChg>
        <pc:cxnChg chg="mod">
          <ac:chgData name="Phillip Kaufman" userId="c001b2a046940d7c" providerId="LiveId" clId="{5CB25B10-5B1C-4017-B167-ED3104435743}" dt="2024-05-19T23:23:15.174" v="2888"/>
          <ac:cxnSpMkLst>
            <pc:docMk/>
            <pc:sldMk cId="3065619269" sldId="974"/>
            <ac:cxnSpMk id="28" creationId="{160CA851-934B-E62E-D54C-7612D0C4C633}"/>
          </ac:cxnSpMkLst>
        </pc:cxnChg>
        <pc:cxnChg chg="mod">
          <ac:chgData name="Phillip Kaufman" userId="c001b2a046940d7c" providerId="LiveId" clId="{5CB25B10-5B1C-4017-B167-ED3104435743}" dt="2024-05-19T23:23:15.174" v="2888"/>
          <ac:cxnSpMkLst>
            <pc:docMk/>
            <pc:sldMk cId="3065619269" sldId="974"/>
            <ac:cxnSpMk id="29" creationId="{C06F2E4D-E740-566E-6CC6-001330BE7935}"/>
          </ac:cxnSpMkLst>
        </pc:cxnChg>
        <pc:cxnChg chg="mod">
          <ac:chgData name="Phillip Kaufman" userId="c001b2a046940d7c" providerId="LiveId" clId="{5CB25B10-5B1C-4017-B167-ED3104435743}" dt="2024-05-19T23:23:15.174" v="2888"/>
          <ac:cxnSpMkLst>
            <pc:docMk/>
            <pc:sldMk cId="3065619269" sldId="974"/>
            <ac:cxnSpMk id="30" creationId="{7EF26A61-D320-7F08-7F31-C734C599C9DD}"/>
          </ac:cxnSpMkLst>
        </pc:cxnChg>
        <pc:cxnChg chg="mod">
          <ac:chgData name="Phillip Kaufman" userId="c001b2a046940d7c" providerId="LiveId" clId="{5CB25B10-5B1C-4017-B167-ED3104435743}" dt="2024-05-19T23:23:15.174" v="2888"/>
          <ac:cxnSpMkLst>
            <pc:docMk/>
            <pc:sldMk cId="3065619269" sldId="974"/>
            <ac:cxnSpMk id="31" creationId="{DBEE6480-42D8-3ECB-16E6-91D039A52ED8}"/>
          </ac:cxnSpMkLst>
        </pc:cxnChg>
        <pc:cxnChg chg="mod">
          <ac:chgData name="Phillip Kaufman" userId="c001b2a046940d7c" providerId="LiveId" clId="{5CB25B10-5B1C-4017-B167-ED3104435743}" dt="2024-05-19T23:23:15.174" v="2888"/>
          <ac:cxnSpMkLst>
            <pc:docMk/>
            <pc:sldMk cId="3065619269" sldId="974"/>
            <ac:cxnSpMk id="32" creationId="{12AB5712-2230-9464-D5E0-948A1BB7712B}"/>
          </ac:cxnSpMkLst>
        </pc:cxnChg>
        <pc:cxnChg chg="mod">
          <ac:chgData name="Phillip Kaufman" userId="c001b2a046940d7c" providerId="LiveId" clId="{5CB25B10-5B1C-4017-B167-ED3104435743}" dt="2024-05-19T23:23:15.174" v="2888"/>
          <ac:cxnSpMkLst>
            <pc:docMk/>
            <pc:sldMk cId="3065619269" sldId="974"/>
            <ac:cxnSpMk id="34" creationId="{3418D28E-97A6-F67F-62B3-4DA0E0ED629C}"/>
          </ac:cxnSpMkLst>
        </pc:cxnChg>
        <pc:cxnChg chg="mod">
          <ac:chgData name="Phillip Kaufman" userId="c001b2a046940d7c" providerId="LiveId" clId="{5CB25B10-5B1C-4017-B167-ED3104435743}" dt="2024-05-19T23:23:15.174" v="2888"/>
          <ac:cxnSpMkLst>
            <pc:docMk/>
            <pc:sldMk cId="3065619269" sldId="974"/>
            <ac:cxnSpMk id="35" creationId="{5BCD1E7B-58DB-14BA-D664-0074711212DF}"/>
          </ac:cxnSpMkLst>
        </pc:cxnChg>
        <pc:cxnChg chg="mod">
          <ac:chgData name="Phillip Kaufman" userId="c001b2a046940d7c" providerId="LiveId" clId="{5CB25B10-5B1C-4017-B167-ED3104435743}" dt="2024-05-19T23:23:15.174" v="2888"/>
          <ac:cxnSpMkLst>
            <pc:docMk/>
            <pc:sldMk cId="3065619269" sldId="974"/>
            <ac:cxnSpMk id="36" creationId="{938B56EB-9890-1CA7-F08B-0E99E319212D}"/>
          </ac:cxnSpMkLst>
        </pc:cxnChg>
        <pc:cxnChg chg="mod">
          <ac:chgData name="Phillip Kaufman" userId="c001b2a046940d7c" providerId="LiveId" clId="{5CB25B10-5B1C-4017-B167-ED3104435743}" dt="2024-05-19T23:23:15.174" v="2888"/>
          <ac:cxnSpMkLst>
            <pc:docMk/>
            <pc:sldMk cId="3065619269" sldId="974"/>
            <ac:cxnSpMk id="39" creationId="{62D60902-6D10-8A93-6710-48A57EC0C018}"/>
          </ac:cxnSpMkLst>
        </pc:cxnChg>
        <pc:cxnChg chg="mod">
          <ac:chgData name="Phillip Kaufman" userId="c001b2a046940d7c" providerId="LiveId" clId="{5CB25B10-5B1C-4017-B167-ED3104435743}" dt="2024-05-19T23:23:15.174" v="2888"/>
          <ac:cxnSpMkLst>
            <pc:docMk/>
            <pc:sldMk cId="3065619269" sldId="974"/>
            <ac:cxnSpMk id="40" creationId="{2D207BCE-9FEA-6D3B-B98F-67504895FB00}"/>
          </ac:cxnSpMkLst>
        </pc:cxnChg>
        <pc:cxnChg chg="mod">
          <ac:chgData name="Phillip Kaufman" userId="c001b2a046940d7c" providerId="LiveId" clId="{5CB25B10-5B1C-4017-B167-ED3104435743}" dt="2024-05-19T23:23:15.174" v="2888"/>
          <ac:cxnSpMkLst>
            <pc:docMk/>
            <pc:sldMk cId="3065619269" sldId="974"/>
            <ac:cxnSpMk id="42" creationId="{F8461A7D-4499-0F52-9B0E-E942E928DBF1}"/>
          </ac:cxnSpMkLst>
        </pc:cxnChg>
        <pc:cxnChg chg="mod">
          <ac:chgData name="Phillip Kaufman" userId="c001b2a046940d7c" providerId="LiveId" clId="{5CB25B10-5B1C-4017-B167-ED3104435743}" dt="2024-05-19T23:23:15.174" v="2888"/>
          <ac:cxnSpMkLst>
            <pc:docMk/>
            <pc:sldMk cId="3065619269" sldId="974"/>
            <ac:cxnSpMk id="43" creationId="{6A863625-10D7-BBA5-9F71-E728C7E7FA1C}"/>
          </ac:cxnSpMkLst>
        </pc:cxnChg>
        <pc:cxnChg chg="mod">
          <ac:chgData name="Phillip Kaufman" userId="c001b2a046940d7c" providerId="LiveId" clId="{5CB25B10-5B1C-4017-B167-ED3104435743}" dt="2024-05-19T23:23:15.174" v="2888"/>
          <ac:cxnSpMkLst>
            <pc:docMk/>
            <pc:sldMk cId="3065619269" sldId="974"/>
            <ac:cxnSpMk id="44" creationId="{25DEFE22-188F-6565-BD49-E8BC39B604C2}"/>
          </ac:cxnSpMkLst>
        </pc:cxnChg>
        <pc:cxnChg chg="mod">
          <ac:chgData name="Phillip Kaufman" userId="c001b2a046940d7c" providerId="LiveId" clId="{5CB25B10-5B1C-4017-B167-ED3104435743}" dt="2024-05-19T23:23:15.174" v="2888"/>
          <ac:cxnSpMkLst>
            <pc:docMk/>
            <pc:sldMk cId="3065619269" sldId="974"/>
            <ac:cxnSpMk id="45" creationId="{F1C6650C-A8CC-BEC1-C205-DCF2A33CD189}"/>
          </ac:cxnSpMkLst>
        </pc:cxnChg>
        <pc:cxnChg chg="mod">
          <ac:chgData name="Phillip Kaufman" userId="c001b2a046940d7c" providerId="LiveId" clId="{5CB25B10-5B1C-4017-B167-ED3104435743}" dt="2024-05-19T23:23:15.174" v="2888"/>
          <ac:cxnSpMkLst>
            <pc:docMk/>
            <pc:sldMk cId="3065619269" sldId="974"/>
            <ac:cxnSpMk id="46" creationId="{A357D8A8-37B0-41D0-5E71-DF4126D7FFDD}"/>
          </ac:cxnSpMkLst>
        </pc:cxnChg>
        <pc:cxnChg chg="mod">
          <ac:chgData name="Phillip Kaufman" userId="c001b2a046940d7c" providerId="LiveId" clId="{5CB25B10-5B1C-4017-B167-ED3104435743}" dt="2024-05-19T23:23:15.174" v="2888"/>
          <ac:cxnSpMkLst>
            <pc:docMk/>
            <pc:sldMk cId="3065619269" sldId="974"/>
            <ac:cxnSpMk id="47" creationId="{CEB19CEB-575D-3BBA-9856-314775E1678A}"/>
          </ac:cxnSpMkLst>
        </pc:cxnChg>
        <pc:cxnChg chg="mod">
          <ac:chgData name="Phillip Kaufman" userId="c001b2a046940d7c" providerId="LiveId" clId="{5CB25B10-5B1C-4017-B167-ED3104435743}" dt="2024-05-19T23:23:15.174" v="2888"/>
          <ac:cxnSpMkLst>
            <pc:docMk/>
            <pc:sldMk cId="3065619269" sldId="974"/>
            <ac:cxnSpMk id="48" creationId="{A684DAEF-FABE-1EC5-AE83-70D4E59F4D3F}"/>
          </ac:cxnSpMkLst>
        </pc:cxnChg>
        <pc:cxnChg chg="mod">
          <ac:chgData name="Phillip Kaufman" userId="c001b2a046940d7c" providerId="LiveId" clId="{5CB25B10-5B1C-4017-B167-ED3104435743}" dt="2024-05-19T23:23:15.174" v="2888"/>
          <ac:cxnSpMkLst>
            <pc:docMk/>
            <pc:sldMk cId="3065619269" sldId="974"/>
            <ac:cxnSpMk id="49" creationId="{233DB97A-BF5D-7C07-B4E2-E35F991D36DF}"/>
          </ac:cxnSpMkLst>
        </pc:cxnChg>
        <pc:cxnChg chg="mod">
          <ac:chgData name="Phillip Kaufman" userId="c001b2a046940d7c" providerId="LiveId" clId="{5CB25B10-5B1C-4017-B167-ED3104435743}" dt="2024-05-19T23:23:15.174" v="2888"/>
          <ac:cxnSpMkLst>
            <pc:docMk/>
            <pc:sldMk cId="3065619269" sldId="974"/>
            <ac:cxnSpMk id="50" creationId="{B990E94D-C172-7CF9-824A-25B8BA4509F2}"/>
          </ac:cxnSpMkLst>
        </pc:cxnChg>
        <pc:cxnChg chg="mod">
          <ac:chgData name="Phillip Kaufman" userId="c001b2a046940d7c" providerId="LiveId" clId="{5CB25B10-5B1C-4017-B167-ED3104435743}" dt="2024-05-19T23:23:15.174" v="2888"/>
          <ac:cxnSpMkLst>
            <pc:docMk/>
            <pc:sldMk cId="3065619269" sldId="974"/>
            <ac:cxnSpMk id="51" creationId="{000F29A3-343B-721E-2CE1-D3791FFD563B}"/>
          </ac:cxnSpMkLst>
        </pc:cxnChg>
        <pc:cxnChg chg="mod">
          <ac:chgData name="Phillip Kaufman" userId="c001b2a046940d7c" providerId="LiveId" clId="{5CB25B10-5B1C-4017-B167-ED3104435743}" dt="2024-05-19T23:23:15.174" v="2888"/>
          <ac:cxnSpMkLst>
            <pc:docMk/>
            <pc:sldMk cId="3065619269" sldId="974"/>
            <ac:cxnSpMk id="52" creationId="{F0605F9B-32D4-149D-71D7-A314142E8A93}"/>
          </ac:cxnSpMkLst>
        </pc:cxnChg>
        <pc:cxnChg chg="mod">
          <ac:chgData name="Phillip Kaufman" userId="c001b2a046940d7c" providerId="LiveId" clId="{5CB25B10-5B1C-4017-B167-ED3104435743}" dt="2024-05-19T23:23:15.174" v="2888"/>
          <ac:cxnSpMkLst>
            <pc:docMk/>
            <pc:sldMk cId="3065619269" sldId="974"/>
            <ac:cxnSpMk id="53" creationId="{32F45C73-AECE-B1CD-BF3A-FD449E671C4C}"/>
          </ac:cxnSpMkLst>
        </pc:cxnChg>
        <pc:cxnChg chg="mod">
          <ac:chgData name="Phillip Kaufman" userId="c001b2a046940d7c" providerId="LiveId" clId="{5CB25B10-5B1C-4017-B167-ED3104435743}" dt="2024-05-19T23:23:15.174" v="2888"/>
          <ac:cxnSpMkLst>
            <pc:docMk/>
            <pc:sldMk cId="3065619269" sldId="974"/>
            <ac:cxnSpMk id="54" creationId="{69E5B7B1-6573-641B-D1CC-389447F9A81E}"/>
          </ac:cxnSpMkLst>
        </pc:cxnChg>
        <pc:cxnChg chg="mod">
          <ac:chgData name="Phillip Kaufman" userId="c001b2a046940d7c" providerId="LiveId" clId="{5CB25B10-5B1C-4017-B167-ED3104435743}" dt="2024-05-19T23:23:15.174" v="2888"/>
          <ac:cxnSpMkLst>
            <pc:docMk/>
            <pc:sldMk cId="3065619269" sldId="974"/>
            <ac:cxnSpMk id="55" creationId="{B8DFD7D4-2A36-95C7-A1DC-7062297ADA34}"/>
          </ac:cxnSpMkLst>
        </pc:cxnChg>
        <pc:cxnChg chg="mod">
          <ac:chgData name="Phillip Kaufman" userId="c001b2a046940d7c" providerId="LiveId" clId="{5CB25B10-5B1C-4017-B167-ED3104435743}" dt="2024-05-19T23:23:15.174" v="2888"/>
          <ac:cxnSpMkLst>
            <pc:docMk/>
            <pc:sldMk cId="3065619269" sldId="974"/>
            <ac:cxnSpMk id="56" creationId="{9C3A7DC7-769A-7639-D0A3-9F781207677D}"/>
          </ac:cxnSpMkLst>
        </pc:cxnChg>
        <pc:cxnChg chg="mod">
          <ac:chgData name="Phillip Kaufman" userId="c001b2a046940d7c" providerId="LiveId" clId="{5CB25B10-5B1C-4017-B167-ED3104435743}" dt="2024-05-19T23:23:15.174" v="2888"/>
          <ac:cxnSpMkLst>
            <pc:docMk/>
            <pc:sldMk cId="3065619269" sldId="974"/>
            <ac:cxnSpMk id="57" creationId="{56CE689E-9F5A-76DD-4A3E-7A5EE1609DD9}"/>
          </ac:cxnSpMkLst>
        </pc:cxnChg>
        <pc:cxnChg chg="mod">
          <ac:chgData name="Phillip Kaufman" userId="c001b2a046940d7c" providerId="LiveId" clId="{5CB25B10-5B1C-4017-B167-ED3104435743}" dt="2024-05-19T23:23:15.174" v="2888"/>
          <ac:cxnSpMkLst>
            <pc:docMk/>
            <pc:sldMk cId="3065619269" sldId="974"/>
            <ac:cxnSpMk id="58" creationId="{FF906E83-4CC2-7A82-3341-AC68713FA34F}"/>
          </ac:cxnSpMkLst>
        </pc:cxnChg>
        <pc:cxnChg chg="mod">
          <ac:chgData name="Phillip Kaufman" userId="c001b2a046940d7c" providerId="LiveId" clId="{5CB25B10-5B1C-4017-B167-ED3104435743}" dt="2024-05-19T23:23:15.174" v="2888"/>
          <ac:cxnSpMkLst>
            <pc:docMk/>
            <pc:sldMk cId="3065619269" sldId="974"/>
            <ac:cxnSpMk id="62" creationId="{9A4F1E15-A469-68EA-CAB0-CF9614AA4836}"/>
          </ac:cxnSpMkLst>
        </pc:cxnChg>
        <pc:cxnChg chg="mod">
          <ac:chgData name="Phillip Kaufman" userId="c001b2a046940d7c" providerId="LiveId" clId="{5CB25B10-5B1C-4017-B167-ED3104435743}" dt="2024-05-19T23:23:15.174" v="2888"/>
          <ac:cxnSpMkLst>
            <pc:docMk/>
            <pc:sldMk cId="3065619269" sldId="974"/>
            <ac:cxnSpMk id="63" creationId="{45E23DED-FFFC-08E2-3A7B-E8390E174AD7}"/>
          </ac:cxnSpMkLst>
        </pc:cxnChg>
        <pc:cxnChg chg="mod">
          <ac:chgData name="Phillip Kaufman" userId="c001b2a046940d7c" providerId="LiveId" clId="{5CB25B10-5B1C-4017-B167-ED3104435743}" dt="2024-05-20T00:24:20.038" v="3405" actId="165"/>
          <ac:cxnSpMkLst>
            <pc:docMk/>
            <pc:sldMk cId="3065619269" sldId="974"/>
            <ac:cxnSpMk id="64" creationId="{B8342CD6-2E3E-8C85-DE2F-498C6320428F}"/>
          </ac:cxnSpMkLst>
        </pc:cxnChg>
        <pc:cxnChg chg="mod">
          <ac:chgData name="Phillip Kaufman" userId="c001b2a046940d7c" providerId="LiveId" clId="{5CB25B10-5B1C-4017-B167-ED3104435743}" dt="2024-05-20T00:24:20.038" v="3405" actId="165"/>
          <ac:cxnSpMkLst>
            <pc:docMk/>
            <pc:sldMk cId="3065619269" sldId="974"/>
            <ac:cxnSpMk id="65" creationId="{FE583347-1811-BEDC-1A3B-F9767E140560}"/>
          </ac:cxnSpMkLst>
        </pc:cxnChg>
        <pc:cxnChg chg="mod">
          <ac:chgData name="Phillip Kaufman" userId="c001b2a046940d7c" providerId="LiveId" clId="{5CB25B10-5B1C-4017-B167-ED3104435743}" dt="2024-05-20T00:24:20.038" v="3405" actId="165"/>
          <ac:cxnSpMkLst>
            <pc:docMk/>
            <pc:sldMk cId="3065619269" sldId="974"/>
            <ac:cxnSpMk id="66" creationId="{5B30AB7A-773D-1323-DE3F-263A24758C23}"/>
          </ac:cxnSpMkLst>
        </pc:cxnChg>
        <pc:cxnChg chg="mod">
          <ac:chgData name="Phillip Kaufman" userId="c001b2a046940d7c" providerId="LiveId" clId="{5CB25B10-5B1C-4017-B167-ED3104435743}" dt="2024-05-20T00:24:20.038" v="3405" actId="165"/>
          <ac:cxnSpMkLst>
            <pc:docMk/>
            <pc:sldMk cId="3065619269" sldId="974"/>
            <ac:cxnSpMk id="67" creationId="{B2B0D0DF-14F6-7CA7-D219-686E07826E57}"/>
          </ac:cxnSpMkLst>
        </pc:cxnChg>
        <pc:cxnChg chg="mod">
          <ac:chgData name="Phillip Kaufman" userId="c001b2a046940d7c" providerId="LiveId" clId="{5CB25B10-5B1C-4017-B167-ED3104435743}" dt="2024-05-20T00:24:20.038" v="3405" actId="165"/>
          <ac:cxnSpMkLst>
            <pc:docMk/>
            <pc:sldMk cId="3065619269" sldId="974"/>
            <ac:cxnSpMk id="68" creationId="{3E8BBF0E-5D98-481D-5CDC-4A14F8BF809A}"/>
          </ac:cxnSpMkLst>
        </pc:cxnChg>
        <pc:cxnChg chg="mod">
          <ac:chgData name="Phillip Kaufman" userId="c001b2a046940d7c" providerId="LiveId" clId="{5CB25B10-5B1C-4017-B167-ED3104435743}" dt="2024-05-20T00:24:20.038" v="3405" actId="165"/>
          <ac:cxnSpMkLst>
            <pc:docMk/>
            <pc:sldMk cId="3065619269" sldId="974"/>
            <ac:cxnSpMk id="69" creationId="{873D15E8-2DB3-4BD4-ABAD-2593E6174B25}"/>
          </ac:cxnSpMkLst>
        </pc:cxnChg>
        <pc:cxnChg chg="mod">
          <ac:chgData name="Phillip Kaufman" userId="c001b2a046940d7c" providerId="LiveId" clId="{5CB25B10-5B1C-4017-B167-ED3104435743}" dt="2024-05-20T00:24:20.038" v="3405" actId="165"/>
          <ac:cxnSpMkLst>
            <pc:docMk/>
            <pc:sldMk cId="3065619269" sldId="974"/>
            <ac:cxnSpMk id="76" creationId="{54C8E55E-953B-A728-43AA-29B0577C3997}"/>
          </ac:cxnSpMkLst>
        </pc:cxnChg>
        <pc:cxnChg chg="mod">
          <ac:chgData name="Phillip Kaufman" userId="c001b2a046940d7c" providerId="LiveId" clId="{5CB25B10-5B1C-4017-B167-ED3104435743}" dt="2024-05-20T00:24:20.038" v="3405" actId="165"/>
          <ac:cxnSpMkLst>
            <pc:docMk/>
            <pc:sldMk cId="3065619269" sldId="974"/>
            <ac:cxnSpMk id="77" creationId="{56CCD349-203B-6F9F-A809-0276F2B8EC86}"/>
          </ac:cxnSpMkLst>
        </pc:cxnChg>
        <pc:cxnChg chg="mod">
          <ac:chgData name="Phillip Kaufman" userId="c001b2a046940d7c" providerId="LiveId" clId="{5CB25B10-5B1C-4017-B167-ED3104435743}" dt="2024-05-20T00:24:20.038" v="3405" actId="165"/>
          <ac:cxnSpMkLst>
            <pc:docMk/>
            <pc:sldMk cId="3065619269" sldId="974"/>
            <ac:cxnSpMk id="79" creationId="{9BE675C9-89D1-ACA3-EF3C-61829A0C6ADC}"/>
          </ac:cxnSpMkLst>
        </pc:cxnChg>
        <pc:cxnChg chg="mod">
          <ac:chgData name="Phillip Kaufman" userId="c001b2a046940d7c" providerId="LiveId" clId="{5CB25B10-5B1C-4017-B167-ED3104435743}" dt="2024-05-20T00:24:20.038" v="3405" actId="165"/>
          <ac:cxnSpMkLst>
            <pc:docMk/>
            <pc:sldMk cId="3065619269" sldId="974"/>
            <ac:cxnSpMk id="80" creationId="{ACE21514-9060-F5D8-C7D1-4FA86400AE95}"/>
          </ac:cxnSpMkLst>
        </pc:cxnChg>
        <pc:cxnChg chg="mod">
          <ac:chgData name="Phillip Kaufman" userId="c001b2a046940d7c" providerId="LiveId" clId="{5CB25B10-5B1C-4017-B167-ED3104435743}" dt="2024-05-20T00:24:20.038" v="3405" actId="165"/>
          <ac:cxnSpMkLst>
            <pc:docMk/>
            <pc:sldMk cId="3065619269" sldId="974"/>
            <ac:cxnSpMk id="81" creationId="{A22A87E9-B47D-CA1B-EC36-276AB6C818B0}"/>
          </ac:cxnSpMkLst>
        </pc:cxnChg>
        <pc:cxnChg chg="mod">
          <ac:chgData name="Phillip Kaufman" userId="c001b2a046940d7c" providerId="LiveId" clId="{5CB25B10-5B1C-4017-B167-ED3104435743}" dt="2024-05-20T00:24:20.038" v="3405" actId="165"/>
          <ac:cxnSpMkLst>
            <pc:docMk/>
            <pc:sldMk cId="3065619269" sldId="974"/>
            <ac:cxnSpMk id="82" creationId="{8BE93428-7115-5392-71ED-F1440F79BCE0}"/>
          </ac:cxnSpMkLst>
        </pc:cxnChg>
        <pc:cxnChg chg="mod">
          <ac:chgData name="Phillip Kaufman" userId="c001b2a046940d7c" providerId="LiveId" clId="{5CB25B10-5B1C-4017-B167-ED3104435743}" dt="2024-05-20T00:24:20.038" v="3405" actId="165"/>
          <ac:cxnSpMkLst>
            <pc:docMk/>
            <pc:sldMk cId="3065619269" sldId="974"/>
            <ac:cxnSpMk id="83" creationId="{4D64FE7C-93A1-680A-6898-2DB0B22B6425}"/>
          </ac:cxnSpMkLst>
        </pc:cxnChg>
        <pc:cxnChg chg="mod">
          <ac:chgData name="Phillip Kaufman" userId="c001b2a046940d7c" providerId="LiveId" clId="{5CB25B10-5B1C-4017-B167-ED3104435743}" dt="2024-05-20T00:24:20.038" v="3405" actId="165"/>
          <ac:cxnSpMkLst>
            <pc:docMk/>
            <pc:sldMk cId="3065619269" sldId="974"/>
            <ac:cxnSpMk id="84" creationId="{FEFD6DC0-77B4-3D06-2E97-83752536988C}"/>
          </ac:cxnSpMkLst>
        </pc:cxnChg>
        <pc:cxnChg chg="mod">
          <ac:chgData name="Phillip Kaufman" userId="c001b2a046940d7c" providerId="LiveId" clId="{5CB25B10-5B1C-4017-B167-ED3104435743}" dt="2024-05-20T00:24:20.038" v="3405" actId="165"/>
          <ac:cxnSpMkLst>
            <pc:docMk/>
            <pc:sldMk cId="3065619269" sldId="974"/>
            <ac:cxnSpMk id="85" creationId="{4315B5D0-6F76-2E49-E97C-CF0A10FE0FD0}"/>
          </ac:cxnSpMkLst>
        </pc:cxnChg>
        <pc:cxnChg chg="mod">
          <ac:chgData name="Phillip Kaufman" userId="c001b2a046940d7c" providerId="LiveId" clId="{5CB25B10-5B1C-4017-B167-ED3104435743}" dt="2024-05-20T00:24:20.038" v="3405" actId="165"/>
          <ac:cxnSpMkLst>
            <pc:docMk/>
            <pc:sldMk cId="3065619269" sldId="974"/>
            <ac:cxnSpMk id="86" creationId="{17E76F80-FB1D-625E-3616-DC03B899EF2B}"/>
          </ac:cxnSpMkLst>
        </pc:cxnChg>
        <pc:cxnChg chg="mod">
          <ac:chgData name="Phillip Kaufman" userId="c001b2a046940d7c" providerId="LiveId" clId="{5CB25B10-5B1C-4017-B167-ED3104435743}" dt="2024-05-20T00:24:20.038" v="3405" actId="165"/>
          <ac:cxnSpMkLst>
            <pc:docMk/>
            <pc:sldMk cId="3065619269" sldId="974"/>
            <ac:cxnSpMk id="87" creationId="{B20B6E7C-6B50-8B6C-ACA5-779CA0752898}"/>
          </ac:cxnSpMkLst>
        </pc:cxnChg>
        <pc:cxnChg chg="mod">
          <ac:chgData name="Phillip Kaufman" userId="c001b2a046940d7c" providerId="LiveId" clId="{5CB25B10-5B1C-4017-B167-ED3104435743}" dt="2024-05-20T00:24:20.038" v="3405" actId="165"/>
          <ac:cxnSpMkLst>
            <pc:docMk/>
            <pc:sldMk cId="3065619269" sldId="974"/>
            <ac:cxnSpMk id="88" creationId="{D0D04CD6-A4D1-A81C-F867-B0B56B4F0602}"/>
          </ac:cxnSpMkLst>
        </pc:cxnChg>
        <pc:cxnChg chg="mod">
          <ac:chgData name="Phillip Kaufman" userId="c001b2a046940d7c" providerId="LiveId" clId="{5CB25B10-5B1C-4017-B167-ED3104435743}" dt="2024-05-20T00:24:20.038" v="3405" actId="165"/>
          <ac:cxnSpMkLst>
            <pc:docMk/>
            <pc:sldMk cId="3065619269" sldId="974"/>
            <ac:cxnSpMk id="89" creationId="{B88E505F-E609-ABEC-2B6B-97F3062306C8}"/>
          </ac:cxnSpMkLst>
        </pc:cxnChg>
        <pc:cxnChg chg="mod">
          <ac:chgData name="Phillip Kaufman" userId="c001b2a046940d7c" providerId="LiveId" clId="{5CB25B10-5B1C-4017-B167-ED3104435743}" dt="2024-05-20T00:24:20.038" v="3405" actId="165"/>
          <ac:cxnSpMkLst>
            <pc:docMk/>
            <pc:sldMk cId="3065619269" sldId="974"/>
            <ac:cxnSpMk id="90" creationId="{4513C779-E587-5883-8EBC-802ED4CFA7BF}"/>
          </ac:cxnSpMkLst>
        </pc:cxnChg>
        <pc:cxnChg chg="mod">
          <ac:chgData name="Phillip Kaufman" userId="c001b2a046940d7c" providerId="LiveId" clId="{5CB25B10-5B1C-4017-B167-ED3104435743}" dt="2024-05-20T00:24:20.038" v="3405" actId="165"/>
          <ac:cxnSpMkLst>
            <pc:docMk/>
            <pc:sldMk cId="3065619269" sldId="974"/>
            <ac:cxnSpMk id="91" creationId="{CE265321-4BD5-39A3-4E89-4E9E6F60B0B5}"/>
          </ac:cxnSpMkLst>
        </pc:cxnChg>
        <pc:cxnChg chg="mod">
          <ac:chgData name="Phillip Kaufman" userId="c001b2a046940d7c" providerId="LiveId" clId="{5CB25B10-5B1C-4017-B167-ED3104435743}" dt="2024-05-20T00:24:20.038" v="3405" actId="165"/>
          <ac:cxnSpMkLst>
            <pc:docMk/>
            <pc:sldMk cId="3065619269" sldId="974"/>
            <ac:cxnSpMk id="95" creationId="{EB620C02-EEE3-8AC8-0315-D495416F5003}"/>
          </ac:cxnSpMkLst>
        </pc:cxnChg>
        <pc:cxnChg chg="mod">
          <ac:chgData name="Phillip Kaufman" userId="c001b2a046940d7c" providerId="LiveId" clId="{5CB25B10-5B1C-4017-B167-ED3104435743}" dt="2024-05-20T00:24:20.038" v="3405" actId="165"/>
          <ac:cxnSpMkLst>
            <pc:docMk/>
            <pc:sldMk cId="3065619269" sldId="974"/>
            <ac:cxnSpMk id="96" creationId="{56801C7C-9977-B017-9E75-82B926181F6B}"/>
          </ac:cxnSpMkLst>
        </pc:cxnChg>
        <pc:cxnChg chg="mod">
          <ac:chgData name="Phillip Kaufman" userId="c001b2a046940d7c" providerId="LiveId" clId="{5CB25B10-5B1C-4017-B167-ED3104435743}" dt="2024-05-20T00:24:00.491" v="3398"/>
          <ac:cxnSpMkLst>
            <pc:docMk/>
            <pc:sldMk cId="3065619269" sldId="974"/>
            <ac:cxnSpMk id="103" creationId="{D306F2A4-19A1-5C46-50E2-1DBBA550BD3A}"/>
          </ac:cxnSpMkLst>
        </pc:cxnChg>
        <pc:cxnChg chg="mod">
          <ac:chgData name="Phillip Kaufman" userId="c001b2a046940d7c" providerId="LiveId" clId="{5CB25B10-5B1C-4017-B167-ED3104435743}" dt="2024-05-20T00:24:00.491" v="3398"/>
          <ac:cxnSpMkLst>
            <pc:docMk/>
            <pc:sldMk cId="3065619269" sldId="974"/>
            <ac:cxnSpMk id="104" creationId="{AE79C797-EE63-3B9A-7AAD-4641CF0BFF15}"/>
          </ac:cxnSpMkLst>
        </pc:cxnChg>
        <pc:cxnChg chg="mod">
          <ac:chgData name="Phillip Kaufman" userId="c001b2a046940d7c" providerId="LiveId" clId="{5CB25B10-5B1C-4017-B167-ED3104435743}" dt="2024-05-20T00:25:09.944" v="3418"/>
          <ac:cxnSpMkLst>
            <pc:docMk/>
            <pc:sldMk cId="3065619269" sldId="974"/>
            <ac:cxnSpMk id="112" creationId="{432F569E-E1CC-B44A-2254-DEF4805A7C1E}"/>
          </ac:cxnSpMkLst>
        </pc:cxnChg>
        <pc:cxnChg chg="mod">
          <ac:chgData name="Phillip Kaufman" userId="c001b2a046940d7c" providerId="LiveId" clId="{5CB25B10-5B1C-4017-B167-ED3104435743}" dt="2024-05-20T00:25:09.944" v="3418"/>
          <ac:cxnSpMkLst>
            <pc:docMk/>
            <pc:sldMk cId="3065619269" sldId="974"/>
            <ac:cxnSpMk id="113" creationId="{9F330E62-54B5-D77B-EDF1-5B3E86C87F70}"/>
          </ac:cxnSpMkLst>
        </pc:cxnChg>
        <pc:cxnChg chg="mod">
          <ac:chgData name="Phillip Kaufman" userId="c001b2a046940d7c" providerId="LiveId" clId="{5CB25B10-5B1C-4017-B167-ED3104435743}" dt="2024-05-20T00:33:20.867" v="3497" actId="14100"/>
          <ac:cxnSpMkLst>
            <pc:docMk/>
            <pc:sldMk cId="3065619269" sldId="974"/>
            <ac:cxnSpMk id="124" creationId="{7BFE01AA-112E-7EF0-152A-5CBC7C295E49}"/>
          </ac:cxnSpMkLst>
        </pc:cxnChg>
        <pc:cxnChg chg="mod">
          <ac:chgData name="Phillip Kaufman" userId="c001b2a046940d7c" providerId="LiveId" clId="{5CB25B10-5B1C-4017-B167-ED3104435743}" dt="2024-05-20T00:36:35.117" v="3568" actId="14100"/>
          <ac:cxnSpMkLst>
            <pc:docMk/>
            <pc:sldMk cId="3065619269" sldId="974"/>
            <ac:cxnSpMk id="125" creationId="{DE6E2B28-A45B-8F5E-A09D-FC59E65D1BDB}"/>
          </ac:cxnSpMkLst>
        </pc:cxnChg>
        <pc:cxnChg chg="mod">
          <ac:chgData name="Phillip Kaufman" userId="c001b2a046940d7c" providerId="LiveId" clId="{5CB25B10-5B1C-4017-B167-ED3104435743}" dt="2024-05-19T23:23:55.849" v="2905" actId="478"/>
          <ac:cxnSpMkLst>
            <pc:docMk/>
            <pc:sldMk cId="3065619269" sldId="974"/>
            <ac:cxnSpMk id="201" creationId="{4086517E-EF9E-1C05-396A-5F8896636660}"/>
          </ac:cxnSpMkLst>
        </pc:cxnChg>
        <pc:cxnChg chg="mod">
          <ac:chgData name="Phillip Kaufman" userId="c001b2a046940d7c" providerId="LiveId" clId="{5CB25B10-5B1C-4017-B167-ED3104435743}" dt="2024-05-20T00:25:00.842" v="3414" actId="165"/>
          <ac:cxnSpMkLst>
            <pc:docMk/>
            <pc:sldMk cId="3065619269" sldId="974"/>
            <ac:cxnSpMk id="204" creationId="{E0DC2C98-4507-3AB4-DEA0-DDCE3EEAFF15}"/>
          </ac:cxnSpMkLst>
        </pc:cxnChg>
        <pc:cxnChg chg="mod">
          <ac:chgData name="Phillip Kaufman" userId="c001b2a046940d7c" providerId="LiveId" clId="{5CB25B10-5B1C-4017-B167-ED3104435743}" dt="2024-05-20T00:25:00.842" v="3414" actId="165"/>
          <ac:cxnSpMkLst>
            <pc:docMk/>
            <pc:sldMk cId="3065619269" sldId="974"/>
            <ac:cxnSpMk id="205" creationId="{04A25962-BBED-47D9-7DF8-37F16D95D2C2}"/>
          </ac:cxnSpMkLst>
        </pc:cxnChg>
        <pc:cxnChg chg="mod">
          <ac:chgData name="Phillip Kaufman" userId="c001b2a046940d7c" providerId="LiveId" clId="{5CB25B10-5B1C-4017-B167-ED3104435743}" dt="2024-05-20T00:25:00.842" v="3414" actId="165"/>
          <ac:cxnSpMkLst>
            <pc:docMk/>
            <pc:sldMk cId="3065619269" sldId="974"/>
            <ac:cxnSpMk id="206" creationId="{3C5CCEE5-F12B-99A3-EA50-DE5A9D812413}"/>
          </ac:cxnSpMkLst>
        </pc:cxnChg>
        <pc:cxnChg chg="mod">
          <ac:chgData name="Phillip Kaufman" userId="c001b2a046940d7c" providerId="LiveId" clId="{5CB25B10-5B1C-4017-B167-ED3104435743}" dt="2024-05-20T00:25:00.842" v="3414" actId="165"/>
          <ac:cxnSpMkLst>
            <pc:docMk/>
            <pc:sldMk cId="3065619269" sldId="974"/>
            <ac:cxnSpMk id="207" creationId="{FB5C974B-6FA1-BC65-E46A-883401131A40}"/>
          </ac:cxnSpMkLst>
        </pc:cxnChg>
        <pc:cxnChg chg="mod">
          <ac:chgData name="Phillip Kaufman" userId="c001b2a046940d7c" providerId="LiveId" clId="{5CB25B10-5B1C-4017-B167-ED3104435743}" dt="2024-05-20T00:25:00.842" v="3414" actId="165"/>
          <ac:cxnSpMkLst>
            <pc:docMk/>
            <pc:sldMk cId="3065619269" sldId="974"/>
            <ac:cxnSpMk id="208" creationId="{FCF99D97-C72D-7563-F19B-A5C6F96EC047}"/>
          </ac:cxnSpMkLst>
        </pc:cxnChg>
        <pc:cxnChg chg="mod">
          <ac:chgData name="Phillip Kaufman" userId="c001b2a046940d7c" providerId="LiveId" clId="{5CB25B10-5B1C-4017-B167-ED3104435743}" dt="2024-05-20T00:25:00.842" v="3414" actId="165"/>
          <ac:cxnSpMkLst>
            <pc:docMk/>
            <pc:sldMk cId="3065619269" sldId="974"/>
            <ac:cxnSpMk id="209" creationId="{51EC8D62-3FD6-92C5-8E87-BE34F8C68DC4}"/>
          </ac:cxnSpMkLst>
        </pc:cxnChg>
        <pc:cxnChg chg="mod">
          <ac:chgData name="Phillip Kaufman" userId="c001b2a046940d7c" providerId="LiveId" clId="{5CB25B10-5B1C-4017-B167-ED3104435743}" dt="2024-05-20T00:25:00.842" v="3414" actId="165"/>
          <ac:cxnSpMkLst>
            <pc:docMk/>
            <pc:sldMk cId="3065619269" sldId="974"/>
            <ac:cxnSpMk id="210" creationId="{B8ED34C1-57C5-F2F9-24A2-0F71BC648385}"/>
          </ac:cxnSpMkLst>
        </pc:cxnChg>
        <pc:cxnChg chg="mod">
          <ac:chgData name="Phillip Kaufman" userId="c001b2a046940d7c" providerId="LiveId" clId="{5CB25B10-5B1C-4017-B167-ED3104435743}" dt="2024-05-20T00:25:00.842" v="3414" actId="165"/>
          <ac:cxnSpMkLst>
            <pc:docMk/>
            <pc:sldMk cId="3065619269" sldId="974"/>
            <ac:cxnSpMk id="211" creationId="{C5809A54-E655-6995-50BF-AA07A1987089}"/>
          </ac:cxnSpMkLst>
        </pc:cxnChg>
        <pc:cxnChg chg="mod">
          <ac:chgData name="Phillip Kaufman" userId="c001b2a046940d7c" providerId="LiveId" clId="{5CB25B10-5B1C-4017-B167-ED3104435743}" dt="2024-05-20T00:25:00.842" v="3414" actId="165"/>
          <ac:cxnSpMkLst>
            <pc:docMk/>
            <pc:sldMk cId="3065619269" sldId="974"/>
            <ac:cxnSpMk id="212" creationId="{E3AC7537-8D26-14F3-688A-6566321238CE}"/>
          </ac:cxnSpMkLst>
        </pc:cxnChg>
        <pc:cxnChg chg="mod">
          <ac:chgData name="Phillip Kaufman" userId="c001b2a046940d7c" providerId="LiveId" clId="{5CB25B10-5B1C-4017-B167-ED3104435743}" dt="2024-05-20T00:25:00.842" v="3414" actId="165"/>
          <ac:cxnSpMkLst>
            <pc:docMk/>
            <pc:sldMk cId="3065619269" sldId="974"/>
            <ac:cxnSpMk id="213" creationId="{24CAE603-D32C-14B8-5D0A-7EC983F5A2F0}"/>
          </ac:cxnSpMkLst>
        </pc:cxnChg>
        <pc:cxnChg chg="mod">
          <ac:chgData name="Phillip Kaufman" userId="c001b2a046940d7c" providerId="LiveId" clId="{5CB25B10-5B1C-4017-B167-ED3104435743}" dt="2024-05-20T00:25:00.842" v="3414" actId="165"/>
          <ac:cxnSpMkLst>
            <pc:docMk/>
            <pc:sldMk cId="3065619269" sldId="974"/>
            <ac:cxnSpMk id="214" creationId="{8535ED5D-83F6-A92E-2937-26660801BF1D}"/>
          </ac:cxnSpMkLst>
        </pc:cxnChg>
        <pc:cxnChg chg="mod">
          <ac:chgData name="Phillip Kaufman" userId="c001b2a046940d7c" providerId="LiveId" clId="{5CB25B10-5B1C-4017-B167-ED3104435743}" dt="2024-05-20T00:25:00.842" v="3414" actId="165"/>
          <ac:cxnSpMkLst>
            <pc:docMk/>
            <pc:sldMk cId="3065619269" sldId="974"/>
            <ac:cxnSpMk id="215" creationId="{5241EF4C-9A71-DE0E-C5F5-659F88E6B345}"/>
          </ac:cxnSpMkLst>
        </pc:cxnChg>
        <pc:cxnChg chg="mod">
          <ac:chgData name="Phillip Kaufman" userId="c001b2a046940d7c" providerId="LiveId" clId="{5CB25B10-5B1C-4017-B167-ED3104435743}" dt="2024-05-20T00:25:00.842" v="3414" actId="165"/>
          <ac:cxnSpMkLst>
            <pc:docMk/>
            <pc:sldMk cId="3065619269" sldId="974"/>
            <ac:cxnSpMk id="216" creationId="{32F923B8-22C4-6DCA-3E33-60D41A7EA58F}"/>
          </ac:cxnSpMkLst>
        </pc:cxnChg>
        <pc:cxnChg chg="mod">
          <ac:chgData name="Phillip Kaufman" userId="c001b2a046940d7c" providerId="LiveId" clId="{5CB25B10-5B1C-4017-B167-ED3104435743}" dt="2024-05-20T00:25:00.842" v="3414" actId="165"/>
          <ac:cxnSpMkLst>
            <pc:docMk/>
            <pc:sldMk cId="3065619269" sldId="974"/>
            <ac:cxnSpMk id="217" creationId="{938100B3-49F2-1ADC-5D3B-948A0456943F}"/>
          </ac:cxnSpMkLst>
        </pc:cxnChg>
        <pc:cxnChg chg="mod">
          <ac:chgData name="Phillip Kaufman" userId="c001b2a046940d7c" providerId="LiveId" clId="{5CB25B10-5B1C-4017-B167-ED3104435743}" dt="2024-05-20T00:25:00.842" v="3414" actId="165"/>
          <ac:cxnSpMkLst>
            <pc:docMk/>
            <pc:sldMk cId="3065619269" sldId="974"/>
            <ac:cxnSpMk id="218" creationId="{8B4D7658-2DC5-171C-F3D2-E2F694DB7E14}"/>
          </ac:cxnSpMkLst>
        </pc:cxnChg>
        <pc:cxnChg chg="mod">
          <ac:chgData name="Phillip Kaufman" userId="c001b2a046940d7c" providerId="LiveId" clId="{5CB25B10-5B1C-4017-B167-ED3104435743}" dt="2024-05-20T00:25:00.842" v="3414" actId="165"/>
          <ac:cxnSpMkLst>
            <pc:docMk/>
            <pc:sldMk cId="3065619269" sldId="974"/>
            <ac:cxnSpMk id="219" creationId="{8959C753-2B7E-D6F1-DC67-D636C5A93FBA}"/>
          </ac:cxnSpMkLst>
        </pc:cxnChg>
        <pc:cxnChg chg="mod">
          <ac:chgData name="Phillip Kaufman" userId="c001b2a046940d7c" providerId="LiveId" clId="{5CB25B10-5B1C-4017-B167-ED3104435743}" dt="2024-05-20T00:25:00.842" v="3414" actId="165"/>
          <ac:cxnSpMkLst>
            <pc:docMk/>
            <pc:sldMk cId="3065619269" sldId="974"/>
            <ac:cxnSpMk id="220" creationId="{EAC673E5-6B26-0DA9-5778-5BCE7113E255}"/>
          </ac:cxnSpMkLst>
        </pc:cxnChg>
        <pc:cxnChg chg="mod">
          <ac:chgData name="Phillip Kaufman" userId="c001b2a046940d7c" providerId="LiveId" clId="{5CB25B10-5B1C-4017-B167-ED3104435743}" dt="2024-05-20T00:25:00.842" v="3414" actId="165"/>
          <ac:cxnSpMkLst>
            <pc:docMk/>
            <pc:sldMk cId="3065619269" sldId="974"/>
            <ac:cxnSpMk id="221" creationId="{7275A68F-A276-4414-104A-F69246440F30}"/>
          </ac:cxnSpMkLst>
        </pc:cxnChg>
        <pc:cxnChg chg="mod">
          <ac:chgData name="Phillip Kaufman" userId="c001b2a046940d7c" providerId="LiveId" clId="{5CB25B10-5B1C-4017-B167-ED3104435743}" dt="2024-05-20T00:25:00.842" v="3414" actId="165"/>
          <ac:cxnSpMkLst>
            <pc:docMk/>
            <pc:sldMk cId="3065619269" sldId="974"/>
            <ac:cxnSpMk id="222" creationId="{4B6CDF55-A568-8C2C-C431-1196AB393F0A}"/>
          </ac:cxnSpMkLst>
        </pc:cxnChg>
        <pc:cxnChg chg="mod">
          <ac:chgData name="Phillip Kaufman" userId="c001b2a046940d7c" providerId="LiveId" clId="{5CB25B10-5B1C-4017-B167-ED3104435743}" dt="2024-05-20T00:25:00.842" v="3414" actId="165"/>
          <ac:cxnSpMkLst>
            <pc:docMk/>
            <pc:sldMk cId="3065619269" sldId="974"/>
            <ac:cxnSpMk id="223" creationId="{6D981ECE-88C9-1F7E-DBCD-8AFAAF2926EF}"/>
          </ac:cxnSpMkLst>
        </pc:cxnChg>
        <pc:cxnChg chg="mod">
          <ac:chgData name="Phillip Kaufman" userId="c001b2a046940d7c" providerId="LiveId" clId="{5CB25B10-5B1C-4017-B167-ED3104435743}" dt="2024-05-20T00:25:00.842" v="3414" actId="165"/>
          <ac:cxnSpMkLst>
            <pc:docMk/>
            <pc:sldMk cId="3065619269" sldId="974"/>
            <ac:cxnSpMk id="224" creationId="{004CBD9A-1604-617E-365B-1556F6486794}"/>
          </ac:cxnSpMkLst>
        </pc:cxnChg>
        <pc:cxnChg chg="mod">
          <ac:chgData name="Phillip Kaufman" userId="c001b2a046940d7c" providerId="LiveId" clId="{5CB25B10-5B1C-4017-B167-ED3104435743}" dt="2024-05-20T00:25:00.842" v="3414" actId="165"/>
          <ac:cxnSpMkLst>
            <pc:docMk/>
            <pc:sldMk cId="3065619269" sldId="974"/>
            <ac:cxnSpMk id="225" creationId="{1E96D156-70B4-A52B-36A8-5EE54FC3AFCC}"/>
          </ac:cxnSpMkLst>
        </pc:cxnChg>
        <pc:cxnChg chg="mod">
          <ac:chgData name="Phillip Kaufman" userId="c001b2a046940d7c" providerId="LiveId" clId="{5CB25B10-5B1C-4017-B167-ED3104435743}" dt="2024-05-20T00:25:00.842" v="3414" actId="165"/>
          <ac:cxnSpMkLst>
            <pc:docMk/>
            <pc:sldMk cId="3065619269" sldId="974"/>
            <ac:cxnSpMk id="226" creationId="{4C117DBE-E7C8-BC89-BDF8-24B31307D258}"/>
          </ac:cxnSpMkLst>
        </pc:cxnChg>
        <pc:cxnChg chg="mod">
          <ac:chgData name="Phillip Kaufman" userId="c001b2a046940d7c" providerId="LiveId" clId="{5CB25B10-5B1C-4017-B167-ED3104435743}" dt="2024-05-20T00:25:00.842" v="3414" actId="165"/>
          <ac:cxnSpMkLst>
            <pc:docMk/>
            <pc:sldMk cId="3065619269" sldId="974"/>
            <ac:cxnSpMk id="227" creationId="{6037F4BB-D70A-A4AB-FE9D-1393D4B6D09F}"/>
          </ac:cxnSpMkLst>
        </pc:cxnChg>
        <pc:cxnChg chg="mod">
          <ac:chgData name="Phillip Kaufman" userId="c001b2a046940d7c" providerId="LiveId" clId="{5CB25B10-5B1C-4017-B167-ED3104435743}" dt="2024-05-20T00:25:00.842" v="3414" actId="165"/>
          <ac:cxnSpMkLst>
            <pc:docMk/>
            <pc:sldMk cId="3065619269" sldId="974"/>
            <ac:cxnSpMk id="228" creationId="{CDF15A5F-6D30-B079-8946-7A55FDD479A0}"/>
          </ac:cxnSpMkLst>
        </pc:cxnChg>
        <pc:cxnChg chg="mod">
          <ac:chgData name="Phillip Kaufman" userId="c001b2a046940d7c" providerId="LiveId" clId="{5CB25B10-5B1C-4017-B167-ED3104435743}" dt="2024-05-20T00:25:00.842" v="3414" actId="165"/>
          <ac:cxnSpMkLst>
            <pc:docMk/>
            <pc:sldMk cId="3065619269" sldId="974"/>
            <ac:cxnSpMk id="229" creationId="{42AA545A-17EF-422A-7114-819FEE814B65}"/>
          </ac:cxnSpMkLst>
        </pc:cxnChg>
        <pc:cxnChg chg="mod">
          <ac:chgData name="Phillip Kaufman" userId="c001b2a046940d7c" providerId="LiveId" clId="{5CB25B10-5B1C-4017-B167-ED3104435743}" dt="2024-05-20T00:25:00.842" v="3414" actId="165"/>
          <ac:cxnSpMkLst>
            <pc:docMk/>
            <pc:sldMk cId="3065619269" sldId="974"/>
            <ac:cxnSpMk id="230" creationId="{F6EF9A71-0412-73B9-35CE-0A8ADC58BB39}"/>
          </ac:cxnSpMkLst>
        </pc:cxnChg>
        <pc:cxnChg chg="mod">
          <ac:chgData name="Phillip Kaufman" userId="c001b2a046940d7c" providerId="LiveId" clId="{5CB25B10-5B1C-4017-B167-ED3104435743}" dt="2024-05-20T00:25:00.842" v="3414" actId="165"/>
          <ac:cxnSpMkLst>
            <pc:docMk/>
            <pc:sldMk cId="3065619269" sldId="974"/>
            <ac:cxnSpMk id="231" creationId="{1ED323AC-EEA2-6344-5CD9-744448B3FDD4}"/>
          </ac:cxnSpMkLst>
        </pc:cxnChg>
        <pc:cxnChg chg="mod">
          <ac:chgData name="Phillip Kaufman" userId="c001b2a046940d7c" providerId="LiveId" clId="{5CB25B10-5B1C-4017-B167-ED3104435743}" dt="2024-05-20T00:25:00.842" v="3414" actId="165"/>
          <ac:cxnSpMkLst>
            <pc:docMk/>
            <pc:sldMk cId="3065619269" sldId="974"/>
            <ac:cxnSpMk id="232" creationId="{976011C8-8BA8-3513-FF68-DCF68834DC22}"/>
          </ac:cxnSpMkLst>
        </pc:cxnChg>
        <pc:cxnChg chg="mod">
          <ac:chgData name="Phillip Kaufman" userId="c001b2a046940d7c" providerId="LiveId" clId="{5CB25B10-5B1C-4017-B167-ED3104435743}" dt="2024-05-20T00:25:00.842" v="3414" actId="165"/>
          <ac:cxnSpMkLst>
            <pc:docMk/>
            <pc:sldMk cId="3065619269" sldId="974"/>
            <ac:cxnSpMk id="233" creationId="{2F4DA1FA-A75B-026D-8C04-75B7272F642B}"/>
          </ac:cxnSpMkLst>
        </pc:cxnChg>
        <pc:cxnChg chg="mod">
          <ac:chgData name="Phillip Kaufman" userId="c001b2a046940d7c" providerId="LiveId" clId="{5CB25B10-5B1C-4017-B167-ED3104435743}" dt="2024-05-20T00:25:00.842" v="3414" actId="165"/>
          <ac:cxnSpMkLst>
            <pc:docMk/>
            <pc:sldMk cId="3065619269" sldId="974"/>
            <ac:cxnSpMk id="234" creationId="{A6C36C63-76B4-A936-DFE1-E6774966B344}"/>
          </ac:cxnSpMkLst>
        </pc:cxnChg>
        <pc:cxnChg chg="mod">
          <ac:chgData name="Phillip Kaufman" userId="c001b2a046940d7c" providerId="LiveId" clId="{5CB25B10-5B1C-4017-B167-ED3104435743}" dt="2024-05-20T00:25:00.842" v="3414" actId="165"/>
          <ac:cxnSpMkLst>
            <pc:docMk/>
            <pc:sldMk cId="3065619269" sldId="974"/>
            <ac:cxnSpMk id="235" creationId="{A253C2CD-AA72-7DF0-D795-18C11D934678}"/>
          </ac:cxnSpMkLst>
        </pc:cxnChg>
        <pc:cxnChg chg="mod">
          <ac:chgData name="Phillip Kaufman" userId="c001b2a046940d7c" providerId="LiveId" clId="{5CB25B10-5B1C-4017-B167-ED3104435743}" dt="2024-05-20T00:25:00.842" v="3414" actId="165"/>
          <ac:cxnSpMkLst>
            <pc:docMk/>
            <pc:sldMk cId="3065619269" sldId="974"/>
            <ac:cxnSpMk id="239" creationId="{CA182733-48A1-9849-8EC5-F24622E8A51D}"/>
          </ac:cxnSpMkLst>
        </pc:cxnChg>
        <pc:cxnChg chg="mod">
          <ac:chgData name="Phillip Kaufman" userId="c001b2a046940d7c" providerId="LiveId" clId="{5CB25B10-5B1C-4017-B167-ED3104435743}" dt="2024-05-20T00:25:00.842" v="3414" actId="165"/>
          <ac:cxnSpMkLst>
            <pc:docMk/>
            <pc:sldMk cId="3065619269" sldId="974"/>
            <ac:cxnSpMk id="240" creationId="{8A89249E-37FC-B6E5-C32B-764FC85D895F}"/>
          </ac:cxnSpMkLst>
        </pc:cxnChg>
        <pc:cxnChg chg="mod">
          <ac:chgData name="Phillip Kaufman" userId="c001b2a046940d7c" providerId="LiveId" clId="{5CB25B10-5B1C-4017-B167-ED3104435743}" dt="2024-05-20T00:31:50.075" v="3484" actId="14100"/>
          <ac:cxnSpMkLst>
            <pc:docMk/>
            <pc:sldMk cId="3065619269" sldId="974"/>
            <ac:cxnSpMk id="247" creationId="{1F5F3A5C-9250-90CD-E03D-58C7CA091045}"/>
          </ac:cxnSpMkLst>
        </pc:cxnChg>
        <pc:cxnChg chg="mod">
          <ac:chgData name="Phillip Kaufman" userId="c001b2a046940d7c" providerId="LiveId" clId="{5CB25B10-5B1C-4017-B167-ED3104435743}" dt="2024-05-20T00:36:34.411" v="3561" actId="14100"/>
          <ac:cxnSpMkLst>
            <pc:docMk/>
            <pc:sldMk cId="3065619269" sldId="974"/>
            <ac:cxnSpMk id="248" creationId="{5BA7A91C-1EFC-F6BF-B307-6FC3A74ADD68}"/>
          </ac:cxnSpMkLst>
        </pc:cxnChg>
        <pc:cxnChg chg="mod">
          <ac:chgData name="Phillip Kaufman" userId="c001b2a046940d7c" providerId="LiveId" clId="{5CB25B10-5B1C-4017-B167-ED3104435743}" dt="2024-05-20T00:25:00.842" v="3414" actId="165"/>
          <ac:cxnSpMkLst>
            <pc:docMk/>
            <pc:sldMk cId="3065619269" sldId="974"/>
            <ac:cxnSpMk id="256" creationId="{432F569E-E1CC-B44A-2254-DEF4805A7C1E}"/>
          </ac:cxnSpMkLst>
        </pc:cxnChg>
        <pc:cxnChg chg="mod">
          <ac:chgData name="Phillip Kaufman" userId="c001b2a046940d7c" providerId="LiveId" clId="{5CB25B10-5B1C-4017-B167-ED3104435743}" dt="2024-05-20T00:25:00.842" v="3414" actId="165"/>
          <ac:cxnSpMkLst>
            <pc:docMk/>
            <pc:sldMk cId="3065619269" sldId="974"/>
            <ac:cxnSpMk id="257" creationId="{9F330E62-54B5-D77B-EDF1-5B3E86C87F70}"/>
          </ac:cxnSpMkLst>
        </pc:cxnChg>
        <pc:cxnChg chg="mod">
          <ac:chgData name="Phillip Kaufman" userId="c001b2a046940d7c" providerId="LiveId" clId="{5CB25B10-5B1C-4017-B167-ED3104435743}" dt="2024-05-19T23:23:17.486" v="2889"/>
          <ac:cxnSpMkLst>
            <pc:docMk/>
            <pc:sldMk cId="3065619269" sldId="974"/>
            <ac:cxnSpMk id="259" creationId="{7039B882-1696-EF76-A33D-4588A7C29FF4}"/>
          </ac:cxnSpMkLst>
        </pc:cxnChg>
        <pc:cxnChg chg="mod">
          <ac:chgData name="Phillip Kaufman" userId="c001b2a046940d7c" providerId="LiveId" clId="{5CB25B10-5B1C-4017-B167-ED3104435743}" dt="2024-05-19T23:23:17.486" v="2889"/>
          <ac:cxnSpMkLst>
            <pc:docMk/>
            <pc:sldMk cId="3065619269" sldId="974"/>
            <ac:cxnSpMk id="264" creationId="{86504F33-8D50-C066-19C8-CC09EF6F8AA0}"/>
          </ac:cxnSpMkLst>
        </pc:cxnChg>
        <pc:cxnChg chg="mod">
          <ac:chgData name="Phillip Kaufman" userId="c001b2a046940d7c" providerId="LiveId" clId="{5CB25B10-5B1C-4017-B167-ED3104435743}" dt="2024-05-19T23:23:17.486" v="2889"/>
          <ac:cxnSpMkLst>
            <pc:docMk/>
            <pc:sldMk cId="3065619269" sldId="974"/>
            <ac:cxnSpMk id="265" creationId="{0FC05534-CB6E-4FB3-92CE-C477A8C0EDD0}"/>
          </ac:cxnSpMkLst>
        </pc:cxnChg>
        <pc:cxnChg chg="mod">
          <ac:chgData name="Phillip Kaufman" userId="c001b2a046940d7c" providerId="LiveId" clId="{5CB25B10-5B1C-4017-B167-ED3104435743}" dt="2024-05-19T23:23:17.486" v="2889"/>
          <ac:cxnSpMkLst>
            <pc:docMk/>
            <pc:sldMk cId="3065619269" sldId="974"/>
            <ac:cxnSpMk id="266" creationId="{55A80B40-18F1-D897-9140-D75AE7C4EDFA}"/>
          </ac:cxnSpMkLst>
        </pc:cxnChg>
        <pc:cxnChg chg="mod">
          <ac:chgData name="Phillip Kaufman" userId="c001b2a046940d7c" providerId="LiveId" clId="{5CB25B10-5B1C-4017-B167-ED3104435743}" dt="2024-05-19T23:23:17.486" v="2889"/>
          <ac:cxnSpMkLst>
            <pc:docMk/>
            <pc:sldMk cId="3065619269" sldId="974"/>
            <ac:cxnSpMk id="267" creationId="{DAF7B70C-4076-228E-67EB-26E5F7F9C1E1}"/>
          </ac:cxnSpMkLst>
        </pc:cxnChg>
        <pc:cxnChg chg="mod">
          <ac:chgData name="Phillip Kaufman" userId="c001b2a046940d7c" providerId="LiveId" clId="{5CB25B10-5B1C-4017-B167-ED3104435743}" dt="2024-05-19T23:23:17.486" v="2889"/>
          <ac:cxnSpMkLst>
            <pc:docMk/>
            <pc:sldMk cId="3065619269" sldId="974"/>
            <ac:cxnSpMk id="268" creationId="{F259F500-5ADE-873E-A2DE-EDFA42169081}"/>
          </ac:cxnSpMkLst>
        </pc:cxnChg>
        <pc:cxnChg chg="mod">
          <ac:chgData name="Phillip Kaufman" userId="c001b2a046940d7c" providerId="LiveId" clId="{5CB25B10-5B1C-4017-B167-ED3104435743}" dt="2024-05-19T23:23:17.486" v="2889"/>
          <ac:cxnSpMkLst>
            <pc:docMk/>
            <pc:sldMk cId="3065619269" sldId="974"/>
            <ac:cxnSpMk id="269" creationId="{78AEF8C7-2581-4B6C-D307-E3846AAEEC9C}"/>
          </ac:cxnSpMkLst>
        </pc:cxnChg>
        <pc:cxnChg chg="mod">
          <ac:chgData name="Phillip Kaufman" userId="c001b2a046940d7c" providerId="LiveId" clId="{5CB25B10-5B1C-4017-B167-ED3104435743}" dt="2024-05-19T23:23:17.486" v="2889"/>
          <ac:cxnSpMkLst>
            <pc:docMk/>
            <pc:sldMk cId="3065619269" sldId="974"/>
            <ac:cxnSpMk id="270" creationId="{790B242E-6F8E-F29E-B50A-28E33A202982}"/>
          </ac:cxnSpMkLst>
        </pc:cxnChg>
        <pc:cxnChg chg="mod">
          <ac:chgData name="Phillip Kaufman" userId="c001b2a046940d7c" providerId="LiveId" clId="{5CB25B10-5B1C-4017-B167-ED3104435743}" dt="2024-05-19T23:23:17.486" v="2889"/>
          <ac:cxnSpMkLst>
            <pc:docMk/>
            <pc:sldMk cId="3065619269" sldId="974"/>
            <ac:cxnSpMk id="271" creationId="{5874F0A9-A7B3-F88C-F0B2-FCBCF9C91371}"/>
          </ac:cxnSpMkLst>
        </pc:cxnChg>
        <pc:cxnChg chg="mod">
          <ac:chgData name="Phillip Kaufman" userId="c001b2a046940d7c" providerId="LiveId" clId="{5CB25B10-5B1C-4017-B167-ED3104435743}" dt="2024-05-19T23:23:17.486" v="2889"/>
          <ac:cxnSpMkLst>
            <pc:docMk/>
            <pc:sldMk cId="3065619269" sldId="974"/>
            <ac:cxnSpMk id="272" creationId="{1A74E879-1BEE-DCC4-3CDE-FED8071EBE9A}"/>
          </ac:cxnSpMkLst>
        </pc:cxnChg>
        <pc:cxnChg chg="mod">
          <ac:chgData name="Phillip Kaufman" userId="c001b2a046940d7c" providerId="LiveId" clId="{5CB25B10-5B1C-4017-B167-ED3104435743}" dt="2024-05-19T23:23:17.486" v="2889"/>
          <ac:cxnSpMkLst>
            <pc:docMk/>
            <pc:sldMk cId="3065619269" sldId="974"/>
            <ac:cxnSpMk id="273" creationId="{0F264AC1-1F66-DC52-FBC2-5AE0E5B6763D}"/>
          </ac:cxnSpMkLst>
        </pc:cxnChg>
        <pc:cxnChg chg="mod">
          <ac:chgData name="Phillip Kaufman" userId="c001b2a046940d7c" providerId="LiveId" clId="{5CB25B10-5B1C-4017-B167-ED3104435743}" dt="2024-05-19T23:23:17.486" v="2889"/>
          <ac:cxnSpMkLst>
            <pc:docMk/>
            <pc:sldMk cId="3065619269" sldId="974"/>
            <ac:cxnSpMk id="274" creationId="{7BD5395E-30E9-7DC2-9008-3CAD6D1CF0D5}"/>
          </ac:cxnSpMkLst>
        </pc:cxnChg>
        <pc:cxnChg chg="mod">
          <ac:chgData name="Phillip Kaufman" userId="c001b2a046940d7c" providerId="LiveId" clId="{5CB25B10-5B1C-4017-B167-ED3104435743}" dt="2024-05-19T23:23:17.486" v="2889"/>
          <ac:cxnSpMkLst>
            <pc:docMk/>
            <pc:sldMk cId="3065619269" sldId="974"/>
            <ac:cxnSpMk id="275" creationId="{42EF6290-D0B4-A60D-7C6A-611E86B281AD}"/>
          </ac:cxnSpMkLst>
        </pc:cxnChg>
        <pc:cxnChg chg="mod">
          <ac:chgData name="Phillip Kaufman" userId="c001b2a046940d7c" providerId="LiveId" clId="{5CB25B10-5B1C-4017-B167-ED3104435743}" dt="2024-05-19T23:23:17.486" v="2889"/>
          <ac:cxnSpMkLst>
            <pc:docMk/>
            <pc:sldMk cId="3065619269" sldId="974"/>
            <ac:cxnSpMk id="276" creationId="{FA1ADACA-5159-ACD4-F652-31203C57EDEC}"/>
          </ac:cxnSpMkLst>
        </pc:cxnChg>
        <pc:cxnChg chg="mod">
          <ac:chgData name="Phillip Kaufman" userId="c001b2a046940d7c" providerId="LiveId" clId="{5CB25B10-5B1C-4017-B167-ED3104435743}" dt="2024-05-19T23:23:17.486" v="2889"/>
          <ac:cxnSpMkLst>
            <pc:docMk/>
            <pc:sldMk cId="3065619269" sldId="974"/>
            <ac:cxnSpMk id="277" creationId="{DAF6D17C-ECF1-16B0-8A62-1D1491883EBB}"/>
          </ac:cxnSpMkLst>
        </pc:cxnChg>
        <pc:cxnChg chg="mod">
          <ac:chgData name="Phillip Kaufman" userId="c001b2a046940d7c" providerId="LiveId" clId="{5CB25B10-5B1C-4017-B167-ED3104435743}" dt="2024-05-19T23:23:17.486" v="2889"/>
          <ac:cxnSpMkLst>
            <pc:docMk/>
            <pc:sldMk cId="3065619269" sldId="974"/>
            <ac:cxnSpMk id="278" creationId="{1238BB18-1A60-92C7-150C-702D4F8A3396}"/>
          </ac:cxnSpMkLst>
        </pc:cxnChg>
        <pc:cxnChg chg="mod">
          <ac:chgData name="Phillip Kaufman" userId="c001b2a046940d7c" providerId="LiveId" clId="{5CB25B10-5B1C-4017-B167-ED3104435743}" dt="2024-05-19T23:23:17.486" v="2889"/>
          <ac:cxnSpMkLst>
            <pc:docMk/>
            <pc:sldMk cId="3065619269" sldId="974"/>
            <ac:cxnSpMk id="279" creationId="{BF72DB32-6148-AFF9-A948-A1D12F1F8838}"/>
          </ac:cxnSpMkLst>
        </pc:cxnChg>
        <pc:cxnChg chg="mod">
          <ac:chgData name="Phillip Kaufman" userId="c001b2a046940d7c" providerId="LiveId" clId="{5CB25B10-5B1C-4017-B167-ED3104435743}" dt="2024-05-19T23:23:17.486" v="2889"/>
          <ac:cxnSpMkLst>
            <pc:docMk/>
            <pc:sldMk cId="3065619269" sldId="974"/>
            <ac:cxnSpMk id="280" creationId="{617A93AC-CF8B-712E-AED3-A32F72B76EEA}"/>
          </ac:cxnSpMkLst>
        </pc:cxnChg>
        <pc:cxnChg chg="mod">
          <ac:chgData name="Phillip Kaufman" userId="c001b2a046940d7c" providerId="LiveId" clId="{5CB25B10-5B1C-4017-B167-ED3104435743}" dt="2024-05-19T23:23:17.486" v="2889"/>
          <ac:cxnSpMkLst>
            <pc:docMk/>
            <pc:sldMk cId="3065619269" sldId="974"/>
            <ac:cxnSpMk id="281" creationId="{8EB00564-082C-956E-D23E-8481F5CF0CD8}"/>
          </ac:cxnSpMkLst>
        </pc:cxnChg>
        <pc:cxnChg chg="mod">
          <ac:chgData name="Phillip Kaufman" userId="c001b2a046940d7c" providerId="LiveId" clId="{5CB25B10-5B1C-4017-B167-ED3104435743}" dt="2024-05-19T23:23:17.486" v="2889"/>
          <ac:cxnSpMkLst>
            <pc:docMk/>
            <pc:sldMk cId="3065619269" sldId="974"/>
            <ac:cxnSpMk id="282" creationId="{32819D5E-277D-2699-587A-F35496E49AD2}"/>
          </ac:cxnSpMkLst>
        </pc:cxnChg>
        <pc:cxnChg chg="mod">
          <ac:chgData name="Phillip Kaufman" userId="c001b2a046940d7c" providerId="LiveId" clId="{5CB25B10-5B1C-4017-B167-ED3104435743}" dt="2024-05-19T23:23:17.486" v="2889"/>
          <ac:cxnSpMkLst>
            <pc:docMk/>
            <pc:sldMk cId="3065619269" sldId="974"/>
            <ac:cxnSpMk id="283" creationId="{DDD8B161-14CB-3E5A-1B7C-9885A2E44182}"/>
          </ac:cxnSpMkLst>
        </pc:cxnChg>
        <pc:cxnChg chg="mod">
          <ac:chgData name="Phillip Kaufman" userId="c001b2a046940d7c" providerId="LiveId" clId="{5CB25B10-5B1C-4017-B167-ED3104435743}" dt="2024-05-19T23:23:17.486" v="2889"/>
          <ac:cxnSpMkLst>
            <pc:docMk/>
            <pc:sldMk cId="3065619269" sldId="974"/>
            <ac:cxnSpMk id="284" creationId="{87DF74B7-1333-F982-29D5-2E35AD5DB9EC}"/>
          </ac:cxnSpMkLst>
        </pc:cxnChg>
        <pc:cxnChg chg="mod">
          <ac:chgData name="Phillip Kaufman" userId="c001b2a046940d7c" providerId="LiveId" clId="{5CB25B10-5B1C-4017-B167-ED3104435743}" dt="2024-05-19T23:23:17.486" v="2889"/>
          <ac:cxnSpMkLst>
            <pc:docMk/>
            <pc:sldMk cId="3065619269" sldId="974"/>
            <ac:cxnSpMk id="285" creationId="{8996750A-4CB0-50D3-D600-42B21B97B355}"/>
          </ac:cxnSpMkLst>
        </pc:cxnChg>
        <pc:cxnChg chg="mod">
          <ac:chgData name="Phillip Kaufman" userId="c001b2a046940d7c" providerId="LiveId" clId="{5CB25B10-5B1C-4017-B167-ED3104435743}" dt="2024-05-19T23:23:17.486" v="2889"/>
          <ac:cxnSpMkLst>
            <pc:docMk/>
            <pc:sldMk cId="3065619269" sldId="974"/>
            <ac:cxnSpMk id="286" creationId="{5D91B027-F069-711C-4145-6A00325A7058}"/>
          </ac:cxnSpMkLst>
        </pc:cxnChg>
        <pc:cxnChg chg="mod">
          <ac:chgData name="Phillip Kaufman" userId="c001b2a046940d7c" providerId="LiveId" clId="{5CB25B10-5B1C-4017-B167-ED3104435743}" dt="2024-05-19T23:23:17.486" v="2889"/>
          <ac:cxnSpMkLst>
            <pc:docMk/>
            <pc:sldMk cId="3065619269" sldId="974"/>
            <ac:cxnSpMk id="287" creationId="{BC644F1D-6903-99D5-C0C5-8C32DEB092A2}"/>
          </ac:cxnSpMkLst>
        </pc:cxnChg>
        <pc:cxnChg chg="mod">
          <ac:chgData name="Phillip Kaufman" userId="c001b2a046940d7c" providerId="LiveId" clId="{5CB25B10-5B1C-4017-B167-ED3104435743}" dt="2024-05-19T23:23:17.486" v="2889"/>
          <ac:cxnSpMkLst>
            <pc:docMk/>
            <pc:sldMk cId="3065619269" sldId="974"/>
            <ac:cxnSpMk id="288" creationId="{32471BA7-0A0F-D205-E2B0-02B77DD390FD}"/>
          </ac:cxnSpMkLst>
        </pc:cxnChg>
        <pc:cxnChg chg="mod">
          <ac:chgData name="Phillip Kaufman" userId="c001b2a046940d7c" providerId="LiveId" clId="{5CB25B10-5B1C-4017-B167-ED3104435743}" dt="2024-05-19T23:23:17.486" v="2889"/>
          <ac:cxnSpMkLst>
            <pc:docMk/>
            <pc:sldMk cId="3065619269" sldId="974"/>
            <ac:cxnSpMk id="289" creationId="{06F87F05-72FA-24FF-AB64-DF7E17B5CEE0}"/>
          </ac:cxnSpMkLst>
        </pc:cxnChg>
        <pc:cxnChg chg="mod">
          <ac:chgData name="Phillip Kaufman" userId="c001b2a046940d7c" providerId="LiveId" clId="{5CB25B10-5B1C-4017-B167-ED3104435743}" dt="2024-05-19T23:23:17.486" v="2889"/>
          <ac:cxnSpMkLst>
            <pc:docMk/>
            <pc:sldMk cId="3065619269" sldId="974"/>
            <ac:cxnSpMk id="290" creationId="{0C9FBA71-28C6-3088-1C79-BEED171D6DB2}"/>
          </ac:cxnSpMkLst>
        </pc:cxnChg>
        <pc:cxnChg chg="mod">
          <ac:chgData name="Phillip Kaufman" userId="c001b2a046940d7c" providerId="LiveId" clId="{5CB25B10-5B1C-4017-B167-ED3104435743}" dt="2024-05-19T23:23:17.486" v="2889"/>
          <ac:cxnSpMkLst>
            <pc:docMk/>
            <pc:sldMk cId="3065619269" sldId="974"/>
            <ac:cxnSpMk id="291" creationId="{0974FA87-9816-27CB-4CDD-DDBA561F517E}"/>
          </ac:cxnSpMkLst>
        </pc:cxnChg>
        <pc:cxnChg chg="mod">
          <ac:chgData name="Phillip Kaufman" userId="c001b2a046940d7c" providerId="LiveId" clId="{5CB25B10-5B1C-4017-B167-ED3104435743}" dt="2024-05-19T23:23:17.486" v="2889"/>
          <ac:cxnSpMkLst>
            <pc:docMk/>
            <pc:sldMk cId="3065619269" sldId="974"/>
            <ac:cxnSpMk id="292" creationId="{476020EC-F99E-AE23-BCA8-0B66A1922684}"/>
          </ac:cxnSpMkLst>
        </pc:cxnChg>
        <pc:cxnChg chg="mod">
          <ac:chgData name="Phillip Kaufman" userId="c001b2a046940d7c" providerId="LiveId" clId="{5CB25B10-5B1C-4017-B167-ED3104435743}" dt="2024-05-19T23:23:17.486" v="2889"/>
          <ac:cxnSpMkLst>
            <pc:docMk/>
            <pc:sldMk cId="3065619269" sldId="974"/>
            <ac:cxnSpMk id="293" creationId="{48FAC45A-BB27-8654-00AB-9876F2E75167}"/>
          </ac:cxnSpMkLst>
        </pc:cxnChg>
        <pc:cxnChg chg="mod">
          <ac:chgData name="Phillip Kaufman" userId="c001b2a046940d7c" providerId="LiveId" clId="{5CB25B10-5B1C-4017-B167-ED3104435743}" dt="2024-05-19T23:23:17.486" v="2889"/>
          <ac:cxnSpMkLst>
            <pc:docMk/>
            <pc:sldMk cId="3065619269" sldId="974"/>
            <ac:cxnSpMk id="294" creationId="{83BB5A0B-F145-EB95-1E08-50373CF07A6C}"/>
          </ac:cxnSpMkLst>
        </pc:cxnChg>
        <pc:cxnChg chg="mod">
          <ac:chgData name="Phillip Kaufman" userId="c001b2a046940d7c" providerId="LiveId" clId="{5CB25B10-5B1C-4017-B167-ED3104435743}" dt="2024-05-19T23:23:17.486" v="2889"/>
          <ac:cxnSpMkLst>
            <pc:docMk/>
            <pc:sldMk cId="3065619269" sldId="974"/>
            <ac:cxnSpMk id="295" creationId="{C4EDA41E-BB4C-8F0A-C29C-810615FD5B5D}"/>
          </ac:cxnSpMkLst>
        </pc:cxnChg>
        <pc:cxnChg chg="mod">
          <ac:chgData name="Phillip Kaufman" userId="c001b2a046940d7c" providerId="LiveId" clId="{5CB25B10-5B1C-4017-B167-ED3104435743}" dt="2024-05-19T23:23:17.486" v="2889"/>
          <ac:cxnSpMkLst>
            <pc:docMk/>
            <pc:sldMk cId="3065619269" sldId="974"/>
            <ac:cxnSpMk id="299" creationId="{4AC5E3AE-E5D1-4F23-0CC2-60F56946F5E8}"/>
          </ac:cxnSpMkLst>
        </pc:cxnChg>
        <pc:cxnChg chg="mod">
          <ac:chgData name="Phillip Kaufman" userId="c001b2a046940d7c" providerId="LiveId" clId="{5CB25B10-5B1C-4017-B167-ED3104435743}" dt="2024-05-19T23:23:17.486" v="2889"/>
          <ac:cxnSpMkLst>
            <pc:docMk/>
            <pc:sldMk cId="3065619269" sldId="974"/>
            <ac:cxnSpMk id="300" creationId="{3878E118-2CD7-5797-CCB8-CC1B3C04CB57}"/>
          </ac:cxnSpMkLst>
        </pc:cxnChg>
        <pc:cxnChg chg="mod">
          <ac:chgData name="Phillip Kaufman" userId="c001b2a046940d7c" providerId="LiveId" clId="{5CB25B10-5B1C-4017-B167-ED3104435743}" dt="2024-05-20T00:17:10.027" v="3305" actId="165"/>
          <ac:cxnSpMkLst>
            <pc:docMk/>
            <pc:sldMk cId="3065619269" sldId="974"/>
            <ac:cxnSpMk id="310" creationId="{87C10757-DE6D-3E6A-4056-0F06FA8749DB}"/>
          </ac:cxnSpMkLst>
        </pc:cxnChg>
        <pc:cxnChg chg="mod">
          <ac:chgData name="Phillip Kaufman" userId="c001b2a046940d7c" providerId="LiveId" clId="{5CB25B10-5B1C-4017-B167-ED3104435743}" dt="2024-05-20T00:17:10.027" v="3305" actId="165"/>
          <ac:cxnSpMkLst>
            <pc:docMk/>
            <pc:sldMk cId="3065619269" sldId="974"/>
            <ac:cxnSpMk id="311" creationId="{BF604FB9-ED57-A40F-702B-3A51CFEC03C9}"/>
          </ac:cxnSpMkLst>
        </pc:cxnChg>
        <pc:cxnChg chg="mod">
          <ac:chgData name="Phillip Kaufman" userId="c001b2a046940d7c" providerId="LiveId" clId="{5CB25B10-5B1C-4017-B167-ED3104435743}" dt="2024-05-20T00:17:17.658" v="3307" actId="478"/>
          <ac:cxnSpMkLst>
            <pc:docMk/>
            <pc:sldMk cId="3065619269" sldId="974"/>
            <ac:cxnSpMk id="320" creationId="{75A03E87-0C0D-F8D0-7451-6F746B6D3B85}"/>
          </ac:cxnSpMkLst>
        </pc:cxnChg>
        <pc:cxnChg chg="mod">
          <ac:chgData name="Phillip Kaufman" userId="c001b2a046940d7c" providerId="LiveId" clId="{5CB25B10-5B1C-4017-B167-ED3104435743}" dt="2024-05-20T00:17:15.369" v="3306" actId="165"/>
          <ac:cxnSpMkLst>
            <pc:docMk/>
            <pc:sldMk cId="3065619269" sldId="974"/>
            <ac:cxnSpMk id="321" creationId="{085F8E7B-AF7D-5C63-F72D-68CF6FAA2DB6}"/>
          </ac:cxnSpMkLst>
        </pc:cxnChg>
        <pc:cxnChg chg="mod">
          <ac:chgData name="Phillip Kaufman" userId="c001b2a046940d7c" providerId="LiveId" clId="{5CB25B10-5B1C-4017-B167-ED3104435743}" dt="2024-05-20T00:17:15.369" v="3306" actId="165"/>
          <ac:cxnSpMkLst>
            <pc:docMk/>
            <pc:sldMk cId="3065619269" sldId="974"/>
            <ac:cxnSpMk id="326" creationId="{5D56B7C4-86E6-99DD-B861-B1AAACC62759}"/>
          </ac:cxnSpMkLst>
        </pc:cxnChg>
        <pc:cxnChg chg="mod">
          <ac:chgData name="Phillip Kaufman" userId="c001b2a046940d7c" providerId="LiveId" clId="{5CB25B10-5B1C-4017-B167-ED3104435743}" dt="2024-05-20T00:17:15.369" v="3306" actId="165"/>
          <ac:cxnSpMkLst>
            <pc:docMk/>
            <pc:sldMk cId="3065619269" sldId="974"/>
            <ac:cxnSpMk id="327" creationId="{AB45B450-0789-C850-001B-2A9B6EFAC448}"/>
          </ac:cxnSpMkLst>
        </pc:cxnChg>
        <pc:cxnChg chg="mod">
          <ac:chgData name="Phillip Kaufman" userId="c001b2a046940d7c" providerId="LiveId" clId="{5CB25B10-5B1C-4017-B167-ED3104435743}" dt="2024-05-20T00:17:15.369" v="3306" actId="165"/>
          <ac:cxnSpMkLst>
            <pc:docMk/>
            <pc:sldMk cId="3065619269" sldId="974"/>
            <ac:cxnSpMk id="328" creationId="{D3E68516-65D3-6467-6AF5-33F0FEE05FF0}"/>
          </ac:cxnSpMkLst>
        </pc:cxnChg>
        <pc:cxnChg chg="mod">
          <ac:chgData name="Phillip Kaufman" userId="c001b2a046940d7c" providerId="LiveId" clId="{5CB25B10-5B1C-4017-B167-ED3104435743}" dt="2024-05-20T00:17:15.369" v="3306" actId="165"/>
          <ac:cxnSpMkLst>
            <pc:docMk/>
            <pc:sldMk cId="3065619269" sldId="974"/>
            <ac:cxnSpMk id="329" creationId="{C2DFA4A8-D0BC-7093-1FA1-7267208EC1E0}"/>
          </ac:cxnSpMkLst>
        </pc:cxnChg>
        <pc:cxnChg chg="mod">
          <ac:chgData name="Phillip Kaufman" userId="c001b2a046940d7c" providerId="LiveId" clId="{5CB25B10-5B1C-4017-B167-ED3104435743}" dt="2024-05-20T00:17:15.369" v="3306" actId="165"/>
          <ac:cxnSpMkLst>
            <pc:docMk/>
            <pc:sldMk cId="3065619269" sldId="974"/>
            <ac:cxnSpMk id="330" creationId="{12ACD160-8214-904C-03DA-3FDB53A84A07}"/>
          </ac:cxnSpMkLst>
        </pc:cxnChg>
        <pc:cxnChg chg="mod">
          <ac:chgData name="Phillip Kaufman" userId="c001b2a046940d7c" providerId="LiveId" clId="{5CB25B10-5B1C-4017-B167-ED3104435743}" dt="2024-05-20T00:17:15.369" v="3306" actId="165"/>
          <ac:cxnSpMkLst>
            <pc:docMk/>
            <pc:sldMk cId="3065619269" sldId="974"/>
            <ac:cxnSpMk id="331" creationId="{A2D1733D-9997-98E9-A6DC-F4995AAFAD72}"/>
          </ac:cxnSpMkLst>
        </pc:cxnChg>
        <pc:cxnChg chg="mod">
          <ac:chgData name="Phillip Kaufman" userId="c001b2a046940d7c" providerId="LiveId" clId="{5CB25B10-5B1C-4017-B167-ED3104435743}" dt="2024-05-20T00:17:15.369" v="3306" actId="165"/>
          <ac:cxnSpMkLst>
            <pc:docMk/>
            <pc:sldMk cId="3065619269" sldId="974"/>
            <ac:cxnSpMk id="332" creationId="{D35C8177-2872-7F76-4621-885E74E74E82}"/>
          </ac:cxnSpMkLst>
        </pc:cxnChg>
        <pc:cxnChg chg="mod">
          <ac:chgData name="Phillip Kaufman" userId="c001b2a046940d7c" providerId="LiveId" clId="{5CB25B10-5B1C-4017-B167-ED3104435743}" dt="2024-05-20T00:17:15.369" v="3306" actId="165"/>
          <ac:cxnSpMkLst>
            <pc:docMk/>
            <pc:sldMk cId="3065619269" sldId="974"/>
            <ac:cxnSpMk id="333" creationId="{F7FBF97A-0983-67F0-7936-AE26F5E27CFF}"/>
          </ac:cxnSpMkLst>
        </pc:cxnChg>
        <pc:cxnChg chg="mod">
          <ac:chgData name="Phillip Kaufman" userId="c001b2a046940d7c" providerId="LiveId" clId="{5CB25B10-5B1C-4017-B167-ED3104435743}" dt="2024-05-20T00:17:15.369" v="3306" actId="165"/>
          <ac:cxnSpMkLst>
            <pc:docMk/>
            <pc:sldMk cId="3065619269" sldId="974"/>
            <ac:cxnSpMk id="334" creationId="{7B73CD14-CE19-5E62-12CC-C4949D605D05}"/>
          </ac:cxnSpMkLst>
        </pc:cxnChg>
        <pc:cxnChg chg="mod">
          <ac:chgData name="Phillip Kaufman" userId="c001b2a046940d7c" providerId="LiveId" clId="{5CB25B10-5B1C-4017-B167-ED3104435743}" dt="2024-05-20T00:17:15.369" v="3306" actId="165"/>
          <ac:cxnSpMkLst>
            <pc:docMk/>
            <pc:sldMk cId="3065619269" sldId="974"/>
            <ac:cxnSpMk id="335" creationId="{5BBFF23A-FC3E-2C8B-4062-898312CA783F}"/>
          </ac:cxnSpMkLst>
        </pc:cxnChg>
        <pc:cxnChg chg="mod">
          <ac:chgData name="Phillip Kaufman" userId="c001b2a046940d7c" providerId="LiveId" clId="{5CB25B10-5B1C-4017-B167-ED3104435743}" dt="2024-05-20T00:17:15.369" v="3306" actId="165"/>
          <ac:cxnSpMkLst>
            <pc:docMk/>
            <pc:sldMk cId="3065619269" sldId="974"/>
            <ac:cxnSpMk id="336" creationId="{386F2F0F-2F3A-1D9F-9821-E28EECCD4A90}"/>
          </ac:cxnSpMkLst>
        </pc:cxnChg>
        <pc:cxnChg chg="mod">
          <ac:chgData name="Phillip Kaufman" userId="c001b2a046940d7c" providerId="LiveId" clId="{5CB25B10-5B1C-4017-B167-ED3104435743}" dt="2024-05-20T00:17:15.369" v="3306" actId="165"/>
          <ac:cxnSpMkLst>
            <pc:docMk/>
            <pc:sldMk cId="3065619269" sldId="974"/>
            <ac:cxnSpMk id="337" creationId="{01182158-411D-06EF-9B32-9C1A3D448D0B}"/>
          </ac:cxnSpMkLst>
        </pc:cxnChg>
        <pc:cxnChg chg="mod">
          <ac:chgData name="Phillip Kaufman" userId="c001b2a046940d7c" providerId="LiveId" clId="{5CB25B10-5B1C-4017-B167-ED3104435743}" dt="2024-05-20T00:17:15.369" v="3306" actId="165"/>
          <ac:cxnSpMkLst>
            <pc:docMk/>
            <pc:sldMk cId="3065619269" sldId="974"/>
            <ac:cxnSpMk id="338" creationId="{F2AD10D0-0452-45B5-0124-E54E8C4495C1}"/>
          </ac:cxnSpMkLst>
        </pc:cxnChg>
        <pc:cxnChg chg="mod">
          <ac:chgData name="Phillip Kaufman" userId="c001b2a046940d7c" providerId="LiveId" clId="{5CB25B10-5B1C-4017-B167-ED3104435743}" dt="2024-05-20T00:17:15.369" v="3306" actId="165"/>
          <ac:cxnSpMkLst>
            <pc:docMk/>
            <pc:sldMk cId="3065619269" sldId="974"/>
            <ac:cxnSpMk id="339" creationId="{7B5FA524-0D7D-C04B-C939-14F0EB4797F3}"/>
          </ac:cxnSpMkLst>
        </pc:cxnChg>
        <pc:cxnChg chg="mod">
          <ac:chgData name="Phillip Kaufman" userId="c001b2a046940d7c" providerId="LiveId" clId="{5CB25B10-5B1C-4017-B167-ED3104435743}" dt="2024-05-20T00:17:15.369" v="3306" actId="165"/>
          <ac:cxnSpMkLst>
            <pc:docMk/>
            <pc:sldMk cId="3065619269" sldId="974"/>
            <ac:cxnSpMk id="340" creationId="{A266C915-0EB6-1AFD-BADC-7B47879F02B7}"/>
          </ac:cxnSpMkLst>
        </pc:cxnChg>
        <pc:cxnChg chg="mod">
          <ac:chgData name="Phillip Kaufman" userId="c001b2a046940d7c" providerId="LiveId" clId="{5CB25B10-5B1C-4017-B167-ED3104435743}" dt="2024-05-20T00:17:15.369" v="3306" actId="165"/>
          <ac:cxnSpMkLst>
            <pc:docMk/>
            <pc:sldMk cId="3065619269" sldId="974"/>
            <ac:cxnSpMk id="341" creationId="{EFEC0AF1-7C14-401A-F5FA-B48AA265FFF9}"/>
          </ac:cxnSpMkLst>
        </pc:cxnChg>
        <pc:cxnChg chg="mod">
          <ac:chgData name="Phillip Kaufman" userId="c001b2a046940d7c" providerId="LiveId" clId="{5CB25B10-5B1C-4017-B167-ED3104435743}" dt="2024-05-20T00:17:15.369" v="3306" actId="165"/>
          <ac:cxnSpMkLst>
            <pc:docMk/>
            <pc:sldMk cId="3065619269" sldId="974"/>
            <ac:cxnSpMk id="342" creationId="{0D96C057-2B1D-6494-80EE-AA0BE7B1AC35}"/>
          </ac:cxnSpMkLst>
        </pc:cxnChg>
        <pc:cxnChg chg="mod">
          <ac:chgData name="Phillip Kaufman" userId="c001b2a046940d7c" providerId="LiveId" clId="{5CB25B10-5B1C-4017-B167-ED3104435743}" dt="2024-05-20T00:17:15.369" v="3306" actId="165"/>
          <ac:cxnSpMkLst>
            <pc:docMk/>
            <pc:sldMk cId="3065619269" sldId="974"/>
            <ac:cxnSpMk id="343" creationId="{76A22465-DB9C-A883-CC21-0930C3249440}"/>
          </ac:cxnSpMkLst>
        </pc:cxnChg>
        <pc:cxnChg chg="mod">
          <ac:chgData name="Phillip Kaufman" userId="c001b2a046940d7c" providerId="LiveId" clId="{5CB25B10-5B1C-4017-B167-ED3104435743}" dt="2024-05-20T00:17:15.369" v="3306" actId="165"/>
          <ac:cxnSpMkLst>
            <pc:docMk/>
            <pc:sldMk cId="3065619269" sldId="974"/>
            <ac:cxnSpMk id="344" creationId="{A7ADA8AF-F677-3EED-21C0-3EFACDCFCA28}"/>
          </ac:cxnSpMkLst>
        </pc:cxnChg>
        <pc:cxnChg chg="mod">
          <ac:chgData name="Phillip Kaufman" userId="c001b2a046940d7c" providerId="LiveId" clId="{5CB25B10-5B1C-4017-B167-ED3104435743}" dt="2024-05-20T00:17:15.369" v="3306" actId="165"/>
          <ac:cxnSpMkLst>
            <pc:docMk/>
            <pc:sldMk cId="3065619269" sldId="974"/>
            <ac:cxnSpMk id="345" creationId="{A18E1166-761E-1D19-1255-7EA571BB20A8}"/>
          </ac:cxnSpMkLst>
        </pc:cxnChg>
        <pc:cxnChg chg="mod">
          <ac:chgData name="Phillip Kaufman" userId="c001b2a046940d7c" providerId="LiveId" clId="{5CB25B10-5B1C-4017-B167-ED3104435743}" dt="2024-05-20T00:17:15.369" v="3306" actId="165"/>
          <ac:cxnSpMkLst>
            <pc:docMk/>
            <pc:sldMk cId="3065619269" sldId="974"/>
            <ac:cxnSpMk id="346" creationId="{00FC75BF-DFE5-CAC8-31C7-C681C064ACAD}"/>
          </ac:cxnSpMkLst>
        </pc:cxnChg>
        <pc:cxnChg chg="mod">
          <ac:chgData name="Phillip Kaufman" userId="c001b2a046940d7c" providerId="LiveId" clId="{5CB25B10-5B1C-4017-B167-ED3104435743}" dt="2024-05-20T00:17:15.369" v="3306" actId="165"/>
          <ac:cxnSpMkLst>
            <pc:docMk/>
            <pc:sldMk cId="3065619269" sldId="974"/>
            <ac:cxnSpMk id="347" creationId="{4D16C672-7D11-102B-A09D-0FF839455F6C}"/>
          </ac:cxnSpMkLst>
        </pc:cxnChg>
        <pc:cxnChg chg="mod">
          <ac:chgData name="Phillip Kaufman" userId="c001b2a046940d7c" providerId="LiveId" clId="{5CB25B10-5B1C-4017-B167-ED3104435743}" dt="2024-05-20T00:17:15.369" v="3306" actId="165"/>
          <ac:cxnSpMkLst>
            <pc:docMk/>
            <pc:sldMk cId="3065619269" sldId="974"/>
            <ac:cxnSpMk id="348" creationId="{E4B0C728-CE41-8478-EEB7-A12C8EEE7D2B}"/>
          </ac:cxnSpMkLst>
        </pc:cxnChg>
        <pc:cxnChg chg="mod">
          <ac:chgData name="Phillip Kaufman" userId="c001b2a046940d7c" providerId="LiveId" clId="{5CB25B10-5B1C-4017-B167-ED3104435743}" dt="2024-05-20T00:17:15.369" v="3306" actId="165"/>
          <ac:cxnSpMkLst>
            <pc:docMk/>
            <pc:sldMk cId="3065619269" sldId="974"/>
            <ac:cxnSpMk id="349" creationId="{1FC30368-B443-9053-AC23-34F0D71A0542}"/>
          </ac:cxnSpMkLst>
        </pc:cxnChg>
        <pc:cxnChg chg="mod">
          <ac:chgData name="Phillip Kaufman" userId="c001b2a046940d7c" providerId="LiveId" clId="{5CB25B10-5B1C-4017-B167-ED3104435743}" dt="2024-05-20T00:17:15.369" v="3306" actId="165"/>
          <ac:cxnSpMkLst>
            <pc:docMk/>
            <pc:sldMk cId="3065619269" sldId="974"/>
            <ac:cxnSpMk id="350" creationId="{F20AD6E7-AECB-6CC2-5F63-B6383A93D7B4}"/>
          </ac:cxnSpMkLst>
        </pc:cxnChg>
        <pc:cxnChg chg="mod">
          <ac:chgData name="Phillip Kaufman" userId="c001b2a046940d7c" providerId="LiveId" clId="{5CB25B10-5B1C-4017-B167-ED3104435743}" dt="2024-05-20T00:17:15.369" v="3306" actId="165"/>
          <ac:cxnSpMkLst>
            <pc:docMk/>
            <pc:sldMk cId="3065619269" sldId="974"/>
            <ac:cxnSpMk id="351" creationId="{FD87E5B1-187D-2BEB-7519-968111BA2B4C}"/>
          </ac:cxnSpMkLst>
        </pc:cxnChg>
        <pc:cxnChg chg="mod">
          <ac:chgData name="Phillip Kaufman" userId="c001b2a046940d7c" providerId="LiveId" clId="{5CB25B10-5B1C-4017-B167-ED3104435743}" dt="2024-05-20T00:17:15.369" v="3306" actId="165"/>
          <ac:cxnSpMkLst>
            <pc:docMk/>
            <pc:sldMk cId="3065619269" sldId="974"/>
            <ac:cxnSpMk id="352" creationId="{27CB5921-DDC1-2995-5D07-8D4D563E8F5C}"/>
          </ac:cxnSpMkLst>
        </pc:cxnChg>
        <pc:cxnChg chg="mod">
          <ac:chgData name="Phillip Kaufman" userId="c001b2a046940d7c" providerId="LiveId" clId="{5CB25B10-5B1C-4017-B167-ED3104435743}" dt="2024-05-20T00:17:15.369" v="3306" actId="165"/>
          <ac:cxnSpMkLst>
            <pc:docMk/>
            <pc:sldMk cId="3065619269" sldId="974"/>
            <ac:cxnSpMk id="353" creationId="{54A133D7-315C-B34E-F4A5-E05F36255EAA}"/>
          </ac:cxnSpMkLst>
        </pc:cxnChg>
        <pc:cxnChg chg="mod">
          <ac:chgData name="Phillip Kaufman" userId="c001b2a046940d7c" providerId="LiveId" clId="{5CB25B10-5B1C-4017-B167-ED3104435743}" dt="2024-05-20T00:17:15.369" v="3306" actId="165"/>
          <ac:cxnSpMkLst>
            <pc:docMk/>
            <pc:sldMk cId="3065619269" sldId="974"/>
            <ac:cxnSpMk id="354" creationId="{80E737B2-37FF-DC45-A3FA-F1D0E48C0794}"/>
          </ac:cxnSpMkLst>
        </pc:cxnChg>
        <pc:cxnChg chg="mod">
          <ac:chgData name="Phillip Kaufman" userId="c001b2a046940d7c" providerId="LiveId" clId="{5CB25B10-5B1C-4017-B167-ED3104435743}" dt="2024-05-20T00:17:15.369" v="3306" actId="165"/>
          <ac:cxnSpMkLst>
            <pc:docMk/>
            <pc:sldMk cId="3065619269" sldId="974"/>
            <ac:cxnSpMk id="355" creationId="{C36C3F08-2F63-D14E-070C-4592734A555F}"/>
          </ac:cxnSpMkLst>
        </pc:cxnChg>
        <pc:cxnChg chg="mod">
          <ac:chgData name="Phillip Kaufman" userId="c001b2a046940d7c" providerId="LiveId" clId="{5CB25B10-5B1C-4017-B167-ED3104435743}" dt="2024-05-20T00:17:15.369" v="3306" actId="165"/>
          <ac:cxnSpMkLst>
            <pc:docMk/>
            <pc:sldMk cId="3065619269" sldId="974"/>
            <ac:cxnSpMk id="356" creationId="{96192880-FC4E-7447-9A85-275A3918E9A6}"/>
          </ac:cxnSpMkLst>
        </pc:cxnChg>
        <pc:cxnChg chg="mod">
          <ac:chgData name="Phillip Kaufman" userId="c001b2a046940d7c" providerId="LiveId" clId="{5CB25B10-5B1C-4017-B167-ED3104435743}" dt="2024-05-20T00:17:15.369" v="3306" actId="165"/>
          <ac:cxnSpMkLst>
            <pc:docMk/>
            <pc:sldMk cId="3065619269" sldId="974"/>
            <ac:cxnSpMk id="357" creationId="{3EA95B82-7AC1-1429-1D9E-07DE7F0C8D36}"/>
          </ac:cxnSpMkLst>
        </pc:cxnChg>
        <pc:cxnChg chg="mod">
          <ac:chgData name="Phillip Kaufman" userId="c001b2a046940d7c" providerId="LiveId" clId="{5CB25B10-5B1C-4017-B167-ED3104435743}" dt="2024-05-20T00:17:15.369" v="3306" actId="165"/>
          <ac:cxnSpMkLst>
            <pc:docMk/>
            <pc:sldMk cId="3065619269" sldId="974"/>
            <ac:cxnSpMk id="361" creationId="{5D200E86-2E81-4D2D-D01B-646916B23043}"/>
          </ac:cxnSpMkLst>
        </pc:cxnChg>
        <pc:cxnChg chg="mod">
          <ac:chgData name="Phillip Kaufman" userId="c001b2a046940d7c" providerId="LiveId" clId="{5CB25B10-5B1C-4017-B167-ED3104435743}" dt="2024-05-20T00:17:15.369" v="3306" actId="165"/>
          <ac:cxnSpMkLst>
            <pc:docMk/>
            <pc:sldMk cId="3065619269" sldId="974"/>
            <ac:cxnSpMk id="362" creationId="{1BBDAB46-2F3C-F448-3B38-A048D1E0843B}"/>
          </ac:cxnSpMkLst>
        </pc:cxnChg>
        <pc:cxnChg chg="mod">
          <ac:chgData name="Phillip Kaufman" userId="c001b2a046940d7c" providerId="LiveId" clId="{5CB25B10-5B1C-4017-B167-ED3104435743}" dt="2024-05-19T23:56:43.486" v="3095" actId="165"/>
          <ac:cxnSpMkLst>
            <pc:docMk/>
            <pc:sldMk cId="3065619269" sldId="974"/>
            <ac:cxnSpMk id="378" creationId="{8FD2E502-70BB-2A42-E40B-F9FC34F194CA}"/>
          </ac:cxnSpMkLst>
        </pc:cxnChg>
        <pc:cxnChg chg="mod">
          <ac:chgData name="Phillip Kaufman" userId="c001b2a046940d7c" providerId="LiveId" clId="{5CB25B10-5B1C-4017-B167-ED3104435743}" dt="2024-05-19T23:56:43.486" v="3095" actId="165"/>
          <ac:cxnSpMkLst>
            <pc:docMk/>
            <pc:sldMk cId="3065619269" sldId="974"/>
            <ac:cxnSpMk id="379" creationId="{4B97311E-16CD-DDCE-344C-CBF666B90637}"/>
          </ac:cxnSpMkLst>
        </pc:cxnChg>
        <pc:cxnChg chg="mod">
          <ac:chgData name="Phillip Kaufman" userId="c001b2a046940d7c" providerId="LiveId" clId="{5CB25B10-5B1C-4017-B167-ED3104435743}" dt="2024-05-20T00:06:47.263" v="3288"/>
          <ac:cxnSpMkLst>
            <pc:docMk/>
            <pc:sldMk cId="3065619269" sldId="974"/>
            <ac:cxnSpMk id="385" creationId="{9D16552F-F53F-31D5-B0E3-EFD09B549562}"/>
          </ac:cxnSpMkLst>
        </pc:cxnChg>
        <pc:cxnChg chg="mod">
          <ac:chgData name="Phillip Kaufman" userId="c001b2a046940d7c" providerId="LiveId" clId="{5CB25B10-5B1C-4017-B167-ED3104435743}" dt="2024-05-20T00:06:47.263" v="3288"/>
          <ac:cxnSpMkLst>
            <pc:docMk/>
            <pc:sldMk cId="3065619269" sldId="974"/>
            <ac:cxnSpMk id="386" creationId="{992C8E95-7797-E364-4377-D0619FC2E8FF}"/>
          </ac:cxnSpMkLst>
        </pc:cxnChg>
        <pc:cxnChg chg="mod">
          <ac:chgData name="Phillip Kaufman" userId="c001b2a046940d7c" providerId="LiveId" clId="{5CB25B10-5B1C-4017-B167-ED3104435743}" dt="2024-05-20T00:06:47.263" v="3288"/>
          <ac:cxnSpMkLst>
            <pc:docMk/>
            <pc:sldMk cId="3065619269" sldId="974"/>
            <ac:cxnSpMk id="393" creationId="{05464C37-F4C8-FA11-BF87-761CE81F9D61}"/>
          </ac:cxnSpMkLst>
        </pc:cxnChg>
        <pc:cxnChg chg="mod">
          <ac:chgData name="Phillip Kaufman" userId="c001b2a046940d7c" providerId="LiveId" clId="{5CB25B10-5B1C-4017-B167-ED3104435743}" dt="2024-05-20T00:06:47.263" v="3288"/>
          <ac:cxnSpMkLst>
            <pc:docMk/>
            <pc:sldMk cId="3065619269" sldId="974"/>
            <ac:cxnSpMk id="394" creationId="{89141F7B-918A-58F7-9D28-196B1460B14D}"/>
          </ac:cxnSpMkLst>
        </pc:cxnChg>
        <pc:cxnChg chg="mod">
          <ac:chgData name="Phillip Kaufman" userId="c001b2a046940d7c" providerId="LiveId" clId="{5CB25B10-5B1C-4017-B167-ED3104435743}" dt="2024-05-20T00:06:47.263" v="3288"/>
          <ac:cxnSpMkLst>
            <pc:docMk/>
            <pc:sldMk cId="3065619269" sldId="974"/>
            <ac:cxnSpMk id="402" creationId="{0ABF7F8E-451F-8CC7-F091-3DBFAE2D1FC9}"/>
          </ac:cxnSpMkLst>
        </pc:cxnChg>
        <pc:cxnChg chg="mod">
          <ac:chgData name="Phillip Kaufman" userId="c001b2a046940d7c" providerId="LiveId" clId="{5CB25B10-5B1C-4017-B167-ED3104435743}" dt="2024-05-20T00:06:47.263" v="3288"/>
          <ac:cxnSpMkLst>
            <pc:docMk/>
            <pc:sldMk cId="3065619269" sldId="974"/>
            <ac:cxnSpMk id="403" creationId="{54614A3D-4430-6EFE-D010-0A4AEC384D93}"/>
          </ac:cxnSpMkLst>
        </pc:cxnChg>
        <pc:cxnChg chg="mod">
          <ac:chgData name="Phillip Kaufman" userId="c001b2a046940d7c" providerId="LiveId" clId="{5CB25B10-5B1C-4017-B167-ED3104435743}" dt="2024-05-20T00:06:57.066" v="3292"/>
          <ac:cxnSpMkLst>
            <pc:docMk/>
            <pc:sldMk cId="3065619269" sldId="974"/>
            <ac:cxnSpMk id="409" creationId="{8AD9B7A9-F332-70E1-58E2-D4E2AA3965CF}"/>
          </ac:cxnSpMkLst>
        </pc:cxnChg>
        <pc:cxnChg chg="mod">
          <ac:chgData name="Phillip Kaufman" userId="c001b2a046940d7c" providerId="LiveId" clId="{5CB25B10-5B1C-4017-B167-ED3104435743}" dt="2024-05-20T00:06:57.066" v="3292"/>
          <ac:cxnSpMkLst>
            <pc:docMk/>
            <pc:sldMk cId="3065619269" sldId="974"/>
            <ac:cxnSpMk id="410" creationId="{D5A86079-7C32-239C-3AE5-BD718B5DD37B}"/>
          </ac:cxnSpMkLst>
        </pc:cxnChg>
        <pc:cxnChg chg="mod">
          <ac:chgData name="Phillip Kaufman" userId="c001b2a046940d7c" providerId="LiveId" clId="{5CB25B10-5B1C-4017-B167-ED3104435743}" dt="2024-05-20T00:06:57.066" v="3292"/>
          <ac:cxnSpMkLst>
            <pc:docMk/>
            <pc:sldMk cId="3065619269" sldId="974"/>
            <ac:cxnSpMk id="411" creationId="{197A7DB6-88EA-4071-87BF-8CAB1D01B0E8}"/>
          </ac:cxnSpMkLst>
        </pc:cxnChg>
        <pc:cxnChg chg="mod">
          <ac:chgData name="Phillip Kaufman" userId="c001b2a046940d7c" providerId="LiveId" clId="{5CB25B10-5B1C-4017-B167-ED3104435743}" dt="2024-05-20T00:06:57.066" v="3292"/>
          <ac:cxnSpMkLst>
            <pc:docMk/>
            <pc:sldMk cId="3065619269" sldId="974"/>
            <ac:cxnSpMk id="412" creationId="{48CD3799-622F-1A12-FC02-5A7992F4B1E6}"/>
          </ac:cxnSpMkLst>
        </pc:cxnChg>
        <pc:cxnChg chg="mod">
          <ac:chgData name="Phillip Kaufman" userId="c001b2a046940d7c" providerId="LiveId" clId="{5CB25B10-5B1C-4017-B167-ED3104435743}" dt="2024-05-20T00:06:57.066" v="3292"/>
          <ac:cxnSpMkLst>
            <pc:docMk/>
            <pc:sldMk cId="3065619269" sldId="974"/>
            <ac:cxnSpMk id="413" creationId="{5E064275-6F63-ADA7-3810-45249668C4BC}"/>
          </ac:cxnSpMkLst>
        </pc:cxnChg>
        <pc:cxnChg chg="mod">
          <ac:chgData name="Phillip Kaufman" userId="c001b2a046940d7c" providerId="LiveId" clId="{5CB25B10-5B1C-4017-B167-ED3104435743}" dt="2024-05-20T00:06:57.066" v="3292"/>
          <ac:cxnSpMkLst>
            <pc:docMk/>
            <pc:sldMk cId="3065619269" sldId="974"/>
            <ac:cxnSpMk id="414" creationId="{CC2635B9-37D6-8DBD-B790-2943E9BA6063}"/>
          </ac:cxnSpMkLst>
        </pc:cxnChg>
        <pc:cxnChg chg="mod">
          <ac:chgData name="Phillip Kaufman" userId="c001b2a046940d7c" providerId="LiveId" clId="{5CB25B10-5B1C-4017-B167-ED3104435743}" dt="2024-05-20T00:06:57.066" v="3292"/>
          <ac:cxnSpMkLst>
            <pc:docMk/>
            <pc:sldMk cId="3065619269" sldId="974"/>
            <ac:cxnSpMk id="415" creationId="{1F948F9B-F625-F0A4-BFE9-BB40BF46BE90}"/>
          </ac:cxnSpMkLst>
        </pc:cxnChg>
        <pc:cxnChg chg="mod">
          <ac:chgData name="Phillip Kaufman" userId="c001b2a046940d7c" providerId="LiveId" clId="{5CB25B10-5B1C-4017-B167-ED3104435743}" dt="2024-05-20T00:06:57.066" v="3292"/>
          <ac:cxnSpMkLst>
            <pc:docMk/>
            <pc:sldMk cId="3065619269" sldId="974"/>
            <ac:cxnSpMk id="416" creationId="{8A11C814-FA4A-4A4C-C138-4BBED505254C}"/>
          </ac:cxnSpMkLst>
        </pc:cxnChg>
        <pc:cxnChg chg="mod">
          <ac:chgData name="Phillip Kaufman" userId="c001b2a046940d7c" providerId="LiveId" clId="{5CB25B10-5B1C-4017-B167-ED3104435743}" dt="2024-05-20T00:06:57.066" v="3292"/>
          <ac:cxnSpMkLst>
            <pc:docMk/>
            <pc:sldMk cId="3065619269" sldId="974"/>
            <ac:cxnSpMk id="417" creationId="{487C4F56-48AD-F304-28D9-5B846C274165}"/>
          </ac:cxnSpMkLst>
        </pc:cxnChg>
        <pc:cxnChg chg="mod">
          <ac:chgData name="Phillip Kaufman" userId="c001b2a046940d7c" providerId="LiveId" clId="{5CB25B10-5B1C-4017-B167-ED3104435743}" dt="2024-05-20T00:06:57.066" v="3292"/>
          <ac:cxnSpMkLst>
            <pc:docMk/>
            <pc:sldMk cId="3065619269" sldId="974"/>
            <ac:cxnSpMk id="418" creationId="{82795058-052B-ACE9-3D92-33DEAB5E3296}"/>
          </ac:cxnSpMkLst>
        </pc:cxnChg>
        <pc:cxnChg chg="mod">
          <ac:chgData name="Phillip Kaufman" userId="c001b2a046940d7c" providerId="LiveId" clId="{5CB25B10-5B1C-4017-B167-ED3104435743}" dt="2024-05-20T00:06:57.066" v="3292"/>
          <ac:cxnSpMkLst>
            <pc:docMk/>
            <pc:sldMk cId="3065619269" sldId="974"/>
            <ac:cxnSpMk id="419" creationId="{9169D767-DF53-A3FB-C29E-291336F162C1}"/>
          </ac:cxnSpMkLst>
        </pc:cxnChg>
        <pc:cxnChg chg="mod">
          <ac:chgData name="Phillip Kaufman" userId="c001b2a046940d7c" providerId="LiveId" clId="{5CB25B10-5B1C-4017-B167-ED3104435743}" dt="2024-05-20T00:06:57.066" v="3292"/>
          <ac:cxnSpMkLst>
            <pc:docMk/>
            <pc:sldMk cId="3065619269" sldId="974"/>
            <ac:cxnSpMk id="420" creationId="{7E64DA4C-3129-4158-2352-D1C696FA7580}"/>
          </ac:cxnSpMkLst>
        </pc:cxnChg>
        <pc:cxnChg chg="mod">
          <ac:chgData name="Phillip Kaufman" userId="c001b2a046940d7c" providerId="LiveId" clId="{5CB25B10-5B1C-4017-B167-ED3104435743}" dt="2024-05-20T00:06:57.066" v="3292"/>
          <ac:cxnSpMkLst>
            <pc:docMk/>
            <pc:sldMk cId="3065619269" sldId="974"/>
            <ac:cxnSpMk id="421" creationId="{BD5A6D88-F107-20CC-3D3B-52625A7D13FB}"/>
          </ac:cxnSpMkLst>
        </pc:cxnChg>
        <pc:cxnChg chg="mod">
          <ac:chgData name="Phillip Kaufman" userId="c001b2a046940d7c" providerId="LiveId" clId="{5CB25B10-5B1C-4017-B167-ED3104435743}" dt="2024-05-20T00:06:57.066" v="3292"/>
          <ac:cxnSpMkLst>
            <pc:docMk/>
            <pc:sldMk cId="3065619269" sldId="974"/>
            <ac:cxnSpMk id="422" creationId="{8D5DEBB6-1CAD-0B7D-07F4-D104C874E80E}"/>
          </ac:cxnSpMkLst>
        </pc:cxnChg>
        <pc:cxnChg chg="mod">
          <ac:chgData name="Phillip Kaufman" userId="c001b2a046940d7c" providerId="LiveId" clId="{5CB25B10-5B1C-4017-B167-ED3104435743}" dt="2024-05-20T00:06:57.066" v="3292"/>
          <ac:cxnSpMkLst>
            <pc:docMk/>
            <pc:sldMk cId="3065619269" sldId="974"/>
            <ac:cxnSpMk id="423" creationId="{0EEC07AE-70AA-A9E2-AC43-CAAC234D7471}"/>
          </ac:cxnSpMkLst>
        </pc:cxnChg>
        <pc:cxnChg chg="mod">
          <ac:chgData name="Phillip Kaufman" userId="c001b2a046940d7c" providerId="LiveId" clId="{5CB25B10-5B1C-4017-B167-ED3104435743}" dt="2024-05-20T00:06:57.066" v="3292"/>
          <ac:cxnSpMkLst>
            <pc:docMk/>
            <pc:sldMk cId="3065619269" sldId="974"/>
            <ac:cxnSpMk id="424" creationId="{366D70BF-6AE2-34F5-E8AE-32CEEA12A096}"/>
          </ac:cxnSpMkLst>
        </pc:cxnChg>
        <pc:cxnChg chg="mod">
          <ac:chgData name="Phillip Kaufman" userId="c001b2a046940d7c" providerId="LiveId" clId="{5CB25B10-5B1C-4017-B167-ED3104435743}" dt="2024-05-20T00:06:57.066" v="3292"/>
          <ac:cxnSpMkLst>
            <pc:docMk/>
            <pc:sldMk cId="3065619269" sldId="974"/>
            <ac:cxnSpMk id="425" creationId="{DC771EC0-4B8B-A3A9-E931-A36BCBB29BC1}"/>
          </ac:cxnSpMkLst>
        </pc:cxnChg>
        <pc:cxnChg chg="mod">
          <ac:chgData name="Phillip Kaufman" userId="c001b2a046940d7c" providerId="LiveId" clId="{5CB25B10-5B1C-4017-B167-ED3104435743}" dt="2024-05-20T00:06:57.066" v="3292"/>
          <ac:cxnSpMkLst>
            <pc:docMk/>
            <pc:sldMk cId="3065619269" sldId="974"/>
            <ac:cxnSpMk id="426" creationId="{841D8ACA-5ACC-680C-00BA-D7610E94DB7D}"/>
          </ac:cxnSpMkLst>
        </pc:cxnChg>
        <pc:cxnChg chg="mod">
          <ac:chgData name="Phillip Kaufman" userId="c001b2a046940d7c" providerId="LiveId" clId="{5CB25B10-5B1C-4017-B167-ED3104435743}" dt="2024-05-20T00:06:57.066" v="3292"/>
          <ac:cxnSpMkLst>
            <pc:docMk/>
            <pc:sldMk cId="3065619269" sldId="974"/>
            <ac:cxnSpMk id="427" creationId="{AD1A4E68-231C-BBBD-33D4-E655336DAC4C}"/>
          </ac:cxnSpMkLst>
        </pc:cxnChg>
        <pc:cxnChg chg="mod">
          <ac:chgData name="Phillip Kaufman" userId="c001b2a046940d7c" providerId="LiveId" clId="{5CB25B10-5B1C-4017-B167-ED3104435743}" dt="2024-05-20T00:06:57.066" v="3292"/>
          <ac:cxnSpMkLst>
            <pc:docMk/>
            <pc:sldMk cId="3065619269" sldId="974"/>
            <ac:cxnSpMk id="428" creationId="{58E2C6CA-F648-A3A7-D053-CFCA12F71A62}"/>
          </ac:cxnSpMkLst>
        </pc:cxnChg>
        <pc:cxnChg chg="mod">
          <ac:chgData name="Phillip Kaufman" userId="c001b2a046940d7c" providerId="LiveId" clId="{5CB25B10-5B1C-4017-B167-ED3104435743}" dt="2024-05-20T00:06:57.066" v="3292"/>
          <ac:cxnSpMkLst>
            <pc:docMk/>
            <pc:sldMk cId="3065619269" sldId="974"/>
            <ac:cxnSpMk id="429" creationId="{D8892A0B-D914-BA3F-1B14-BA30A290CD6B}"/>
          </ac:cxnSpMkLst>
        </pc:cxnChg>
        <pc:cxnChg chg="mod">
          <ac:chgData name="Phillip Kaufman" userId="c001b2a046940d7c" providerId="LiveId" clId="{5CB25B10-5B1C-4017-B167-ED3104435743}" dt="2024-05-20T00:06:57.066" v="3292"/>
          <ac:cxnSpMkLst>
            <pc:docMk/>
            <pc:sldMk cId="3065619269" sldId="974"/>
            <ac:cxnSpMk id="430" creationId="{BBFCC31C-42D4-9BBF-CCED-378DCF167FA9}"/>
          </ac:cxnSpMkLst>
        </pc:cxnChg>
        <pc:cxnChg chg="mod">
          <ac:chgData name="Phillip Kaufman" userId="c001b2a046940d7c" providerId="LiveId" clId="{5CB25B10-5B1C-4017-B167-ED3104435743}" dt="2024-05-20T00:06:57.066" v="3292"/>
          <ac:cxnSpMkLst>
            <pc:docMk/>
            <pc:sldMk cId="3065619269" sldId="974"/>
            <ac:cxnSpMk id="431" creationId="{C1700B22-4F44-BFA3-E087-26444D8ECE5C}"/>
          </ac:cxnSpMkLst>
        </pc:cxnChg>
        <pc:cxnChg chg="mod">
          <ac:chgData name="Phillip Kaufman" userId="c001b2a046940d7c" providerId="LiveId" clId="{5CB25B10-5B1C-4017-B167-ED3104435743}" dt="2024-05-20T00:06:57.066" v="3292"/>
          <ac:cxnSpMkLst>
            <pc:docMk/>
            <pc:sldMk cId="3065619269" sldId="974"/>
            <ac:cxnSpMk id="432" creationId="{50149AB4-9C94-C2FE-8EBC-439F4F119639}"/>
          </ac:cxnSpMkLst>
        </pc:cxnChg>
        <pc:cxnChg chg="mod">
          <ac:chgData name="Phillip Kaufman" userId="c001b2a046940d7c" providerId="LiveId" clId="{5CB25B10-5B1C-4017-B167-ED3104435743}" dt="2024-05-20T00:06:57.066" v="3292"/>
          <ac:cxnSpMkLst>
            <pc:docMk/>
            <pc:sldMk cId="3065619269" sldId="974"/>
            <ac:cxnSpMk id="433" creationId="{5ABFF9F2-97F8-B733-2239-90FC747D9107}"/>
          </ac:cxnSpMkLst>
        </pc:cxnChg>
        <pc:cxnChg chg="mod">
          <ac:chgData name="Phillip Kaufman" userId="c001b2a046940d7c" providerId="LiveId" clId="{5CB25B10-5B1C-4017-B167-ED3104435743}" dt="2024-05-20T00:06:57.066" v="3292"/>
          <ac:cxnSpMkLst>
            <pc:docMk/>
            <pc:sldMk cId="3065619269" sldId="974"/>
            <ac:cxnSpMk id="434" creationId="{1BF54BE7-8ED7-CDD4-605F-13710D9B22E1}"/>
          </ac:cxnSpMkLst>
        </pc:cxnChg>
        <pc:cxnChg chg="mod">
          <ac:chgData name="Phillip Kaufman" userId="c001b2a046940d7c" providerId="LiveId" clId="{5CB25B10-5B1C-4017-B167-ED3104435743}" dt="2024-05-20T00:06:57.066" v="3292"/>
          <ac:cxnSpMkLst>
            <pc:docMk/>
            <pc:sldMk cId="3065619269" sldId="974"/>
            <ac:cxnSpMk id="435" creationId="{C16FCFEF-3DAF-14E4-3B58-D7B162A89BB1}"/>
          </ac:cxnSpMkLst>
        </pc:cxnChg>
        <pc:cxnChg chg="mod">
          <ac:chgData name="Phillip Kaufman" userId="c001b2a046940d7c" providerId="LiveId" clId="{5CB25B10-5B1C-4017-B167-ED3104435743}" dt="2024-05-20T00:06:57.066" v="3292"/>
          <ac:cxnSpMkLst>
            <pc:docMk/>
            <pc:sldMk cId="3065619269" sldId="974"/>
            <ac:cxnSpMk id="436" creationId="{21829340-8622-FE5A-B885-DE97634036D6}"/>
          </ac:cxnSpMkLst>
        </pc:cxnChg>
        <pc:cxnChg chg="mod">
          <ac:chgData name="Phillip Kaufman" userId="c001b2a046940d7c" providerId="LiveId" clId="{5CB25B10-5B1C-4017-B167-ED3104435743}" dt="2024-05-20T00:06:57.066" v="3292"/>
          <ac:cxnSpMkLst>
            <pc:docMk/>
            <pc:sldMk cId="3065619269" sldId="974"/>
            <ac:cxnSpMk id="437" creationId="{8B7C45D3-2FE3-BB93-CB76-12860911A1B3}"/>
          </ac:cxnSpMkLst>
        </pc:cxnChg>
        <pc:cxnChg chg="mod">
          <ac:chgData name="Phillip Kaufman" userId="c001b2a046940d7c" providerId="LiveId" clId="{5CB25B10-5B1C-4017-B167-ED3104435743}" dt="2024-05-20T00:06:57.066" v="3292"/>
          <ac:cxnSpMkLst>
            <pc:docMk/>
            <pc:sldMk cId="3065619269" sldId="974"/>
            <ac:cxnSpMk id="438" creationId="{672D9395-A893-2820-9D72-61FA6FFB8DBB}"/>
          </ac:cxnSpMkLst>
        </pc:cxnChg>
        <pc:cxnChg chg="mod">
          <ac:chgData name="Phillip Kaufman" userId="c001b2a046940d7c" providerId="LiveId" clId="{5CB25B10-5B1C-4017-B167-ED3104435743}" dt="2024-05-20T00:06:57.066" v="3292"/>
          <ac:cxnSpMkLst>
            <pc:docMk/>
            <pc:sldMk cId="3065619269" sldId="974"/>
            <ac:cxnSpMk id="439" creationId="{993AEFDA-63F6-FFA1-9410-23ECD7784F34}"/>
          </ac:cxnSpMkLst>
        </pc:cxnChg>
        <pc:cxnChg chg="mod">
          <ac:chgData name="Phillip Kaufman" userId="c001b2a046940d7c" providerId="LiveId" clId="{5CB25B10-5B1C-4017-B167-ED3104435743}" dt="2024-05-20T00:06:57.066" v="3292"/>
          <ac:cxnSpMkLst>
            <pc:docMk/>
            <pc:sldMk cId="3065619269" sldId="974"/>
            <ac:cxnSpMk id="440" creationId="{A1601CAE-6DC5-321E-58D2-D77652EDF196}"/>
          </ac:cxnSpMkLst>
        </pc:cxnChg>
        <pc:cxnChg chg="mod">
          <ac:chgData name="Phillip Kaufman" userId="c001b2a046940d7c" providerId="LiveId" clId="{5CB25B10-5B1C-4017-B167-ED3104435743}" dt="2024-05-20T00:06:57.066" v="3292"/>
          <ac:cxnSpMkLst>
            <pc:docMk/>
            <pc:sldMk cId="3065619269" sldId="974"/>
            <ac:cxnSpMk id="444" creationId="{20F4C89B-ADD2-11D8-22D9-A8329AE9B423}"/>
          </ac:cxnSpMkLst>
        </pc:cxnChg>
        <pc:cxnChg chg="mod">
          <ac:chgData name="Phillip Kaufman" userId="c001b2a046940d7c" providerId="LiveId" clId="{5CB25B10-5B1C-4017-B167-ED3104435743}" dt="2024-05-20T00:06:57.066" v="3292"/>
          <ac:cxnSpMkLst>
            <pc:docMk/>
            <pc:sldMk cId="3065619269" sldId="974"/>
            <ac:cxnSpMk id="445" creationId="{27AA31AC-B987-F38F-BA1B-D6AE7CFF3EDD}"/>
          </ac:cxnSpMkLst>
        </pc:cxnChg>
        <pc:cxnChg chg="mod">
          <ac:chgData name="Phillip Kaufman" userId="c001b2a046940d7c" providerId="LiveId" clId="{5CB25B10-5B1C-4017-B167-ED3104435743}" dt="2024-05-20T00:06:57.066" v="3292"/>
          <ac:cxnSpMkLst>
            <pc:docMk/>
            <pc:sldMk cId="3065619269" sldId="974"/>
            <ac:cxnSpMk id="452" creationId="{EAAB5868-700B-8BDB-9653-E5AA5044B6C6}"/>
          </ac:cxnSpMkLst>
        </pc:cxnChg>
        <pc:cxnChg chg="mod">
          <ac:chgData name="Phillip Kaufman" userId="c001b2a046940d7c" providerId="LiveId" clId="{5CB25B10-5B1C-4017-B167-ED3104435743}" dt="2024-05-20T00:06:57.066" v="3292"/>
          <ac:cxnSpMkLst>
            <pc:docMk/>
            <pc:sldMk cId="3065619269" sldId="974"/>
            <ac:cxnSpMk id="453" creationId="{78AC108C-7417-7DB8-0F22-E1038BE982CF}"/>
          </ac:cxnSpMkLst>
        </pc:cxnChg>
        <pc:cxnChg chg="mod">
          <ac:chgData name="Phillip Kaufman" userId="c001b2a046940d7c" providerId="LiveId" clId="{5CB25B10-5B1C-4017-B167-ED3104435743}" dt="2024-05-20T00:06:57.066" v="3292"/>
          <ac:cxnSpMkLst>
            <pc:docMk/>
            <pc:sldMk cId="3065619269" sldId="974"/>
            <ac:cxnSpMk id="461" creationId="{853DD3B6-549A-6EA2-B080-565543821D03}"/>
          </ac:cxnSpMkLst>
        </pc:cxnChg>
        <pc:cxnChg chg="mod">
          <ac:chgData name="Phillip Kaufman" userId="c001b2a046940d7c" providerId="LiveId" clId="{5CB25B10-5B1C-4017-B167-ED3104435743}" dt="2024-05-20T00:06:57.066" v="3292"/>
          <ac:cxnSpMkLst>
            <pc:docMk/>
            <pc:sldMk cId="3065619269" sldId="974"/>
            <ac:cxnSpMk id="462" creationId="{9B5E4043-BDB1-BC95-2267-36C8117C9D36}"/>
          </ac:cxnSpMkLst>
        </pc:cxnChg>
        <pc:cxnChg chg="mod">
          <ac:chgData name="Phillip Kaufman" userId="c001b2a046940d7c" providerId="LiveId" clId="{5CB25B10-5B1C-4017-B167-ED3104435743}" dt="2024-05-20T00:16:49.503" v="3302"/>
          <ac:cxnSpMkLst>
            <pc:docMk/>
            <pc:sldMk cId="3065619269" sldId="974"/>
            <ac:cxnSpMk id="468" creationId="{0AE4AC60-0E0E-D428-1A37-B43ECACC5A23}"/>
          </ac:cxnSpMkLst>
        </pc:cxnChg>
        <pc:cxnChg chg="mod">
          <ac:chgData name="Phillip Kaufman" userId="c001b2a046940d7c" providerId="LiveId" clId="{5CB25B10-5B1C-4017-B167-ED3104435743}" dt="2024-05-20T00:16:49.503" v="3302"/>
          <ac:cxnSpMkLst>
            <pc:docMk/>
            <pc:sldMk cId="3065619269" sldId="974"/>
            <ac:cxnSpMk id="469" creationId="{989571E5-8095-B9A2-F463-5FCE285795B3}"/>
          </ac:cxnSpMkLst>
        </pc:cxnChg>
        <pc:cxnChg chg="mod">
          <ac:chgData name="Phillip Kaufman" userId="c001b2a046940d7c" providerId="LiveId" clId="{5CB25B10-5B1C-4017-B167-ED3104435743}" dt="2024-05-20T00:16:49.503" v="3302"/>
          <ac:cxnSpMkLst>
            <pc:docMk/>
            <pc:sldMk cId="3065619269" sldId="974"/>
            <ac:cxnSpMk id="470" creationId="{8FA94A75-BF35-6F6C-8044-21DF79A9CED4}"/>
          </ac:cxnSpMkLst>
        </pc:cxnChg>
        <pc:cxnChg chg="mod">
          <ac:chgData name="Phillip Kaufman" userId="c001b2a046940d7c" providerId="LiveId" clId="{5CB25B10-5B1C-4017-B167-ED3104435743}" dt="2024-05-20T00:16:49.503" v="3302"/>
          <ac:cxnSpMkLst>
            <pc:docMk/>
            <pc:sldMk cId="3065619269" sldId="974"/>
            <ac:cxnSpMk id="471" creationId="{C372AE5F-E164-60F3-CA19-37AB88621B12}"/>
          </ac:cxnSpMkLst>
        </pc:cxnChg>
        <pc:cxnChg chg="mod">
          <ac:chgData name="Phillip Kaufman" userId="c001b2a046940d7c" providerId="LiveId" clId="{5CB25B10-5B1C-4017-B167-ED3104435743}" dt="2024-05-20T00:16:49.503" v="3302"/>
          <ac:cxnSpMkLst>
            <pc:docMk/>
            <pc:sldMk cId="3065619269" sldId="974"/>
            <ac:cxnSpMk id="472" creationId="{79099E5B-0D2D-916D-14AD-CE7268B1FFF4}"/>
          </ac:cxnSpMkLst>
        </pc:cxnChg>
        <pc:cxnChg chg="mod">
          <ac:chgData name="Phillip Kaufman" userId="c001b2a046940d7c" providerId="LiveId" clId="{5CB25B10-5B1C-4017-B167-ED3104435743}" dt="2024-05-20T00:16:49.503" v="3302"/>
          <ac:cxnSpMkLst>
            <pc:docMk/>
            <pc:sldMk cId="3065619269" sldId="974"/>
            <ac:cxnSpMk id="473" creationId="{C4094E2F-7FA4-D19D-46F5-B34D572677D2}"/>
          </ac:cxnSpMkLst>
        </pc:cxnChg>
        <pc:cxnChg chg="mod">
          <ac:chgData name="Phillip Kaufman" userId="c001b2a046940d7c" providerId="LiveId" clId="{5CB25B10-5B1C-4017-B167-ED3104435743}" dt="2024-05-20T00:16:49.503" v="3302"/>
          <ac:cxnSpMkLst>
            <pc:docMk/>
            <pc:sldMk cId="3065619269" sldId="974"/>
            <ac:cxnSpMk id="474" creationId="{CB6179A2-8770-5907-15DB-EDFB5E3F8FA0}"/>
          </ac:cxnSpMkLst>
        </pc:cxnChg>
        <pc:cxnChg chg="mod">
          <ac:chgData name="Phillip Kaufman" userId="c001b2a046940d7c" providerId="LiveId" clId="{5CB25B10-5B1C-4017-B167-ED3104435743}" dt="2024-05-20T00:16:49.503" v="3302"/>
          <ac:cxnSpMkLst>
            <pc:docMk/>
            <pc:sldMk cId="3065619269" sldId="974"/>
            <ac:cxnSpMk id="475" creationId="{8AE9B076-0FD1-F77F-6409-6836AE5130D4}"/>
          </ac:cxnSpMkLst>
        </pc:cxnChg>
        <pc:cxnChg chg="mod">
          <ac:chgData name="Phillip Kaufman" userId="c001b2a046940d7c" providerId="LiveId" clId="{5CB25B10-5B1C-4017-B167-ED3104435743}" dt="2024-05-20T00:16:49.503" v="3302"/>
          <ac:cxnSpMkLst>
            <pc:docMk/>
            <pc:sldMk cId="3065619269" sldId="974"/>
            <ac:cxnSpMk id="476" creationId="{FEAA3C2C-8A28-9316-0136-F9E28C9CA097}"/>
          </ac:cxnSpMkLst>
        </pc:cxnChg>
        <pc:cxnChg chg="mod">
          <ac:chgData name="Phillip Kaufman" userId="c001b2a046940d7c" providerId="LiveId" clId="{5CB25B10-5B1C-4017-B167-ED3104435743}" dt="2024-05-20T00:16:49.503" v="3302"/>
          <ac:cxnSpMkLst>
            <pc:docMk/>
            <pc:sldMk cId="3065619269" sldId="974"/>
            <ac:cxnSpMk id="477" creationId="{5E2FF2D7-AF18-2AC3-4E29-C9874F40FA0F}"/>
          </ac:cxnSpMkLst>
        </pc:cxnChg>
        <pc:cxnChg chg="mod">
          <ac:chgData name="Phillip Kaufman" userId="c001b2a046940d7c" providerId="LiveId" clId="{5CB25B10-5B1C-4017-B167-ED3104435743}" dt="2024-05-20T00:16:49.503" v="3302"/>
          <ac:cxnSpMkLst>
            <pc:docMk/>
            <pc:sldMk cId="3065619269" sldId="974"/>
            <ac:cxnSpMk id="478" creationId="{401FEA48-E62A-2EE5-466A-48EF5068B9B2}"/>
          </ac:cxnSpMkLst>
        </pc:cxnChg>
        <pc:cxnChg chg="mod">
          <ac:chgData name="Phillip Kaufman" userId="c001b2a046940d7c" providerId="LiveId" clId="{5CB25B10-5B1C-4017-B167-ED3104435743}" dt="2024-05-20T00:16:49.503" v="3302"/>
          <ac:cxnSpMkLst>
            <pc:docMk/>
            <pc:sldMk cId="3065619269" sldId="974"/>
            <ac:cxnSpMk id="479" creationId="{C2B10EAA-D9B0-2966-F566-1BB8741FD360}"/>
          </ac:cxnSpMkLst>
        </pc:cxnChg>
        <pc:cxnChg chg="mod">
          <ac:chgData name="Phillip Kaufman" userId="c001b2a046940d7c" providerId="LiveId" clId="{5CB25B10-5B1C-4017-B167-ED3104435743}" dt="2024-05-20T00:16:49.503" v="3302"/>
          <ac:cxnSpMkLst>
            <pc:docMk/>
            <pc:sldMk cId="3065619269" sldId="974"/>
            <ac:cxnSpMk id="480" creationId="{92A06166-3884-1CFB-C77E-A26F56AC613C}"/>
          </ac:cxnSpMkLst>
        </pc:cxnChg>
        <pc:cxnChg chg="mod">
          <ac:chgData name="Phillip Kaufman" userId="c001b2a046940d7c" providerId="LiveId" clId="{5CB25B10-5B1C-4017-B167-ED3104435743}" dt="2024-05-20T00:16:49.503" v="3302"/>
          <ac:cxnSpMkLst>
            <pc:docMk/>
            <pc:sldMk cId="3065619269" sldId="974"/>
            <ac:cxnSpMk id="481" creationId="{BCC65B85-E96D-510B-10BE-11921509FD15}"/>
          </ac:cxnSpMkLst>
        </pc:cxnChg>
        <pc:cxnChg chg="mod">
          <ac:chgData name="Phillip Kaufman" userId="c001b2a046940d7c" providerId="LiveId" clId="{5CB25B10-5B1C-4017-B167-ED3104435743}" dt="2024-05-20T00:16:49.503" v="3302"/>
          <ac:cxnSpMkLst>
            <pc:docMk/>
            <pc:sldMk cId="3065619269" sldId="974"/>
            <ac:cxnSpMk id="482" creationId="{15B8A1B0-D80E-7F09-EB7B-382DFBE62C5A}"/>
          </ac:cxnSpMkLst>
        </pc:cxnChg>
        <pc:cxnChg chg="mod">
          <ac:chgData name="Phillip Kaufman" userId="c001b2a046940d7c" providerId="LiveId" clId="{5CB25B10-5B1C-4017-B167-ED3104435743}" dt="2024-05-20T00:16:49.503" v="3302"/>
          <ac:cxnSpMkLst>
            <pc:docMk/>
            <pc:sldMk cId="3065619269" sldId="974"/>
            <ac:cxnSpMk id="483" creationId="{D4E0C398-CB9B-810C-5766-E8859D1A86A2}"/>
          </ac:cxnSpMkLst>
        </pc:cxnChg>
        <pc:cxnChg chg="mod">
          <ac:chgData name="Phillip Kaufman" userId="c001b2a046940d7c" providerId="LiveId" clId="{5CB25B10-5B1C-4017-B167-ED3104435743}" dt="2024-05-20T00:16:49.503" v="3302"/>
          <ac:cxnSpMkLst>
            <pc:docMk/>
            <pc:sldMk cId="3065619269" sldId="974"/>
            <ac:cxnSpMk id="484" creationId="{59C9DD8D-7D6F-023A-B08D-5E78039BE25A}"/>
          </ac:cxnSpMkLst>
        </pc:cxnChg>
        <pc:cxnChg chg="mod">
          <ac:chgData name="Phillip Kaufman" userId="c001b2a046940d7c" providerId="LiveId" clId="{5CB25B10-5B1C-4017-B167-ED3104435743}" dt="2024-05-20T00:16:49.503" v="3302"/>
          <ac:cxnSpMkLst>
            <pc:docMk/>
            <pc:sldMk cId="3065619269" sldId="974"/>
            <ac:cxnSpMk id="485" creationId="{66B55862-C7F1-54AC-3B91-E25D88825B9E}"/>
          </ac:cxnSpMkLst>
        </pc:cxnChg>
        <pc:cxnChg chg="mod">
          <ac:chgData name="Phillip Kaufman" userId="c001b2a046940d7c" providerId="LiveId" clId="{5CB25B10-5B1C-4017-B167-ED3104435743}" dt="2024-05-20T00:16:49.503" v="3302"/>
          <ac:cxnSpMkLst>
            <pc:docMk/>
            <pc:sldMk cId="3065619269" sldId="974"/>
            <ac:cxnSpMk id="486" creationId="{96A99CA8-D7E9-7E7E-BDE6-1CE52AAB56D7}"/>
          </ac:cxnSpMkLst>
        </pc:cxnChg>
        <pc:cxnChg chg="mod">
          <ac:chgData name="Phillip Kaufman" userId="c001b2a046940d7c" providerId="LiveId" clId="{5CB25B10-5B1C-4017-B167-ED3104435743}" dt="2024-05-20T00:16:49.503" v="3302"/>
          <ac:cxnSpMkLst>
            <pc:docMk/>
            <pc:sldMk cId="3065619269" sldId="974"/>
            <ac:cxnSpMk id="487" creationId="{32801718-473F-0C9F-E01F-7AB934FD918A}"/>
          </ac:cxnSpMkLst>
        </pc:cxnChg>
        <pc:cxnChg chg="mod">
          <ac:chgData name="Phillip Kaufman" userId="c001b2a046940d7c" providerId="LiveId" clId="{5CB25B10-5B1C-4017-B167-ED3104435743}" dt="2024-05-20T00:16:49.503" v="3302"/>
          <ac:cxnSpMkLst>
            <pc:docMk/>
            <pc:sldMk cId="3065619269" sldId="974"/>
            <ac:cxnSpMk id="488" creationId="{2871E79B-4784-482C-6982-50D2B04F09B2}"/>
          </ac:cxnSpMkLst>
        </pc:cxnChg>
        <pc:cxnChg chg="mod">
          <ac:chgData name="Phillip Kaufman" userId="c001b2a046940d7c" providerId="LiveId" clId="{5CB25B10-5B1C-4017-B167-ED3104435743}" dt="2024-05-20T00:16:49.503" v="3302"/>
          <ac:cxnSpMkLst>
            <pc:docMk/>
            <pc:sldMk cId="3065619269" sldId="974"/>
            <ac:cxnSpMk id="489" creationId="{9902B1E7-0986-7A2E-5807-0E24F0792B8C}"/>
          </ac:cxnSpMkLst>
        </pc:cxnChg>
        <pc:cxnChg chg="mod">
          <ac:chgData name="Phillip Kaufman" userId="c001b2a046940d7c" providerId="LiveId" clId="{5CB25B10-5B1C-4017-B167-ED3104435743}" dt="2024-05-20T00:16:49.503" v="3302"/>
          <ac:cxnSpMkLst>
            <pc:docMk/>
            <pc:sldMk cId="3065619269" sldId="974"/>
            <ac:cxnSpMk id="490" creationId="{ECF8F61D-2A32-66AE-55DB-821E4BBEC9C2}"/>
          </ac:cxnSpMkLst>
        </pc:cxnChg>
        <pc:cxnChg chg="mod">
          <ac:chgData name="Phillip Kaufman" userId="c001b2a046940d7c" providerId="LiveId" clId="{5CB25B10-5B1C-4017-B167-ED3104435743}" dt="2024-05-20T00:16:49.503" v="3302"/>
          <ac:cxnSpMkLst>
            <pc:docMk/>
            <pc:sldMk cId="3065619269" sldId="974"/>
            <ac:cxnSpMk id="491" creationId="{E5BEE1A1-4E85-EFD6-7DCB-1A2843BFC1AB}"/>
          </ac:cxnSpMkLst>
        </pc:cxnChg>
        <pc:cxnChg chg="mod">
          <ac:chgData name="Phillip Kaufman" userId="c001b2a046940d7c" providerId="LiveId" clId="{5CB25B10-5B1C-4017-B167-ED3104435743}" dt="2024-05-20T00:16:49.503" v="3302"/>
          <ac:cxnSpMkLst>
            <pc:docMk/>
            <pc:sldMk cId="3065619269" sldId="974"/>
            <ac:cxnSpMk id="492" creationId="{32143028-AC72-E4B8-D4E5-0A0D78600DE8}"/>
          </ac:cxnSpMkLst>
        </pc:cxnChg>
        <pc:cxnChg chg="mod">
          <ac:chgData name="Phillip Kaufman" userId="c001b2a046940d7c" providerId="LiveId" clId="{5CB25B10-5B1C-4017-B167-ED3104435743}" dt="2024-05-20T00:16:49.503" v="3302"/>
          <ac:cxnSpMkLst>
            <pc:docMk/>
            <pc:sldMk cId="3065619269" sldId="974"/>
            <ac:cxnSpMk id="493" creationId="{12D83AEC-BAD2-AC7C-0E17-BCB3353D8545}"/>
          </ac:cxnSpMkLst>
        </pc:cxnChg>
        <pc:cxnChg chg="mod">
          <ac:chgData name="Phillip Kaufman" userId="c001b2a046940d7c" providerId="LiveId" clId="{5CB25B10-5B1C-4017-B167-ED3104435743}" dt="2024-05-20T00:16:49.503" v="3302"/>
          <ac:cxnSpMkLst>
            <pc:docMk/>
            <pc:sldMk cId="3065619269" sldId="974"/>
            <ac:cxnSpMk id="494" creationId="{65DED27A-7428-CD24-E347-93CFB8F1137F}"/>
          </ac:cxnSpMkLst>
        </pc:cxnChg>
        <pc:cxnChg chg="mod">
          <ac:chgData name="Phillip Kaufman" userId="c001b2a046940d7c" providerId="LiveId" clId="{5CB25B10-5B1C-4017-B167-ED3104435743}" dt="2024-05-20T00:16:49.503" v="3302"/>
          <ac:cxnSpMkLst>
            <pc:docMk/>
            <pc:sldMk cId="3065619269" sldId="974"/>
            <ac:cxnSpMk id="495" creationId="{C2A3460E-A86D-F9FA-AA9B-89AC9DCBDEC2}"/>
          </ac:cxnSpMkLst>
        </pc:cxnChg>
        <pc:cxnChg chg="mod">
          <ac:chgData name="Phillip Kaufman" userId="c001b2a046940d7c" providerId="LiveId" clId="{5CB25B10-5B1C-4017-B167-ED3104435743}" dt="2024-05-20T00:16:49.503" v="3302"/>
          <ac:cxnSpMkLst>
            <pc:docMk/>
            <pc:sldMk cId="3065619269" sldId="974"/>
            <ac:cxnSpMk id="496" creationId="{D22F1AD6-DD41-1E56-E181-C5CCA5458A72}"/>
          </ac:cxnSpMkLst>
        </pc:cxnChg>
        <pc:cxnChg chg="mod">
          <ac:chgData name="Phillip Kaufman" userId="c001b2a046940d7c" providerId="LiveId" clId="{5CB25B10-5B1C-4017-B167-ED3104435743}" dt="2024-05-20T00:16:49.503" v="3302"/>
          <ac:cxnSpMkLst>
            <pc:docMk/>
            <pc:sldMk cId="3065619269" sldId="974"/>
            <ac:cxnSpMk id="497" creationId="{313B7E81-9413-7289-C09D-AE38820E7319}"/>
          </ac:cxnSpMkLst>
        </pc:cxnChg>
        <pc:cxnChg chg="mod">
          <ac:chgData name="Phillip Kaufman" userId="c001b2a046940d7c" providerId="LiveId" clId="{5CB25B10-5B1C-4017-B167-ED3104435743}" dt="2024-05-20T00:16:49.503" v="3302"/>
          <ac:cxnSpMkLst>
            <pc:docMk/>
            <pc:sldMk cId="3065619269" sldId="974"/>
            <ac:cxnSpMk id="498" creationId="{0C4862A4-DA8B-CA76-9FED-E9EBE99024EA}"/>
          </ac:cxnSpMkLst>
        </pc:cxnChg>
        <pc:cxnChg chg="mod">
          <ac:chgData name="Phillip Kaufman" userId="c001b2a046940d7c" providerId="LiveId" clId="{5CB25B10-5B1C-4017-B167-ED3104435743}" dt="2024-05-20T00:16:49.503" v="3302"/>
          <ac:cxnSpMkLst>
            <pc:docMk/>
            <pc:sldMk cId="3065619269" sldId="974"/>
            <ac:cxnSpMk id="499" creationId="{3F1AF5BA-09B7-3419-3942-52F1638B58E7}"/>
          </ac:cxnSpMkLst>
        </pc:cxnChg>
        <pc:cxnChg chg="mod">
          <ac:chgData name="Phillip Kaufman" userId="c001b2a046940d7c" providerId="LiveId" clId="{5CB25B10-5B1C-4017-B167-ED3104435743}" dt="2024-05-20T00:16:49.503" v="3302"/>
          <ac:cxnSpMkLst>
            <pc:docMk/>
            <pc:sldMk cId="3065619269" sldId="974"/>
            <ac:cxnSpMk id="503" creationId="{A79443A6-0B74-49FB-FBC0-1F47ADD98A44}"/>
          </ac:cxnSpMkLst>
        </pc:cxnChg>
        <pc:cxnChg chg="mod">
          <ac:chgData name="Phillip Kaufman" userId="c001b2a046940d7c" providerId="LiveId" clId="{5CB25B10-5B1C-4017-B167-ED3104435743}" dt="2024-05-20T00:16:49.503" v="3302"/>
          <ac:cxnSpMkLst>
            <pc:docMk/>
            <pc:sldMk cId="3065619269" sldId="974"/>
            <ac:cxnSpMk id="504" creationId="{DFD1851D-14BF-9137-1DF1-31680BEB4666}"/>
          </ac:cxnSpMkLst>
        </pc:cxnChg>
        <pc:cxnChg chg="mod">
          <ac:chgData name="Phillip Kaufman" userId="c001b2a046940d7c" providerId="LiveId" clId="{5CB25B10-5B1C-4017-B167-ED3104435743}" dt="2024-05-20T00:16:48.451" v="3301" actId="571"/>
          <ac:cxnSpMkLst>
            <pc:docMk/>
            <pc:sldMk cId="3065619269" sldId="974"/>
            <ac:cxnSpMk id="509" creationId="{F5AD8050-3CF3-8447-7300-9DB67B80A336}"/>
          </ac:cxnSpMkLst>
        </pc:cxnChg>
        <pc:cxnChg chg="mod">
          <ac:chgData name="Phillip Kaufman" userId="c001b2a046940d7c" providerId="LiveId" clId="{5CB25B10-5B1C-4017-B167-ED3104435743}" dt="2024-05-20T00:16:48.451" v="3301" actId="571"/>
          <ac:cxnSpMkLst>
            <pc:docMk/>
            <pc:sldMk cId="3065619269" sldId="974"/>
            <ac:cxnSpMk id="510" creationId="{5CB8E5E8-5E97-801E-DAB0-D134179AF49D}"/>
          </ac:cxnSpMkLst>
        </pc:cxnChg>
        <pc:cxnChg chg="mod">
          <ac:chgData name="Phillip Kaufman" userId="c001b2a046940d7c" providerId="LiveId" clId="{5CB25B10-5B1C-4017-B167-ED3104435743}" dt="2024-05-20T00:16:48.451" v="3301" actId="571"/>
          <ac:cxnSpMkLst>
            <pc:docMk/>
            <pc:sldMk cId="3065619269" sldId="974"/>
            <ac:cxnSpMk id="511" creationId="{0ADB4B6B-8E68-2BA2-9A72-054A3CBC5608}"/>
          </ac:cxnSpMkLst>
        </pc:cxnChg>
        <pc:cxnChg chg="mod">
          <ac:chgData name="Phillip Kaufman" userId="c001b2a046940d7c" providerId="LiveId" clId="{5CB25B10-5B1C-4017-B167-ED3104435743}" dt="2024-05-20T00:16:48.451" v="3301" actId="571"/>
          <ac:cxnSpMkLst>
            <pc:docMk/>
            <pc:sldMk cId="3065619269" sldId="974"/>
            <ac:cxnSpMk id="512" creationId="{7074A401-9C3E-5782-78FC-8DF6B7419591}"/>
          </ac:cxnSpMkLst>
        </pc:cxnChg>
        <pc:cxnChg chg="mod">
          <ac:chgData name="Phillip Kaufman" userId="c001b2a046940d7c" providerId="LiveId" clId="{5CB25B10-5B1C-4017-B167-ED3104435743}" dt="2024-05-20T00:16:48.451" v="3301" actId="571"/>
          <ac:cxnSpMkLst>
            <pc:docMk/>
            <pc:sldMk cId="3065619269" sldId="974"/>
            <ac:cxnSpMk id="513" creationId="{BEBE8671-134A-45C2-F3F7-02A332769009}"/>
          </ac:cxnSpMkLst>
        </pc:cxnChg>
        <pc:cxnChg chg="mod">
          <ac:chgData name="Phillip Kaufman" userId="c001b2a046940d7c" providerId="LiveId" clId="{5CB25B10-5B1C-4017-B167-ED3104435743}" dt="2024-05-20T00:16:48.451" v="3301" actId="571"/>
          <ac:cxnSpMkLst>
            <pc:docMk/>
            <pc:sldMk cId="3065619269" sldId="974"/>
            <ac:cxnSpMk id="514" creationId="{F8731406-6443-F253-2BC2-C1863D625ED7}"/>
          </ac:cxnSpMkLst>
        </pc:cxnChg>
        <pc:cxnChg chg="mod">
          <ac:chgData name="Phillip Kaufman" userId="c001b2a046940d7c" providerId="LiveId" clId="{5CB25B10-5B1C-4017-B167-ED3104435743}" dt="2024-05-20T00:16:48.451" v="3301" actId="571"/>
          <ac:cxnSpMkLst>
            <pc:docMk/>
            <pc:sldMk cId="3065619269" sldId="974"/>
            <ac:cxnSpMk id="515" creationId="{85EEF3C9-6933-5D60-CBB3-693AF9405A21}"/>
          </ac:cxnSpMkLst>
        </pc:cxnChg>
        <pc:cxnChg chg="mod">
          <ac:chgData name="Phillip Kaufman" userId="c001b2a046940d7c" providerId="LiveId" clId="{5CB25B10-5B1C-4017-B167-ED3104435743}" dt="2024-05-20T00:16:48.451" v="3301" actId="571"/>
          <ac:cxnSpMkLst>
            <pc:docMk/>
            <pc:sldMk cId="3065619269" sldId="974"/>
            <ac:cxnSpMk id="516" creationId="{CE337ABE-1563-0CDF-CC00-58556D0AB2E2}"/>
          </ac:cxnSpMkLst>
        </pc:cxnChg>
        <pc:cxnChg chg="mod">
          <ac:chgData name="Phillip Kaufman" userId="c001b2a046940d7c" providerId="LiveId" clId="{5CB25B10-5B1C-4017-B167-ED3104435743}" dt="2024-05-20T00:16:48.451" v="3301" actId="571"/>
          <ac:cxnSpMkLst>
            <pc:docMk/>
            <pc:sldMk cId="3065619269" sldId="974"/>
            <ac:cxnSpMk id="517" creationId="{49D2C200-75B8-2FC5-59C9-F1740AFD4259}"/>
          </ac:cxnSpMkLst>
        </pc:cxnChg>
        <pc:cxnChg chg="mod">
          <ac:chgData name="Phillip Kaufman" userId="c001b2a046940d7c" providerId="LiveId" clId="{5CB25B10-5B1C-4017-B167-ED3104435743}" dt="2024-05-20T00:16:48.451" v="3301" actId="571"/>
          <ac:cxnSpMkLst>
            <pc:docMk/>
            <pc:sldMk cId="3065619269" sldId="974"/>
            <ac:cxnSpMk id="518" creationId="{3BD1324E-5070-4EB5-A9B9-1909342BE815}"/>
          </ac:cxnSpMkLst>
        </pc:cxnChg>
        <pc:cxnChg chg="mod">
          <ac:chgData name="Phillip Kaufman" userId="c001b2a046940d7c" providerId="LiveId" clId="{5CB25B10-5B1C-4017-B167-ED3104435743}" dt="2024-05-20T00:16:48.451" v="3301" actId="571"/>
          <ac:cxnSpMkLst>
            <pc:docMk/>
            <pc:sldMk cId="3065619269" sldId="974"/>
            <ac:cxnSpMk id="519" creationId="{5FD3ADC1-2B58-55DD-4E60-96E41CF37F48}"/>
          </ac:cxnSpMkLst>
        </pc:cxnChg>
        <pc:cxnChg chg="mod">
          <ac:chgData name="Phillip Kaufman" userId="c001b2a046940d7c" providerId="LiveId" clId="{5CB25B10-5B1C-4017-B167-ED3104435743}" dt="2024-05-20T00:16:48.451" v="3301" actId="571"/>
          <ac:cxnSpMkLst>
            <pc:docMk/>
            <pc:sldMk cId="3065619269" sldId="974"/>
            <ac:cxnSpMk id="520" creationId="{DD797D77-0377-674B-80FA-BA320067C5DF}"/>
          </ac:cxnSpMkLst>
        </pc:cxnChg>
        <pc:cxnChg chg="mod">
          <ac:chgData name="Phillip Kaufman" userId="c001b2a046940d7c" providerId="LiveId" clId="{5CB25B10-5B1C-4017-B167-ED3104435743}" dt="2024-05-20T00:16:48.451" v="3301" actId="571"/>
          <ac:cxnSpMkLst>
            <pc:docMk/>
            <pc:sldMk cId="3065619269" sldId="974"/>
            <ac:cxnSpMk id="521" creationId="{797F0FB3-C138-4A76-F340-24960C98784D}"/>
          </ac:cxnSpMkLst>
        </pc:cxnChg>
        <pc:cxnChg chg="mod">
          <ac:chgData name="Phillip Kaufman" userId="c001b2a046940d7c" providerId="LiveId" clId="{5CB25B10-5B1C-4017-B167-ED3104435743}" dt="2024-05-20T00:16:48.451" v="3301" actId="571"/>
          <ac:cxnSpMkLst>
            <pc:docMk/>
            <pc:sldMk cId="3065619269" sldId="974"/>
            <ac:cxnSpMk id="522" creationId="{49DE1A49-F66E-D96F-B039-E54AAA9B0F64}"/>
          </ac:cxnSpMkLst>
        </pc:cxnChg>
        <pc:cxnChg chg="mod">
          <ac:chgData name="Phillip Kaufman" userId="c001b2a046940d7c" providerId="LiveId" clId="{5CB25B10-5B1C-4017-B167-ED3104435743}" dt="2024-05-20T00:16:48.451" v="3301" actId="571"/>
          <ac:cxnSpMkLst>
            <pc:docMk/>
            <pc:sldMk cId="3065619269" sldId="974"/>
            <ac:cxnSpMk id="523" creationId="{60073735-9349-EE05-4AF7-86E4CB5F648F}"/>
          </ac:cxnSpMkLst>
        </pc:cxnChg>
        <pc:cxnChg chg="mod">
          <ac:chgData name="Phillip Kaufman" userId="c001b2a046940d7c" providerId="LiveId" clId="{5CB25B10-5B1C-4017-B167-ED3104435743}" dt="2024-05-20T00:16:48.451" v="3301" actId="571"/>
          <ac:cxnSpMkLst>
            <pc:docMk/>
            <pc:sldMk cId="3065619269" sldId="974"/>
            <ac:cxnSpMk id="524" creationId="{21947712-55B5-A235-6549-CDEA2CED9BA7}"/>
          </ac:cxnSpMkLst>
        </pc:cxnChg>
        <pc:cxnChg chg="mod">
          <ac:chgData name="Phillip Kaufman" userId="c001b2a046940d7c" providerId="LiveId" clId="{5CB25B10-5B1C-4017-B167-ED3104435743}" dt="2024-05-20T00:16:48.451" v="3301" actId="571"/>
          <ac:cxnSpMkLst>
            <pc:docMk/>
            <pc:sldMk cId="3065619269" sldId="974"/>
            <ac:cxnSpMk id="525" creationId="{F39A0D81-3527-E190-B75A-35FCBC6DF50C}"/>
          </ac:cxnSpMkLst>
        </pc:cxnChg>
        <pc:cxnChg chg="mod">
          <ac:chgData name="Phillip Kaufman" userId="c001b2a046940d7c" providerId="LiveId" clId="{5CB25B10-5B1C-4017-B167-ED3104435743}" dt="2024-05-20T00:16:48.451" v="3301" actId="571"/>
          <ac:cxnSpMkLst>
            <pc:docMk/>
            <pc:sldMk cId="3065619269" sldId="974"/>
            <ac:cxnSpMk id="526" creationId="{43048AAF-5863-618E-7372-BB001911BC3A}"/>
          </ac:cxnSpMkLst>
        </pc:cxnChg>
        <pc:cxnChg chg="mod">
          <ac:chgData name="Phillip Kaufman" userId="c001b2a046940d7c" providerId="LiveId" clId="{5CB25B10-5B1C-4017-B167-ED3104435743}" dt="2024-05-20T00:16:48.451" v="3301" actId="571"/>
          <ac:cxnSpMkLst>
            <pc:docMk/>
            <pc:sldMk cId="3065619269" sldId="974"/>
            <ac:cxnSpMk id="527" creationId="{50891E16-7D05-895D-6E31-004AF277A75B}"/>
          </ac:cxnSpMkLst>
        </pc:cxnChg>
        <pc:cxnChg chg="mod">
          <ac:chgData name="Phillip Kaufman" userId="c001b2a046940d7c" providerId="LiveId" clId="{5CB25B10-5B1C-4017-B167-ED3104435743}" dt="2024-05-20T00:16:48.451" v="3301" actId="571"/>
          <ac:cxnSpMkLst>
            <pc:docMk/>
            <pc:sldMk cId="3065619269" sldId="974"/>
            <ac:cxnSpMk id="528" creationId="{CC1BF6E8-767F-13D4-BD2D-44D9A31085A7}"/>
          </ac:cxnSpMkLst>
        </pc:cxnChg>
        <pc:cxnChg chg="mod">
          <ac:chgData name="Phillip Kaufman" userId="c001b2a046940d7c" providerId="LiveId" clId="{5CB25B10-5B1C-4017-B167-ED3104435743}" dt="2024-05-20T00:16:48.451" v="3301" actId="571"/>
          <ac:cxnSpMkLst>
            <pc:docMk/>
            <pc:sldMk cId="3065619269" sldId="974"/>
            <ac:cxnSpMk id="529" creationId="{7AE2EE74-7888-C968-F7D3-A588BE249578}"/>
          </ac:cxnSpMkLst>
        </pc:cxnChg>
        <pc:cxnChg chg="mod">
          <ac:chgData name="Phillip Kaufman" userId="c001b2a046940d7c" providerId="LiveId" clId="{5CB25B10-5B1C-4017-B167-ED3104435743}" dt="2024-05-20T00:16:48.451" v="3301" actId="571"/>
          <ac:cxnSpMkLst>
            <pc:docMk/>
            <pc:sldMk cId="3065619269" sldId="974"/>
            <ac:cxnSpMk id="530" creationId="{CAB1CF73-2D90-0C56-C6F0-A4B563B426B5}"/>
          </ac:cxnSpMkLst>
        </pc:cxnChg>
        <pc:cxnChg chg="mod">
          <ac:chgData name="Phillip Kaufman" userId="c001b2a046940d7c" providerId="LiveId" clId="{5CB25B10-5B1C-4017-B167-ED3104435743}" dt="2024-05-20T00:16:48.451" v="3301" actId="571"/>
          <ac:cxnSpMkLst>
            <pc:docMk/>
            <pc:sldMk cId="3065619269" sldId="974"/>
            <ac:cxnSpMk id="531" creationId="{823FF67B-36CE-F06D-F354-78EC94B612AE}"/>
          </ac:cxnSpMkLst>
        </pc:cxnChg>
        <pc:cxnChg chg="mod">
          <ac:chgData name="Phillip Kaufman" userId="c001b2a046940d7c" providerId="LiveId" clId="{5CB25B10-5B1C-4017-B167-ED3104435743}" dt="2024-05-20T00:16:48.451" v="3301" actId="571"/>
          <ac:cxnSpMkLst>
            <pc:docMk/>
            <pc:sldMk cId="3065619269" sldId="974"/>
            <ac:cxnSpMk id="532" creationId="{55EF17DE-F293-3143-72BD-7200B072AAFC}"/>
          </ac:cxnSpMkLst>
        </pc:cxnChg>
        <pc:cxnChg chg="mod">
          <ac:chgData name="Phillip Kaufman" userId="c001b2a046940d7c" providerId="LiveId" clId="{5CB25B10-5B1C-4017-B167-ED3104435743}" dt="2024-05-20T00:16:48.451" v="3301" actId="571"/>
          <ac:cxnSpMkLst>
            <pc:docMk/>
            <pc:sldMk cId="3065619269" sldId="974"/>
            <ac:cxnSpMk id="533" creationId="{6D2715A0-E5CF-0E09-FAC0-27E34513265A}"/>
          </ac:cxnSpMkLst>
        </pc:cxnChg>
        <pc:cxnChg chg="mod">
          <ac:chgData name="Phillip Kaufman" userId="c001b2a046940d7c" providerId="LiveId" clId="{5CB25B10-5B1C-4017-B167-ED3104435743}" dt="2024-05-20T00:16:48.451" v="3301" actId="571"/>
          <ac:cxnSpMkLst>
            <pc:docMk/>
            <pc:sldMk cId="3065619269" sldId="974"/>
            <ac:cxnSpMk id="534" creationId="{E0A29051-EDCB-9BAF-41CF-C9C2E48FE319}"/>
          </ac:cxnSpMkLst>
        </pc:cxnChg>
        <pc:cxnChg chg="mod">
          <ac:chgData name="Phillip Kaufman" userId="c001b2a046940d7c" providerId="LiveId" clId="{5CB25B10-5B1C-4017-B167-ED3104435743}" dt="2024-05-20T00:16:48.451" v="3301" actId="571"/>
          <ac:cxnSpMkLst>
            <pc:docMk/>
            <pc:sldMk cId="3065619269" sldId="974"/>
            <ac:cxnSpMk id="535" creationId="{F83CB279-8CCE-8A91-3A07-3FF8CE846F1A}"/>
          </ac:cxnSpMkLst>
        </pc:cxnChg>
        <pc:cxnChg chg="mod">
          <ac:chgData name="Phillip Kaufman" userId="c001b2a046940d7c" providerId="LiveId" clId="{5CB25B10-5B1C-4017-B167-ED3104435743}" dt="2024-05-20T00:16:48.451" v="3301" actId="571"/>
          <ac:cxnSpMkLst>
            <pc:docMk/>
            <pc:sldMk cId="3065619269" sldId="974"/>
            <ac:cxnSpMk id="536" creationId="{48B8EFC7-7EE1-4D4C-FD74-8620552030A7}"/>
          </ac:cxnSpMkLst>
        </pc:cxnChg>
        <pc:cxnChg chg="mod">
          <ac:chgData name="Phillip Kaufman" userId="c001b2a046940d7c" providerId="LiveId" clId="{5CB25B10-5B1C-4017-B167-ED3104435743}" dt="2024-05-20T00:16:48.451" v="3301" actId="571"/>
          <ac:cxnSpMkLst>
            <pc:docMk/>
            <pc:sldMk cId="3065619269" sldId="974"/>
            <ac:cxnSpMk id="537" creationId="{6FF39E01-53AF-5038-ADC3-B59AFE5145E1}"/>
          </ac:cxnSpMkLst>
        </pc:cxnChg>
        <pc:cxnChg chg="mod">
          <ac:chgData name="Phillip Kaufman" userId="c001b2a046940d7c" providerId="LiveId" clId="{5CB25B10-5B1C-4017-B167-ED3104435743}" dt="2024-05-20T00:16:48.451" v="3301" actId="571"/>
          <ac:cxnSpMkLst>
            <pc:docMk/>
            <pc:sldMk cId="3065619269" sldId="974"/>
            <ac:cxnSpMk id="538" creationId="{7D9B8550-C5A6-A39A-0B01-52604EA03593}"/>
          </ac:cxnSpMkLst>
        </pc:cxnChg>
        <pc:cxnChg chg="mod">
          <ac:chgData name="Phillip Kaufman" userId="c001b2a046940d7c" providerId="LiveId" clId="{5CB25B10-5B1C-4017-B167-ED3104435743}" dt="2024-05-20T00:16:48.451" v="3301" actId="571"/>
          <ac:cxnSpMkLst>
            <pc:docMk/>
            <pc:sldMk cId="3065619269" sldId="974"/>
            <ac:cxnSpMk id="539" creationId="{51FF6784-7262-3EAB-2908-4EED9C3AF4EE}"/>
          </ac:cxnSpMkLst>
        </pc:cxnChg>
        <pc:cxnChg chg="mod">
          <ac:chgData name="Phillip Kaufman" userId="c001b2a046940d7c" providerId="LiveId" clId="{5CB25B10-5B1C-4017-B167-ED3104435743}" dt="2024-05-20T00:16:48.451" v="3301" actId="571"/>
          <ac:cxnSpMkLst>
            <pc:docMk/>
            <pc:sldMk cId="3065619269" sldId="974"/>
            <ac:cxnSpMk id="540" creationId="{E93E788C-E710-D05F-6EA9-94947EBFC182}"/>
          </ac:cxnSpMkLst>
        </pc:cxnChg>
        <pc:cxnChg chg="mod">
          <ac:chgData name="Phillip Kaufman" userId="c001b2a046940d7c" providerId="LiveId" clId="{5CB25B10-5B1C-4017-B167-ED3104435743}" dt="2024-05-20T00:16:48.451" v="3301" actId="571"/>
          <ac:cxnSpMkLst>
            <pc:docMk/>
            <pc:sldMk cId="3065619269" sldId="974"/>
            <ac:cxnSpMk id="544" creationId="{95AFC24F-4402-5EA1-CE33-2DD0EDC5ACD4}"/>
          </ac:cxnSpMkLst>
        </pc:cxnChg>
        <pc:cxnChg chg="mod">
          <ac:chgData name="Phillip Kaufman" userId="c001b2a046940d7c" providerId="LiveId" clId="{5CB25B10-5B1C-4017-B167-ED3104435743}" dt="2024-05-20T00:16:48.451" v="3301" actId="571"/>
          <ac:cxnSpMkLst>
            <pc:docMk/>
            <pc:sldMk cId="3065619269" sldId="974"/>
            <ac:cxnSpMk id="545" creationId="{9D66E211-AAAE-83E1-644B-B251E1F3CB81}"/>
          </ac:cxnSpMkLst>
        </pc:cxnChg>
        <pc:cxnChg chg="mod">
          <ac:chgData name="Phillip Kaufman" userId="c001b2a046940d7c" providerId="LiveId" clId="{5CB25B10-5B1C-4017-B167-ED3104435743}" dt="2024-05-20T00:16:52.078" v="3303"/>
          <ac:cxnSpMkLst>
            <pc:docMk/>
            <pc:sldMk cId="3065619269" sldId="974"/>
            <ac:cxnSpMk id="550" creationId="{D26AF5A5-B341-C6D5-D727-6C7C5A855451}"/>
          </ac:cxnSpMkLst>
        </pc:cxnChg>
        <pc:cxnChg chg="mod">
          <ac:chgData name="Phillip Kaufman" userId="c001b2a046940d7c" providerId="LiveId" clId="{5CB25B10-5B1C-4017-B167-ED3104435743}" dt="2024-05-20T00:16:52.078" v="3303"/>
          <ac:cxnSpMkLst>
            <pc:docMk/>
            <pc:sldMk cId="3065619269" sldId="974"/>
            <ac:cxnSpMk id="551" creationId="{8A72858B-CA9F-4BCC-2C4E-758F1876A085}"/>
          </ac:cxnSpMkLst>
        </pc:cxnChg>
        <pc:cxnChg chg="mod">
          <ac:chgData name="Phillip Kaufman" userId="c001b2a046940d7c" providerId="LiveId" clId="{5CB25B10-5B1C-4017-B167-ED3104435743}" dt="2024-05-20T00:16:52.078" v="3303"/>
          <ac:cxnSpMkLst>
            <pc:docMk/>
            <pc:sldMk cId="3065619269" sldId="974"/>
            <ac:cxnSpMk id="552" creationId="{32516947-4764-CDF3-6497-76869572AB39}"/>
          </ac:cxnSpMkLst>
        </pc:cxnChg>
        <pc:cxnChg chg="mod">
          <ac:chgData name="Phillip Kaufman" userId="c001b2a046940d7c" providerId="LiveId" clId="{5CB25B10-5B1C-4017-B167-ED3104435743}" dt="2024-05-20T00:16:52.078" v="3303"/>
          <ac:cxnSpMkLst>
            <pc:docMk/>
            <pc:sldMk cId="3065619269" sldId="974"/>
            <ac:cxnSpMk id="553" creationId="{92AAB59C-5863-EB90-F46A-4B9B655876F8}"/>
          </ac:cxnSpMkLst>
        </pc:cxnChg>
        <pc:cxnChg chg="mod">
          <ac:chgData name="Phillip Kaufman" userId="c001b2a046940d7c" providerId="LiveId" clId="{5CB25B10-5B1C-4017-B167-ED3104435743}" dt="2024-05-20T00:16:52.078" v="3303"/>
          <ac:cxnSpMkLst>
            <pc:docMk/>
            <pc:sldMk cId="3065619269" sldId="974"/>
            <ac:cxnSpMk id="554" creationId="{A7327E6C-0CEB-BB22-1FD8-1D217518F08B}"/>
          </ac:cxnSpMkLst>
        </pc:cxnChg>
        <pc:cxnChg chg="mod">
          <ac:chgData name="Phillip Kaufman" userId="c001b2a046940d7c" providerId="LiveId" clId="{5CB25B10-5B1C-4017-B167-ED3104435743}" dt="2024-05-20T00:16:52.078" v="3303"/>
          <ac:cxnSpMkLst>
            <pc:docMk/>
            <pc:sldMk cId="3065619269" sldId="974"/>
            <ac:cxnSpMk id="555" creationId="{84F502B5-8894-9764-A1BE-C62299C72F55}"/>
          </ac:cxnSpMkLst>
        </pc:cxnChg>
        <pc:cxnChg chg="mod">
          <ac:chgData name="Phillip Kaufman" userId="c001b2a046940d7c" providerId="LiveId" clId="{5CB25B10-5B1C-4017-B167-ED3104435743}" dt="2024-05-20T00:16:52.078" v="3303"/>
          <ac:cxnSpMkLst>
            <pc:docMk/>
            <pc:sldMk cId="3065619269" sldId="974"/>
            <ac:cxnSpMk id="556" creationId="{5CBCC2C4-E170-1FA6-D6DD-B15444D2C413}"/>
          </ac:cxnSpMkLst>
        </pc:cxnChg>
        <pc:cxnChg chg="mod">
          <ac:chgData name="Phillip Kaufman" userId="c001b2a046940d7c" providerId="LiveId" clId="{5CB25B10-5B1C-4017-B167-ED3104435743}" dt="2024-05-20T00:16:52.078" v="3303"/>
          <ac:cxnSpMkLst>
            <pc:docMk/>
            <pc:sldMk cId="3065619269" sldId="974"/>
            <ac:cxnSpMk id="557" creationId="{92DC4AFC-7117-6126-2F06-17634BF9F264}"/>
          </ac:cxnSpMkLst>
        </pc:cxnChg>
        <pc:cxnChg chg="mod">
          <ac:chgData name="Phillip Kaufman" userId="c001b2a046940d7c" providerId="LiveId" clId="{5CB25B10-5B1C-4017-B167-ED3104435743}" dt="2024-05-20T00:16:52.078" v="3303"/>
          <ac:cxnSpMkLst>
            <pc:docMk/>
            <pc:sldMk cId="3065619269" sldId="974"/>
            <ac:cxnSpMk id="558" creationId="{62FAA9E3-B594-6B35-2871-BA7BAE62498E}"/>
          </ac:cxnSpMkLst>
        </pc:cxnChg>
        <pc:cxnChg chg="mod">
          <ac:chgData name="Phillip Kaufman" userId="c001b2a046940d7c" providerId="LiveId" clId="{5CB25B10-5B1C-4017-B167-ED3104435743}" dt="2024-05-20T00:16:52.078" v="3303"/>
          <ac:cxnSpMkLst>
            <pc:docMk/>
            <pc:sldMk cId="3065619269" sldId="974"/>
            <ac:cxnSpMk id="559" creationId="{27DBFAB3-775A-B0FC-F41A-482C8FB17286}"/>
          </ac:cxnSpMkLst>
        </pc:cxnChg>
        <pc:cxnChg chg="mod">
          <ac:chgData name="Phillip Kaufman" userId="c001b2a046940d7c" providerId="LiveId" clId="{5CB25B10-5B1C-4017-B167-ED3104435743}" dt="2024-05-20T00:16:52.078" v="3303"/>
          <ac:cxnSpMkLst>
            <pc:docMk/>
            <pc:sldMk cId="3065619269" sldId="974"/>
            <ac:cxnSpMk id="560" creationId="{61131DB9-9927-AEFD-C5A9-B160A747C517}"/>
          </ac:cxnSpMkLst>
        </pc:cxnChg>
        <pc:cxnChg chg="mod">
          <ac:chgData name="Phillip Kaufman" userId="c001b2a046940d7c" providerId="LiveId" clId="{5CB25B10-5B1C-4017-B167-ED3104435743}" dt="2024-05-20T00:16:52.078" v="3303"/>
          <ac:cxnSpMkLst>
            <pc:docMk/>
            <pc:sldMk cId="3065619269" sldId="974"/>
            <ac:cxnSpMk id="561" creationId="{79EF42AB-A777-109B-60DC-9357DFDD5A98}"/>
          </ac:cxnSpMkLst>
        </pc:cxnChg>
        <pc:cxnChg chg="mod">
          <ac:chgData name="Phillip Kaufman" userId="c001b2a046940d7c" providerId="LiveId" clId="{5CB25B10-5B1C-4017-B167-ED3104435743}" dt="2024-05-20T00:16:52.078" v="3303"/>
          <ac:cxnSpMkLst>
            <pc:docMk/>
            <pc:sldMk cId="3065619269" sldId="974"/>
            <ac:cxnSpMk id="562" creationId="{8FDEBBFD-C24B-69D5-4B61-7CA19ADEAF63}"/>
          </ac:cxnSpMkLst>
        </pc:cxnChg>
        <pc:cxnChg chg="mod">
          <ac:chgData name="Phillip Kaufman" userId="c001b2a046940d7c" providerId="LiveId" clId="{5CB25B10-5B1C-4017-B167-ED3104435743}" dt="2024-05-20T00:16:52.078" v="3303"/>
          <ac:cxnSpMkLst>
            <pc:docMk/>
            <pc:sldMk cId="3065619269" sldId="974"/>
            <ac:cxnSpMk id="563" creationId="{27CA190E-85BB-FF49-AAC9-67019CBB4451}"/>
          </ac:cxnSpMkLst>
        </pc:cxnChg>
        <pc:cxnChg chg="mod">
          <ac:chgData name="Phillip Kaufman" userId="c001b2a046940d7c" providerId="LiveId" clId="{5CB25B10-5B1C-4017-B167-ED3104435743}" dt="2024-05-20T00:16:52.078" v="3303"/>
          <ac:cxnSpMkLst>
            <pc:docMk/>
            <pc:sldMk cId="3065619269" sldId="974"/>
            <ac:cxnSpMk id="564" creationId="{5C6234AC-89BA-A9FD-C69C-182606D39913}"/>
          </ac:cxnSpMkLst>
        </pc:cxnChg>
        <pc:cxnChg chg="mod">
          <ac:chgData name="Phillip Kaufman" userId="c001b2a046940d7c" providerId="LiveId" clId="{5CB25B10-5B1C-4017-B167-ED3104435743}" dt="2024-05-20T00:16:52.078" v="3303"/>
          <ac:cxnSpMkLst>
            <pc:docMk/>
            <pc:sldMk cId="3065619269" sldId="974"/>
            <ac:cxnSpMk id="565" creationId="{2A90A938-FAC3-B326-1026-B718B87F33E5}"/>
          </ac:cxnSpMkLst>
        </pc:cxnChg>
        <pc:cxnChg chg="mod">
          <ac:chgData name="Phillip Kaufman" userId="c001b2a046940d7c" providerId="LiveId" clId="{5CB25B10-5B1C-4017-B167-ED3104435743}" dt="2024-05-20T00:16:52.078" v="3303"/>
          <ac:cxnSpMkLst>
            <pc:docMk/>
            <pc:sldMk cId="3065619269" sldId="974"/>
            <ac:cxnSpMk id="566" creationId="{6BAF20DA-0DBF-D5CD-1A4E-993A395FC334}"/>
          </ac:cxnSpMkLst>
        </pc:cxnChg>
        <pc:cxnChg chg="mod">
          <ac:chgData name="Phillip Kaufman" userId="c001b2a046940d7c" providerId="LiveId" clId="{5CB25B10-5B1C-4017-B167-ED3104435743}" dt="2024-05-20T00:16:52.078" v="3303"/>
          <ac:cxnSpMkLst>
            <pc:docMk/>
            <pc:sldMk cId="3065619269" sldId="974"/>
            <ac:cxnSpMk id="567" creationId="{9734CECD-FB40-8B22-B918-BA9D8AB02272}"/>
          </ac:cxnSpMkLst>
        </pc:cxnChg>
        <pc:cxnChg chg="mod">
          <ac:chgData name="Phillip Kaufman" userId="c001b2a046940d7c" providerId="LiveId" clId="{5CB25B10-5B1C-4017-B167-ED3104435743}" dt="2024-05-20T00:16:52.078" v="3303"/>
          <ac:cxnSpMkLst>
            <pc:docMk/>
            <pc:sldMk cId="3065619269" sldId="974"/>
            <ac:cxnSpMk id="568" creationId="{E5EF2E96-DDE4-DEBC-0065-13456DEFFF7D}"/>
          </ac:cxnSpMkLst>
        </pc:cxnChg>
        <pc:cxnChg chg="mod">
          <ac:chgData name="Phillip Kaufman" userId="c001b2a046940d7c" providerId="LiveId" clId="{5CB25B10-5B1C-4017-B167-ED3104435743}" dt="2024-05-20T00:16:52.078" v="3303"/>
          <ac:cxnSpMkLst>
            <pc:docMk/>
            <pc:sldMk cId="3065619269" sldId="974"/>
            <ac:cxnSpMk id="569" creationId="{097C0613-8C66-D2FA-5EFA-1CF4AB7264F8}"/>
          </ac:cxnSpMkLst>
        </pc:cxnChg>
        <pc:cxnChg chg="mod">
          <ac:chgData name="Phillip Kaufman" userId="c001b2a046940d7c" providerId="LiveId" clId="{5CB25B10-5B1C-4017-B167-ED3104435743}" dt="2024-05-20T00:16:52.078" v="3303"/>
          <ac:cxnSpMkLst>
            <pc:docMk/>
            <pc:sldMk cId="3065619269" sldId="974"/>
            <ac:cxnSpMk id="570" creationId="{7DB6108A-E113-264B-1BB8-6C2B45410562}"/>
          </ac:cxnSpMkLst>
        </pc:cxnChg>
        <pc:cxnChg chg="mod">
          <ac:chgData name="Phillip Kaufman" userId="c001b2a046940d7c" providerId="LiveId" clId="{5CB25B10-5B1C-4017-B167-ED3104435743}" dt="2024-05-20T00:16:52.078" v="3303"/>
          <ac:cxnSpMkLst>
            <pc:docMk/>
            <pc:sldMk cId="3065619269" sldId="974"/>
            <ac:cxnSpMk id="571" creationId="{5F0089A8-8484-C013-7FE8-D1963E7FBE48}"/>
          </ac:cxnSpMkLst>
        </pc:cxnChg>
        <pc:cxnChg chg="mod">
          <ac:chgData name="Phillip Kaufman" userId="c001b2a046940d7c" providerId="LiveId" clId="{5CB25B10-5B1C-4017-B167-ED3104435743}" dt="2024-05-20T00:16:52.078" v="3303"/>
          <ac:cxnSpMkLst>
            <pc:docMk/>
            <pc:sldMk cId="3065619269" sldId="974"/>
            <ac:cxnSpMk id="572" creationId="{7A1CD435-4DDF-0D16-B0C1-ABF6815AA190}"/>
          </ac:cxnSpMkLst>
        </pc:cxnChg>
        <pc:cxnChg chg="mod">
          <ac:chgData name="Phillip Kaufman" userId="c001b2a046940d7c" providerId="LiveId" clId="{5CB25B10-5B1C-4017-B167-ED3104435743}" dt="2024-05-20T00:16:52.078" v="3303"/>
          <ac:cxnSpMkLst>
            <pc:docMk/>
            <pc:sldMk cId="3065619269" sldId="974"/>
            <ac:cxnSpMk id="573" creationId="{AEA563B3-9416-8C38-DC94-298F9E1CA9A5}"/>
          </ac:cxnSpMkLst>
        </pc:cxnChg>
        <pc:cxnChg chg="mod">
          <ac:chgData name="Phillip Kaufman" userId="c001b2a046940d7c" providerId="LiveId" clId="{5CB25B10-5B1C-4017-B167-ED3104435743}" dt="2024-05-20T00:16:52.078" v="3303"/>
          <ac:cxnSpMkLst>
            <pc:docMk/>
            <pc:sldMk cId="3065619269" sldId="974"/>
            <ac:cxnSpMk id="574" creationId="{A27AD655-9CED-8E41-B1D7-B4F09F2C92F3}"/>
          </ac:cxnSpMkLst>
        </pc:cxnChg>
        <pc:cxnChg chg="mod">
          <ac:chgData name="Phillip Kaufman" userId="c001b2a046940d7c" providerId="LiveId" clId="{5CB25B10-5B1C-4017-B167-ED3104435743}" dt="2024-05-20T00:16:52.078" v="3303"/>
          <ac:cxnSpMkLst>
            <pc:docMk/>
            <pc:sldMk cId="3065619269" sldId="974"/>
            <ac:cxnSpMk id="575" creationId="{2B95C742-43EF-55CD-E579-90284E60B3F5}"/>
          </ac:cxnSpMkLst>
        </pc:cxnChg>
        <pc:cxnChg chg="mod">
          <ac:chgData name="Phillip Kaufman" userId="c001b2a046940d7c" providerId="LiveId" clId="{5CB25B10-5B1C-4017-B167-ED3104435743}" dt="2024-05-20T00:16:52.078" v="3303"/>
          <ac:cxnSpMkLst>
            <pc:docMk/>
            <pc:sldMk cId="3065619269" sldId="974"/>
            <ac:cxnSpMk id="576" creationId="{C585771B-0E4F-F8F3-4159-532B14DB86D6}"/>
          </ac:cxnSpMkLst>
        </pc:cxnChg>
        <pc:cxnChg chg="mod">
          <ac:chgData name="Phillip Kaufman" userId="c001b2a046940d7c" providerId="LiveId" clId="{5CB25B10-5B1C-4017-B167-ED3104435743}" dt="2024-05-20T00:16:52.078" v="3303"/>
          <ac:cxnSpMkLst>
            <pc:docMk/>
            <pc:sldMk cId="3065619269" sldId="974"/>
            <ac:cxnSpMk id="577" creationId="{50A39C5B-55F1-FA7B-1EA4-05C72878D71C}"/>
          </ac:cxnSpMkLst>
        </pc:cxnChg>
        <pc:cxnChg chg="mod">
          <ac:chgData name="Phillip Kaufman" userId="c001b2a046940d7c" providerId="LiveId" clId="{5CB25B10-5B1C-4017-B167-ED3104435743}" dt="2024-05-20T00:16:52.078" v="3303"/>
          <ac:cxnSpMkLst>
            <pc:docMk/>
            <pc:sldMk cId="3065619269" sldId="974"/>
            <ac:cxnSpMk id="578" creationId="{1F5A72F1-667A-04B4-5014-D17D52C57A19}"/>
          </ac:cxnSpMkLst>
        </pc:cxnChg>
        <pc:cxnChg chg="mod">
          <ac:chgData name="Phillip Kaufman" userId="c001b2a046940d7c" providerId="LiveId" clId="{5CB25B10-5B1C-4017-B167-ED3104435743}" dt="2024-05-20T00:16:52.078" v="3303"/>
          <ac:cxnSpMkLst>
            <pc:docMk/>
            <pc:sldMk cId="3065619269" sldId="974"/>
            <ac:cxnSpMk id="579" creationId="{D9E600BC-1BE0-9613-99EB-66E693EB6CB8}"/>
          </ac:cxnSpMkLst>
        </pc:cxnChg>
        <pc:cxnChg chg="mod">
          <ac:chgData name="Phillip Kaufman" userId="c001b2a046940d7c" providerId="LiveId" clId="{5CB25B10-5B1C-4017-B167-ED3104435743}" dt="2024-05-20T00:16:52.078" v="3303"/>
          <ac:cxnSpMkLst>
            <pc:docMk/>
            <pc:sldMk cId="3065619269" sldId="974"/>
            <ac:cxnSpMk id="580" creationId="{25A9576E-C19B-E664-0EE2-B388340B02BB}"/>
          </ac:cxnSpMkLst>
        </pc:cxnChg>
        <pc:cxnChg chg="mod">
          <ac:chgData name="Phillip Kaufman" userId="c001b2a046940d7c" providerId="LiveId" clId="{5CB25B10-5B1C-4017-B167-ED3104435743}" dt="2024-05-20T00:16:52.078" v="3303"/>
          <ac:cxnSpMkLst>
            <pc:docMk/>
            <pc:sldMk cId="3065619269" sldId="974"/>
            <ac:cxnSpMk id="581" creationId="{09FA9C4F-4CFF-7871-F4A1-7FA41AA358B0}"/>
          </ac:cxnSpMkLst>
        </pc:cxnChg>
        <pc:cxnChg chg="mod">
          <ac:chgData name="Phillip Kaufman" userId="c001b2a046940d7c" providerId="LiveId" clId="{5CB25B10-5B1C-4017-B167-ED3104435743}" dt="2024-05-20T00:16:52.078" v="3303"/>
          <ac:cxnSpMkLst>
            <pc:docMk/>
            <pc:sldMk cId="3065619269" sldId="974"/>
            <ac:cxnSpMk id="585" creationId="{E69EB396-A9B0-864E-2926-C37095BFC6E7}"/>
          </ac:cxnSpMkLst>
        </pc:cxnChg>
        <pc:cxnChg chg="mod">
          <ac:chgData name="Phillip Kaufman" userId="c001b2a046940d7c" providerId="LiveId" clId="{5CB25B10-5B1C-4017-B167-ED3104435743}" dt="2024-05-20T00:16:52.078" v="3303"/>
          <ac:cxnSpMkLst>
            <pc:docMk/>
            <pc:sldMk cId="3065619269" sldId="974"/>
            <ac:cxnSpMk id="586" creationId="{C83A6EE2-AF04-A4D9-2FF2-5C8E24419E76}"/>
          </ac:cxnSpMkLst>
        </pc:cxnChg>
        <pc:cxnChg chg="mod">
          <ac:chgData name="Phillip Kaufman" userId="c001b2a046940d7c" providerId="LiveId" clId="{5CB25B10-5B1C-4017-B167-ED3104435743}" dt="2024-05-20T00:22:16.163" v="3381" actId="21"/>
          <ac:cxnSpMkLst>
            <pc:docMk/>
            <pc:sldMk cId="3065619269" sldId="974"/>
            <ac:cxnSpMk id="593" creationId="{3ED8B13A-97E0-231E-74D3-3C9004716E78}"/>
          </ac:cxnSpMkLst>
        </pc:cxnChg>
        <pc:cxnChg chg="mod">
          <ac:chgData name="Phillip Kaufman" userId="c001b2a046940d7c" providerId="LiveId" clId="{5CB25B10-5B1C-4017-B167-ED3104435743}" dt="2024-05-20T00:22:16.163" v="3381" actId="21"/>
          <ac:cxnSpMkLst>
            <pc:docMk/>
            <pc:sldMk cId="3065619269" sldId="974"/>
            <ac:cxnSpMk id="594" creationId="{B41E890E-E938-450B-E8D4-CEB1DD332D98}"/>
          </ac:cxnSpMkLst>
        </pc:cxnChg>
        <pc:cxnChg chg="mod">
          <ac:chgData name="Phillip Kaufman" userId="c001b2a046940d7c" providerId="LiveId" clId="{5CB25B10-5B1C-4017-B167-ED3104435743}" dt="2024-05-20T00:22:16.163" v="3381" actId="21"/>
          <ac:cxnSpMkLst>
            <pc:docMk/>
            <pc:sldMk cId="3065619269" sldId="974"/>
            <ac:cxnSpMk id="602" creationId="{7ED8D333-8628-40EE-FFD8-CCACB63EDA0A}"/>
          </ac:cxnSpMkLst>
        </pc:cxnChg>
        <pc:cxnChg chg="mod">
          <ac:chgData name="Phillip Kaufman" userId="c001b2a046940d7c" providerId="LiveId" clId="{5CB25B10-5B1C-4017-B167-ED3104435743}" dt="2024-05-20T00:22:16.163" v="3381" actId="21"/>
          <ac:cxnSpMkLst>
            <pc:docMk/>
            <pc:sldMk cId="3065619269" sldId="974"/>
            <ac:cxnSpMk id="603" creationId="{01590271-C103-7E4A-4202-96C15E23AA92}"/>
          </ac:cxnSpMkLst>
        </pc:cxnChg>
        <pc:cxnChg chg="mod">
          <ac:chgData name="Phillip Kaufman" userId="c001b2a046940d7c" providerId="LiveId" clId="{5CB25B10-5B1C-4017-B167-ED3104435743}" dt="2024-05-20T00:22:16.163" v="3381" actId="21"/>
          <ac:cxnSpMkLst>
            <pc:docMk/>
            <pc:sldMk cId="3065619269" sldId="974"/>
            <ac:cxnSpMk id="611" creationId="{BAEF4EFF-9855-800A-274C-187D0C75785F}"/>
          </ac:cxnSpMkLst>
        </pc:cxnChg>
        <pc:cxnChg chg="mod">
          <ac:chgData name="Phillip Kaufman" userId="c001b2a046940d7c" providerId="LiveId" clId="{5CB25B10-5B1C-4017-B167-ED3104435743}" dt="2024-05-20T00:22:16.163" v="3381" actId="21"/>
          <ac:cxnSpMkLst>
            <pc:docMk/>
            <pc:sldMk cId="3065619269" sldId="974"/>
            <ac:cxnSpMk id="612" creationId="{2169F094-5B54-ABD8-281C-00B16CCBE4DE}"/>
          </ac:cxnSpMkLst>
        </pc:cxnChg>
        <pc:cxnChg chg="mod">
          <ac:chgData name="Phillip Kaufman" userId="c001b2a046940d7c" providerId="LiveId" clId="{5CB25B10-5B1C-4017-B167-ED3104435743}" dt="2024-05-20T00:20:19.101" v="3343" actId="403"/>
          <ac:cxnSpMkLst>
            <pc:docMk/>
            <pc:sldMk cId="3065619269" sldId="974"/>
            <ac:cxnSpMk id="620" creationId="{2248ADDE-4576-B84B-A728-535BB8DE648A}"/>
          </ac:cxnSpMkLst>
        </pc:cxnChg>
        <pc:cxnChg chg="mod">
          <ac:chgData name="Phillip Kaufman" userId="c001b2a046940d7c" providerId="LiveId" clId="{5CB25B10-5B1C-4017-B167-ED3104435743}" dt="2024-05-20T00:20:19.101" v="3343" actId="403"/>
          <ac:cxnSpMkLst>
            <pc:docMk/>
            <pc:sldMk cId="3065619269" sldId="974"/>
            <ac:cxnSpMk id="621" creationId="{D2453BE3-7CA6-D2C7-9290-DB1D1E3474A2}"/>
          </ac:cxnSpMkLst>
        </pc:cxnChg>
        <pc:cxnChg chg="mod">
          <ac:chgData name="Phillip Kaufman" userId="c001b2a046940d7c" providerId="LiveId" clId="{5CB25B10-5B1C-4017-B167-ED3104435743}" dt="2024-05-20T00:21:16.033" v="3357" actId="571"/>
          <ac:cxnSpMkLst>
            <pc:docMk/>
            <pc:sldMk cId="3065619269" sldId="974"/>
            <ac:cxnSpMk id="637" creationId="{896DDD7D-09FD-99E7-13CE-21384A842F50}"/>
          </ac:cxnSpMkLst>
        </pc:cxnChg>
        <pc:cxnChg chg="mod">
          <ac:chgData name="Phillip Kaufman" userId="c001b2a046940d7c" providerId="LiveId" clId="{5CB25B10-5B1C-4017-B167-ED3104435743}" dt="2024-05-20T00:21:16.033" v="3357" actId="571"/>
          <ac:cxnSpMkLst>
            <pc:docMk/>
            <pc:sldMk cId="3065619269" sldId="974"/>
            <ac:cxnSpMk id="638" creationId="{39FA329C-51BB-CD5C-94CC-CB970B189441}"/>
          </ac:cxnSpMkLst>
        </pc:cxnChg>
        <pc:cxnChg chg="mod">
          <ac:chgData name="Phillip Kaufman" userId="c001b2a046940d7c" providerId="LiveId" clId="{5CB25B10-5B1C-4017-B167-ED3104435743}" dt="2024-05-20T00:21:16.033" v="3357" actId="571"/>
          <ac:cxnSpMkLst>
            <pc:docMk/>
            <pc:sldMk cId="3065619269" sldId="974"/>
            <ac:cxnSpMk id="639" creationId="{63961FCE-E8CB-29DE-E49B-82EADF977C98}"/>
          </ac:cxnSpMkLst>
        </pc:cxnChg>
        <pc:cxnChg chg="mod">
          <ac:chgData name="Phillip Kaufman" userId="c001b2a046940d7c" providerId="LiveId" clId="{5CB25B10-5B1C-4017-B167-ED3104435743}" dt="2024-05-20T00:21:16.033" v="3357" actId="571"/>
          <ac:cxnSpMkLst>
            <pc:docMk/>
            <pc:sldMk cId="3065619269" sldId="974"/>
            <ac:cxnSpMk id="640" creationId="{4294D853-B409-5C34-BC3A-CAD711A528E4}"/>
          </ac:cxnSpMkLst>
        </pc:cxnChg>
        <pc:cxnChg chg="mod">
          <ac:chgData name="Phillip Kaufman" userId="c001b2a046940d7c" providerId="LiveId" clId="{5CB25B10-5B1C-4017-B167-ED3104435743}" dt="2024-05-20T00:21:16.033" v="3357" actId="571"/>
          <ac:cxnSpMkLst>
            <pc:docMk/>
            <pc:sldMk cId="3065619269" sldId="974"/>
            <ac:cxnSpMk id="641" creationId="{5A8B152C-4BFE-5BAC-3259-A19A83655CA8}"/>
          </ac:cxnSpMkLst>
        </pc:cxnChg>
        <pc:cxnChg chg="mod">
          <ac:chgData name="Phillip Kaufman" userId="c001b2a046940d7c" providerId="LiveId" clId="{5CB25B10-5B1C-4017-B167-ED3104435743}" dt="2024-05-20T00:21:16.033" v="3357" actId="571"/>
          <ac:cxnSpMkLst>
            <pc:docMk/>
            <pc:sldMk cId="3065619269" sldId="974"/>
            <ac:cxnSpMk id="642" creationId="{5F225EC4-D6BF-A008-E8A5-CC6B61197076}"/>
          </ac:cxnSpMkLst>
        </pc:cxnChg>
        <pc:cxnChg chg="mod">
          <ac:chgData name="Phillip Kaufman" userId="c001b2a046940d7c" providerId="LiveId" clId="{5CB25B10-5B1C-4017-B167-ED3104435743}" dt="2024-05-20T00:21:16.033" v="3357" actId="571"/>
          <ac:cxnSpMkLst>
            <pc:docMk/>
            <pc:sldMk cId="3065619269" sldId="974"/>
            <ac:cxnSpMk id="643" creationId="{37749E55-FE14-93A2-202C-C624CE8E9064}"/>
          </ac:cxnSpMkLst>
        </pc:cxnChg>
        <pc:cxnChg chg="mod">
          <ac:chgData name="Phillip Kaufman" userId="c001b2a046940d7c" providerId="LiveId" clId="{5CB25B10-5B1C-4017-B167-ED3104435743}" dt="2024-05-20T00:21:16.033" v="3357" actId="571"/>
          <ac:cxnSpMkLst>
            <pc:docMk/>
            <pc:sldMk cId="3065619269" sldId="974"/>
            <ac:cxnSpMk id="644" creationId="{BF89E21D-A895-A9D5-2D26-730D38FFD262}"/>
          </ac:cxnSpMkLst>
        </pc:cxnChg>
        <pc:cxnChg chg="mod">
          <ac:chgData name="Phillip Kaufman" userId="c001b2a046940d7c" providerId="LiveId" clId="{5CB25B10-5B1C-4017-B167-ED3104435743}" dt="2024-05-20T00:21:16.033" v="3357" actId="571"/>
          <ac:cxnSpMkLst>
            <pc:docMk/>
            <pc:sldMk cId="3065619269" sldId="974"/>
            <ac:cxnSpMk id="645" creationId="{93EB9D25-23D3-E818-4D17-A8DB0F327B52}"/>
          </ac:cxnSpMkLst>
        </pc:cxnChg>
        <pc:cxnChg chg="mod">
          <ac:chgData name="Phillip Kaufman" userId="c001b2a046940d7c" providerId="LiveId" clId="{5CB25B10-5B1C-4017-B167-ED3104435743}" dt="2024-05-20T00:21:16.033" v="3357" actId="571"/>
          <ac:cxnSpMkLst>
            <pc:docMk/>
            <pc:sldMk cId="3065619269" sldId="974"/>
            <ac:cxnSpMk id="646" creationId="{66D607F9-FDC9-0F09-D752-165730FF85C9}"/>
          </ac:cxnSpMkLst>
        </pc:cxnChg>
        <pc:cxnChg chg="mod">
          <ac:chgData name="Phillip Kaufman" userId="c001b2a046940d7c" providerId="LiveId" clId="{5CB25B10-5B1C-4017-B167-ED3104435743}" dt="2024-05-20T00:21:16.033" v="3357" actId="571"/>
          <ac:cxnSpMkLst>
            <pc:docMk/>
            <pc:sldMk cId="3065619269" sldId="974"/>
            <ac:cxnSpMk id="647" creationId="{886F4EB5-7CE2-FEA9-854A-179BF93CD1EF}"/>
          </ac:cxnSpMkLst>
        </pc:cxnChg>
        <pc:cxnChg chg="mod">
          <ac:chgData name="Phillip Kaufman" userId="c001b2a046940d7c" providerId="LiveId" clId="{5CB25B10-5B1C-4017-B167-ED3104435743}" dt="2024-05-20T00:21:16.033" v="3357" actId="571"/>
          <ac:cxnSpMkLst>
            <pc:docMk/>
            <pc:sldMk cId="3065619269" sldId="974"/>
            <ac:cxnSpMk id="648" creationId="{923E90A1-5EFD-59E2-328A-456D0B62D96B}"/>
          </ac:cxnSpMkLst>
        </pc:cxnChg>
        <pc:cxnChg chg="mod">
          <ac:chgData name="Phillip Kaufman" userId="c001b2a046940d7c" providerId="LiveId" clId="{5CB25B10-5B1C-4017-B167-ED3104435743}" dt="2024-05-20T00:21:16.033" v="3357" actId="571"/>
          <ac:cxnSpMkLst>
            <pc:docMk/>
            <pc:sldMk cId="3065619269" sldId="974"/>
            <ac:cxnSpMk id="649" creationId="{96058431-A3B2-6B71-4B9C-3C027E6B75E6}"/>
          </ac:cxnSpMkLst>
        </pc:cxnChg>
        <pc:cxnChg chg="mod">
          <ac:chgData name="Phillip Kaufman" userId="c001b2a046940d7c" providerId="LiveId" clId="{5CB25B10-5B1C-4017-B167-ED3104435743}" dt="2024-05-20T00:21:16.033" v="3357" actId="571"/>
          <ac:cxnSpMkLst>
            <pc:docMk/>
            <pc:sldMk cId="3065619269" sldId="974"/>
            <ac:cxnSpMk id="650" creationId="{61AC8DBC-9A30-9B22-1F32-C6C73A652970}"/>
          </ac:cxnSpMkLst>
        </pc:cxnChg>
        <pc:cxnChg chg="mod">
          <ac:chgData name="Phillip Kaufman" userId="c001b2a046940d7c" providerId="LiveId" clId="{5CB25B10-5B1C-4017-B167-ED3104435743}" dt="2024-05-20T00:21:16.033" v="3357" actId="571"/>
          <ac:cxnSpMkLst>
            <pc:docMk/>
            <pc:sldMk cId="3065619269" sldId="974"/>
            <ac:cxnSpMk id="651" creationId="{8C4C0B1D-AA72-C618-DA85-47A40B2A1D7D}"/>
          </ac:cxnSpMkLst>
        </pc:cxnChg>
        <pc:cxnChg chg="mod">
          <ac:chgData name="Phillip Kaufman" userId="c001b2a046940d7c" providerId="LiveId" clId="{5CB25B10-5B1C-4017-B167-ED3104435743}" dt="2024-05-20T00:21:16.033" v="3357" actId="571"/>
          <ac:cxnSpMkLst>
            <pc:docMk/>
            <pc:sldMk cId="3065619269" sldId="974"/>
            <ac:cxnSpMk id="652" creationId="{8920C54B-9444-19C4-3BC6-4AFE41869F37}"/>
          </ac:cxnSpMkLst>
        </pc:cxnChg>
        <pc:cxnChg chg="mod">
          <ac:chgData name="Phillip Kaufman" userId="c001b2a046940d7c" providerId="LiveId" clId="{5CB25B10-5B1C-4017-B167-ED3104435743}" dt="2024-05-20T00:21:16.033" v="3357" actId="571"/>
          <ac:cxnSpMkLst>
            <pc:docMk/>
            <pc:sldMk cId="3065619269" sldId="974"/>
            <ac:cxnSpMk id="653" creationId="{4DB05E16-3C6F-70AB-FF1E-43E7D7A7283F}"/>
          </ac:cxnSpMkLst>
        </pc:cxnChg>
        <pc:cxnChg chg="mod">
          <ac:chgData name="Phillip Kaufman" userId="c001b2a046940d7c" providerId="LiveId" clId="{5CB25B10-5B1C-4017-B167-ED3104435743}" dt="2024-05-20T00:21:16.033" v="3357" actId="571"/>
          <ac:cxnSpMkLst>
            <pc:docMk/>
            <pc:sldMk cId="3065619269" sldId="974"/>
            <ac:cxnSpMk id="654" creationId="{8D9281B2-C19C-40FD-4B88-E1A0F80D709C}"/>
          </ac:cxnSpMkLst>
        </pc:cxnChg>
        <pc:cxnChg chg="mod">
          <ac:chgData name="Phillip Kaufman" userId="c001b2a046940d7c" providerId="LiveId" clId="{5CB25B10-5B1C-4017-B167-ED3104435743}" dt="2024-05-20T00:21:16.033" v="3357" actId="571"/>
          <ac:cxnSpMkLst>
            <pc:docMk/>
            <pc:sldMk cId="3065619269" sldId="974"/>
            <ac:cxnSpMk id="655" creationId="{47DCB473-8F17-8538-90F3-CFBD002A9BD5}"/>
          </ac:cxnSpMkLst>
        </pc:cxnChg>
        <pc:cxnChg chg="mod">
          <ac:chgData name="Phillip Kaufman" userId="c001b2a046940d7c" providerId="LiveId" clId="{5CB25B10-5B1C-4017-B167-ED3104435743}" dt="2024-05-20T00:21:16.033" v="3357" actId="571"/>
          <ac:cxnSpMkLst>
            <pc:docMk/>
            <pc:sldMk cId="3065619269" sldId="974"/>
            <ac:cxnSpMk id="656" creationId="{CCE2BD2D-2E97-A65D-A38E-9F98F50F1FBF}"/>
          </ac:cxnSpMkLst>
        </pc:cxnChg>
        <pc:cxnChg chg="mod">
          <ac:chgData name="Phillip Kaufman" userId="c001b2a046940d7c" providerId="LiveId" clId="{5CB25B10-5B1C-4017-B167-ED3104435743}" dt="2024-05-20T00:21:16.033" v="3357" actId="571"/>
          <ac:cxnSpMkLst>
            <pc:docMk/>
            <pc:sldMk cId="3065619269" sldId="974"/>
            <ac:cxnSpMk id="657" creationId="{1E6BD35F-535D-0C64-D8DA-1808091537D6}"/>
          </ac:cxnSpMkLst>
        </pc:cxnChg>
        <pc:cxnChg chg="mod">
          <ac:chgData name="Phillip Kaufman" userId="c001b2a046940d7c" providerId="LiveId" clId="{5CB25B10-5B1C-4017-B167-ED3104435743}" dt="2024-05-20T00:21:16.033" v="3357" actId="571"/>
          <ac:cxnSpMkLst>
            <pc:docMk/>
            <pc:sldMk cId="3065619269" sldId="974"/>
            <ac:cxnSpMk id="658" creationId="{8BF40BEC-8B92-F45B-14AC-23440B8B8D6E}"/>
          </ac:cxnSpMkLst>
        </pc:cxnChg>
        <pc:cxnChg chg="mod">
          <ac:chgData name="Phillip Kaufman" userId="c001b2a046940d7c" providerId="LiveId" clId="{5CB25B10-5B1C-4017-B167-ED3104435743}" dt="2024-05-20T00:21:16.033" v="3357" actId="571"/>
          <ac:cxnSpMkLst>
            <pc:docMk/>
            <pc:sldMk cId="3065619269" sldId="974"/>
            <ac:cxnSpMk id="659" creationId="{3415A71C-1C18-A41A-04B4-734330201683}"/>
          </ac:cxnSpMkLst>
        </pc:cxnChg>
        <pc:cxnChg chg="mod">
          <ac:chgData name="Phillip Kaufman" userId="c001b2a046940d7c" providerId="LiveId" clId="{5CB25B10-5B1C-4017-B167-ED3104435743}" dt="2024-05-20T00:21:16.033" v="3357" actId="571"/>
          <ac:cxnSpMkLst>
            <pc:docMk/>
            <pc:sldMk cId="3065619269" sldId="974"/>
            <ac:cxnSpMk id="660" creationId="{9863F110-BF0D-1913-B7A4-D85CF195A06D}"/>
          </ac:cxnSpMkLst>
        </pc:cxnChg>
        <pc:cxnChg chg="mod">
          <ac:chgData name="Phillip Kaufman" userId="c001b2a046940d7c" providerId="LiveId" clId="{5CB25B10-5B1C-4017-B167-ED3104435743}" dt="2024-05-20T00:21:16.033" v="3357" actId="571"/>
          <ac:cxnSpMkLst>
            <pc:docMk/>
            <pc:sldMk cId="3065619269" sldId="974"/>
            <ac:cxnSpMk id="661" creationId="{774661FA-6D95-D89C-0CB9-8F2D0163BACB}"/>
          </ac:cxnSpMkLst>
        </pc:cxnChg>
        <pc:cxnChg chg="mod">
          <ac:chgData name="Phillip Kaufman" userId="c001b2a046940d7c" providerId="LiveId" clId="{5CB25B10-5B1C-4017-B167-ED3104435743}" dt="2024-05-20T00:21:16.033" v="3357" actId="571"/>
          <ac:cxnSpMkLst>
            <pc:docMk/>
            <pc:sldMk cId="3065619269" sldId="974"/>
            <ac:cxnSpMk id="662" creationId="{F6082C99-EB51-C918-EBA1-AD60E6717BAB}"/>
          </ac:cxnSpMkLst>
        </pc:cxnChg>
        <pc:cxnChg chg="mod">
          <ac:chgData name="Phillip Kaufman" userId="c001b2a046940d7c" providerId="LiveId" clId="{5CB25B10-5B1C-4017-B167-ED3104435743}" dt="2024-05-20T00:21:16.033" v="3357" actId="571"/>
          <ac:cxnSpMkLst>
            <pc:docMk/>
            <pc:sldMk cId="3065619269" sldId="974"/>
            <ac:cxnSpMk id="663" creationId="{E42F66C0-AE6E-3113-71CA-659A5792498E}"/>
          </ac:cxnSpMkLst>
        </pc:cxnChg>
        <pc:cxnChg chg="mod">
          <ac:chgData name="Phillip Kaufman" userId="c001b2a046940d7c" providerId="LiveId" clId="{5CB25B10-5B1C-4017-B167-ED3104435743}" dt="2024-05-20T00:21:16.033" v="3357" actId="571"/>
          <ac:cxnSpMkLst>
            <pc:docMk/>
            <pc:sldMk cId="3065619269" sldId="974"/>
            <ac:cxnSpMk id="664" creationId="{9F5B0BC6-184D-ACF8-C98B-B7D8A0954CB2}"/>
          </ac:cxnSpMkLst>
        </pc:cxnChg>
        <pc:cxnChg chg="mod">
          <ac:chgData name="Phillip Kaufman" userId="c001b2a046940d7c" providerId="LiveId" clId="{5CB25B10-5B1C-4017-B167-ED3104435743}" dt="2024-05-20T00:21:16.033" v="3357" actId="571"/>
          <ac:cxnSpMkLst>
            <pc:docMk/>
            <pc:sldMk cId="3065619269" sldId="974"/>
            <ac:cxnSpMk id="665" creationId="{2F29621A-B4CA-E4C3-9D7D-BCA669842128}"/>
          </ac:cxnSpMkLst>
        </pc:cxnChg>
        <pc:cxnChg chg="mod">
          <ac:chgData name="Phillip Kaufman" userId="c001b2a046940d7c" providerId="LiveId" clId="{5CB25B10-5B1C-4017-B167-ED3104435743}" dt="2024-05-20T00:21:16.033" v="3357" actId="571"/>
          <ac:cxnSpMkLst>
            <pc:docMk/>
            <pc:sldMk cId="3065619269" sldId="974"/>
            <ac:cxnSpMk id="666" creationId="{9BD6A199-62E2-634C-C1F6-BC82E597E8F5}"/>
          </ac:cxnSpMkLst>
        </pc:cxnChg>
        <pc:cxnChg chg="mod">
          <ac:chgData name="Phillip Kaufman" userId="c001b2a046940d7c" providerId="LiveId" clId="{5CB25B10-5B1C-4017-B167-ED3104435743}" dt="2024-05-20T00:21:16.033" v="3357" actId="571"/>
          <ac:cxnSpMkLst>
            <pc:docMk/>
            <pc:sldMk cId="3065619269" sldId="974"/>
            <ac:cxnSpMk id="667" creationId="{4E575D94-3684-963C-0F1C-3326B3435914}"/>
          </ac:cxnSpMkLst>
        </pc:cxnChg>
        <pc:cxnChg chg="mod">
          <ac:chgData name="Phillip Kaufman" userId="c001b2a046940d7c" providerId="LiveId" clId="{5CB25B10-5B1C-4017-B167-ED3104435743}" dt="2024-05-20T00:21:16.033" v="3357" actId="571"/>
          <ac:cxnSpMkLst>
            <pc:docMk/>
            <pc:sldMk cId="3065619269" sldId="974"/>
            <ac:cxnSpMk id="668" creationId="{A17E2D98-D193-EE16-FF21-5C4FBB0F7D49}"/>
          </ac:cxnSpMkLst>
        </pc:cxnChg>
        <pc:cxnChg chg="mod">
          <ac:chgData name="Phillip Kaufman" userId="c001b2a046940d7c" providerId="LiveId" clId="{5CB25B10-5B1C-4017-B167-ED3104435743}" dt="2024-05-20T00:21:16.033" v="3357" actId="571"/>
          <ac:cxnSpMkLst>
            <pc:docMk/>
            <pc:sldMk cId="3065619269" sldId="974"/>
            <ac:cxnSpMk id="672" creationId="{F79CA5E7-855E-B043-388A-D774225B1234}"/>
          </ac:cxnSpMkLst>
        </pc:cxnChg>
        <pc:cxnChg chg="mod">
          <ac:chgData name="Phillip Kaufman" userId="c001b2a046940d7c" providerId="LiveId" clId="{5CB25B10-5B1C-4017-B167-ED3104435743}" dt="2024-05-20T00:21:16.033" v="3357" actId="571"/>
          <ac:cxnSpMkLst>
            <pc:docMk/>
            <pc:sldMk cId="3065619269" sldId="974"/>
            <ac:cxnSpMk id="673" creationId="{F34E487F-867A-E706-6DA4-09F0DC91741B}"/>
          </ac:cxnSpMkLst>
        </pc:cxnChg>
        <pc:cxnChg chg="mod">
          <ac:chgData name="Phillip Kaufman" userId="c001b2a046940d7c" providerId="LiveId" clId="{5CB25B10-5B1C-4017-B167-ED3104435743}" dt="2024-05-20T00:24:22.762" v="3406" actId="478"/>
          <ac:cxnSpMkLst>
            <pc:docMk/>
            <pc:sldMk cId="3065619269" sldId="974"/>
            <ac:cxnSpMk id="685" creationId="{65694112-0CCA-AE0E-516D-9E479197C790}"/>
          </ac:cxnSpMkLst>
        </pc:cxnChg>
        <pc:cxnChg chg="mod">
          <ac:chgData name="Phillip Kaufman" userId="c001b2a046940d7c" providerId="LiveId" clId="{5CB25B10-5B1C-4017-B167-ED3104435743}" dt="2024-05-20T00:24:20.038" v="3405" actId="165"/>
          <ac:cxnSpMkLst>
            <pc:docMk/>
            <pc:sldMk cId="3065619269" sldId="974"/>
            <ac:cxnSpMk id="686" creationId="{8A8155E5-6440-EE87-BAFF-C973F78EEE2E}"/>
          </ac:cxnSpMkLst>
        </pc:cxnChg>
        <pc:cxnChg chg="mod">
          <ac:chgData name="Phillip Kaufman" userId="c001b2a046940d7c" providerId="LiveId" clId="{5CB25B10-5B1C-4017-B167-ED3104435743}" dt="2024-05-20T00:24:20.038" v="3405" actId="165"/>
          <ac:cxnSpMkLst>
            <pc:docMk/>
            <pc:sldMk cId="3065619269" sldId="974"/>
            <ac:cxnSpMk id="691" creationId="{2385DECB-4922-685B-D6B3-0191E320D2E7}"/>
          </ac:cxnSpMkLst>
        </pc:cxnChg>
        <pc:cxnChg chg="mod">
          <ac:chgData name="Phillip Kaufman" userId="c001b2a046940d7c" providerId="LiveId" clId="{5CB25B10-5B1C-4017-B167-ED3104435743}" dt="2024-05-20T00:24:20.038" v="3405" actId="165"/>
          <ac:cxnSpMkLst>
            <pc:docMk/>
            <pc:sldMk cId="3065619269" sldId="974"/>
            <ac:cxnSpMk id="692" creationId="{48EC2E6B-D359-76DD-2CA2-E1136050D507}"/>
          </ac:cxnSpMkLst>
        </pc:cxnChg>
        <pc:cxnChg chg="mod">
          <ac:chgData name="Phillip Kaufman" userId="c001b2a046940d7c" providerId="LiveId" clId="{5CB25B10-5B1C-4017-B167-ED3104435743}" dt="2024-05-20T00:24:20.038" v="3405" actId="165"/>
          <ac:cxnSpMkLst>
            <pc:docMk/>
            <pc:sldMk cId="3065619269" sldId="974"/>
            <ac:cxnSpMk id="693" creationId="{8F157543-DF8D-995D-F518-B56990510DAD}"/>
          </ac:cxnSpMkLst>
        </pc:cxnChg>
        <pc:cxnChg chg="mod">
          <ac:chgData name="Phillip Kaufman" userId="c001b2a046940d7c" providerId="LiveId" clId="{5CB25B10-5B1C-4017-B167-ED3104435743}" dt="2024-05-20T00:24:20.038" v="3405" actId="165"/>
          <ac:cxnSpMkLst>
            <pc:docMk/>
            <pc:sldMk cId="3065619269" sldId="974"/>
            <ac:cxnSpMk id="694" creationId="{5C16A66D-B09F-3FF0-2791-03E19D9CD59D}"/>
          </ac:cxnSpMkLst>
        </pc:cxnChg>
        <pc:cxnChg chg="mod">
          <ac:chgData name="Phillip Kaufman" userId="c001b2a046940d7c" providerId="LiveId" clId="{5CB25B10-5B1C-4017-B167-ED3104435743}" dt="2024-05-20T00:24:20.038" v="3405" actId="165"/>
          <ac:cxnSpMkLst>
            <pc:docMk/>
            <pc:sldMk cId="3065619269" sldId="974"/>
            <ac:cxnSpMk id="695" creationId="{D374C63D-98DD-9A23-51DA-84A0E775A72D}"/>
          </ac:cxnSpMkLst>
        </pc:cxnChg>
        <pc:cxnChg chg="mod">
          <ac:chgData name="Phillip Kaufman" userId="c001b2a046940d7c" providerId="LiveId" clId="{5CB25B10-5B1C-4017-B167-ED3104435743}" dt="2024-05-20T00:24:20.038" v="3405" actId="165"/>
          <ac:cxnSpMkLst>
            <pc:docMk/>
            <pc:sldMk cId="3065619269" sldId="974"/>
            <ac:cxnSpMk id="696" creationId="{70CE7182-CFF2-0428-C5B1-F57D4E672E83}"/>
          </ac:cxnSpMkLst>
        </pc:cxnChg>
        <pc:cxnChg chg="mod">
          <ac:chgData name="Phillip Kaufman" userId="c001b2a046940d7c" providerId="LiveId" clId="{5CB25B10-5B1C-4017-B167-ED3104435743}" dt="2024-05-20T00:24:20.038" v="3405" actId="165"/>
          <ac:cxnSpMkLst>
            <pc:docMk/>
            <pc:sldMk cId="3065619269" sldId="974"/>
            <ac:cxnSpMk id="697" creationId="{6FDADD84-8963-85BD-23C3-B03C99BDD3C2}"/>
          </ac:cxnSpMkLst>
        </pc:cxnChg>
        <pc:cxnChg chg="mod">
          <ac:chgData name="Phillip Kaufman" userId="c001b2a046940d7c" providerId="LiveId" clId="{5CB25B10-5B1C-4017-B167-ED3104435743}" dt="2024-05-20T00:24:20.038" v="3405" actId="165"/>
          <ac:cxnSpMkLst>
            <pc:docMk/>
            <pc:sldMk cId="3065619269" sldId="974"/>
            <ac:cxnSpMk id="698" creationId="{C2F3D417-43C8-2E34-0623-9538B11306C6}"/>
          </ac:cxnSpMkLst>
        </pc:cxnChg>
        <pc:cxnChg chg="mod">
          <ac:chgData name="Phillip Kaufman" userId="c001b2a046940d7c" providerId="LiveId" clId="{5CB25B10-5B1C-4017-B167-ED3104435743}" dt="2024-05-20T00:24:20.038" v="3405" actId="165"/>
          <ac:cxnSpMkLst>
            <pc:docMk/>
            <pc:sldMk cId="3065619269" sldId="974"/>
            <ac:cxnSpMk id="699" creationId="{F9BF2A2A-2850-EBCF-0B17-0452916D76B5}"/>
          </ac:cxnSpMkLst>
        </pc:cxnChg>
        <pc:cxnChg chg="mod">
          <ac:chgData name="Phillip Kaufman" userId="c001b2a046940d7c" providerId="LiveId" clId="{5CB25B10-5B1C-4017-B167-ED3104435743}" dt="2024-05-20T00:24:20.038" v="3405" actId="165"/>
          <ac:cxnSpMkLst>
            <pc:docMk/>
            <pc:sldMk cId="3065619269" sldId="974"/>
            <ac:cxnSpMk id="700" creationId="{D803AA77-D5C7-ACE2-9D14-AC6FA30BE068}"/>
          </ac:cxnSpMkLst>
        </pc:cxnChg>
        <pc:cxnChg chg="mod">
          <ac:chgData name="Phillip Kaufman" userId="c001b2a046940d7c" providerId="LiveId" clId="{5CB25B10-5B1C-4017-B167-ED3104435743}" dt="2024-05-20T00:24:20.038" v="3405" actId="165"/>
          <ac:cxnSpMkLst>
            <pc:docMk/>
            <pc:sldMk cId="3065619269" sldId="974"/>
            <ac:cxnSpMk id="701" creationId="{18558997-8F3F-1247-58A9-1B699E5EE492}"/>
          </ac:cxnSpMkLst>
        </pc:cxnChg>
        <pc:cxnChg chg="mod">
          <ac:chgData name="Phillip Kaufman" userId="c001b2a046940d7c" providerId="LiveId" clId="{5CB25B10-5B1C-4017-B167-ED3104435743}" dt="2024-05-20T00:24:20.038" v="3405" actId="165"/>
          <ac:cxnSpMkLst>
            <pc:docMk/>
            <pc:sldMk cId="3065619269" sldId="974"/>
            <ac:cxnSpMk id="702" creationId="{4C6953A8-EB04-D7DA-309E-93BE566F9AD4}"/>
          </ac:cxnSpMkLst>
        </pc:cxnChg>
        <pc:cxnChg chg="mod">
          <ac:chgData name="Phillip Kaufman" userId="c001b2a046940d7c" providerId="LiveId" clId="{5CB25B10-5B1C-4017-B167-ED3104435743}" dt="2024-05-20T00:24:20.038" v="3405" actId="165"/>
          <ac:cxnSpMkLst>
            <pc:docMk/>
            <pc:sldMk cId="3065619269" sldId="974"/>
            <ac:cxnSpMk id="703" creationId="{AA099378-F74A-414B-9054-5CB7E0FDC3B3}"/>
          </ac:cxnSpMkLst>
        </pc:cxnChg>
      </pc:sldChg>
      <pc:sldChg chg="add del">
        <pc:chgData name="Phillip Kaufman" userId="c001b2a046940d7c" providerId="LiveId" clId="{5CB25B10-5B1C-4017-B167-ED3104435743}" dt="2024-05-20T00:36:33.168" v="3559" actId="2890"/>
        <pc:sldMkLst>
          <pc:docMk/>
          <pc:sldMk cId="860423844" sldId="975"/>
        </pc:sldMkLst>
      </pc:sldChg>
      <pc:sldChg chg="addSp delSp modSp add del mod">
        <pc:chgData name="Phillip Kaufman" userId="c001b2a046940d7c" providerId="LiveId" clId="{5CB25B10-5B1C-4017-B167-ED3104435743}" dt="2024-05-20T01:12:16.832" v="4020" actId="47"/>
        <pc:sldMkLst>
          <pc:docMk/>
          <pc:sldMk cId="1191637253" sldId="975"/>
        </pc:sldMkLst>
        <pc:spChg chg="add mod">
          <ac:chgData name="Phillip Kaufman" userId="c001b2a046940d7c" providerId="LiveId" clId="{5CB25B10-5B1C-4017-B167-ED3104435743}" dt="2024-05-20T00:40:21.085" v="3612" actId="1076"/>
          <ac:spMkLst>
            <pc:docMk/>
            <pc:sldMk cId="1191637253" sldId="975"/>
            <ac:spMk id="7" creationId="{5EB58496-9543-37E6-C268-79B0BE71E421}"/>
          </ac:spMkLst>
        </pc:spChg>
        <pc:spChg chg="mod">
          <ac:chgData name="Phillip Kaufman" userId="c001b2a046940d7c" providerId="LiveId" clId="{5CB25B10-5B1C-4017-B167-ED3104435743}" dt="2024-05-20T00:41:49.278" v="3626"/>
          <ac:spMkLst>
            <pc:docMk/>
            <pc:sldMk cId="1191637253" sldId="975"/>
            <ac:spMk id="47" creationId="{19D4ADAE-8EB0-4F2E-0454-6E4B5E58A6BD}"/>
          </ac:spMkLst>
        </pc:spChg>
        <pc:spChg chg="mod">
          <ac:chgData name="Phillip Kaufman" userId="c001b2a046940d7c" providerId="LiveId" clId="{5CB25B10-5B1C-4017-B167-ED3104435743}" dt="2024-05-20T00:41:49.278" v="3626"/>
          <ac:spMkLst>
            <pc:docMk/>
            <pc:sldMk cId="1191637253" sldId="975"/>
            <ac:spMk id="48" creationId="{2489668F-4240-C45F-AEAB-851F1FB44DF7}"/>
          </ac:spMkLst>
        </pc:spChg>
        <pc:spChg chg="mod">
          <ac:chgData name="Phillip Kaufman" userId="c001b2a046940d7c" providerId="LiveId" clId="{5CB25B10-5B1C-4017-B167-ED3104435743}" dt="2024-05-20T00:42:53.423" v="3638" actId="571"/>
          <ac:spMkLst>
            <pc:docMk/>
            <pc:sldMk cId="1191637253" sldId="975"/>
            <ac:spMk id="53" creationId="{EFD167B6-7E46-0ABF-59F2-B5B1360FD647}"/>
          </ac:spMkLst>
        </pc:spChg>
        <pc:spChg chg="mod">
          <ac:chgData name="Phillip Kaufman" userId="c001b2a046940d7c" providerId="LiveId" clId="{5CB25B10-5B1C-4017-B167-ED3104435743}" dt="2024-05-20T00:42:53.423" v="3638" actId="571"/>
          <ac:spMkLst>
            <pc:docMk/>
            <pc:sldMk cId="1191637253" sldId="975"/>
            <ac:spMk id="56" creationId="{BC3EB041-D3D7-1C54-010A-5A6876F85B9F}"/>
          </ac:spMkLst>
        </pc:spChg>
        <pc:spChg chg="mod">
          <ac:chgData name="Phillip Kaufman" userId="c001b2a046940d7c" providerId="LiveId" clId="{5CB25B10-5B1C-4017-B167-ED3104435743}" dt="2024-05-20T00:43:45.070" v="3654"/>
          <ac:spMkLst>
            <pc:docMk/>
            <pc:sldMk cId="1191637253" sldId="975"/>
            <ac:spMk id="63" creationId="{68DCE2D1-77B6-487E-207C-CD1EB01D45F1}"/>
          </ac:spMkLst>
        </pc:spChg>
        <pc:spChg chg="mod">
          <ac:chgData name="Phillip Kaufman" userId="c001b2a046940d7c" providerId="LiveId" clId="{5CB25B10-5B1C-4017-B167-ED3104435743}" dt="2024-05-20T00:42:56.202" v="3639" actId="164"/>
          <ac:spMkLst>
            <pc:docMk/>
            <pc:sldMk cId="1191637253" sldId="975"/>
            <ac:spMk id="72" creationId="{31BD79C5-E22F-54D8-8EF1-923CAF5ED192}"/>
          </ac:spMkLst>
        </pc:spChg>
        <pc:spChg chg="mod">
          <ac:chgData name="Phillip Kaufman" userId="c001b2a046940d7c" providerId="LiveId" clId="{5CB25B10-5B1C-4017-B167-ED3104435743}" dt="2024-05-20T00:42:56.202" v="3639" actId="164"/>
          <ac:spMkLst>
            <pc:docMk/>
            <pc:sldMk cId="1191637253" sldId="975"/>
            <ac:spMk id="73" creationId="{56433237-D748-E39A-789B-F0D79438F063}"/>
          </ac:spMkLst>
        </pc:spChg>
        <pc:spChg chg="mod">
          <ac:chgData name="Phillip Kaufman" userId="c001b2a046940d7c" providerId="LiveId" clId="{5CB25B10-5B1C-4017-B167-ED3104435743}" dt="2024-05-20T00:42:56.202" v="3639" actId="164"/>
          <ac:spMkLst>
            <pc:docMk/>
            <pc:sldMk cId="1191637253" sldId="975"/>
            <ac:spMk id="74" creationId="{895076D6-33AF-0265-44F0-6CD0D3D41583}"/>
          </ac:spMkLst>
        </pc:spChg>
        <pc:spChg chg="mod">
          <ac:chgData name="Phillip Kaufman" userId="c001b2a046940d7c" providerId="LiveId" clId="{5CB25B10-5B1C-4017-B167-ED3104435743}" dt="2024-05-20T00:39:37.636" v="3604" actId="20577"/>
          <ac:spMkLst>
            <pc:docMk/>
            <pc:sldMk cId="1191637253" sldId="975"/>
            <ac:spMk id="108" creationId="{FDA1FE6F-EF4B-DB7C-2DC1-F5BAC7A2AC46}"/>
          </ac:spMkLst>
        </pc:spChg>
        <pc:spChg chg="mod">
          <ac:chgData name="Phillip Kaufman" userId="c001b2a046940d7c" providerId="LiveId" clId="{5CB25B10-5B1C-4017-B167-ED3104435743}" dt="2024-05-20T00:39:37.636" v="3604" actId="20577"/>
          <ac:spMkLst>
            <pc:docMk/>
            <pc:sldMk cId="1191637253" sldId="975"/>
            <ac:spMk id="109" creationId="{249F80A8-3E4E-0720-812E-35536995BE67}"/>
          </ac:spMkLst>
        </pc:spChg>
        <pc:spChg chg="mod">
          <ac:chgData name="Phillip Kaufman" userId="c001b2a046940d7c" providerId="LiveId" clId="{5CB25B10-5B1C-4017-B167-ED3104435743}" dt="2024-05-20T00:39:37.636" v="3604" actId="20577"/>
          <ac:spMkLst>
            <pc:docMk/>
            <pc:sldMk cId="1191637253" sldId="975"/>
            <ac:spMk id="110" creationId="{72A87AFD-7BF8-F1B0-8CA7-86C195EBD3FF}"/>
          </ac:spMkLst>
        </pc:spChg>
        <pc:spChg chg="mod">
          <ac:chgData name="Phillip Kaufman" userId="c001b2a046940d7c" providerId="LiveId" clId="{5CB25B10-5B1C-4017-B167-ED3104435743}" dt="2024-05-20T00:39:37.636" v="3604" actId="20577"/>
          <ac:spMkLst>
            <pc:docMk/>
            <pc:sldMk cId="1191637253" sldId="975"/>
            <ac:spMk id="111" creationId="{E774C00E-5B8F-CCC1-98B6-2D1514C74893}"/>
          </ac:spMkLst>
        </pc:spChg>
        <pc:spChg chg="mod">
          <ac:chgData name="Phillip Kaufman" userId="c001b2a046940d7c" providerId="LiveId" clId="{5CB25B10-5B1C-4017-B167-ED3104435743}" dt="2024-05-20T00:39:37.636" v="3604" actId="20577"/>
          <ac:spMkLst>
            <pc:docMk/>
            <pc:sldMk cId="1191637253" sldId="975"/>
            <ac:spMk id="114" creationId="{AC581BF1-B0BC-D89D-FEC6-92A1C5C3E8C3}"/>
          </ac:spMkLst>
        </pc:spChg>
        <pc:spChg chg="mod topLvl">
          <ac:chgData name="Phillip Kaufman" userId="c001b2a046940d7c" providerId="LiveId" clId="{5CB25B10-5B1C-4017-B167-ED3104435743}" dt="2024-05-20T00:40:17.797" v="3611" actId="164"/>
          <ac:spMkLst>
            <pc:docMk/>
            <pc:sldMk cId="1191637253" sldId="975"/>
            <ac:spMk id="120" creationId="{5CAB7D27-B0C5-9B34-9D4C-9DFB95F55F28}"/>
          </ac:spMkLst>
        </pc:spChg>
        <pc:spChg chg="mod topLvl">
          <ac:chgData name="Phillip Kaufman" userId="c001b2a046940d7c" providerId="LiveId" clId="{5CB25B10-5B1C-4017-B167-ED3104435743}" dt="2024-05-20T00:40:17.797" v="3611" actId="164"/>
          <ac:spMkLst>
            <pc:docMk/>
            <pc:sldMk cId="1191637253" sldId="975"/>
            <ac:spMk id="121" creationId="{376733F5-D989-1466-B06F-FE954C07E280}"/>
          </ac:spMkLst>
        </pc:spChg>
        <pc:spChg chg="del">
          <ac:chgData name="Phillip Kaufman" userId="c001b2a046940d7c" providerId="LiveId" clId="{5CB25B10-5B1C-4017-B167-ED3104435743}" dt="2024-05-20T00:38:21.595" v="3586" actId="21"/>
          <ac:spMkLst>
            <pc:docMk/>
            <pc:sldMk cId="1191637253" sldId="975"/>
            <ac:spMk id="122" creationId="{4C157232-BA6D-FB62-B044-9F221AE261DA}"/>
          </ac:spMkLst>
        </pc:spChg>
        <pc:spChg chg="mod">
          <ac:chgData name="Phillip Kaufman" userId="c001b2a046940d7c" providerId="LiveId" clId="{5CB25B10-5B1C-4017-B167-ED3104435743}" dt="2024-05-20T00:40:14.936" v="3610" actId="165"/>
          <ac:spMkLst>
            <pc:docMk/>
            <pc:sldMk cId="1191637253" sldId="975"/>
            <ac:spMk id="123" creationId="{91A77857-8808-CE0E-4C4E-85EA56B6A6D0}"/>
          </ac:spMkLst>
        </pc:spChg>
        <pc:spChg chg="mod">
          <ac:chgData name="Phillip Kaufman" userId="c001b2a046940d7c" providerId="LiveId" clId="{5CB25B10-5B1C-4017-B167-ED3104435743}" dt="2024-05-20T00:40:14.936" v="3610" actId="165"/>
          <ac:spMkLst>
            <pc:docMk/>
            <pc:sldMk cId="1191637253" sldId="975"/>
            <ac:spMk id="126" creationId="{0DDA27ED-CFCC-13FC-33CC-126BA722DDB2}"/>
          </ac:spMkLst>
        </pc:spChg>
        <pc:spChg chg="mod">
          <ac:chgData name="Phillip Kaufman" userId="c001b2a046940d7c" providerId="LiveId" clId="{5CB25B10-5B1C-4017-B167-ED3104435743}" dt="2024-05-20T00:44:42.361" v="3669" actId="165"/>
          <ac:spMkLst>
            <pc:docMk/>
            <pc:sldMk cId="1191637253" sldId="975"/>
            <ac:spMk id="192" creationId="{04839DCB-BB49-8001-4FBF-3E32DEC26FF3}"/>
          </ac:spMkLst>
        </pc:spChg>
        <pc:spChg chg="mod">
          <ac:chgData name="Phillip Kaufman" userId="c001b2a046940d7c" providerId="LiveId" clId="{5CB25B10-5B1C-4017-B167-ED3104435743}" dt="2024-05-20T00:44:42.361" v="3669" actId="165"/>
          <ac:spMkLst>
            <pc:docMk/>
            <pc:sldMk cId="1191637253" sldId="975"/>
            <ac:spMk id="193" creationId="{09A2C0E2-E9A8-E68E-78BF-CD7129959317}"/>
          </ac:spMkLst>
        </pc:spChg>
        <pc:spChg chg="mod">
          <ac:chgData name="Phillip Kaufman" userId="c001b2a046940d7c" providerId="LiveId" clId="{5CB25B10-5B1C-4017-B167-ED3104435743}" dt="2024-05-20T00:44:42.361" v="3669" actId="165"/>
          <ac:spMkLst>
            <pc:docMk/>
            <pc:sldMk cId="1191637253" sldId="975"/>
            <ac:spMk id="196" creationId="{A4987A63-B660-E680-125D-FBEFEBA57771}"/>
          </ac:spMkLst>
        </pc:spChg>
        <pc:spChg chg="mod">
          <ac:chgData name="Phillip Kaufman" userId="c001b2a046940d7c" providerId="LiveId" clId="{5CB25B10-5B1C-4017-B167-ED3104435743}" dt="2024-05-20T00:44:50.679" v="3672" actId="165"/>
          <ac:spMkLst>
            <pc:docMk/>
            <pc:sldMk cId="1191637253" sldId="975"/>
            <ac:spMk id="236" creationId="{1040A751-D412-64E1-C8AD-3D847EC8A71E}"/>
          </ac:spMkLst>
        </pc:spChg>
        <pc:spChg chg="mod">
          <ac:chgData name="Phillip Kaufman" userId="c001b2a046940d7c" providerId="LiveId" clId="{5CB25B10-5B1C-4017-B167-ED3104435743}" dt="2024-05-20T00:44:50.679" v="3672" actId="165"/>
          <ac:spMkLst>
            <pc:docMk/>
            <pc:sldMk cId="1191637253" sldId="975"/>
            <ac:spMk id="237" creationId="{BEBC6671-ED7A-50BC-01FE-B0B5C5D7E83B}"/>
          </ac:spMkLst>
        </pc:spChg>
        <pc:spChg chg="mod">
          <ac:chgData name="Phillip Kaufman" userId="c001b2a046940d7c" providerId="LiveId" clId="{5CB25B10-5B1C-4017-B167-ED3104435743}" dt="2024-05-20T00:44:50.679" v="3672" actId="165"/>
          <ac:spMkLst>
            <pc:docMk/>
            <pc:sldMk cId="1191637253" sldId="975"/>
            <ac:spMk id="243" creationId="{ED473032-A54C-5A8A-5BBE-FB28219A419F}"/>
          </ac:spMkLst>
        </pc:spChg>
        <pc:spChg chg="mod">
          <ac:chgData name="Phillip Kaufman" userId="c001b2a046940d7c" providerId="LiveId" clId="{5CB25B10-5B1C-4017-B167-ED3104435743}" dt="2024-05-20T00:44:50.679" v="3672" actId="165"/>
          <ac:spMkLst>
            <pc:docMk/>
            <pc:sldMk cId="1191637253" sldId="975"/>
            <ac:spMk id="244" creationId="{93ABC70A-0589-E27F-7A5A-7409542827D7}"/>
          </ac:spMkLst>
        </pc:spChg>
        <pc:spChg chg="mod">
          <ac:chgData name="Phillip Kaufman" userId="c001b2a046940d7c" providerId="LiveId" clId="{5CB25B10-5B1C-4017-B167-ED3104435743}" dt="2024-05-20T00:44:50.679" v="3672" actId="165"/>
          <ac:spMkLst>
            <pc:docMk/>
            <pc:sldMk cId="1191637253" sldId="975"/>
            <ac:spMk id="245" creationId="{FF6DC506-1EEF-EFEF-77B1-DE46F5CFCAE2}"/>
          </ac:spMkLst>
        </pc:spChg>
        <pc:spChg chg="mod">
          <ac:chgData name="Phillip Kaufman" userId="c001b2a046940d7c" providerId="LiveId" clId="{5CB25B10-5B1C-4017-B167-ED3104435743}" dt="2024-05-20T00:44:50.679" v="3672" actId="165"/>
          <ac:spMkLst>
            <pc:docMk/>
            <pc:sldMk cId="1191637253" sldId="975"/>
            <ac:spMk id="246" creationId="{A33BFFAF-2B66-51CF-9B39-2699F2D5596F}"/>
          </ac:spMkLst>
        </pc:spChg>
        <pc:spChg chg="mod">
          <ac:chgData name="Phillip Kaufman" userId="c001b2a046940d7c" providerId="LiveId" clId="{5CB25B10-5B1C-4017-B167-ED3104435743}" dt="2024-05-20T00:44:50.679" v="3672" actId="165"/>
          <ac:spMkLst>
            <pc:docMk/>
            <pc:sldMk cId="1191637253" sldId="975"/>
            <ac:spMk id="249" creationId="{DE2774AB-BABF-FD3C-6D66-7EE910DD288F}"/>
          </ac:spMkLst>
        </pc:spChg>
        <pc:spChg chg="mod">
          <ac:chgData name="Phillip Kaufman" userId="c001b2a046940d7c" providerId="LiveId" clId="{5CB25B10-5B1C-4017-B167-ED3104435743}" dt="2024-05-20T00:44:47.534" v="3671" actId="165"/>
          <ac:spMkLst>
            <pc:docMk/>
            <pc:sldMk cId="1191637253" sldId="975"/>
            <ac:spMk id="286" creationId="{E24DCE76-EE55-3462-3EE7-BFAB55E61EA6}"/>
          </ac:spMkLst>
        </pc:spChg>
        <pc:spChg chg="mod">
          <ac:chgData name="Phillip Kaufman" userId="c001b2a046940d7c" providerId="LiveId" clId="{5CB25B10-5B1C-4017-B167-ED3104435743}" dt="2024-05-20T00:44:47.534" v="3671" actId="165"/>
          <ac:spMkLst>
            <pc:docMk/>
            <pc:sldMk cId="1191637253" sldId="975"/>
            <ac:spMk id="287" creationId="{B7552E7B-4EBB-E7C0-63BC-70E796A8C536}"/>
          </ac:spMkLst>
        </pc:spChg>
        <pc:spChg chg="mod">
          <ac:chgData name="Phillip Kaufman" userId="c001b2a046940d7c" providerId="LiveId" clId="{5CB25B10-5B1C-4017-B167-ED3104435743}" dt="2024-05-20T00:44:44.939" v="3670" actId="165"/>
          <ac:spMkLst>
            <pc:docMk/>
            <pc:sldMk cId="1191637253" sldId="975"/>
            <ac:spMk id="295" creationId="{50C85EA3-1579-6021-A94A-8F979CBFFE09}"/>
          </ac:spMkLst>
        </pc:spChg>
        <pc:spChg chg="mod">
          <ac:chgData name="Phillip Kaufman" userId="c001b2a046940d7c" providerId="LiveId" clId="{5CB25B10-5B1C-4017-B167-ED3104435743}" dt="2024-05-20T00:44:44.939" v="3670" actId="165"/>
          <ac:spMkLst>
            <pc:docMk/>
            <pc:sldMk cId="1191637253" sldId="975"/>
            <ac:spMk id="296" creationId="{5B66C5F3-4F00-9C19-E927-FCB725E9B0EE}"/>
          </ac:spMkLst>
        </pc:spChg>
        <pc:spChg chg="mod">
          <ac:chgData name="Phillip Kaufman" userId="c001b2a046940d7c" providerId="LiveId" clId="{5CB25B10-5B1C-4017-B167-ED3104435743}" dt="2024-05-20T00:44:44.939" v="3670" actId="165"/>
          <ac:spMkLst>
            <pc:docMk/>
            <pc:sldMk cId="1191637253" sldId="975"/>
            <ac:spMk id="297" creationId="{2BC7FEEF-A292-D96E-BDBF-2623B02AFB1E}"/>
          </ac:spMkLst>
        </pc:spChg>
        <pc:spChg chg="mod">
          <ac:chgData name="Phillip Kaufman" userId="c001b2a046940d7c" providerId="LiveId" clId="{5CB25B10-5B1C-4017-B167-ED3104435743}" dt="2024-05-20T00:44:44.939" v="3670" actId="165"/>
          <ac:spMkLst>
            <pc:docMk/>
            <pc:sldMk cId="1191637253" sldId="975"/>
            <ac:spMk id="298" creationId="{112A7AC6-E714-C63D-F783-253B76BD1768}"/>
          </ac:spMkLst>
        </pc:spChg>
        <pc:spChg chg="mod">
          <ac:chgData name="Phillip Kaufman" userId="c001b2a046940d7c" providerId="LiveId" clId="{5CB25B10-5B1C-4017-B167-ED3104435743}" dt="2024-05-20T00:44:44.939" v="3670" actId="165"/>
          <ac:spMkLst>
            <pc:docMk/>
            <pc:sldMk cId="1191637253" sldId="975"/>
            <ac:spMk id="302" creationId="{8A8192AE-65D1-B28D-0F9D-CD055F5B86B3}"/>
          </ac:spMkLst>
        </pc:spChg>
        <pc:spChg chg="mod">
          <ac:chgData name="Phillip Kaufman" userId="c001b2a046940d7c" providerId="LiveId" clId="{5CB25B10-5B1C-4017-B167-ED3104435743}" dt="2024-05-20T00:43:07.308" v="3641" actId="165"/>
          <ac:spMkLst>
            <pc:docMk/>
            <pc:sldMk cId="1191637253" sldId="975"/>
            <ac:spMk id="358" creationId="{43623F15-9E09-91C1-F007-A9B3CFA926E3}"/>
          </ac:spMkLst>
        </pc:spChg>
        <pc:spChg chg="mod">
          <ac:chgData name="Phillip Kaufman" userId="c001b2a046940d7c" providerId="LiveId" clId="{5CB25B10-5B1C-4017-B167-ED3104435743}" dt="2024-05-20T00:43:07.308" v="3641" actId="165"/>
          <ac:spMkLst>
            <pc:docMk/>
            <pc:sldMk cId="1191637253" sldId="975"/>
            <ac:spMk id="359" creationId="{1CACE9B9-F2A6-23CB-E2A5-97891BE6D282}"/>
          </ac:spMkLst>
        </pc:spChg>
        <pc:spChg chg="mod">
          <ac:chgData name="Phillip Kaufman" userId="c001b2a046940d7c" providerId="LiveId" clId="{5CB25B10-5B1C-4017-B167-ED3104435743}" dt="2024-05-20T00:44:10.659" v="3661" actId="1076"/>
          <ac:spMkLst>
            <pc:docMk/>
            <pc:sldMk cId="1191637253" sldId="975"/>
            <ac:spMk id="363" creationId="{0650A188-C0BF-3DA7-1F46-91E01950351B}"/>
          </ac:spMkLst>
        </pc:spChg>
        <pc:spChg chg="mod">
          <ac:chgData name="Phillip Kaufman" userId="c001b2a046940d7c" providerId="LiveId" clId="{5CB25B10-5B1C-4017-B167-ED3104435743}" dt="2024-05-20T00:42:20.033" v="3633" actId="1076"/>
          <ac:spMkLst>
            <pc:docMk/>
            <pc:sldMk cId="1191637253" sldId="975"/>
            <ac:spMk id="364" creationId="{A2A490BF-26A9-E3EA-CF79-3B7561D1C16F}"/>
          </ac:spMkLst>
        </pc:spChg>
        <pc:spChg chg="mod">
          <ac:chgData name="Phillip Kaufman" userId="c001b2a046940d7c" providerId="LiveId" clId="{5CB25B10-5B1C-4017-B167-ED3104435743}" dt="2024-05-20T00:44:44.939" v="3670" actId="165"/>
          <ac:spMkLst>
            <pc:docMk/>
            <pc:sldMk cId="1191637253" sldId="975"/>
            <ac:spMk id="381" creationId="{882B59B5-71C4-EE1E-8334-015820A01976}"/>
          </ac:spMkLst>
        </pc:spChg>
        <pc:spChg chg="mod">
          <ac:chgData name="Phillip Kaufman" userId="c001b2a046940d7c" providerId="LiveId" clId="{5CB25B10-5B1C-4017-B167-ED3104435743}" dt="2024-05-20T00:44:44.939" v="3670" actId="165"/>
          <ac:spMkLst>
            <pc:docMk/>
            <pc:sldMk cId="1191637253" sldId="975"/>
            <ac:spMk id="382" creationId="{48F8FA4E-1726-DA85-C5AC-A543AE78F865}"/>
          </ac:spMkLst>
        </pc:spChg>
        <pc:spChg chg="add mod">
          <ac:chgData name="Phillip Kaufman" userId="c001b2a046940d7c" providerId="LiveId" clId="{5CB25B10-5B1C-4017-B167-ED3104435743}" dt="2024-05-20T00:47:25.545" v="3690"/>
          <ac:spMkLst>
            <pc:docMk/>
            <pc:sldMk cId="1191637253" sldId="975"/>
            <ac:spMk id="388" creationId="{BD85E69B-4D38-DD7B-2360-03F40E55C7B1}"/>
          </ac:spMkLst>
        </pc:spChg>
        <pc:spChg chg="add mod">
          <ac:chgData name="Phillip Kaufman" userId="c001b2a046940d7c" providerId="LiveId" clId="{5CB25B10-5B1C-4017-B167-ED3104435743}" dt="2024-05-20T00:47:25.545" v="3690"/>
          <ac:spMkLst>
            <pc:docMk/>
            <pc:sldMk cId="1191637253" sldId="975"/>
            <ac:spMk id="391" creationId="{D579AFE2-A2E7-FA2B-8D02-09376EE2C9A7}"/>
          </ac:spMkLst>
        </pc:spChg>
        <pc:spChg chg="add mod">
          <ac:chgData name="Phillip Kaufman" userId="c001b2a046940d7c" providerId="LiveId" clId="{5CB25B10-5B1C-4017-B167-ED3104435743}" dt="2024-05-20T00:47:34.520" v="3694" actId="164"/>
          <ac:spMkLst>
            <pc:docMk/>
            <pc:sldMk cId="1191637253" sldId="975"/>
            <ac:spMk id="392" creationId="{5E09D60C-EC89-7E23-9992-88F3CBB6CEE4}"/>
          </ac:spMkLst>
        </pc:spChg>
        <pc:spChg chg="add mod">
          <ac:chgData name="Phillip Kaufman" userId="c001b2a046940d7c" providerId="LiveId" clId="{5CB25B10-5B1C-4017-B167-ED3104435743}" dt="2024-05-20T00:47:34.520" v="3694" actId="164"/>
          <ac:spMkLst>
            <pc:docMk/>
            <pc:sldMk cId="1191637253" sldId="975"/>
            <ac:spMk id="395" creationId="{2D0DBF8F-FBB7-0074-9063-A2F0E7586349}"/>
          </ac:spMkLst>
        </pc:spChg>
        <pc:spChg chg="add mod">
          <ac:chgData name="Phillip Kaufman" userId="c001b2a046940d7c" providerId="LiveId" clId="{5CB25B10-5B1C-4017-B167-ED3104435743}" dt="2024-05-20T00:55:15.654" v="3781" actId="164"/>
          <ac:spMkLst>
            <pc:docMk/>
            <pc:sldMk cId="1191637253" sldId="975"/>
            <ac:spMk id="397" creationId="{6ABE2681-37B1-73E5-9486-81E867A9742E}"/>
          </ac:spMkLst>
        </pc:spChg>
        <pc:spChg chg="add mod">
          <ac:chgData name="Phillip Kaufman" userId="c001b2a046940d7c" providerId="LiveId" clId="{5CB25B10-5B1C-4017-B167-ED3104435743}" dt="2024-05-20T00:55:15.654" v="3781" actId="164"/>
          <ac:spMkLst>
            <pc:docMk/>
            <pc:sldMk cId="1191637253" sldId="975"/>
            <ac:spMk id="398" creationId="{5001BDE9-E839-8F34-DC56-93485FE8834E}"/>
          </ac:spMkLst>
        </pc:spChg>
        <pc:spChg chg="add mod">
          <ac:chgData name="Phillip Kaufman" userId="c001b2a046940d7c" providerId="LiveId" clId="{5CB25B10-5B1C-4017-B167-ED3104435743}" dt="2024-05-20T00:55:15.654" v="3781" actId="164"/>
          <ac:spMkLst>
            <pc:docMk/>
            <pc:sldMk cId="1191637253" sldId="975"/>
            <ac:spMk id="399" creationId="{208EC05E-5ED0-5B9D-EC00-9AA5A74F3025}"/>
          </ac:spMkLst>
        </pc:spChg>
        <pc:spChg chg="mod">
          <ac:chgData name="Phillip Kaufman" userId="c001b2a046940d7c" providerId="LiveId" clId="{5CB25B10-5B1C-4017-B167-ED3104435743}" dt="2024-05-20T00:55:13.357" v="3780" actId="571"/>
          <ac:spMkLst>
            <pc:docMk/>
            <pc:sldMk cId="1191637253" sldId="975"/>
            <ac:spMk id="402" creationId="{0723AB34-C4A0-2EF8-162E-AE9E108391DB}"/>
          </ac:spMkLst>
        </pc:spChg>
        <pc:spChg chg="mod">
          <ac:chgData name="Phillip Kaufman" userId="c001b2a046940d7c" providerId="LiveId" clId="{5CB25B10-5B1C-4017-B167-ED3104435743}" dt="2024-05-20T00:46:20.804" v="3680" actId="1076"/>
          <ac:spMkLst>
            <pc:docMk/>
            <pc:sldMk cId="1191637253" sldId="975"/>
            <ac:spMk id="448" creationId="{F9C79DEF-E07E-BC08-8F08-EA2F8A479BA1}"/>
          </ac:spMkLst>
        </pc:spChg>
        <pc:spChg chg="mod">
          <ac:chgData name="Phillip Kaufman" userId="c001b2a046940d7c" providerId="LiveId" clId="{5CB25B10-5B1C-4017-B167-ED3104435743}" dt="2024-05-20T00:46:38.448" v="3681" actId="14100"/>
          <ac:spMkLst>
            <pc:docMk/>
            <pc:sldMk cId="1191637253" sldId="975"/>
            <ac:spMk id="460" creationId="{9A0DC8FE-389A-41D2-0880-8B1C676D062F}"/>
          </ac:spMkLst>
        </pc:spChg>
        <pc:spChg chg="mod">
          <ac:chgData name="Phillip Kaufman" userId="c001b2a046940d7c" providerId="LiveId" clId="{5CB25B10-5B1C-4017-B167-ED3104435743}" dt="2024-05-20T00:43:45.070" v="3654"/>
          <ac:spMkLst>
            <pc:docMk/>
            <pc:sldMk cId="1191637253" sldId="975"/>
            <ac:spMk id="464" creationId="{6119AE92-8618-BD2A-72E6-65D80DB8F3A9}"/>
          </ac:spMkLst>
        </pc:spChg>
        <pc:spChg chg="mod">
          <ac:chgData name="Phillip Kaufman" userId="c001b2a046940d7c" providerId="LiveId" clId="{5CB25B10-5B1C-4017-B167-ED3104435743}" dt="2024-05-20T00:43:45.070" v="3654"/>
          <ac:spMkLst>
            <pc:docMk/>
            <pc:sldMk cId="1191637253" sldId="975"/>
            <ac:spMk id="465" creationId="{16B3FF98-D131-9902-2027-4D0CD1083132}"/>
          </ac:spMkLst>
        </pc:spChg>
        <pc:spChg chg="mod">
          <ac:chgData name="Phillip Kaufman" userId="c001b2a046940d7c" providerId="LiveId" clId="{5CB25B10-5B1C-4017-B167-ED3104435743}" dt="2024-05-20T00:43:45.070" v="3654"/>
          <ac:spMkLst>
            <pc:docMk/>
            <pc:sldMk cId="1191637253" sldId="975"/>
            <ac:spMk id="466" creationId="{D84207A1-FB28-6018-0764-CFAFBEDFACE6}"/>
          </ac:spMkLst>
        </pc:spChg>
        <pc:spChg chg="mod">
          <ac:chgData name="Phillip Kaufman" userId="c001b2a046940d7c" providerId="LiveId" clId="{5CB25B10-5B1C-4017-B167-ED3104435743}" dt="2024-05-20T00:43:45.070" v="3654"/>
          <ac:spMkLst>
            <pc:docMk/>
            <pc:sldMk cId="1191637253" sldId="975"/>
            <ac:spMk id="469" creationId="{9E97B693-52CC-F7D5-73E2-A257242548DA}"/>
          </ac:spMkLst>
        </pc:spChg>
        <pc:spChg chg="mod">
          <ac:chgData name="Phillip Kaufman" userId="c001b2a046940d7c" providerId="LiveId" clId="{5CB25B10-5B1C-4017-B167-ED3104435743}" dt="2024-05-20T00:43:45.070" v="3654"/>
          <ac:spMkLst>
            <pc:docMk/>
            <pc:sldMk cId="1191637253" sldId="975"/>
            <ac:spMk id="505" creationId="{219B4755-2154-E698-04CC-A458A481413A}"/>
          </ac:spMkLst>
        </pc:spChg>
        <pc:spChg chg="mod">
          <ac:chgData name="Phillip Kaufman" userId="c001b2a046940d7c" providerId="LiveId" clId="{5CB25B10-5B1C-4017-B167-ED3104435743}" dt="2024-05-20T00:43:45.070" v="3654"/>
          <ac:spMkLst>
            <pc:docMk/>
            <pc:sldMk cId="1191637253" sldId="975"/>
            <ac:spMk id="506" creationId="{4E64B802-8724-2EC7-AC1E-862BE3DBD7B4}"/>
          </ac:spMkLst>
        </pc:spChg>
        <pc:spChg chg="mod">
          <ac:chgData name="Phillip Kaufman" userId="c001b2a046940d7c" providerId="LiveId" clId="{5CB25B10-5B1C-4017-B167-ED3104435743}" dt="2024-05-20T00:53:38.258" v="3757" actId="1076"/>
          <ac:spMkLst>
            <pc:docMk/>
            <pc:sldMk cId="1191637253" sldId="975"/>
            <ac:spMk id="514" creationId="{ABA4E019-CECE-4BE7-409C-71FD15C23876}"/>
          </ac:spMkLst>
        </pc:spChg>
        <pc:spChg chg="mod">
          <ac:chgData name="Phillip Kaufman" userId="c001b2a046940d7c" providerId="LiveId" clId="{5CB25B10-5B1C-4017-B167-ED3104435743}" dt="2024-05-20T00:53:44.676" v="3759" actId="1076"/>
          <ac:spMkLst>
            <pc:docMk/>
            <pc:sldMk cId="1191637253" sldId="975"/>
            <ac:spMk id="515" creationId="{C148F97E-616F-3CDE-2DA6-53874A1FA8DC}"/>
          </ac:spMkLst>
        </pc:spChg>
        <pc:spChg chg="mod ord">
          <ac:chgData name="Phillip Kaufman" userId="c001b2a046940d7c" providerId="LiveId" clId="{5CB25B10-5B1C-4017-B167-ED3104435743}" dt="2024-05-20T00:53:41.057" v="3758" actId="1076"/>
          <ac:spMkLst>
            <pc:docMk/>
            <pc:sldMk cId="1191637253" sldId="975"/>
            <ac:spMk id="516" creationId="{60DCAD78-52B9-D382-271D-1B2D65D101DF}"/>
          </ac:spMkLst>
        </pc:spChg>
        <pc:spChg chg="mod">
          <ac:chgData name="Phillip Kaufman" userId="c001b2a046940d7c" providerId="LiveId" clId="{5CB25B10-5B1C-4017-B167-ED3104435743}" dt="2024-05-20T00:47:25.545" v="3690"/>
          <ac:spMkLst>
            <pc:docMk/>
            <pc:sldMk cId="1191637253" sldId="975"/>
            <ac:spMk id="517" creationId="{01539866-9732-9861-89AE-C43FE6C1F996}"/>
          </ac:spMkLst>
        </pc:spChg>
        <pc:spChg chg="mod">
          <ac:chgData name="Phillip Kaufman" userId="c001b2a046940d7c" providerId="LiveId" clId="{5CB25B10-5B1C-4017-B167-ED3104435743}" dt="2024-05-20T00:47:25.545" v="3690"/>
          <ac:spMkLst>
            <pc:docMk/>
            <pc:sldMk cId="1191637253" sldId="975"/>
            <ac:spMk id="520" creationId="{DD8C5BEF-16A8-C692-E455-4925A5FED96D}"/>
          </ac:spMkLst>
        </pc:spChg>
        <pc:spChg chg="mod">
          <ac:chgData name="Phillip Kaufman" userId="c001b2a046940d7c" providerId="LiveId" clId="{5CB25B10-5B1C-4017-B167-ED3104435743}" dt="2024-05-20T00:43:07.308" v="3641" actId="165"/>
          <ac:spMkLst>
            <pc:docMk/>
            <pc:sldMk cId="1191637253" sldId="975"/>
            <ac:spMk id="607" creationId="{847B1CB9-7EAA-C8D5-E75A-273FD5817A6E}"/>
          </ac:spMkLst>
        </pc:spChg>
        <pc:spChg chg="mod">
          <ac:chgData name="Phillip Kaufman" userId="c001b2a046940d7c" providerId="LiveId" clId="{5CB25B10-5B1C-4017-B167-ED3104435743}" dt="2024-05-20T00:43:07.308" v="3641" actId="165"/>
          <ac:spMkLst>
            <pc:docMk/>
            <pc:sldMk cId="1191637253" sldId="975"/>
            <ac:spMk id="608" creationId="{1DBB6AAB-718B-F3CC-FDB1-AD48C85F4038}"/>
          </ac:spMkLst>
        </pc:spChg>
        <pc:spChg chg="mod">
          <ac:chgData name="Phillip Kaufman" userId="c001b2a046940d7c" providerId="LiveId" clId="{5CB25B10-5B1C-4017-B167-ED3104435743}" dt="2024-05-20T00:43:07.308" v="3641" actId="165"/>
          <ac:spMkLst>
            <pc:docMk/>
            <pc:sldMk cId="1191637253" sldId="975"/>
            <ac:spMk id="609" creationId="{F50C270B-6339-F212-4897-6E4CBF88789D}"/>
          </ac:spMkLst>
        </pc:spChg>
        <pc:spChg chg="mod">
          <ac:chgData name="Phillip Kaufman" userId="c001b2a046940d7c" providerId="LiveId" clId="{5CB25B10-5B1C-4017-B167-ED3104435743}" dt="2024-05-20T00:43:07.308" v="3641" actId="165"/>
          <ac:spMkLst>
            <pc:docMk/>
            <pc:sldMk cId="1191637253" sldId="975"/>
            <ac:spMk id="610" creationId="{EBBEB0BB-3F7C-E229-EAEF-78B132DF4AC9}"/>
          </ac:spMkLst>
        </pc:spChg>
        <pc:spChg chg="mod">
          <ac:chgData name="Phillip Kaufman" userId="c001b2a046940d7c" providerId="LiveId" clId="{5CB25B10-5B1C-4017-B167-ED3104435743}" dt="2024-05-20T00:43:07.308" v="3641" actId="165"/>
          <ac:spMkLst>
            <pc:docMk/>
            <pc:sldMk cId="1191637253" sldId="975"/>
            <ac:spMk id="613" creationId="{2A2EF72D-584A-F612-E3F5-551C5B6E60CF}"/>
          </ac:spMkLst>
        </pc:spChg>
        <pc:spChg chg="mod">
          <ac:chgData name="Phillip Kaufman" userId="c001b2a046940d7c" providerId="LiveId" clId="{5CB25B10-5B1C-4017-B167-ED3104435743}" dt="2024-05-20T00:43:07.308" v="3641" actId="165"/>
          <ac:spMkLst>
            <pc:docMk/>
            <pc:sldMk cId="1191637253" sldId="975"/>
            <ac:spMk id="616" creationId="{D43A318F-1974-70F4-3946-10EA426C399D}"/>
          </ac:spMkLst>
        </pc:spChg>
        <pc:spChg chg="mod">
          <ac:chgData name="Phillip Kaufman" userId="c001b2a046940d7c" providerId="LiveId" clId="{5CB25B10-5B1C-4017-B167-ED3104435743}" dt="2024-05-20T00:43:07.308" v="3641" actId="165"/>
          <ac:spMkLst>
            <pc:docMk/>
            <pc:sldMk cId="1191637253" sldId="975"/>
            <ac:spMk id="617" creationId="{B9EEE26D-CEAE-0015-705E-B21782F95546}"/>
          </ac:spMkLst>
        </pc:spChg>
        <pc:spChg chg="mod">
          <ac:chgData name="Phillip Kaufman" userId="c001b2a046940d7c" providerId="LiveId" clId="{5CB25B10-5B1C-4017-B167-ED3104435743}" dt="2024-05-20T00:43:07.308" v="3641" actId="165"/>
          <ac:spMkLst>
            <pc:docMk/>
            <pc:sldMk cId="1191637253" sldId="975"/>
            <ac:spMk id="618" creationId="{5B0C64B5-DDEF-4A27-B2A7-FB758EF870D6}"/>
          </ac:spMkLst>
        </pc:spChg>
        <pc:spChg chg="mod">
          <ac:chgData name="Phillip Kaufman" userId="c001b2a046940d7c" providerId="LiveId" clId="{5CB25B10-5B1C-4017-B167-ED3104435743}" dt="2024-05-20T00:43:07.308" v="3641" actId="165"/>
          <ac:spMkLst>
            <pc:docMk/>
            <pc:sldMk cId="1191637253" sldId="975"/>
            <ac:spMk id="619" creationId="{34FCD3A0-9AC5-92AD-3A81-9C563C7EC6D2}"/>
          </ac:spMkLst>
        </pc:spChg>
        <pc:spChg chg="mod">
          <ac:chgData name="Phillip Kaufman" userId="c001b2a046940d7c" providerId="LiveId" clId="{5CB25B10-5B1C-4017-B167-ED3104435743}" dt="2024-05-20T00:43:07.308" v="3641" actId="165"/>
          <ac:spMkLst>
            <pc:docMk/>
            <pc:sldMk cId="1191637253" sldId="975"/>
            <ac:spMk id="622" creationId="{872FBEB3-B5C1-0684-22C7-9C950889A3AC}"/>
          </ac:spMkLst>
        </pc:spChg>
        <pc:spChg chg="mod">
          <ac:chgData name="Phillip Kaufman" userId="c001b2a046940d7c" providerId="LiveId" clId="{5CB25B10-5B1C-4017-B167-ED3104435743}" dt="2024-05-20T00:44:39.122" v="3668" actId="165"/>
          <ac:spMkLst>
            <pc:docMk/>
            <pc:sldMk cId="1191637253" sldId="975"/>
            <ac:spMk id="628" creationId="{AA6AB5DE-4BB4-FC7E-7583-5C82CDB1A221}"/>
          </ac:spMkLst>
        </pc:spChg>
        <pc:spChg chg="mod">
          <ac:chgData name="Phillip Kaufman" userId="c001b2a046940d7c" providerId="LiveId" clId="{5CB25B10-5B1C-4017-B167-ED3104435743}" dt="2024-05-20T00:44:39.122" v="3668" actId="165"/>
          <ac:spMkLst>
            <pc:docMk/>
            <pc:sldMk cId="1191637253" sldId="975"/>
            <ac:spMk id="629" creationId="{85CD41BD-8DB0-3BA2-FAE1-CE24ECA313B1}"/>
          </ac:spMkLst>
        </pc:spChg>
        <pc:spChg chg="mod">
          <ac:chgData name="Phillip Kaufman" userId="c001b2a046940d7c" providerId="LiveId" clId="{5CB25B10-5B1C-4017-B167-ED3104435743}" dt="2024-05-20T00:44:42.361" v="3669" actId="165"/>
          <ac:spMkLst>
            <pc:docMk/>
            <pc:sldMk cId="1191637253" sldId="975"/>
            <ac:spMk id="638" creationId="{3B3F7110-A85D-20B4-BD3B-F6A6F5F2E4AE}"/>
          </ac:spMkLst>
        </pc:spChg>
        <pc:spChg chg="mod">
          <ac:chgData name="Phillip Kaufman" userId="c001b2a046940d7c" providerId="LiveId" clId="{5CB25B10-5B1C-4017-B167-ED3104435743}" dt="2024-05-20T00:44:42.361" v="3669" actId="165"/>
          <ac:spMkLst>
            <pc:docMk/>
            <pc:sldMk cId="1191637253" sldId="975"/>
            <ac:spMk id="639" creationId="{81294809-99C7-54DA-1112-ECFA2B143809}"/>
          </ac:spMkLst>
        </pc:spChg>
        <pc:spChg chg="mod">
          <ac:chgData name="Phillip Kaufman" userId="c001b2a046940d7c" providerId="LiveId" clId="{5CB25B10-5B1C-4017-B167-ED3104435743}" dt="2024-05-20T00:44:42.361" v="3669" actId="165"/>
          <ac:spMkLst>
            <pc:docMk/>
            <pc:sldMk cId="1191637253" sldId="975"/>
            <ac:spMk id="665" creationId="{2F22BF38-F9F6-2EC3-7E7E-A1641AA60C08}"/>
          </ac:spMkLst>
        </pc:spChg>
        <pc:spChg chg="mod">
          <ac:chgData name="Phillip Kaufman" userId="c001b2a046940d7c" providerId="LiveId" clId="{5CB25B10-5B1C-4017-B167-ED3104435743}" dt="2024-05-20T00:44:42.361" v="3669" actId="165"/>
          <ac:spMkLst>
            <pc:docMk/>
            <pc:sldMk cId="1191637253" sldId="975"/>
            <ac:spMk id="666" creationId="{0CED0998-5AF1-ED2B-68F9-518EF7F79F5B}"/>
          </ac:spMkLst>
        </pc:spChg>
        <pc:spChg chg="mod">
          <ac:chgData name="Phillip Kaufman" userId="c001b2a046940d7c" providerId="LiveId" clId="{5CB25B10-5B1C-4017-B167-ED3104435743}" dt="2024-05-20T00:44:47.534" v="3671" actId="165"/>
          <ac:spMkLst>
            <pc:docMk/>
            <pc:sldMk cId="1191637253" sldId="975"/>
            <ac:spMk id="675" creationId="{EE5DF4D8-C150-D431-A572-2B93495DEC9F}"/>
          </ac:spMkLst>
        </pc:spChg>
        <pc:spChg chg="mod">
          <ac:chgData name="Phillip Kaufman" userId="c001b2a046940d7c" providerId="LiveId" clId="{5CB25B10-5B1C-4017-B167-ED3104435743}" dt="2024-05-20T00:44:47.534" v="3671" actId="165"/>
          <ac:spMkLst>
            <pc:docMk/>
            <pc:sldMk cId="1191637253" sldId="975"/>
            <ac:spMk id="676" creationId="{30CA55FE-1FEF-97A2-A1BD-9F7378E17BA0}"/>
          </ac:spMkLst>
        </pc:spChg>
        <pc:spChg chg="mod">
          <ac:chgData name="Phillip Kaufman" userId="c001b2a046940d7c" providerId="LiveId" clId="{5CB25B10-5B1C-4017-B167-ED3104435743}" dt="2024-05-20T00:44:47.534" v="3671" actId="165"/>
          <ac:spMkLst>
            <pc:docMk/>
            <pc:sldMk cId="1191637253" sldId="975"/>
            <ac:spMk id="677" creationId="{5A2ABBC4-45C5-D843-B97B-A30D49C94A8E}"/>
          </ac:spMkLst>
        </pc:spChg>
        <pc:spChg chg="mod">
          <ac:chgData name="Phillip Kaufman" userId="c001b2a046940d7c" providerId="LiveId" clId="{5CB25B10-5B1C-4017-B167-ED3104435743}" dt="2024-05-20T00:44:47.534" v="3671" actId="165"/>
          <ac:spMkLst>
            <pc:docMk/>
            <pc:sldMk cId="1191637253" sldId="975"/>
            <ac:spMk id="679" creationId="{9B10A158-06C8-2AFA-34D6-BB8E31FE1B68}"/>
          </ac:spMkLst>
        </pc:spChg>
        <pc:spChg chg="mod">
          <ac:chgData name="Phillip Kaufman" userId="c001b2a046940d7c" providerId="LiveId" clId="{5CB25B10-5B1C-4017-B167-ED3104435743}" dt="2024-05-20T00:44:47.534" v="3671" actId="165"/>
          <ac:spMkLst>
            <pc:docMk/>
            <pc:sldMk cId="1191637253" sldId="975"/>
            <ac:spMk id="682" creationId="{3EE6BE38-1F7F-7C91-4D9D-A857F0460914}"/>
          </ac:spMkLst>
        </pc:spChg>
        <pc:spChg chg="mod">
          <ac:chgData name="Phillip Kaufman" userId="c001b2a046940d7c" providerId="LiveId" clId="{5CB25B10-5B1C-4017-B167-ED3104435743}" dt="2024-05-20T00:55:13.357" v="3780" actId="571"/>
          <ac:spMkLst>
            <pc:docMk/>
            <pc:sldMk cId="1191637253" sldId="975"/>
            <ac:spMk id="704" creationId="{E0585AE2-C8F0-BE90-621C-B1106B5F1F76}"/>
          </ac:spMkLst>
        </pc:spChg>
        <pc:spChg chg="add mod">
          <ac:chgData name="Phillip Kaufman" userId="c001b2a046940d7c" providerId="LiveId" clId="{5CB25B10-5B1C-4017-B167-ED3104435743}" dt="2024-05-20T00:55:13.357" v="3780" actId="571"/>
          <ac:spMkLst>
            <pc:docMk/>
            <pc:sldMk cId="1191637253" sldId="975"/>
            <ac:spMk id="705" creationId="{D3238D2E-B033-E36B-1B5D-258560D61796}"/>
          </ac:spMkLst>
        </pc:spChg>
        <pc:spChg chg="add mod">
          <ac:chgData name="Phillip Kaufman" userId="c001b2a046940d7c" providerId="LiveId" clId="{5CB25B10-5B1C-4017-B167-ED3104435743}" dt="2024-05-20T00:55:13.357" v="3780" actId="571"/>
          <ac:spMkLst>
            <pc:docMk/>
            <pc:sldMk cId="1191637253" sldId="975"/>
            <ac:spMk id="706" creationId="{F5D7E36C-2BD1-F568-32A6-F6D39985A7DE}"/>
          </ac:spMkLst>
        </pc:spChg>
        <pc:grpChg chg="add mod">
          <ac:chgData name="Phillip Kaufman" userId="c001b2a046940d7c" providerId="LiveId" clId="{5CB25B10-5B1C-4017-B167-ED3104435743}" dt="2024-05-20T00:45:33.777" v="3674" actId="1076"/>
          <ac:grpSpMkLst>
            <pc:docMk/>
            <pc:sldMk cId="1191637253" sldId="975"/>
            <ac:grpSpMk id="8" creationId="{D7BA1C8E-0A63-1AAA-F9A1-831CA714CFEF}"/>
          </ac:grpSpMkLst>
        </pc:grpChg>
        <pc:grpChg chg="add mod">
          <ac:chgData name="Phillip Kaufman" userId="c001b2a046940d7c" providerId="LiveId" clId="{5CB25B10-5B1C-4017-B167-ED3104435743}" dt="2024-05-20T00:41:25.533" v="3619" actId="164"/>
          <ac:grpSpMkLst>
            <pc:docMk/>
            <pc:sldMk cId="1191637253" sldId="975"/>
            <ac:grpSpMk id="9" creationId="{681866D0-FA91-AB19-636B-37E5E41544B5}"/>
          </ac:grpSpMkLst>
        </pc:grpChg>
        <pc:grpChg chg="add mod">
          <ac:chgData name="Phillip Kaufman" userId="c001b2a046940d7c" providerId="LiveId" clId="{5CB25B10-5B1C-4017-B167-ED3104435743}" dt="2024-05-20T00:41:32.485" v="3621" actId="164"/>
          <ac:grpSpMkLst>
            <pc:docMk/>
            <pc:sldMk cId="1191637253" sldId="975"/>
            <ac:grpSpMk id="10" creationId="{B92685CD-DB37-9EC8-B54D-EF09C5E08707}"/>
          </ac:grpSpMkLst>
        </pc:grpChg>
        <pc:grpChg chg="add del mod">
          <ac:chgData name="Phillip Kaufman" userId="c001b2a046940d7c" providerId="LiveId" clId="{5CB25B10-5B1C-4017-B167-ED3104435743}" dt="2024-05-20T00:42:21.532" v="3634" actId="478"/>
          <ac:grpSpMkLst>
            <pc:docMk/>
            <pc:sldMk cId="1191637253" sldId="975"/>
            <ac:grpSpMk id="11" creationId="{FC3CA453-AB82-4BD6-E880-2F15C47C2AB6}"/>
          </ac:grpSpMkLst>
        </pc:grpChg>
        <pc:grpChg chg="mod">
          <ac:chgData name="Phillip Kaufman" userId="c001b2a046940d7c" providerId="LiveId" clId="{5CB25B10-5B1C-4017-B167-ED3104435743}" dt="2024-05-20T00:41:49.278" v="3626"/>
          <ac:grpSpMkLst>
            <pc:docMk/>
            <pc:sldMk cId="1191637253" sldId="975"/>
            <ac:grpSpMk id="12" creationId="{AF328D47-4252-5ADB-4681-68EBCE256A91}"/>
          </ac:grpSpMkLst>
        </pc:grpChg>
        <pc:grpChg chg="mod">
          <ac:chgData name="Phillip Kaufman" userId="c001b2a046940d7c" providerId="LiveId" clId="{5CB25B10-5B1C-4017-B167-ED3104435743}" dt="2024-05-20T00:41:49.278" v="3626"/>
          <ac:grpSpMkLst>
            <pc:docMk/>
            <pc:sldMk cId="1191637253" sldId="975"/>
            <ac:grpSpMk id="13" creationId="{B9C887B4-690C-3CFC-EC46-DE3415F3BEDB}"/>
          </ac:grpSpMkLst>
        </pc:grpChg>
        <pc:grpChg chg="mod">
          <ac:chgData name="Phillip Kaufman" userId="c001b2a046940d7c" providerId="LiveId" clId="{5CB25B10-5B1C-4017-B167-ED3104435743}" dt="2024-05-20T00:41:49.278" v="3626"/>
          <ac:grpSpMkLst>
            <pc:docMk/>
            <pc:sldMk cId="1191637253" sldId="975"/>
            <ac:grpSpMk id="14" creationId="{2C42E558-1FBE-4443-9112-CBA97A1C0B43}"/>
          </ac:grpSpMkLst>
        </pc:grpChg>
        <pc:grpChg chg="mod">
          <ac:chgData name="Phillip Kaufman" userId="c001b2a046940d7c" providerId="LiveId" clId="{5CB25B10-5B1C-4017-B167-ED3104435743}" dt="2024-05-20T00:41:49.278" v="3626"/>
          <ac:grpSpMkLst>
            <pc:docMk/>
            <pc:sldMk cId="1191637253" sldId="975"/>
            <ac:grpSpMk id="49" creationId="{6A032FB7-37F9-F44B-D2BB-6A91718ECF3E}"/>
          </ac:grpSpMkLst>
        </pc:grpChg>
        <pc:grpChg chg="add mod">
          <ac:chgData name="Phillip Kaufman" userId="c001b2a046940d7c" providerId="LiveId" clId="{5CB25B10-5B1C-4017-B167-ED3104435743}" dt="2024-05-20T00:42:53.423" v="3638" actId="571"/>
          <ac:grpSpMkLst>
            <pc:docMk/>
            <pc:sldMk cId="1191637253" sldId="975"/>
            <ac:grpSpMk id="52" creationId="{AF4D30AE-0404-BAF0-AD44-B57D475AC3EB}"/>
          </ac:grpSpMkLst>
        </pc:grpChg>
        <pc:grpChg chg="add mod">
          <ac:chgData name="Phillip Kaufman" userId="c001b2a046940d7c" providerId="LiveId" clId="{5CB25B10-5B1C-4017-B167-ED3104435743}" dt="2024-05-20T00:43:02.363" v="3640" actId="1076"/>
          <ac:grpSpMkLst>
            <pc:docMk/>
            <pc:sldMk cId="1191637253" sldId="975"/>
            <ac:grpSpMk id="57" creationId="{34DA5D40-EED2-A7A0-0B52-879470FB1AB2}"/>
          </ac:grpSpMkLst>
        </pc:grpChg>
        <pc:grpChg chg="add del mod">
          <ac:chgData name="Phillip Kaufman" userId="c001b2a046940d7c" providerId="LiveId" clId="{5CB25B10-5B1C-4017-B167-ED3104435743}" dt="2024-05-20T00:44:50.679" v="3672" actId="165"/>
          <ac:grpSpMkLst>
            <pc:docMk/>
            <pc:sldMk cId="1191637253" sldId="975"/>
            <ac:grpSpMk id="58" creationId="{A7E6238D-1DFA-95EA-2D2E-490CF1B62188}"/>
          </ac:grpSpMkLst>
        </pc:grpChg>
        <pc:grpChg chg="add mod">
          <ac:chgData name="Phillip Kaufman" userId="c001b2a046940d7c" providerId="LiveId" clId="{5CB25B10-5B1C-4017-B167-ED3104435743}" dt="2024-05-20T00:43:45.070" v="3654"/>
          <ac:grpSpMkLst>
            <pc:docMk/>
            <pc:sldMk cId="1191637253" sldId="975"/>
            <ac:grpSpMk id="59" creationId="{2CBF227B-C325-4D63-E41D-F86354F504D7}"/>
          </ac:grpSpMkLst>
        </pc:grpChg>
        <pc:grpChg chg="mod">
          <ac:chgData name="Phillip Kaufman" userId="c001b2a046940d7c" providerId="LiveId" clId="{5CB25B10-5B1C-4017-B167-ED3104435743}" dt="2024-05-20T00:43:45.070" v="3654"/>
          <ac:grpSpMkLst>
            <pc:docMk/>
            <pc:sldMk cId="1191637253" sldId="975"/>
            <ac:grpSpMk id="60" creationId="{C91EA65A-030E-E905-23EB-6C8333DBAFC2}"/>
          </ac:grpSpMkLst>
        </pc:grpChg>
        <pc:grpChg chg="mod">
          <ac:chgData name="Phillip Kaufman" userId="c001b2a046940d7c" providerId="LiveId" clId="{5CB25B10-5B1C-4017-B167-ED3104435743}" dt="2024-05-20T00:43:45.070" v="3654"/>
          <ac:grpSpMkLst>
            <pc:docMk/>
            <pc:sldMk cId="1191637253" sldId="975"/>
            <ac:grpSpMk id="61" creationId="{CB4ADE77-FB04-5970-03EC-687881CFBD53}"/>
          </ac:grpSpMkLst>
        </pc:grpChg>
        <pc:grpChg chg="mod">
          <ac:chgData name="Phillip Kaufman" userId="c001b2a046940d7c" providerId="LiveId" clId="{5CB25B10-5B1C-4017-B167-ED3104435743}" dt="2024-05-20T00:43:45.070" v="3654"/>
          <ac:grpSpMkLst>
            <pc:docMk/>
            <pc:sldMk cId="1191637253" sldId="975"/>
            <ac:grpSpMk id="62" creationId="{FB733551-D98E-DEB8-4A73-A2DF957D7753}"/>
          </ac:grpSpMkLst>
        </pc:grpChg>
        <pc:grpChg chg="mod">
          <ac:chgData name="Phillip Kaufman" userId="c001b2a046940d7c" providerId="LiveId" clId="{5CB25B10-5B1C-4017-B167-ED3104435743}" dt="2024-05-20T00:42:56.202" v="3639" actId="164"/>
          <ac:grpSpMkLst>
            <pc:docMk/>
            <pc:sldMk cId="1191637253" sldId="975"/>
            <ac:grpSpMk id="71" creationId="{41333B56-AEE3-5C34-F64F-A22FD55CA317}"/>
          </ac:grpSpMkLst>
        </pc:grpChg>
        <pc:grpChg chg="del">
          <ac:chgData name="Phillip Kaufman" userId="c001b2a046940d7c" providerId="LiveId" clId="{5CB25B10-5B1C-4017-B167-ED3104435743}" dt="2024-05-20T00:43:24.311" v="3646" actId="478"/>
          <ac:grpSpMkLst>
            <pc:docMk/>
            <pc:sldMk cId="1191637253" sldId="975"/>
            <ac:grpSpMk id="97" creationId="{BCEFD88A-9E2E-2783-763B-FE1EEAB922E5}"/>
          </ac:grpSpMkLst>
        </pc:grpChg>
        <pc:grpChg chg="add del mod">
          <ac:chgData name="Phillip Kaufman" userId="c001b2a046940d7c" providerId="LiveId" clId="{5CB25B10-5B1C-4017-B167-ED3104435743}" dt="2024-05-20T00:39:37.636" v="3604" actId="20577"/>
          <ac:grpSpMkLst>
            <pc:docMk/>
            <pc:sldMk cId="1191637253" sldId="975"/>
            <ac:grpSpMk id="106" creationId="{CF69219E-8DBA-D0C4-61B4-57C4668DD8F5}"/>
          </ac:grpSpMkLst>
        </pc:grpChg>
        <pc:grpChg chg="mod">
          <ac:chgData name="Phillip Kaufman" userId="c001b2a046940d7c" providerId="LiveId" clId="{5CB25B10-5B1C-4017-B167-ED3104435743}" dt="2024-05-20T00:39:37.636" v="3604" actId="20577"/>
          <ac:grpSpMkLst>
            <pc:docMk/>
            <pc:sldMk cId="1191637253" sldId="975"/>
            <ac:grpSpMk id="107" creationId="{902773E4-C440-4615-6EDF-49FA3DFAC953}"/>
          </ac:grpSpMkLst>
        </pc:grpChg>
        <pc:grpChg chg="add del mod">
          <ac:chgData name="Phillip Kaufman" userId="c001b2a046940d7c" providerId="LiveId" clId="{5CB25B10-5B1C-4017-B167-ED3104435743}" dt="2024-05-20T00:40:14.936" v="3610" actId="165"/>
          <ac:grpSpMkLst>
            <pc:docMk/>
            <pc:sldMk cId="1191637253" sldId="975"/>
            <ac:grpSpMk id="118" creationId="{E274B816-36B2-1999-9072-36952CD3FDB2}"/>
          </ac:grpSpMkLst>
        </pc:grpChg>
        <pc:grpChg chg="mod topLvl">
          <ac:chgData name="Phillip Kaufman" userId="c001b2a046940d7c" providerId="LiveId" clId="{5CB25B10-5B1C-4017-B167-ED3104435743}" dt="2024-05-20T00:40:17.797" v="3611" actId="164"/>
          <ac:grpSpMkLst>
            <pc:docMk/>
            <pc:sldMk cId="1191637253" sldId="975"/>
            <ac:grpSpMk id="119" creationId="{485379E5-1509-3E1F-D60A-4BAADE3B912D}"/>
          </ac:grpSpMkLst>
        </pc:grpChg>
        <pc:grpChg chg="mod">
          <ac:chgData name="Phillip Kaufman" userId="c001b2a046940d7c" providerId="LiveId" clId="{5CB25B10-5B1C-4017-B167-ED3104435743}" dt="2024-05-20T00:44:42.361" v="3669" actId="165"/>
          <ac:grpSpMkLst>
            <pc:docMk/>
            <pc:sldMk cId="1191637253" sldId="975"/>
            <ac:grpSpMk id="197" creationId="{31CD7F66-ED5E-20C8-6D35-A350E44E10CB}"/>
          </ac:grpSpMkLst>
        </pc:grpChg>
        <pc:grpChg chg="mod">
          <ac:chgData name="Phillip Kaufman" userId="c001b2a046940d7c" providerId="LiveId" clId="{5CB25B10-5B1C-4017-B167-ED3104435743}" dt="2024-05-20T00:44:42.361" v="3669" actId="165"/>
          <ac:grpSpMkLst>
            <pc:docMk/>
            <pc:sldMk cId="1191637253" sldId="975"/>
            <ac:grpSpMk id="198" creationId="{CEE7B58E-ACB9-494C-EDA5-76D2E5103664}"/>
          </ac:grpSpMkLst>
        </pc:grpChg>
        <pc:grpChg chg="mod">
          <ac:chgData name="Phillip Kaufman" userId="c001b2a046940d7c" providerId="LiveId" clId="{5CB25B10-5B1C-4017-B167-ED3104435743}" dt="2024-05-20T00:44:42.361" v="3669" actId="165"/>
          <ac:grpSpMkLst>
            <pc:docMk/>
            <pc:sldMk cId="1191637253" sldId="975"/>
            <ac:grpSpMk id="199" creationId="{987CF99A-0F53-46B1-01A3-9EBCF4209235}"/>
          </ac:grpSpMkLst>
        </pc:grpChg>
        <pc:grpChg chg="mod">
          <ac:chgData name="Phillip Kaufman" userId="c001b2a046940d7c" providerId="LiveId" clId="{5CB25B10-5B1C-4017-B167-ED3104435743}" dt="2024-05-20T00:44:50.679" v="3672" actId="165"/>
          <ac:grpSpMkLst>
            <pc:docMk/>
            <pc:sldMk cId="1191637253" sldId="975"/>
            <ac:grpSpMk id="200" creationId="{E33182C6-5271-10F5-F438-7BE6688D9DDA}"/>
          </ac:grpSpMkLst>
        </pc:grpChg>
        <pc:grpChg chg="mod">
          <ac:chgData name="Phillip Kaufman" userId="c001b2a046940d7c" providerId="LiveId" clId="{5CB25B10-5B1C-4017-B167-ED3104435743}" dt="2024-05-20T00:44:50.679" v="3672" actId="165"/>
          <ac:grpSpMkLst>
            <pc:docMk/>
            <pc:sldMk cId="1191637253" sldId="975"/>
            <ac:grpSpMk id="202" creationId="{35E342EF-C3FC-61AC-7D69-BB1D80848532}"/>
          </ac:grpSpMkLst>
        </pc:grpChg>
        <pc:grpChg chg="mod">
          <ac:chgData name="Phillip Kaufman" userId="c001b2a046940d7c" providerId="LiveId" clId="{5CB25B10-5B1C-4017-B167-ED3104435743}" dt="2024-05-20T00:44:50.679" v="3672" actId="165"/>
          <ac:grpSpMkLst>
            <pc:docMk/>
            <pc:sldMk cId="1191637253" sldId="975"/>
            <ac:grpSpMk id="203" creationId="{4E261B54-A3D6-192E-D0C4-6AAC98FE005E}"/>
          </ac:grpSpMkLst>
        </pc:grpChg>
        <pc:grpChg chg="mod">
          <ac:chgData name="Phillip Kaufman" userId="c001b2a046940d7c" providerId="LiveId" clId="{5CB25B10-5B1C-4017-B167-ED3104435743}" dt="2024-05-20T00:44:50.679" v="3672" actId="165"/>
          <ac:grpSpMkLst>
            <pc:docMk/>
            <pc:sldMk cId="1191637253" sldId="975"/>
            <ac:grpSpMk id="238" creationId="{E6D6AE60-D537-0336-C778-014FC3A46690}"/>
          </ac:grpSpMkLst>
        </pc:grpChg>
        <pc:grpChg chg="mod topLvl">
          <ac:chgData name="Phillip Kaufman" userId="c001b2a046940d7c" providerId="LiveId" clId="{5CB25B10-5B1C-4017-B167-ED3104435743}" dt="2024-05-20T00:44:50.679" v="3672" actId="165"/>
          <ac:grpSpMkLst>
            <pc:docMk/>
            <pc:sldMk cId="1191637253" sldId="975"/>
            <ac:grpSpMk id="241" creationId="{A453716A-5EFE-6256-1B97-A30DA37ECAB6}"/>
          </ac:grpSpMkLst>
        </pc:grpChg>
        <pc:grpChg chg="mod">
          <ac:chgData name="Phillip Kaufman" userId="c001b2a046940d7c" providerId="LiveId" clId="{5CB25B10-5B1C-4017-B167-ED3104435743}" dt="2024-05-20T00:44:50.679" v="3672" actId="165"/>
          <ac:grpSpMkLst>
            <pc:docMk/>
            <pc:sldMk cId="1191637253" sldId="975"/>
            <ac:grpSpMk id="242" creationId="{D58E98E3-A3F6-826E-47A2-3B12A4C117E1}"/>
          </ac:grpSpMkLst>
        </pc:grpChg>
        <pc:grpChg chg="mod">
          <ac:chgData name="Phillip Kaufman" userId="c001b2a046940d7c" providerId="LiveId" clId="{5CB25B10-5B1C-4017-B167-ED3104435743}" dt="2024-05-20T00:44:47.534" v="3671" actId="165"/>
          <ac:grpSpMkLst>
            <pc:docMk/>
            <pc:sldMk cId="1191637253" sldId="975"/>
            <ac:grpSpMk id="288" creationId="{9A772EA8-CF54-861A-DAC7-F30F6D5BA280}"/>
          </ac:grpSpMkLst>
        </pc:grpChg>
        <pc:grpChg chg="add del mod">
          <ac:chgData name="Phillip Kaufman" userId="c001b2a046940d7c" providerId="LiveId" clId="{5CB25B10-5B1C-4017-B167-ED3104435743}" dt="2024-05-20T00:44:44.939" v="3670" actId="165"/>
          <ac:grpSpMkLst>
            <pc:docMk/>
            <pc:sldMk cId="1191637253" sldId="975"/>
            <ac:grpSpMk id="291" creationId="{7752E652-014B-C3F0-28D7-A42CAAA38271}"/>
          </ac:grpSpMkLst>
        </pc:grpChg>
        <pc:grpChg chg="mod topLvl">
          <ac:chgData name="Phillip Kaufman" userId="c001b2a046940d7c" providerId="LiveId" clId="{5CB25B10-5B1C-4017-B167-ED3104435743}" dt="2024-05-20T00:44:44.939" v="3670" actId="165"/>
          <ac:grpSpMkLst>
            <pc:docMk/>
            <pc:sldMk cId="1191637253" sldId="975"/>
            <ac:grpSpMk id="292" creationId="{479A441A-6D0B-804E-D56D-25B4542C3C02}"/>
          </ac:grpSpMkLst>
        </pc:grpChg>
        <pc:grpChg chg="mod topLvl">
          <ac:chgData name="Phillip Kaufman" userId="c001b2a046940d7c" providerId="LiveId" clId="{5CB25B10-5B1C-4017-B167-ED3104435743}" dt="2024-05-20T00:44:44.939" v="3670" actId="165"/>
          <ac:grpSpMkLst>
            <pc:docMk/>
            <pc:sldMk cId="1191637253" sldId="975"/>
            <ac:grpSpMk id="293" creationId="{98ECAA24-8513-B7AF-255A-6C32484045A6}"/>
          </ac:grpSpMkLst>
        </pc:grpChg>
        <pc:grpChg chg="mod">
          <ac:chgData name="Phillip Kaufman" userId="c001b2a046940d7c" providerId="LiveId" clId="{5CB25B10-5B1C-4017-B167-ED3104435743}" dt="2024-05-20T00:44:44.939" v="3670" actId="165"/>
          <ac:grpSpMkLst>
            <pc:docMk/>
            <pc:sldMk cId="1191637253" sldId="975"/>
            <ac:grpSpMk id="294" creationId="{BBF0B27F-508F-0668-B6B9-59875F382548}"/>
          </ac:grpSpMkLst>
        </pc:grpChg>
        <pc:grpChg chg="mod topLvl">
          <ac:chgData name="Phillip Kaufman" userId="c001b2a046940d7c" providerId="LiveId" clId="{5CB25B10-5B1C-4017-B167-ED3104435743}" dt="2024-05-20T00:44:50.679" v="3672" actId="165"/>
          <ac:grpSpMkLst>
            <pc:docMk/>
            <pc:sldMk cId="1191637253" sldId="975"/>
            <ac:grpSpMk id="301" creationId="{BEFB13B9-4F03-E62A-5596-A79E1FCB02E6}"/>
          </ac:grpSpMkLst>
        </pc:grpChg>
        <pc:grpChg chg="mod">
          <ac:chgData name="Phillip Kaufman" userId="c001b2a046940d7c" providerId="LiveId" clId="{5CB25B10-5B1C-4017-B167-ED3104435743}" dt="2024-05-20T00:44:44.939" v="3670" actId="165"/>
          <ac:grpSpMkLst>
            <pc:docMk/>
            <pc:sldMk cId="1191637253" sldId="975"/>
            <ac:grpSpMk id="303" creationId="{872BDBFC-BFA1-304C-52E3-9282918482C9}"/>
          </ac:grpSpMkLst>
        </pc:grpChg>
        <pc:grpChg chg="mod">
          <ac:chgData name="Phillip Kaufman" userId="c001b2a046940d7c" providerId="LiveId" clId="{5CB25B10-5B1C-4017-B167-ED3104435743}" dt="2024-05-20T00:44:44.939" v="3670" actId="165"/>
          <ac:grpSpMkLst>
            <pc:docMk/>
            <pc:sldMk cId="1191637253" sldId="975"/>
            <ac:grpSpMk id="304" creationId="{563AA376-6B52-49D6-B00C-68C0569BC053}"/>
          </ac:grpSpMkLst>
        </pc:grpChg>
        <pc:grpChg chg="mod">
          <ac:chgData name="Phillip Kaufman" userId="c001b2a046940d7c" providerId="LiveId" clId="{5CB25B10-5B1C-4017-B167-ED3104435743}" dt="2024-05-20T00:44:44.939" v="3670" actId="165"/>
          <ac:grpSpMkLst>
            <pc:docMk/>
            <pc:sldMk cId="1191637253" sldId="975"/>
            <ac:grpSpMk id="305" creationId="{61C37176-2822-86DB-4C49-85D994E72E18}"/>
          </ac:grpSpMkLst>
        </pc:grpChg>
        <pc:grpChg chg="del mod topLvl">
          <ac:chgData name="Phillip Kaufman" userId="c001b2a046940d7c" providerId="LiveId" clId="{5CB25B10-5B1C-4017-B167-ED3104435743}" dt="2024-05-20T00:43:25.014" v="3647" actId="478"/>
          <ac:grpSpMkLst>
            <pc:docMk/>
            <pc:sldMk cId="1191637253" sldId="975"/>
            <ac:grpSpMk id="313" creationId="{A86430E6-7272-8941-AE35-F55968A5F140}"/>
          </ac:grpSpMkLst>
        </pc:grpChg>
        <pc:grpChg chg="mod">
          <ac:chgData name="Phillip Kaufman" userId="c001b2a046940d7c" providerId="LiveId" clId="{5CB25B10-5B1C-4017-B167-ED3104435743}" dt="2024-05-20T00:43:07.308" v="3641" actId="165"/>
          <ac:grpSpMkLst>
            <pc:docMk/>
            <pc:sldMk cId="1191637253" sldId="975"/>
            <ac:grpSpMk id="323" creationId="{252B2DEA-451F-8847-4DE1-E5BDD716DB8F}"/>
          </ac:grpSpMkLst>
        </pc:grpChg>
        <pc:grpChg chg="mod">
          <ac:chgData name="Phillip Kaufman" userId="c001b2a046940d7c" providerId="LiveId" clId="{5CB25B10-5B1C-4017-B167-ED3104435743}" dt="2024-05-20T00:43:07.308" v="3641" actId="165"/>
          <ac:grpSpMkLst>
            <pc:docMk/>
            <pc:sldMk cId="1191637253" sldId="975"/>
            <ac:grpSpMk id="324" creationId="{379C8ECA-0D5C-9472-60F1-74BA07D6A38C}"/>
          </ac:grpSpMkLst>
        </pc:grpChg>
        <pc:grpChg chg="mod">
          <ac:chgData name="Phillip Kaufman" userId="c001b2a046940d7c" providerId="LiveId" clId="{5CB25B10-5B1C-4017-B167-ED3104435743}" dt="2024-05-20T00:43:07.308" v="3641" actId="165"/>
          <ac:grpSpMkLst>
            <pc:docMk/>
            <pc:sldMk cId="1191637253" sldId="975"/>
            <ac:grpSpMk id="325" creationId="{5E362D29-CCBB-E4C6-8DEA-8D56DD6A56E4}"/>
          </ac:grpSpMkLst>
        </pc:grpChg>
        <pc:grpChg chg="mod">
          <ac:chgData name="Phillip Kaufman" userId="c001b2a046940d7c" providerId="LiveId" clId="{5CB25B10-5B1C-4017-B167-ED3104435743}" dt="2024-05-20T00:43:07.308" v="3641" actId="165"/>
          <ac:grpSpMkLst>
            <pc:docMk/>
            <pc:sldMk cId="1191637253" sldId="975"/>
            <ac:grpSpMk id="360" creationId="{0519A962-2CB5-55C4-977C-DE6C9D422D77}"/>
          </ac:grpSpMkLst>
        </pc:grpChg>
        <pc:grpChg chg="mod">
          <ac:chgData name="Phillip Kaufman" userId="c001b2a046940d7c" providerId="LiveId" clId="{5CB25B10-5B1C-4017-B167-ED3104435743}" dt="2024-05-20T00:44:44.939" v="3670" actId="165"/>
          <ac:grpSpMkLst>
            <pc:docMk/>
            <pc:sldMk cId="1191637253" sldId="975"/>
            <ac:grpSpMk id="383" creationId="{B5E4C739-18A9-BF7A-9618-663DE58711BA}"/>
          </ac:grpSpMkLst>
        </pc:grpChg>
        <pc:grpChg chg="add mod">
          <ac:chgData name="Phillip Kaufman" userId="c001b2a046940d7c" providerId="LiveId" clId="{5CB25B10-5B1C-4017-B167-ED3104435743}" dt="2024-05-20T00:55:15.654" v="3781" actId="164"/>
          <ac:grpSpMkLst>
            <pc:docMk/>
            <pc:sldMk cId="1191637253" sldId="975"/>
            <ac:grpSpMk id="396" creationId="{C43BF93A-6293-D940-68C9-A3D27AA3FDB4}"/>
          </ac:grpSpMkLst>
        </pc:grpChg>
        <pc:grpChg chg="add del mod">
          <ac:chgData name="Phillip Kaufman" userId="c001b2a046940d7c" providerId="LiveId" clId="{5CB25B10-5B1C-4017-B167-ED3104435743}" dt="2024-05-20T00:54:52.318" v="3778" actId="164"/>
          <ac:grpSpMkLst>
            <pc:docMk/>
            <pc:sldMk cId="1191637253" sldId="975"/>
            <ac:grpSpMk id="400" creationId="{A9259C7F-6492-E766-1F2F-96A4EADE7F9A}"/>
          </ac:grpSpMkLst>
        </pc:grpChg>
        <pc:grpChg chg="add mod">
          <ac:chgData name="Phillip Kaufman" userId="c001b2a046940d7c" providerId="LiveId" clId="{5CB25B10-5B1C-4017-B167-ED3104435743}" dt="2024-05-20T00:55:13.357" v="3780" actId="571"/>
          <ac:grpSpMkLst>
            <pc:docMk/>
            <pc:sldMk cId="1191637253" sldId="975"/>
            <ac:grpSpMk id="401" creationId="{11C2F7AD-6ADF-845D-1853-2BCF672A2BD6}"/>
          </ac:grpSpMkLst>
        </pc:grpChg>
        <pc:grpChg chg="mod">
          <ac:chgData name="Phillip Kaufman" userId="c001b2a046940d7c" providerId="LiveId" clId="{5CB25B10-5B1C-4017-B167-ED3104435743}" dt="2024-05-20T00:41:15.904" v="3615" actId="1076"/>
          <ac:grpSpMkLst>
            <pc:docMk/>
            <pc:sldMk cId="1191637253" sldId="975"/>
            <ac:grpSpMk id="405" creationId="{FC829335-BEBE-357D-FA78-494187425137}"/>
          </ac:grpSpMkLst>
        </pc:grpChg>
        <pc:grpChg chg="mod">
          <ac:chgData name="Phillip Kaufman" userId="c001b2a046940d7c" providerId="LiveId" clId="{5CB25B10-5B1C-4017-B167-ED3104435743}" dt="2024-05-20T00:41:15.904" v="3615" actId="1076"/>
          <ac:grpSpMkLst>
            <pc:docMk/>
            <pc:sldMk cId="1191637253" sldId="975"/>
            <ac:grpSpMk id="446" creationId="{405F66CA-7D0D-F3C3-7D04-9228B6B589F7}"/>
          </ac:grpSpMkLst>
        </pc:grpChg>
        <pc:grpChg chg="mod">
          <ac:chgData name="Phillip Kaufman" userId="c001b2a046940d7c" providerId="LiveId" clId="{5CB25B10-5B1C-4017-B167-ED3104435743}" dt="2024-05-20T00:41:15.904" v="3615" actId="1076"/>
          <ac:grpSpMkLst>
            <pc:docMk/>
            <pc:sldMk cId="1191637253" sldId="975"/>
            <ac:grpSpMk id="455" creationId="{E1F89420-4F9F-69BF-9701-C0A4629F78FF}"/>
          </ac:grpSpMkLst>
        </pc:grpChg>
        <pc:grpChg chg="mod">
          <ac:chgData name="Phillip Kaufman" userId="c001b2a046940d7c" providerId="LiveId" clId="{5CB25B10-5B1C-4017-B167-ED3104435743}" dt="2024-05-20T00:43:45.070" v="3654"/>
          <ac:grpSpMkLst>
            <pc:docMk/>
            <pc:sldMk cId="1191637253" sldId="975"/>
            <ac:grpSpMk id="470" creationId="{82EA561C-C043-9713-5685-3D70B793F7F2}"/>
          </ac:grpSpMkLst>
        </pc:grpChg>
        <pc:grpChg chg="mod">
          <ac:chgData name="Phillip Kaufman" userId="c001b2a046940d7c" providerId="LiveId" clId="{5CB25B10-5B1C-4017-B167-ED3104435743}" dt="2024-05-20T00:43:45.070" v="3654"/>
          <ac:grpSpMkLst>
            <pc:docMk/>
            <pc:sldMk cId="1191637253" sldId="975"/>
            <ac:grpSpMk id="471" creationId="{4EB14A85-ED74-3752-5242-01655D2FF17E}"/>
          </ac:grpSpMkLst>
        </pc:grpChg>
        <pc:grpChg chg="mod">
          <ac:chgData name="Phillip Kaufman" userId="c001b2a046940d7c" providerId="LiveId" clId="{5CB25B10-5B1C-4017-B167-ED3104435743}" dt="2024-05-20T00:43:45.070" v="3654"/>
          <ac:grpSpMkLst>
            <pc:docMk/>
            <pc:sldMk cId="1191637253" sldId="975"/>
            <ac:grpSpMk id="472" creationId="{14C94103-71A8-E17B-9905-3FD3B2DED430}"/>
          </ac:grpSpMkLst>
        </pc:grpChg>
        <pc:grpChg chg="mod">
          <ac:chgData name="Phillip Kaufman" userId="c001b2a046940d7c" providerId="LiveId" clId="{5CB25B10-5B1C-4017-B167-ED3104435743}" dt="2024-05-20T00:43:45.070" v="3654"/>
          <ac:grpSpMkLst>
            <pc:docMk/>
            <pc:sldMk cId="1191637253" sldId="975"/>
            <ac:grpSpMk id="507" creationId="{19A50182-7E5A-8135-0F43-F18E900565A0}"/>
          </ac:grpSpMkLst>
        </pc:grpChg>
        <pc:grpChg chg="add del mod">
          <ac:chgData name="Phillip Kaufman" userId="c001b2a046940d7c" providerId="LiveId" clId="{5CB25B10-5B1C-4017-B167-ED3104435743}" dt="2024-05-20T00:44:39.122" v="3668" actId="165"/>
          <ac:grpSpMkLst>
            <pc:docMk/>
            <pc:sldMk cId="1191637253" sldId="975"/>
            <ac:grpSpMk id="510" creationId="{7659779F-36AA-B1B0-E50F-D069D48460B4}"/>
          </ac:grpSpMkLst>
        </pc:grpChg>
        <pc:grpChg chg="mod topLvl">
          <ac:chgData name="Phillip Kaufman" userId="c001b2a046940d7c" providerId="LiveId" clId="{5CB25B10-5B1C-4017-B167-ED3104435743}" dt="2024-05-20T00:44:39.122" v="3668" actId="165"/>
          <ac:grpSpMkLst>
            <pc:docMk/>
            <pc:sldMk cId="1191637253" sldId="975"/>
            <ac:grpSpMk id="511" creationId="{DCA1E7D3-8C67-42E3-E783-E51C3A0D3532}"/>
          </ac:grpSpMkLst>
        </pc:grpChg>
        <pc:grpChg chg="mod topLvl">
          <ac:chgData name="Phillip Kaufman" userId="c001b2a046940d7c" providerId="LiveId" clId="{5CB25B10-5B1C-4017-B167-ED3104435743}" dt="2024-05-20T00:47:25.545" v="3690"/>
          <ac:grpSpMkLst>
            <pc:docMk/>
            <pc:sldMk cId="1191637253" sldId="975"/>
            <ac:grpSpMk id="512" creationId="{E1A28509-FD78-06BD-CFC8-FD634254264B}"/>
          </ac:grpSpMkLst>
        </pc:grpChg>
        <pc:grpChg chg="mod">
          <ac:chgData name="Phillip Kaufman" userId="c001b2a046940d7c" providerId="LiveId" clId="{5CB25B10-5B1C-4017-B167-ED3104435743}" dt="2024-05-20T00:47:25.545" v="3690"/>
          <ac:grpSpMkLst>
            <pc:docMk/>
            <pc:sldMk cId="1191637253" sldId="975"/>
            <ac:grpSpMk id="513" creationId="{FE887349-6243-03D7-5289-CB55D59FCBE3}"/>
          </ac:grpSpMkLst>
        </pc:grpChg>
        <pc:grpChg chg="mod">
          <ac:chgData name="Phillip Kaufman" userId="c001b2a046940d7c" providerId="LiveId" clId="{5CB25B10-5B1C-4017-B167-ED3104435743}" dt="2024-05-20T00:44:39.122" v="3668" actId="165"/>
          <ac:grpSpMkLst>
            <pc:docMk/>
            <pc:sldMk cId="1191637253" sldId="975"/>
            <ac:grpSpMk id="521" creationId="{2F58BE70-9EC7-1357-FC55-022AA7697F27}"/>
          </ac:grpSpMkLst>
        </pc:grpChg>
        <pc:grpChg chg="mod">
          <ac:chgData name="Phillip Kaufman" userId="c001b2a046940d7c" providerId="LiveId" clId="{5CB25B10-5B1C-4017-B167-ED3104435743}" dt="2024-05-20T00:44:39.122" v="3668" actId="165"/>
          <ac:grpSpMkLst>
            <pc:docMk/>
            <pc:sldMk cId="1191637253" sldId="975"/>
            <ac:grpSpMk id="522" creationId="{336AE44B-A66E-0EDA-8E15-7106A60735B5}"/>
          </ac:grpSpMkLst>
        </pc:grpChg>
        <pc:grpChg chg="mod">
          <ac:chgData name="Phillip Kaufman" userId="c001b2a046940d7c" providerId="LiveId" clId="{5CB25B10-5B1C-4017-B167-ED3104435743}" dt="2024-05-20T00:44:39.122" v="3668" actId="165"/>
          <ac:grpSpMkLst>
            <pc:docMk/>
            <pc:sldMk cId="1191637253" sldId="975"/>
            <ac:grpSpMk id="523" creationId="{C5CF4EA4-D60B-D214-520E-9D463DCF7C0F}"/>
          </ac:grpSpMkLst>
        </pc:grpChg>
        <pc:grpChg chg="del mod topLvl">
          <ac:chgData name="Phillip Kaufman" userId="c001b2a046940d7c" providerId="LiveId" clId="{5CB25B10-5B1C-4017-B167-ED3104435743}" dt="2024-05-20T00:43:26.324" v="3648" actId="478"/>
          <ac:grpSpMkLst>
            <pc:docMk/>
            <pc:sldMk cId="1191637253" sldId="975"/>
            <ac:grpSpMk id="605" creationId="{BBC164EE-67EE-EB4D-EB38-AAA24C74603D}"/>
          </ac:grpSpMkLst>
        </pc:grpChg>
        <pc:grpChg chg="mod">
          <ac:chgData name="Phillip Kaufman" userId="c001b2a046940d7c" providerId="LiveId" clId="{5CB25B10-5B1C-4017-B167-ED3104435743}" dt="2024-05-20T00:43:07.308" v="3641" actId="165"/>
          <ac:grpSpMkLst>
            <pc:docMk/>
            <pc:sldMk cId="1191637253" sldId="975"/>
            <ac:grpSpMk id="606" creationId="{4D051CFF-33A5-DAFE-963B-DB0169AADDCA}"/>
          </ac:grpSpMkLst>
        </pc:grpChg>
        <pc:grpChg chg="mod topLvl">
          <ac:chgData name="Phillip Kaufman" userId="c001b2a046940d7c" providerId="LiveId" clId="{5CB25B10-5B1C-4017-B167-ED3104435743}" dt="2024-05-20T00:43:17.759" v="3644" actId="1076"/>
          <ac:grpSpMkLst>
            <pc:docMk/>
            <pc:sldMk cId="1191637253" sldId="975"/>
            <ac:grpSpMk id="614" creationId="{0DF76247-1B90-26D5-D2AF-AD9EFD9F9C57}"/>
          </ac:grpSpMkLst>
        </pc:grpChg>
        <pc:grpChg chg="mod">
          <ac:chgData name="Phillip Kaufman" userId="c001b2a046940d7c" providerId="LiveId" clId="{5CB25B10-5B1C-4017-B167-ED3104435743}" dt="2024-05-20T00:43:07.308" v="3641" actId="165"/>
          <ac:grpSpMkLst>
            <pc:docMk/>
            <pc:sldMk cId="1191637253" sldId="975"/>
            <ac:grpSpMk id="615" creationId="{25B2A80E-3182-48AB-DAE8-66FBDD7412FA}"/>
          </ac:grpSpMkLst>
        </pc:grpChg>
        <pc:grpChg chg="mod">
          <ac:chgData name="Phillip Kaufman" userId="c001b2a046940d7c" providerId="LiveId" clId="{5CB25B10-5B1C-4017-B167-ED3104435743}" dt="2024-05-20T00:44:39.122" v="3668" actId="165"/>
          <ac:grpSpMkLst>
            <pc:docMk/>
            <pc:sldMk cId="1191637253" sldId="975"/>
            <ac:grpSpMk id="630" creationId="{4A33833E-A960-3F40-E40A-DA7AC2A5BC44}"/>
          </ac:grpSpMkLst>
        </pc:grpChg>
        <pc:grpChg chg="del">
          <ac:chgData name="Phillip Kaufman" userId="c001b2a046940d7c" providerId="LiveId" clId="{5CB25B10-5B1C-4017-B167-ED3104435743}" dt="2024-05-20T00:43:07.308" v="3641" actId="165"/>
          <ac:grpSpMkLst>
            <pc:docMk/>
            <pc:sldMk cId="1191637253" sldId="975"/>
            <ac:grpSpMk id="632" creationId="{D0582AFF-C261-5DD1-A8EC-D45D2174A25F}"/>
          </ac:grpSpMkLst>
        </pc:grpChg>
        <pc:grpChg chg="add del mod">
          <ac:chgData name="Phillip Kaufman" userId="c001b2a046940d7c" providerId="LiveId" clId="{5CB25B10-5B1C-4017-B167-ED3104435743}" dt="2024-05-20T00:44:42.361" v="3669" actId="165"/>
          <ac:grpSpMkLst>
            <pc:docMk/>
            <pc:sldMk cId="1191637253" sldId="975"/>
            <ac:grpSpMk id="634" creationId="{388E8577-F60C-885E-4268-3D3D8718CFF2}"/>
          </ac:grpSpMkLst>
        </pc:grpChg>
        <pc:grpChg chg="mod topLvl">
          <ac:chgData name="Phillip Kaufman" userId="c001b2a046940d7c" providerId="LiveId" clId="{5CB25B10-5B1C-4017-B167-ED3104435743}" dt="2024-05-20T00:44:42.361" v="3669" actId="165"/>
          <ac:grpSpMkLst>
            <pc:docMk/>
            <pc:sldMk cId="1191637253" sldId="975"/>
            <ac:grpSpMk id="635" creationId="{A3BF6688-323D-0116-734B-B87FF8604417}"/>
          </ac:grpSpMkLst>
        </pc:grpChg>
        <pc:grpChg chg="mod topLvl">
          <ac:chgData name="Phillip Kaufman" userId="c001b2a046940d7c" providerId="LiveId" clId="{5CB25B10-5B1C-4017-B167-ED3104435743}" dt="2024-05-20T00:44:42.361" v="3669" actId="165"/>
          <ac:grpSpMkLst>
            <pc:docMk/>
            <pc:sldMk cId="1191637253" sldId="975"/>
            <ac:grpSpMk id="636" creationId="{1482BF92-77E6-ED19-7563-CE1ED8D46129}"/>
          </ac:grpSpMkLst>
        </pc:grpChg>
        <pc:grpChg chg="mod">
          <ac:chgData name="Phillip Kaufman" userId="c001b2a046940d7c" providerId="LiveId" clId="{5CB25B10-5B1C-4017-B167-ED3104435743}" dt="2024-05-20T00:44:42.361" v="3669" actId="165"/>
          <ac:grpSpMkLst>
            <pc:docMk/>
            <pc:sldMk cId="1191637253" sldId="975"/>
            <ac:grpSpMk id="637" creationId="{AEEE102B-C6F9-B7AC-05E5-5E38F16192D7}"/>
          </ac:grpSpMkLst>
        </pc:grpChg>
        <pc:grpChg chg="mod">
          <ac:chgData name="Phillip Kaufman" userId="c001b2a046940d7c" providerId="LiveId" clId="{5CB25B10-5B1C-4017-B167-ED3104435743}" dt="2024-05-20T00:44:42.361" v="3669" actId="165"/>
          <ac:grpSpMkLst>
            <pc:docMk/>
            <pc:sldMk cId="1191637253" sldId="975"/>
            <ac:grpSpMk id="667" creationId="{F23CEF9E-FBE2-6F07-1135-617B13FDB135}"/>
          </ac:grpSpMkLst>
        </pc:grpChg>
        <pc:grpChg chg="add del mod">
          <ac:chgData name="Phillip Kaufman" userId="c001b2a046940d7c" providerId="LiveId" clId="{5CB25B10-5B1C-4017-B167-ED3104435743}" dt="2024-05-20T00:44:47.534" v="3671" actId="165"/>
          <ac:grpSpMkLst>
            <pc:docMk/>
            <pc:sldMk cId="1191637253" sldId="975"/>
            <ac:grpSpMk id="670" creationId="{7B3F3FAE-9D52-F27C-5378-22DCF1E44361}"/>
          </ac:grpSpMkLst>
        </pc:grpChg>
        <pc:grpChg chg="mod topLvl">
          <ac:chgData name="Phillip Kaufman" userId="c001b2a046940d7c" providerId="LiveId" clId="{5CB25B10-5B1C-4017-B167-ED3104435743}" dt="2024-05-20T00:44:47.534" v="3671" actId="165"/>
          <ac:grpSpMkLst>
            <pc:docMk/>
            <pc:sldMk cId="1191637253" sldId="975"/>
            <ac:grpSpMk id="671" creationId="{A3E64F47-A1F6-F0F8-4D10-7DA0ADC761A3}"/>
          </ac:grpSpMkLst>
        </pc:grpChg>
        <pc:grpChg chg="mod topLvl">
          <ac:chgData name="Phillip Kaufman" userId="c001b2a046940d7c" providerId="LiveId" clId="{5CB25B10-5B1C-4017-B167-ED3104435743}" dt="2024-05-20T00:44:47.534" v="3671" actId="165"/>
          <ac:grpSpMkLst>
            <pc:docMk/>
            <pc:sldMk cId="1191637253" sldId="975"/>
            <ac:grpSpMk id="672" creationId="{7495D02C-559B-425F-6BAF-C6D5A22DB2C2}"/>
          </ac:grpSpMkLst>
        </pc:grpChg>
        <pc:grpChg chg="mod">
          <ac:chgData name="Phillip Kaufman" userId="c001b2a046940d7c" providerId="LiveId" clId="{5CB25B10-5B1C-4017-B167-ED3104435743}" dt="2024-05-20T00:44:47.534" v="3671" actId="165"/>
          <ac:grpSpMkLst>
            <pc:docMk/>
            <pc:sldMk cId="1191637253" sldId="975"/>
            <ac:grpSpMk id="673" creationId="{27C86732-E8A1-B101-F2FB-11B39BE7885C}"/>
          </ac:grpSpMkLst>
        </pc:grpChg>
        <pc:grpChg chg="mod">
          <ac:chgData name="Phillip Kaufman" userId="c001b2a046940d7c" providerId="LiveId" clId="{5CB25B10-5B1C-4017-B167-ED3104435743}" dt="2024-05-20T00:43:34.800" v="3651" actId="1076"/>
          <ac:grpSpMkLst>
            <pc:docMk/>
            <pc:sldMk cId="1191637253" sldId="975"/>
            <ac:grpSpMk id="674" creationId="{775628A0-6683-E1F3-5AEE-6DE6D363ABC9}"/>
          </ac:grpSpMkLst>
        </pc:grpChg>
        <pc:grpChg chg="del mod">
          <ac:chgData name="Phillip Kaufman" userId="c001b2a046940d7c" providerId="LiveId" clId="{5CB25B10-5B1C-4017-B167-ED3104435743}" dt="2024-05-20T00:43:23.016" v="3645" actId="478"/>
          <ac:grpSpMkLst>
            <pc:docMk/>
            <pc:sldMk cId="1191637253" sldId="975"/>
            <ac:grpSpMk id="678" creationId="{D82825E8-96D2-2F64-31F0-40E2C4F4C5F4}"/>
          </ac:grpSpMkLst>
        </pc:grpChg>
        <pc:grpChg chg="mod">
          <ac:chgData name="Phillip Kaufman" userId="c001b2a046940d7c" providerId="LiveId" clId="{5CB25B10-5B1C-4017-B167-ED3104435743}" dt="2024-05-20T00:44:47.534" v="3671" actId="165"/>
          <ac:grpSpMkLst>
            <pc:docMk/>
            <pc:sldMk cId="1191637253" sldId="975"/>
            <ac:grpSpMk id="683" creationId="{426B95B4-9E83-FC26-CC1D-879D5A115582}"/>
          </ac:grpSpMkLst>
        </pc:grpChg>
        <pc:grpChg chg="mod">
          <ac:chgData name="Phillip Kaufman" userId="c001b2a046940d7c" providerId="LiveId" clId="{5CB25B10-5B1C-4017-B167-ED3104435743}" dt="2024-05-20T00:44:47.534" v="3671" actId="165"/>
          <ac:grpSpMkLst>
            <pc:docMk/>
            <pc:sldMk cId="1191637253" sldId="975"/>
            <ac:grpSpMk id="684" creationId="{AEB09E49-0EE1-730C-CE72-77FBBF909A1A}"/>
          </ac:grpSpMkLst>
        </pc:grpChg>
        <pc:grpChg chg="mod">
          <ac:chgData name="Phillip Kaufman" userId="c001b2a046940d7c" providerId="LiveId" clId="{5CB25B10-5B1C-4017-B167-ED3104435743}" dt="2024-05-20T00:44:47.534" v="3671" actId="165"/>
          <ac:grpSpMkLst>
            <pc:docMk/>
            <pc:sldMk cId="1191637253" sldId="975"/>
            <ac:grpSpMk id="685" creationId="{C0D58369-EE72-3CF8-B9E9-0DF6152691FD}"/>
          </ac:grpSpMkLst>
        </pc:grpChg>
        <pc:grpChg chg="add mod">
          <ac:chgData name="Phillip Kaufman" userId="c001b2a046940d7c" providerId="LiveId" clId="{5CB25B10-5B1C-4017-B167-ED3104435743}" dt="2024-05-20T00:55:30.395" v="3784" actId="1076"/>
          <ac:grpSpMkLst>
            <pc:docMk/>
            <pc:sldMk cId="1191637253" sldId="975"/>
            <ac:grpSpMk id="707" creationId="{E3E8BE94-73C6-5202-3148-80EC68577E4A}"/>
          </ac:grpSpMkLst>
        </pc:grpChg>
        <pc:cxnChg chg="mod">
          <ac:chgData name="Phillip Kaufman" userId="c001b2a046940d7c" providerId="LiveId" clId="{5CB25B10-5B1C-4017-B167-ED3104435743}" dt="2024-05-20T00:41:49.278" v="3626"/>
          <ac:cxnSpMkLst>
            <pc:docMk/>
            <pc:sldMk cId="1191637253" sldId="975"/>
            <ac:cxnSpMk id="15" creationId="{36D51E60-FCD0-3400-469B-B39A61C1D935}"/>
          </ac:cxnSpMkLst>
        </pc:cxnChg>
        <pc:cxnChg chg="mod">
          <ac:chgData name="Phillip Kaufman" userId="c001b2a046940d7c" providerId="LiveId" clId="{5CB25B10-5B1C-4017-B167-ED3104435743}" dt="2024-05-20T00:41:49.278" v="3626"/>
          <ac:cxnSpMkLst>
            <pc:docMk/>
            <pc:sldMk cId="1191637253" sldId="975"/>
            <ac:cxnSpMk id="16" creationId="{278AC67B-26E8-C70F-7AE9-493D1F2034E0}"/>
          </ac:cxnSpMkLst>
        </pc:cxnChg>
        <pc:cxnChg chg="mod">
          <ac:chgData name="Phillip Kaufman" userId="c001b2a046940d7c" providerId="LiveId" clId="{5CB25B10-5B1C-4017-B167-ED3104435743}" dt="2024-05-20T00:41:49.278" v="3626"/>
          <ac:cxnSpMkLst>
            <pc:docMk/>
            <pc:sldMk cId="1191637253" sldId="975"/>
            <ac:cxnSpMk id="17" creationId="{211FC74C-CDC3-9D95-7564-9B4B63C56151}"/>
          </ac:cxnSpMkLst>
        </pc:cxnChg>
        <pc:cxnChg chg="mod">
          <ac:chgData name="Phillip Kaufman" userId="c001b2a046940d7c" providerId="LiveId" clId="{5CB25B10-5B1C-4017-B167-ED3104435743}" dt="2024-05-20T00:41:49.278" v="3626"/>
          <ac:cxnSpMkLst>
            <pc:docMk/>
            <pc:sldMk cId="1191637253" sldId="975"/>
            <ac:cxnSpMk id="18" creationId="{DF5AF0E9-9EE4-20C7-0290-758F6EAC2EC7}"/>
          </ac:cxnSpMkLst>
        </pc:cxnChg>
        <pc:cxnChg chg="mod">
          <ac:chgData name="Phillip Kaufman" userId="c001b2a046940d7c" providerId="LiveId" clId="{5CB25B10-5B1C-4017-B167-ED3104435743}" dt="2024-05-20T00:41:49.278" v="3626"/>
          <ac:cxnSpMkLst>
            <pc:docMk/>
            <pc:sldMk cId="1191637253" sldId="975"/>
            <ac:cxnSpMk id="19" creationId="{051B3431-383E-1402-0CF7-C735CD8186D1}"/>
          </ac:cxnSpMkLst>
        </pc:cxnChg>
        <pc:cxnChg chg="mod">
          <ac:chgData name="Phillip Kaufman" userId="c001b2a046940d7c" providerId="LiveId" clId="{5CB25B10-5B1C-4017-B167-ED3104435743}" dt="2024-05-20T00:41:49.278" v="3626"/>
          <ac:cxnSpMkLst>
            <pc:docMk/>
            <pc:sldMk cId="1191637253" sldId="975"/>
            <ac:cxnSpMk id="20" creationId="{42E374FA-09E4-E8B3-891E-2037CACFF91E}"/>
          </ac:cxnSpMkLst>
        </pc:cxnChg>
        <pc:cxnChg chg="mod">
          <ac:chgData name="Phillip Kaufman" userId="c001b2a046940d7c" providerId="LiveId" clId="{5CB25B10-5B1C-4017-B167-ED3104435743}" dt="2024-05-20T00:41:49.278" v="3626"/>
          <ac:cxnSpMkLst>
            <pc:docMk/>
            <pc:sldMk cId="1191637253" sldId="975"/>
            <ac:cxnSpMk id="21" creationId="{D50B00B9-D046-2A2D-40C0-06614EF75195}"/>
          </ac:cxnSpMkLst>
        </pc:cxnChg>
        <pc:cxnChg chg="mod">
          <ac:chgData name="Phillip Kaufman" userId="c001b2a046940d7c" providerId="LiveId" clId="{5CB25B10-5B1C-4017-B167-ED3104435743}" dt="2024-05-20T00:41:49.278" v="3626"/>
          <ac:cxnSpMkLst>
            <pc:docMk/>
            <pc:sldMk cId="1191637253" sldId="975"/>
            <ac:cxnSpMk id="22" creationId="{DE18C35C-459D-5522-9DC0-A2F273DDFA91}"/>
          </ac:cxnSpMkLst>
        </pc:cxnChg>
        <pc:cxnChg chg="mod">
          <ac:chgData name="Phillip Kaufman" userId="c001b2a046940d7c" providerId="LiveId" clId="{5CB25B10-5B1C-4017-B167-ED3104435743}" dt="2024-05-20T00:41:49.278" v="3626"/>
          <ac:cxnSpMkLst>
            <pc:docMk/>
            <pc:sldMk cId="1191637253" sldId="975"/>
            <ac:cxnSpMk id="23" creationId="{15D9248C-DBB1-45A0-8D55-FB6DD5D7400D}"/>
          </ac:cxnSpMkLst>
        </pc:cxnChg>
        <pc:cxnChg chg="mod">
          <ac:chgData name="Phillip Kaufman" userId="c001b2a046940d7c" providerId="LiveId" clId="{5CB25B10-5B1C-4017-B167-ED3104435743}" dt="2024-05-20T00:41:49.278" v="3626"/>
          <ac:cxnSpMkLst>
            <pc:docMk/>
            <pc:sldMk cId="1191637253" sldId="975"/>
            <ac:cxnSpMk id="24" creationId="{BBEDA0CE-643E-3581-040B-23D49AFDF592}"/>
          </ac:cxnSpMkLst>
        </pc:cxnChg>
        <pc:cxnChg chg="mod">
          <ac:chgData name="Phillip Kaufman" userId="c001b2a046940d7c" providerId="LiveId" clId="{5CB25B10-5B1C-4017-B167-ED3104435743}" dt="2024-05-20T00:41:49.278" v="3626"/>
          <ac:cxnSpMkLst>
            <pc:docMk/>
            <pc:sldMk cId="1191637253" sldId="975"/>
            <ac:cxnSpMk id="25" creationId="{496E9AAD-93D5-D610-B718-59B4428EB6FC}"/>
          </ac:cxnSpMkLst>
        </pc:cxnChg>
        <pc:cxnChg chg="mod">
          <ac:chgData name="Phillip Kaufman" userId="c001b2a046940d7c" providerId="LiveId" clId="{5CB25B10-5B1C-4017-B167-ED3104435743}" dt="2024-05-20T00:41:49.278" v="3626"/>
          <ac:cxnSpMkLst>
            <pc:docMk/>
            <pc:sldMk cId="1191637253" sldId="975"/>
            <ac:cxnSpMk id="26" creationId="{1A44BAE3-D4EB-4B6E-8FFD-916E77DB18DF}"/>
          </ac:cxnSpMkLst>
        </pc:cxnChg>
        <pc:cxnChg chg="mod">
          <ac:chgData name="Phillip Kaufman" userId="c001b2a046940d7c" providerId="LiveId" clId="{5CB25B10-5B1C-4017-B167-ED3104435743}" dt="2024-05-20T00:41:49.278" v="3626"/>
          <ac:cxnSpMkLst>
            <pc:docMk/>
            <pc:sldMk cId="1191637253" sldId="975"/>
            <ac:cxnSpMk id="27" creationId="{A35AEBFD-D1AA-DA69-EB43-5381338F5F35}"/>
          </ac:cxnSpMkLst>
        </pc:cxnChg>
        <pc:cxnChg chg="mod">
          <ac:chgData name="Phillip Kaufman" userId="c001b2a046940d7c" providerId="LiveId" clId="{5CB25B10-5B1C-4017-B167-ED3104435743}" dt="2024-05-20T00:41:49.278" v="3626"/>
          <ac:cxnSpMkLst>
            <pc:docMk/>
            <pc:sldMk cId="1191637253" sldId="975"/>
            <ac:cxnSpMk id="28" creationId="{861AA2EC-4475-161B-006E-14AFDF06A3D8}"/>
          </ac:cxnSpMkLst>
        </pc:cxnChg>
        <pc:cxnChg chg="mod">
          <ac:chgData name="Phillip Kaufman" userId="c001b2a046940d7c" providerId="LiveId" clId="{5CB25B10-5B1C-4017-B167-ED3104435743}" dt="2024-05-20T00:41:49.278" v="3626"/>
          <ac:cxnSpMkLst>
            <pc:docMk/>
            <pc:sldMk cId="1191637253" sldId="975"/>
            <ac:cxnSpMk id="29" creationId="{11748025-2E5D-A1C1-47A8-6726C855BBA4}"/>
          </ac:cxnSpMkLst>
        </pc:cxnChg>
        <pc:cxnChg chg="mod">
          <ac:chgData name="Phillip Kaufman" userId="c001b2a046940d7c" providerId="LiveId" clId="{5CB25B10-5B1C-4017-B167-ED3104435743}" dt="2024-05-20T00:41:49.278" v="3626"/>
          <ac:cxnSpMkLst>
            <pc:docMk/>
            <pc:sldMk cId="1191637253" sldId="975"/>
            <ac:cxnSpMk id="30" creationId="{C3DF0315-3323-694D-C0DD-D04122814FD1}"/>
          </ac:cxnSpMkLst>
        </pc:cxnChg>
        <pc:cxnChg chg="mod">
          <ac:chgData name="Phillip Kaufman" userId="c001b2a046940d7c" providerId="LiveId" clId="{5CB25B10-5B1C-4017-B167-ED3104435743}" dt="2024-05-20T00:41:49.278" v="3626"/>
          <ac:cxnSpMkLst>
            <pc:docMk/>
            <pc:sldMk cId="1191637253" sldId="975"/>
            <ac:cxnSpMk id="31" creationId="{64C77E50-8F7C-5D50-D773-E1AF9FB1754F}"/>
          </ac:cxnSpMkLst>
        </pc:cxnChg>
        <pc:cxnChg chg="mod">
          <ac:chgData name="Phillip Kaufman" userId="c001b2a046940d7c" providerId="LiveId" clId="{5CB25B10-5B1C-4017-B167-ED3104435743}" dt="2024-05-20T00:41:49.278" v="3626"/>
          <ac:cxnSpMkLst>
            <pc:docMk/>
            <pc:sldMk cId="1191637253" sldId="975"/>
            <ac:cxnSpMk id="32" creationId="{31954384-D03A-C4A3-3BB2-3CF83020BD00}"/>
          </ac:cxnSpMkLst>
        </pc:cxnChg>
        <pc:cxnChg chg="mod">
          <ac:chgData name="Phillip Kaufman" userId="c001b2a046940d7c" providerId="LiveId" clId="{5CB25B10-5B1C-4017-B167-ED3104435743}" dt="2024-05-20T00:41:49.278" v="3626"/>
          <ac:cxnSpMkLst>
            <pc:docMk/>
            <pc:sldMk cId="1191637253" sldId="975"/>
            <ac:cxnSpMk id="33" creationId="{AAC3B15C-B40A-196D-B9CF-4D25BDD09248}"/>
          </ac:cxnSpMkLst>
        </pc:cxnChg>
        <pc:cxnChg chg="mod">
          <ac:chgData name="Phillip Kaufman" userId="c001b2a046940d7c" providerId="LiveId" clId="{5CB25B10-5B1C-4017-B167-ED3104435743}" dt="2024-05-20T00:41:49.278" v="3626"/>
          <ac:cxnSpMkLst>
            <pc:docMk/>
            <pc:sldMk cId="1191637253" sldId="975"/>
            <ac:cxnSpMk id="34" creationId="{28228FEB-B173-373A-95F5-3864417B95E4}"/>
          </ac:cxnSpMkLst>
        </pc:cxnChg>
        <pc:cxnChg chg="mod">
          <ac:chgData name="Phillip Kaufman" userId="c001b2a046940d7c" providerId="LiveId" clId="{5CB25B10-5B1C-4017-B167-ED3104435743}" dt="2024-05-20T00:41:49.278" v="3626"/>
          <ac:cxnSpMkLst>
            <pc:docMk/>
            <pc:sldMk cId="1191637253" sldId="975"/>
            <ac:cxnSpMk id="35" creationId="{FF6F1C5F-C82B-DA29-3C2C-5BC5170E8234}"/>
          </ac:cxnSpMkLst>
        </pc:cxnChg>
        <pc:cxnChg chg="mod">
          <ac:chgData name="Phillip Kaufman" userId="c001b2a046940d7c" providerId="LiveId" clId="{5CB25B10-5B1C-4017-B167-ED3104435743}" dt="2024-05-20T00:41:49.278" v="3626"/>
          <ac:cxnSpMkLst>
            <pc:docMk/>
            <pc:sldMk cId="1191637253" sldId="975"/>
            <ac:cxnSpMk id="36" creationId="{DFC78E0F-75BB-79A8-1A4D-D719264F902C}"/>
          </ac:cxnSpMkLst>
        </pc:cxnChg>
        <pc:cxnChg chg="mod">
          <ac:chgData name="Phillip Kaufman" userId="c001b2a046940d7c" providerId="LiveId" clId="{5CB25B10-5B1C-4017-B167-ED3104435743}" dt="2024-05-20T00:41:49.278" v="3626"/>
          <ac:cxnSpMkLst>
            <pc:docMk/>
            <pc:sldMk cId="1191637253" sldId="975"/>
            <ac:cxnSpMk id="37" creationId="{5FEEF99D-8452-CE3E-6795-49CF1E626ABE}"/>
          </ac:cxnSpMkLst>
        </pc:cxnChg>
        <pc:cxnChg chg="mod">
          <ac:chgData name="Phillip Kaufman" userId="c001b2a046940d7c" providerId="LiveId" clId="{5CB25B10-5B1C-4017-B167-ED3104435743}" dt="2024-05-20T00:41:49.278" v="3626"/>
          <ac:cxnSpMkLst>
            <pc:docMk/>
            <pc:sldMk cId="1191637253" sldId="975"/>
            <ac:cxnSpMk id="38" creationId="{035EEAB9-1ED0-0448-AEA8-C8A6CF24DB5E}"/>
          </ac:cxnSpMkLst>
        </pc:cxnChg>
        <pc:cxnChg chg="mod">
          <ac:chgData name="Phillip Kaufman" userId="c001b2a046940d7c" providerId="LiveId" clId="{5CB25B10-5B1C-4017-B167-ED3104435743}" dt="2024-05-20T00:41:49.278" v="3626"/>
          <ac:cxnSpMkLst>
            <pc:docMk/>
            <pc:sldMk cId="1191637253" sldId="975"/>
            <ac:cxnSpMk id="39" creationId="{CBF9FD67-B5EA-3C31-AD7B-DB3135724613}"/>
          </ac:cxnSpMkLst>
        </pc:cxnChg>
        <pc:cxnChg chg="mod">
          <ac:chgData name="Phillip Kaufman" userId="c001b2a046940d7c" providerId="LiveId" clId="{5CB25B10-5B1C-4017-B167-ED3104435743}" dt="2024-05-20T00:41:49.278" v="3626"/>
          <ac:cxnSpMkLst>
            <pc:docMk/>
            <pc:sldMk cId="1191637253" sldId="975"/>
            <ac:cxnSpMk id="40" creationId="{B2E9DDF4-D58E-80D4-F00F-30FB89E8F457}"/>
          </ac:cxnSpMkLst>
        </pc:cxnChg>
        <pc:cxnChg chg="mod">
          <ac:chgData name="Phillip Kaufman" userId="c001b2a046940d7c" providerId="LiveId" clId="{5CB25B10-5B1C-4017-B167-ED3104435743}" dt="2024-05-20T00:41:49.278" v="3626"/>
          <ac:cxnSpMkLst>
            <pc:docMk/>
            <pc:sldMk cId="1191637253" sldId="975"/>
            <ac:cxnSpMk id="41" creationId="{9563215F-F19C-0341-EE2B-58AA7C5704AB}"/>
          </ac:cxnSpMkLst>
        </pc:cxnChg>
        <pc:cxnChg chg="mod">
          <ac:chgData name="Phillip Kaufman" userId="c001b2a046940d7c" providerId="LiveId" clId="{5CB25B10-5B1C-4017-B167-ED3104435743}" dt="2024-05-20T00:41:49.278" v="3626"/>
          <ac:cxnSpMkLst>
            <pc:docMk/>
            <pc:sldMk cId="1191637253" sldId="975"/>
            <ac:cxnSpMk id="42" creationId="{8CD64E75-AE33-C39E-2CC4-416F47CB6F1E}"/>
          </ac:cxnSpMkLst>
        </pc:cxnChg>
        <pc:cxnChg chg="mod">
          <ac:chgData name="Phillip Kaufman" userId="c001b2a046940d7c" providerId="LiveId" clId="{5CB25B10-5B1C-4017-B167-ED3104435743}" dt="2024-05-20T00:41:49.278" v="3626"/>
          <ac:cxnSpMkLst>
            <pc:docMk/>
            <pc:sldMk cId="1191637253" sldId="975"/>
            <ac:cxnSpMk id="43" creationId="{11AD7083-91C3-8C4C-0343-96041D701843}"/>
          </ac:cxnSpMkLst>
        </pc:cxnChg>
        <pc:cxnChg chg="mod">
          <ac:chgData name="Phillip Kaufman" userId="c001b2a046940d7c" providerId="LiveId" clId="{5CB25B10-5B1C-4017-B167-ED3104435743}" dt="2024-05-20T00:41:49.278" v="3626"/>
          <ac:cxnSpMkLst>
            <pc:docMk/>
            <pc:sldMk cId="1191637253" sldId="975"/>
            <ac:cxnSpMk id="44" creationId="{069CAB81-A07A-C43D-802D-4B151361B98E}"/>
          </ac:cxnSpMkLst>
        </pc:cxnChg>
        <pc:cxnChg chg="mod">
          <ac:chgData name="Phillip Kaufman" userId="c001b2a046940d7c" providerId="LiveId" clId="{5CB25B10-5B1C-4017-B167-ED3104435743}" dt="2024-05-20T00:41:49.278" v="3626"/>
          <ac:cxnSpMkLst>
            <pc:docMk/>
            <pc:sldMk cId="1191637253" sldId="975"/>
            <ac:cxnSpMk id="45" creationId="{54B308E2-4656-AB97-3CD2-1DC1F25A4236}"/>
          </ac:cxnSpMkLst>
        </pc:cxnChg>
        <pc:cxnChg chg="mod">
          <ac:chgData name="Phillip Kaufman" userId="c001b2a046940d7c" providerId="LiveId" clId="{5CB25B10-5B1C-4017-B167-ED3104435743}" dt="2024-05-20T00:41:49.278" v="3626"/>
          <ac:cxnSpMkLst>
            <pc:docMk/>
            <pc:sldMk cId="1191637253" sldId="975"/>
            <ac:cxnSpMk id="46" creationId="{D170CA9B-C1D3-3BC0-6CF6-8E2F360A4841}"/>
          </ac:cxnSpMkLst>
        </pc:cxnChg>
        <pc:cxnChg chg="mod">
          <ac:chgData name="Phillip Kaufman" userId="c001b2a046940d7c" providerId="LiveId" clId="{5CB25B10-5B1C-4017-B167-ED3104435743}" dt="2024-05-20T00:41:49.278" v="3626"/>
          <ac:cxnSpMkLst>
            <pc:docMk/>
            <pc:sldMk cId="1191637253" sldId="975"/>
            <ac:cxnSpMk id="50" creationId="{B0ABA568-1D9D-43D9-BE1D-745297E7BD67}"/>
          </ac:cxnSpMkLst>
        </pc:cxnChg>
        <pc:cxnChg chg="mod">
          <ac:chgData name="Phillip Kaufman" userId="c001b2a046940d7c" providerId="LiveId" clId="{5CB25B10-5B1C-4017-B167-ED3104435743}" dt="2024-05-20T00:41:49.278" v="3626"/>
          <ac:cxnSpMkLst>
            <pc:docMk/>
            <pc:sldMk cId="1191637253" sldId="975"/>
            <ac:cxnSpMk id="51" creationId="{135C0CCD-1C33-24F4-7AEF-6CB99FB63E49}"/>
          </ac:cxnSpMkLst>
        </pc:cxnChg>
        <pc:cxnChg chg="mod">
          <ac:chgData name="Phillip Kaufman" userId="c001b2a046940d7c" providerId="LiveId" clId="{5CB25B10-5B1C-4017-B167-ED3104435743}" dt="2024-05-20T00:42:53.423" v="3638" actId="571"/>
          <ac:cxnSpMkLst>
            <pc:docMk/>
            <pc:sldMk cId="1191637253" sldId="975"/>
            <ac:cxnSpMk id="54" creationId="{A2EB1753-7323-367E-1C90-23ED783F4B43}"/>
          </ac:cxnSpMkLst>
        </pc:cxnChg>
        <pc:cxnChg chg="mod">
          <ac:chgData name="Phillip Kaufman" userId="c001b2a046940d7c" providerId="LiveId" clId="{5CB25B10-5B1C-4017-B167-ED3104435743}" dt="2024-05-20T00:42:53.423" v="3638" actId="571"/>
          <ac:cxnSpMkLst>
            <pc:docMk/>
            <pc:sldMk cId="1191637253" sldId="975"/>
            <ac:cxnSpMk id="55" creationId="{43A91B6C-21DB-7A9E-D40E-A2F1F533BAC4}"/>
          </ac:cxnSpMkLst>
        </pc:cxnChg>
        <pc:cxnChg chg="mod">
          <ac:chgData name="Phillip Kaufman" userId="c001b2a046940d7c" providerId="LiveId" clId="{5CB25B10-5B1C-4017-B167-ED3104435743}" dt="2024-05-20T00:44:39.122" v="3668" actId="165"/>
          <ac:cxnSpMkLst>
            <pc:docMk/>
            <pc:sldMk cId="1191637253" sldId="975"/>
            <ac:cxnSpMk id="70" creationId="{1A67403E-EE5A-810F-F66C-55C2388FC440}"/>
          </ac:cxnSpMkLst>
        </pc:cxnChg>
        <pc:cxnChg chg="mod">
          <ac:chgData name="Phillip Kaufman" userId="c001b2a046940d7c" providerId="LiveId" clId="{5CB25B10-5B1C-4017-B167-ED3104435743}" dt="2024-05-20T00:43:24.311" v="3646" actId="478"/>
          <ac:cxnSpMkLst>
            <pc:docMk/>
            <pc:sldMk cId="1191637253" sldId="975"/>
            <ac:cxnSpMk id="103" creationId="{D306F2A4-19A1-5C46-50E2-1DBBA550BD3A}"/>
          </ac:cxnSpMkLst>
        </pc:cxnChg>
        <pc:cxnChg chg="mod">
          <ac:chgData name="Phillip Kaufman" userId="c001b2a046940d7c" providerId="LiveId" clId="{5CB25B10-5B1C-4017-B167-ED3104435743}" dt="2024-05-20T00:43:24.311" v="3646" actId="478"/>
          <ac:cxnSpMkLst>
            <pc:docMk/>
            <pc:sldMk cId="1191637253" sldId="975"/>
            <ac:cxnSpMk id="104" creationId="{AE79C797-EE63-3B9A-7AAD-4641CF0BFF15}"/>
          </ac:cxnSpMkLst>
        </pc:cxnChg>
        <pc:cxnChg chg="mod">
          <ac:chgData name="Phillip Kaufman" userId="c001b2a046940d7c" providerId="LiveId" clId="{5CB25B10-5B1C-4017-B167-ED3104435743}" dt="2024-05-20T00:39:37.636" v="3604" actId="20577"/>
          <ac:cxnSpMkLst>
            <pc:docMk/>
            <pc:sldMk cId="1191637253" sldId="975"/>
            <ac:cxnSpMk id="112" creationId="{432F569E-E1CC-B44A-2254-DEF4805A7C1E}"/>
          </ac:cxnSpMkLst>
        </pc:cxnChg>
        <pc:cxnChg chg="mod">
          <ac:chgData name="Phillip Kaufman" userId="c001b2a046940d7c" providerId="LiveId" clId="{5CB25B10-5B1C-4017-B167-ED3104435743}" dt="2024-05-20T00:39:37.636" v="3604" actId="20577"/>
          <ac:cxnSpMkLst>
            <pc:docMk/>
            <pc:sldMk cId="1191637253" sldId="975"/>
            <ac:cxnSpMk id="113" creationId="{9F330E62-54B5-D77B-EDF1-5B3E86C87F70}"/>
          </ac:cxnSpMkLst>
        </pc:cxnChg>
        <pc:cxnChg chg="mod">
          <ac:chgData name="Phillip Kaufman" userId="c001b2a046940d7c" providerId="LiveId" clId="{5CB25B10-5B1C-4017-B167-ED3104435743}" dt="2024-05-20T00:44:39.122" v="3668" actId="165"/>
          <ac:cxnSpMkLst>
            <pc:docMk/>
            <pc:sldMk cId="1191637253" sldId="975"/>
            <ac:cxnSpMk id="115" creationId="{07BC9DDA-EA1D-D206-E8FE-B26D70F0DAA0}"/>
          </ac:cxnSpMkLst>
        </pc:cxnChg>
        <pc:cxnChg chg="mod">
          <ac:chgData name="Phillip Kaufman" userId="c001b2a046940d7c" providerId="LiveId" clId="{5CB25B10-5B1C-4017-B167-ED3104435743}" dt="2024-05-20T00:44:39.122" v="3668" actId="165"/>
          <ac:cxnSpMkLst>
            <pc:docMk/>
            <pc:sldMk cId="1191637253" sldId="975"/>
            <ac:cxnSpMk id="116" creationId="{03B9705D-50D9-63C7-3A4B-658CD3855A29}"/>
          </ac:cxnSpMkLst>
        </pc:cxnChg>
        <pc:cxnChg chg="mod">
          <ac:chgData name="Phillip Kaufman" userId="c001b2a046940d7c" providerId="LiveId" clId="{5CB25B10-5B1C-4017-B167-ED3104435743}" dt="2024-05-20T00:44:39.122" v="3668" actId="165"/>
          <ac:cxnSpMkLst>
            <pc:docMk/>
            <pc:sldMk cId="1191637253" sldId="975"/>
            <ac:cxnSpMk id="117" creationId="{CD670C8D-5F0B-1193-ACD4-64EE362013C8}"/>
          </ac:cxnSpMkLst>
        </pc:cxnChg>
        <pc:cxnChg chg="mod">
          <ac:chgData name="Phillip Kaufman" userId="c001b2a046940d7c" providerId="LiveId" clId="{5CB25B10-5B1C-4017-B167-ED3104435743}" dt="2024-05-20T00:40:14.936" v="3610" actId="165"/>
          <ac:cxnSpMkLst>
            <pc:docMk/>
            <pc:sldMk cId="1191637253" sldId="975"/>
            <ac:cxnSpMk id="124" creationId="{7BFE01AA-112E-7EF0-152A-5CBC7C295E49}"/>
          </ac:cxnSpMkLst>
        </pc:cxnChg>
        <pc:cxnChg chg="mod">
          <ac:chgData name="Phillip Kaufman" userId="c001b2a046940d7c" providerId="LiveId" clId="{5CB25B10-5B1C-4017-B167-ED3104435743}" dt="2024-05-20T00:40:14.936" v="3610" actId="165"/>
          <ac:cxnSpMkLst>
            <pc:docMk/>
            <pc:sldMk cId="1191637253" sldId="975"/>
            <ac:cxnSpMk id="125" creationId="{DE6E2B28-A45B-8F5E-A09D-FC59E65D1BDB}"/>
          </ac:cxnSpMkLst>
        </pc:cxnChg>
        <pc:cxnChg chg="mod">
          <ac:chgData name="Phillip Kaufman" userId="c001b2a046940d7c" providerId="LiveId" clId="{5CB25B10-5B1C-4017-B167-ED3104435743}" dt="2024-05-20T00:44:39.122" v="3668" actId="165"/>
          <ac:cxnSpMkLst>
            <pc:docMk/>
            <pc:sldMk cId="1191637253" sldId="975"/>
            <ac:cxnSpMk id="127" creationId="{312CBDB0-A9F9-018C-5A66-87A7DECEE1A1}"/>
          </ac:cxnSpMkLst>
        </pc:cxnChg>
        <pc:cxnChg chg="mod">
          <ac:chgData name="Phillip Kaufman" userId="c001b2a046940d7c" providerId="LiveId" clId="{5CB25B10-5B1C-4017-B167-ED3104435743}" dt="2024-05-20T00:44:42.361" v="3669" actId="165"/>
          <ac:cxnSpMkLst>
            <pc:docMk/>
            <pc:sldMk cId="1191637253" sldId="975"/>
            <ac:cxnSpMk id="194" creationId="{5DDC2DF8-4527-BCBC-3D4F-078DDAE3FF05}"/>
          </ac:cxnSpMkLst>
        </pc:cxnChg>
        <pc:cxnChg chg="mod">
          <ac:chgData name="Phillip Kaufman" userId="c001b2a046940d7c" providerId="LiveId" clId="{5CB25B10-5B1C-4017-B167-ED3104435743}" dt="2024-05-20T00:44:42.361" v="3669" actId="165"/>
          <ac:cxnSpMkLst>
            <pc:docMk/>
            <pc:sldMk cId="1191637253" sldId="975"/>
            <ac:cxnSpMk id="195" creationId="{BC29A172-8D69-A3F2-BD69-D17759411821}"/>
          </ac:cxnSpMkLst>
        </pc:cxnChg>
        <pc:cxnChg chg="mod">
          <ac:chgData name="Phillip Kaufman" userId="c001b2a046940d7c" providerId="LiveId" clId="{5CB25B10-5B1C-4017-B167-ED3104435743}" dt="2024-05-20T00:44:42.361" v="3669" actId="165"/>
          <ac:cxnSpMkLst>
            <pc:docMk/>
            <pc:sldMk cId="1191637253" sldId="975"/>
            <ac:cxnSpMk id="201" creationId="{A86FEB88-E470-EB6C-904A-C7C498ED8FD5}"/>
          </ac:cxnSpMkLst>
        </pc:cxnChg>
        <pc:cxnChg chg="mod">
          <ac:chgData name="Phillip Kaufman" userId="c001b2a046940d7c" providerId="LiveId" clId="{5CB25B10-5B1C-4017-B167-ED3104435743}" dt="2024-05-20T00:44:50.679" v="3672" actId="165"/>
          <ac:cxnSpMkLst>
            <pc:docMk/>
            <pc:sldMk cId="1191637253" sldId="975"/>
            <ac:cxnSpMk id="204" creationId="{E0DC2C98-4507-3AB4-DEA0-DDCE3EEAFF15}"/>
          </ac:cxnSpMkLst>
        </pc:cxnChg>
        <pc:cxnChg chg="mod">
          <ac:chgData name="Phillip Kaufman" userId="c001b2a046940d7c" providerId="LiveId" clId="{5CB25B10-5B1C-4017-B167-ED3104435743}" dt="2024-05-20T00:44:50.679" v="3672" actId="165"/>
          <ac:cxnSpMkLst>
            <pc:docMk/>
            <pc:sldMk cId="1191637253" sldId="975"/>
            <ac:cxnSpMk id="205" creationId="{04A25962-BBED-47D9-7DF8-37F16D95D2C2}"/>
          </ac:cxnSpMkLst>
        </pc:cxnChg>
        <pc:cxnChg chg="mod">
          <ac:chgData name="Phillip Kaufman" userId="c001b2a046940d7c" providerId="LiveId" clId="{5CB25B10-5B1C-4017-B167-ED3104435743}" dt="2024-05-20T00:44:50.679" v="3672" actId="165"/>
          <ac:cxnSpMkLst>
            <pc:docMk/>
            <pc:sldMk cId="1191637253" sldId="975"/>
            <ac:cxnSpMk id="206" creationId="{3C5CCEE5-F12B-99A3-EA50-DE5A9D812413}"/>
          </ac:cxnSpMkLst>
        </pc:cxnChg>
        <pc:cxnChg chg="mod">
          <ac:chgData name="Phillip Kaufman" userId="c001b2a046940d7c" providerId="LiveId" clId="{5CB25B10-5B1C-4017-B167-ED3104435743}" dt="2024-05-20T00:44:50.679" v="3672" actId="165"/>
          <ac:cxnSpMkLst>
            <pc:docMk/>
            <pc:sldMk cId="1191637253" sldId="975"/>
            <ac:cxnSpMk id="207" creationId="{FB5C974B-6FA1-BC65-E46A-883401131A40}"/>
          </ac:cxnSpMkLst>
        </pc:cxnChg>
        <pc:cxnChg chg="mod">
          <ac:chgData name="Phillip Kaufman" userId="c001b2a046940d7c" providerId="LiveId" clId="{5CB25B10-5B1C-4017-B167-ED3104435743}" dt="2024-05-20T00:44:50.679" v="3672" actId="165"/>
          <ac:cxnSpMkLst>
            <pc:docMk/>
            <pc:sldMk cId="1191637253" sldId="975"/>
            <ac:cxnSpMk id="208" creationId="{FCF99D97-C72D-7563-F19B-A5C6F96EC047}"/>
          </ac:cxnSpMkLst>
        </pc:cxnChg>
        <pc:cxnChg chg="mod">
          <ac:chgData name="Phillip Kaufman" userId="c001b2a046940d7c" providerId="LiveId" clId="{5CB25B10-5B1C-4017-B167-ED3104435743}" dt="2024-05-20T00:44:50.679" v="3672" actId="165"/>
          <ac:cxnSpMkLst>
            <pc:docMk/>
            <pc:sldMk cId="1191637253" sldId="975"/>
            <ac:cxnSpMk id="209" creationId="{51EC8D62-3FD6-92C5-8E87-BE34F8C68DC4}"/>
          </ac:cxnSpMkLst>
        </pc:cxnChg>
        <pc:cxnChg chg="mod">
          <ac:chgData name="Phillip Kaufman" userId="c001b2a046940d7c" providerId="LiveId" clId="{5CB25B10-5B1C-4017-B167-ED3104435743}" dt="2024-05-20T00:44:50.679" v="3672" actId="165"/>
          <ac:cxnSpMkLst>
            <pc:docMk/>
            <pc:sldMk cId="1191637253" sldId="975"/>
            <ac:cxnSpMk id="210" creationId="{B8ED34C1-57C5-F2F9-24A2-0F71BC648385}"/>
          </ac:cxnSpMkLst>
        </pc:cxnChg>
        <pc:cxnChg chg="mod">
          <ac:chgData name="Phillip Kaufman" userId="c001b2a046940d7c" providerId="LiveId" clId="{5CB25B10-5B1C-4017-B167-ED3104435743}" dt="2024-05-20T00:44:50.679" v="3672" actId="165"/>
          <ac:cxnSpMkLst>
            <pc:docMk/>
            <pc:sldMk cId="1191637253" sldId="975"/>
            <ac:cxnSpMk id="211" creationId="{C5809A54-E655-6995-50BF-AA07A1987089}"/>
          </ac:cxnSpMkLst>
        </pc:cxnChg>
        <pc:cxnChg chg="mod">
          <ac:chgData name="Phillip Kaufman" userId="c001b2a046940d7c" providerId="LiveId" clId="{5CB25B10-5B1C-4017-B167-ED3104435743}" dt="2024-05-20T00:44:50.679" v="3672" actId="165"/>
          <ac:cxnSpMkLst>
            <pc:docMk/>
            <pc:sldMk cId="1191637253" sldId="975"/>
            <ac:cxnSpMk id="212" creationId="{E3AC7537-8D26-14F3-688A-6566321238CE}"/>
          </ac:cxnSpMkLst>
        </pc:cxnChg>
        <pc:cxnChg chg="mod">
          <ac:chgData name="Phillip Kaufman" userId="c001b2a046940d7c" providerId="LiveId" clId="{5CB25B10-5B1C-4017-B167-ED3104435743}" dt="2024-05-20T00:44:50.679" v="3672" actId="165"/>
          <ac:cxnSpMkLst>
            <pc:docMk/>
            <pc:sldMk cId="1191637253" sldId="975"/>
            <ac:cxnSpMk id="213" creationId="{24CAE603-D32C-14B8-5D0A-7EC983F5A2F0}"/>
          </ac:cxnSpMkLst>
        </pc:cxnChg>
        <pc:cxnChg chg="mod">
          <ac:chgData name="Phillip Kaufman" userId="c001b2a046940d7c" providerId="LiveId" clId="{5CB25B10-5B1C-4017-B167-ED3104435743}" dt="2024-05-20T00:44:50.679" v="3672" actId="165"/>
          <ac:cxnSpMkLst>
            <pc:docMk/>
            <pc:sldMk cId="1191637253" sldId="975"/>
            <ac:cxnSpMk id="214" creationId="{8535ED5D-83F6-A92E-2937-26660801BF1D}"/>
          </ac:cxnSpMkLst>
        </pc:cxnChg>
        <pc:cxnChg chg="mod">
          <ac:chgData name="Phillip Kaufman" userId="c001b2a046940d7c" providerId="LiveId" clId="{5CB25B10-5B1C-4017-B167-ED3104435743}" dt="2024-05-20T00:44:50.679" v="3672" actId="165"/>
          <ac:cxnSpMkLst>
            <pc:docMk/>
            <pc:sldMk cId="1191637253" sldId="975"/>
            <ac:cxnSpMk id="215" creationId="{5241EF4C-9A71-DE0E-C5F5-659F88E6B345}"/>
          </ac:cxnSpMkLst>
        </pc:cxnChg>
        <pc:cxnChg chg="mod">
          <ac:chgData name="Phillip Kaufman" userId="c001b2a046940d7c" providerId="LiveId" clId="{5CB25B10-5B1C-4017-B167-ED3104435743}" dt="2024-05-20T00:44:50.679" v="3672" actId="165"/>
          <ac:cxnSpMkLst>
            <pc:docMk/>
            <pc:sldMk cId="1191637253" sldId="975"/>
            <ac:cxnSpMk id="216" creationId="{32F923B8-22C4-6DCA-3E33-60D41A7EA58F}"/>
          </ac:cxnSpMkLst>
        </pc:cxnChg>
        <pc:cxnChg chg="mod">
          <ac:chgData name="Phillip Kaufman" userId="c001b2a046940d7c" providerId="LiveId" clId="{5CB25B10-5B1C-4017-B167-ED3104435743}" dt="2024-05-20T00:44:50.679" v="3672" actId="165"/>
          <ac:cxnSpMkLst>
            <pc:docMk/>
            <pc:sldMk cId="1191637253" sldId="975"/>
            <ac:cxnSpMk id="217" creationId="{938100B3-49F2-1ADC-5D3B-948A0456943F}"/>
          </ac:cxnSpMkLst>
        </pc:cxnChg>
        <pc:cxnChg chg="mod">
          <ac:chgData name="Phillip Kaufman" userId="c001b2a046940d7c" providerId="LiveId" clId="{5CB25B10-5B1C-4017-B167-ED3104435743}" dt="2024-05-20T00:44:50.679" v="3672" actId="165"/>
          <ac:cxnSpMkLst>
            <pc:docMk/>
            <pc:sldMk cId="1191637253" sldId="975"/>
            <ac:cxnSpMk id="218" creationId="{8B4D7658-2DC5-171C-F3D2-E2F694DB7E14}"/>
          </ac:cxnSpMkLst>
        </pc:cxnChg>
        <pc:cxnChg chg="mod">
          <ac:chgData name="Phillip Kaufman" userId="c001b2a046940d7c" providerId="LiveId" clId="{5CB25B10-5B1C-4017-B167-ED3104435743}" dt="2024-05-20T00:44:50.679" v="3672" actId="165"/>
          <ac:cxnSpMkLst>
            <pc:docMk/>
            <pc:sldMk cId="1191637253" sldId="975"/>
            <ac:cxnSpMk id="219" creationId="{8959C753-2B7E-D6F1-DC67-D636C5A93FBA}"/>
          </ac:cxnSpMkLst>
        </pc:cxnChg>
        <pc:cxnChg chg="mod">
          <ac:chgData name="Phillip Kaufman" userId="c001b2a046940d7c" providerId="LiveId" clId="{5CB25B10-5B1C-4017-B167-ED3104435743}" dt="2024-05-20T00:44:50.679" v="3672" actId="165"/>
          <ac:cxnSpMkLst>
            <pc:docMk/>
            <pc:sldMk cId="1191637253" sldId="975"/>
            <ac:cxnSpMk id="220" creationId="{EAC673E5-6B26-0DA9-5778-5BCE7113E255}"/>
          </ac:cxnSpMkLst>
        </pc:cxnChg>
        <pc:cxnChg chg="mod">
          <ac:chgData name="Phillip Kaufman" userId="c001b2a046940d7c" providerId="LiveId" clId="{5CB25B10-5B1C-4017-B167-ED3104435743}" dt="2024-05-20T00:44:50.679" v="3672" actId="165"/>
          <ac:cxnSpMkLst>
            <pc:docMk/>
            <pc:sldMk cId="1191637253" sldId="975"/>
            <ac:cxnSpMk id="221" creationId="{7275A68F-A276-4414-104A-F69246440F30}"/>
          </ac:cxnSpMkLst>
        </pc:cxnChg>
        <pc:cxnChg chg="mod">
          <ac:chgData name="Phillip Kaufman" userId="c001b2a046940d7c" providerId="LiveId" clId="{5CB25B10-5B1C-4017-B167-ED3104435743}" dt="2024-05-20T00:44:50.679" v="3672" actId="165"/>
          <ac:cxnSpMkLst>
            <pc:docMk/>
            <pc:sldMk cId="1191637253" sldId="975"/>
            <ac:cxnSpMk id="222" creationId="{4B6CDF55-A568-8C2C-C431-1196AB393F0A}"/>
          </ac:cxnSpMkLst>
        </pc:cxnChg>
        <pc:cxnChg chg="mod">
          <ac:chgData name="Phillip Kaufman" userId="c001b2a046940d7c" providerId="LiveId" clId="{5CB25B10-5B1C-4017-B167-ED3104435743}" dt="2024-05-20T00:44:50.679" v="3672" actId="165"/>
          <ac:cxnSpMkLst>
            <pc:docMk/>
            <pc:sldMk cId="1191637253" sldId="975"/>
            <ac:cxnSpMk id="223" creationId="{6D981ECE-88C9-1F7E-DBCD-8AFAAF2926EF}"/>
          </ac:cxnSpMkLst>
        </pc:cxnChg>
        <pc:cxnChg chg="mod">
          <ac:chgData name="Phillip Kaufman" userId="c001b2a046940d7c" providerId="LiveId" clId="{5CB25B10-5B1C-4017-B167-ED3104435743}" dt="2024-05-20T00:44:50.679" v="3672" actId="165"/>
          <ac:cxnSpMkLst>
            <pc:docMk/>
            <pc:sldMk cId="1191637253" sldId="975"/>
            <ac:cxnSpMk id="224" creationId="{004CBD9A-1604-617E-365B-1556F6486794}"/>
          </ac:cxnSpMkLst>
        </pc:cxnChg>
        <pc:cxnChg chg="mod">
          <ac:chgData name="Phillip Kaufman" userId="c001b2a046940d7c" providerId="LiveId" clId="{5CB25B10-5B1C-4017-B167-ED3104435743}" dt="2024-05-20T00:44:50.679" v="3672" actId="165"/>
          <ac:cxnSpMkLst>
            <pc:docMk/>
            <pc:sldMk cId="1191637253" sldId="975"/>
            <ac:cxnSpMk id="225" creationId="{1E96D156-70B4-A52B-36A8-5EE54FC3AFCC}"/>
          </ac:cxnSpMkLst>
        </pc:cxnChg>
        <pc:cxnChg chg="mod">
          <ac:chgData name="Phillip Kaufman" userId="c001b2a046940d7c" providerId="LiveId" clId="{5CB25B10-5B1C-4017-B167-ED3104435743}" dt="2024-05-20T00:44:50.679" v="3672" actId="165"/>
          <ac:cxnSpMkLst>
            <pc:docMk/>
            <pc:sldMk cId="1191637253" sldId="975"/>
            <ac:cxnSpMk id="226" creationId="{4C117DBE-E7C8-BC89-BDF8-24B31307D258}"/>
          </ac:cxnSpMkLst>
        </pc:cxnChg>
        <pc:cxnChg chg="mod">
          <ac:chgData name="Phillip Kaufman" userId="c001b2a046940d7c" providerId="LiveId" clId="{5CB25B10-5B1C-4017-B167-ED3104435743}" dt="2024-05-20T00:44:50.679" v="3672" actId="165"/>
          <ac:cxnSpMkLst>
            <pc:docMk/>
            <pc:sldMk cId="1191637253" sldId="975"/>
            <ac:cxnSpMk id="227" creationId="{6037F4BB-D70A-A4AB-FE9D-1393D4B6D09F}"/>
          </ac:cxnSpMkLst>
        </pc:cxnChg>
        <pc:cxnChg chg="mod">
          <ac:chgData name="Phillip Kaufman" userId="c001b2a046940d7c" providerId="LiveId" clId="{5CB25B10-5B1C-4017-B167-ED3104435743}" dt="2024-05-20T00:44:50.679" v="3672" actId="165"/>
          <ac:cxnSpMkLst>
            <pc:docMk/>
            <pc:sldMk cId="1191637253" sldId="975"/>
            <ac:cxnSpMk id="228" creationId="{CDF15A5F-6D30-B079-8946-7A55FDD479A0}"/>
          </ac:cxnSpMkLst>
        </pc:cxnChg>
        <pc:cxnChg chg="mod">
          <ac:chgData name="Phillip Kaufman" userId="c001b2a046940d7c" providerId="LiveId" clId="{5CB25B10-5B1C-4017-B167-ED3104435743}" dt="2024-05-20T00:44:50.679" v="3672" actId="165"/>
          <ac:cxnSpMkLst>
            <pc:docMk/>
            <pc:sldMk cId="1191637253" sldId="975"/>
            <ac:cxnSpMk id="229" creationId="{42AA545A-17EF-422A-7114-819FEE814B65}"/>
          </ac:cxnSpMkLst>
        </pc:cxnChg>
        <pc:cxnChg chg="mod">
          <ac:chgData name="Phillip Kaufman" userId="c001b2a046940d7c" providerId="LiveId" clId="{5CB25B10-5B1C-4017-B167-ED3104435743}" dt="2024-05-20T00:44:50.679" v="3672" actId="165"/>
          <ac:cxnSpMkLst>
            <pc:docMk/>
            <pc:sldMk cId="1191637253" sldId="975"/>
            <ac:cxnSpMk id="230" creationId="{F6EF9A71-0412-73B9-35CE-0A8ADC58BB39}"/>
          </ac:cxnSpMkLst>
        </pc:cxnChg>
        <pc:cxnChg chg="mod">
          <ac:chgData name="Phillip Kaufman" userId="c001b2a046940d7c" providerId="LiveId" clId="{5CB25B10-5B1C-4017-B167-ED3104435743}" dt="2024-05-20T00:44:50.679" v="3672" actId="165"/>
          <ac:cxnSpMkLst>
            <pc:docMk/>
            <pc:sldMk cId="1191637253" sldId="975"/>
            <ac:cxnSpMk id="231" creationId="{1ED323AC-EEA2-6344-5CD9-744448B3FDD4}"/>
          </ac:cxnSpMkLst>
        </pc:cxnChg>
        <pc:cxnChg chg="mod">
          <ac:chgData name="Phillip Kaufman" userId="c001b2a046940d7c" providerId="LiveId" clId="{5CB25B10-5B1C-4017-B167-ED3104435743}" dt="2024-05-20T00:44:50.679" v="3672" actId="165"/>
          <ac:cxnSpMkLst>
            <pc:docMk/>
            <pc:sldMk cId="1191637253" sldId="975"/>
            <ac:cxnSpMk id="232" creationId="{976011C8-8BA8-3513-FF68-DCF68834DC22}"/>
          </ac:cxnSpMkLst>
        </pc:cxnChg>
        <pc:cxnChg chg="mod">
          <ac:chgData name="Phillip Kaufman" userId="c001b2a046940d7c" providerId="LiveId" clId="{5CB25B10-5B1C-4017-B167-ED3104435743}" dt="2024-05-20T00:44:50.679" v="3672" actId="165"/>
          <ac:cxnSpMkLst>
            <pc:docMk/>
            <pc:sldMk cId="1191637253" sldId="975"/>
            <ac:cxnSpMk id="233" creationId="{2F4DA1FA-A75B-026D-8C04-75B7272F642B}"/>
          </ac:cxnSpMkLst>
        </pc:cxnChg>
        <pc:cxnChg chg="mod">
          <ac:chgData name="Phillip Kaufman" userId="c001b2a046940d7c" providerId="LiveId" clId="{5CB25B10-5B1C-4017-B167-ED3104435743}" dt="2024-05-20T00:44:50.679" v="3672" actId="165"/>
          <ac:cxnSpMkLst>
            <pc:docMk/>
            <pc:sldMk cId="1191637253" sldId="975"/>
            <ac:cxnSpMk id="234" creationId="{A6C36C63-76B4-A936-DFE1-E6774966B344}"/>
          </ac:cxnSpMkLst>
        </pc:cxnChg>
        <pc:cxnChg chg="mod">
          <ac:chgData name="Phillip Kaufman" userId="c001b2a046940d7c" providerId="LiveId" clId="{5CB25B10-5B1C-4017-B167-ED3104435743}" dt="2024-05-20T00:44:50.679" v="3672" actId="165"/>
          <ac:cxnSpMkLst>
            <pc:docMk/>
            <pc:sldMk cId="1191637253" sldId="975"/>
            <ac:cxnSpMk id="235" creationId="{A253C2CD-AA72-7DF0-D795-18C11D934678}"/>
          </ac:cxnSpMkLst>
        </pc:cxnChg>
        <pc:cxnChg chg="mod">
          <ac:chgData name="Phillip Kaufman" userId="c001b2a046940d7c" providerId="LiveId" clId="{5CB25B10-5B1C-4017-B167-ED3104435743}" dt="2024-05-20T00:44:50.679" v="3672" actId="165"/>
          <ac:cxnSpMkLst>
            <pc:docMk/>
            <pc:sldMk cId="1191637253" sldId="975"/>
            <ac:cxnSpMk id="239" creationId="{CA182733-48A1-9849-8EC5-F24622E8A51D}"/>
          </ac:cxnSpMkLst>
        </pc:cxnChg>
        <pc:cxnChg chg="mod">
          <ac:chgData name="Phillip Kaufman" userId="c001b2a046940d7c" providerId="LiveId" clId="{5CB25B10-5B1C-4017-B167-ED3104435743}" dt="2024-05-20T00:44:50.679" v="3672" actId="165"/>
          <ac:cxnSpMkLst>
            <pc:docMk/>
            <pc:sldMk cId="1191637253" sldId="975"/>
            <ac:cxnSpMk id="240" creationId="{8A89249E-37FC-B6E5-C32B-764FC85D895F}"/>
          </ac:cxnSpMkLst>
        </pc:cxnChg>
        <pc:cxnChg chg="mod">
          <ac:chgData name="Phillip Kaufman" userId="c001b2a046940d7c" providerId="LiveId" clId="{5CB25B10-5B1C-4017-B167-ED3104435743}" dt="2024-05-20T00:44:50.679" v="3672" actId="165"/>
          <ac:cxnSpMkLst>
            <pc:docMk/>
            <pc:sldMk cId="1191637253" sldId="975"/>
            <ac:cxnSpMk id="247" creationId="{1F5F3A5C-9250-90CD-E03D-58C7CA091045}"/>
          </ac:cxnSpMkLst>
        </pc:cxnChg>
        <pc:cxnChg chg="mod">
          <ac:chgData name="Phillip Kaufman" userId="c001b2a046940d7c" providerId="LiveId" clId="{5CB25B10-5B1C-4017-B167-ED3104435743}" dt="2024-05-20T00:44:50.679" v="3672" actId="165"/>
          <ac:cxnSpMkLst>
            <pc:docMk/>
            <pc:sldMk cId="1191637253" sldId="975"/>
            <ac:cxnSpMk id="248" creationId="{5BA7A91C-1EFC-F6BF-B307-6FC3A74ADD68}"/>
          </ac:cxnSpMkLst>
        </pc:cxnChg>
        <pc:cxnChg chg="mod">
          <ac:chgData name="Phillip Kaufman" userId="c001b2a046940d7c" providerId="LiveId" clId="{5CB25B10-5B1C-4017-B167-ED3104435743}" dt="2024-05-20T00:44:42.361" v="3669" actId="165"/>
          <ac:cxnSpMkLst>
            <pc:docMk/>
            <pc:sldMk cId="1191637253" sldId="975"/>
            <ac:cxnSpMk id="250" creationId="{F773BD4F-9831-5144-1548-94311DDFB6B4}"/>
          </ac:cxnSpMkLst>
        </pc:cxnChg>
        <pc:cxnChg chg="mod">
          <ac:chgData name="Phillip Kaufman" userId="c001b2a046940d7c" providerId="LiveId" clId="{5CB25B10-5B1C-4017-B167-ED3104435743}" dt="2024-05-20T00:44:42.361" v="3669" actId="165"/>
          <ac:cxnSpMkLst>
            <pc:docMk/>
            <pc:sldMk cId="1191637253" sldId="975"/>
            <ac:cxnSpMk id="251" creationId="{9ACD425E-956D-EEB1-CD63-FDA3E55CB73F}"/>
          </ac:cxnSpMkLst>
        </pc:cxnChg>
        <pc:cxnChg chg="mod">
          <ac:chgData name="Phillip Kaufman" userId="c001b2a046940d7c" providerId="LiveId" clId="{5CB25B10-5B1C-4017-B167-ED3104435743}" dt="2024-05-20T00:44:42.361" v="3669" actId="165"/>
          <ac:cxnSpMkLst>
            <pc:docMk/>
            <pc:sldMk cId="1191637253" sldId="975"/>
            <ac:cxnSpMk id="252" creationId="{E27B1705-F63F-6DEE-1E65-88F2EEBD21AE}"/>
          </ac:cxnSpMkLst>
        </pc:cxnChg>
        <pc:cxnChg chg="mod">
          <ac:chgData name="Phillip Kaufman" userId="c001b2a046940d7c" providerId="LiveId" clId="{5CB25B10-5B1C-4017-B167-ED3104435743}" dt="2024-05-20T00:44:42.361" v="3669" actId="165"/>
          <ac:cxnSpMkLst>
            <pc:docMk/>
            <pc:sldMk cId="1191637253" sldId="975"/>
            <ac:cxnSpMk id="253" creationId="{033F6CED-FF68-751E-2DF7-A81EAF6B7D7F}"/>
          </ac:cxnSpMkLst>
        </pc:cxnChg>
        <pc:cxnChg chg="mod">
          <ac:chgData name="Phillip Kaufman" userId="c001b2a046940d7c" providerId="LiveId" clId="{5CB25B10-5B1C-4017-B167-ED3104435743}" dt="2024-05-20T00:44:42.361" v="3669" actId="165"/>
          <ac:cxnSpMkLst>
            <pc:docMk/>
            <pc:sldMk cId="1191637253" sldId="975"/>
            <ac:cxnSpMk id="254" creationId="{415370CA-BA3A-1CD8-FF1C-164EDD7ADBEE}"/>
          </ac:cxnSpMkLst>
        </pc:cxnChg>
        <pc:cxnChg chg="mod">
          <ac:chgData name="Phillip Kaufman" userId="c001b2a046940d7c" providerId="LiveId" clId="{5CB25B10-5B1C-4017-B167-ED3104435743}" dt="2024-05-20T00:44:42.361" v="3669" actId="165"/>
          <ac:cxnSpMkLst>
            <pc:docMk/>
            <pc:sldMk cId="1191637253" sldId="975"/>
            <ac:cxnSpMk id="255" creationId="{EE8D93E3-CFC0-9AF0-5353-5F76A4DC0704}"/>
          </ac:cxnSpMkLst>
        </pc:cxnChg>
        <pc:cxnChg chg="mod">
          <ac:chgData name="Phillip Kaufman" userId="c001b2a046940d7c" providerId="LiveId" clId="{5CB25B10-5B1C-4017-B167-ED3104435743}" dt="2024-05-20T00:44:47.534" v="3671" actId="165"/>
          <ac:cxnSpMkLst>
            <pc:docMk/>
            <pc:sldMk cId="1191637253" sldId="975"/>
            <ac:cxnSpMk id="256" creationId="{2CB6F65F-A9D1-6706-3F1E-209DF7BEDA9B}"/>
          </ac:cxnSpMkLst>
        </pc:cxnChg>
        <pc:cxnChg chg="mod">
          <ac:chgData name="Phillip Kaufman" userId="c001b2a046940d7c" providerId="LiveId" clId="{5CB25B10-5B1C-4017-B167-ED3104435743}" dt="2024-05-20T00:44:47.534" v="3671" actId="165"/>
          <ac:cxnSpMkLst>
            <pc:docMk/>
            <pc:sldMk cId="1191637253" sldId="975"/>
            <ac:cxnSpMk id="257" creationId="{386820BF-633B-DAA1-4DA4-2FE6A30F79BD}"/>
          </ac:cxnSpMkLst>
        </pc:cxnChg>
        <pc:cxnChg chg="mod">
          <ac:chgData name="Phillip Kaufman" userId="c001b2a046940d7c" providerId="LiveId" clId="{5CB25B10-5B1C-4017-B167-ED3104435743}" dt="2024-05-20T00:44:47.534" v="3671" actId="165"/>
          <ac:cxnSpMkLst>
            <pc:docMk/>
            <pc:sldMk cId="1191637253" sldId="975"/>
            <ac:cxnSpMk id="258" creationId="{EFE915CE-922B-A09E-F273-AB50B9D48BB9}"/>
          </ac:cxnSpMkLst>
        </pc:cxnChg>
        <pc:cxnChg chg="mod">
          <ac:chgData name="Phillip Kaufman" userId="c001b2a046940d7c" providerId="LiveId" clId="{5CB25B10-5B1C-4017-B167-ED3104435743}" dt="2024-05-20T00:44:47.534" v="3671" actId="165"/>
          <ac:cxnSpMkLst>
            <pc:docMk/>
            <pc:sldMk cId="1191637253" sldId="975"/>
            <ac:cxnSpMk id="259" creationId="{E17F721D-B46A-8FAE-33C8-61B704F40213}"/>
          </ac:cxnSpMkLst>
        </pc:cxnChg>
        <pc:cxnChg chg="mod">
          <ac:chgData name="Phillip Kaufman" userId="c001b2a046940d7c" providerId="LiveId" clId="{5CB25B10-5B1C-4017-B167-ED3104435743}" dt="2024-05-20T00:44:47.534" v="3671" actId="165"/>
          <ac:cxnSpMkLst>
            <pc:docMk/>
            <pc:sldMk cId="1191637253" sldId="975"/>
            <ac:cxnSpMk id="260" creationId="{A9D0AB4E-72AE-D997-6B62-C9547253124C}"/>
          </ac:cxnSpMkLst>
        </pc:cxnChg>
        <pc:cxnChg chg="mod">
          <ac:chgData name="Phillip Kaufman" userId="c001b2a046940d7c" providerId="LiveId" clId="{5CB25B10-5B1C-4017-B167-ED3104435743}" dt="2024-05-20T00:44:47.534" v="3671" actId="165"/>
          <ac:cxnSpMkLst>
            <pc:docMk/>
            <pc:sldMk cId="1191637253" sldId="975"/>
            <ac:cxnSpMk id="261" creationId="{332F3979-9BFF-916F-420E-13067DEA6C43}"/>
          </ac:cxnSpMkLst>
        </pc:cxnChg>
        <pc:cxnChg chg="mod">
          <ac:chgData name="Phillip Kaufman" userId="c001b2a046940d7c" providerId="LiveId" clId="{5CB25B10-5B1C-4017-B167-ED3104435743}" dt="2024-05-20T00:44:47.534" v="3671" actId="165"/>
          <ac:cxnSpMkLst>
            <pc:docMk/>
            <pc:sldMk cId="1191637253" sldId="975"/>
            <ac:cxnSpMk id="262" creationId="{CBF7FE3D-0EA5-22B7-4B3F-28A29A3CBEFE}"/>
          </ac:cxnSpMkLst>
        </pc:cxnChg>
        <pc:cxnChg chg="mod">
          <ac:chgData name="Phillip Kaufman" userId="c001b2a046940d7c" providerId="LiveId" clId="{5CB25B10-5B1C-4017-B167-ED3104435743}" dt="2024-05-20T00:44:47.534" v="3671" actId="165"/>
          <ac:cxnSpMkLst>
            <pc:docMk/>
            <pc:sldMk cId="1191637253" sldId="975"/>
            <ac:cxnSpMk id="263" creationId="{D47AF61D-E4D3-52F7-40DF-44D43C2F4718}"/>
          </ac:cxnSpMkLst>
        </pc:cxnChg>
        <pc:cxnChg chg="mod">
          <ac:chgData name="Phillip Kaufman" userId="c001b2a046940d7c" providerId="LiveId" clId="{5CB25B10-5B1C-4017-B167-ED3104435743}" dt="2024-05-20T00:44:47.534" v="3671" actId="165"/>
          <ac:cxnSpMkLst>
            <pc:docMk/>
            <pc:sldMk cId="1191637253" sldId="975"/>
            <ac:cxnSpMk id="264" creationId="{4353C2FE-A395-727A-CB06-1BF8FA00EB2B}"/>
          </ac:cxnSpMkLst>
        </pc:cxnChg>
        <pc:cxnChg chg="mod">
          <ac:chgData name="Phillip Kaufman" userId="c001b2a046940d7c" providerId="LiveId" clId="{5CB25B10-5B1C-4017-B167-ED3104435743}" dt="2024-05-20T00:44:47.534" v="3671" actId="165"/>
          <ac:cxnSpMkLst>
            <pc:docMk/>
            <pc:sldMk cId="1191637253" sldId="975"/>
            <ac:cxnSpMk id="265" creationId="{D2E3A708-BD53-49C2-DF9E-2B4C25589414}"/>
          </ac:cxnSpMkLst>
        </pc:cxnChg>
        <pc:cxnChg chg="mod">
          <ac:chgData name="Phillip Kaufman" userId="c001b2a046940d7c" providerId="LiveId" clId="{5CB25B10-5B1C-4017-B167-ED3104435743}" dt="2024-05-20T00:44:47.534" v="3671" actId="165"/>
          <ac:cxnSpMkLst>
            <pc:docMk/>
            <pc:sldMk cId="1191637253" sldId="975"/>
            <ac:cxnSpMk id="266" creationId="{F1657FF8-EAD4-1F0F-2C16-204255AC9379}"/>
          </ac:cxnSpMkLst>
        </pc:cxnChg>
        <pc:cxnChg chg="mod">
          <ac:chgData name="Phillip Kaufman" userId="c001b2a046940d7c" providerId="LiveId" clId="{5CB25B10-5B1C-4017-B167-ED3104435743}" dt="2024-05-20T00:44:47.534" v="3671" actId="165"/>
          <ac:cxnSpMkLst>
            <pc:docMk/>
            <pc:sldMk cId="1191637253" sldId="975"/>
            <ac:cxnSpMk id="267" creationId="{12DC1CA7-5B7E-944E-78D7-010A389F9E50}"/>
          </ac:cxnSpMkLst>
        </pc:cxnChg>
        <pc:cxnChg chg="mod">
          <ac:chgData name="Phillip Kaufman" userId="c001b2a046940d7c" providerId="LiveId" clId="{5CB25B10-5B1C-4017-B167-ED3104435743}" dt="2024-05-20T00:44:47.534" v="3671" actId="165"/>
          <ac:cxnSpMkLst>
            <pc:docMk/>
            <pc:sldMk cId="1191637253" sldId="975"/>
            <ac:cxnSpMk id="268" creationId="{583F2F6D-6A29-F3A3-5FB3-DF317ABDD503}"/>
          </ac:cxnSpMkLst>
        </pc:cxnChg>
        <pc:cxnChg chg="mod">
          <ac:chgData name="Phillip Kaufman" userId="c001b2a046940d7c" providerId="LiveId" clId="{5CB25B10-5B1C-4017-B167-ED3104435743}" dt="2024-05-20T00:44:47.534" v="3671" actId="165"/>
          <ac:cxnSpMkLst>
            <pc:docMk/>
            <pc:sldMk cId="1191637253" sldId="975"/>
            <ac:cxnSpMk id="269" creationId="{47911FA5-3375-C9FF-5F49-50D577D17C11}"/>
          </ac:cxnSpMkLst>
        </pc:cxnChg>
        <pc:cxnChg chg="mod">
          <ac:chgData name="Phillip Kaufman" userId="c001b2a046940d7c" providerId="LiveId" clId="{5CB25B10-5B1C-4017-B167-ED3104435743}" dt="2024-05-20T00:44:47.534" v="3671" actId="165"/>
          <ac:cxnSpMkLst>
            <pc:docMk/>
            <pc:sldMk cId="1191637253" sldId="975"/>
            <ac:cxnSpMk id="270" creationId="{D0D01432-9132-4527-3F94-DC05269DF7E3}"/>
          </ac:cxnSpMkLst>
        </pc:cxnChg>
        <pc:cxnChg chg="mod">
          <ac:chgData name="Phillip Kaufman" userId="c001b2a046940d7c" providerId="LiveId" clId="{5CB25B10-5B1C-4017-B167-ED3104435743}" dt="2024-05-20T00:44:47.534" v="3671" actId="165"/>
          <ac:cxnSpMkLst>
            <pc:docMk/>
            <pc:sldMk cId="1191637253" sldId="975"/>
            <ac:cxnSpMk id="271" creationId="{94F22831-F761-79D5-FEF4-9CE1EFCDBCE1}"/>
          </ac:cxnSpMkLst>
        </pc:cxnChg>
        <pc:cxnChg chg="mod">
          <ac:chgData name="Phillip Kaufman" userId="c001b2a046940d7c" providerId="LiveId" clId="{5CB25B10-5B1C-4017-B167-ED3104435743}" dt="2024-05-20T00:44:47.534" v="3671" actId="165"/>
          <ac:cxnSpMkLst>
            <pc:docMk/>
            <pc:sldMk cId="1191637253" sldId="975"/>
            <ac:cxnSpMk id="272" creationId="{38BC72B9-1CC9-BED7-DA8C-B9673518963C}"/>
          </ac:cxnSpMkLst>
        </pc:cxnChg>
        <pc:cxnChg chg="mod">
          <ac:chgData name="Phillip Kaufman" userId="c001b2a046940d7c" providerId="LiveId" clId="{5CB25B10-5B1C-4017-B167-ED3104435743}" dt="2024-05-20T00:44:47.534" v="3671" actId="165"/>
          <ac:cxnSpMkLst>
            <pc:docMk/>
            <pc:sldMk cId="1191637253" sldId="975"/>
            <ac:cxnSpMk id="273" creationId="{3A706151-814F-7D78-CE2B-24ED757B2FDD}"/>
          </ac:cxnSpMkLst>
        </pc:cxnChg>
        <pc:cxnChg chg="mod">
          <ac:chgData name="Phillip Kaufman" userId="c001b2a046940d7c" providerId="LiveId" clId="{5CB25B10-5B1C-4017-B167-ED3104435743}" dt="2024-05-20T00:44:47.534" v="3671" actId="165"/>
          <ac:cxnSpMkLst>
            <pc:docMk/>
            <pc:sldMk cId="1191637253" sldId="975"/>
            <ac:cxnSpMk id="274" creationId="{1B24C9AD-AB85-453F-0C3B-1587CD1084AC}"/>
          </ac:cxnSpMkLst>
        </pc:cxnChg>
        <pc:cxnChg chg="mod">
          <ac:chgData name="Phillip Kaufman" userId="c001b2a046940d7c" providerId="LiveId" clId="{5CB25B10-5B1C-4017-B167-ED3104435743}" dt="2024-05-20T00:44:47.534" v="3671" actId="165"/>
          <ac:cxnSpMkLst>
            <pc:docMk/>
            <pc:sldMk cId="1191637253" sldId="975"/>
            <ac:cxnSpMk id="275" creationId="{7F9412DD-ED7A-7722-ED7D-B0A88B9FE41E}"/>
          </ac:cxnSpMkLst>
        </pc:cxnChg>
        <pc:cxnChg chg="mod">
          <ac:chgData name="Phillip Kaufman" userId="c001b2a046940d7c" providerId="LiveId" clId="{5CB25B10-5B1C-4017-B167-ED3104435743}" dt="2024-05-20T00:44:47.534" v="3671" actId="165"/>
          <ac:cxnSpMkLst>
            <pc:docMk/>
            <pc:sldMk cId="1191637253" sldId="975"/>
            <ac:cxnSpMk id="276" creationId="{CE4663BA-A138-9BF6-8CDD-E0B636B28FDD}"/>
          </ac:cxnSpMkLst>
        </pc:cxnChg>
        <pc:cxnChg chg="mod">
          <ac:chgData name="Phillip Kaufman" userId="c001b2a046940d7c" providerId="LiveId" clId="{5CB25B10-5B1C-4017-B167-ED3104435743}" dt="2024-05-20T00:44:47.534" v="3671" actId="165"/>
          <ac:cxnSpMkLst>
            <pc:docMk/>
            <pc:sldMk cId="1191637253" sldId="975"/>
            <ac:cxnSpMk id="277" creationId="{20BC3EFE-D33A-D40B-1B19-16C7F3B31C7D}"/>
          </ac:cxnSpMkLst>
        </pc:cxnChg>
        <pc:cxnChg chg="mod">
          <ac:chgData name="Phillip Kaufman" userId="c001b2a046940d7c" providerId="LiveId" clId="{5CB25B10-5B1C-4017-B167-ED3104435743}" dt="2024-05-20T00:44:47.534" v="3671" actId="165"/>
          <ac:cxnSpMkLst>
            <pc:docMk/>
            <pc:sldMk cId="1191637253" sldId="975"/>
            <ac:cxnSpMk id="278" creationId="{CC8315E8-EADB-8691-E359-7CF829145751}"/>
          </ac:cxnSpMkLst>
        </pc:cxnChg>
        <pc:cxnChg chg="mod">
          <ac:chgData name="Phillip Kaufman" userId="c001b2a046940d7c" providerId="LiveId" clId="{5CB25B10-5B1C-4017-B167-ED3104435743}" dt="2024-05-20T00:44:47.534" v="3671" actId="165"/>
          <ac:cxnSpMkLst>
            <pc:docMk/>
            <pc:sldMk cId="1191637253" sldId="975"/>
            <ac:cxnSpMk id="279" creationId="{E2C014DA-9720-8985-8081-19E34BEB6239}"/>
          </ac:cxnSpMkLst>
        </pc:cxnChg>
        <pc:cxnChg chg="mod">
          <ac:chgData name="Phillip Kaufman" userId="c001b2a046940d7c" providerId="LiveId" clId="{5CB25B10-5B1C-4017-B167-ED3104435743}" dt="2024-05-20T00:44:47.534" v="3671" actId="165"/>
          <ac:cxnSpMkLst>
            <pc:docMk/>
            <pc:sldMk cId="1191637253" sldId="975"/>
            <ac:cxnSpMk id="280" creationId="{F7B14AFF-A877-0B08-BD62-896EA88A4C50}"/>
          </ac:cxnSpMkLst>
        </pc:cxnChg>
        <pc:cxnChg chg="mod">
          <ac:chgData name="Phillip Kaufman" userId="c001b2a046940d7c" providerId="LiveId" clId="{5CB25B10-5B1C-4017-B167-ED3104435743}" dt="2024-05-20T00:44:47.534" v="3671" actId="165"/>
          <ac:cxnSpMkLst>
            <pc:docMk/>
            <pc:sldMk cId="1191637253" sldId="975"/>
            <ac:cxnSpMk id="281" creationId="{BB4104B6-ED06-78EC-160E-57CC97391ABF}"/>
          </ac:cxnSpMkLst>
        </pc:cxnChg>
        <pc:cxnChg chg="mod">
          <ac:chgData name="Phillip Kaufman" userId="c001b2a046940d7c" providerId="LiveId" clId="{5CB25B10-5B1C-4017-B167-ED3104435743}" dt="2024-05-20T00:44:47.534" v="3671" actId="165"/>
          <ac:cxnSpMkLst>
            <pc:docMk/>
            <pc:sldMk cId="1191637253" sldId="975"/>
            <ac:cxnSpMk id="282" creationId="{333502E1-BB3D-D56C-4380-9E60212B6C61}"/>
          </ac:cxnSpMkLst>
        </pc:cxnChg>
        <pc:cxnChg chg="mod">
          <ac:chgData name="Phillip Kaufman" userId="c001b2a046940d7c" providerId="LiveId" clId="{5CB25B10-5B1C-4017-B167-ED3104435743}" dt="2024-05-20T00:44:47.534" v="3671" actId="165"/>
          <ac:cxnSpMkLst>
            <pc:docMk/>
            <pc:sldMk cId="1191637253" sldId="975"/>
            <ac:cxnSpMk id="283" creationId="{A470F3EC-687B-F61B-43FF-4714247FB039}"/>
          </ac:cxnSpMkLst>
        </pc:cxnChg>
        <pc:cxnChg chg="mod">
          <ac:chgData name="Phillip Kaufman" userId="c001b2a046940d7c" providerId="LiveId" clId="{5CB25B10-5B1C-4017-B167-ED3104435743}" dt="2024-05-20T00:44:47.534" v="3671" actId="165"/>
          <ac:cxnSpMkLst>
            <pc:docMk/>
            <pc:sldMk cId="1191637253" sldId="975"/>
            <ac:cxnSpMk id="284" creationId="{9775494B-F609-343F-34B2-2057698C784F}"/>
          </ac:cxnSpMkLst>
        </pc:cxnChg>
        <pc:cxnChg chg="mod">
          <ac:chgData name="Phillip Kaufman" userId="c001b2a046940d7c" providerId="LiveId" clId="{5CB25B10-5B1C-4017-B167-ED3104435743}" dt="2024-05-20T00:44:47.534" v="3671" actId="165"/>
          <ac:cxnSpMkLst>
            <pc:docMk/>
            <pc:sldMk cId="1191637253" sldId="975"/>
            <ac:cxnSpMk id="285" creationId="{88BA2FFB-6FF8-A292-7C7A-6B34B7B9717C}"/>
          </ac:cxnSpMkLst>
        </pc:cxnChg>
        <pc:cxnChg chg="mod">
          <ac:chgData name="Phillip Kaufman" userId="c001b2a046940d7c" providerId="LiveId" clId="{5CB25B10-5B1C-4017-B167-ED3104435743}" dt="2024-05-20T00:44:47.534" v="3671" actId="165"/>
          <ac:cxnSpMkLst>
            <pc:docMk/>
            <pc:sldMk cId="1191637253" sldId="975"/>
            <ac:cxnSpMk id="289" creationId="{B854680C-BE18-A150-7E1E-EE564C60158D}"/>
          </ac:cxnSpMkLst>
        </pc:cxnChg>
        <pc:cxnChg chg="mod">
          <ac:chgData name="Phillip Kaufman" userId="c001b2a046940d7c" providerId="LiveId" clId="{5CB25B10-5B1C-4017-B167-ED3104435743}" dt="2024-05-20T00:44:47.534" v="3671" actId="165"/>
          <ac:cxnSpMkLst>
            <pc:docMk/>
            <pc:sldMk cId="1191637253" sldId="975"/>
            <ac:cxnSpMk id="290" creationId="{FEFA3470-2007-FCE7-9C3F-4C6FF616D581}"/>
          </ac:cxnSpMkLst>
        </pc:cxnChg>
        <pc:cxnChg chg="mod">
          <ac:chgData name="Phillip Kaufman" userId="c001b2a046940d7c" providerId="LiveId" clId="{5CB25B10-5B1C-4017-B167-ED3104435743}" dt="2024-05-20T00:44:44.939" v="3670" actId="165"/>
          <ac:cxnSpMkLst>
            <pc:docMk/>
            <pc:sldMk cId="1191637253" sldId="975"/>
            <ac:cxnSpMk id="299" creationId="{946E29E3-2889-5039-0670-E85251709FB4}"/>
          </ac:cxnSpMkLst>
        </pc:cxnChg>
        <pc:cxnChg chg="mod">
          <ac:chgData name="Phillip Kaufman" userId="c001b2a046940d7c" providerId="LiveId" clId="{5CB25B10-5B1C-4017-B167-ED3104435743}" dt="2024-05-20T00:44:44.939" v="3670" actId="165"/>
          <ac:cxnSpMkLst>
            <pc:docMk/>
            <pc:sldMk cId="1191637253" sldId="975"/>
            <ac:cxnSpMk id="300" creationId="{2FE81830-3D8B-6310-D342-735EE747B389}"/>
          </ac:cxnSpMkLst>
        </pc:cxnChg>
        <pc:cxnChg chg="mod">
          <ac:chgData name="Phillip Kaufman" userId="c001b2a046940d7c" providerId="LiveId" clId="{5CB25B10-5B1C-4017-B167-ED3104435743}" dt="2024-05-20T00:44:44.939" v="3670" actId="165"/>
          <ac:cxnSpMkLst>
            <pc:docMk/>
            <pc:sldMk cId="1191637253" sldId="975"/>
            <ac:cxnSpMk id="306" creationId="{9F77131C-D416-29DC-87BA-B7C5AAACC6BE}"/>
          </ac:cxnSpMkLst>
        </pc:cxnChg>
        <pc:cxnChg chg="mod">
          <ac:chgData name="Phillip Kaufman" userId="c001b2a046940d7c" providerId="LiveId" clId="{5CB25B10-5B1C-4017-B167-ED3104435743}" dt="2024-05-20T00:44:44.939" v="3670" actId="165"/>
          <ac:cxnSpMkLst>
            <pc:docMk/>
            <pc:sldMk cId="1191637253" sldId="975"/>
            <ac:cxnSpMk id="307" creationId="{4DFD8697-50AE-7FED-174D-3B8B17B2CDBA}"/>
          </ac:cxnSpMkLst>
        </pc:cxnChg>
        <pc:cxnChg chg="mod">
          <ac:chgData name="Phillip Kaufman" userId="c001b2a046940d7c" providerId="LiveId" clId="{5CB25B10-5B1C-4017-B167-ED3104435743}" dt="2024-05-20T00:44:44.939" v="3670" actId="165"/>
          <ac:cxnSpMkLst>
            <pc:docMk/>
            <pc:sldMk cId="1191637253" sldId="975"/>
            <ac:cxnSpMk id="308" creationId="{2AE328C1-E831-AD5F-2F33-6959AECF197D}"/>
          </ac:cxnSpMkLst>
        </pc:cxnChg>
        <pc:cxnChg chg="mod">
          <ac:chgData name="Phillip Kaufman" userId="c001b2a046940d7c" providerId="LiveId" clId="{5CB25B10-5B1C-4017-B167-ED3104435743}" dt="2024-05-20T00:44:44.939" v="3670" actId="165"/>
          <ac:cxnSpMkLst>
            <pc:docMk/>
            <pc:sldMk cId="1191637253" sldId="975"/>
            <ac:cxnSpMk id="309" creationId="{B143BB78-442C-A915-A0E3-C9989A59F12C}"/>
          </ac:cxnSpMkLst>
        </pc:cxnChg>
        <pc:cxnChg chg="mod">
          <ac:chgData name="Phillip Kaufman" userId="c001b2a046940d7c" providerId="LiveId" clId="{5CB25B10-5B1C-4017-B167-ED3104435743}" dt="2024-05-20T00:44:44.939" v="3670" actId="165"/>
          <ac:cxnSpMkLst>
            <pc:docMk/>
            <pc:sldMk cId="1191637253" sldId="975"/>
            <ac:cxnSpMk id="310" creationId="{73C99F68-FD73-79F3-4F77-DBF24F20AA69}"/>
          </ac:cxnSpMkLst>
        </pc:cxnChg>
        <pc:cxnChg chg="mod">
          <ac:chgData name="Phillip Kaufman" userId="c001b2a046940d7c" providerId="LiveId" clId="{5CB25B10-5B1C-4017-B167-ED3104435743}" dt="2024-05-20T00:44:44.939" v="3670" actId="165"/>
          <ac:cxnSpMkLst>
            <pc:docMk/>
            <pc:sldMk cId="1191637253" sldId="975"/>
            <ac:cxnSpMk id="311" creationId="{CC076E90-F2EB-61F0-64B9-2C4C755ADDFD}"/>
          </ac:cxnSpMkLst>
        </pc:cxnChg>
        <pc:cxnChg chg="mod">
          <ac:chgData name="Phillip Kaufman" userId="c001b2a046940d7c" providerId="LiveId" clId="{5CB25B10-5B1C-4017-B167-ED3104435743}" dt="2024-05-20T00:44:44.939" v="3670" actId="165"/>
          <ac:cxnSpMkLst>
            <pc:docMk/>
            <pc:sldMk cId="1191637253" sldId="975"/>
            <ac:cxnSpMk id="312" creationId="{92E94C32-8097-DFF9-9FB9-25072B8EA165}"/>
          </ac:cxnSpMkLst>
        </pc:cxnChg>
        <pc:cxnChg chg="mod">
          <ac:chgData name="Phillip Kaufman" userId="c001b2a046940d7c" providerId="LiveId" clId="{5CB25B10-5B1C-4017-B167-ED3104435743}" dt="2024-05-20T00:44:44.939" v="3670" actId="165"/>
          <ac:cxnSpMkLst>
            <pc:docMk/>
            <pc:sldMk cId="1191637253" sldId="975"/>
            <ac:cxnSpMk id="314" creationId="{1D40C0D9-7D96-A3DC-F288-7D6035A507C5}"/>
          </ac:cxnSpMkLst>
        </pc:cxnChg>
        <pc:cxnChg chg="mod">
          <ac:chgData name="Phillip Kaufman" userId="c001b2a046940d7c" providerId="LiveId" clId="{5CB25B10-5B1C-4017-B167-ED3104435743}" dt="2024-05-20T00:44:44.939" v="3670" actId="165"/>
          <ac:cxnSpMkLst>
            <pc:docMk/>
            <pc:sldMk cId="1191637253" sldId="975"/>
            <ac:cxnSpMk id="315" creationId="{E3A890A5-D362-22B2-D90C-012C22DFF6C8}"/>
          </ac:cxnSpMkLst>
        </pc:cxnChg>
        <pc:cxnChg chg="mod">
          <ac:chgData name="Phillip Kaufman" userId="c001b2a046940d7c" providerId="LiveId" clId="{5CB25B10-5B1C-4017-B167-ED3104435743}" dt="2024-05-20T00:44:44.939" v="3670" actId="165"/>
          <ac:cxnSpMkLst>
            <pc:docMk/>
            <pc:sldMk cId="1191637253" sldId="975"/>
            <ac:cxnSpMk id="316" creationId="{F83283C0-4D87-A013-BE05-1CA29F040F2F}"/>
          </ac:cxnSpMkLst>
        </pc:cxnChg>
        <pc:cxnChg chg="mod">
          <ac:chgData name="Phillip Kaufman" userId="c001b2a046940d7c" providerId="LiveId" clId="{5CB25B10-5B1C-4017-B167-ED3104435743}" dt="2024-05-20T00:44:44.939" v="3670" actId="165"/>
          <ac:cxnSpMkLst>
            <pc:docMk/>
            <pc:sldMk cId="1191637253" sldId="975"/>
            <ac:cxnSpMk id="317" creationId="{3AB284FA-19BE-EFB2-5E81-C073B80953FE}"/>
          </ac:cxnSpMkLst>
        </pc:cxnChg>
        <pc:cxnChg chg="mod">
          <ac:chgData name="Phillip Kaufman" userId="c001b2a046940d7c" providerId="LiveId" clId="{5CB25B10-5B1C-4017-B167-ED3104435743}" dt="2024-05-20T00:44:44.939" v="3670" actId="165"/>
          <ac:cxnSpMkLst>
            <pc:docMk/>
            <pc:sldMk cId="1191637253" sldId="975"/>
            <ac:cxnSpMk id="318" creationId="{C68B5025-4C68-FE96-96E7-1BC12A507149}"/>
          </ac:cxnSpMkLst>
        </pc:cxnChg>
        <pc:cxnChg chg="mod">
          <ac:chgData name="Phillip Kaufman" userId="c001b2a046940d7c" providerId="LiveId" clId="{5CB25B10-5B1C-4017-B167-ED3104435743}" dt="2024-05-20T00:44:44.939" v="3670" actId="165"/>
          <ac:cxnSpMkLst>
            <pc:docMk/>
            <pc:sldMk cId="1191637253" sldId="975"/>
            <ac:cxnSpMk id="319" creationId="{CD9C4ACE-6784-9EB1-62D5-9D8072ABC2BC}"/>
          </ac:cxnSpMkLst>
        </pc:cxnChg>
        <pc:cxnChg chg="mod">
          <ac:chgData name="Phillip Kaufman" userId="c001b2a046940d7c" providerId="LiveId" clId="{5CB25B10-5B1C-4017-B167-ED3104435743}" dt="2024-05-20T00:44:44.939" v="3670" actId="165"/>
          <ac:cxnSpMkLst>
            <pc:docMk/>
            <pc:sldMk cId="1191637253" sldId="975"/>
            <ac:cxnSpMk id="320" creationId="{8F23C2A2-6CEB-1B5E-DA34-EA011CBBAB25}"/>
          </ac:cxnSpMkLst>
        </pc:cxnChg>
        <pc:cxnChg chg="mod">
          <ac:chgData name="Phillip Kaufman" userId="c001b2a046940d7c" providerId="LiveId" clId="{5CB25B10-5B1C-4017-B167-ED3104435743}" dt="2024-05-20T00:44:44.939" v="3670" actId="165"/>
          <ac:cxnSpMkLst>
            <pc:docMk/>
            <pc:sldMk cId="1191637253" sldId="975"/>
            <ac:cxnSpMk id="321" creationId="{F9D364E1-59B5-BB59-F968-1CBEB03033FF}"/>
          </ac:cxnSpMkLst>
        </pc:cxnChg>
        <pc:cxnChg chg="mod">
          <ac:chgData name="Phillip Kaufman" userId="c001b2a046940d7c" providerId="LiveId" clId="{5CB25B10-5B1C-4017-B167-ED3104435743}" dt="2024-05-20T00:44:44.939" v="3670" actId="165"/>
          <ac:cxnSpMkLst>
            <pc:docMk/>
            <pc:sldMk cId="1191637253" sldId="975"/>
            <ac:cxnSpMk id="322" creationId="{1864EB01-357F-EA49-3695-4CB16A26C6EC}"/>
          </ac:cxnSpMkLst>
        </pc:cxnChg>
        <pc:cxnChg chg="mod">
          <ac:chgData name="Phillip Kaufman" userId="c001b2a046940d7c" providerId="LiveId" clId="{5CB25B10-5B1C-4017-B167-ED3104435743}" dt="2024-05-20T00:43:07.308" v="3641" actId="165"/>
          <ac:cxnSpMkLst>
            <pc:docMk/>
            <pc:sldMk cId="1191637253" sldId="975"/>
            <ac:cxnSpMk id="326" creationId="{5D56B7C4-86E6-99DD-B861-B1AAACC62759}"/>
          </ac:cxnSpMkLst>
        </pc:cxnChg>
        <pc:cxnChg chg="mod">
          <ac:chgData name="Phillip Kaufman" userId="c001b2a046940d7c" providerId="LiveId" clId="{5CB25B10-5B1C-4017-B167-ED3104435743}" dt="2024-05-20T00:43:07.308" v="3641" actId="165"/>
          <ac:cxnSpMkLst>
            <pc:docMk/>
            <pc:sldMk cId="1191637253" sldId="975"/>
            <ac:cxnSpMk id="327" creationId="{AB45B450-0789-C850-001B-2A9B6EFAC448}"/>
          </ac:cxnSpMkLst>
        </pc:cxnChg>
        <pc:cxnChg chg="mod">
          <ac:chgData name="Phillip Kaufman" userId="c001b2a046940d7c" providerId="LiveId" clId="{5CB25B10-5B1C-4017-B167-ED3104435743}" dt="2024-05-20T00:43:07.308" v="3641" actId="165"/>
          <ac:cxnSpMkLst>
            <pc:docMk/>
            <pc:sldMk cId="1191637253" sldId="975"/>
            <ac:cxnSpMk id="328" creationId="{D3E68516-65D3-6467-6AF5-33F0FEE05FF0}"/>
          </ac:cxnSpMkLst>
        </pc:cxnChg>
        <pc:cxnChg chg="mod">
          <ac:chgData name="Phillip Kaufman" userId="c001b2a046940d7c" providerId="LiveId" clId="{5CB25B10-5B1C-4017-B167-ED3104435743}" dt="2024-05-20T00:43:07.308" v="3641" actId="165"/>
          <ac:cxnSpMkLst>
            <pc:docMk/>
            <pc:sldMk cId="1191637253" sldId="975"/>
            <ac:cxnSpMk id="329" creationId="{C2DFA4A8-D0BC-7093-1FA1-7267208EC1E0}"/>
          </ac:cxnSpMkLst>
        </pc:cxnChg>
        <pc:cxnChg chg="mod">
          <ac:chgData name="Phillip Kaufman" userId="c001b2a046940d7c" providerId="LiveId" clId="{5CB25B10-5B1C-4017-B167-ED3104435743}" dt="2024-05-20T00:43:07.308" v="3641" actId="165"/>
          <ac:cxnSpMkLst>
            <pc:docMk/>
            <pc:sldMk cId="1191637253" sldId="975"/>
            <ac:cxnSpMk id="330" creationId="{12ACD160-8214-904C-03DA-3FDB53A84A07}"/>
          </ac:cxnSpMkLst>
        </pc:cxnChg>
        <pc:cxnChg chg="mod">
          <ac:chgData name="Phillip Kaufman" userId="c001b2a046940d7c" providerId="LiveId" clId="{5CB25B10-5B1C-4017-B167-ED3104435743}" dt="2024-05-20T00:43:07.308" v="3641" actId="165"/>
          <ac:cxnSpMkLst>
            <pc:docMk/>
            <pc:sldMk cId="1191637253" sldId="975"/>
            <ac:cxnSpMk id="331" creationId="{A2D1733D-9997-98E9-A6DC-F4995AAFAD72}"/>
          </ac:cxnSpMkLst>
        </pc:cxnChg>
        <pc:cxnChg chg="mod">
          <ac:chgData name="Phillip Kaufman" userId="c001b2a046940d7c" providerId="LiveId" clId="{5CB25B10-5B1C-4017-B167-ED3104435743}" dt="2024-05-20T00:43:07.308" v="3641" actId="165"/>
          <ac:cxnSpMkLst>
            <pc:docMk/>
            <pc:sldMk cId="1191637253" sldId="975"/>
            <ac:cxnSpMk id="332" creationId="{D35C8177-2872-7F76-4621-885E74E74E82}"/>
          </ac:cxnSpMkLst>
        </pc:cxnChg>
        <pc:cxnChg chg="mod">
          <ac:chgData name="Phillip Kaufman" userId="c001b2a046940d7c" providerId="LiveId" clId="{5CB25B10-5B1C-4017-B167-ED3104435743}" dt="2024-05-20T00:43:07.308" v="3641" actId="165"/>
          <ac:cxnSpMkLst>
            <pc:docMk/>
            <pc:sldMk cId="1191637253" sldId="975"/>
            <ac:cxnSpMk id="333" creationId="{F7FBF97A-0983-67F0-7936-AE26F5E27CFF}"/>
          </ac:cxnSpMkLst>
        </pc:cxnChg>
        <pc:cxnChg chg="mod">
          <ac:chgData name="Phillip Kaufman" userId="c001b2a046940d7c" providerId="LiveId" clId="{5CB25B10-5B1C-4017-B167-ED3104435743}" dt="2024-05-20T00:43:07.308" v="3641" actId="165"/>
          <ac:cxnSpMkLst>
            <pc:docMk/>
            <pc:sldMk cId="1191637253" sldId="975"/>
            <ac:cxnSpMk id="334" creationId="{7B73CD14-CE19-5E62-12CC-C4949D605D05}"/>
          </ac:cxnSpMkLst>
        </pc:cxnChg>
        <pc:cxnChg chg="mod">
          <ac:chgData name="Phillip Kaufman" userId="c001b2a046940d7c" providerId="LiveId" clId="{5CB25B10-5B1C-4017-B167-ED3104435743}" dt="2024-05-20T00:43:07.308" v="3641" actId="165"/>
          <ac:cxnSpMkLst>
            <pc:docMk/>
            <pc:sldMk cId="1191637253" sldId="975"/>
            <ac:cxnSpMk id="335" creationId="{5BBFF23A-FC3E-2C8B-4062-898312CA783F}"/>
          </ac:cxnSpMkLst>
        </pc:cxnChg>
        <pc:cxnChg chg="mod">
          <ac:chgData name="Phillip Kaufman" userId="c001b2a046940d7c" providerId="LiveId" clId="{5CB25B10-5B1C-4017-B167-ED3104435743}" dt="2024-05-20T00:43:07.308" v="3641" actId="165"/>
          <ac:cxnSpMkLst>
            <pc:docMk/>
            <pc:sldMk cId="1191637253" sldId="975"/>
            <ac:cxnSpMk id="336" creationId="{386F2F0F-2F3A-1D9F-9821-E28EECCD4A90}"/>
          </ac:cxnSpMkLst>
        </pc:cxnChg>
        <pc:cxnChg chg="mod">
          <ac:chgData name="Phillip Kaufman" userId="c001b2a046940d7c" providerId="LiveId" clId="{5CB25B10-5B1C-4017-B167-ED3104435743}" dt="2024-05-20T00:43:07.308" v="3641" actId="165"/>
          <ac:cxnSpMkLst>
            <pc:docMk/>
            <pc:sldMk cId="1191637253" sldId="975"/>
            <ac:cxnSpMk id="337" creationId="{01182158-411D-06EF-9B32-9C1A3D448D0B}"/>
          </ac:cxnSpMkLst>
        </pc:cxnChg>
        <pc:cxnChg chg="mod">
          <ac:chgData name="Phillip Kaufman" userId="c001b2a046940d7c" providerId="LiveId" clId="{5CB25B10-5B1C-4017-B167-ED3104435743}" dt="2024-05-20T00:43:07.308" v="3641" actId="165"/>
          <ac:cxnSpMkLst>
            <pc:docMk/>
            <pc:sldMk cId="1191637253" sldId="975"/>
            <ac:cxnSpMk id="338" creationId="{F2AD10D0-0452-45B5-0124-E54E8C4495C1}"/>
          </ac:cxnSpMkLst>
        </pc:cxnChg>
        <pc:cxnChg chg="mod">
          <ac:chgData name="Phillip Kaufman" userId="c001b2a046940d7c" providerId="LiveId" clId="{5CB25B10-5B1C-4017-B167-ED3104435743}" dt="2024-05-20T00:43:07.308" v="3641" actId="165"/>
          <ac:cxnSpMkLst>
            <pc:docMk/>
            <pc:sldMk cId="1191637253" sldId="975"/>
            <ac:cxnSpMk id="339" creationId="{7B5FA524-0D7D-C04B-C939-14F0EB4797F3}"/>
          </ac:cxnSpMkLst>
        </pc:cxnChg>
        <pc:cxnChg chg="mod">
          <ac:chgData name="Phillip Kaufman" userId="c001b2a046940d7c" providerId="LiveId" clId="{5CB25B10-5B1C-4017-B167-ED3104435743}" dt="2024-05-20T00:43:07.308" v="3641" actId="165"/>
          <ac:cxnSpMkLst>
            <pc:docMk/>
            <pc:sldMk cId="1191637253" sldId="975"/>
            <ac:cxnSpMk id="340" creationId="{A266C915-0EB6-1AFD-BADC-7B47879F02B7}"/>
          </ac:cxnSpMkLst>
        </pc:cxnChg>
        <pc:cxnChg chg="mod">
          <ac:chgData name="Phillip Kaufman" userId="c001b2a046940d7c" providerId="LiveId" clId="{5CB25B10-5B1C-4017-B167-ED3104435743}" dt="2024-05-20T00:43:07.308" v="3641" actId="165"/>
          <ac:cxnSpMkLst>
            <pc:docMk/>
            <pc:sldMk cId="1191637253" sldId="975"/>
            <ac:cxnSpMk id="341" creationId="{EFEC0AF1-7C14-401A-F5FA-B48AA265FFF9}"/>
          </ac:cxnSpMkLst>
        </pc:cxnChg>
        <pc:cxnChg chg="mod">
          <ac:chgData name="Phillip Kaufman" userId="c001b2a046940d7c" providerId="LiveId" clId="{5CB25B10-5B1C-4017-B167-ED3104435743}" dt="2024-05-20T00:43:07.308" v="3641" actId="165"/>
          <ac:cxnSpMkLst>
            <pc:docMk/>
            <pc:sldMk cId="1191637253" sldId="975"/>
            <ac:cxnSpMk id="342" creationId="{0D96C057-2B1D-6494-80EE-AA0BE7B1AC35}"/>
          </ac:cxnSpMkLst>
        </pc:cxnChg>
        <pc:cxnChg chg="mod">
          <ac:chgData name="Phillip Kaufman" userId="c001b2a046940d7c" providerId="LiveId" clId="{5CB25B10-5B1C-4017-B167-ED3104435743}" dt="2024-05-20T00:43:07.308" v="3641" actId="165"/>
          <ac:cxnSpMkLst>
            <pc:docMk/>
            <pc:sldMk cId="1191637253" sldId="975"/>
            <ac:cxnSpMk id="343" creationId="{76A22465-DB9C-A883-CC21-0930C3249440}"/>
          </ac:cxnSpMkLst>
        </pc:cxnChg>
        <pc:cxnChg chg="mod">
          <ac:chgData name="Phillip Kaufman" userId="c001b2a046940d7c" providerId="LiveId" clId="{5CB25B10-5B1C-4017-B167-ED3104435743}" dt="2024-05-20T00:43:07.308" v="3641" actId="165"/>
          <ac:cxnSpMkLst>
            <pc:docMk/>
            <pc:sldMk cId="1191637253" sldId="975"/>
            <ac:cxnSpMk id="344" creationId="{A7ADA8AF-F677-3EED-21C0-3EFACDCFCA28}"/>
          </ac:cxnSpMkLst>
        </pc:cxnChg>
        <pc:cxnChg chg="mod">
          <ac:chgData name="Phillip Kaufman" userId="c001b2a046940d7c" providerId="LiveId" clId="{5CB25B10-5B1C-4017-B167-ED3104435743}" dt="2024-05-20T00:43:07.308" v="3641" actId="165"/>
          <ac:cxnSpMkLst>
            <pc:docMk/>
            <pc:sldMk cId="1191637253" sldId="975"/>
            <ac:cxnSpMk id="345" creationId="{A18E1166-761E-1D19-1255-7EA571BB20A8}"/>
          </ac:cxnSpMkLst>
        </pc:cxnChg>
        <pc:cxnChg chg="mod">
          <ac:chgData name="Phillip Kaufman" userId="c001b2a046940d7c" providerId="LiveId" clId="{5CB25B10-5B1C-4017-B167-ED3104435743}" dt="2024-05-20T00:43:07.308" v="3641" actId="165"/>
          <ac:cxnSpMkLst>
            <pc:docMk/>
            <pc:sldMk cId="1191637253" sldId="975"/>
            <ac:cxnSpMk id="346" creationId="{00FC75BF-DFE5-CAC8-31C7-C681C064ACAD}"/>
          </ac:cxnSpMkLst>
        </pc:cxnChg>
        <pc:cxnChg chg="mod">
          <ac:chgData name="Phillip Kaufman" userId="c001b2a046940d7c" providerId="LiveId" clId="{5CB25B10-5B1C-4017-B167-ED3104435743}" dt="2024-05-20T00:43:07.308" v="3641" actId="165"/>
          <ac:cxnSpMkLst>
            <pc:docMk/>
            <pc:sldMk cId="1191637253" sldId="975"/>
            <ac:cxnSpMk id="347" creationId="{4D16C672-7D11-102B-A09D-0FF839455F6C}"/>
          </ac:cxnSpMkLst>
        </pc:cxnChg>
        <pc:cxnChg chg="mod">
          <ac:chgData name="Phillip Kaufman" userId="c001b2a046940d7c" providerId="LiveId" clId="{5CB25B10-5B1C-4017-B167-ED3104435743}" dt="2024-05-20T00:43:07.308" v="3641" actId="165"/>
          <ac:cxnSpMkLst>
            <pc:docMk/>
            <pc:sldMk cId="1191637253" sldId="975"/>
            <ac:cxnSpMk id="348" creationId="{E4B0C728-CE41-8478-EEB7-A12C8EEE7D2B}"/>
          </ac:cxnSpMkLst>
        </pc:cxnChg>
        <pc:cxnChg chg="mod">
          <ac:chgData name="Phillip Kaufman" userId="c001b2a046940d7c" providerId="LiveId" clId="{5CB25B10-5B1C-4017-B167-ED3104435743}" dt="2024-05-20T00:43:07.308" v="3641" actId="165"/>
          <ac:cxnSpMkLst>
            <pc:docMk/>
            <pc:sldMk cId="1191637253" sldId="975"/>
            <ac:cxnSpMk id="349" creationId="{1FC30368-B443-9053-AC23-34F0D71A0542}"/>
          </ac:cxnSpMkLst>
        </pc:cxnChg>
        <pc:cxnChg chg="mod">
          <ac:chgData name="Phillip Kaufman" userId="c001b2a046940d7c" providerId="LiveId" clId="{5CB25B10-5B1C-4017-B167-ED3104435743}" dt="2024-05-20T00:43:07.308" v="3641" actId="165"/>
          <ac:cxnSpMkLst>
            <pc:docMk/>
            <pc:sldMk cId="1191637253" sldId="975"/>
            <ac:cxnSpMk id="350" creationId="{F20AD6E7-AECB-6CC2-5F63-B6383A93D7B4}"/>
          </ac:cxnSpMkLst>
        </pc:cxnChg>
        <pc:cxnChg chg="mod">
          <ac:chgData name="Phillip Kaufman" userId="c001b2a046940d7c" providerId="LiveId" clId="{5CB25B10-5B1C-4017-B167-ED3104435743}" dt="2024-05-20T00:43:07.308" v="3641" actId="165"/>
          <ac:cxnSpMkLst>
            <pc:docMk/>
            <pc:sldMk cId="1191637253" sldId="975"/>
            <ac:cxnSpMk id="351" creationId="{FD87E5B1-187D-2BEB-7519-968111BA2B4C}"/>
          </ac:cxnSpMkLst>
        </pc:cxnChg>
        <pc:cxnChg chg="mod">
          <ac:chgData name="Phillip Kaufman" userId="c001b2a046940d7c" providerId="LiveId" clId="{5CB25B10-5B1C-4017-B167-ED3104435743}" dt="2024-05-20T00:43:07.308" v="3641" actId="165"/>
          <ac:cxnSpMkLst>
            <pc:docMk/>
            <pc:sldMk cId="1191637253" sldId="975"/>
            <ac:cxnSpMk id="352" creationId="{27CB5921-DDC1-2995-5D07-8D4D563E8F5C}"/>
          </ac:cxnSpMkLst>
        </pc:cxnChg>
        <pc:cxnChg chg="mod">
          <ac:chgData name="Phillip Kaufman" userId="c001b2a046940d7c" providerId="LiveId" clId="{5CB25B10-5B1C-4017-B167-ED3104435743}" dt="2024-05-20T00:43:07.308" v="3641" actId="165"/>
          <ac:cxnSpMkLst>
            <pc:docMk/>
            <pc:sldMk cId="1191637253" sldId="975"/>
            <ac:cxnSpMk id="353" creationId="{54A133D7-315C-B34E-F4A5-E05F36255EAA}"/>
          </ac:cxnSpMkLst>
        </pc:cxnChg>
        <pc:cxnChg chg="mod">
          <ac:chgData name="Phillip Kaufman" userId="c001b2a046940d7c" providerId="LiveId" clId="{5CB25B10-5B1C-4017-B167-ED3104435743}" dt="2024-05-20T00:43:07.308" v="3641" actId="165"/>
          <ac:cxnSpMkLst>
            <pc:docMk/>
            <pc:sldMk cId="1191637253" sldId="975"/>
            <ac:cxnSpMk id="354" creationId="{80E737B2-37FF-DC45-A3FA-F1D0E48C0794}"/>
          </ac:cxnSpMkLst>
        </pc:cxnChg>
        <pc:cxnChg chg="mod">
          <ac:chgData name="Phillip Kaufman" userId="c001b2a046940d7c" providerId="LiveId" clId="{5CB25B10-5B1C-4017-B167-ED3104435743}" dt="2024-05-20T00:43:07.308" v="3641" actId="165"/>
          <ac:cxnSpMkLst>
            <pc:docMk/>
            <pc:sldMk cId="1191637253" sldId="975"/>
            <ac:cxnSpMk id="355" creationId="{C36C3F08-2F63-D14E-070C-4592734A555F}"/>
          </ac:cxnSpMkLst>
        </pc:cxnChg>
        <pc:cxnChg chg="mod">
          <ac:chgData name="Phillip Kaufman" userId="c001b2a046940d7c" providerId="LiveId" clId="{5CB25B10-5B1C-4017-B167-ED3104435743}" dt="2024-05-20T00:43:07.308" v="3641" actId="165"/>
          <ac:cxnSpMkLst>
            <pc:docMk/>
            <pc:sldMk cId="1191637253" sldId="975"/>
            <ac:cxnSpMk id="356" creationId="{96192880-FC4E-7447-9A85-275A3918E9A6}"/>
          </ac:cxnSpMkLst>
        </pc:cxnChg>
        <pc:cxnChg chg="mod">
          <ac:chgData name="Phillip Kaufman" userId="c001b2a046940d7c" providerId="LiveId" clId="{5CB25B10-5B1C-4017-B167-ED3104435743}" dt="2024-05-20T00:43:07.308" v="3641" actId="165"/>
          <ac:cxnSpMkLst>
            <pc:docMk/>
            <pc:sldMk cId="1191637253" sldId="975"/>
            <ac:cxnSpMk id="357" creationId="{3EA95B82-7AC1-1429-1D9E-07DE7F0C8D36}"/>
          </ac:cxnSpMkLst>
        </pc:cxnChg>
        <pc:cxnChg chg="mod">
          <ac:chgData name="Phillip Kaufman" userId="c001b2a046940d7c" providerId="LiveId" clId="{5CB25B10-5B1C-4017-B167-ED3104435743}" dt="2024-05-20T00:43:07.308" v="3641" actId="165"/>
          <ac:cxnSpMkLst>
            <pc:docMk/>
            <pc:sldMk cId="1191637253" sldId="975"/>
            <ac:cxnSpMk id="361" creationId="{5D200E86-2E81-4D2D-D01B-646916B23043}"/>
          </ac:cxnSpMkLst>
        </pc:cxnChg>
        <pc:cxnChg chg="mod">
          <ac:chgData name="Phillip Kaufman" userId="c001b2a046940d7c" providerId="LiveId" clId="{5CB25B10-5B1C-4017-B167-ED3104435743}" dt="2024-05-20T00:43:07.308" v="3641" actId="165"/>
          <ac:cxnSpMkLst>
            <pc:docMk/>
            <pc:sldMk cId="1191637253" sldId="975"/>
            <ac:cxnSpMk id="362" creationId="{1BBDAB46-2F3C-F448-3B38-A048D1E0843B}"/>
          </ac:cxnSpMkLst>
        </pc:cxnChg>
        <pc:cxnChg chg="mod">
          <ac:chgData name="Phillip Kaufman" userId="c001b2a046940d7c" providerId="LiveId" clId="{5CB25B10-5B1C-4017-B167-ED3104435743}" dt="2024-05-20T00:44:44.939" v="3670" actId="165"/>
          <ac:cxnSpMkLst>
            <pc:docMk/>
            <pc:sldMk cId="1191637253" sldId="975"/>
            <ac:cxnSpMk id="365" creationId="{0BA6FFE3-41D3-F9C0-0055-BDEEED38ADC3}"/>
          </ac:cxnSpMkLst>
        </pc:cxnChg>
        <pc:cxnChg chg="mod">
          <ac:chgData name="Phillip Kaufman" userId="c001b2a046940d7c" providerId="LiveId" clId="{5CB25B10-5B1C-4017-B167-ED3104435743}" dt="2024-05-20T00:44:44.939" v="3670" actId="165"/>
          <ac:cxnSpMkLst>
            <pc:docMk/>
            <pc:sldMk cId="1191637253" sldId="975"/>
            <ac:cxnSpMk id="366" creationId="{8E23DBF7-F14E-23E3-8EB4-1138FC10FC2B}"/>
          </ac:cxnSpMkLst>
        </pc:cxnChg>
        <pc:cxnChg chg="mod">
          <ac:chgData name="Phillip Kaufman" userId="c001b2a046940d7c" providerId="LiveId" clId="{5CB25B10-5B1C-4017-B167-ED3104435743}" dt="2024-05-20T00:44:44.939" v="3670" actId="165"/>
          <ac:cxnSpMkLst>
            <pc:docMk/>
            <pc:sldMk cId="1191637253" sldId="975"/>
            <ac:cxnSpMk id="367" creationId="{89DBDDB0-2F2A-9C62-C10C-1BD66A623C54}"/>
          </ac:cxnSpMkLst>
        </pc:cxnChg>
        <pc:cxnChg chg="mod">
          <ac:chgData name="Phillip Kaufman" userId="c001b2a046940d7c" providerId="LiveId" clId="{5CB25B10-5B1C-4017-B167-ED3104435743}" dt="2024-05-20T00:44:44.939" v="3670" actId="165"/>
          <ac:cxnSpMkLst>
            <pc:docMk/>
            <pc:sldMk cId="1191637253" sldId="975"/>
            <ac:cxnSpMk id="368" creationId="{90E40319-9AFF-602B-49A6-D959129071E7}"/>
          </ac:cxnSpMkLst>
        </pc:cxnChg>
        <pc:cxnChg chg="mod">
          <ac:chgData name="Phillip Kaufman" userId="c001b2a046940d7c" providerId="LiveId" clId="{5CB25B10-5B1C-4017-B167-ED3104435743}" dt="2024-05-20T00:44:44.939" v="3670" actId="165"/>
          <ac:cxnSpMkLst>
            <pc:docMk/>
            <pc:sldMk cId="1191637253" sldId="975"/>
            <ac:cxnSpMk id="369" creationId="{561283A6-F65A-5392-2B0F-2825FA9A3A1B}"/>
          </ac:cxnSpMkLst>
        </pc:cxnChg>
        <pc:cxnChg chg="mod">
          <ac:chgData name="Phillip Kaufman" userId="c001b2a046940d7c" providerId="LiveId" clId="{5CB25B10-5B1C-4017-B167-ED3104435743}" dt="2024-05-20T00:44:44.939" v="3670" actId="165"/>
          <ac:cxnSpMkLst>
            <pc:docMk/>
            <pc:sldMk cId="1191637253" sldId="975"/>
            <ac:cxnSpMk id="370" creationId="{2392985C-A78E-0CBE-488E-8713E0358057}"/>
          </ac:cxnSpMkLst>
        </pc:cxnChg>
        <pc:cxnChg chg="mod">
          <ac:chgData name="Phillip Kaufman" userId="c001b2a046940d7c" providerId="LiveId" clId="{5CB25B10-5B1C-4017-B167-ED3104435743}" dt="2024-05-20T00:44:44.939" v="3670" actId="165"/>
          <ac:cxnSpMkLst>
            <pc:docMk/>
            <pc:sldMk cId="1191637253" sldId="975"/>
            <ac:cxnSpMk id="371" creationId="{35B0FA9E-9911-8707-BD78-0256C62A0401}"/>
          </ac:cxnSpMkLst>
        </pc:cxnChg>
        <pc:cxnChg chg="mod">
          <ac:chgData name="Phillip Kaufman" userId="c001b2a046940d7c" providerId="LiveId" clId="{5CB25B10-5B1C-4017-B167-ED3104435743}" dt="2024-05-20T00:44:44.939" v="3670" actId="165"/>
          <ac:cxnSpMkLst>
            <pc:docMk/>
            <pc:sldMk cId="1191637253" sldId="975"/>
            <ac:cxnSpMk id="372" creationId="{DAA97C5B-5149-87D1-BA1B-02B1C76335A2}"/>
          </ac:cxnSpMkLst>
        </pc:cxnChg>
        <pc:cxnChg chg="mod">
          <ac:chgData name="Phillip Kaufman" userId="c001b2a046940d7c" providerId="LiveId" clId="{5CB25B10-5B1C-4017-B167-ED3104435743}" dt="2024-05-20T00:44:44.939" v="3670" actId="165"/>
          <ac:cxnSpMkLst>
            <pc:docMk/>
            <pc:sldMk cId="1191637253" sldId="975"/>
            <ac:cxnSpMk id="373" creationId="{1A2A77EC-EE8F-7C28-298B-71A942AFD6DC}"/>
          </ac:cxnSpMkLst>
        </pc:cxnChg>
        <pc:cxnChg chg="mod">
          <ac:chgData name="Phillip Kaufman" userId="c001b2a046940d7c" providerId="LiveId" clId="{5CB25B10-5B1C-4017-B167-ED3104435743}" dt="2024-05-20T00:44:44.939" v="3670" actId="165"/>
          <ac:cxnSpMkLst>
            <pc:docMk/>
            <pc:sldMk cId="1191637253" sldId="975"/>
            <ac:cxnSpMk id="374" creationId="{B848429F-AA14-7F3F-1E56-41D659013E58}"/>
          </ac:cxnSpMkLst>
        </pc:cxnChg>
        <pc:cxnChg chg="mod">
          <ac:chgData name="Phillip Kaufman" userId="c001b2a046940d7c" providerId="LiveId" clId="{5CB25B10-5B1C-4017-B167-ED3104435743}" dt="2024-05-20T00:44:44.939" v="3670" actId="165"/>
          <ac:cxnSpMkLst>
            <pc:docMk/>
            <pc:sldMk cId="1191637253" sldId="975"/>
            <ac:cxnSpMk id="375" creationId="{5E352BA1-E4E6-4931-56D1-DAAB04AD1CCC}"/>
          </ac:cxnSpMkLst>
        </pc:cxnChg>
        <pc:cxnChg chg="mod">
          <ac:chgData name="Phillip Kaufman" userId="c001b2a046940d7c" providerId="LiveId" clId="{5CB25B10-5B1C-4017-B167-ED3104435743}" dt="2024-05-20T00:44:44.939" v="3670" actId="165"/>
          <ac:cxnSpMkLst>
            <pc:docMk/>
            <pc:sldMk cId="1191637253" sldId="975"/>
            <ac:cxnSpMk id="376" creationId="{58C3A8F2-38D7-5247-7F00-391398E79AA7}"/>
          </ac:cxnSpMkLst>
        </pc:cxnChg>
        <pc:cxnChg chg="mod">
          <ac:chgData name="Phillip Kaufman" userId="c001b2a046940d7c" providerId="LiveId" clId="{5CB25B10-5B1C-4017-B167-ED3104435743}" dt="2024-05-20T00:44:44.939" v="3670" actId="165"/>
          <ac:cxnSpMkLst>
            <pc:docMk/>
            <pc:sldMk cId="1191637253" sldId="975"/>
            <ac:cxnSpMk id="377" creationId="{0E7C920A-D72D-E501-B457-831C33EE461C}"/>
          </ac:cxnSpMkLst>
        </pc:cxnChg>
        <pc:cxnChg chg="mod">
          <ac:chgData name="Phillip Kaufman" userId="c001b2a046940d7c" providerId="LiveId" clId="{5CB25B10-5B1C-4017-B167-ED3104435743}" dt="2024-05-20T00:44:44.939" v="3670" actId="165"/>
          <ac:cxnSpMkLst>
            <pc:docMk/>
            <pc:sldMk cId="1191637253" sldId="975"/>
            <ac:cxnSpMk id="378" creationId="{81AB599B-EC23-433C-B57A-3753D675E22E}"/>
          </ac:cxnSpMkLst>
        </pc:cxnChg>
        <pc:cxnChg chg="mod">
          <ac:chgData name="Phillip Kaufman" userId="c001b2a046940d7c" providerId="LiveId" clId="{5CB25B10-5B1C-4017-B167-ED3104435743}" dt="2024-05-20T00:44:44.939" v="3670" actId="165"/>
          <ac:cxnSpMkLst>
            <pc:docMk/>
            <pc:sldMk cId="1191637253" sldId="975"/>
            <ac:cxnSpMk id="379" creationId="{52748CFC-E3F0-5D32-8754-D8E0E0085371}"/>
          </ac:cxnSpMkLst>
        </pc:cxnChg>
        <pc:cxnChg chg="mod">
          <ac:chgData name="Phillip Kaufman" userId="c001b2a046940d7c" providerId="LiveId" clId="{5CB25B10-5B1C-4017-B167-ED3104435743}" dt="2024-05-20T00:44:44.939" v="3670" actId="165"/>
          <ac:cxnSpMkLst>
            <pc:docMk/>
            <pc:sldMk cId="1191637253" sldId="975"/>
            <ac:cxnSpMk id="380" creationId="{E0E5FC9C-E500-A27A-7473-8EF27E2E92A2}"/>
          </ac:cxnSpMkLst>
        </pc:cxnChg>
        <pc:cxnChg chg="mod">
          <ac:chgData name="Phillip Kaufman" userId="c001b2a046940d7c" providerId="LiveId" clId="{5CB25B10-5B1C-4017-B167-ED3104435743}" dt="2024-05-20T00:44:44.939" v="3670" actId="165"/>
          <ac:cxnSpMkLst>
            <pc:docMk/>
            <pc:sldMk cId="1191637253" sldId="975"/>
            <ac:cxnSpMk id="384" creationId="{3E3E461A-8B40-9843-4EB2-921207182E6C}"/>
          </ac:cxnSpMkLst>
        </pc:cxnChg>
        <pc:cxnChg chg="mod">
          <ac:chgData name="Phillip Kaufman" userId="c001b2a046940d7c" providerId="LiveId" clId="{5CB25B10-5B1C-4017-B167-ED3104435743}" dt="2024-05-20T00:44:44.939" v="3670" actId="165"/>
          <ac:cxnSpMkLst>
            <pc:docMk/>
            <pc:sldMk cId="1191637253" sldId="975"/>
            <ac:cxnSpMk id="385" creationId="{CCBF4959-4A96-5F32-3B56-4DE9F35DD00A}"/>
          </ac:cxnSpMkLst>
        </pc:cxnChg>
        <pc:cxnChg chg="add mod">
          <ac:chgData name="Phillip Kaufman" userId="c001b2a046940d7c" providerId="LiveId" clId="{5CB25B10-5B1C-4017-B167-ED3104435743}" dt="2024-05-20T00:47:25.545" v="3690"/>
          <ac:cxnSpMkLst>
            <pc:docMk/>
            <pc:sldMk cId="1191637253" sldId="975"/>
            <ac:cxnSpMk id="389" creationId="{6E89A41E-F2DC-E4D3-A5E1-B36B3A02F919}"/>
          </ac:cxnSpMkLst>
        </pc:cxnChg>
        <pc:cxnChg chg="add mod">
          <ac:chgData name="Phillip Kaufman" userId="c001b2a046940d7c" providerId="LiveId" clId="{5CB25B10-5B1C-4017-B167-ED3104435743}" dt="2024-05-20T00:47:25.545" v="3690"/>
          <ac:cxnSpMkLst>
            <pc:docMk/>
            <pc:sldMk cId="1191637253" sldId="975"/>
            <ac:cxnSpMk id="390" creationId="{68F81B33-3571-60D1-1013-24C6AA28390C}"/>
          </ac:cxnSpMkLst>
        </pc:cxnChg>
        <pc:cxnChg chg="add mod">
          <ac:chgData name="Phillip Kaufman" userId="c001b2a046940d7c" providerId="LiveId" clId="{5CB25B10-5B1C-4017-B167-ED3104435743}" dt="2024-05-20T00:47:34.520" v="3694" actId="164"/>
          <ac:cxnSpMkLst>
            <pc:docMk/>
            <pc:sldMk cId="1191637253" sldId="975"/>
            <ac:cxnSpMk id="393" creationId="{663C7E6F-3B75-143F-65B7-B199CEBA2A47}"/>
          </ac:cxnSpMkLst>
        </pc:cxnChg>
        <pc:cxnChg chg="add mod">
          <ac:chgData name="Phillip Kaufman" userId="c001b2a046940d7c" providerId="LiveId" clId="{5CB25B10-5B1C-4017-B167-ED3104435743}" dt="2024-05-20T00:47:34.520" v="3694" actId="164"/>
          <ac:cxnSpMkLst>
            <pc:docMk/>
            <pc:sldMk cId="1191637253" sldId="975"/>
            <ac:cxnSpMk id="394" creationId="{9266E554-A7E1-6DF2-1508-07453C524391}"/>
          </ac:cxnSpMkLst>
        </pc:cxnChg>
        <pc:cxnChg chg="mod">
          <ac:chgData name="Phillip Kaufman" userId="c001b2a046940d7c" providerId="LiveId" clId="{5CB25B10-5B1C-4017-B167-ED3104435743}" dt="2024-05-20T00:55:13.357" v="3780" actId="571"/>
          <ac:cxnSpMkLst>
            <pc:docMk/>
            <pc:sldMk cId="1191637253" sldId="975"/>
            <ac:cxnSpMk id="403" creationId="{A66D8D28-5753-6B65-6D3F-8A92B152D16F}"/>
          </ac:cxnSpMkLst>
        </pc:cxnChg>
        <pc:cxnChg chg="mod">
          <ac:chgData name="Phillip Kaufman" userId="c001b2a046940d7c" providerId="LiveId" clId="{5CB25B10-5B1C-4017-B167-ED3104435743}" dt="2024-05-20T00:55:13.357" v="3780" actId="571"/>
          <ac:cxnSpMkLst>
            <pc:docMk/>
            <pc:sldMk cId="1191637253" sldId="975"/>
            <ac:cxnSpMk id="404" creationId="{F802DF18-C37F-0F5A-DA89-FDD958FA1F82}"/>
          </ac:cxnSpMkLst>
        </pc:cxnChg>
        <pc:cxnChg chg="mod">
          <ac:chgData name="Phillip Kaufman" userId="c001b2a046940d7c" providerId="LiveId" clId="{5CB25B10-5B1C-4017-B167-ED3104435743}" dt="2024-05-20T00:46:51.831" v="3683" actId="14100"/>
          <ac:cxnSpMkLst>
            <pc:docMk/>
            <pc:sldMk cId="1191637253" sldId="975"/>
            <ac:cxnSpMk id="462" creationId="{9B5E4043-BDB1-BC95-2267-36C8117C9D36}"/>
          </ac:cxnSpMkLst>
        </pc:cxnChg>
        <pc:cxnChg chg="mod">
          <ac:chgData name="Phillip Kaufman" userId="c001b2a046940d7c" providerId="LiveId" clId="{5CB25B10-5B1C-4017-B167-ED3104435743}" dt="2024-05-20T00:43:45.070" v="3654"/>
          <ac:cxnSpMkLst>
            <pc:docMk/>
            <pc:sldMk cId="1191637253" sldId="975"/>
            <ac:cxnSpMk id="467" creationId="{A0292477-D6B3-B7D5-783A-E8C0EA8D91EA}"/>
          </ac:cxnSpMkLst>
        </pc:cxnChg>
        <pc:cxnChg chg="mod">
          <ac:chgData name="Phillip Kaufman" userId="c001b2a046940d7c" providerId="LiveId" clId="{5CB25B10-5B1C-4017-B167-ED3104435743}" dt="2024-05-20T00:43:45.070" v="3654"/>
          <ac:cxnSpMkLst>
            <pc:docMk/>
            <pc:sldMk cId="1191637253" sldId="975"/>
            <ac:cxnSpMk id="468" creationId="{D41BE61D-1024-4215-E1B2-518F73D85F2A}"/>
          </ac:cxnSpMkLst>
        </pc:cxnChg>
        <pc:cxnChg chg="mod">
          <ac:chgData name="Phillip Kaufman" userId="c001b2a046940d7c" providerId="LiveId" clId="{5CB25B10-5B1C-4017-B167-ED3104435743}" dt="2024-05-20T00:43:45.070" v="3654"/>
          <ac:cxnSpMkLst>
            <pc:docMk/>
            <pc:sldMk cId="1191637253" sldId="975"/>
            <ac:cxnSpMk id="473" creationId="{1B4737AE-59CB-30C6-472A-04EDDA5CF06E}"/>
          </ac:cxnSpMkLst>
        </pc:cxnChg>
        <pc:cxnChg chg="mod">
          <ac:chgData name="Phillip Kaufman" userId="c001b2a046940d7c" providerId="LiveId" clId="{5CB25B10-5B1C-4017-B167-ED3104435743}" dt="2024-05-20T00:43:45.070" v="3654"/>
          <ac:cxnSpMkLst>
            <pc:docMk/>
            <pc:sldMk cId="1191637253" sldId="975"/>
            <ac:cxnSpMk id="474" creationId="{99568869-F3D6-D8DB-0FEA-ED44D2797E8D}"/>
          </ac:cxnSpMkLst>
        </pc:cxnChg>
        <pc:cxnChg chg="mod">
          <ac:chgData name="Phillip Kaufman" userId="c001b2a046940d7c" providerId="LiveId" clId="{5CB25B10-5B1C-4017-B167-ED3104435743}" dt="2024-05-20T00:43:45.070" v="3654"/>
          <ac:cxnSpMkLst>
            <pc:docMk/>
            <pc:sldMk cId="1191637253" sldId="975"/>
            <ac:cxnSpMk id="475" creationId="{60CFA1EA-6F77-200D-A7F6-7A6727C4E595}"/>
          </ac:cxnSpMkLst>
        </pc:cxnChg>
        <pc:cxnChg chg="mod">
          <ac:chgData name="Phillip Kaufman" userId="c001b2a046940d7c" providerId="LiveId" clId="{5CB25B10-5B1C-4017-B167-ED3104435743}" dt="2024-05-20T00:43:45.070" v="3654"/>
          <ac:cxnSpMkLst>
            <pc:docMk/>
            <pc:sldMk cId="1191637253" sldId="975"/>
            <ac:cxnSpMk id="476" creationId="{D0283726-D9AB-BD6F-F44B-A15DB9B97EB0}"/>
          </ac:cxnSpMkLst>
        </pc:cxnChg>
        <pc:cxnChg chg="mod">
          <ac:chgData name="Phillip Kaufman" userId="c001b2a046940d7c" providerId="LiveId" clId="{5CB25B10-5B1C-4017-B167-ED3104435743}" dt="2024-05-20T00:43:45.070" v="3654"/>
          <ac:cxnSpMkLst>
            <pc:docMk/>
            <pc:sldMk cId="1191637253" sldId="975"/>
            <ac:cxnSpMk id="477" creationId="{858C8CAB-D322-C421-4873-2108010077C9}"/>
          </ac:cxnSpMkLst>
        </pc:cxnChg>
        <pc:cxnChg chg="mod">
          <ac:chgData name="Phillip Kaufman" userId="c001b2a046940d7c" providerId="LiveId" clId="{5CB25B10-5B1C-4017-B167-ED3104435743}" dt="2024-05-20T00:43:45.070" v="3654"/>
          <ac:cxnSpMkLst>
            <pc:docMk/>
            <pc:sldMk cId="1191637253" sldId="975"/>
            <ac:cxnSpMk id="478" creationId="{0860EFD7-CDAC-0541-B1AA-25BE513F7DCC}"/>
          </ac:cxnSpMkLst>
        </pc:cxnChg>
        <pc:cxnChg chg="mod">
          <ac:chgData name="Phillip Kaufman" userId="c001b2a046940d7c" providerId="LiveId" clId="{5CB25B10-5B1C-4017-B167-ED3104435743}" dt="2024-05-20T00:43:45.070" v="3654"/>
          <ac:cxnSpMkLst>
            <pc:docMk/>
            <pc:sldMk cId="1191637253" sldId="975"/>
            <ac:cxnSpMk id="479" creationId="{37D6993A-6B64-5C9C-78BE-AF29AC4474D7}"/>
          </ac:cxnSpMkLst>
        </pc:cxnChg>
        <pc:cxnChg chg="mod">
          <ac:chgData name="Phillip Kaufman" userId="c001b2a046940d7c" providerId="LiveId" clId="{5CB25B10-5B1C-4017-B167-ED3104435743}" dt="2024-05-20T00:43:45.070" v="3654"/>
          <ac:cxnSpMkLst>
            <pc:docMk/>
            <pc:sldMk cId="1191637253" sldId="975"/>
            <ac:cxnSpMk id="480" creationId="{6FBB8344-B454-03F1-B09C-6815383D62D3}"/>
          </ac:cxnSpMkLst>
        </pc:cxnChg>
        <pc:cxnChg chg="mod">
          <ac:chgData name="Phillip Kaufman" userId="c001b2a046940d7c" providerId="LiveId" clId="{5CB25B10-5B1C-4017-B167-ED3104435743}" dt="2024-05-20T00:43:45.070" v="3654"/>
          <ac:cxnSpMkLst>
            <pc:docMk/>
            <pc:sldMk cId="1191637253" sldId="975"/>
            <ac:cxnSpMk id="481" creationId="{13351313-FCFB-AE40-8566-38F1AC230AC8}"/>
          </ac:cxnSpMkLst>
        </pc:cxnChg>
        <pc:cxnChg chg="mod">
          <ac:chgData name="Phillip Kaufman" userId="c001b2a046940d7c" providerId="LiveId" clId="{5CB25B10-5B1C-4017-B167-ED3104435743}" dt="2024-05-20T00:43:45.070" v="3654"/>
          <ac:cxnSpMkLst>
            <pc:docMk/>
            <pc:sldMk cId="1191637253" sldId="975"/>
            <ac:cxnSpMk id="482" creationId="{B17E684B-F3D1-94B7-718E-2F99094209CC}"/>
          </ac:cxnSpMkLst>
        </pc:cxnChg>
        <pc:cxnChg chg="mod">
          <ac:chgData name="Phillip Kaufman" userId="c001b2a046940d7c" providerId="LiveId" clId="{5CB25B10-5B1C-4017-B167-ED3104435743}" dt="2024-05-20T00:43:45.070" v="3654"/>
          <ac:cxnSpMkLst>
            <pc:docMk/>
            <pc:sldMk cId="1191637253" sldId="975"/>
            <ac:cxnSpMk id="483" creationId="{56F5B413-50EB-A50A-C431-0B0418B01F4B}"/>
          </ac:cxnSpMkLst>
        </pc:cxnChg>
        <pc:cxnChg chg="mod">
          <ac:chgData name="Phillip Kaufman" userId="c001b2a046940d7c" providerId="LiveId" clId="{5CB25B10-5B1C-4017-B167-ED3104435743}" dt="2024-05-20T00:43:45.070" v="3654"/>
          <ac:cxnSpMkLst>
            <pc:docMk/>
            <pc:sldMk cId="1191637253" sldId="975"/>
            <ac:cxnSpMk id="484" creationId="{2F40EDCB-3BD8-480D-A04B-AC1E0BB4E1DE}"/>
          </ac:cxnSpMkLst>
        </pc:cxnChg>
        <pc:cxnChg chg="mod">
          <ac:chgData name="Phillip Kaufman" userId="c001b2a046940d7c" providerId="LiveId" clId="{5CB25B10-5B1C-4017-B167-ED3104435743}" dt="2024-05-20T00:43:45.070" v="3654"/>
          <ac:cxnSpMkLst>
            <pc:docMk/>
            <pc:sldMk cId="1191637253" sldId="975"/>
            <ac:cxnSpMk id="485" creationId="{9B460BB6-57DE-D2CE-E68B-0249E5C42765}"/>
          </ac:cxnSpMkLst>
        </pc:cxnChg>
        <pc:cxnChg chg="mod">
          <ac:chgData name="Phillip Kaufman" userId="c001b2a046940d7c" providerId="LiveId" clId="{5CB25B10-5B1C-4017-B167-ED3104435743}" dt="2024-05-20T00:43:45.070" v="3654"/>
          <ac:cxnSpMkLst>
            <pc:docMk/>
            <pc:sldMk cId="1191637253" sldId="975"/>
            <ac:cxnSpMk id="486" creationId="{1B63325F-55F7-48AE-BB08-572FC54DDE78}"/>
          </ac:cxnSpMkLst>
        </pc:cxnChg>
        <pc:cxnChg chg="mod">
          <ac:chgData name="Phillip Kaufman" userId="c001b2a046940d7c" providerId="LiveId" clId="{5CB25B10-5B1C-4017-B167-ED3104435743}" dt="2024-05-20T00:43:45.070" v="3654"/>
          <ac:cxnSpMkLst>
            <pc:docMk/>
            <pc:sldMk cId="1191637253" sldId="975"/>
            <ac:cxnSpMk id="487" creationId="{2E614540-B95C-61DE-946A-55CA7FE27353}"/>
          </ac:cxnSpMkLst>
        </pc:cxnChg>
        <pc:cxnChg chg="mod">
          <ac:chgData name="Phillip Kaufman" userId="c001b2a046940d7c" providerId="LiveId" clId="{5CB25B10-5B1C-4017-B167-ED3104435743}" dt="2024-05-20T00:43:45.070" v="3654"/>
          <ac:cxnSpMkLst>
            <pc:docMk/>
            <pc:sldMk cId="1191637253" sldId="975"/>
            <ac:cxnSpMk id="488" creationId="{D6A1EB62-CFE0-A7EC-9910-921E76F66490}"/>
          </ac:cxnSpMkLst>
        </pc:cxnChg>
        <pc:cxnChg chg="mod">
          <ac:chgData name="Phillip Kaufman" userId="c001b2a046940d7c" providerId="LiveId" clId="{5CB25B10-5B1C-4017-B167-ED3104435743}" dt="2024-05-20T00:43:45.070" v="3654"/>
          <ac:cxnSpMkLst>
            <pc:docMk/>
            <pc:sldMk cId="1191637253" sldId="975"/>
            <ac:cxnSpMk id="489" creationId="{30D1D10F-52D9-1794-7A50-48C7EA2D03AB}"/>
          </ac:cxnSpMkLst>
        </pc:cxnChg>
        <pc:cxnChg chg="mod">
          <ac:chgData name="Phillip Kaufman" userId="c001b2a046940d7c" providerId="LiveId" clId="{5CB25B10-5B1C-4017-B167-ED3104435743}" dt="2024-05-20T00:43:45.070" v="3654"/>
          <ac:cxnSpMkLst>
            <pc:docMk/>
            <pc:sldMk cId="1191637253" sldId="975"/>
            <ac:cxnSpMk id="490" creationId="{815874CD-F7AB-8F24-8BE7-E5EA26BF1821}"/>
          </ac:cxnSpMkLst>
        </pc:cxnChg>
        <pc:cxnChg chg="mod">
          <ac:chgData name="Phillip Kaufman" userId="c001b2a046940d7c" providerId="LiveId" clId="{5CB25B10-5B1C-4017-B167-ED3104435743}" dt="2024-05-20T00:43:45.070" v="3654"/>
          <ac:cxnSpMkLst>
            <pc:docMk/>
            <pc:sldMk cId="1191637253" sldId="975"/>
            <ac:cxnSpMk id="491" creationId="{6033972E-70F6-045B-14CF-7C0AA4125631}"/>
          </ac:cxnSpMkLst>
        </pc:cxnChg>
        <pc:cxnChg chg="mod">
          <ac:chgData name="Phillip Kaufman" userId="c001b2a046940d7c" providerId="LiveId" clId="{5CB25B10-5B1C-4017-B167-ED3104435743}" dt="2024-05-20T00:43:45.070" v="3654"/>
          <ac:cxnSpMkLst>
            <pc:docMk/>
            <pc:sldMk cId="1191637253" sldId="975"/>
            <ac:cxnSpMk id="492" creationId="{BFD1D338-8341-D060-4A69-661860069890}"/>
          </ac:cxnSpMkLst>
        </pc:cxnChg>
        <pc:cxnChg chg="mod">
          <ac:chgData name="Phillip Kaufman" userId="c001b2a046940d7c" providerId="LiveId" clId="{5CB25B10-5B1C-4017-B167-ED3104435743}" dt="2024-05-20T00:43:45.070" v="3654"/>
          <ac:cxnSpMkLst>
            <pc:docMk/>
            <pc:sldMk cId="1191637253" sldId="975"/>
            <ac:cxnSpMk id="493" creationId="{8A458F43-8F03-ACC9-8271-8E0A9389D11C}"/>
          </ac:cxnSpMkLst>
        </pc:cxnChg>
        <pc:cxnChg chg="mod">
          <ac:chgData name="Phillip Kaufman" userId="c001b2a046940d7c" providerId="LiveId" clId="{5CB25B10-5B1C-4017-B167-ED3104435743}" dt="2024-05-20T00:43:45.070" v="3654"/>
          <ac:cxnSpMkLst>
            <pc:docMk/>
            <pc:sldMk cId="1191637253" sldId="975"/>
            <ac:cxnSpMk id="494" creationId="{18ECE3A8-F41B-2CD9-98E9-8E9DA793AA09}"/>
          </ac:cxnSpMkLst>
        </pc:cxnChg>
        <pc:cxnChg chg="mod">
          <ac:chgData name="Phillip Kaufman" userId="c001b2a046940d7c" providerId="LiveId" clId="{5CB25B10-5B1C-4017-B167-ED3104435743}" dt="2024-05-20T00:43:45.070" v="3654"/>
          <ac:cxnSpMkLst>
            <pc:docMk/>
            <pc:sldMk cId="1191637253" sldId="975"/>
            <ac:cxnSpMk id="495" creationId="{5CFCE99E-BC77-C109-9E00-B27A59C49876}"/>
          </ac:cxnSpMkLst>
        </pc:cxnChg>
        <pc:cxnChg chg="mod">
          <ac:chgData name="Phillip Kaufman" userId="c001b2a046940d7c" providerId="LiveId" clId="{5CB25B10-5B1C-4017-B167-ED3104435743}" dt="2024-05-20T00:43:45.070" v="3654"/>
          <ac:cxnSpMkLst>
            <pc:docMk/>
            <pc:sldMk cId="1191637253" sldId="975"/>
            <ac:cxnSpMk id="496" creationId="{4DBB3905-1779-9940-B6F3-825830BDEF3E}"/>
          </ac:cxnSpMkLst>
        </pc:cxnChg>
        <pc:cxnChg chg="mod">
          <ac:chgData name="Phillip Kaufman" userId="c001b2a046940d7c" providerId="LiveId" clId="{5CB25B10-5B1C-4017-B167-ED3104435743}" dt="2024-05-20T00:43:45.070" v="3654"/>
          <ac:cxnSpMkLst>
            <pc:docMk/>
            <pc:sldMk cId="1191637253" sldId="975"/>
            <ac:cxnSpMk id="497" creationId="{8D4B4FDB-B3AF-E5AB-BD2F-7824214807ED}"/>
          </ac:cxnSpMkLst>
        </pc:cxnChg>
        <pc:cxnChg chg="mod">
          <ac:chgData name="Phillip Kaufman" userId="c001b2a046940d7c" providerId="LiveId" clId="{5CB25B10-5B1C-4017-B167-ED3104435743}" dt="2024-05-20T00:43:45.070" v="3654"/>
          <ac:cxnSpMkLst>
            <pc:docMk/>
            <pc:sldMk cId="1191637253" sldId="975"/>
            <ac:cxnSpMk id="498" creationId="{95FAD110-0009-BBDC-F338-968F4EBBC684}"/>
          </ac:cxnSpMkLst>
        </pc:cxnChg>
        <pc:cxnChg chg="mod">
          <ac:chgData name="Phillip Kaufman" userId="c001b2a046940d7c" providerId="LiveId" clId="{5CB25B10-5B1C-4017-B167-ED3104435743}" dt="2024-05-20T00:43:45.070" v="3654"/>
          <ac:cxnSpMkLst>
            <pc:docMk/>
            <pc:sldMk cId="1191637253" sldId="975"/>
            <ac:cxnSpMk id="499" creationId="{E85D94EE-2270-FABC-73C0-43AC0B77DB16}"/>
          </ac:cxnSpMkLst>
        </pc:cxnChg>
        <pc:cxnChg chg="mod">
          <ac:chgData name="Phillip Kaufman" userId="c001b2a046940d7c" providerId="LiveId" clId="{5CB25B10-5B1C-4017-B167-ED3104435743}" dt="2024-05-20T00:43:45.070" v="3654"/>
          <ac:cxnSpMkLst>
            <pc:docMk/>
            <pc:sldMk cId="1191637253" sldId="975"/>
            <ac:cxnSpMk id="500" creationId="{85598E69-2BD8-2E35-FC19-2A973BF41E6C}"/>
          </ac:cxnSpMkLst>
        </pc:cxnChg>
        <pc:cxnChg chg="mod">
          <ac:chgData name="Phillip Kaufman" userId="c001b2a046940d7c" providerId="LiveId" clId="{5CB25B10-5B1C-4017-B167-ED3104435743}" dt="2024-05-20T00:43:45.070" v="3654"/>
          <ac:cxnSpMkLst>
            <pc:docMk/>
            <pc:sldMk cId="1191637253" sldId="975"/>
            <ac:cxnSpMk id="501" creationId="{E386B384-26F6-10B8-15AD-57A8B9AE21BA}"/>
          </ac:cxnSpMkLst>
        </pc:cxnChg>
        <pc:cxnChg chg="mod">
          <ac:chgData name="Phillip Kaufman" userId="c001b2a046940d7c" providerId="LiveId" clId="{5CB25B10-5B1C-4017-B167-ED3104435743}" dt="2024-05-20T00:43:45.070" v="3654"/>
          <ac:cxnSpMkLst>
            <pc:docMk/>
            <pc:sldMk cId="1191637253" sldId="975"/>
            <ac:cxnSpMk id="502" creationId="{D9C4133B-7443-764E-1FDF-EBB6AD3CE756}"/>
          </ac:cxnSpMkLst>
        </pc:cxnChg>
        <pc:cxnChg chg="mod">
          <ac:chgData name="Phillip Kaufman" userId="c001b2a046940d7c" providerId="LiveId" clId="{5CB25B10-5B1C-4017-B167-ED3104435743}" dt="2024-05-20T00:43:45.070" v="3654"/>
          <ac:cxnSpMkLst>
            <pc:docMk/>
            <pc:sldMk cId="1191637253" sldId="975"/>
            <ac:cxnSpMk id="503" creationId="{EAE3B83E-6EB8-D21B-2D61-84C9D7BC7CC8}"/>
          </ac:cxnSpMkLst>
        </pc:cxnChg>
        <pc:cxnChg chg="mod">
          <ac:chgData name="Phillip Kaufman" userId="c001b2a046940d7c" providerId="LiveId" clId="{5CB25B10-5B1C-4017-B167-ED3104435743}" dt="2024-05-20T00:43:45.070" v="3654"/>
          <ac:cxnSpMkLst>
            <pc:docMk/>
            <pc:sldMk cId="1191637253" sldId="975"/>
            <ac:cxnSpMk id="504" creationId="{D03EFB7E-EBA7-2399-33DD-080D20B86FB4}"/>
          </ac:cxnSpMkLst>
        </pc:cxnChg>
        <pc:cxnChg chg="mod">
          <ac:chgData name="Phillip Kaufman" userId="c001b2a046940d7c" providerId="LiveId" clId="{5CB25B10-5B1C-4017-B167-ED3104435743}" dt="2024-05-20T00:43:45.070" v="3654"/>
          <ac:cxnSpMkLst>
            <pc:docMk/>
            <pc:sldMk cId="1191637253" sldId="975"/>
            <ac:cxnSpMk id="508" creationId="{818ADCCE-2D0C-E4DC-1AE8-9B9313C33ED8}"/>
          </ac:cxnSpMkLst>
        </pc:cxnChg>
        <pc:cxnChg chg="mod">
          <ac:chgData name="Phillip Kaufman" userId="c001b2a046940d7c" providerId="LiveId" clId="{5CB25B10-5B1C-4017-B167-ED3104435743}" dt="2024-05-20T00:43:45.070" v="3654"/>
          <ac:cxnSpMkLst>
            <pc:docMk/>
            <pc:sldMk cId="1191637253" sldId="975"/>
            <ac:cxnSpMk id="509" creationId="{5E77A4CF-BD67-84D0-541F-3EC1739C5494}"/>
          </ac:cxnSpMkLst>
        </pc:cxnChg>
        <pc:cxnChg chg="mod">
          <ac:chgData name="Phillip Kaufman" userId="c001b2a046940d7c" providerId="LiveId" clId="{5CB25B10-5B1C-4017-B167-ED3104435743}" dt="2024-05-20T00:47:25.545" v="3690"/>
          <ac:cxnSpMkLst>
            <pc:docMk/>
            <pc:sldMk cId="1191637253" sldId="975"/>
            <ac:cxnSpMk id="518" creationId="{0A9DF74C-9590-C158-BD6E-4C0855847B0B}"/>
          </ac:cxnSpMkLst>
        </pc:cxnChg>
        <pc:cxnChg chg="mod">
          <ac:chgData name="Phillip Kaufman" userId="c001b2a046940d7c" providerId="LiveId" clId="{5CB25B10-5B1C-4017-B167-ED3104435743}" dt="2024-05-20T00:47:25.545" v="3690"/>
          <ac:cxnSpMkLst>
            <pc:docMk/>
            <pc:sldMk cId="1191637253" sldId="975"/>
            <ac:cxnSpMk id="519" creationId="{ECB50168-7D80-2133-B903-08DCCC0B2CE8}"/>
          </ac:cxnSpMkLst>
        </pc:cxnChg>
        <pc:cxnChg chg="mod">
          <ac:chgData name="Phillip Kaufman" userId="c001b2a046940d7c" providerId="LiveId" clId="{5CB25B10-5B1C-4017-B167-ED3104435743}" dt="2024-05-20T00:44:39.122" v="3668" actId="165"/>
          <ac:cxnSpMkLst>
            <pc:docMk/>
            <pc:sldMk cId="1191637253" sldId="975"/>
            <ac:cxnSpMk id="524" creationId="{E29479D5-4B60-16C8-CFDE-BDFAA73B2853}"/>
          </ac:cxnSpMkLst>
        </pc:cxnChg>
        <pc:cxnChg chg="mod">
          <ac:chgData name="Phillip Kaufman" userId="c001b2a046940d7c" providerId="LiveId" clId="{5CB25B10-5B1C-4017-B167-ED3104435743}" dt="2024-05-20T00:52:50.089" v="3746" actId="1035"/>
          <ac:cxnSpMkLst>
            <pc:docMk/>
            <pc:sldMk cId="1191637253" sldId="975"/>
            <ac:cxnSpMk id="525" creationId="{723B81A8-E652-FF3B-5C5B-A2C97239D009}"/>
          </ac:cxnSpMkLst>
        </pc:cxnChg>
        <pc:cxnChg chg="mod">
          <ac:chgData name="Phillip Kaufman" userId="c001b2a046940d7c" providerId="LiveId" clId="{5CB25B10-5B1C-4017-B167-ED3104435743}" dt="2024-05-20T00:44:39.122" v="3668" actId="165"/>
          <ac:cxnSpMkLst>
            <pc:docMk/>
            <pc:sldMk cId="1191637253" sldId="975"/>
            <ac:cxnSpMk id="526" creationId="{1691F1DD-F3B6-9E3F-8454-35331B651C00}"/>
          </ac:cxnSpMkLst>
        </pc:cxnChg>
        <pc:cxnChg chg="mod">
          <ac:chgData name="Phillip Kaufman" userId="c001b2a046940d7c" providerId="LiveId" clId="{5CB25B10-5B1C-4017-B167-ED3104435743}" dt="2024-05-20T00:44:39.122" v="3668" actId="165"/>
          <ac:cxnSpMkLst>
            <pc:docMk/>
            <pc:sldMk cId="1191637253" sldId="975"/>
            <ac:cxnSpMk id="527" creationId="{7F0D02FA-B18F-2125-1FAD-CD9BDBAA4605}"/>
          </ac:cxnSpMkLst>
        </pc:cxnChg>
        <pc:cxnChg chg="mod">
          <ac:chgData name="Phillip Kaufman" userId="c001b2a046940d7c" providerId="LiveId" clId="{5CB25B10-5B1C-4017-B167-ED3104435743}" dt="2024-05-20T00:44:39.122" v="3668" actId="165"/>
          <ac:cxnSpMkLst>
            <pc:docMk/>
            <pc:sldMk cId="1191637253" sldId="975"/>
            <ac:cxnSpMk id="528" creationId="{427FE690-3E30-1B4E-EE13-B8236A127D5E}"/>
          </ac:cxnSpMkLst>
        </pc:cxnChg>
        <pc:cxnChg chg="mod">
          <ac:chgData name="Phillip Kaufman" userId="c001b2a046940d7c" providerId="LiveId" clId="{5CB25B10-5B1C-4017-B167-ED3104435743}" dt="2024-05-20T00:44:39.122" v="3668" actId="165"/>
          <ac:cxnSpMkLst>
            <pc:docMk/>
            <pc:sldMk cId="1191637253" sldId="975"/>
            <ac:cxnSpMk id="529" creationId="{1034FC5C-9399-9C8F-D6A3-7B2C52F8D1B5}"/>
          </ac:cxnSpMkLst>
        </pc:cxnChg>
        <pc:cxnChg chg="mod">
          <ac:chgData name="Phillip Kaufman" userId="c001b2a046940d7c" providerId="LiveId" clId="{5CB25B10-5B1C-4017-B167-ED3104435743}" dt="2024-05-20T00:44:39.122" v="3668" actId="165"/>
          <ac:cxnSpMkLst>
            <pc:docMk/>
            <pc:sldMk cId="1191637253" sldId="975"/>
            <ac:cxnSpMk id="530" creationId="{363CDF8E-183C-4253-F702-541D896976C1}"/>
          </ac:cxnSpMkLst>
        </pc:cxnChg>
        <pc:cxnChg chg="mod">
          <ac:chgData name="Phillip Kaufman" userId="c001b2a046940d7c" providerId="LiveId" clId="{5CB25B10-5B1C-4017-B167-ED3104435743}" dt="2024-05-20T00:44:39.122" v="3668" actId="165"/>
          <ac:cxnSpMkLst>
            <pc:docMk/>
            <pc:sldMk cId="1191637253" sldId="975"/>
            <ac:cxnSpMk id="531" creationId="{286CCF7B-5BBF-8C03-62AC-955D4AEC6C7A}"/>
          </ac:cxnSpMkLst>
        </pc:cxnChg>
        <pc:cxnChg chg="mod">
          <ac:chgData name="Phillip Kaufman" userId="c001b2a046940d7c" providerId="LiveId" clId="{5CB25B10-5B1C-4017-B167-ED3104435743}" dt="2024-05-20T00:44:39.122" v="3668" actId="165"/>
          <ac:cxnSpMkLst>
            <pc:docMk/>
            <pc:sldMk cId="1191637253" sldId="975"/>
            <ac:cxnSpMk id="532" creationId="{89AE6F90-E5C0-0C21-849C-5DC7E07A3DD9}"/>
          </ac:cxnSpMkLst>
        </pc:cxnChg>
        <pc:cxnChg chg="mod">
          <ac:chgData name="Phillip Kaufman" userId="c001b2a046940d7c" providerId="LiveId" clId="{5CB25B10-5B1C-4017-B167-ED3104435743}" dt="2024-05-20T00:44:39.122" v="3668" actId="165"/>
          <ac:cxnSpMkLst>
            <pc:docMk/>
            <pc:sldMk cId="1191637253" sldId="975"/>
            <ac:cxnSpMk id="533" creationId="{2C0F3556-2203-08D3-1381-34F0695F87B6}"/>
          </ac:cxnSpMkLst>
        </pc:cxnChg>
        <pc:cxnChg chg="mod">
          <ac:chgData name="Phillip Kaufman" userId="c001b2a046940d7c" providerId="LiveId" clId="{5CB25B10-5B1C-4017-B167-ED3104435743}" dt="2024-05-20T00:44:39.122" v="3668" actId="165"/>
          <ac:cxnSpMkLst>
            <pc:docMk/>
            <pc:sldMk cId="1191637253" sldId="975"/>
            <ac:cxnSpMk id="534" creationId="{54F2F0D4-A7AC-51FA-8A15-06A8DA995606}"/>
          </ac:cxnSpMkLst>
        </pc:cxnChg>
        <pc:cxnChg chg="mod">
          <ac:chgData name="Phillip Kaufman" userId="c001b2a046940d7c" providerId="LiveId" clId="{5CB25B10-5B1C-4017-B167-ED3104435743}" dt="2024-05-20T00:44:39.122" v="3668" actId="165"/>
          <ac:cxnSpMkLst>
            <pc:docMk/>
            <pc:sldMk cId="1191637253" sldId="975"/>
            <ac:cxnSpMk id="535" creationId="{E2000CA0-B050-85AF-3143-CC9982152D9E}"/>
          </ac:cxnSpMkLst>
        </pc:cxnChg>
        <pc:cxnChg chg="mod">
          <ac:chgData name="Phillip Kaufman" userId="c001b2a046940d7c" providerId="LiveId" clId="{5CB25B10-5B1C-4017-B167-ED3104435743}" dt="2024-05-20T00:44:39.122" v="3668" actId="165"/>
          <ac:cxnSpMkLst>
            <pc:docMk/>
            <pc:sldMk cId="1191637253" sldId="975"/>
            <ac:cxnSpMk id="536" creationId="{AD86BA47-61C0-BAEB-E9C7-1C497F562321}"/>
          </ac:cxnSpMkLst>
        </pc:cxnChg>
        <pc:cxnChg chg="mod">
          <ac:chgData name="Phillip Kaufman" userId="c001b2a046940d7c" providerId="LiveId" clId="{5CB25B10-5B1C-4017-B167-ED3104435743}" dt="2024-05-20T00:44:39.122" v="3668" actId="165"/>
          <ac:cxnSpMkLst>
            <pc:docMk/>
            <pc:sldMk cId="1191637253" sldId="975"/>
            <ac:cxnSpMk id="537" creationId="{D5F09429-5A29-A94F-7B65-A8647663BD89}"/>
          </ac:cxnSpMkLst>
        </pc:cxnChg>
        <pc:cxnChg chg="mod">
          <ac:chgData name="Phillip Kaufman" userId="c001b2a046940d7c" providerId="LiveId" clId="{5CB25B10-5B1C-4017-B167-ED3104435743}" dt="2024-05-20T00:44:39.122" v="3668" actId="165"/>
          <ac:cxnSpMkLst>
            <pc:docMk/>
            <pc:sldMk cId="1191637253" sldId="975"/>
            <ac:cxnSpMk id="538" creationId="{A008B5DE-A540-B44A-D7D9-ECDE2083D9F0}"/>
          </ac:cxnSpMkLst>
        </pc:cxnChg>
        <pc:cxnChg chg="mod">
          <ac:chgData name="Phillip Kaufman" userId="c001b2a046940d7c" providerId="LiveId" clId="{5CB25B10-5B1C-4017-B167-ED3104435743}" dt="2024-05-20T00:44:39.122" v="3668" actId="165"/>
          <ac:cxnSpMkLst>
            <pc:docMk/>
            <pc:sldMk cId="1191637253" sldId="975"/>
            <ac:cxnSpMk id="539" creationId="{F438CFB2-9F85-D279-C85E-CEA052596204}"/>
          </ac:cxnSpMkLst>
        </pc:cxnChg>
        <pc:cxnChg chg="mod">
          <ac:chgData name="Phillip Kaufman" userId="c001b2a046940d7c" providerId="LiveId" clId="{5CB25B10-5B1C-4017-B167-ED3104435743}" dt="2024-05-20T00:44:39.122" v="3668" actId="165"/>
          <ac:cxnSpMkLst>
            <pc:docMk/>
            <pc:sldMk cId="1191637253" sldId="975"/>
            <ac:cxnSpMk id="540" creationId="{996514FE-F31B-4D3C-C221-D549927CE91D}"/>
          </ac:cxnSpMkLst>
        </pc:cxnChg>
        <pc:cxnChg chg="mod">
          <ac:chgData name="Phillip Kaufman" userId="c001b2a046940d7c" providerId="LiveId" clId="{5CB25B10-5B1C-4017-B167-ED3104435743}" dt="2024-05-20T00:44:39.122" v="3668" actId="165"/>
          <ac:cxnSpMkLst>
            <pc:docMk/>
            <pc:sldMk cId="1191637253" sldId="975"/>
            <ac:cxnSpMk id="541" creationId="{BB40C9A5-155B-A5E4-77AD-23BD0D5004C1}"/>
          </ac:cxnSpMkLst>
        </pc:cxnChg>
        <pc:cxnChg chg="mod">
          <ac:chgData name="Phillip Kaufman" userId="c001b2a046940d7c" providerId="LiveId" clId="{5CB25B10-5B1C-4017-B167-ED3104435743}" dt="2024-05-20T00:44:39.122" v="3668" actId="165"/>
          <ac:cxnSpMkLst>
            <pc:docMk/>
            <pc:sldMk cId="1191637253" sldId="975"/>
            <ac:cxnSpMk id="542" creationId="{3128BF66-AD1C-CE02-3D40-862567EC38D8}"/>
          </ac:cxnSpMkLst>
        </pc:cxnChg>
        <pc:cxnChg chg="mod">
          <ac:chgData name="Phillip Kaufman" userId="c001b2a046940d7c" providerId="LiveId" clId="{5CB25B10-5B1C-4017-B167-ED3104435743}" dt="2024-05-20T00:44:39.122" v="3668" actId="165"/>
          <ac:cxnSpMkLst>
            <pc:docMk/>
            <pc:sldMk cId="1191637253" sldId="975"/>
            <ac:cxnSpMk id="543" creationId="{BF3F0FC0-9628-53A3-AA1A-68EADD2CDAAB}"/>
          </ac:cxnSpMkLst>
        </pc:cxnChg>
        <pc:cxnChg chg="mod">
          <ac:chgData name="Phillip Kaufman" userId="c001b2a046940d7c" providerId="LiveId" clId="{5CB25B10-5B1C-4017-B167-ED3104435743}" dt="2024-05-20T00:44:39.122" v="3668" actId="165"/>
          <ac:cxnSpMkLst>
            <pc:docMk/>
            <pc:sldMk cId="1191637253" sldId="975"/>
            <ac:cxnSpMk id="544" creationId="{88C8D0ED-B8FF-7CD2-F791-38EA72A5FB4F}"/>
          </ac:cxnSpMkLst>
        </pc:cxnChg>
        <pc:cxnChg chg="mod">
          <ac:chgData name="Phillip Kaufman" userId="c001b2a046940d7c" providerId="LiveId" clId="{5CB25B10-5B1C-4017-B167-ED3104435743}" dt="2024-05-20T00:44:39.122" v="3668" actId="165"/>
          <ac:cxnSpMkLst>
            <pc:docMk/>
            <pc:sldMk cId="1191637253" sldId="975"/>
            <ac:cxnSpMk id="545" creationId="{623DEF43-29C7-55E3-CC3D-721B5736F50C}"/>
          </ac:cxnSpMkLst>
        </pc:cxnChg>
        <pc:cxnChg chg="mod">
          <ac:chgData name="Phillip Kaufman" userId="c001b2a046940d7c" providerId="LiveId" clId="{5CB25B10-5B1C-4017-B167-ED3104435743}" dt="2024-05-20T00:43:26.324" v="3648" actId="478"/>
          <ac:cxnSpMkLst>
            <pc:docMk/>
            <pc:sldMk cId="1191637253" sldId="975"/>
            <ac:cxnSpMk id="611" creationId="{BAEF4EFF-9855-800A-274C-187D0C75785F}"/>
          </ac:cxnSpMkLst>
        </pc:cxnChg>
        <pc:cxnChg chg="mod">
          <ac:chgData name="Phillip Kaufman" userId="c001b2a046940d7c" providerId="LiveId" clId="{5CB25B10-5B1C-4017-B167-ED3104435743}" dt="2024-05-20T00:43:26.324" v="3648" actId="478"/>
          <ac:cxnSpMkLst>
            <pc:docMk/>
            <pc:sldMk cId="1191637253" sldId="975"/>
            <ac:cxnSpMk id="612" creationId="{2169F094-5B54-ABD8-281C-00B16CCBE4DE}"/>
          </ac:cxnSpMkLst>
        </pc:cxnChg>
        <pc:cxnChg chg="mod">
          <ac:chgData name="Phillip Kaufman" userId="c001b2a046940d7c" providerId="LiveId" clId="{5CB25B10-5B1C-4017-B167-ED3104435743}" dt="2024-05-20T00:43:07.308" v="3641" actId="165"/>
          <ac:cxnSpMkLst>
            <pc:docMk/>
            <pc:sldMk cId="1191637253" sldId="975"/>
            <ac:cxnSpMk id="620" creationId="{2248ADDE-4576-B84B-A728-535BB8DE648A}"/>
          </ac:cxnSpMkLst>
        </pc:cxnChg>
        <pc:cxnChg chg="mod">
          <ac:chgData name="Phillip Kaufman" userId="c001b2a046940d7c" providerId="LiveId" clId="{5CB25B10-5B1C-4017-B167-ED3104435743}" dt="2024-05-20T00:43:07.308" v="3641" actId="165"/>
          <ac:cxnSpMkLst>
            <pc:docMk/>
            <pc:sldMk cId="1191637253" sldId="975"/>
            <ac:cxnSpMk id="621" creationId="{D2453BE3-7CA6-D2C7-9290-DB1D1E3474A2}"/>
          </ac:cxnSpMkLst>
        </pc:cxnChg>
        <pc:cxnChg chg="mod">
          <ac:chgData name="Phillip Kaufman" userId="c001b2a046940d7c" providerId="LiveId" clId="{5CB25B10-5B1C-4017-B167-ED3104435743}" dt="2024-05-20T00:44:39.122" v="3668" actId="165"/>
          <ac:cxnSpMkLst>
            <pc:docMk/>
            <pc:sldMk cId="1191637253" sldId="975"/>
            <ac:cxnSpMk id="623" creationId="{1E240D37-B366-0146-0A76-B1C8AB5632A4}"/>
          </ac:cxnSpMkLst>
        </pc:cxnChg>
        <pc:cxnChg chg="mod">
          <ac:chgData name="Phillip Kaufman" userId="c001b2a046940d7c" providerId="LiveId" clId="{5CB25B10-5B1C-4017-B167-ED3104435743}" dt="2024-05-20T00:44:39.122" v="3668" actId="165"/>
          <ac:cxnSpMkLst>
            <pc:docMk/>
            <pc:sldMk cId="1191637253" sldId="975"/>
            <ac:cxnSpMk id="624" creationId="{CC756737-6272-0FAA-0D1C-64720FA0CB9B}"/>
          </ac:cxnSpMkLst>
        </pc:cxnChg>
        <pc:cxnChg chg="mod">
          <ac:chgData name="Phillip Kaufman" userId="c001b2a046940d7c" providerId="LiveId" clId="{5CB25B10-5B1C-4017-B167-ED3104435743}" dt="2024-05-20T00:44:39.122" v="3668" actId="165"/>
          <ac:cxnSpMkLst>
            <pc:docMk/>
            <pc:sldMk cId="1191637253" sldId="975"/>
            <ac:cxnSpMk id="625" creationId="{4B5CCA70-6419-C7E1-6825-C00F82DB2FE2}"/>
          </ac:cxnSpMkLst>
        </pc:cxnChg>
        <pc:cxnChg chg="mod">
          <ac:chgData name="Phillip Kaufman" userId="c001b2a046940d7c" providerId="LiveId" clId="{5CB25B10-5B1C-4017-B167-ED3104435743}" dt="2024-05-20T00:44:39.122" v="3668" actId="165"/>
          <ac:cxnSpMkLst>
            <pc:docMk/>
            <pc:sldMk cId="1191637253" sldId="975"/>
            <ac:cxnSpMk id="626" creationId="{CE2C55FF-DB00-216D-3A9A-0B757060B945}"/>
          </ac:cxnSpMkLst>
        </pc:cxnChg>
        <pc:cxnChg chg="mod">
          <ac:chgData name="Phillip Kaufman" userId="c001b2a046940d7c" providerId="LiveId" clId="{5CB25B10-5B1C-4017-B167-ED3104435743}" dt="2024-05-20T00:44:39.122" v="3668" actId="165"/>
          <ac:cxnSpMkLst>
            <pc:docMk/>
            <pc:sldMk cId="1191637253" sldId="975"/>
            <ac:cxnSpMk id="627" creationId="{B06BF291-52E7-9F46-A035-5185DD7EB9D1}"/>
          </ac:cxnSpMkLst>
        </pc:cxnChg>
        <pc:cxnChg chg="mod">
          <ac:chgData name="Phillip Kaufman" userId="c001b2a046940d7c" providerId="LiveId" clId="{5CB25B10-5B1C-4017-B167-ED3104435743}" dt="2024-05-20T00:44:39.122" v="3668" actId="165"/>
          <ac:cxnSpMkLst>
            <pc:docMk/>
            <pc:sldMk cId="1191637253" sldId="975"/>
            <ac:cxnSpMk id="631" creationId="{A4B3666C-8DCC-455D-5C69-C825FB3AA622}"/>
          </ac:cxnSpMkLst>
        </pc:cxnChg>
        <pc:cxnChg chg="mod">
          <ac:chgData name="Phillip Kaufman" userId="c001b2a046940d7c" providerId="LiveId" clId="{5CB25B10-5B1C-4017-B167-ED3104435743}" dt="2024-05-20T00:44:39.122" v="3668" actId="165"/>
          <ac:cxnSpMkLst>
            <pc:docMk/>
            <pc:sldMk cId="1191637253" sldId="975"/>
            <ac:cxnSpMk id="633" creationId="{760204C9-76AA-DF6B-4CCE-C5CB3930B2E2}"/>
          </ac:cxnSpMkLst>
        </pc:cxnChg>
        <pc:cxnChg chg="mod">
          <ac:chgData name="Phillip Kaufman" userId="c001b2a046940d7c" providerId="LiveId" clId="{5CB25B10-5B1C-4017-B167-ED3104435743}" dt="2024-05-20T00:44:42.361" v="3669" actId="165"/>
          <ac:cxnSpMkLst>
            <pc:docMk/>
            <pc:sldMk cId="1191637253" sldId="975"/>
            <ac:cxnSpMk id="640" creationId="{FE5F92B0-222D-C861-180B-08578FD922B0}"/>
          </ac:cxnSpMkLst>
        </pc:cxnChg>
        <pc:cxnChg chg="mod">
          <ac:chgData name="Phillip Kaufman" userId="c001b2a046940d7c" providerId="LiveId" clId="{5CB25B10-5B1C-4017-B167-ED3104435743}" dt="2024-05-20T00:44:42.361" v="3669" actId="165"/>
          <ac:cxnSpMkLst>
            <pc:docMk/>
            <pc:sldMk cId="1191637253" sldId="975"/>
            <ac:cxnSpMk id="641" creationId="{9D3F9EDF-8D2E-024A-3F90-429805DB72E1}"/>
          </ac:cxnSpMkLst>
        </pc:cxnChg>
        <pc:cxnChg chg="mod">
          <ac:chgData name="Phillip Kaufman" userId="c001b2a046940d7c" providerId="LiveId" clId="{5CB25B10-5B1C-4017-B167-ED3104435743}" dt="2024-05-20T00:44:42.361" v="3669" actId="165"/>
          <ac:cxnSpMkLst>
            <pc:docMk/>
            <pc:sldMk cId="1191637253" sldId="975"/>
            <ac:cxnSpMk id="642" creationId="{E2A6B6A0-06C7-3A9B-7785-88B4A524F298}"/>
          </ac:cxnSpMkLst>
        </pc:cxnChg>
        <pc:cxnChg chg="mod">
          <ac:chgData name="Phillip Kaufman" userId="c001b2a046940d7c" providerId="LiveId" clId="{5CB25B10-5B1C-4017-B167-ED3104435743}" dt="2024-05-20T00:44:42.361" v="3669" actId="165"/>
          <ac:cxnSpMkLst>
            <pc:docMk/>
            <pc:sldMk cId="1191637253" sldId="975"/>
            <ac:cxnSpMk id="643" creationId="{468DDC32-D744-96F1-1313-6FC54C6CC91D}"/>
          </ac:cxnSpMkLst>
        </pc:cxnChg>
        <pc:cxnChg chg="mod">
          <ac:chgData name="Phillip Kaufman" userId="c001b2a046940d7c" providerId="LiveId" clId="{5CB25B10-5B1C-4017-B167-ED3104435743}" dt="2024-05-20T00:44:42.361" v="3669" actId="165"/>
          <ac:cxnSpMkLst>
            <pc:docMk/>
            <pc:sldMk cId="1191637253" sldId="975"/>
            <ac:cxnSpMk id="644" creationId="{A1B834EA-FBFA-30C0-F92A-E072F07784F8}"/>
          </ac:cxnSpMkLst>
        </pc:cxnChg>
        <pc:cxnChg chg="mod">
          <ac:chgData name="Phillip Kaufman" userId="c001b2a046940d7c" providerId="LiveId" clId="{5CB25B10-5B1C-4017-B167-ED3104435743}" dt="2024-05-20T00:44:42.361" v="3669" actId="165"/>
          <ac:cxnSpMkLst>
            <pc:docMk/>
            <pc:sldMk cId="1191637253" sldId="975"/>
            <ac:cxnSpMk id="645" creationId="{23E018F0-0A73-7935-D91D-12270A7351DD}"/>
          </ac:cxnSpMkLst>
        </pc:cxnChg>
        <pc:cxnChg chg="mod">
          <ac:chgData name="Phillip Kaufman" userId="c001b2a046940d7c" providerId="LiveId" clId="{5CB25B10-5B1C-4017-B167-ED3104435743}" dt="2024-05-20T00:44:42.361" v="3669" actId="165"/>
          <ac:cxnSpMkLst>
            <pc:docMk/>
            <pc:sldMk cId="1191637253" sldId="975"/>
            <ac:cxnSpMk id="646" creationId="{A4453FFC-4761-536A-96B0-E72072DCF026}"/>
          </ac:cxnSpMkLst>
        </pc:cxnChg>
        <pc:cxnChg chg="mod">
          <ac:chgData name="Phillip Kaufman" userId="c001b2a046940d7c" providerId="LiveId" clId="{5CB25B10-5B1C-4017-B167-ED3104435743}" dt="2024-05-20T00:44:42.361" v="3669" actId="165"/>
          <ac:cxnSpMkLst>
            <pc:docMk/>
            <pc:sldMk cId="1191637253" sldId="975"/>
            <ac:cxnSpMk id="647" creationId="{55B03659-CE13-7C89-4AD2-AE9939B7145F}"/>
          </ac:cxnSpMkLst>
        </pc:cxnChg>
        <pc:cxnChg chg="mod">
          <ac:chgData name="Phillip Kaufman" userId="c001b2a046940d7c" providerId="LiveId" clId="{5CB25B10-5B1C-4017-B167-ED3104435743}" dt="2024-05-20T00:44:42.361" v="3669" actId="165"/>
          <ac:cxnSpMkLst>
            <pc:docMk/>
            <pc:sldMk cId="1191637253" sldId="975"/>
            <ac:cxnSpMk id="648" creationId="{5E18131C-D231-85D7-2485-006FDEC5E3DE}"/>
          </ac:cxnSpMkLst>
        </pc:cxnChg>
        <pc:cxnChg chg="mod">
          <ac:chgData name="Phillip Kaufman" userId="c001b2a046940d7c" providerId="LiveId" clId="{5CB25B10-5B1C-4017-B167-ED3104435743}" dt="2024-05-20T00:44:42.361" v="3669" actId="165"/>
          <ac:cxnSpMkLst>
            <pc:docMk/>
            <pc:sldMk cId="1191637253" sldId="975"/>
            <ac:cxnSpMk id="649" creationId="{DDB0C146-F462-99E9-6DF2-B7966C051D6D}"/>
          </ac:cxnSpMkLst>
        </pc:cxnChg>
        <pc:cxnChg chg="mod">
          <ac:chgData name="Phillip Kaufman" userId="c001b2a046940d7c" providerId="LiveId" clId="{5CB25B10-5B1C-4017-B167-ED3104435743}" dt="2024-05-20T00:44:42.361" v="3669" actId="165"/>
          <ac:cxnSpMkLst>
            <pc:docMk/>
            <pc:sldMk cId="1191637253" sldId="975"/>
            <ac:cxnSpMk id="650" creationId="{95CAC35B-5D07-AD38-C1B5-5E12976682F4}"/>
          </ac:cxnSpMkLst>
        </pc:cxnChg>
        <pc:cxnChg chg="mod">
          <ac:chgData name="Phillip Kaufman" userId="c001b2a046940d7c" providerId="LiveId" clId="{5CB25B10-5B1C-4017-B167-ED3104435743}" dt="2024-05-20T00:44:42.361" v="3669" actId="165"/>
          <ac:cxnSpMkLst>
            <pc:docMk/>
            <pc:sldMk cId="1191637253" sldId="975"/>
            <ac:cxnSpMk id="651" creationId="{7B857A77-EDE6-E000-618A-73D34899C7F4}"/>
          </ac:cxnSpMkLst>
        </pc:cxnChg>
        <pc:cxnChg chg="mod">
          <ac:chgData name="Phillip Kaufman" userId="c001b2a046940d7c" providerId="LiveId" clId="{5CB25B10-5B1C-4017-B167-ED3104435743}" dt="2024-05-20T00:44:42.361" v="3669" actId="165"/>
          <ac:cxnSpMkLst>
            <pc:docMk/>
            <pc:sldMk cId="1191637253" sldId="975"/>
            <ac:cxnSpMk id="652" creationId="{26AFF7BF-6DB4-029D-B146-CCF2AD774FCB}"/>
          </ac:cxnSpMkLst>
        </pc:cxnChg>
        <pc:cxnChg chg="mod">
          <ac:chgData name="Phillip Kaufman" userId="c001b2a046940d7c" providerId="LiveId" clId="{5CB25B10-5B1C-4017-B167-ED3104435743}" dt="2024-05-20T00:44:42.361" v="3669" actId="165"/>
          <ac:cxnSpMkLst>
            <pc:docMk/>
            <pc:sldMk cId="1191637253" sldId="975"/>
            <ac:cxnSpMk id="653" creationId="{8E296F6D-CC04-E5DB-DB23-1E4197698A0E}"/>
          </ac:cxnSpMkLst>
        </pc:cxnChg>
        <pc:cxnChg chg="mod">
          <ac:chgData name="Phillip Kaufman" userId="c001b2a046940d7c" providerId="LiveId" clId="{5CB25B10-5B1C-4017-B167-ED3104435743}" dt="2024-05-20T00:44:42.361" v="3669" actId="165"/>
          <ac:cxnSpMkLst>
            <pc:docMk/>
            <pc:sldMk cId="1191637253" sldId="975"/>
            <ac:cxnSpMk id="654" creationId="{A05309F1-B0CF-6FBA-D707-D8CE6EDF2D2F}"/>
          </ac:cxnSpMkLst>
        </pc:cxnChg>
        <pc:cxnChg chg="mod">
          <ac:chgData name="Phillip Kaufman" userId="c001b2a046940d7c" providerId="LiveId" clId="{5CB25B10-5B1C-4017-B167-ED3104435743}" dt="2024-05-20T00:44:42.361" v="3669" actId="165"/>
          <ac:cxnSpMkLst>
            <pc:docMk/>
            <pc:sldMk cId="1191637253" sldId="975"/>
            <ac:cxnSpMk id="655" creationId="{0E747407-B0FB-971D-F64D-83B56B94B337}"/>
          </ac:cxnSpMkLst>
        </pc:cxnChg>
        <pc:cxnChg chg="mod">
          <ac:chgData name="Phillip Kaufman" userId="c001b2a046940d7c" providerId="LiveId" clId="{5CB25B10-5B1C-4017-B167-ED3104435743}" dt="2024-05-20T00:44:42.361" v="3669" actId="165"/>
          <ac:cxnSpMkLst>
            <pc:docMk/>
            <pc:sldMk cId="1191637253" sldId="975"/>
            <ac:cxnSpMk id="656" creationId="{08995E32-BB1F-C40F-A01C-1FD4BE6C655A}"/>
          </ac:cxnSpMkLst>
        </pc:cxnChg>
        <pc:cxnChg chg="mod">
          <ac:chgData name="Phillip Kaufman" userId="c001b2a046940d7c" providerId="LiveId" clId="{5CB25B10-5B1C-4017-B167-ED3104435743}" dt="2024-05-20T00:44:42.361" v="3669" actId="165"/>
          <ac:cxnSpMkLst>
            <pc:docMk/>
            <pc:sldMk cId="1191637253" sldId="975"/>
            <ac:cxnSpMk id="657" creationId="{7191713A-1B5D-9B46-DDA8-6A4B9F4A4C32}"/>
          </ac:cxnSpMkLst>
        </pc:cxnChg>
        <pc:cxnChg chg="mod">
          <ac:chgData name="Phillip Kaufman" userId="c001b2a046940d7c" providerId="LiveId" clId="{5CB25B10-5B1C-4017-B167-ED3104435743}" dt="2024-05-20T00:44:42.361" v="3669" actId="165"/>
          <ac:cxnSpMkLst>
            <pc:docMk/>
            <pc:sldMk cId="1191637253" sldId="975"/>
            <ac:cxnSpMk id="658" creationId="{1D781915-4B4F-522C-BF68-A6B767312171}"/>
          </ac:cxnSpMkLst>
        </pc:cxnChg>
        <pc:cxnChg chg="mod">
          <ac:chgData name="Phillip Kaufman" userId="c001b2a046940d7c" providerId="LiveId" clId="{5CB25B10-5B1C-4017-B167-ED3104435743}" dt="2024-05-20T00:44:42.361" v="3669" actId="165"/>
          <ac:cxnSpMkLst>
            <pc:docMk/>
            <pc:sldMk cId="1191637253" sldId="975"/>
            <ac:cxnSpMk id="659" creationId="{48066C33-017F-A9D7-1325-D95188375144}"/>
          </ac:cxnSpMkLst>
        </pc:cxnChg>
        <pc:cxnChg chg="mod">
          <ac:chgData name="Phillip Kaufman" userId="c001b2a046940d7c" providerId="LiveId" clId="{5CB25B10-5B1C-4017-B167-ED3104435743}" dt="2024-05-20T00:44:42.361" v="3669" actId="165"/>
          <ac:cxnSpMkLst>
            <pc:docMk/>
            <pc:sldMk cId="1191637253" sldId="975"/>
            <ac:cxnSpMk id="660" creationId="{F3CB6E71-15B7-95A0-DA08-B8F336647E1E}"/>
          </ac:cxnSpMkLst>
        </pc:cxnChg>
        <pc:cxnChg chg="mod">
          <ac:chgData name="Phillip Kaufman" userId="c001b2a046940d7c" providerId="LiveId" clId="{5CB25B10-5B1C-4017-B167-ED3104435743}" dt="2024-05-20T00:44:42.361" v="3669" actId="165"/>
          <ac:cxnSpMkLst>
            <pc:docMk/>
            <pc:sldMk cId="1191637253" sldId="975"/>
            <ac:cxnSpMk id="661" creationId="{8AD29CA5-DC53-E8F7-CFD6-CD1D63F1219F}"/>
          </ac:cxnSpMkLst>
        </pc:cxnChg>
        <pc:cxnChg chg="mod">
          <ac:chgData name="Phillip Kaufman" userId="c001b2a046940d7c" providerId="LiveId" clId="{5CB25B10-5B1C-4017-B167-ED3104435743}" dt="2024-05-20T00:44:42.361" v="3669" actId="165"/>
          <ac:cxnSpMkLst>
            <pc:docMk/>
            <pc:sldMk cId="1191637253" sldId="975"/>
            <ac:cxnSpMk id="662" creationId="{46DD12A7-F20E-E69B-D259-D78D2A197A57}"/>
          </ac:cxnSpMkLst>
        </pc:cxnChg>
        <pc:cxnChg chg="mod">
          <ac:chgData name="Phillip Kaufman" userId="c001b2a046940d7c" providerId="LiveId" clId="{5CB25B10-5B1C-4017-B167-ED3104435743}" dt="2024-05-20T00:44:42.361" v="3669" actId="165"/>
          <ac:cxnSpMkLst>
            <pc:docMk/>
            <pc:sldMk cId="1191637253" sldId="975"/>
            <ac:cxnSpMk id="663" creationId="{499FB965-F0E5-B0A9-CF26-F6D93175EBEA}"/>
          </ac:cxnSpMkLst>
        </pc:cxnChg>
        <pc:cxnChg chg="mod">
          <ac:chgData name="Phillip Kaufman" userId="c001b2a046940d7c" providerId="LiveId" clId="{5CB25B10-5B1C-4017-B167-ED3104435743}" dt="2024-05-20T00:44:42.361" v="3669" actId="165"/>
          <ac:cxnSpMkLst>
            <pc:docMk/>
            <pc:sldMk cId="1191637253" sldId="975"/>
            <ac:cxnSpMk id="664" creationId="{72CD6940-0088-3104-C0C7-9F209F191844}"/>
          </ac:cxnSpMkLst>
        </pc:cxnChg>
        <pc:cxnChg chg="mod">
          <ac:chgData name="Phillip Kaufman" userId="c001b2a046940d7c" providerId="LiveId" clId="{5CB25B10-5B1C-4017-B167-ED3104435743}" dt="2024-05-20T00:44:42.361" v="3669" actId="165"/>
          <ac:cxnSpMkLst>
            <pc:docMk/>
            <pc:sldMk cId="1191637253" sldId="975"/>
            <ac:cxnSpMk id="668" creationId="{0533E93C-EC91-4823-070C-3B84722A408B}"/>
          </ac:cxnSpMkLst>
        </pc:cxnChg>
        <pc:cxnChg chg="mod">
          <ac:chgData name="Phillip Kaufman" userId="c001b2a046940d7c" providerId="LiveId" clId="{5CB25B10-5B1C-4017-B167-ED3104435743}" dt="2024-05-20T00:44:42.361" v="3669" actId="165"/>
          <ac:cxnSpMkLst>
            <pc:docMk/>
            <pc:sldMk cId="1191637253" sldId="975"/>
            <ac:cxnSpMk id="669" creationId="{58FD1C1E-E12C-D3B5-47A1-8B8EB9AB0902}"/>
          </ac:cxnSpMkLst>
        </pc:cxnChg>
        <pc:cxnChg chg="mod">
          <ac:chgData name="Phillip Kaufman" userId="c001b2a046940d7c" providerId="LiveId" clId="{5CB25B10-5B1C-4017-B167-ED3104435743}" dt="2024-05-20T00:44:47.534" v="3671" actId="165"/>
          <ac:cxnSpMkLst>
            <pc:docMk/>
            <pc:sldMk cId="1191637253" sldId="975"/>
            <ac:cxnSpMk id="680" creationId="{AFE78651-BD09-BE6F-A67F-FA433029F88F}"/>
          </ac:cxnSpMkLst>
        </pc:cxnChg>
        <pc:cxnChg chg="mod">
          <ac:chgData name="Phillip Kaufman" userId="c001b2a046940d7c" providerId="LiveId" clId="{5CB25B10-5B1C-4017-B167-ED3104435743}" dt="2024-05-20T00:44:47.534" v="3671" actId="165"/>
          <ac:cxnSpMkLst>
            <pc:docMk/>
            <pc:sldMk cId="1191637253" sldId="975"/>
            <ac:cxnSpMk id="681" creationId="{5B6B6077-8C16-8DE7-7781-727FBF5EAEAE}"/>
          </ac:cxnSpMkLst>
        </pc:cxnChg>
        <pc:cxnChg chg="mod">
          <ac:chgData name="Phillip Kaufman" userId="c001b2a046940d7c" providerId="LiveId" clId="{5CB25B10-5B1C-4017-B167-ED3104435743}" dt="2024-05-20T00:44:47.534" v="3671" actId="165"/>
          <ac:cxnSpMkLst>
            <pc:docMk/>
            <pc:sldMk cId="1191637253" sldId="975"/>
            <ac:cxnSpMk id="686" creationId="{85BF0001-3075-4FE5-4CDC-AFAC6B88A076}"/>
          </ac:cxnSpMkLst>
        </pc:cxnChg>
        <pc:cxnChg chg="mod">
          <ac:chgData name="Phillip Kaufman" userId="c001b2a046940d7c" providerId="LiveId" clId="{5CB25B10-5B1C-4017-B167-ED3104435743}" dt="2024-05-20T00:44:47.534" v="3671" actId="165"/>
          <ac:cxnSpMkLst>
            <pc:docMk/>
            <pc:sldMk cId="1191637253" sldId="975"/>
            <ac:cxnSpMk id="687" creationId="{C960C529-70CC-786D-5D6E-3F3E851E138C}"/>
          </ac:cxnSpMkLst>
        </pc:cxnChg>
      </pc:sldChg>
      <pc:sldChg chg="addSp modSp new del mod">
        <pc:chgData name="Phillip Kaufman" userId="c001b2a046940d7c" providerId="LiveId" clId="{5CB25B10-5B1C-4017-B167-ED3104435743}" dt="2024-05-20T00:23:52.541" v="3397" actId="47"/>
        <pc:sldMkLst>
          <pc:docMk/>
          <pc:sldMk cId="3010317598" sldId="975"/>
        </pc:sldMkLst>
        <pc:spChg chg="mod">
          <ac:chgData name="Phillip Kaufman" userId="c001b2a046940d7c" providerId="LiveId" clId="{5CB25B10-5B1C-4017-B167-ED3104435743}" dt="2024-05-20T00:21:41.117" v="3362"/>
          <ac:spMkLst>
            <pc:docMk/>
            <pc:sldMk cId="3010317598" sldId="975"/>
            <ac:spMk id="358" creationId="{43623F15-9E09-91C1-F007-A9B3CFA926E3}"/>
          </ac:spMkLst>
        </pc:spChg>
        <pc:spChg chg="mod">
          <ac:chgData name="Phillip Kaufman" userId="c001b2a046940d7c" providerId="LiveId" clId="{5CB25B10-5B1C-4017-B167-ED3104435743}" dt="2024-05-20T00:21:41.117" v="3362"/>
          <ac:spMkLst>
            <pc:docMk/>
            <pc:sldMk cId="3010317598" sldId="975"/>
            <ac:spMk id="359" creationId="{1CACE9B9-F2A6-23CB-E2A5-97891BE6D282}"/>
          </ac:spMkLst>
        </pc:spChg>
        <pc:spChg chg="add mod">
          <ac:chgData name="Phillip Kaufman" userId="c001b2a046940d7c" providerId="LiveId" clId="{5CB25B10-5B1C-4017-B167-ED3104435743}" dt="2024-05-20T00:22:14.897" v="3380" actId="1076"/>
          <ac:spMkLst>
            <pc:docMk/>
            <pc:sldMk cId="3010317598" sldId="975"/>
            <ac:spMk id="364" creationId="{A2A490BF-26A9-E3EA-CF79-3B7561D1C16F}"/>
          </ac:spMkLst>
        </pc:spChg>
        <pc:spChg chg="mod">
          <ac:chgData name="Phillip Kaufman" userId="c001b2a046940d7c" providerId="LiveId" clId="{5CB25B10-5B1C-4017-B167-ED3104435743}" dt="2024-05-20T00:21:41.117" v="3362"/>
          <ac:spMkLst>
            <pc:docMk/>
            <pc:sldMk cId="3010317598" sldId="975"/>
            <ac:spMk id="582" creationId="{2BC9C81D-D13F-F132-3ADF-7EB592424925}"/>
          </ac:spMkLst>
        </pc:spChg>
        <pc:spChg chg="mod">
          <ac:chgData name="Phillip Kaufman" userId="c001b2a046940d7c" providerId="LiveId" clId="{5CB25B10-5B1C-4017-B167-ED3104435743}" dt="2024-05-20T00:21:41.117" v="3362"/>
          <ac:spMkLst>
            <pc:docMk/>
            <pc:sldMk cId="3010317598" sldId="975"/>
            <ac:spMk id="583" creationId="{7B95EFC9-CC99-40DD-BEFB-7C2A65112459}"/>
          </ac:spMkLst>
        </pc:spChg>
        <pc:spChg chg="mod">
          <ac:chgData name="Phillip Kaufman" userId="c001b2a046940d7c" providerId="LiveId" clId="{5CB25B10-5B1C-4017-B167-ED3104435743}" dt="2024-05-20T00:21:41.117" v="3362"/>
          <ac:spMkLst>
            <pc:docMk/>
            <pc:sldMk cId="3010317598" sldId="975"/>
            <ac:spMk id="589" creationId="{03F017E4-A31A-B270-0EB6-1855B0706686}"/>
          </ac:spMkLst>
        </pc:spChg>
        <pc:spChg chg="mod">
          <ac:chgData name="Phillip Kaufman" userId="c001b2a046940d7c" providerId="LiveId" clId="{5CB25B10-5B1C-4017-B167-ED3104435743}" dt="2024-05-20T00:21:41.117" v="3362"/>
          <ac:spMkLst>
            <pc:docMk/>
            <pc:sldMk cId="3010317598" sldId="975"/>
            <ac:spMk id="590" creationId="{029E5EE6-67CE-4C63-3527-63AAD98557BF}"/>
          </ac:spMkLst>
        </pc:spChg>
        <pc:spChg chg="mod">
          <ac:chgData name="Phillip Kaufman" userId="c001b2a046940d7c" providerId="LiveId" clId="{5CB25B10-5B1C-4017-B167-ED3104435743}" dt="2024-05-20T00:21:41.117" v="3362"/>
          <ac:spMkLst>
            <pc:docMk/>
            <pc:sldMk cId="3010317598" sldId="975"/>
            <ac:spMk id="591" creationId="{0FA40BD6-8180-C174-01B6-E7BE13054450}"/>
          </ac:spMkLst>
        </pc:spChg>
        <pc:spChg chg="mod">
          <ac:chgData name="Phillip Kaufman" userId="c001b2a046940d7c" providerId="LiveId" clId="{5CB25B10-5B1C-4017-B167-ED3104435743}" dt="2024-05-20T00:21:41.117" v="3362"/>
          <ac:spMkLst>
            <pc:docMk/>
            <pc:sldMk cId="3010317598" sldId="975"/>
            <ac:spMk id="592" creationId="{8E306516-6592-9EC8-561C-0B1575C53E59}"/>
          </ac:spMkLst>
        </pc:spChg>
        <pc:spChg chg="mod">
          <ac:chgData name="Phillip Kaufman" userId="c001b2a046940d7c" providerId="LiveId" clId="{5CB25B10-5B1C-4017-B167-ED3104435743}" dt="2024-05-20T00:21:41.117" v="3362"/>
          <ac:spMkLst>
            <pc:docMk/>
            <pc:sldMk cId="3010317598" sldId="975"/>
            <ac:spMk id="595" creationId="{7901E691-C371-567C-B5EB-D0FFEC8C8C1D}"/>
          </ac:spMkLst>
        </pc:spChg>
        <pc:spChg chg="mod">
          <ac:chgData name="Phillip Kaufman" userId="c001b2a046940d7c" providerId="LiveId" clId="{5CB25B10-5B1C-4017-B167-ED3104435743}" dt="2024-05-20T00:21:41.117" v="3362"/>
          <ac:spMkLst>
            <pc:docMk/>
            <pc:sldMk cId="3010317598" sldId="975"/>
            <ac:spMk id="597" creationId="{349D4024-A9BE-B29D-6B56-12B48DD36CDD}"/>
          </ac:spMkLst>
        </pc:spChg>
        <pc:spChg chg="mod">
          <ac:chgData name="Phillip Kaufman" userId="c001b2a046940d7c" providerId="LiveId" clId="{5CB25B10-5B1C-4017-B167-ED3104435743}" dt="2024-05-20T00:21:41.117" v="3362"/>
          <ac:spMkLst>
            <pc:docMk/>
            <pc:sldMk cId="3010317598" sldId="975"/>
            <ac:spMk id="598" creationId="{11A43429-5820-45F8-599A-E5A6D11108CD}"/>
          </ac:spMkLst>
        </pc:spChg>
        <pc:spChg chg="mod">
          <ac:chgData name="Phillip Kaufman" userId="c001b2a046940d7c" providerId="LiveId" clId="{5CB25B10-5B1C-4017-B167-ED3104435743}" dt="2024-05-20T00:21:41.117" v="3362"/>
          <ac:spMkLst>
            <pc:docMk/>
            <pc:sldMk cId="3010317598" sldId="975"/>
            <ac:spMk id="600" creationId="{925C70C8-6919-B2BB-4C80-C8C928F2F4A2}"/>
          </ac:spMkLst>
        </pc:spChg>
        <pc:spChg chg="mod">
          <ac:chgData name="Phillip Kaufman" userId="c001b2a046940d7c" providerId="LiveId" clId="{5CB25B10-5B1C-4017-B167-ED3104435743}" dt="2024-05-20T00:21:41.117" v="3362"/>
          <ac:spMkLst>
            <pc:docMk/>
            <pc:sldMk cId="3010317598" sldId="975"/>
            <ac:spMk id="601" creationId="{89B5FAF3-2C10-E399-67C3-FD1E98F52D19}"/>
          </ac:spMkLst>
        </pc:spChg>
        <pc:spChg chg="mod">
          <ac:chgData name="Phillip Kaufman" userId="c001b2a046940d7c" providerId="LiveId" clId="{5CB25B10-5B1C-4017-B167-ED3104435743}" dt="2024-05-20T00:21:41.117" v="3362"/>
          <ac:spMkLst>
            <pc:docMk/>
            <pc:sldMk cId="3010317598" sldId="975"/>
            <ac:spMk id="604" creationId="{396FC96A-C33B-D2A2-32B4-6EF325FC2F58}"/>
          </ac:spMkLst>
        </pc:spChg>
        <pc:spChg chg="mod">
          <ac:chgData name="Phillip Kaufman" userId="c001b2a046940d7c" providerId="LiveId" clId="{5CB25B10-5B1C-4017-B167-ED3104435743}" dt="2024-05-20T00:21:41.117" v="3362"/>
          <ac:spMkLst>
            <pc:docMk/>
            <pc:sldMk cId="3010317598" sldId="975"/>
            <ac:spMk id="607" creationId="{847B1CB9-7EAA-C8D5-E75A-273FD5817A6E}"/>
          </ac:spMkLst>
        </pc:spChg>
        <pc:spChg chg="mod">
          <ac:chgData name="Phillip Kaufman" userId="c001b2a046940d7c" providerId="LiveId" clId="{5CB25B10-5B1C-4017-B167-ED3104435743}" dt="2024-05-20T00:21:41.117" v="3362"/>
          <ac:spMkLst>
            <pc:docMk/>
            <pc:sldMk cId="3010317598" sldId="975"/>
            <ac:spMk id="608" creationId="{1DBB6AAB-718B-F3CC-FDB1-AD48C85F4038}"/>
          </ac:spMkLst>
        </pc:spChg>
        <pc:spChg chg="mod">
          <ac:chgData name="Phillip Kaufman" userId="c001b2a046940d7c" providerId="LiveId" clId="{5CB25B10-5B1C-4017-B167-ED3104435743}" dt="2024-05-20T00:21:41.117" v="3362"/>
          <ac:spMkLst>
            <pc:docMk/>
            <pc:sldMk cId="3010317598" sldId="975"/>
            <ac:spMk id="609" creationId="{F50C270B-6339-F212-4897-6E4CBF88789D}"/>
          </ac:spMkLst>
        </pc:spChg>
        <pc:spChg chg="mod">
          <ac:chgData name="Phillip Kaufman" userId="c001b2a046940d7c" providerId="LiveId" clId="{5CB25B10-5B1C-4017-B167-ED3104435743}" dt="2024-05-20T00:21:41.117" v="3362"/>
          <ac:spMkLst>
            <pc:docMk/>
            <pc:sldMk cId="3010317598" sldId="975"/>
            <ac:spMk id="610" creationId="{EBBEB0BB-3F7C-E229-EAEF-78B132DF4AC9}"/>
          </ac:spMkLst>
        </pc:spChg>
        <pc:spChg chg="mod">
          <ac:chgData name="Phillip Kaufman" userId="c001b2a046940d7c" providerId="LiveId" clId="{5CB25B10-5B1C-4017-B167-ED3104435743}" dt="2024-05-20T00:21:41.117" v="3362"/>
          <ac:spMkLst>
            <pc:docMk/>
            <pc:sldMk cId="3010317598" sldId="975"/>
            <ac:spMk id="613" creationId="{2A2EF72D-584A-F612-E3F5-551C5B6E60CF}"/>
          </ac:spMkLst>
        </pc:spChg>
        <pc:spChg chg="mod">
          <ac:chgData name="Phillip Kaufman" userId="c001b2a046940d7c" providerId="LiveId" clId="{5CB25B10-5B1C-4017-B167-ED3104435743}" dt="2024-05-20T00:21:41.117" v="3362"/>
          <ac:spMkLst>
            <pc:docMk/>
            <pc:sldMk cId="3010317598" sldId="975"/>
            <ac:spMk id="616" creationId="{D43A318F-1974-70F4-3946-10EA426C399D}"/>
          </ac:spMkLst>
        </pc:spChg>
        <pc:spChg chg="mod">
          <ac:chgData name="Phillip Kaufman" userId="c001b2a046940d7c" providerId="LiveId" clId="{5CB25B10-5B1C-4017-B167-ED3104435743}" dt="2024-05-20T00:21:41.117" v="3362"/>
          <ac:spMkLst>
            <pc:docMk/>
            <pc:sldMk cId="3010317598" sldId="975"/>
            <ac:spMk id="617" creationId="{B9EEE26D-CEAE-0015-705E-B21782F95546}"/>
          </ac:spMkLst>
        </pc:spChg>
        <pc:spChg chg="mod">
          <ac:chgData name="Phillip Kaufman" userId="c001b2a046940d7c" providerId="LiveId" clId="{5CB25B10-5B1C-4017-B167-ED3104435743}" dt="2024-05-20T00:21:41.117" v="3362"/>
          <ac:spMkLst>
            <pc:docMk/>
            <pc:sldMk cId="3010317598" sldId="975"/>
            <ac:spMk id="618" creationId="{5B0C64B5-DDEF-4A27-B2A7-FB758EF870D6}"/>
          </ac:spMkLst>
        </pc:spChg>
        <pc:spChg chg="mod">
          <ac:chgData name="Phillip Kaufman" userId="c001b2a046940d7c" providerId="LiveId" clId="{5CB25B10-5B1C-4017-B167-ED3104435743}" dt="2024-05-20T00:21:41.117" v="3362"/>
          <ac:spMkLst>
            <pc:docMk/>
            <pc:sldMk cId="3010317598" sldId="975"/>
            <ac:spMk id="619" creationId="{34FCD3A0-9AC5-92AD-3A81-9C563C7EC6D2}"/>
          </ac:spMkLst>
        </pc:spChg>
        <pc:spChg chg="mod">
          <ac:chgData name="Phillip Kaufman" userId="c001b2a046940d7c" providerId="LiveId" clId="{5CB25B10-5B1C-4017-B167-ED3104435743}" dt="2024-05-20T00:21:41.117" v="3362"/>
          <ac:spMkLst>
            <pc:docMk/>
            <pc:sldMk cId="3010317598" sldId="975"/>
            <ac:spMk id="622" creationId="{872FBEB3-B5C1-0684-22C7-9C950889A3AC}"/>
          </ac:spMkLst>
        </pc:spChg>
        <pc:grpChg chg="mod">
          <ac:chgData name="Phillip Kaufman" userId="c001b2a046940d7c" providerId="LiveId" clId="{5CB25B10-5B1C-4017-B167-ED3104435743}" dt="2024-05-20T00:21:41.117" v="3362"/>
          <ac:grpSpMkLst>
            <pc:docMk/>
            <pc:sldMk cId="3010317598" sldId="975"/>
            <ac:grpSpMk id="313" creationId="{A86430E6-7272-8941-AE35-F55968A5F140}"/>
          </ac:grpSpMkLst>
        </pc:grpChg>
        <pc:grpChg chg="mod">
          <ac:chgData name="Phillip Kaufman" userId="c001b2a046940d7c" providerId="LiveId" clId="{5CB25B10-5B1C-4017-B167-ED3104435743}" dt="2024-05-20T00:21:41.117" v="3362"/>
          <ac:grpSpMkLst>
            <pc:docMk/>
            <pc:sldMk cId="3010317598" sldId="975"/>
            <ac:grpSpMk id="323" creationId="{252B2DEA-451F-8847-4DE1-E5BDD716DB8F}"/>
          </ac:grpSpMkLst>
        </pc:grpChg>
        <pc:grpChg chg="mod">
          <ac:chgData name="Phillip Kaufman" userId="c001b2a046940d7c" providerId="LiveId" clId="{5CB25B10-5B1C-4017-B167-ED3104435743}" dt="2024-05-20T00:21:41.117" v="3362"/>
          <ac:grpSpMkLst>
            <pc:docMk/>
            <pc:sldMk cId="3010317598" sldId="975"/>
            <ac:grpSpMk id="324" creationId="{379C8ECA-0D5C-9472-60F1-74BA07D6A38C}"/>
          </ac:grpSpMkLst>
        </pc:grpChg>
        <pc:grpChg chg="mod">
          <ac:chgData name="Phillip Kaufman" userId="c001b2a046940d7c" providerId="LiveId" clId="{5CB25B10-5B1C-4017-B167-ED3104435743}" dt="2024-05-20T00:21:41.117" v="3362"/>
          <ac:grpSpMkLst>
            <pc:docMk/>
            <pc:sldMk cId="3010317598" sldId="975"/>
            <ac:grpSpMk id="325" creationId="{5E362D29-CCBB-E4C6-8DEA-8D56DD6A56E4}"/>
          </ac:grpSpMkLst>
        </pc:grpChg>
        <pc:grpChg chg="mod">
          <ac:chgData name="Phillip Kaufman" userId="c001b2a046940d7c" providerId="LiveId" clId="{5CB25B10-5B1C-4017-B167-ED3104435743}" dt="2024-05-20T00:21:41.117" v="3362"/>
          <ac:grpSpMkLst>
            <pc:docMk/>
            <pc:sldMk cId="3010317598" sldId="975"/>
            <ac:grpSpMk id="360" creationId="{0519A962-2CB5-55C4-977C-DE6C9D422D77}"/>
          </ac:grpSpMkLst>
        </pc:grpChg>
        <pc:grpChg chg="mod">
          <ac:chgData name="Phillip Kaufman" userId="c001b2a046940d7c" providerId="LiveId" clId="{5CB25B10-5B1C-4017-B167-ED3104435743}" dt="2024-05-20T00:21:41.117" v="3362"/>
          <ac:grpSpMkLst>
            <pc:docMk/>
            <pc:sldMk cId="3010317598" sldId="975"/>
            <ac:grpSpMk id="546" creationId="{56415B6D-CF28-BA2D-B1B1-A9B3B629DD07}"/>
          </ac:grpSpMkLst>
        </pc:grpChg>
        <pc:grpChg chg="mod">
          <ac:chgData name="Phillip Kaufman" userId="c001b2a046940d7c" providerId="LiveId" clId="{5CB25B10-5B1C-4017-B167-ED3104435743}" dt="2024-05-20T00:21:41.117" v="3362"/>
          <ac:grpSpMkLst>
            <pc:docMk/>
            <pc:sldMk cId="3010317598" sldId="975"/>
            <ac:grpSpMk id="547" creationId="{19B4ABDF-B4F8-4EEE-654D-053A281C8434}"/>
          </ac:grpSpMkLst>
        </pc:grpChg>
        <pc:grpChg chg="mod">
          <ac:chgData name="Phillip Kaufman" userId="c001b2a046940d7c" providerId="LiveId" clId="{5CB25B10-5B1C-4017-B167-ED3104435743}" dt="2024-05-20T00:21:41.117" v="3362"/>
          <ac:grpSpMkLst>
            <pc:docMk/>
            <pc:sldMk cId="3010317598" sldId="975"/>
            <ac:grpSpMk id="548" creationId="{E52EF21A-F4D7-A5B4-8501-B00C939B3399}"/>
          </ac:grpSpMkLst>
        </pc:grpChg>
        <pc:grpChg chg="mod">
          <ac:chgData name="Phillip Kaufman" userId="c001b2a046940d7c" providerId="LiveId" clId="{5CB25B10-5B1C-4017-B167-ED3104435743}" dt="2024-05-20T00:21:41.117" v="3362"/>
          <ac:grpSpMkLst>
            <pc:docMk/>
            <pc:sldMk cId="3010317598" sldId="975"/>
            <ac:grpSpMk id="549" creationId="{B25F13BD-E8EE-FB11-AE37-5438FDDCB1F3}"/>
          </ac:grpSpMkLst>
        </pc:grpChg>
        <pc:grpChg chg="mod">
          <ac:chgData name="Phillip Kaufman" userId="c001b2a046940d7c" providerId="LiveId" clId="{5CB25B10-5B1C-4017-B167-ED3104435743}" dt="2024-05-20T00:21:41.117" v="3362"/>
          <ac:grpSpMkLst>
            <pc:docMk/>
            <pc:sldMk cId="3010317598" sldId="975"/>
            <ac:grpSpMk id="584" creationId="{FA257817-0881-A353-80A9-F81F661E2687}"/>
          </ac:grpSpMkLst>
        </pc:grpChg>
        <pc:grpChg chg="mod">
          <ac:chgData name="Phillip Kaufman" userId="c001b2a046940d7c" providerId="LiveId" clId="{5CB25B10-5B1C-4017-B167-ED3104435743}" dt="2024-05-20T00:21:41.117" v="3362"/>
          <ac:grpSpMkLst>
            <pc:docMk/>
            <pc:sldMk cId="3010317598" sldId="975"/>
            <ac:grpSpMk id="587" creationId="{51CDC310-461A-7B6E-7B55-3743C96C9896}"/>
          </ac:grpSpMkLst>
        </pc:grpChg>
        <pc:grpChg chg="mod">
          <ac:chgData name="Phillip Kaufman" userId="c001b2a046940d7c" providerId="LiveId" clId="{5CB25B10-5B1C-4017-B167-ED3104435743}" dt="2024-05-20T00:21:41.117" v="3362"/>
          <ac:grpSpMkLst>
            <pc:docMk/>
            <pc:sldMk cId="3010317598" sldId="975"/>
            <ac:grpSpMk id="588" creationId="{2704B45B-717C-3C3C-F6CC-C45ACCCD53F3}"/>
          </ac:grpSpMkLst>
        </pc:grpChg>
        <pc:grpChg chg="mod">
          <ac:chgData name="Phillip Kaufman" userId="c001b2a046940d7c" providerId="LiveId" clId="{5CB25B10-5B1C-4017-B167-ED3104435743}" dt="2024-05-20T00:21:41.117" v="3362"/>
          <ac:grpSpMkLst>
            <pc:docMk/>
            <pc:sldMk cId="3010317598" sldId="975"/>
            <ac:grpSpMk id="596" creationId="{A082C0B4-C74A-9671-D6D9-F9D2FB2988DB}"/>
          </ac:grpSpMkLst>
        </pc:grpChg>
        <pc:grpChg chg="mod">
          <ac:chgData name="Phillip Kaufman" userId="c001b2a046940d7c" providerId="LiveId" clId="{5CB25B10-5B1C-4017-B167-ED3104435743}" dt="2024-05-20T00:21:41.117" v="3362"/>
          <ac:grpSpMkLst>
            <pc:docMk/>
            <pc:sldMk cId="3010317598" sldId="975"/>
            <ac:grpSpMk id="599" creationId="{A5708007-E3E4-43A3-614D-F60871DE356D}"/>
          </ac:grpSpMkLst>
        </pc:grpChg>
        <pc:grpChg chg="mod">
          <ac:chgData name="Phillip Kaufman" userId="c001b2a046940d7c" providerId="LiveId" clId="{5CB25B10-5B1C-4017-B167-ED3104435743}" dt="2024-05-20T00:21:41.117" v="3362"/>
          <ac:grpSpMkLst>
            <pc:docMk/>
            <pc:sldMk cId="3010317598" sldId="975"/>
            <ac:grpSpMk id="605" creationId="{BBC164EE-67EE-EB4D-EB38-AAA24C74603D}"/>
          </ac:grpSpMkLst>
        </pc:grpChg>
        <pc:grpChg chg="mod">
          <ac:chgData name="Phillip Kaufman" userId="c001b2a046940d7c" providerId="LiveId" clId="{5CB25B10-5B1C-4017-B167-ED3104435743}" dt="2024-05-20T00:21:41.117" v="3362"/>
          <ac:grpSpMkLst>
            <pc:docMk/>
            <pc:sldMk cId="3010317598" sldId="975"/>
            <ac:grpSpMk id="606" creationId="{4D051CFF-33A5-DAFE-963B-DB0169AADDCA}"/>
          </ac:grpSpMkLst>
        </pc:grpChg>
        <pc:grpChg chg="mod">
          <ac:chgData name="Phillip Kaufman" userId="c001b2a046940d7c" providerId="LiveId" clId="{5CB25B10-5B1C-4017-B167-ED3104435743}" dt="2024-05-20T00:21:41.117" v="3362"/>
          <ac:grpSpMkLst>
            <pc:docMk/>
            <pc:sldMk cId="3010317598" sldId="975"/>
            <ac:grpSpMk id="614" creationId="{0DF76247-1B90-26D5-D2AF-AD9EFD9F9C57}"/>
          </ac:grpSpMkLst>
        </pc:grpChg>
        <pc:grpChg chg="mod">
          <ac:chgData name="Phillip Kaufman" userId="c001b2a046940d7c" providerId="LiveId" clId="{5CB25B10-5B1C-4017-B167-ED3104435743}" dt="2024-05-20T00:21:41.117" v="3362"/>
          <ac:grpSpMkLst>
            <pc:docMk/>
            <pc:sldMk cId="3010317598" sldId="975"/>
            <ac:grpSpMk id="615" creationId="{25B2A80E-3182-48AB-DAE8-66FBDD7412FA}"/>
          </ac:grpSpMkLst>
        </pc:grpChg>
        <pc:grpChg chg="add mod">
          <ac:chgData name="Phillip Kaufman" userId="c001b2a046940d7c" providerId="LiveId" clId="{5CB25B10-5B1C-4017-B167-ED3104435743}" dt="2024-05-20T00:22:14.897" v="3380" actId="1076"/>
          <ac:grpSpMkLst>
            <pc:docMk/>
            <pc:sldMk cId="3010317598" sldId="975"/>
            <ac:grpSpMk id="632" creationId="{D0582AFF-C261-5DD1-A8EC-D45D2174A25F}"/>
          </ac:grpSpMkLst>
        </pc:grpChg>
        <pc:grpChg chg="add mod">
          <ac:chgData name="Phillip Kaufman" userId="c001b2a046940d7c" providerId="LiveId" clId="{5CB25B10-5B1C-4017-B167-ED3104435743}" dt="2024-05-20T00:22:14.897" v="3380" actId="1076"/>
          <ac:grpSpMkLst>
            <pc:docMk/>
            <pc:sldMk cId="3010317598" sldId="975"/>
            <ac:grpSpMk id="674" creationId="{775628A0-6683-E1F3-5AEE-6DE6D363ABC9}"/>
          </ac:grpSpMkLst>
        </pc:grpChg>
        <pc:cxnChg chg="mod">
          <ac:chgData name="Phillip Kaufman" userId="c001b2a046940d7c" providerId="LiveId" clId="{5CB25B10-5B1C-4017-B167-ED3104435743}" dt="2024-05-20T00:21:41.117" v="3362"/>
          <ac:cxnSpMkLst>
            <pc:docMk/>
            <pc:sldMk cId="3010317598" sldId="975"/>
            <ac:cxnSpMk id="326" creationId="{5D56B7C4-86E6-99DD-B861-B1AAACC62759}"/>
          </ac:cxnSpMkLst>
        </pc:cxnChg>
        <pc:cxnChg chg="mod">
          <ac:chgData name="Phillip Kaufman" userId="c001b2a046940d7c" providerId="LiveId" clId="{5CB25B10-5B1C-4017-B167-ED3104435743}" dt="2024-05-20T00:21:41.117" v="3362"/>
          <ac:cxnSpMkLst>
            <pc:docMk/>
            <pc:sldMk cId="3010317598" sldId="975"/>
            <ac:cxnSpMk id="327" creationId="{AB45B450-0789-C850-001B-2A9B6EFAC448}"/>
          </ac:cxnSpMkLst>
        </pc:cxnChg>
        <pc:cxnChg chg="mod">
          <ac:chgData name="Phillip Kaufman" userId="c001b2a046940d7c" providerId="LiveId" clId="{5CB25B10-5B1C-4017-B167-ED3104435743}" dt="2024-05-20T00:21:41.117" v="3362"/>
          <ac:cxnSpMkLst>
            <pc:docMk/>
            <pc:sldMk cId="3010317598" sldId="975"/>
            <ac:cxnSpMk id="328" creationId="{D3E68516-65D3-6467-6AF5-33F0FEE05FF0}"/>
          </ac:cxnSpMkLst>
        </pc:cxnChg>
        <pc:cxnChg chg="mod">
          <ac:chgData name="Phillip Kaufman" userId="c001b2a046940d7c" providerId="LiveId" clId="{5CB25B10-5B1C-4017-B167-ED3104435743}" dt="2024-05-20T00:21:41.117" v="3362"/>
          <ac:cxnSpMkLst>
            <pc:docMk/>
            <pc:sldMk cId="3010317598" sldId="975"/>
            <ac:cxnSpMk id="329" creationId="{C2DFA4A8-D0BC-7093-1FA1-7267208EC1E0}"/>
          </ac:cxnSpMkLst>
        </pc:cxnChg>
        <pc:cxnChg chg="mod">
          <ac:chgData name="Phillip Kaufman" userId="c001b2a046940d7c" providerId="LiveId" clId="{5CB25B10-5B1C-4017-B167-ED3104435743}" dt="2024-05-20T00:21:41.117" v="3362"/>
          <ac:cxnSpMkLst>
            <pc:docMk/>
            <pc:sldMk cId="3010317598" sldId="975"/>
            <ac:cxnSpMk id="330" creationId="{12ACD160-8214-904C-03DA-3FDB53A84A07}"/>
          </ac:cxnSpMkLst>
        </pc:cxnChg>
        <pc:cxnChg chg="mod">
          <ac:chgData name="Phillip Kaufman" userId="c001b2a046940d7c" providerId="LiveId" clId="{5CB25B10-5B1C-4017-B167-ED3104435743}" dt="2024-05-20T00:21:41.117" v="3362"/>
          <ac:cxnSpMkLst>
            <pc:docMk/>
            <pc:sldMk cId="3010317598" sldId="975"/>
            <ac:cxnSpMk id="331" creationId="{A2D1733D-9997-98E9-A6DC-F4995AAFAD72}"/>
          </ac:cxnSpMkLst>
        </pc:cxnChg>
        <pc:cxnChg chg="mod">
          <ac:chgData name="Phillip Kaufman" userId="c001b2a046940d7c" providerId="LiveId" clId="{5CB25B10-5B1C-4017-B167-ED3104435743}" dt="2024-05-20T00:21:41.117" v="3362"/>
          <ac:cxnSpMkLst>
            <pc:docMk/>
            <pc:sldMk cId="3010317598" sldId="975"/>
            <ac:cxnSpMk id="332" creationId="{D35C8177-2872-7F76-4621-885E74E74E82}"/>
          </ac:cxnSpMkLst>
        </pc:cxnChg>
        <pc:cxnChg chg="mod">
          <ac:chgData name="Phillip Kaufman" userId="c001b2a046940d7c" providerId="LiveId" clId="{5CB25B10-5B1C-4017-B167-ED3104435743}" dt="2024-05-20T00:21:41.117" v="3362"/>
          <ac:cxnSpMkLst>
            <pc:docMk/>
            <pc:sldMk cId="3010317598" sldId="975"/>
            <ac:cxnSpMk id="333" creationId="{F7FBF97A-0983-67F0-7936-AE26F5E27CFF}"/>
          </ac:cxnSpMkLst>
        </pc:cxnChg>
        <pc:cxnChg chg="mod">
          <ac:chgData name="Phillip Kaufman" userId="c001b2a046940d7c" providerId="LiveId" clId="{5CB25B10-5B1C-4017-B167-ED3104435743}" dt="2024-05-20T00:21:41.117" v="3362"/>
          <ac:cxnSpMkLst>
            <pc:docMk/>
            <pc:sldMk cId="3010317598" sldId="975"/>
            <ac:cxnSpMk id="334" creationId="{7B73CD14-CE19-5E62-12CC-C4949D605D05}"/>
          </ac:cxnSpMkLst>
        </pc:cxnChg>
        <pc:cxnChg chg="mod">
          <ac:chgData name="Phillip Kaufman" userId="c001b2a046940d7c" providerId="LiveId" clId="{5CB25B10-5B1C-4017-B167-ED3104435743}" dt="2024-05-20T00:21:41.117" v="3362"/>
          <ac:cxnSpMkLst>
            <pc:docMk/>
            <pc:sldMk cId="3010317598" sldId="975"/>
            <ac:cxnSpMk id="335" creationId="{5BBFF23A-FC3E-2C8B-4062-898312CA783F}"/>
          </ac:cxnSpMkLst>
        </pc:cxnChg>
        <pc:cxnChg chg="mod">
          <ac:chgData name="Phillip Kaufman" userId="c001b2a046940d7c" providerId="LiveId" clId="{5CB25B10-5B1C-4017-B167-ED3104435743}" dt="2024-05-20T00:21:41.117" v="3362"/>
          <ac:cxnSpMkLst>
            <pc:docMk/>
            <pc:sldMk cId="3010317598" sldId="975"/>
            <ac:cxnSpMk id="336" creationId="{386F2F0F-2F3A-1D9F-9821-E28EECCD4A90}"/>
          </ac:cxnSpMkLst>
        </pc:cxnChg>
        <pc:cxnChg chg="mod">
          <ac:chgData name="Phillip Kaufman" userId="c001b2a046940d7c" providerId="LiveId" clId="{5CB25B10-5B1C-4017-B167-ED3104435743}" dt="2024-05-20T00:21:41.117" v="3362"/>
          <ac:cxnSpMkLst>
            <pc:docMk/>
            <pc:sldMk cId="3010317598" sldId="975"/>
            <ac:cxnSpMk id="337" creationId="{01182158-411D-06EF-9B32-9C1A3D448D0B}"/>
          </ac:cxnSpMkLst>
        </pc:cxnChg>
        <pc:cxnChg chg="mod">
          <ac:chgData name="Phillip Kaufman" userId="c001b2a046940d7c" providerId="LiveId" clId="{5CB25B10-5B1C-4017-B167-ED3104435743}" dt="2024-05-20T00:21:41.117" v="3362"/>
          <ac:cxnSpMkLst>
            <pc:docMk/>
            <pc:sldMk cId="3010317598" sldId="975"/>
            <ac:cxnSpMk id="338" creationId="{F2AD10D0-0452-45B5-0124-E54E8C4495C1}"/>
          </ac:cxnSpMkLst>
        </pc:cxnChg>
        <pc:cxnChg chg="mod">
          <ac:chgData name="Phillip Kaufman" userId="c001b2a046940d7c" providerId="LiveId" clId="{5CB25B10-5B1C-4017-B167-ED3104435743}" dt="2024-05-20T00:21:41.117" v="3362"/>
          <ac:cxnSpMkLst>
            <pc:docMk/>
            <pc:sldMk cId="3010317598" sldId="975"/>
            <ac:cxnSpMk id="339" creationId="{7B5FA524-0D7D-C04B-C939-14F0EB4797F3}"/>
          </ac:cxnSpMkLst>
        </pc:cxnChg>
        <pc:cxnChg chg="mod">
          <ac:chgData name="Phillip Kaufman" userId="c001b2a046940d7c" providerId="LiveId" clId="{5CB25B10-5B1C-4017-B167-ED3104435743}" dt="2024-05-20T00:21:41.117" v="3362"/>
          <ac:cxnSpMkLst>
            <pc:docMk/>
            <pc:sldMk cId="3010317598" sldId="975"/>
            <ac:cxnSpMk id="340" creationId="{A266C915-0EB6-1AFD-BADC-7B47879F02B7}"/>
          </ac:cxnSpMkLst>
        </pc:cxnChg>
        <pc:cxnChg chg="mod">
          <ac:chgData name="Phillip Kaufman" userId="c001b2a046940d7c" providerId="LiveId" clId="{5CB25B10-5B1C-4017-B167-ED3104435743}" dt="2024-05-20T00:21:41.117" v="3362"/>
          <ac:cxnSpMkLst>
            <pc:docMk/>
            <pc:sldMk cId="3010317598" sldId="975"/>
            <ac:cxnSpMk id="341" creationId="{EFEC0AF1-7C14-401A-F5FA-B48AA265FFF9}"/>
          </ac:cxnSpMkLst>
        </pc:cxnChg>
        <pc:cxnChg chg="mod">
          <ac:chgData name="Phillip Kaufman" userId="c001b2a046940d7c" providerId="LiveId" clId="{5CB25B10-5B1C-4017-B167-ED3104435743}" dt="2024-05-20T00:21:41.117" v="3362"/>
          <ac:cxnSpMkLst>
            <pc:docMk/>
            <pc:sldMk cId="3010317598" sldId="975"/>
            <ac:cxnSpMk id="342" creationId="{0D96C057-2B1D-6494-80EE-AA0BE7B1AC35}"/>
          </ac:cxnSpMkLst>
        </pc:cxnChg>
        <pc:cxnChg chg="mod">
          <ac:chgData name="Phillip Kaufman" userId="c001b2a046940d7c" providerId="LiveId" clId="{5CB25B10-5B1C-4017-B167-ED3104435743}" dt="2024-05-20T00:21:41.117" v="3362"/>
          <ac:cxnSpMkLst>
            <pc:docMk/>
            <pc:sldMk cId="3010317598" sldId="975"/>
            <ac:cxnSpMk id="343" creationId="{76A22465-DB9C-A883-CC21-0930C3249440}"/>
          </ac:cxnSpMkLst>
        </pc:cxnChg>
        <pc:cxnChg chg="mod">
          <ac:chgData name="Phillip Kaufman" userId="c001b2a046940d7c" providerId="LiveId" clId="{5CB25B10-5B1C-4017-B167-ED3104435743}" dt="2024-05-20T00:21:41.117" v="3362"/>
          <ac:cxnSpMkLst>
            <pc:docMk/>
            <pc:sldMk cId="3010317598" sldId="975"/>
            <ac:cxnSpMk id="344" creationId="{A7ADA8AF-F677-3EED-21C0-3EFACDCFCA28}"/>
          </ac:cxnSpMkLst>
        </pc:cxnChg>
        <pc:cxnChg chg="mod">
          <ac:chgData name="Phillip Kaufman" userId="c001b2a046940d7c" providerId="LiveId" clId="{5CB25B10-5B1C-4017-B167-ED3104435743}" dt="2024-05-20T00:21:41.117" v="3362"/>
          <ac:cxnSpMkLst>
            <pc:docMk/>
            <pc:sldMk cId="3010317598" sldId="975"/>
            <ac:cxnSpMk id="345" creationId="{A18E1166-761E-1D19-1255-7EA571BB20A8}"/>
          </ac:cxnSpMkLst>
        </pc:cxnChg>
        <pc:cxnChg chg="mod">
          <ac:chgData name="Phillip Kaufman" userId="c001b2a046940d7c" providerId="LiveId" clId="{5CB25B10-5B1C-4017-B167-ED3104435743}" dt="2024-05-20T00:21:41.117" v="3362"/>
          <ac:cxnSpMkLst>
            <pc:docMk/>
            <pc:sldMk cId="3010317598" sldId="975"/>
            <ac:cxnSpMk id="346" creationId="{00FC75BF-DFE5-CAC8-31C7-C681C064ACAD}"/>
          </ac:cxnSpMkLst>
        </pc:cxnChg>
        <pc:cxnChg chg="mod">
          <ac:chgData name="Phillip Kaufman" userId="c001b2a046940d7c" providerId="LiveId" clId="{5CB25B10-5B1C-4017-B167-ED3104435743}" dt="2024-05-20T00:21:41.117" v="3362"/>
          <ac:cxnSpMkLst>
            <pc:docMk/>
            <pc:sldMk cId="3010317598" sldId="975"/>
            <ac:cxnSpMk id="347" creationId="{4D16C672-7D11-102B-A09D-0FF839455F6C}"/>
          </ac:cxnSpMkLst>
        </pc:cxnChg>
        <pc:cxnChg chg="mod">
          <ac:chgData name="Phillip Kaufman" userId="c001b2a046940d7c" providerId="LiveId" clId="{5CB25B10-5B1C-4017-B167-ED3104435743}" dt="2024-05-20T00:21:41.117" v="3362"/>
          <ac:cxnSpMkLst>
            <pc:docMk/>
            <pc:sldMk cId="3010317598" sldId="975"/>
            <ac:cxnSpMk id="348" creationId="{E4B0C728-CE41-8478-EEB7-A12C8EEE7D2B}"/>
          </ac:cxnSpMkLst>
        </pc:cxnChg>
        <pc:cxnChg chg="mod">
          <ac:chgData name="Phillip Kaufman" userId="c001b2a046940d7c" providerId="LiveId" clId="{5CB25B10-5B1C-4017-B167-ED3104435743}" dt="2024-05-20T00:21:41.117" v="3362"/>
          <ac:cxnSpMkLst>
            <pc:docMk/>
            <pc:sldMk cId="3010317598" sldId="975"/>
            <ac:cxnSpMk id="349" creationId="{1FC30368-B443-9053-AC23-34F0D71A0542}"/>
          </ac:cxnSpMkLst>
        </pc:cxnChg>
        <pc:cxnChg chg="mod">
          <ac:chgData name="Phillip Kaufman" userId="c001b2a046940d7c" providerId="LiveId" clId="{5CB25B10-5B1C-4017-B167-ED3104435743}" dt="2024-05-20T00:21:41.117" v="3362"/>
          <ac:cxnSpMkLst>
            <pc:docMk/>
            <pc:sldMk cId="3010317598" sldId="975"/>
            <ac:cxnSpMk id="350" creationId="{F20AD6E7-AECB-6CC2-5F63-B6383A93D7B4}"/>
          </ac:cxnSpMkLst>
        </pc:cxnChg>
        <pc:cxnChg chg="mod">
          <ac:chgData name="Phillip Kaufman" userId="c001b2a046940d7c" providerId="LiveId" clId="{5CB25B10-5B1C-4017-B167-ED3104435743}" dt="2024-05-20T00:21:41.117" v="3362"/>
          <ac:cxnSpMkLst>
            <pc:docMk/>
            <pc:sldMk cId="3010317598" sldId="975"/>
            <ac:cxnSpMk id="351" creationId="{FD87E5B1-187D-2BEB-7519-968111BA2B4C}"/>
          </ac:cxnSpMkLst>
        </pc:cxnChg>
        <pc:cxnChg chg="mod">
          <ac:chgData name="Phillip Kaufman" userId="c001b2a046940d7c" providerId="LiveId" clId="{5CB25B10-5B1C-4017-B167-ED3104435743}" dt="2024-05-20T00:21:41.117" v="3362"/>
          <ac:cxnSpMkLst>
            <pc:docMk/>
            <pc:sldMk cId="3010317598" sldId="975"/>
            <ac:cxnSpMk id="352" creationId="{27CB5921-DDC1-2995-5D07-8D4D563E8F5C}"/>
          </ac:cxnSpMkLst>
        </pc:cxnChg>
        <pc:cxnChg chg="mod">
          <ac:chgData name="Phillip Kaufman" userId="c001b2a046940d7c" providerId="LiveId" clId="{5CB25B10-5B1C-4017-B167-ED3104435743}" dt="2024-05-20T00:21:41.117" v="3362"/>
          <ac:cxnSpMkLst>
            <pc:docMk/>
            <pc:sldMk cId="3010317598" sldId="975"/>
            <ac:cxnSpMk id="353" creationId="{54A133D7-315C-B34E-F4A5-E05F36255EAA}"/>
          </ac:cxnSpMkLst>
        </pc:cxnChg>
        <pc:cxnChg chg="mod">
          <ac:chgData name="Phillip Kaufman" userId="c001b2a046940d7c" providerId="LiveId" clId="{5CB25B10-5B1C-4017-B167-ED3104435743}" dt="2024-05-20T00:21:41.117" v="3362"/>
          <ac:cxnSpMkLst>
            <pc:docMk/>
            <pc:sldMk cId="3010317598" sldId="975"/>
            <ac:cxnSpMk id="354" creationId="{80E737B2-37FF-DC45-A3FA-F1D0E48C0794}"/>
          </ac:cxnSpMkLst>
        </pc:cxnChg>
        <pc:cxnChg chg="mod">
          <ac:chgData name="Phillip Kaufman" userId="c001b2a046940d7c" providerId="LiveId" clId="{5CB25B10-5B1C-4017-B167-ED3104435743}" dt="2024-05-20T00:21:41.117" v="3362"/>
          <ac:cxnSpMkLst>
            <pc:docMk/>
            <pc:sldMk cId="3010317598" sldId="975"/>
            <ac:cxnSpMk id="355" creationId="{C36C3F08-2F63-D14E-070C-4592734A555F}"/>
          </ac:cxnSpMkLst>
        </pc:cxnChg>
        <pc:cxnChg chg="mod">
          <ac:chgData name="Phillip Kaufman" userId="c001b2a046940d7c" providerId="LiveId" clId="{5CB25B10-5B1C-4017-B167-ED3104435743}" dt="2024-05-20T00:21:41.117" v="3362"/>
          <ac:cxnSpMkLst>
            <pc:docMk/>
            <pc:sldMk cId="3010317598" sldId="975"/>
            <ac:cxnSpMk id="356" creationId="{96192880-FC4E-7447-9A85-275A3918E9A6}"/>
          </ac:cxnSpMkLst>
        </pc:cxnChg>
        <pc:cxnChg chg="mod">
          <ac:chgData name="Phillip Kaufman" userId="c001b2a046940d7c" providerId="LiveId" clId="{5CB25B10-5B1C-4017-B167-ED3104435743}" dt="2024-05-20T00:21:41.117" v="3362"/>
          <ac:cxnSpMkLst>
            <pc:docMk/>
            <pc:sldMk cId="3010317598" sldId="975"/>
            <ac:cxnSpMk id="357" creationId="{3EA95B82-7AC1-1429-1D9E-07DE7F0C8D36}"/>
          </ac:cxnSpMkLst>
        </pc:cxnChg>
        <pc:cxnChg chg="mod">
          <ac:chgData name="Phillip Kaufman" userId="c001b2a046940d7c" providerId="LiveId" clId="{5CB25B10-5B1C-4017-B167-ED3104435743}" dt="2024-05-20T00:21:41.117" v="3362"/>
          <ac:cxnSpMkLst>
            <pc:docMk/>
            <pc:sldMk cId="3010317598" sldId="975"/>
            <ac:cxnSpMk id="361" creationId="{5D200E86-2E81-4D2D-D01B-646916B23043}"/>
          </ac:cxnSpMkLst>
        </pc:cxnChg>
        <pc:cxnChg chg="mod">
          <ac:chgData name="Phillip Kaufman" userId="c001b2a046940d7c" providerId="LiveId" clId="{5CB25B10-5B1C-4017-B167-ED3104435743}" dt="2024-05-20T00:21:41.117" v="3362"/>
          <ac:cxnSpMkLst>
            <pc:docMk/>
            <pc:sldMk cId="3010317598" sldId="975"/>
            <ac:cxnSpMk id="362" creationId="{1BBDAB46-2F3C-F448-3B38-A048D1E0843B}"/>
          </ac:cxnSpMkLst>
        </pc:cxnChg>
        <pc:cxnChg chg="mod">
          <ac:chgData name="Phillip Kaufman" userId="c001b2a046940d7c" providerId="LiveId" clId="{5CB25B10-5B1C-4017-B167-ED3104435743}" dt="2024-05-20T00:21:41.117" v="3362"/>
          <ac:cxnSpMkLst>
            <pc:docMk/>
            <pc:sldMk cId="3010317598" sldId="975"/>
            <ac:cxnSpMk id="550" creationId="{D26AF5A5-B341-C6D5-D727-6C7C5A855451}"/>
          </ac:cxnSpMkLst>
        </pc:cxnChg>
        <pc:cxnChg chg="mod">
          <ac:chgData name="Phillip Kaufman" userId="c001b2a046940d7c" providerId="LiveId" clId="{5CB25B10-5B1C-4017-B167-ED3104435743}" dt="2024-05-20T00:21:41.117" v="3362"/>
          <ac:cxnSpMkLst>
            <pc:docMk/>
            <pc:sldMk cId="3010317598" sldId="975"/>
            <ac:cxnSpMk id="551" creationId="{8A72858B-CA9F-4BCC-2C4E-758F1876A085}"/>
          </ac:cxnSpMkLst>
        </pc:cxnChg>
        <pc:cxnChg chg="mod">
          <ac:chgData name="Phillip Kaufman" userId="c001b2a046940d7c" providerId="LiveId" clId="{5CB25B10-5B1C-4017-B167-ED3104435743}" dt="2024-05-20T00:21:41.117" v="3362"/>
          <ac:cxnSpMkLst>
            <pc:docMk/>
            <pc:sldMk cId="3010317598" sldId="975"/>
            <ac:cxnSpMk id="552" creationId="{32516947-4764-CDF3-6497-76869572AB39}"/>
          </ac:cxnSpMkLst>
        </pc:cxnChg>
        <pc:cxnChg chg="mod">
          <ac:chgData name="Phillip Kaufman" userId="c001b2a046940d7c" providerId="LiveId" clId="{5CB25B10-5B1C-4017-B167-ED3104435743}" dt="2024-05-20T00:21:41.117" v="3362"/>
          <ac:cxnSpMkLst>
            <pc:docMk/>
            <pc:sldMk cId="3010317598" sldId="975"/>
            <ac:cxnSpMk id="553" creationId="{92AAB59C-5863-EB90-F46A-4B9B655876F8}"/>
          </ac:cxnSpMkLst>
        </pc:cxnChg>
        <pc:cxnChg chg="mod">
          <ac:chgData name="Phillip Kaufman" userId="c001b2a046940d7c" providerId="LiveId" clId="{5CB25B10-5B1C-4017-B167-ED3104435743}" dt="2024-05-20T00:21:41.117" v="3362"/>
          <ac:cxnSpMkLst>
            <pc:docMk/>
            <pc:sldMk cId="3010317598" sldId="975"/>
            <ac:cxnSpMk id="554" creationId="{A7327E6C-0CEB-BB22-1FD8-1D217518F08B}"/>
          </ac:cxnSpMkLst>
        </pc:cxnChg>
        <pc:cxnChg chg="mod">
          <ac:chgData name="Phillip Kaufman" userId="c001b2a046940d7c" providerId="LiveId" clId="{5CB25B10-5B1C-4017-B167-ED3104435743}" dt="2024-05-20T00:21:41.117" v="3362"/>
          <ac:cxnSpMkLst>
            <pc:docMk/>
            <pc:sldMk cId="3010317598" sldId="975"/>
            <ac:cxnSpMk id="555" creationId="{84F502B5-8894-9764-A1BE-C62299C72F55}"/>
          </ac:cxnSpMkLst>
        </pc:cxnChg>
        <pc:cxnChg chg="mod">
          <ac:chgData name="Phillip Kaufman" userId="c001b2a046940d7c" providerId="LiveId" clId="{5CB25B10-5B1C-4017-B167-ED3104435743}" dt="2024-05-20T00:21:41.117" v="3362"/>
          <ac:cxnSpMkLst>
            <pc:docMk/>
            <pc:sldMk cId="3010317598" sldId="975"/>
            <ac:cxnSpMk id="556" creationId="{5CBCC2C4-E170-1FA6-D6DD-B15444D2C413}"/>
          </ac:cxnSpMkLst>
        </pc:cxnChg>
        <pc:cxnChg chg="mod">
          <ac:chgData name="Phillip Kaufman" userId="c001b2a046940d7c" providerId="LiveId" clId="{5CB25B10-5B1C-4017-B167-ED3104435743}" dt="2024-05-20T00:21:41.117" v="3362"/>
          <ac:cxnSpMkLst>
            <pc:docMk/>
            <pc:sldMk cId="3010317598" sldId="975"/>
            <ac:cxnSpMk id="557" creationId="{92DC4AFC-7117-6126-2F06-17634BF9F264}"/>
          </ac:cxnSpMkLst>
        </pc:cxnChg>
        <pc:cxnChg chg="mod">
          <ac:chgData name="Phillip Kaufman" userId="c001b2a046940d7c" providerId="LiveId" clId="{5CB25B10-5B1C-4017-B167-ED3104435743}" dt="2024-05-20T00:21:41.117" v="3362"/>
          <ac:cxnSpMkLst>
            <pc:docMk/>
            <pc:sldMk cId="3010317598" sldId="975"/>
            <ac:cxnSpMk id="558" creationId="{62FAA9E3-B594-6B35-2871-BA7BAE62498E}"/>
          </ac:cxnSpMkLst>
        </pc:cxnChg>
        <pc:cxnChg chg="mod">
          <ac:chgData name="Phillip Kaufman" userId="c001b2a046940d7c" providerId="LiveId" clId="{5CB25B10-5B1C-4017-B167-ED3104435743}" dt="2024-05-20T00:21:41.117" v="3362"/>
          <ac:cxnSpMkLst>
            <pc:docMk/>
            <pc:sldMk cId="3010317598" sldId="975"/>
            <ac:cxnSpMk id="559" creationId="{27DBFAB3-775A-B0FC-F41A-482C8FB17286}"/>
          </ac:cxnSpMkLst>
        </pc:cxnChg>
        <pc:cxnChg chg="mod">
          <ac:chgData name="Phillip Kaufman" userId="c001b2a046940d7c" providerId="LiveId" clId="{5CB25B10-5B1C-4017-B167-ED3104435743}" dt="2024-05-20T00:21:41.117" v="3362"/>
          <ac:cxnSpMkLst>
            <pc:docMk/>
            <pc:sldMk cId="3010317598" sldId="975"/>
            <ac:cxnSpMk id="560" creationId="{61131DB9-9927-AEFD-C5A9-B160A747C517}"/>
          </ac:cxnSpMkLst>
        </pc:cxnChg>
        <pc:cxnChg chg="mod">
          <ac:chgData name="Phillip Kaufman" userId="c001b2a046940d7c" providerId="LiveId" clId="{5CB25B10-5B1C-4017-B167-ED3104435743}" dt="2024-05-20T00:21:41.117" v="3362"/>
          <ac:cxnSpMkLst>
            <pc:docMk/>
            <pc:sldMk cId="3010317598" sldId="975"/>
            <ac:cxnSpMk id="561" creationId="{79EF42AB-A777-109B-60DC-9357DFDD5A98}"/>
          </ac:cxnSpMkLst>
        </pc:cxnChg>
        <pc:cxnChg chg="mod">
          <ac:chgData name="Phillip Kaufman" userId="c001b2a046940d7c" providerId="LiveId" clId="{5CB25B10-5B1C-4017-B167-ED3104435743}" dt="2024-05-20T00:21:41.117" v="3362"/>
          <ac:cxnSpMkLst>
            <pc:docMk/>
            <pc:sldMk cId="3010317598" sldId="975"/>
            <ac:cxnSpMk id="562" creationId="{8FDEBBFD-C24B-69D5-4B61-7CA19ADEAF63}"/>
          </ac:cxnSpMkLst>
        </pc:cxnChg>
        <pc:cxnChg chg="mod">
          <ac:chgData name="Phillip Kaufman" userId="c001b2a046940d7c" providerId="LiveId" clId="{5CB25B10-5B1C-4017-B167-ED3104435743}" dt="2024-05-20T00:21:41.117" v="3362"/>
          <ac:cxnSpMkLst>
            <pc:docMk/>
            <pc:sldMk cId="3010317598" sldId="975"/>
            <ac:cxnSpMk id="563" creationId="{27CA190E-85BB-FF49-AAC9-67019CBB4451}"/>
          </ac:cxnSpMkLst>
        </pc:cxnChg>
        <pc:cxnChg chg="mod">
          <ac:chgData name="Phillip Kaufman" userId="c001b2a046940d7c" providerId="LiveId" clId="{5CB25B10-5B1C-4017-B167-ED3104435743}" dt="2024-05-20T00:21:41.117" v="3362"/>
          <ac:cxnSpMkLst>
            <pc:docMk/>
            <pc:sldMk cId="3010317598" sldId="975"/>
            <ac:cxnSpMk id="564" creationId="{5C6234AC-89BA-A9FD-C69C-182606D39913}"/>
          </ac:cxnSpMkLst>
        </pc:cxnChg>
        <pc:cxnChg chg="mod">
          <ac:chgData name="Phillip Kaufman" userId="c001b2a046940d7c" providerId="LiveId" clId="{5CB25B10-5B1C-4017-B167-ED3104435743}" dt="2024-05-20T00:21:41.117" v="3362"/>
          <ac:cxnSpMkLst>
            <pc:docMk/>
            <pc:sldMk cId="3010317598" sldId="975"/>
            <ac:cxnSpMk id="565" creationId="{2A90A938-FAC3-B326-1026-B718B87F33E5}"/>
          </ac:cxnSpMkLst>
        </pc:cxnChg>
        <pc:cxnChg chg="mod">
          <ac:chgData name="Phillip Kaufman" userId="c001b2a046940d7c" providerId="LiveId" clId="{5CB25B10-5B1C-4017-B167-ED3104435743}" dt="2024-05-20T00:21:41.117" v="3362"/>
          <ac:cxnSpMkLst>
            <pc:docMk/>
            <pc:sldMk cId="3010317598" sldId="975"/>
            <ac:cxnSpMk id="566" creationId="{6BAF20DA-0DBF-D5CD-1A4E-993A395FC334}"/>
          </ac:cxnSpMkLst>
        </pc:cxnChg>
        <pc:cxnChg chg="mod">
          <ac:chgData name="Phillip Kaufman" userId="c001b2a046940d7c" providerId="LiveId" clId="{5CB25B10-5B1C-4017-B167-ED3104435743}" dt="2024-05-20T00:21:41.117" v="3362"/>
          <ac:cxnSpMkLst>
            <pc:docMk/>
            <pc:sldMk cId="3010317598" sldId="975"/>
            <ac:cxnSpMk id="567" creationId="{9734CECD-FB40-8B22-B918-BA9D8AB02272}"/>
          </ac:cxnSpMkLst>
        </pc:cxnChg>
        <pc:cxnChg chg="mod">
          <ac:chgData name="Phillip Kaufman" userId="c001b2a046940d7c" providerId="LiveId" clId="{5CB25B10-5B1C-4017-B167-ED3104435743}" dt="2024-05-20T00:21:41.117" v="3362"/>
          <ac:cxnSpMkLst>
            <pc:docMk/>
            <pc:sldMk cId="3010317598" sldId="975"/>
            <ac:cxnSpMk id="568" creationId="{E5EF2E96-DDE4-DEBC-0065-13456DEFFF7D}"/>
          </ac:cxnSpMkLst>
        </pc:cxnChg>
        <pc:cxnChg chg="mod">
          <ac:chgData name="Phillip Kaufman" userId="c001b2a046940d7c" providerId="LiveId" clId="{5CB25B10-5B1C-4017-B167-ED3104435743}" dt="2024-05-20T00:21:41.117" v="3362"/>
          <ac:cxnSpMkLst>
            <pc:docMk/>
            <pc:sldMk cId="3010317598" sldId="975"/>
            <ac:cxnSpMk id="569" creationId="{097C0613-8C66-D2FA-5EFA-1CF4AB7264F8}"/>
          </ac:cxnSpMkLst>
        </pc:cxnChg>
        <pc:cxnChg chg="mod">
          <ac:chgData name="Phillip Kaufman" userId="c001b2a046940d7c" providerId="LiveId" clId="{5CB25B10-5B1C-4017-B167-ED3104435743}" dt="2024-05-20T00:21:41.117" v="3362"/>
          <ac:cxnSpMkLst>
            <pc:docMk/>
            <pc:sldMk cId="3010317598" sldId="975"/>
            <ac:cxnSpMk id="570" creationId="{7DB6108A-E113-264B-1BB8-6C2B45410562}"/>
          </ac:cxnSpMkLst>
        </pc:cxnChg>
        <pc:cxnChg chg="mod">
          <ac:chgData name="Phillip Kaufman" userId="c001b2a046940d7c" providerId="LiveId" clId="{5CB25B10-5B1C-4017-B167-ED3104435743}" dt="2024-05-20T00:21:41.117" v="3362"/>
          <ac:cxnSpMkLst>
            <pc:docMk/>
            <pc:sldMk cId="3010317598" sldId="975"/>
            <ac:cxnSpMk id="571" creationId="{5F0089A8-8484-C013-7FE8-D1963E7FBE48}"/>
          </ac:cxnSpMkLst>
        </pc:cxnChg>
        <pc:cxnChg chg="mod">
          <ac:chgData name="Phillip Kaufman" userId="c001b2a046940d7c" providerId="LiveId" clId="{5CB25B10-5B1C-4017-B167-ED3104435743}" dt="2024-05-20T00:21:41.117" v="3362"/>
          <ac:cxnSpMkLst>
            <pc:docMk/>
            <pc:sldMk cId="3010317598" sldId="975"/>
            <ac:cxnSpMk id="572" creationId="{7A1CD435-4DDF-0D16-B0C1-ABF6815AA190}"/>
          </ac:cxnSpMkLst>
        </pc:cxnChg>
        <pc:cxnChg chg="mod">
          <ac:chgData name="Phillip Kaufman" userId="c001b2a046940d7c" providerId="LiveId" clId="{5CB25B10-5B1C-4017-B167-ED3104435743}" dt="2024-05-20T00:21:41.117" v="3362"/>
          <ac:cxnSpMkLst>
            <pc:docMk/>
            <pc:sldMk cId="3010317598" sldId="975"/>
            <ac:cxnSpMk id="573" creationId="{AEA563B3-9416-8C38-DC94-298F9E1CA9A5}"/>
          </ac:cxnSpMkLst>
        </pc:cxnChg>
        <pc:cxnChg chg="mod">
          <ac:chgData name="Phillip Kaufman" userId="c001b2a046940d7c" providerId="LiveId" clId="{5CB25B10-5B1C-4017-B167-ED3104435743}" dt="2024-05-20T00:21:41.117" v="3362"/>
          <ac:cxnSpMkLst>
            <pc:docMk/>
            <pc:sldMk cId="3010317598" sldId="975"/>
            <ac:cxnSpMk id="574" creationId="{A27AD655-9CED-8E41-B1D7-B4F09F2C92F3}"/>
          </ac:cxnSpMkLst>
        </pc:cxnChg>
        <pc:cxnChg chg="mod">
          <ac:chgData name="Phillip Kaufman" userId="c001b2a046940d7c" providerId="LiveId" clId="{5CB25B10-5B1C-4017-B167-ED3104435743}" dt="2024-05-20T00:21:41.117" v="3362"/>
          <ac:cxnSpMkLst>
            <pc:docMk/>
            <pc:sldMk cId="3010317598" sldId="975"/>
            <ac:cxnSpMk id="575" creationId="{2B95C742-43EF-55CD-E579-90284E60B3F5}"/>
          </ac:cxnSpMkLst>
        </pc:cxnChg>
        <pc:cxnChg chg="mod">
          <ac:chgData name="Phillip Kaufman" userId="c001b2a046940d7c" providerId="LiveId" clId="{5CB25B10-5B1C-4017-B167-ED3104435743}" dt="2024-05-20T00:21:41.117" v="3362"/>
          <ac:cxnSpMkLst>
            <pc:docMk/>
            <pc:sldMk cId="3010317598" sldId="975"/>
            <ac:cxnSpMk id="576" creationId="{C585771B-0E4F-F8F3-4159-532B14DB86D6}"/>
          </ac:cxnSpMkLst>
        </pc:cxnChg>
        <pc:cxnChg chg="mod">
          <ac:chgData name="Phillip Kaufman" userId="c001b2a046940d7c" providerId="LiveId" clId="{5CB25B10-5B1C-4017-B167-ED3104435743}" dt="2024-05-20T00:21:41.117" v="3362"/>
          <ac:cxnSpMkLst>
            <pc:docMk/>
            <pc:sldMk cId="3010317598" sldId="975"/>
            <ac:cxnSpMk id="577" creationId="{50A39C5B-55F1-FA7B-1EA4-05C72878D71C}"/>
          </ac:cxnSpMkLst>
        </pc:cxnChg>
        <pc:cxnChg chg="mod">
          <ac:chgData name="Phillip Kaufman" userId="c001b2a046940d7c" providerId="LiveId" clId="{5CB25B10-5B1C-4017-B167-ED3104435743}" dt="2024-05-20T00:21:41.117" v="3362"/>
          <ac:cxnSpMkLst>
            <pc:docMk/>
            <pc:sldMk cId="3010317598" sldId="975"/>
            <ac:cxnSpMk id="578" creationId="{1F5A72F1-667A-04B4-5014-D17D52C57A19}"/>
          </ac:cxnSpMkLst>
        </pc:cxnChg>
        <pc:cxnChg chg="mod">
          <ac:chgData name="Phillip Kaufman" userId="c001b2a046940d7c" providerId="LiveId" clId="{5CB25B10-5B1C-4017-B167-ED3104435743}" dt="2024-05-20T00:21:41.117" v="3362"/>
          <ac:cxnSpMkLst>
            <pc:docMk/>
            <pc:sldMk cId="3010317598" sldId="975"/>
            <ac:cxnSpMk id="579" creationId="{D9E600BC-1BE0-9613-99EB-66E693EB6CB8}"/>
          </ac:cxnSpMkLst>
        </pc:cxnChg>
        <pc:cxnChg chg="mod">
          <ac:chgData name="Phillip Kaufman" userId="c001b2a046940d7c" providerId="LiveId" clId="{5CB25B10-5B1C-4017-B167-ED3104435743}" dt="2024-05-20T00:21:41.117" v="3362"/>
          <ac:cxnSpMkLst>
            <pc:docMk/>
            <pc:sldMk cId="3010317598" sldId="975"/>
            <ac:cxnSpMk id="580" creationId="{25A9576E-C19B-E664-0EE2-B388340B02BB}"/>
          </ac:cxnSpMkLst>
        </pc:cxnChg>
        <pc:cxnChg chg="mod">
          <ac:chgData name="Phillip Kaufman" userId="c001b2a046940d7c" providerId="LiveId" clId="{5CB25B10-5B1C-4017-B167-ED3104435743}" dt="2024-05-20T00:21:41.117" v="3362"/>
          <ac:cxnSpMkLst>
            <pc:docMk/>
            <pc:sldMk cId="3010317598" sldId="975"/>
            <ac:cxnSpMk id="581" creationId="{09FA9C4F-4CFF-7871-F4A1-7FA41AA358B0}"/>
          </ac:cxnSpMkLst>
        </pc:cxnChg>
        <pc:cxnChg chg="mod">
          <ac:chgData name="Phillip Kaufman" userId="c001b2a046940d7c" providerId="LiveId" clId="{5CB25B10-5B1C-4017-B167-ED3104435743}" dt="2024-05-20T00:21:41.117" v="3362"/>
          <ac:cxnSpMkLst>
            <pc:docMk/>
            <pc:sldMk cId="3010317598" sldId="975"/>
            <ac:cxnSpMk id="585" creationId="{E69EB396-A9B0-864E-2926-C37095BFC6E7}"/>
          </ac:cxnSpMkLst>
        </pc:cxnChg>
        <pc:cxnChg chg="mod">
          <ac:chgData name="Phillip Kaufman" userId="c001b2a046940d7c" providerId="LiveId" clId="{5CB25B10-5B1C-4017-B167-ED3104435743}" dt="2024-05-20T00:21:41.117" v="3362"/>
          <ac:cxnSpMkLst>
            <pc:docMk/>
            <pc:sldMk cId="3010317598" sldId="975"/>
            <ac:cxnSpMk id="586" creationId="{C83A6EE2-AF04-A4D9-2FF2-5C8E24419E76}"/>
          </ac:cxnSpMkLst>
        </pc:cxnChg>
        <pc:cxnChg chg="mod">
          <ac:chgData name="Phillip Kaufman" userId="c001b2a046940d7c" providerId="LiveId" clId="{5CB25B10-5B1C-4017-B167-ED3104435743}" dt="2024-05-20T00:21:41.117" v="3362"/>
          <ac:cxnSpMkLst>
            <pc:docMk/>
            <pc:sldMk cId="3010317598" sldId="975"/>
            <ac:cxnSpMk id="593" creationId="{3ED8B13A-97E0-231E-74D3-3C9004716E78}"/>
          </ac:cxnSpMkLst>
        </pc:cxnChg>
        <pc:cxnChg chg="mod">
          <ac:chgData name="Phillip Kaufman" userId="c001b2a046940d7c" providerId="LiveId" clId="{5CB25B10-5B1C-4017-B167-ED3104435743}" dt="2024-05-20T00:21:41.117" v="3362"/>
          <ac:cxnSpMkLst>
            <pc:docMk/>
            <pc:sldMk cId="3010317598" sldId="975"/>
            <ac:cxnSpMk id="594" creationId="{B41E890E-E938-450B-E8D4-CEB1DD332D98}"/>
          </ac:cxnSpMkLst>
        </pc:cxnChg>
        <pc:cxnChg chg="mod">
          <ac:chgData name="Phillip Kaufman" userId="c001b2a046940d7c" providerId="LiveId" clId="{5CB25B10-5B1C-4017-B167-ED3104435743}" dt="2024-05-20T00:21:41.117" v="3362"/>
          <ac:cxnSpMkLst>
            <pc:docMk/>
            <pc:sldMk cId="3010317598" sldId="975"/>
            <ac:cxnSpMk id="602" creationId="{7ED8D333-8628-40EE-FFD8-CCACB63EDA0A}"/>
          </ac:cxnSpMkLst>
        </pc:cxnChg>
        <pc:cxnChg chg="mod">
          <ac:chgData name="Phillip Kaufman" userId="c001b2a046940d7c" providerId="LiveId" clId="{5CB25B10-5B1C-4017-B167-ED3104435743}" dt="2024-05-20T00:21:41.117" v="3362"/>
          <ac:cxnSpMkLst>
            <pc:docMk/>
            <pc:sldMk cId="3010317598" sldId="975"/>
            <ac:cxnSpMk id="603" creationId="{01590271-C103-7E4A-4202-96C15E23AA92}"/>
          </ac:cxnSpMkLst>
        </pc:cxnChg>
        <pc:cxnChg chg="mod">
          <ac:chgData name="Phillip Kaufman" userId="c001b2a046940d7c" providerId="LiveId" clId="{5CB25B10-5B1C-4017-B167-ED3104435743}" dt="2024-05-20T00:21:41.117" v="3362"/>
          <ac:cxnSpMkLst>
            <pc:docMk/>
            <pc:sldMk cId="3010317598" sldId="975"/>
            <ac:cxnSpMk id="611" creationId="{BAEF4EFF-9855-800A-274C-187D0C75785F}"/>
          </ac:cxnSpMkLst>
        </pc:cxnChg>
        <pc:cxnChg chg="mod">
          <ac:chgData name="Phillip Kaufman" userId="c001b2a046940d7c" providerId="LiveId" clId="{5CB25B10-5B1C-4017-B167-ED3104435743}" dt="2024-05-20T00:21:41.117" v="3362"/>
          <ac:cxnSpMkLst>
            <pc:docMk/>
            <pc:sldMk cId="3010317598" sldId="975"/>
            <ac:cxnSpMk id="612" creationId="{2169F094-5B54-ABD8-281C-00B16CCBE4DE}"/>
          </ac:cxnSpMkLst>
        </pc:cxnChg>
        <pc:cxnChg chg="mod">
          <ac:chgData name="Phillip Kaufman" userId="c001b2a046940d7c" providerId="LiveId" clId="{5CB25B10-5B1C-4017-B167-ED3104435743}" dt="2024-05-20T00:21:41.117" v="3362"/>
          <ac:cxnSpMkLst>
            <pc:docMk/>
            <pc:sldMk cId="3010317598" sldId="975"/>
            <ac:cxnSpMk id="620" creationId="{2248ADDE-4576-B84B-A728-535BB8DE648A}"/>
          </ac:cxnSpMkLst>
        </pc:cxnChg>
        <pc:cxnChg chg="mod">
          <ac:chgData name="Phillip Kaufman" userId="c001b2a046940d7c" providerId="LiveId" clId="{5CB25B10-5B1C-4017-B167-ED3104435743}" dt="2024-05-20T00:21:41.117" v="3362"/>
          <ac:cxnSpMkLst>
            <pc:docMk/>
            <pc:sldMk cId="3010317598" sldId="975"/>
            <ac:cxnSpMk id="621" creationId="{D2453BE3-7CA6-D2C7-9290-DB1D1E3474A2}"/>
          </ac:cxnSpMkLst>
        </pc:cxnChg>
      </pc:sldChg>
      <pc:sldChg chg="addSp delSp modSp add mod">
        <pc:chgData name="Phillip Kaufman" userId="c001b2a046940d7c" providerId="LiveId" clId="{5CB25B10-5B1C-4017-B167-ED3104435743}" dt="2024-05-27T06:34:33.670" v="8108" actId="1076"/>
        <pc:sldMkLst>
          <pc:docMk/>
          <pc:sldMk cId="2154024183" sldId="976"/>
        </pc:sldMkLst>
        <pc:spChg chg="add del mod">
          <ac:chgData name="Phillip Kaufman" userId="c001b2a046940d7c" providerId="LiveId" clId="{5CB25B10-5B1C-4017-B167-ED3104435743}" dt="2024-05-26T06:20:31.525" v="7030" actId="478"/>
          <ac:spMkLst>
            <pc:docMk/>
            <pc:sldMk cId="2154024183" sldId="976"/>
            <ac:spMk id="4" creationId="{F4EFF4D5-E33E-605C-34B9-D86436ED6A7E}"/>
          </ac:spMkLst>
        </pc:spChg>
        <pc:spChg chg="mod">
          <ac:chgData name="Phillip Kaufman" userId="c001b2a046940d7c" providerId="LiveId" clId="{5CB25B10-5B1C-4017-B167-ED3104435743}" dt="2024-05-25T00:29:49.535" v="6178" actId="255"/>
          <ac:spMkLst>
            <pc:docMk/>
            <pc:sldMk cId="2154024183" sldId="976"/>
            <ac:spMk id="6" creationId="{6F5B0DBD-3706-00DD-D0EA-33D936D2EDBF}"/>
          </ac:spMkLst>
        </pc:spChg>
        <pc:spChg chg="mod">
          <ac:chgData name="Phillip Kaufman" userId="c001b2a046940d7c" providerId="LiveId" clId="{5CB25B10-5B1C-4017-B167-ED3104435743}" dt="2024-05-25T00:29:49.535" v="6178" actId="255"/>
          <ac:spMkLst>
            <pc:docMk/>
            <pc:sldMk cId="2154024183" sldId="976"/>
            <ac:spMk id="7" creationId="{9614602E-7F81-51C7-5145-F62B252914AE}"/>
          </ac:spMkLst>
        </pc:spChg>
        <pc:spChg chg="mod">
          <ac:chgData name="Phillip Kaufman" userId="c001b2a046940d7c" providerId="LiveId" clId="{5CB25B10-5B1C-4017-B167-ED3104435743}" dt="2024-05-25T00:29:49.535" v="6178" actId="255"/>
          <ac:spMkLst>
            <pc:docMk/>
            <pc:sldMk cId="2154024183" sldId="976"/>
            <ac:spMk id="8" creationId="{71C8AC4F-1705-0AB5-712F-5AC935D820D7}"/>
          </ac:spMkLst>
        </pc:spChg>
        <pc:spChg chg="mod">
          <ac:chgData name="Phillip Kaufman" userId="c001b2a046940d7c" providerId="LiveId" clId="{5CB25B10-5B1C-4017-B167-ED3104435743}" dt="2024-05-25T00:29:49.535" v="6178" actId="255"/>
          <ac:spMkLst>
            <pc:docMk/>
            <pc:sldMk cId="2154024183" sldId="976"/>
            <ac:spMk id="9" creationId="{E9A93D7A-9357-F0C7-0EC4-8992641A9DA0}"/>
          </ac:spMkLst>
        </pc:spChg>
        <pc:spChg chg="mod">
          <ac:chgData name="Phillip Kaufman" userId="c001b2a046940d7c" providerId="LiveId" clId="{5CB25B10-5B1C-4017-B167-ED3104435743}" dt="2024-05-25T00:29:49.535" v="6178" actId="255"/>
          <ac:spMkLst>
            <pc:docMk/>
            <pc:sldMk cId="2154024183" sldId="976"/>
            <ac:spMk id="12" creationId="{E9EFCBEA-2D76-96AB-2B4D-E751ED6F6E1C}"/>
          </ac:spMkLst>
        </pc:spChg>
        <pc:spChg chg="add mod">
          <ac:chgData name="Phillip Kaufman" userId="c001b2a046940d7c" providerId="LiveId" clId="{5CB25B10-5B1C-4017-B167-ED3104435743}" dt="2024-05-25T00:31:39.353" v="6205" actId="571"/>
          <ac:spMkLst>
            <pc:docMk/>
            <pc:sldMk cId="2154024183" sldId="976"/>
            <ac:spMk id="13" creationId="{7E828C1C-1036-94F7-40DC-6357F3C76C43}"/>
          </ac:spMkLst>
        </pc:spChg>
        <pc:spChg chg="add mod">
          <ac:chgData name="Phillip Kaufman" userId="c001b2a046940d7c" providerId="LiveId" clId="{5CB25B10-5B1C-4017-B167-ED3104435743}" dt="2024-05-25T00:31:39.353" v="6205" actId="571"/>
          <ac:spMkLst>
            <pc:docMk/>
            <pc:sldMk cId="2154024183" sldId="976"/>
            <ac:spMk id="14" creationId="{214CE2D2-79C6-E7F6-7F93-24858B9ADD2B}"/>
          </ac:spMkLst>
        </pc:spChg>
        <pc:spChg chg="add mod">
          <ac:chgData name="Phillip Kaufman" userId="c001b2a046940d7c" providerId="LiveId" clId="{5CB25B10-5B1C-4017-B167-ED3104435743}" dt="2024-05-25T00:31:39.353" v="6205" actId="571"/>
          <ac:spMkLst>
            <pc:docMk/>
            <pc:sldMk cId="2154024183" sldId="976"/>
            <ac:spMk id="15" creationId="{415E85E8-6115-E8D4-318E-09D08685CBB5}"/>
          </ac:spMkLst>
        </pc:spChg>
        <pc:spChg chg="add mod">
          <ac:chgData name="Phillip Kaufman" userId="c001b2a046940d7c" providerId="LiveId" clId="{5CB25B10-5B1C-4017-B167-ED3104435743}" dt="2024-05-25T00:31:41.941" v="6207" actId="571"/>
          <ac:spMkLst>
            <pc:docMk/>
            <pc:sldMk cId="2154024183" sldId="976"/>
            <ac:spMk id="16" creationId="{7DAF9294-8D97-E929-133F-14CA47482E0E}"/>
          </ac:spMkLst>
        </pc:spChg>
        <pc:spChg chg="add mod">
          <ac:chgData name="Phillip Kaufman" userId="c001b2a046940d7c" providerId="LiveId" clId="{5CB25B10-5B1C-4017-B167-ED3104435743}" dt="2024-05-26T06:37:59.300" v="7161" actId="164"/>
          <ac:spMkLst>
            <pc:docMk/>
            <pc:sldMk cId="2154024183" sldId="976"/>
            <ac:spMk id="16" creationId="{9BAA51D1-D327-CCE7-8733-C26F2216468D}"/>
          </ac:spMkLst>
        </pc:spChg>
        <pc:spChg chg="mod">
          <ac:chgData name="Phillip Kaufman" userId="c001b2a046940d7c" providerId="LiveId" clId="{5CB25B10-5B1C-4017-B167-ED3104435743}" dt="2024-05-25T00:29:49.535" v="6178" actId="255"/>
          <ac:spMkLst>
            <pc:docMk/>
            <pc:sldMk cId="2154024183" sldId="976"/>
            <ac:spMk id="18" creationId="{4A7FC100-E90A-B10F-7113-EB46FAD0DD3C}"/>
          </ac:spMkLst>
        </pc:spChg>
        <pc:spChg chg="mod">
          <ac:chgData name="Phillip Kaufman" userId="c001b2a046940d7c" providerId="LiveId" clId="{5CB25B10-5B1C-4017-B167-ED3104435743}" dt="2024-05-25T00:29:49.535" v="6178" actId="255"/>
          <ac:spMkLst>
            <pc:docMk/>
            <pc:sldMk cId="2154024183" sldId="976"/>
            <ac:spMk id="19" creationId="{0CF59267-91CE-2ABD-6169-4F0258AA0817}"/>
          </ac:spMkLst>
        </pc:spChg>
        <pc:spChg chg="mod">
          <ac:chgData name="Phillip Kaufman" userId="c001b2a046940d7c" providerId="LiveId" clId="{5CB25B10-5B1C-4017-B167-ED3104435743}" dt="2024-05-25T00:29:49.535" v="6178" actId="255"/>
          <ac:spMkLst>
            <pc:docMk/>
            <pc:sldMk cId="2154024183" sldId="976"/>
            <ac:spMk id="21" creationId="{AA52BF73-2B3F-4BDF-A0E4-98A953F5781D}"/>
          </ac:spMkLst>
        </pc:spChg>
        <pc:spChg chg="mod">
          <ac:chgData name="Phillip Kaufman" userId="c001b2a046940d7c" providerId="LiveId" clId="{5CB25B10-5B1C-4017-B167-ED3104435743}" dt="2024-05-25T00:29:49.535" v="6178" actId="255"/>
          <ac:spMkLst>
            <pc:docMk/>
            <pc:sldMk cId="2154024183" sldId="976"/>
            <ac:spMk id="22" creationId="{641C77B4-5349-8A03-CCB7-19CF28B70036}"/>
          </ac:spMkLst>
        </pc:spChg>
        <pc:spChg chg="mod">
          <ac:chgData name="Phillip Kaufman" userId="c001b2a046940d7c" providerId="LiveId" clId="{5CB25B10-5B1C-4017-B167-ED3104435743}" dt="2024-05-25T00:29:49.535" v="6178" actId="255"/>
          <ac:spMkLst>
            <pc:docMk/>
            <pc:sldMk cId="2154024183" sldId="976"/>
            <ac:spMk id="25" creationId="{09400600-9E8A-C946-7E3B-47314583F4E2}"/>
          </ac:spMkLst>
        </pc:spChg>
        <pc:spChg chg="add mod">
          <ac:chgData name="Phillip Kaufman" userId="c001b2a046940d7c" providerId="LiveId" clId="{5CB25B10-5B1C-4017-B167-ED3104435743}" dt="2024-05-25T00:31:41.941" v="6207" actId="571"/>
          <ac:spMkLst>
            <pc:docMk/>
            <pc:sldMk cId="2154024183" sldId="976"/>
            <ac:spMk id="26" creationId="{04547C5D-C7A0-15D6-E5EA-8A9C1F7B8902}"/>
          </ac:spMkLst>
        </pc:spChg>
        <pc:spChg chg="mod">
          <ac:chgData name="Phillip Kaufman" userId="c001b2a046940d7c" providerId="LiveId" clId="{5CB25B10-5B1C-4017-B167-ED3104435743}" dt="2024-05-21T04:21:12.558" v="5246"/>
          <ac:spMkLst>
            <pc:docMk/>
            <pc:sldMk cId="2154024183" sldId="976"/>
            <ac:spMk id="27" creationId="{8BD745ED-834C-4560-F07D-787BB88F37B0}"/>
          </ac:spMkLst>
        </pc:spChg>
        <pc:spChg chg="add mod">
          <ac:chgData name="Phillip Kaufman" userId="c001b2a046940d7c" providerId="LiveId" clId="{5CB25B10-5B1C-4017-B167-ED3104435743}" dt="2024-05-25T00:31:41.941" v="6207" actId="571"/>
          <ac:spMkLst>
            <pc:docMk/>
            <pc:sldMk cId="2154024183" sldId="976"/>
            <ac:spMk id="27" creationId="{F869C4B6-46FA-BAC1-D487-5A24008B1DB4}"/>
          </ac:spMkLst>
        </pc:spChg>
        <pc:spChg chg="mod">
          <ac:chgData name="Phillip Kaufman" userId="c001b2a046940d7c" providerId="LiveId" clId="{5CB25B10-5B1C-4017-B167-ED3104435743}" dt="2024-05-21T04:21:12.558" v="5246"/>
          <ac:spMkLst>
            <pc:docMk/>
            <pc:sldMk cId="2154024183" sldId="976"/>
            <ac:spMk id="28" creationId="{7CD32ED0-C1F2-D02D-F104-906C0FFCC299}"/>
          </ac:spMkLst>
        </pc:spChg>
        <pc:spChg chg="mod">
          <ac:chgData name="Phillip Kaufman" userId="c001b2a046940d7c" providerId="LiveId" clId="{5CB25B10-5B1C-4017-B167-ED3104435743}" dt="2024-05-21T04:21:12.558" v="5246"/>
          <ac:spMkLst>
            <pc:docMk/>
            <pc:sldMk cId="2154024183" sldId="976"/>
            <ac:spMk id="29" creationId="{107E012E-55E8-6B7E-891D-C236C95996B2}"/>
          </ac:spMkLst>
        </pc:spChg>
        <pc:spChg chg="mod">
          <ac:chgData name="Phillip Kaufman" userId="c001b2a046940d7c" providerId="LiveId" clId="{5CB25B10-5B1C-4017-B167-ED3104435743}" dt="2024-05-21T04:21:12.558" v="5246"/>
          <ac:spMkLst>
            <pc:docMk/>
            <pc:sldMk cId="2154024183" sldId="976"/>
            <ac:spMk id="30" creationId="{E8BAFAF7-0CF4-B339-CD7E-F0E8849719C1}"/>
          </ac:spMkLst>
        </pc:spChg>
        <pc:spChg chg="mod">
          <ac:chgData name="Phillip Kaufman" userId="c001b2a046940d7c" providerId="LiveId" clId="{5CB25B10-5B1C-4017-B167-ED3104435743}" dt="2024-05-21T04:21:12.558" v="5246"/>
          <ac:spMkLst>
            <pc:docMk/>
            <pc:sldMk cId="2154024183" sldId="976"/>
            <ac:spMk id="33" creationId="{69B6F350-2023-DB8F-A25B-7F4432881FCD}"/>
          </ac:spMkLst>
        </pc:spChg>
        <pc:spChg chg="mod">
          <ac:chgData name="Phillip Kaufman" userId="c001b2a046940d7c" providerId="LiveId" clId="{5CB25B10-5B1C-4017-B167-ED3104435743}" dt="2024-05-20T00:56:13.563" v="3788"/>
          <ac:spMkLst>
            <pc:docMk/>
            <pc:sldMk cId="2154024183" sldId="976"/>
            <ac:spMk id="42" creationId="{3B05C899-FFA4-0EBA-537C-58561664C1CB}"/>
          </ac:spMkLst>
        </pc:spChg>
        <pc:spChg chg="mod">
          <ac:chgData name="Phillip Kaufman" userId="c001b2a046940d7c" providerId="LiveId" clId="{5CB25B10-5B1C-4017-B167-ED3104435743}" dt="2024-05-20T00:56:13.563" v="3788"/>
          <ac:spMkLst>
            <pc:docMk/>
            <pc:sldMk cId="2154024183" sldId="976"/>
            <ac:spMk id="43" creationId="{0EECF962-256A-D61B-8A0F-E6B16ADE2347}"/>
          </ac:spMkLst>
        </pc:spChg>
        <pc:spChg chg="mod">
          <ac:chgData name="Phillip Kaufman" userId="c001b2a046940d7c" providerId="LiveId" clId="{5CB25B10-5B1C-4017-B167-ED3104435743}" dt="2024-05-25T00:43:38.620" v="6541"/>
          <ac:spMkLst>
            <pc:docMk/>
            <pc:sldMk cId="2154024183" sldId="976"/>
            <ac:spMk id="53" creationId="{548D8413-4504-CE5F-6683-059CFFFE5C7F}"/>
          </ac:spMkLst>
        </pc:spChg>
        <pc:spChg chg="mod">
          <ac:chgData name="Phillip Kaufman" userId="c001b2a046940d7c" providerId="LiveId" clId="{5CB25B10-5B1C-4017-B167-ED3104435743}" dt="2024-05-25T00:43:38.620" v="6541"/>
          <ac:spMkLst>
            <pc:docMk/>
            <pc:sldMk cId="2154024183" sldId="976"/>
            <ac:spMk id="56" creationId="{7BB0AD74-0A73-EB1D-68A6-F5DD6F48CE7B}"/>
          </ac:spMkLst>
        </pc:spChg>
        <pc:spChg chg="mod">
          <ac:chgData name="Phillip Kaufman" userId="c001b2a046940d7c" providerId="LiveId" clId="{5CB25B10-5B1C-4017-B167-ED3104435743}" dt="2024-05-25T00:43:44.750" v="6542"/>
          <ac:spMkLst>
            <pc:docMk/>
            <pc:sldMk cId="2154024183" sldId="976"/>
            <ac:spMk id="58" creationId="{5320E8CE-195F-FCA6-71C7-190A8275B211}"/>
          </ac:spMkLst>
        </pc:spChg>
        <pc:spChg chg="mod">
          <ac:chgData name="Phillip Kaufman" userId="c001b2a046940d7c" providerId="LiveId" clId="{5CB25B10-5B1C-4017-B167-ED3104435743}" dt="2024-05-25T00:43:44.750" v="6542"/>
          <ac:spMkLst>
            <pc:docMk/>
            <pc:sldMk cId="2154024183" sldId="976"/>
            <ac:spMk id="59" creationId="{3880A06A-917B-557C-34E9-02A4EBEA5A29}"/>
          </ac:spMkLst>
        </pc:spChg>
        <pc:spChg chg="mod">
          <ac:chgData name="Phillip Kaufman" userId="c001b2a046940d7c" providerId="LiveId" clId="{5CB25B10-5B1C-4017-B167-ED3104435743}" dt="2024-05-25T00:43:44.750" v="6542"/>
          <ac:spMkLst>
            <pc:docMk/>
            <pc:sldMk cId="2154024183" sldId="976"/>
            <ac:spMk id="60" creationId="{14019927-09F5-6490-5984-C6A907075835}"/>
          </ac:spMkLst>
        </pc:spChg>
        <pc:spChg chg="mod">
          <ac:chgData name="Phillip Kaufman" userId="c001b2a046940d7c" providerId="LiveId" clId="{5CB25B10-5B1C-4017-B167-ED3104435743}" dt="2024-05-25T00:43:46.594" v="6544" actId="571"/>
          <ac:spMkLst>
            <pc:docMk/>
            <pc:sldMk cId="2154024183" sldId="976"/>
            <ac:spMk id="62" creationId="{D6474262-6FE8-DAB3-ED85-38C329689CB7}"/>
          </ac:spMkLst>
        </pc:spChg>
        <pc:spChg chg="mod">
          <ac:chgData name="Phillip Kaufman" userId="c001b2a046940d7c" providerId="LiveId" clId="{5CB25B10-5B1C-4017-B167-ED3104435743}" dt="2024-05-25T00:43:46.594" v="6544" actId="571"/>
          <ac:spMkLst>
            <pc:docMk/>
            <pc:sldMk cId="2154024183" sldId="976"/>
            <ac:spMk id="63" creationId="{03C25D76-48F5-D1A1-CB29-BFD201D9BA6B}"/>
          </ac:spMkLst>
        </pc:spChg>
        <pc:spChg chg="add mod">
          <ac:chgData name="Phillip Kaufman" userId="c001b2a046940d7c" providerId="LiveId" clId="{5CB25B10-5B1C-4017-B167-ED3104435743}" dt="2024-05-21T04:52:35.712" v="5313" actId="1038"/>
          <ac:spMkLst>
            <pc:docMk/>
            <pc:sldMk cId="2154024183" sldId="976"/>
            <ac:spMk id="83" creationId="{F0C7DBB0-4CA2-3237-45E0-3D68A19756FD}"/>
          </ac:spMkLst>
        </pc:spChg>
        <pc:spChg chg="add mod">
          <ac:chgData name="Phillip Kaufman" userId="c001b2a046940d7c" providerId="LiveId" clId="{5CB25B10-5B1C-4017-B167-ED3104435743}" dt="2024-05-21T01:30:16.697" v="4053" actId="20577"/>
          <ac:spMkLst>
            <pc:docMk/>
            <pc:sldMk cId="2154024183" sldId="976"/>
            <ac:spMk id="84" creationId="{46B2C45A-5D8E-9EB8-E705-45DDFADAFCF7}"/>
          </ac:spMkLst>
        </pc:spChg>
        <pc:spChg chg="mod">
          <ac:chgData name="Phillip Kaufman" userId="c001b2a046940d7c" providerId="LiveId" clId="{5CB25B10-5B1C-4017-B167-ED3104435743}" dt="2024-05-20T00:58:13.080" v="3818"/>
          <ac:spMkLst>
            <pc:docMk/>
            <pc:sldMk cId="2154024183" sldId="976"/>
            <ac:spMk id="89" creationId="{B6492CA3-1A0B-7988-3A2F-CA03A5701B5A}"/>
          </ac:spMkLst>
        </pc:spChg>
        <pc:spChg chg="mod">
          <ac:chgData name="Phillip Kaufman" userId="c001b2a046940d7c" providerId="LiveId" clId="{5CB25B10-5B1C-4017-B167-ED3104435743}" dt="2024-05-20T00:58:13.080" v="3818"/>
          <ac:spMkLst>
            <pc:docMk/>
            <pc:sldMk cId="2154024183" sldId="976"/>
            <ac:spMk id="90" creationId="{DF7EC316-D6C5-0F38-7B43-F043D4FEBE33}"/>
          </ac:spMkLst>
        </pc:spChg>
        <pc:spChg chg="mod">
          <ac:chgData name="Phillip Kaufman" userId="c001b2a046940d7c" providerId="LiveId" clId="{5CB25B10-5B1C-4017-B167-ED3104435743}" dt="2024-05-20T00:58:13.080" v="3818"/>
          <ac:spMkLst>
            <pc:docMk/>
            <pc:sldMk cId="2154024183" sldId="976"/>
            <ac:spMk id="92" creationId="{2F8C47FD-66BE-FC4F-0409-C9E791DBD7C3}"/>
          </ac:spMkLst>
        </pc:spChg>
        <pc:spChg chg="mod">
          <ac:chgData name="Phillip Kaufman" userId="c001b2a046940d7c" providerId="LiveId" clId="{5CB25B10-5B1C-4017-B167-ED3104435743}" dt="2024-05-20T00:58:13.080" v="3818"/>
          <ac:spMkLst>
            <pc:docMk/>
            <pc:sldMk cId="2154024183" sldId="976"/>
            <ac:spMk id="93" creationId="{AEB5712B-7CC8-4B38-168B-C3125E8A7DB3}"/>
          </ac:spMkLst>
        </pc:spChg>
        <pc:spChg chg="mod">
          <ac:chgData name="Phillip Kaufman" userId="c001b2a046940d7c" providerId="LiveId" clId="{5CB25B10-5B1C-4017-B167-ED3104435743}" dt="2024-05-20T00:58:13.080" v="3818"/>
          <ac:spMkLst>
            <pc:docMk/>
            <pc:sldMk cId="2154024183" sldId="976"/>
            <ac:spMk id="96" creationId="{9C1210DD-33DF-458C-2F47-32E6DBB01164}"/>
          </ac:spMkLst>
        </pc:spChg>
        <pc:spChg chg="mod">
          <ac:chgData name="Phillip Kaufman" userId="c001b2a046940d7c" providerId="LiveId" clId="{5CB25B10-5B1C-4017-B167-ED3104435743}" dt="2024-05-20T00:58:13.080" v="3818"/>
          <ac:spMkLst>
            <pc:docMk/>
            <pc:sldMk cId="2154024183" sldId="976"/>
            <ac:spMk id="98" creationId="{2D2615F5-F7CC-DD5E-A626-4CBA3CD1B652}"/>
          </ac:spMkLst>
        </pc:spChg>
        <pc:spChg chg="mod">
          <ac:chgData name="Phillip Kaufman" userId="c001b2a046940d7c" providerId="LiveId" clId="{5CB25B10-5B1C-4017-B167-ED3104435743}" dt="2024-05-20T00:58:13.080" v="3818"/>
          <ac:spMkLst>
            <pc:docMk/>
            <pc:sldMk cId="2154024183" sldId="976"/>
            <ac:spMk id="99" creationId="{B39DAA53-D459-EEF7-4C35-0172DB1E53AC}"/>
          </ac:spMkLst>
        </pc:spChg>
        <pc:spChg chg="mod">
          <ac:chgData name="Phillip Kaufman" userId="c001b2a046940d7c" providerId="LiveId" clId="{5CB25B10-5B1C-4017-B167-ED3104435743}" dt="2024-05-20T00:58:13.080" v="3818"/>
          <ac:spMkLst>
            <pc:docMk/>
            <pc:sldMk cId="2154024183" sldId="976"/>
            <ac:spMk id="100" creationId="{FA4E8FF7-08D3-6F8C-D2F8-BDEAFA1FFB3D}"/>
          </ac:spMkLst>
        </pc:spChg>
        <pc:spChg chg="mod">
          <ac:chgData name="Phillip Kaufman" userId="c001b2a046940d7c" providerId="LiveId" clId="{5CB25B10-5B1C-4017-B167-ED3104435743}" dt="2024-05-20T00:58:13.080" v="3818"/>
          <ac:spMkLst>
            <pc:docMk/>
            <pc:sldMk cId="2154024183" sldId="976"/>
            <ac:spMk id="101" creationId="{69E0E089-026F-706A-2047-7CB1291E9BCD}"/>
          </ac:spMkLst>
        </pc:spChg>
        <pc:spChg chg="mod">
          <ac:chgData name="Phillip Kaufman" userId="c001b2a046940d7c" providerId="LiveId" clId="{5CB25B10-5B1C-4017-B167-ED3104435743}" dt="2024-05-20T00:58:13.080" v="3818"/>
          <ac:spMkLst>
            <pc:docMk/>
            <pc:sldMk cId="2154024183" sldId="976"/>
            <ac:spMk id="104" creationId="{B0D5AC43-0E51-ED6E-16E5-D2C9B54438F8}"/>
          </ac:spMkLst>
        </pc:spChg>
        <pc:spChg chg="mod">
          <ac:chgData name="Phillip Kaufman" userId="c001b2a046940d7c" providerId="LiveId" clId="{5CB25B10-5B1C-4017-B167-ED3104435743}" dt="2024-05-21T04:22:00.282" v="5249" actId="165"/>
          <ac:spMkLst>
            <pc:docMk/>
            <pc:sldMk cId="2154024183" sldId="976"/>
            <ac:spMk id="331" creationId="{8D664D84-1A68-C49F-FD95-8F4E2760B9A9}"/>
          </ac:spMkLst>
        </pc:spChg>
        <pc:spChg chg="mod">
          <ac:chgData name="Phillip Kaufman" userId="c001b2a046940d7c" providerId="LiveId" clId="{5CB25B10-5B1C-4017-B167-ED3104435743}" dt="2024-05-21T04:22:00.282" v="5249" actId="165"/>
          <ac:spMkLst>
            <pc:docMk/>
            <pc:sldMk cId="2154024183" sldId="976"/>
            <ac:spMk id="332" creationId="{2FA2AC22-7A4B-849B-2881-8A72F70806CF}"/>
          </ac:spMkLst>
        </pc:spChg>
        <pc:spChg chg="mod">
          <ac:chgData name="Phillip Kaufman" userId="c001b2a046940d7c" providerId="LiveId" clId="{5CB25B10-5B1C-4017-B167-ED3104435743}" dt="2024-05-21T04:22:00.282" v="5249" actId="165"/>
          <ac:spMkLst>
            <pc:docMk/>
            <pc:sldMk cId="2154024183" sldId="976"/>
            <ac:spMk id="333" creationId="{BA56875E-7265-D45A-E784-AADD51C623D3}"/>
          </ac:spMkLst>
        </pc:spChg>
        <pc:spChg chg="mod">
          <ac:chgData name="Phillip Kaufman" userId="c001b2a046940d7c" providerId="LiveId" clId="{5CB25B10-5B1C-4017-B167-ED3104435743}" dt="2024-05-21T04:22:00.282" v="5249" actId="165"/>
          <ac:spMkLst>
            <pc:docMk/>
            <pc:sldMk cId="2154024183" sldId="976"/>
            <ac:spMk id="334" creationId="{BA20E327-6E92-EE50-0161-FA470B225295}"/>
          </ac:spMkLst>
        </pc:spChg>
        <pc:spChg chg="mod">
          <ac:chgData name="Phillip Kaufman" userId="c001b2a046940d7c" providerId="LiveId" clId="{5CB25B10-5B1C-4017-B167-ED3104435743}" dt="2024-05-21T04:22:00.282" v="5249" actId="165"/>
          <ac:spMkLst>
            <pc:docMk/>
            <pc:sldMk cId="2154024183" sldId="976"/>
            <ac:spMk id="337" creationId="{3AB5A8BE-BF5F-C414-C88F-0BFFE752378F}"/>
          </ac:spMkLst>
        </pc:spChg>
        <pc:spChg chg="del">
          <ac:chgData name="Phillip Kaufman" userId="c001b2a046940d7c" providerId="LiveId" clId="{5CB25B10-5B1C-4017-B167-ED3104435743}" dt="2024-05-20T00:56:12.486" v="3787" actId="478"/>
          <ac:spMkLst>
            <pc:docMk/>
            <pc:sldMk cId="2154024183" sldId="976"/>
            <ac:spMk id="363" creationId="{0650A188-C0BF-3DA7-1F46-91E01950351B}"/>
          </ac:spMkLst>
        </pc:spChg>
        <pc:spChg chg="del">
          <ac:chgData name="Phillip Kaufman" userId="c001b2a046940d7c" providerId="LiveId" clId="{5CB25B10-5B1C-4017-B167-ED3104435743}" dt="2024-05-20T00:56:12.486" v="3787" actId="478"/>
          <ac:spMkLst>
            <pc:docMk/>
            <pc:sldMk cId="2154024183" sldId="976"/>
            <ac:spMk id="364" creationId="{A2A490BF-26A9-E3EA-CF79-3B7561D1C16F}"/>
          </ac:spMkLst>
        </pc:spChg>
        <pc:spChg chg="mod">
          <ac:chgData name="Phillip Kaufman" userId="c001b2a046940d7c" providerId="LiveId" clId="{5CB25B10-5B1C-4017-B167-ED3104435743}" dt="2024-05-21T04:22:00.282" v="5249" actId="165"/>
          <ac:spMkLst>
            <pc:docMk/>
            <pc:sldMk cId="2154024183" sldId="976"/>
            <ac:spMk id="404" creationId="{7333C488-4E9D-3A54-0FA8-45FCA752850E}"/>
          </ac:spMkLst>
        </pc:spChg>
        <pc:spChg chg="mod">
          <ac:chgData name="Phillip Kaufman" userId="c001b2a046940d7c" providerId="LiveId" clId="{5CB25B10-5B1C-4017-B167-ED3104435743}" dt="2024-05-20T01:04:20.669" v="3892" actId="165"/>
          <ac:spMkLst>
            <pc:docMk/>
            <pc:sldMk cId="2154024183" sldId="976"/>
            <ac:spMk id="484" creationId="{CAFEFF7B-9615-F7C6-C649-21531CEFD9CF}"/>
          </ac:spMkLst>
        </pc:spChg>
        <pc:spChg chg="mod">
          <ac:chgData name="Phillip Kaufman" userId="c001b2a046940d7c" providerId="LiveId" clId="{5CB25B10-5B1C-4017-B167-ED3104435743}" dt="2024-05-20T01:04:20.669" v="3892" actId="165"/>
          <ac:spMkLst>
            <pc:docMk/>
            <pc:sldMk cId="2154024183" sldId="976"/>
            <ac:spMk id="485" creationId="{D947AAB0-B9B5-3C1A-B54E-FBF563C948D0}"/>
          </ac:spMkLst>
        </pc:spChg>
        <pc:spChg chg="mod">
          <ac:chgData name="Phillip Kaufman" userId="c001b2a046940d7c" providerId="LiveId" clId="{5CB25B10-5B1C-4017-B167-ED3104435743}" dt="2024-05-20T01:04:20.669" v="3892" actId="165"/>
          <ac:spMkLst>
            <pc:docMk/>
            <pc:sldMk cId="2154024183" sldId="976"/>
            <ac:spMk id="491" creationId="{E1EFE669-B460-4E03-F9EC-527DAE7457DC}"/>
          </ac:spMkLst>
        </pc:spChg>
        <pc:spChg chg="mod">
          <ac:chgData name="Phillip Kaufman" userId="c001b2a046940d7c" providerId="LiveId" clId="{5CB25B10-5B1C-4017-B167-ED3104435743}" dt="2024-05-20T01:04:20.669" v="3892" actId="165"/>
          <ac:spMkLst>
            <pc:docMk/>
            <pc:sldMk cId="2154024183" sldId="976"/>
            <ac:spMk id="492" creationId="{A228B207-C02B-39CA-CB80-0B9AB82CCE70}"/>
          </ac:spMkLst>
        </pc:spChg>
        <pc:spChg chg="mod">
          <ac:chgData name="Phillip Kaufman" userId="c001b2a046940d7c" providerId="LiveId" clId="{5CB25B10-5B1C-4017-B167-ED3104435743}" dt="2024-05-20T01:04:20.669" v="3892" actId="165"/>
          <ac:spMkLst>
            <pc:docMk/>
            <pc:sldMk cId="2154024183" sldId="976"/>
            <ac:spMk id="493" creationId="{A5F2535F-A947-E2D3-9FC1-EABC92E0C775}"/>
          </ac:spMkLst>
        </pc:spChg>
        <pc:spChg chg="mod">
          <ac:chgData name="Phillip Kaufman" userId="c001b2a046940d7c" providerId="LiveId" clId="{5CB25B10-5B1C-4017-B167-ED3104435743}" dt="2024-05-20T01:04:20.669" v="3892" actId="165"/>
          <ac:spMkLst>
            <pc:docMk/>
            <pc:sldMk cId="2154024183" sldId="976"/>
            <ac:spMk id="494" creationId="{4426215F-C347-982A-BC17-8DE9EF9A6D31}"/>
          </ac:spMkLst>
        </pc:spChg>
        <pc:spChg chg="mod">
          <ac:chgData name="Phillip Kaufman" userId="c001b2a046940d7c" providerId="LiveId" clId="{5CB25B10-5B1C-4017-B167-ED3104435743}" dt="2024-05-20T01:04:20.669" v="3892" actId="165"/>
          <ac:spMkLst>
            <pc:docMk/>
            <pc:sldMk cId="2154024183" sldId="976"/>
            <ac:spMk id="497" creationId="{8B22E223-F4F1-4E8C-EB60-8299B27E4352}"/>
          </ac:spMkLst>
        </pc:spChg>
        <pc:spChg chg="del mod topLvl">
          <ac:chgData name="Phillip Kaufman" userId="c001b2a046940d7c" providerId="LiveId" clId="{5CB25B10-5B1C-4017-B167-ED3104435743}" dt="2024-05-20T01:08:35.201" v="3982" actId="478"/>
          <ac:spMkLst>
            <pc:docMk/>
            <pc:sldMk cId="2154024183" sldId="976"/>
            <ac:spMk id="499" creationId="{B256B422-1FAD-CB44-5F17-2ECB02CE79E6}"/>
          </ac:spMkLst>
        </pc:spChg>
        <pc:spChg chg="add del mod topLvl">
          <ac:chgData name="Phillip Kaufman" userId="c001b2a046940d7c" providerId="LiveId" clId="{5CB25B10-5B1C-4017-B167-ED3104435743}" dt="2024-05-20T01:08:37.648" v="3983" actId="478"/>
          <ac:spMkLst>
            <pc:docMk/>
            <pc:sldMk cId="2154024183" sldId="976"/>
            <ac:spMk id="500" creationId="{4E431CF2-828E-7155-BA27-DB797BD30380}"/>
          </ac:spMkLst>
        </pc:spChg>
        <pc:spChg chg="add del mod">
          <ac:chgData name="Phillip Kaufman" userId="c001b2a046940d7c" providerId="LiveId" clId="{5CB25B10-5B1C-4017-B167-ED3104435743}" dt="2024-05-20T01:08:17.651" v="3978" actId="478"/>
          <ac:spMkLst>
            <pc:docMk/>
            <pc:sldMk cId="2154024183" sldId="976"/>
            <ac:spMk id="502" creationId="{197BAC0D-B362-D3CC-295C-CCA628BD48A8}"/>
          </ac:spMkLst>
        </pc:spChg>
        <pc:spChg chg="add del mod">
          <ac:chgData name="Phillip Kaufman" userId="c001b2a046940d7c" providerId="LiveId" clId="{5CB25B10-5B1C-4017-B167-ED3104435743}" dt="2024-05-20T01:08:19.847" v="3979" actId="478"/>
          <ac:spMkLst>
            <pc:docMk/>
            <pc:sldMk cId="2154024183" sldId="976"/>
            <ac:spMk id="503" creationId="{51F91451-73DB-D8B0-B2BE-A7E6B7101621}"/>
          </ac:spMkLst>
        </pc:spChg>
        <pc:spChg chg="add del mod ord topLvl">
          <ac:chgData name="Phillip Kaufman" userId="c001b2a046940d7c" providerId="LiveId" clId="{5CB25B10-5B1C-4017-B167-ED3104435743}" dt="2024-05-21T01:35:33.549" v="4170" actId="478"/>
          <ac:spMkLst>
            <pc:docMk/>
            <pc:sldMk cId="2154024183" sldId="976"/>
            <ac:spMk id="506" creationId="{C5492570-68E0-B7FF-9E8E-47CAA941CAF7}"/>
          </ac:spMkLst>
        </pc:spChg>
        <pc:spChg chg="mod">
          <ac:chgData name="Phillip Kaufman" userId="c001b2a046940d7c" providerId="LiveId" clId="{5CB25B10-5B1C-4017-B167-ED3104435743}" dt="2024-05-20T00:58:13.080" v="3818"/>
          <ac:spMkLst>
            <pc:docMk/>
            <pc:sldMk cId="2154024183" sldId="976"/>
            <ac:spMk id="705" creationId="{DE44760F-AEBE-4C22-2383-78FD577F05B3}"/>
          </ac:spMkLst>
        </pc:spChg>
        <pc:spChg chg="mod">
          <ac:chgData name="Phillip Kaufman" userId="c001b2a046940d7c" providerId="LiveId" clId="{5CB25B10-5B1C-4017-B167-ED3104435743}" dt="2024-05-20T00:58:13.080" v="3818"/>
          <ac:spMkLst>
            <pc:docMk/>
            <pc:sldMk cId="2154024183" sldId="976"/>
            <ac:spMk id="706" creationId="{E001D1F4-DAB1-13A1-F71D-5C5AD95A2F58}"/>
          </ac:spMkLst>
        </pc:spChg>
        <pc:spChg chg="mod">
          <ac:chgData name="Phillip Kaufman" userId="c001b2a046940d7c" providerId="LiveId" clId="{5CB25B10-5B1C-4017-B167-ED3104435743}" dt="2024-05-20T00:58:21.092" v="3821" actId="165"/>
          <ac:spMkLst>
            <pc:docMk/>
            <pc:sldMk cId="2154024183" sldId="976"/>
            <ac:spMk id="715" creationId="{CA322904-BFFF-1611-4C4E-BA7E4D568E88}"/>
          </ac:spMkLst>
        </pc:spChg>
        <pc:spChg chg="mod">
          <ac:chgData name="Phillip Kaufman" userId="c001b2a046940d7c" providerId="LiveId" clId="{5CB25B10-5B1C-4017-B167-ED3104435743}" dt="2024-05-20T00:58:21.092" v="3821" actId="165"/>
          <ac:spMkLst>
            <pc:docMk/>
            <pc:sldMk cId="2154024183" sldId="976"/>
            <ac:spMk id="716" creationId="{0E7A0494-2897-4C67-4A25-E968A8D82400}"/>
          </ac:spMkLst>
        </pc:spChg>
        <pc:spChg chg="mod">
          <ac:chgData name="Phillip Kaufman" userId="c001b2a046940d7c" providerId="LiveId" clId="{5CB25B10-5B1C-4017-B167-ED3104435743}" dt="2024-05-20T00:58:21.092" v="3821" actId="165"/>
          <ac:spMkLst>
            <pc:docMk/>
            <pc:sldMk cId="2154024183" sldId="976"/>
            <ac:spMk id="718" creationId="{F609C198-DE32-B3B5-4A97-6AB069914FBF}"/>
          </ac:spMkLst>
        </pc:spChg>
        <pc:spChg chg="mod">
          <ac:chgData name="Phillip Kaufman" userId="c001b2a046940d7c" providerId="LiveId" clId="{5CB25B10-5B1C-4017-B167-ED3104435743}" dt="2024-05-20T00:58:21.092" v="3821" actId="165"/>
          <ac:spMkLst>
            <pc:docMk/>
            <pc:sldMk cId="2154024183" sldId="976"/>
            <ac:spMk id="719" creationId="{8E9B5CDF-6441-DC61-8DD3-B5B65295A377}"/>
          </ac:spMkLst>
        </pc:spChg>
        <pc:spChg chg="mod">
          <ac:chgData name="Phillip Kaufman" userId="c001b2a046940d7c" providerId="LiveId" clId="{5CB25B10-5B1C-4017-B167-ED3104435743}" dt="2024-05-20T00:58:21.092" v="3821" actId="165"/>
          <ac:spMkLst>
            <pc:docMk/>
            <pc:sldMk cId="2154024183" sldId="976"/>
            <ac:spMk id="722" creationId="{62B7462F-5E89-A0CB-7EA6-8E8FABBCFDA0}"/>
          </ac:spMkLst>
        </pc:spChg>
        <pc:spChg chg="mod">
          <ac:chgData name="Phillip Kaufman" userId="c001b2a046940d7c" providerId="LiveId" clId="{5CB25B10-5B1C-4017-B167-ED3104435743}" dt="2024-05-20T00:59:59.557" v="3839" actId="165"/>
          <ac:spMkLst>
            <pc:docMk/>
            <pc:sldMk cId="2154024183" sldId="976"/>
            <ac:spMk id="724" creationId="{7C23354C-86B9-CD75-C326-63DDCDA1CA25}"/>
          </ac:spMkLst>
        </pc:spChg>
        <pc:spChg chg="mod">
          <ac:chgData name="Phillip Kaufman" userId="c001b2a046940d7c" providerId="LiveId" clId="{5CB25B10-5B1C-4017-B167-ED3104435743}" dt="2024-05-20T00:59:59.557" v="3839" actId="165"/>
          <ac:spMkLst>
            <pc:docMk/>
            <pc:sldMk cId="2154024183" sldId="976"/>
            <ac:spMk id="725" creationId="{5DFFCFCD-93FE-6EFB-799D-700B130E53C9}"/>
          </ac:spMkLst>
        </pc:spChg>
        <pc:spChg chg="mod">
          <ac:chgData name="Phillip Kaufman" userId="c001b2a046940d7c" providerId="LiveId" clId="{5CB25B10-5B1C-4017-B167-ED3104435743}" dt="2024-05-20T00:59:59.557" v="3839" actId="165"/>
          <ac:spMkLst>
            <pc:docMk/>
            <pc:sldMk cId="2154024183" sldId="976"/>
            <ac:spMk id="726" creationId="{15D570E8-D88C-AC72-C7DE-5B08188B622D}"/>
          </ac:spMkLst>
        </pc:spChg>
        <pc:spChg chg="mod">
          <ac:chgData name="Phillip Kaufman" userId="c001b2a046940d7c" providerId="LiveId" clId="{5CB25B10-5B1C-4017-B167-ED3104435743}" dt="2024-05-20T00:59:59.557" v="3839" actId="165"/>
          <ac:spMkLst>
            <pc:docMk/>
            <pc:sldMk cId="2154024183" sldId="976"/>
            <ac:spMk id="727" creationId="{1A29A31B-A617-36F6-19A2-6387EC31009C}"/>
          </ac:spMkLst>
        </pc:spChg>
        <pc:spChg chg="mod">
          <ac:chgData name="Phillip Kaufman" userId="c001b2a046940d7c" providerId="LiveId" clId="{5CB25B10-5B1C-4017-B167-ED3104435743}" dt="2024-05-20T00:59:59.557" v="3839" actId="165"/>
          <ac:spMkLst>
            <pc:docMk/>
            <pc:sldMk cId="2154024183" sldId="976"/>
            <ac:spMk id="730" creationId="{F93A6AD3-7BC6-88D3-4776-23A25CA04AAE}"/>
          </ac:spMkLst>
        </pc:spChg>
        <pc:spChg chg="mod">
          <ac:chgData name="Phillip Kaufman" userId="c001b2a046940d7c" providerId="LiveId" clId="{5CB25B10-5B1C-4017-B167-ED3104435743}" dt="2024-05-20T00:59:59.557" v="3839" actId="165"/>
          <ac:spMkLst>
            <pc:docMk/>
            <pc:sldMk cId="2154024183" sldId="976"/>
            <ac:spMk id="766" creationId="{A5F98F1F-3867-BD3C-47C5-74D927BE4C59}"/>
          </ac:spMkLst>
        </pc:spChg>
        <pc:spChg chg="mod">
          <ac:chgData name="Phillip Kaufman" userId="c001b2a046940d7c" providerId="LiveId" clId="{5CB25B10-5B1C-4017-B167-ED3104435743}" dt="2024-05-20T00:59:59.557" v="3839" actId="165"/>
          <ac:spMkLst>
            <pc:docMk/>
            <pc:sldMk cId="2154024183" sldId="976"/>
            <ac:spMk id="767" creationId="{14B5A0BE-7ADC-48B7-862C-BC497EC1DA57}"/>
          </ac:spMkLst>
        </pc:spChg>
        <pc:spChg chg="mod">
          <ac:chgData name="Phillip Kaufman" userId="c001b2a046940d7c" providerId="LiveId" clId="{5CB25B10-5B1C-4017-B167-ED3104435743}" dt="2024-05-21T04:22:00.282" v="5249" actId="165"/>
          <ac:spMkLst>
            <pc:docMk/>
            <pc:sldMk cId="2154024183" sldId="976"/>
            <ac:spMk id="768" creationId="{5DDDB3AB-6623-DEFA-91AC-991D1FACAFE9}"/>
          </ac:spMkLst>
        </pc:spChg>
        <pc:spChg chg="mod">
          <ac:chgData name="Phillip Kaufman" userId="c001b2a046940d7c" providerId="LiveId" clId="{5CB25B10-5B1C-4017-B167-ED3104435743}" dt="2024-05-25T01:05:01.799" v="6955" actId="1076"/>
          <ac:spMkLst>
            <pc:docMk/>
            <pc:sldMk cId="2154024183" sldId="976"/>
            <ac:spMk id="770" creationId="{8EAC630F-3D0F-9D7A-9F4C-98FB8660664F}"/>
          </ac:spMkLst>
        </pc:spChg>
        <pc:spChg chg="mod topLvl">
          <ac:chgData name="Phillip Kaufman" userId="c001b2a046940d7c" providerId="LiveId" clId="{5CB25B10-5B1C-4017-B167-ED3104435743}" dt="2024-05-25T00:43:54.621" v="6546" actId="164"/>
          <ac:spMkLst>
            <pc:docMk/>
            <pc:sldMk cId="2154024183" sldId="976"/>
            <ac:spMk id="776" creationId="{FF049458-CE02-FD98-FE34-344739775397}"/>
          </ac:spMkLst>
        </pc:spChg>
        <pc:spChg chg="mod topLvl">
          <ac:chgData name="Phillip Kaufman" userId="c001b2a046940d7c" providerId="LiveId" clId="{5CB25B10-5B1C-4017-B167-ED3104435743}" dt="2024-05-25T00:43:54.621" v="6546" actId="164"/>
          <ac:spMkLst>
            <pc:docMk/>
            <pc:sldMk cId="2154024183" sldId="976"/>
            <ac:spMk id="777" creationId="{2A799446-EFE9-A5D6-FC7B-1536DB3A7ED8}"/>
          </ac:spMkLst>
        </pc:spChg>
        <pc:spChg chg="mod topLvl">
          <ac:chgData name="Phillip Kaufman" userId="c001b2a046940d7c" providerId="LiveId" clId="{5CB25B10-5B1C-4017-B167-ED3104435743}" dt="2024-05-25T00:43:54.621" v="6546" actId="164"/>
          <ac:spMkLst>
            <pc:docMk/>
            <pc:sldMk cId="2154024183" sldId="976"/>
            <ac:spMk id="778" creationId="{FB137525-6979-3BA0-0986-FDB48B9C1597}"/>
          </ac:spMkLst>
        </pc:spChg>
        <pc:spChg chg="mod">
          <ac:chgData name="Phillip Kaufman" userId="c001b2a046940d7c" providerId="LiveId" clId="{5CB25B10-5B1C-4017-B167-ED3104435743}" dt="2024-05-25T00:32:44.316" v="6217" actId="14100"/>
          <ac:spMkLst>
            <pc:docMk/>
            <pc:sldMk cId="2154024183" sldId="976"/>
            <ac:spMk id="779" creationId="{ECE1FE72-640D-72F9-6770-270F150F10FD}"/>
          </ac:spMkLst>
        </pc:spChg>
        <pc:spChg chg="mod">
          <ac:chgData name="Phillip Kaufman" userId="c001b2a046940d7c" providerId="LiveId" clId="{5CB25B10-5B1C-4017-B167-ED3104435743}" dt="2024-05-25T00:41:51.286" v="6516" actId="207"/>
          <ac:spMkLst>
            <pc:docMk/>
            <pc:sldMk cId="2154024183" sldId="976"/>
            <ac:spMk id="782" creationId="{CAE49A32-C9A4-9EBD-CFCE-D9D4EAE8CB81}"/>
          </ac:spMkLst>
        </pc:spChg>
        <pc:spChg chg="del mod topLvl">
          <ac:chgData name="Phillip Kaufman" userId="c001b2a046940d7c" providerId="LiveId" clId="{5CB25B10-5B1C-4017-B167-ED3104435743}" dt="2024-05-26T06:44:34.310" v="7331" actId="478"/>
          <ac:spMkLst>
            <pc:docMk/>
            <pc:sldMk cId="2154024183" sldId="976"/>
            <ac:spMk id="783" creationId="{C4FDABDB-A009-E034-D764-18A87742DA07}"/>
          </ac:spMkLst>
        </pc:spChg>
        <pc:spChg chg="del mod topLvl">
          <ac:chgData name="Phillip Kaufman" userId="c001b2a046940d7c" providerId="LiveId" clId="{5CB25B10-5B1C-4017-B167-ED3104435743}" dt="2024-05-26T06:44:31.240" v="7329" actId="478"/>
          <ac:spMkLst>
            <pc:docMk/>
            <pc:sldMk cId="2154024183" sldId="976"/>
            <ac:spMk id="784" creationId="{AD2C6BBC-DA00-D42E-4ED7-41370C34B94A}"/>
          </ac:spMkLst>
        </pc:spChg>
        <pc:spChg chg="del mod topLvl">
          <ac:chgData name="Phillip Kaufman" userId="c001b2a046940d7c" providerId="LiveId" clId="{5CB25B10-5B1C-4017-B167-ED3104435743}" dt="2024-05-26T06:44:32.179" v="7330" actId="478"/>
          <ac:spMkLst>
            <pc:docMk/>
            <pc:sldMk cId="2154024183" sldId="976"/>
            <ac:spMk id="785" creationId="{24C04639-66AC-9BA3-CA7C-A3F81C12CC53}"/>
          </ac:spMkLst>
        </pc:spChg>
        <pc:spChg chg="mod">
          <ac:chgData name="Phillip Kaufman" userId="c001b2a046940d7c" providerId="LiveId" clId="{5CB25B10-5B1C-4017-B167-ED3104435743}" dt="2024-05-25T01:05:59.874" v="6977" actId="165"/>
          <ac:spMkLst>
            <pc:docMk/>
            <pc:sldMk cId="2154024183" sldId="976"/>
            <ac:spMk id="786" creationId="{093C48D9-64FB-D8D2-CBB0-331F7A9A0AB3}"/>
          </ac:spMkLst>
        </pc:spChg>
        <pc:spChg chg="mod">
          <ac:chgData name="Phillip Kaufman" userId="c001b2a046940d7c" providerId="LiveId" clId="{5CB25B10-5B1C-4017-B167-ED3104435743}" dt="2024-05-25T01:05:59.874" v="6977" actId="165"/>
          <ac:spMkLst>
            <pc:docMk/>
            <pc:sldMk cId="2154024183" sldId="976"/>
            <ac:spMk id="789" creationId="{15B1598C-CBC2-FD75-BA2C-810DFD246550}"/>
          </ac:spMkLst>
        </pc:spChg>
        <pc:spChg chg="add mod">
          <ac:chgData name="Phillip Kaufman" userId="c001b2a046940d7c" providerId="LiveId" clId="{5CB25B10-5B1C-4017-B167-ED3104435743}" dt="2024-05-25T01:08:33.929" v="7017" actId="164"/>
          <ac:spMkLst>
            <pc:docMk/>
            <pc:sldMk cId="2154024183" sldId="976"/>
            <ac:spMk id="790" creationId="{C0CD93C3-09DB-CAAF-81E1-6E3F1A8E9D97}"/>
          </ac:spMkLst>
        </pc:spChg>
        <pc:spChg chg="add mod">
          <ac:chgData name="Phillip Kaufman" userId="c001b2a046940d7c" providerId="LiveId" clId="{5CB25B10-5B1C-4017-B167-ED3104435743}" dt="2024-05-25T01:08:33.929" v="7017" actId="164"/>
          <ac:spMkLst>
            <pc:docMk/>
            <pc:sldMk cId="2154024183" sldId="976"/>
            <ac:spMk id="791" creationId="{CB1BC59B-F7F0-F6C4-54FA-E560256E6F56}"/>
          </ac:spMkLst>
        </pc:spChg>
        <pc:spChg chg="add mod">
          <ac:chgData name="Phillip Kaufman" userId="c001b2a046940d7c" providerId="LiveId" clId="{5CB25B10-5B1C-4017-B167-ED3104435743}" dt="2024-05-25T01:08:33.929" v="7017" actId="164"/>
          <ac:spMkLst>
            <pc:docMk/>
            <pc:sldMk cId="2154024183" sldId="976"/>
            <ac:spMk id="792" creationId="{A37BCAB8-72AD-4A1C-1E40-E7541965E459}"/>
          </ac:spMkLst>
        </pc:spChg>
        <pc:spChg chg="mod">
          <ac:chgData name="Phillip Kaufman" userId="c001b2a046940d7c" providerId="LiveId" clId="{5CB25B10-5B1C-4017-B167-ED3104435743}" dt="2024-05-20T01:00:04.881" v="3841" actId="165"/>
          <ac:spMkLst>
            <pc:docMk/>
            <pc:sldMk cId="2154024183" sldId="976"/>
            <ac:spMk id="818" creationId="{840FCD3A-57DC-BE2F-EA19-163888AABEF1}"/>
          </ac:spMkLst>
        </pc:spChg>
        <pc:spChg chg="mod">
          <ac:chgData name="Phillip Kaufman" userId="c001b2a046940d7c" providerId="LiveId" clId="{5CB25B10-5B1C-4017-B167-ED3104435743}" dt="2024-05-20T01:00:04.881" v="3841" actId="165"/>
          <ac:spMkLst>
            <pc:docMk/>
            <pc:sldMk cId="2154024183" sldId="976"/>
            <ac:spMk id="819" creationId="{17E1F784-ACB3-B37A-FB24-6D34E1386966}"/>
          </ac:spMkLst>
        </pc:spChg>
        <pc:spChg chg="mod">
          <ac:chgData name="Phillip Kaufman" userId="c001b2a046940d7c" providerId="LiveId" clId="{5CB25B10-5B1C-4017-B167-ED3104435743}" dt="2024-05-21T01:35:28.012" v="4168" actId="165"/>
          <ac:spMkLst>
            <pc:docMk/>
            <pc:sldMk cId="2154024183" sldId="976"/>
            <ac:spMk id="827" creationId="{2DAFFE58-3539-9399-F65A-CBDBF73F1389}"/>
          </ac:spMkLst>
        </pc:spChg>
        <pc:spChg chg="mod">
          <ac:chgData name="Phillip Kaufman" userId="c001b2a046940d7c" providerId="LiveId" clId="{5CB25B10-5B1C-4017-B167-ED3104435743}" dt="2024-05-21T01:35:28.012" v="4168" actId="165"/>
          <ac:spMkLst>
            <pc:docMk/>
            <pc:sldMk cId="2154024183" sldId="976"/>
            <ac:spMk id="828" creationId="{37228480-85FA-7BC3-8C71-400A9BAD719E}"/>
          </ac:spMkLst>
        </pc:spChg>
        <pc:spChg chg="mod">
          <ac:chgData name="Phillip Kaufman" userId="c001b2a046940d7c" providerId="LiveId" clId="{5CB25B10-5B1C-4017-B167-ED3104435743}" dt="2024-05-21T01:35:28.012" v="4168" actId="165"/>
          <ac:spMkLst>
            <pc:docMk/>
            <pc:sldMk cId="2154024183" sldId="976"/>
            <ac:spMk id="829" creationId="{4F10F9A0-2C13-CFBD-959A-2B76EFF0CCCA}"/>
          </ac:spMkLst>
        </pc:spChg>
        <pc:spChg chg="mod">
          <ac:chgData name="Phillip Kaufman" userId="c001b2a046940d7c" providerId="LiveId" clId="{5CB25B10-5B1C-4017-B167-ED3104435743}" dt="2024-05-21T01:35:28.012" v="4168" actId="165"/>
          <ac:spMkLst>
            <pc:docMk/>
            <pc:sldMk cId="2154024183" sldId="976"/>
            <ac:spMk id="830" creationId="{C83A5570-D931-D2E0-9E28-69179DB56706}"/>
          </ac:spMkLst>
        </pc:spChg>
        <pc:spChg chg="mod">
          <ac:chgData name="Phillip Kaufman" userId="c001b2a046940d7c" providerId="LiveId" clId="{5CB25B10-5B1C-4017-B167-ED3104435743}" dt="2024-05-21T01:35:28.012" v="4168" actId="165"/>
          <ac:spMkLst>
            <pc:docMk/>
            <pc:sldMk cId="2154024183" sldId="976"/>
            <ac:spMk id="833" creationId="{B248BA80-B8A0-EFE0-FDD0-E7FCCBB603A9}"/>
          </ac:spMkLst>
        </pc:spChg>
        <pc:spChg chg="mod">
          <ac:chgData name="Phillip Kaufman" userId="c001b2a046940d7c" providerId="LiveId" clId="{5CB25B10-5B1C-4017-B167-ED3104435743}" dt="2024-05-21T01:35:28.012" v="4168" actId="165"/>
          <ac:spMkLst>
            <pc:docMk/>
            <pc:sldMk cId="2154024183" sldId="976"/>
            <ac:spMk id="869" creationId="{377D2ECC-4B56-BD49-E006-DEF7ACC44616}"/>
          </ac:spMkLst>
        </pc:spChg>
        <pc:spChg chg="mod">
          <ac:chgData name="Phillip Kaufman" userId="c001b2a046940d7c" providerId="LiveId" clId="{5CB25B10-5B1C-4017-B167-ED3104435743}" dt="2024-05-21T01:35:28.012" v="4168" actId="165"/>
          <ac:spMkLst>
            <pc:docMk/>
            <pc:sldMk cId="2154024183" sldId="976"/>
            <ac:spMk id="870" creationId="{34F34553-8496-036E-1DA4-B4909AC55A26}"/>
          </ac:spMkLst>
        </pc:spChg>
        <pc:spChg chg="mod ord topLvl">
          <ac:chgData name="Phillip Kaufman" userId="c001b2a046940d7c" providerId="LiveId" clId="{5CB25B10-5B1C-4017-B167-ED3104435743}" dt="2024-05-26T06:43:52.639" v="7321" actId="688"/>
          <ac:spMkLst>
            <pc:docMk/>
            <pc:sldMk cId="2154024183" sldId="976"/>
            <ac:spMk id="876" creationId="{E7125A41-79F9-D787-3527-13558AE7CD6E}"/>
          </ac:spMkLst>
        </pc:spChg>
        <pc:spChg chg="mod ord topLvl">
          <ac:chgData name="Phillip Kaufman" userId="c001b2a046940d7c" providerId="LiveId" clId="{5CB25B10-5B1C-4017-B167-ED3104435743}" dt="2024-05-26T06:43:49.344" v="7320" actId="688"/>
          <ac:spMkLst>
            <pc:docMk/>
            <pc:sldMk cId="2154024183" sldId="976"/>
            <ac:spMk id="877" creationId="{62183A7B-8178-E32A-49D0-09B8324583A0}"/>
          </ac:spMkLst>
        </pc:spChg>
        <pc:spChg chg="mod ord topLvl">
          <ac:chgData name="Phillip Kaufman" userId="c001b2a046940d7c" providerId="LiveId" clId="{5CB25B10-5B1C-4017-B167-ED3104435743}" dt="2024-05-26T06:43:37.405" v="7316" actId="164"/>
          <ac:spMkLst>
            <pc:docMk/>
            <pc:sldMk cId="2154024183" sldId="976"/>
            <ac:spMk id="878" creationId="{245690C9-576E-6F87-DA9F-D4D7DBF6C0F2}"/>
          </ac:spMkLst>
        </pc:spChg>
        <pc:spChg chg="del mod topLvl">
          <ac:chgData name="Phillip Kaufman" userId="c001b2a046940d7c" providerId="LiveId" clId="{5CB25B10-5B1C-4017-B167-ED3104435743}" dt="2024-05-26T06:38:35.048" v="7175" actId="478"/>
          <ac:spMkLst>
            <pc:docMk/>
            <pc:sldMk cId="2154024183" sldId="976"/>
            <ac:spMk id="879" creationId="{4BC48D38-BEF1-140D-CB7F-EFCD06A4AA8F}"/>
          </ac:spMkLst>
        </pc:spChg>
        <pc:spChg chg="mod ord topLvl">
          <ac:chgData name="Phillip Kaufman" userId="c001b2a046940d7c" providerId="LiveId" clId="{5CB25B10-5B1C-4017-B167-ED3104435743}" dt="2024-05-26T06:37:27.679" v="7152" actId="1076"/>
          <ac:spMkLst>
            <pc:docMk/>
            <pc:sldMk cId="2154024183" sldId="976"/>
            <ac:spMk id="882" creationId="{2E445940-49DC-8C7C-64C5-D3371DA0583E}"/>
          </ac:spMkLst>
        </pc:spChg>
        <pc:spChg chg="mod">
          <ac:chgData name="Phillip Kaufman" userId="c001b2a046940d7c" providerId="LiveId" clId="{5CB25B10-5B1C-4017-B167-ED3104435743}" dt="2024-05-21T01:35:28.012" v="4168" actId="165"/>
          <ac:spMkLst>
            <pc:docMk/>
            <pc:sldMk cId="2154024183" sldId="976"/>
            <ac:spMk id="887" creationId="{6F5B0DBD-3706-00DD-D0EA-33D936D2EDBF}"/>
          </ac:spMkLst>
        </pc:spChg>
        <pc:spChg chg="mod">
          <ac:chgData name="Phillip Kaufman" userId="c001b2a046940d7c" providerId="LiveId" clId="{5CB25B10-5B1C-4017-B167-ED3104435743}" dt="2024-05-21T01:35:28.012" v="4168" actId="165"/>
          <ac:spMkLst>
            <pc:docMk/>
            <pc:sldMk cId="2154024183" sldId="976"/>
            <ac:spMk id="888" creationId="{9614602E-7F81-51C7-5145-F62B252914AE}"/>
          </ac:spMkLst>
        </pc:spChg>
        <pc:spChg chg="mod">
          <ac:chgData name="Phillip Kaufman" userId="c001b2a046940d7c" providerId="LiveId" clId="{5CB25B10-5B1C-4017-B167-ED3104435743}" dt="2024-05-21T01:35:28.012" v="4168" actId="165"/>
          <ac:spMkLst>
            <pc:docMk/>
            <pc:sldMk cId="2154024183" sldId="976"/>
            <ac:spMk id="889" creationId="{71C8AC4F-1705-0AB5-712F-5AC935D820D7}"/>
          </ac:spMkLst>
        </pc:spChg>
        <pc:spChg chg="mod">
          <ac:chgData name="Phillip Kaufman" userId="c001b2a046940d7c" providerId="LiveId" clId="{5CB25B10-5B1C-4017-B167-ED3104435743}" dt="2024-05-21T01:35:28.012" v="4168" actId="165"/>
          <ac:spMkLst>
            <pc:docMk/>
            <pc:sldMk cId="2154024183" sldId="976"/>
            <ac:spMk id="890" creationId="{E9A93D7A-9357-F0C7-0EC4-8992641A9DA0}"/>
          </ac:spMkLst>
        </pc:spChg>
        <pc:spChg chg="mod">
          <ac:chgData name="Phillip Kaufman" userId="c001b2a046940d7c" providerId="LiveId" clId="{5CB25B10-5B1C-4017-B167-ED3104435743}" dt="2024-05-21T01:35:28.012" v="4168" actId="165"/>
          <ac:spMkLst>
            <pc:docMk/>
            <pc:sldMk cId="2154024183" sldId="976"/>
            <ac:spMk id="893" creationId="{E9EFCBEA-2D76-96AB-2B4D-E751ED6F6E1C}"/>
          </ac:spMkLst>
        </pc:spChg>
        <pc:spChg chg="mod">
          <ac:chgData name="Phillip Kaufman" userId="c001b2a046940d7c" providerId="LiveId" clId="{5CB25B10-5B1C-4017-B167-ED3104435743}" dt="2024-05-25T01:05:40.796" v="6972" actId="1076"/>
          <ac:spMkLst>
            <pc:docMk/>
            <pc:sldMk cId="2154024183" sldId="976"/>
            <ac:spMk id="896" creationId="{4420E2D2-94FA-1BBC-9F8C-F8425F87BB52}"/>
          </ac:spMkLst>
        </pc:spChg>
        <pc:spChg chg="mod">
          <ac:chgData name="Phillip Kaufman" userId="c001b2a046940d7c" providerId="LiveId" clId="{5CB25B10-5B1C-4017-B167-ED3104435743}" dt="2024-05-25T00:29:49.535" v="6178" actId="255"/>
          <ac:spMkLst>
            <pc:docMk/>
            <pc:sldMk cId="2154024183" sldId="976"/>
            <ac:spMk id="897" creationId="{1C16615E-E387-13B9-066A-3CBE51AB0DF2}"/>
          </ac:spMkLst>
        </pc:spChg>
        <pc:spChg chg="mod">
          <ac:chgData name="Phillip Kaufman" userId="c001b2a046940d7c" providerId="LiveId" clId="{5CB25B10-5B1C-4017-B167-ED3104435743}" dt="2024-05-25T00:29:49.535" v="6178" actId="255"/>
          <ac:spMkLst>
            <pc:docMk/>
            <pc:sldMk cId="2154024183" sldId="976"/>
            <ac:spMk id="898" creationId="{039F1DA1-3E08-EED9-551B-6B75FB369A0F}"/>
          </ac:spMkLst>
        </pc:spChg>
        <pc:spChg chg="mod">
          <ac:chgData name="Phillip Kaufman" userId="c001b2a046940d7c" providerId="LiveId" clId="{5CB25B10-5B1C-4017-B167-ED3104435743}" dt="2024-05-25T00:29:49.535" v="6178" actId="255"/>
          <ac:spMkLst>
            <pc:docMk/>
            <pc:sldMk cId="2154024183" sldId="976"/>
            <ac:spMk id="899" creationId="{8E022565-BF1E-CD2A-FB9F-D16C19A82209}"/>
          </ac:spMkLst>
        </pc:spChg>
        <pc:spChg chg="mod">
          <ac:chgData name="Phillip Kaufman" userId="c001b2a046940d7c" providerId="LiveId" clId="{5CB25B10-5B1C-4017-B167-ED3104435743}" dt="2024-05-25T00:29:49.535" v="6178" actId="255"/>
          <ac:spMkLst>
            <pc:docMk/>
            <pc:sldMk cId="2154024183" sldId="976"/>
            <ac:spMk id="902" creationId="{4CF0C70D-C978-53F2-D415-596DB146F768}"/>
          </ac:spMkLst>
        </pc:spChg>
        <pc:spChg chg="mod">
          <ac:chgData name="Phillip Kaufman" userId="c001b2a046940d7c" providerId="LiveId" clId="{5CB25B10-5B1C-4017-B167-ED3104435743}" dt="2024-05-25T00:43:46.594" v="6544" actId="571"/>
          <ac:spMkLst>
            <pc:docMk/>
            <pc:sldMk cId="2154024183" sldId="976"/>
            <ac:spMk id="903" creationId="{14DBE945-EBF9-820F-A688-4B77869F9D85}"/>
          </ac:spMkLst>
        </pc:spChg>
        <pc:spChg chg="mod">
          <ac:chgData name="Phillip Kaufman" userId="c001b2a046940d7c" providerId="LiveId" clId="{5CB25B10-5B1C-4017-B167-ED3104435743}" dt="2024-05-25T00:48:22.608" v="6577" actId="20577"/>
          <ac:spMkLst>
            <pc:docMk/>
            <pc:sldMk cId="2154024183" sldId="976"/>
            <ac:spMk id="907" creationId="{6689153E-8A38-D12D-B509-D1333D90EE43}"/>
          </ac:spMkLst>
        </pc:spChg>
        <pc:spChg chg="mod">
          <ac:chgData name="Phillip Kaufman" userId="c001b2a046940d7c" providerId="LiveId" clId="{5CB25B10-5B1C-4017-B167-ED3104435743}" dt="2024-05-25T00:29:49.535" v="6178" actId="255"/>
          <ac:spMkLst>
            <pc:docMk/>
            <pc:sldMk cId="2154024183" sldId="976"/>
            <ac:spMk id="910" creationId="{602E947A-A0E7-119F-7144-DC96FFC82F07}"/>
          </ac:spMkLst>
        </pc:spChg>
        <pc:spChg chg="mod">
          <ac:chgData name="Phillip Kaufman" userId="c001b2a046940d7c" providerId="LiveId" clId="{5CB25B10-5B1C-4017-B167-ED3104435743}" dt="2024-05-25T00:59:16.174" v="6852" actId="1076"/>
          <ac:spMkLst>
            <pc:docMk/>
            <pc:sldMk cId="2154024183" sldId="976"/>
            <ac:spMk id="911" creationId="{06C3C700-CF6D-3978-9002-65AC590BD1D4}"/>
          </ac:spMkLst>
        </pc:spChg>
        <pc:spChg chg="mod">
          <ac:chgData name="Phillip Kaufman" userId="c001b2a046940d7c" providerId="LiveId" clId="{5CB25B10-5B1C-4017-B167-ED3104435743}" dt="2024-05-25T00:29:49.535" v="6178" actId="255"/>
          <ac:spMkLst>
            <pc:docMk/>
            <pc:sldMk cId="2154024183" sldId="976"/>
            <ac:spMk id="912" creationId="{41567731-7323-7C7F-88BA-773E7F1003EA}"/>
          </ac:spMkLst>
        </pc:spChg>
        <pc:spChg chg="mod">
          <ac:chgData name="Phillip Kaufman" userId="c001b2a046940d7c" providerId="LiveId" clId="{5CB25B10-5B1C-4017-B167-ED3104435743}" dt="2024-05-25T00:29:49.535" v="6178" actId="255"/>
          <ac:spMkLst>
            <pc:docMk/>
            <pc:sldMk cId="2154024183" sldId="976"/>
            <ac:spMk id="913" creationId="{CD8E0D89-D605-272A-2B9C-07B921240C03}"/>
          </ac:spMkLst>
        </pc:spChg>
        <pc:spChg chg="mod">
          <ac:chgData name="Phillip Kaufman" userId="c001b2a046940d7c" providerId="LiveId" clId="{5CB25B10-5B1C-4017-B167-ED3104435743}" dt="2024-05-25T00:29:49.535" v="6178" actId="255"/>
          <ac:spMkLst>
            <pc:docMk/>
            <pc:sldMk cId="2154024183" sldId="976"/>
            <ac:spMk id="916" creationId="{C02E8C65-D222-B925-F584-FE7992813556}"/>
          </ac:spMkLst>
        </pc:spChg>
        <pc:spChg chg="mod">
          <ac:chgData name="Phillip Kaufman" userId="c001b2a046940d7c" providerId="LiveId" clId="{5CB25B10-5B1C-4017-B167-ED3104435743}" dt="2024-05-25T00:48:22.608" v="6577" actId="20577"/>
          <ac:spMkLst>
            <pc:docMk/>
            <pc:sldMk cId="2154024183" sldId="976"/>
            <ac:spMk id="917" creationId="{3B8F7DD3-8D8E-551D-0F0E-BFE200FCC9EA}"/>
          </ac:spMkLst>
        </pc:spChg>
        <pc:spChg chg="mod">
          <ac:chgData name="Phillip Kaufman" userId="c001b2a046940d7c" providerId="LiveId" clId="{5CB25B10-5B1C-4017-B167-ED3104435743}" dt="2024-05-20T01:09:12.661" v="3990" actId="20577"/>
          <ac:spMkLst>
            <pc:docMk/>
            <pc:sldMk cId="2154024183" sldId="976"/>
            <ac:spMk id="918" creationId="{CA1DF597-AFC3-2A73-8218-29E20A868FAB}"/>
          </ac:spMkLst>
        </pc:spChg>
        <pc:spChg chg="mod">
          <ac:chgData name="Phillip Kaufman" userId="c001b2a046940d7c" providerId="LiveId" clId="{5CB25B10-5B1C-4017-B167-ED3104435743}" dt="2024-05-25T00:48:22.608" v="6577" actId="20577"/>
          <ac:spMkLst>
            <pc:docMk/>
            <pc:sldMk cId="2154024183" sldId="976"/>
            <ac:spMk id="918" creationId="{F59A3E76-0EB5-E7F8-864E-207004229C09}"/>
          </ac:spMkLst>
        </pc:spChg>
        <pc:spChg chg="mod">
          <ac:chgData name="Phillip Kaufman" userId="c001b2a046940d7c" providerId="LiveId" clId="{5CB25B10-5B1C-4017-B167-ED3104435743}" dt="2024-05-20T01:09:12.661" v="3990" actId="20577"/>
          <ac:spMkLst>
            <pc:docMk/>
            <pc:sldMk cId="2154024183" sldId="976"/>
            <ac:spMk id="919" creationId="{5244ED46-1C0C-B74C-62EC-AE1C31C20AAF}"/>
          </ac:spMkLst>
        </pc:spChg>
        <pc:spChg chg="mod">
          <ac:chgData name="Phillip Kaufman" userId="c001b2a046940d7c" providerId="LiveId" clId="{5CB25B10-5B1C-4017-B167-ED3104435743}" dt="2024-05-25T00:48:22.608" v="6577" actId="20577"/>
          <ac:spMkLst>
            <pc:docMk/>
            <pc:sldMk cId="2154024183" sldId="976"/>
            <ac:spMk id="919" creationId="{EAA69E07-5031-D925-CB14-9185277B04D1}"/>
          </ac:spMkLst>
        </pc:spChg>
        <pc:spChg chg="mod">
          <ac:chgData name="Phillip Kaufman" userId="c001b2a046940d7c" providerId="LiveId" clId="{5CB25B10-5B1C-4017-B167-ED3104435743}" dt="2024-05-20T01:09:13.670" v="3991" actId="20577"/>
          <ac:spMkLst>
            <pc:docMk/>
            <pc:sldMk cId="2154024183" sldId="976"/>
            <ac:spMk id="921" creationId="{83EFE330-0340-39E1-01E5-146BDC4FE6A9}"/>
          </ac:spMkLst>
        </pc:spChg>
        <pc:spChg chg="mod">
          <ac:chgData name="Phillip Kaufman" userId="c001b2a046940d7c" providerId="LiveId" clId="{5CB25B10-5B1C-4017-B167-ED3104435743}" dt="2024-05-25T00:48:22.608" v="6577" actId="20577"/>
          <ac:spMkLst>
            <pc:docMk/>
            <pc:sldMk cId="2154024183" sldId="976"/>
            <ac:spMk id="922" creationId="{96DC3E65-43AF-0DCE-F5A7-D8B7D345317B}"/>
          </ac:spMkLst>
        </pc:spChg>
        <pc:spChg chg="mod">
          <ac:chgData name="Phillip Kaufman" userId="c001b2a046940d7c" providerId="LiveId" clId="{5CB25B10-5B1C-4017-B167-ED3104435743}" dt="2024-05-20T01:09:12.661" v="3990" actId="20577"/>
          <ac:spMkLst>
            <pc:docMk/>
            <pc:sldMk cId="2154024183" sldId="976"/>
            <ac:spMk id="922" creationId="{BAD3451D-3FB7-0510-BCA0-2DB124BBE836}"/>
          </ac:spMkLst>
        </pc:spChg>
        <pc:spChg chg="add mod">
          <ac:chgData name="Phillip Kaufman" userId="c001b2a046940d7c" providerId="LiveId" clId="{5CB25B10-5B1C-4017-B167-ED3104435743}" dt="2024-05-25T00:47:42.405" v="6569"/>
          <ac:spMkLst>
            <pc:docMk/>
            <pc:sldMk cId="2154024183" sldId="976"/>
            <ac:spMk id="923" creationId="{7B966A26-169D-355A-CF8B-0D73F46A1B8D}"/>
          </ac:spMkLst>
        </pc:spChg>
        <pc:spChg chg="mod">
          <ac:chgData name="Phillip Kaufman" userId="c001b2a046940d7c" providerId="LiveId" clId="{5CB25B10-5B1C-4017-B167-ED3104435743}" dt="2024-05-20T01:09:12.661" v="3990" actId="20577"/>
          <ac:spMkLst>
            <pc:docMk/>
            <pc:sldMk cId="2154024183" sldId="976"/>
            <ac:spMk id="925" creationId="{E1D53325-4985-23AE-935F-98D3D484A84A}"/>
          </ac:spMkLst>
        </pc:spChg>
        <pc:spChg chg="add del mod topLvl">
          <ac:chgData name="Phillip Kaufman" userId="c001b2a046940d7c" providerId="LiveId" clId="{5CB25B10-5B1C-4017-B167-ED3104435743}" dt="2024-05-25T00:49:51.655" v="6630" actId="164"/>
          <ac:spMkLst>
            <pc:docMk/>
            <pc:sldMk cId="2154024183" sldId="976"/>
            <ac:spMk id="926" creationId="{295BF3CC-3365-B9FB-A5C8-EA57A2D24E73}"/>
          </ac:spMkLst>
        </pc:spChg>
        <pc:spChg chg="mod">
          <ac:chgData name="Phillip Kaufman" userId="c001b2a046940d7c" providerId="LiveId" clId="{5CB25B10-5B1C-4017-B167-ED3104435743}" dt="2024-05-20T01:05:57.038" v="3904"/>
          <ac:spMkLst>
            <pc:docMk/>
            <pc:sldMk cId="2154024183" sldId="976"/>
            <ac:spMk id="927" creationId="{B256B422-1FAD-CB44-5F17-2ECB02CE79E6}"/>
          </ac:spMkLst>
        </pc:spChg>
        <pc:spChg chg="add del mod topLvl">
          <ac:chgData name="Phillip Kaufman" userId="c001b2a046940d7c" providerId="LiveId" clId="{5CB25B10-5B1C-4017-B167-ED3104435743}" dt="2024-05-25T00:49:51.655" v="6630" actId="164"/>
          <ac:spMkLst>
            <pc:docMk/>
            <pc:sldMk cId="2154024183" sldId="976"/>
            <ac:spMk id="927" creationId="{C28AE600-07BA-F735-07FA-6ADA1477B311}"/>
          </ac:spMkLst>
        </pc:spChg>
        <pc:spChg chg="mod">
          <ac:chgData name="Phillip Kaufman" userId="c001b2a046940d7c" providerId="LiveId" clId="{5CB25B10-5B1C-4017-B167-ED3104435743}" dt="2024-05-20T01:05:57.038" v="3904"/>
          <ac:spMkLst>
            <pc:docMk/>
            <pc:sldMk cId="2154024183" sldId="976"/>
            <ac:spMk id="928" creationId="{4E431CF2-828E-7155-BA27-DB797BD30380}"/>
          </ac:spMkLst>
        </pc:spChg>
        <pc:spChg chg="mod topLvl">
          <ac:chgData name="Phillip Kaufman" userId="c001b2a046940d7c" providerId="LiveId" clId="{5CB25B10-5B1C-4017-B167-ED3104435743}" dt="2024-05-25T00:49:51.655" v="6630" actId="164"/>
          <ac:spMkLst>
            <pc:docMk/>
            <pc:sldMk cId="2154024183" sldId="976"/>
            <ac:spMk id="928" creationId="{BACD419E-4164-3E53-F146-654AECCEA592}"/>
          </ac:spMkLst>
        </pc:spChg>
        <pc:spChg chg="mod">
          <ac:chgData name="Phillip Kaufman" userId="c001b2a046940d7c" providerId="LiveId" clId="{5CB25B10-5B1C-4017-B167-ED3104435743}" dt="2024-05-25T00:47:54.002" v="6572" actId="165"/>
          <ac:spMkLst>
            <pc:docMk/>
            <pc:sldMk cId="2154024183" sldId="976"/>
            <ac:spMk id="929" creationId="{C60BF34D-8D75-B616-520D-C12E3C1003CA}"/>
          </ac:spMkLst>
        </pc:spChg>
        <pc:spChg chg="mod">
          <ac:chgData name="Phillip Kaufman" userId="c001b2a046940d7c" providerId="LiveId" clId="{5CB25B10-5B1C-4017-B167-ED3104435743}" dt="2024-05-20T01:05:57.038" v="3904"/>
          <ac:spMkLst>
            <pc:docMk/>
            <pc:sldMk cId="2154024183" sldId="976"/>
            <ac:spMk id="930" creationId="{197BAC0D-B362-D3CC-295C-CCA628BD48A8}"/>
          </ac:spMkLst>
        </pc:spChg>
        <pc:spChg chg="mod">
          <ac:chgData name="Phillip Kaufman" userId="c001b2a046940d7c" providerId="LiveId" clId="{5CB25B10-5B1C-4017-B167-ED3104435743}" dt="2024-05-20T01:05:57.038" v="3904"/>
          <ac:spMkLst>
            <pc:docMk/>
            <pc:sldMk cId="2154024183" sldId="976"/>
            <ac:spMk id="931" creationId="{51F91451-73DB-D8B0-B2BE-A7E6B7101621}"/>
          </ac:spMkLst>
        </pc:spChg>
        <pc:spChg chg="mod">
          <ac:chgData name="Phillip Kaufman" userId="c001b2a046940d7c" providerId="LiveId" clId="{5CB25B10-5B1C-4017-B167-ED3104435743}" dt="2024-05-25T00:47:54.002" v="6572" actId="165"/>
          <ac:spMkLst>
            <pc:docMk/>
            <pc:sldMk cId="2154024183" sldId="976"/>
            <ac:spMk id="932" creationId="{F6C538EA-0264-4CC4-C667-FEDEDE1522B1}"/>
          </ac:spMkLst>
        </pc:spChg>
        <pc:spChg chg="mod">
          <ac:chgData name="Phillip Kaufman" userId="c001b2a046940d7c" providerId="LiveId" clId="{5CB25B10-5B1C-4017-B167-ED3104435743}" dt="2024-05-20T01:05:57.038" v="3904"/>
          <ac:spMkLst>
            <pc:docMk/>
            <pc:sldMk cId="2154024183" sldId="976"/>
            <ac:spMk id="934" creationId="{C5492570-68E0-B7FF-9E8E-47CAA941CAF7}"/>
          </ac:spMkLst>
        </pc:spChg>
        <pc:spChg chg="del mod topLvl">
          <ac:chgData name="Phillip Kaufman" userId="c001b2a046940d7c" providerId="LiveId" clId="{5CB25B10-5B1C-4017-B167-ED3104435743}" dt="2024-05-25T01:04:20.141" v="6922" actId="478"/>
          <ac:spMkLst>
            <pc:docMk/>
            <pc:sldMk cId="2154024183" sldId="976"/>
            <ac:spMk id="936" creationId="{60F7CB79-0DE4-579B-5120-BBC0E819180F}"/>
          </ac:spMkLst>
        </pc:spChg>
        <pc:spChg chg="del mod">
          <ac:chgData name="Phillip Kaufman" userId="c001b2a046940d7c" providerId="LiveId" clId="{5CB25B10-5B1C-4017-B167-ED3104435743}" dt="2024-05-20T01:08:03.418" v="3958" actId="478"/>
          <ac:spMkLst>
            <pc:docMk/>
            <pc:sldMk cId="2154024183" sldId="976"/>
            <ac:spMk id="936" creationId="{B256B422-1FAD-CB44-5F17-2ECB02CE79E6}"/>
          </ac:spMkLst>
        </pc:spChg>
        <pc:spChg chg="mod">
          <ac:chgData name="Phillip Kaufman" userId="c001b2a046940d7c" providerId="LiveId" clId="{5CB25B10-5B1C-4017-B167-ED3104435743}" dt="2024-05-20T01:08:01.492" v="3957" actId="20577"/>
          <ac:spMkLst>
            <pc:docMk/>
            <pc:sldMk cId="2154024183" sldId="976"/>
            <ac:spMk id="937" creationId="{4E431CF2-828E-7155-BA27-DB797BD30380}"/>
          </ac:spMkLst>
        </pc:spChg>
        <pc:spChg chg="del mod topLvl">
          <ac:chgData name="Phillip Kaufman" userId="c001b2a046940d7c" providerId="LiveId" clId="{5CB25B10-5B1C-4017-B167-ED3104435743}" dt="2024-05-25T01:04:20.141" v="6922" actId="478"/>
          <ac:spMkLst>
            <pc:docMk/>
            <pc:sldMk cId="2154024183" sldId="976"/>
            <ac:spMk id="937" creationId="{CF5E5484-0CCB-4DEC-6CA3-944C8CE53D89}"/>
          </ac:spMkLst>
        </pc:spChg>
        <pc:spChg chg="del mod topLvl">
          <ac:chgData name="Phillip Kaufman" userId="c001b2a046940d7c" providerId="LiveId" clId="{5CB25B10-5B1C-4017-B167-ED3104435743}" dt="2024-05-25T01:04:20.141" v="6922" actId="478"/>
          <ac:spMkLst>
            <pc:docMk/>
            <pc:sldMk cId="2154024183" sldId="976"/>
            <ac:spMk id="938" creationId="{27C976BD-5498-B547-EE70-DE64DDF8FF42}"/>
          </ac:spMkLst>
        </pc:spChg>
        <pc:spChg chg="mod">
          <ac:chgData name="Phillip Kaufman" userId="c001b2a046940d7c" providerId="LiveId" clId="{5CB25B10-5B1C-4017-B167-ED3104435743}" dt="2024-05-20T01:08:01.492" v="3957" actId="20577"/>
          <ac:spMkLst>
            <pc:docMk/>
            <pc:sldMk cId="2154024183" sldId="976"/>
            <ac:spMk id="939" creationId="{197BAC0D-B362-D3CC-295C-CCA628BD48A8}"/>
          </ac:spMkLst>
        </pc:spChg>
        <pc:spChg chg="mod">
          <ac:chgData name="Phillip Kaufman" userId="c001b2a046940d7c" providerId="LiveId" clId="{5CB25B10-5B1C-4017-B167-ED3104435743}" dt="2024-05-25T00:55:06.946" v="6688" actId="1076"/>
          <ac:spMkLst>
            <pc:docMk/>
            <pc:sldMk cId="2154024183" sldId="976"/>
            <ac:spMk id="939" creationId="{69DFD797-2619-1F30-949A-D286B3564615}"/>
          </ac:spMkLst>
        </pc:spChg>
        <pc:spChg chg="mod">
          <ac:chgData name="Phillip Kaufman" userId="c001b2a046940d7c" providerId="LiveId" clId="{5CB25B10-5B1C-4017-B167-ED3104435743}" dt="2024-05-20T01:08:01.492" v="3957" actId="20577"/>
          <ac:spMkLst>
            <pc:docMk/>
            <pc:sldMk cId="2154024183" sldId="976"/>
            <ac:spMk id="940" creationId="{51F91451-73DB-D8B0-B2BE-A7E6B7101621}"/>
          </ac:spMkLst>
        </pc:spChg>
        <pc:spChg chg="mod">
          <ac:chgData name="Phillip Kaufman" userId="c001b2a046940d7c" providerId="LiveId" clId="{5CB25B10-5B1C-4017-B167-ED3104435743}" dt="2024-05-21T04:21:12.558" v="5246"/>
          <ac:spMkLst>
            <pc:docMk/>
            <pc:sldMk cId="2154024183" sldId="976"/>
            <ac:spMk id="942" creationId="{833227D9-C819-9E3D-2B19-B1461189112C}"/>
          </ac:spMkLst>
        </pc:spChg>
        <pc:spChg chg="mod">
          <ac:chgData name="Phillip Kaufman" userId="c001b2a046940d7c" providerId="LiveId" clId="{5CB25B10-5B1C-4017-B167-ED3104435743}" dt="2024-05-25T00:50:38.067" v="6635" actId="165"/>
          <ac:spMkLst>
            <pc:docMk/>
            <pc:sldMk cId="2154024183" sldId="976"/>
            <ac:spMk id="942" creationId="{D7727AA1-550B-D0C4-155A-54743365E91D}"/>
          </ac:spMkLst>
        </pc:spChg>
        <pc:spChg chg="mod">
          <ac:chgData name="Phillip Kaufman" userId="c001b2a046940d7c" providerId="LiveId" clId="{5CB25B10-5B1C-4017-B167-ED3104435743}" dt="2024-05-21T04:21:12.558" v="5246"/>
          <ac:spMkLst>
            <pc:docMk/>
            <pc:sldMk cId="2154024183" sldId="976"/>
            <ac:spMk id="943" creationId="{B69C263D-BE2D-6051-7956-F4F89ABFFCF3}"/>
          </ac:spMkLst>
        </pc:spChg>
        <pc:spChg chg="mod">
          <ac:chgData name="Phillip Kaufman" userId="c001b2a046940d7c" providerId="LiveId" clId="{5CB25B10-5B1C-4017-B167-ED3104435743}" dt="2024-05-20T01:08:01.492" v="3957" actId="20577"/>
          <ac:spMkLst>
            <pc:docMk/>
            <pc:sldMk cId="2154024183" sldId="976"/>
            <ac:spMk id="943" creationId="{C5492570-68E0-B7FF-9E8E-47CAA941CAF7}"/>
          </ac:spMkLst>
        </pc:spChg>
        <pc:spChg chg="add mod">
          <ac:chgData name="Phillip Kaufman" userId="c001b2a046940d7c" providerId="LiveId" clId="{5CB25B10-5B1C-4017-B167-ED3104435743}" dt="2024-05-25T00:59:02.582" v="6847" actId="1076"/>
          <ac:spMkLst>
            <pc:docMk/>
            <pc:sldMk cId="2154024183" sldId="976"/>
            <ac:spMk id="944" creationId="{5E516DA1-E343-7B46-0AA5-AE20862E0FF0}"/>
          </ac:spMkLst>
        </pc:spChg>
        <pc:spChg chg="mod">
          <ac:chgData name="Phillip Kaufman" userId="c001b2a046940d7c" providerId="LiveId" clId="{5CB25B10-5B1C-4017-B167-ED3104435743}" dt="2024-05-20T01:07:57.821" v="3953" actId="20577"/>
          <ac:spMkLst>
            <pc:docMk/>
            <pc:sldMk cId="2154024183" sldId="976"/>
            <ac:spMk id="945" creationId="{0A069E57-07BC-F2C5-90C1-14E2AC8E7610}"/>
          </ac:spMkLst>
        </pc:spChg>
        <pc:spChg chg="add mod">
          <ac:chgData name="Phillip Kaufman" userId="c001b2a046940d7c" providerId="LiveId" clId="{5CB25B10-5B1C-4017-B167-ED3104435743}" dt="2024-05-25T00:59:02.582" v="6847" actId="1076"/>
          <ac:spMkLst>
            <pc:docMk/>
            <pc:sldMk cId="2154024183" sldId="976"/>
            <ac:spMk id="945" creationId="{6492D4D0-5BC1-B1F9-D52D-2C2F3242A513}"/>
          </ac:spMkLst>
        </pc:spChg>
        <pc:spChg chg="add mod">
          <ac:chgData name="Phillip Kaufman" userId="c001b2a046940d7c" providerId="LiveId" clId="{5CB25B10-5B1C-4017-B167-ED3104435743}" dt="2024-05-25T00:59:02.582" v="6847" actId="1076"/>
          <ac:spMkLst>
            <pc:docMk/>
            <pc:sldMk cId="2154024183" sldId="976"/>
            <ac:spMk id="946" creationId="{68C39FE5-8BE1-6882-49C1-595B79E8A2B4}"/>
          </ac:spMkLst>
        </pc:spChg>
        <pc:spChg chg="mod">
          <ac:chgData name="Phillip Kaufman" userId="c001b2a046940d7c" providerId="LiveId" clId="{5CB25B10-5B1C-4017-B167-ED3104435743}" dt="2024-05-20T01:07:57.821" v="3953" actId="20577"/>
          <ac:spMkLst>
            <pc:docMk/>
            <pc:sldMk cId="2154024183" sldId="976"/>
            <ac:spMk id="946" creationId="{71B9E63C-0B25-087A-4E41-C3ED22E7544A}"/>
          </ac:spMkLst>
        </pc:spChg>
        <pc:spChg chg="add mod">
          <ac:chgData name="Phillip Kaufman" userId="c001b2a046940d7c" providerId="LiveId" clId="{5CB25B10-5B1C-4017-B167-ED3104435743}" dt="2024-05-25T01:01:49.351" v="6872" actId="164"/>
          <ac:spMkLst>
            <pc:docMk/>
            <pc:sldMk cId="2154024183" sldId="976"/>
            <ac:spMk id="947" creationId="{77557F3E-C0CB-2ECB-12B8-D59C2B50932E}"/>
          </ac:spMkLst>
        </pc:spChg>
        <pc:spChg chg="del mod">
          <ac:chgData name="Phillip Kaufman" userId="c001b2a046940d7c" providerId="LiveId" clId="{5CB25B10-5B1C-4017-B167-ED3104435743}" dt="2024-05-20T01:07:58.433" v="3954" actId="478"/>
          <ac:spMkLst>
            <pc:docMk/>
            <pc:sldMk cId="2154024183" sldId="976"/>
            <ac:spMk id="948" creationId="{C8B1604F-425A-E72B-EB7D-833668ABB671}"/>
          </ac:spMkLst>
        </pc:spChg>
        <pc:spChg chg="mod">
          <ac:chgData name="Phillip Kaufman" userId="c001b2a046940d7c" providerId="LiveId" clId="{5CB25B10-5B1C-4017-B167-ED3104435743}" dt="2024-05-27T06:34:33.670" v="8108" actId="1076"/>
          <ac:spMkLst>
            <pc:docMk/>
            <pc:sldMk cId="2154024183" sldId="976"/>
            <ac:spMk id="948" creationId="{CF577355-5CE7-0DB2-6DDD-2CFCF3CBF399}"/>
          </ac:spMkLst>
        </pc:spChg>
        <pc:spChg chg="mod">
          <ac:chgData name="Phillip Kaufman" userId="c001b2a046940d7c" providerId="LiveId" clId="{5CB25B10-5B1C-4017-B167-ED3104435743}" dt="2024-05-20T01:07:57.821" v="3953" actId="20577"/>
          <ac:spMkLst>
            <pc:docMk/>
            <pc:sldMk cId="2154024183" sldId="976"/>
            <ac:spMk id="949" creationId="{7C273EA9-93C5-4D95-5AC8-D2B604FBF3A4}"/>
          </ac:spMkLst>
        </pc:spChg>
        <pc:spChg chg="mod">
          <ac:chgData name="Phillip Kaufman" userId="c001b2a046940d7c" providerId="LiveId" clId="{5CB25B10-5B1C-4017-B167-ED3104435743}" dt="2024-05-27T06:34:33.670" v="8108" actId="1076"/>
          <ac:spMkLst>
            <pc:docMk/>
            <pc:sldMk cId="2154024183" sldId="976"/>
            <ac:spMk id="949" creationId="{A4A1CBE8-9D01-90A9-C446-2FED56A24596}"/>
          </ac:spMkLst>
        </pc:spChg>
        <pc:spChg chg="add mod">
          <ac:chgData name="Phillip Kaufman" userId="c001b2a046940d7c" providerId="LiveId" clId="{5CB25B10-5B1C-4017-B167-ED3104435743}" dt="2024-05-25T01:01:49.351" v="6872" actId="164"/>
          <ac:spMkLst>
            <pc:docMk/>
            <pc:sldMk cId="2154024183" sldId="976"/>
            <ac:spMk id="951" creationId="{44E494B8-5038-365E-A4C9-735BB6777AD8}"/>
          </ac:spMkLst>
        </pc:spChg>
        <pc:spChg chg="mod">
          <ac:chgData name="Phillip Kaufman" userId="c001b2a046940d7c" providerId="LiveId" clId="{5CB25B10-5B1C-4017-B167-ED3104435743}" dt="2024-05-20T01:07:57.821" v="3953" actId="20577"/>
          <ac:spMkLst>
            <pc:docMk/>
            <pc:sldMk cId="2154024183" sldId="976"/>
            <ac:spMk id="952" creationId="{39F20053-821B-5D66-7A52-B505BEDB285F}"/>
          </ac:spMkLst>
        </pc:spChg>
        <pc:spChg chg="add mod">
          <ac:chgData name="Phillip Kaufman" userId="c001b2a046940d7c" providerId="LiveId" clId="{5CB25B10-5B1C-4017-B167-ED3104435743}" dt="2024-05-25T01:01:49.351" v="6872" actId="164"/>
          <ac:spMkLst>
            <pc:docMk/>
            <pc:sldMk cId="2154024183" sldId="976"/>
            <ac:spMk id="952" creationId="{E3278C46-6784-DF5F-E0A9-E2F725EA2344}"/>
          </ac:spMkLst>
        </pc:spChg>
        <pc:spChg chg="mod">
          <ac:chgData name="Phillip Kaufman" userId="c001b2a046940d7c" providerId="LiveId" clId="{5CB25B10-5B1C-4017-B167-ED3104435743}" dt="2024-05-20T01:06:33.392" v="3916" actId="20577"/>
          <ac:spMkLst>
            <pc:docMk/>
            <pc:sldMk cId="2154024183" sldId="976"/>
            <ac:spMk id="954" creationId="{1D6BEA4F-7AF0-375B-887D-C7915B673E91}"/>
          </ac:spMkLst>
        </pc:spChg>
        <pc:spChg chg="mod">
          <ac:chgData name="Phillip Kaufman" userId="c001b2a046940d7c" providerId="LiveId" clId="{5CB25B10-5B1C-4017-B167-ED3104435743}" dt="2024-05-20T01:06:33.392" v="3916" actId="20577"/>
          <ac:spMkLst>
            <pc:docMk/>
            <pc:sldMk cId="2154024183" sldId="976"/>
            <ac:spMk id="955" creationId="{16325C4F-5C44-7D3C-F6CB-801BE2456032}"/>
          </ac:spMkLst>
        </pc:spChg>
        <pc:spChg chg="mod">
          <ac:chgData name="Phillip Kaufman" userId="c001b2a046940d7c" providerId="LiveId" clId="{5CB25B10-5B1C-4017-B167-ED3104435743}" dt="2024-05-25T01:04:05.035" v="6920" actId="403"/>
          <ac:spMkLst>
            <pc:docMk/>
            <pc:sldMk cId="2154024183" sldId="976"/>
            <ac:spMk id="956" creationId="{6161DFED-A29F-6452-5FAD-854E35F97BED}"/>
          </ac:spMkLst>
        </pc:spChg>
        <pc:spChg chg="mod">
          <ac:chgData name="Phillip Kaufman" userId="c001b2a046940d7c" providerId="LiveId" clId="{5CB25B10-5B1C-4017-B167-ED3104435743}" dt="2024-05-25T01:05:09.934" v="6958" actId="1076"/>
          <ac:spMkLst>
            <pc:docMk/>
            <pc:sldMk cId="2154024183" sldId="976"/>
            <ac:spMk id="957" creationId="{2C0CC129-F6BB-BC79-3F5E-4D1D50B8B3EF}"/>
          </ac:spMkLst>
        </pc:spChg>
        <pc:spChg chg="mod">
          <ac:chgData name="Phillip Kaufman" userId="c001b2a046940d7c" providerId="LiveId" clId="{5CB25B10-5B1C-4017-B167-ED3104435743}" dt="2024-05-20T01:06:33.392" v="3916" actId="20577"/>
          <ac:spMkLst>
            <pc:docMk/>
            <pc:sldMk cId="2154024183" sldId="976"/>
            <ac:spMk id="957" creationId="{541E021B-2122-8ABB-90DA-50F649F4E121}"/>
          </ac:spMkLst>
        </pc:spChg>
        <pc:spChg chg="mod">
          <ac:chgData name="Phillip Kaufman" userId="c001b2a046940d7c" providerId="LiveId" clId="{5CB25B10-5B1C-4017-B167-ED3104435743}" dt="2024-05-20T01:06:33.392" v="3916" actId="20577"/>
          <ac:spMkLst>
            <pc:docMk/>
            <pc:sldMk cId="2154024183" sldId="976"/>
            <ac:spMk id="958" creationId="{A20903FA-C339-7C58-6D64-A6614D8C703B}"/>
          </ac:spMkLst>
        </pc:spChg>
        <pc:spChg chg="mod">
          <ac:chgData name="Phillip Kaufman" userId="c001b2a046940d7c" providerId="LiveId" clId="{5CB25B10-5B1C-4017-B167-ED3104435743}" dt="2024-05-25T01:05:33.375" v="6970" actId="1076"/>
          <ac:spMkLst>
            <pc:docMk/>
            <pc:sldMk cId="2154024183" sldId="976"/>
            <ac:spMk id="958" creationId="{C874F3CF-8CBA-2894-3651-0EE4F6670853}"/>
          </ac:spMkLst>
        </pc:spChg>
        <pc:spChg chg="mod">
          <ac:chgData name="Phillip Kaufman" userId="c001b2a046940d7c" providerId="LiveId" clId="{5CB25B10-5B1C-4017-B167-ED3104435743}" dt="2024-05-25T01:05:31.108" v="6969" actId="1076"/>
          <ac:spMkLst>
            <pc:docMk/>
            <pc:sldMk cId="2154024183" sldId="976"/>
            <ac:spMk id="959" creationId="{CA510DE6-D1E7-CC27-5E59-E32F112FDEE6}"/>
          </ac:spMkLst>
        </pc:spChg>
        <pc:spChg chg="mod">
          <ac:chgData name="Phillip Kaufman" userId="c001b2a046940d7c" providerId="LiveId" clId="{5CB25B10-5B1C-4017-B167-ED3104435743}" dt="2024-05-20T01:06:33.392" v="3916" actId="20577"/>
          <ac:spMkLst>
            <pc:docMk/>
            <pc:sldMk cId="2154024183" sldId="976"/>
            <ac:spMk id="961" creationId="{64AC2F83-0A03-CE14-2812-B5A702B3B0B5}"/>
          </ac:spMkLst>
        </pc:spChg>
        <pc:spChg chg="mod">
          <ac:chgData name="Phillip Kaufman" userId="c001b2a046940d7c" providerId="LiveId" clId="{5CB25B10-5B1C-4017-B167-ED3104435743}" dt="2024-05-20T01:06:26.466" v="3912"/>
          <ac:spMkLst>
            <pc:docMk/>
            <pc:sldMk cId="2154024183" sldId="976"/>
            <ac:spMk id="963" creationId="{90259CB8-39EE-2C5B-528E-C139641F5072}"/>
          </ac:spMkLst>
        </pc:spChg>
        <pc:spChg chg="mod">
          <ac:chgData name="Phillip Kaufman" userId="c001b2a046940d7c" providerId="LiveId" clId="{5CB25B10-5B1C-4017-B167-ED3104435743}" dt="2024-05-20T01:06:26.466" v="3912"/>
          <ac:spMkLst>
            <pc:docMk/>
            <pc:sldMk cId="2154024183" sldId="976"/>
            <ac:spMk id="964" creationId="{A3555677-1B5A-79F8-2171-A2A5C914D64A}"/>
          </ac:spMkLst>
        </pc:spChg>
        <pc:spChg chg="mod">
          <ac:chgData name="Phillip Kaufman" userId="c001b2a046940d7c" providerId="LiveId" clId="{5CB25B10-5B1C-4017-B167-ED3104435743}" dt="2024-05-20T01:06:26.466" v="3912"/>
          <ac:spMkLst>
            <pc:docMk/>
            <pc:sldMk cId="2154024183" sldId="976"/>
            <ac:spMk id="966" creationId="{EEACA1BD-F027-ED57-5A47-7AB9DEAE1D62}"/>
          </ac:spMkLst>
        </pc:spChg>
        <pc:spChg chg="mod">
          <ac:chgData name="Phillip Kaufman" userId="c001b2a046940d7c" providerId="LiveId" clId="{5CB25B10-5B1C-4017-B167-ED3104435743}" dt="2024-05-20T01:06:26.466" v="3912"/>
          <ac:spMkLst>
            <pc:docMk/>
            <pc:sldMk cId="2154024183" sldId="976"/>
            <ac:spMk id="967" creationId="{27B07D68-4097-8705-79A2-505730198442}"/>
          </ac:spMkLst>
        </pc:spChg>
        <pc:spChg chg="mod">
          <ac:chgData name="Phillip Kaufman" userId="c001b2a046940d7c" providerId="LiveId" clId="{5CB25B10-5B1C-4017-B167-ED3104435743}" dt="2024-05-20T01:06:26.466" v="3912"/>
          <ac:spMkLst>
            <pc:docMk/>
            <pc:sldMk cId="2154024183" sldId="976"/>
            <ac:spMk id="970" creationId="{533339A5-26B1-44E8-3EDD-737DAD79DB23}"/>
          </ac:spMkLst>
        </pc:spChg>
        <pc:spChg chg="mod">
          <ac:chgData name="Phillip Kaufman" userId="c001b2a046940d7c" providerId="LiveId" clId="{5CB25B10-5B1C-4017-B167-ED3104435743}" dt="2024-05-20T01:06:26.653" v="3913"/>
          <ac:spMkLst>
            <pc:docMk/>
            <pc:sldMk cId="2154024183" sldId="976"/>
            <ac:spMk id="972" creationId="{368476A6-5566-FD31-8391-D6BF82E638EF}"/>
          </ac:spMkLst>
        </pc:spChg>
        <pc:spChg chg="mod">
          <ac:chgData name="Phillip Kaufman" userId="c001b2a046940d7c" providerId="LiveId" clId="{5CB25B10-5B1C-4017-B167-ED3104435743}" dt="2024-05-20T01:06:26.653" v="3913"/>
          <ac:spMkLst>
            <pc:docMk/>
            <pc:sldMk cId="2154024183" sldId="976"/>
            <ac:spMk id="973" creationId="{09C0DD7D-5858-9857-1862-CD6D15B79D6F}"/>
          </ac:spMkLst>
        </pc:spChg>
        <pc:spChg chg="mod">
          <ac:chgData name="Phillip Kaufman" userId="c001b2a046940d7c" providerId="LiveId" clId="{5CB25B10-5B1C-4017-B167-ED3104435743}" dt="2024-05-20T01:06:26.653" v="3913"/>
          <ac:spMkLst>
            <pc:docMk/>
            <pc:sldMk cId="2154024183" sldId="976"/>
            <ac:spMk id="975" creationId="{E0E57194-3602-A1EA-0247-C62C0B1FCBD3}"/>
          </ac:spMkLst>
        </pc:spChg>
        <pc:spChg chg="mod">
          <ac:chgData name="Phillip Kaufman" userId="c001b2a046940d7c" providerId="LiveId" clId="{5CB25B10-5B1C-4017-B167-ED3104435743}" dt="2024-05-20T01:06:26.653" v="3913"/>
          <ac:spMkLst>
            <pc:docMk/>
            <pc:sldMk cId="2154024183" sldId="976"/>
            <ac:spMk id="976" creationId="{174A93FD-39D1-2F1E-A90A-6A6429DD8259}"/>
          </ac:spMkLst>
        </pc:spChg>
        <pc:spChg chg="mod">
          <ac:chgData name="Phillip Kaufman" userId="c001b2a046940d7c" providerId="LiveId" clId="{5CB25B10-5B1C-4017-B167-ED3104435743}" dt="2024-05-20T01:06:26.653" v="3913"/>
          <ac:spMkLst>
            <pc:docMk/>
            <pc:sldMk cId="2154024183" sldId="976"/>
            <ac:spMk id="979" creationId="{1BA5D1A4-F6A7-0E17-8EE5-852F4DF2859E}"/>
          </ac:spMkLst>
        </pc:spChg>
        <pc:spChg chg="add mod">
          <ac:chgData name="Phillip Kaufman" userId="c001b2a046940d7c" providerId="LiveId" clId="{5CB25B10-5B1C-4017-B167-ED3104435743}" dt="2024-05-20T01:07:52.884" v="3936" actId="1076"/>
          <ac:spMkLst>
            <pc:docMk/>
            <pc:sldMk cId="2154024183" sldId="976"/>
            <ac:spMk id="980" creationId="{F90ADF1A-1C4D-400F-BAAF-E62F1B35FDCE}"/>
          </ac:spMkLst>
        </pc:spChg>
        <pc:spChg chg="add mod">
          <ac:chgData name="Phillip Kaufman" userId="c001b2a046940d7c" providerId="LiveId" clId="{5CB25B10-5B1C-4017-B167-ED3104435743}" dt="2024-05-20T01:20:19.070" v="4025"/>
          <ac:spMkLst>
            <pc:docMk/>
            <pc:sldMk cId="2154024183" sldId="976"/>
            <ac:spMk id="989" creationId="{C5492570-68E0-B7FF-9E8E-47CAA941CAF7}"/>
          </ac:spMkLst>
        </pc:spChg>
        <pc:spChg chg="add mod">
          <ac:chgData name="Phillip Kaufman" userId="c001b2a046940d7c" providerId="LiveId" clId="{5CB25B10-5B1C-4017-B167-ED3104435743}" dt="2024-05-20T01:20:19.309" v="4026"/>
          <ac:spMkLst>
            <pc:docMk/>
            <pc:sldMk cId="2154024183" sldId="976"/>
            <ac:spMk id="990" creationId="{83B329C8-FE68-89DF-9997-A20511855657}"/>
          </ac:spMkLst>
        </pc:spChg>
        <pc:spChg chg="add mod">
          <ac:chgData name="Phillip Kaufman" userId="c001b2a046940d7c" providerId="LiveId" clId="{5CB25B10-5B1C-4017-B167-ED3104435743}" dt="2024-05-20T01:20:19.518" v="4027"/>
          <ac:spMkLst>
            <pc:docMk/>
            <pc:sldMk cId="2154024183" sldId="976"/>
            <ac:spMk id="991" creationId="{85310022-F4D4-295A-9A54-92BFAB936E03}"/>
          </ac:spMkLst>
        </pc:spChg>
        <pc:grpChg chg="add del mod">
          <ac:chgData name="Phillip Kaufman" userId="c001b2a046940d7c" providerId="LiveId" clId="{5CB25B10-5B1C-4017-B167-ED3104435743}" dt="2024-05-20T00:56:23.929" v="3789" actId="478"/>
          <ac:grpSpMkLst>
            <pc:docMk/>
            <pc:sldMk cId="2154024183" sldId="976"/>
            <ac:grpSpMk id="4" creationId="{585BBE82-0D27-C57F-B6FD-2033ADAA4AA6}"/>
          </ac:grpSpMkLst>
        </pc:grpChg>
        <pc:grpChg chg="add del mod">
          <ac:chgData name="Phillip Kaufman" userId="c001b2a046940d7c" providerId="LiveId" clId="{5CB25B10-5B1C-4017-B167-ED3104435743}" dt="2024-05-25T01:04:24.356" v="6923" actId="478"/>
          <ac:grpSpMkLst>
            <pc:docMk/>
            <pc:sldMk cId="2154024183" sldId="976"/>
            <ac:grpSpMk id="4" creationId="{8AAE5E11-8378-6056-A5D0-BEF9B0A7FECA}"/>
          </ac:grpSpMkLst>
        </pc:grpChg>
        <pc:grpChg chg="mod">
          <ac:chgData name="Phillip Kaufman" userId="c001b2a046940d7c" providerId="LiveId" clId="{5CB25B10-5B1C-4017-B167-ED3104435743}" dt="2024-05-25T00:29:49.535" v="6178" actId="255"/>
          <ac:grpSpMkLst>
            <pc:docMk/>
            <pc:sldMk cId="2154024183" sldId="976"/>
            <ac:grpSpMk id="5" creationId="{12E7964C-C84D-97C4-7F86-FF5403F9997A}"/>
          </ac:grpSpMkLst>
        </pc:grpChg>
        <pc:grpChg chg="mod">
          <ac:chgData name="Phillip Kaufman" userId="c001b2a046940d7c" providerId="LiveId" clId="{5CB25B10-5B1C-4017-B167-ED3104435743}" dt="2024-05-20T00:56:13.563" v="3788"/>
          <ac:grpSpMkLst>
            <pc:docMk/>
            <pc:sldMk cId="2154024183" sldId="976"/>
            <ac:grpSpMk id="5" creationId="{B3C172D1-8FC4-B71E-5375-AFE2D4C1989A}"/>
          </ac:grpSpMkLst>
        </pc:grpChg>
        <pc:grpChg chg="mod">
          <ac:chgData name="Phillip Kaufman" userId="c001b2a046940d7c" providerId="LiveId" clId="{5CB25B10-5B1C-4017-B167-ED3104435743}" dt="2024-05-20T00:56:13.563" v="3788"/>
          <ac:grpSpMkLst>
            <pc:docMk/>
            <pc:sldMk cId="2154024183" sldId="976"/>
            <ac:grpSpMk id="6" creationId="{B4F5D17D-9303-AF5F-0F2B-E1BAEE08D896}"/>
          </ac:grpSpMkLst>
        </pc:grpChg>
        <pc:grpChg chg="del">
          <ac:chgData name="Phillip Kaufman" userId="c001b2a046940d7c" providerId="LiveId" clId="{5CB25B10-5B1C-4017-B167-ED3104435743}" dt="2024-05-20T00:56:12.486" v="3787" actId="478"/>
          <ac:grpSpMkLst>
            <pc:docMk/>
            <pc:sldMk cId="2154024183" sldId="976"/>
            <ac:grpSpMk id="8" creationId="{D7BA1C8E-0A63-1AAA-F9A1-831CA714CFEF}"/>
          </ac:grpSpMkLst>
        </pc:grpChg>
        <pc:grpChg chg="mod">
          <ac:chgData name="Phillip Kaufman" userId="c001b2a046940d7c" providerId="LiveId" clId="{5CB25B10-5B1C-4017-B167-ED3104435743}" dt="2024-05-20T00:56:13.563" v="3788"/>
          <ac:grpSpMkLst>
            <pc:docMk/>
            <pc:sldMk cId="2154024183" sldId="976"/>
            <ac:grpSpMk id="9" creationId="{B04FA7F8-C1A3-95BB-EC08-2C9026941A7F}"/>
          </ac:grpSpMkLst>
        </pc:grpChg>
        <pc:grpChg chg="add del mod topLvl">
          <ac:chgData name="Phillip Kaufman" userId="c001b2a046940d7c" providerId="LiveId" clId="{5CB25B10-5B1C-4017-B167-ED3104435743}" dt="2024-05-26T06:38:02.886" v="7163" actId="478"/>
          <ac:grpSpMkLst>
            <pc:docMk/>
            <pc:sldMk cId="2154024183" sldId="976"/>
            <ac:grpSpMk id="12" creationId="{1AF65147-6F50-A25B-BE81-78FCB45381F9}"/>
          </ac:grpSpMkLst>
        </pc:grpChg>
        <pc:grpChg chg="add del mod">
          <ac:chgData name="Phillip Kaufman" userId="c001b2a046940d7c" providerId="LiveId" clId="{5CB25B10-5B1C-4017-B167-ED3104435743}" dt="2024-05-26T06:35:15.302" v="7120" actId="165"/>
          <ac:grpSpMkLst>
            <pc:docMk/>
            <pc:sldMk cId="2154024183" sldId="976"/>
            <ac:grpSpMk id="13" creationId="{8FE11365-89BF-E6C9-9B00-2B7E3AD6D2D4}"/>
          </ac:grpSpMkLst>
        </pc:grpChg>
        <pc:grpChg chg="add mod">
          <ac:chgData name="Phillip Kaufman" userId="c001b2a046940d7c" providerId="LiveId" clId="{5CB25B10-5B1C-4017-B167-ED3104435743}" dt="2024-05-21T01:35:38.193" v="4172" actId="164"/>
          <ac:grpSpMkLst>
            <pc:docMk/>
            <pc:sldMk cId="2154024183" sldId="976"/>
            <ac:grpSpMk id="13" creationId="{973EC0E3-C628-411A-B72F-12E46D792E10}"/>
          </ac:grpSpMkLst>
        </pc:grpChg>
        <pc:grpChg chg="add mod">
          <ac:chgData name="Phillip Kaufman" userId="c001b2a046940d7c" providerId="LiveId" clId="{5CB25B10-5B1C-4017-B167-ED3104435743}" dt="2024-05-21T04:21:12.558" v="5246"/>
          <ac:grpSpMkLst>
            <pc:docMk/>
            <pc:sldMk cId="2154024183" sldId="976"/>
            <ac:grpSpMk id="14" creationId="{4F00F6BD-FEFE-063A-C200-3A6CDC805668}"/>
          </ac:grpSpMkLst>
        </pc:grpChg>
        <pc:grpChg chg="mod">
          <ac:chgData name="Phillip Kaufman" userId="c001b2a046940d7c" providerId="LiveId" clId="{5CB25B10-5B1C-4017-B167-ED3104435743}" dt="2024-05-21T04:21:12.558" v="5246"/>
          <ac:grpSpMkLst>
            <pc:docMk/>
            <pc:sldMk cId="2154024183" sldId="976"/>
            <ac:grpSpMk id="15" creationId="{97AB0119-EC51-5293-3C03-B93A8BAF72F5}"/>
          </ac:grpSpMkLst>
        </pc:grpChg>
        <pc:grpChg chg="mod">
          <ac:chgData name="Phillip Kaufman" userId="c001b2a046940d7c" providerId="LiveId" clId="{5CB25B10-5B1C-4017-B167-ED3104435743}" dt="2024-05-21T04:21:12.558" v="5246"/>
          <ac:grpSpMkLst>
            <pc:docMk/>
            <pc:sldMk cId="2154024183" sldId="976"/>
            <ac:grpSpMk id="16" creationId="{06A280C3-D732-ADFD-3390-3BA03740E993}"/>
          </ac:grpSpMkLst>
        </pc:grpChg>
        <pc:grpChg chg="del mod">
          <ac:chgData name="Phillip Kaufman" userId="c001b2a046940d7c" providerId="LiveId" clId="{5CB25B10-5B1C-4017-B167-ED3104435743}" dt="2024-05-25T00:49:33.653" v="6623" actId="478"/>
          <ac:grpSpMkLst>
            <pc:docMk/>
            <pc:sldMk cId="2154024183" sldId="976"/>
            <ac:grpSpMk id="17" creationId="{1B79F9CA-A8B0-510C-8C71-EB3346249DA3}"/>
          </ac:grpSpMkLst>
        </pc:grpChg>
        <pc:grpChg chg="add mod">
          <ac:chgData name="Phillip Kaufman" userId="c001b2a046940d7c" providerId="LiveId" clId="{5CB25B10-5B1C-4017-B167-ED3104435743}" dt="2024-05-26T06:37:59.300" v="7161" actId="164"/>
          <ac:grpSpMkLst>
            <pc:docMk/>
            <pc:sldMk cId="2154024183" sldId="976"/>
            <ac:grpSpMk id="17" creationId="{5066BB1E-7E50-4866-969F-2E9102E36E25}"/>
          </ac:grpSpMkLst>
        </pc:grpChg>
        <pc:grpChg chg="mod">
          <ac:chgData name="Phillip Kaufman" userId="c001b2a046940d7c" providerId="LiveId" clId="{5CB25B10-5B1C-4017-B167-ED3104435743}" dt="2024-05-25T00:29:49.535" v="6178" actId="255"/>
          <ac:grpSpMkLst>
            <pc:docMk/>
            <pc:sldMk cId="2154024183" sldId="976"/>
            <ac:grpSpMk id="20" creationId="{AA761FA5-AF54-DDC0-13EB-892767600EF3}"/>
          </ac:grpSpMkLst>
        </pc:grpChg>
        <pc:grpChg chg="mod">
          <ac:chgData name="Phillip Kaufman" userId="c001b2a046940d7c" providerId="LiveId" clId="{5CB25B10-5B1C-4017-B167-ED3104435743}" dt="2024-05-21T04:21:12.558" v="5246"/>
          <ac:grpSpMkLst>
            <pc:docMk/>
            <pc:sldMk cId="2154024183" sldId="976"/>
            <ac:grpSpMk id="26" creationId="{E334AD06-35A9-2661-A8D9-72B8AD8AE097}"/>
          </ac:grpSpMkLst>
        </pc:grpChg>
        <pc:grpChg chg="add mod">
          <ac:chgData name="Phillip Kaufman" userId="c001b2a046940d7c" providerId="LiveId" clId="{5CB25B10-5B1C-4017-B167-ED3104435743}" dt="2024-05-26T06:43:37.405" v="7316" actId="164"/>
          <ac:grpSpMkLst>
            <pc:docMk/>
            <pc:sldMk cId="2154024183" sldId="976"/>
            <ac:grpSpMk id="27" creationId="{D1D90610-0F85-FB92-59D4-82BF248EAB1B}"/>
          </ac:grpSpMkLst>
        </pc:grpChg>
        <pc:grpChg chg="add mod">
          <ac:chgData name="Phillip Kaufman" userId="c001b2a046940d7c" providerId="LiveId" clId="{5CB25B10-5B1C-4017-B167-ED3104435743}" dt="2024-05-26T06:44:16.833" v="7327" actId="1076"/>
          <ac:grpSpMkLst>
            <pc:docMk/>
            <pc:sldMk cId="2154024183" sldId="976"/>
            <ac:grpSpMk id="30" creationId="{01B921DE-A510-2DE8-4B67-64509A7E4EDD}"/>
          </ac:grpSpMkLst>
        </pc:grpChg>
        <pc:grpChg chg="mod">
          <ac:chgData name="Phillip Kaufman" userId="c001b2a046940d7c" providerId="LiveId" clId="{5CB25B10-5B1C-4017-B167-ED3104435743}" dt="2024-05-21T04:21:12.558" v="5246"/>
          <ac:grpSpMkLst>
            <pc:docMk/>
            <pc:sldMk cId="2154024183" sldId="976"/>
            <ac:grpSpMk id="34" creationId="{E7728679-0EBE-F3AE-C96A-9F253D07F21F}"/>
          </ac:grpSpMkLst>
        </pc:grpChg>
        <pc:grpChg chg="mod">
          <ac:chgData name="Phillip Kaufman" userId="c001b2a046940d7c" providerId="LiveId" clId="{5CB25B10-5B1C-4017-B167-ED3104435743}" dt="2024-05-21T04:21:12.558" v="5246"/>
          <ac:grpSpMkLst>
            <pc:docMk/>
            <pc:sldMk cId="2154024183" sldId="976"/>
            <ac:grpSpMk id="35" creationId="{3769DAED-C607-F4D8-F4AD-E656AEEF8BF7}"/>
          </ac:grpSpMkLst>
        </pc:grpChg>
        <pc:grpChg chg="mod">
          <ac:chgData name="Phillip Kaufman" userId="c001b2a046940d7c" providerId="LiveId" clId="{5CB25B10-5B1C-4017-B167-ED3104435743}" dt="2024-05-21T04:21:12.558" v="5246"/>
          <ac:grpSpMkLst>
            <pc:docMk/>
            <pc:sldMk cId="2154024183" sldId="976"/>
            <ac:grpSpMk id="36" creationId="{3E1E4388-24BE-87C2-B27A-CC7AB5AC8B95}"/>
          </ac:grpSpMkLst>
        </pc:grpChg>
        <pc:grpChg chg="mod">
          <ac:chgData name="Phillip Kaufman" userId="c001b2a046940d7c" providerId="LiveId" clId="{5CB25B10-5B1C-4017-B167-ED3104435743}" dt="2024-05-20T00:56:13.563" v="3788"/>
          <ac:grpSpMkLst>
            <pc:docMk/>
            <pc:sldMk cId="2154024183" sldId="976"/>
            <ac:grpSpMk id="44" creationId="{CF5B0A0A-8C5E-79A9-98F6-781B1111B682}"/>
          </ac:grpSpMkLst>
        </pc:grpChg>
        <pc:grpChg chg="add mod topLvl">
          <ac:chgData name="Phillip Kaufman" userId="c001b2a046940d7c" providerId="LiveId" clId="{5CB25B10-5B1C-4017-B167-ED3104435743}" dt="2024-05-20T01:12:05.638" v="4017" actId="164"/>
          <ac:grpSpMkLst>
            <pc:docMk/>
            <pc:sldMk cId="2154024183" sldId="976"/>
            <ac:grpSpMk id="47" creationId="{A972CAD8-49BC-7B38-F62F-E6347E00A069}"/>
          </ac:grpSpMkLst>
        </pc:grpChg>
        <pc:grpChg chg="mod">
          <ac:chgData name="Phillip Kaufman" userId="c001b2a046940d7c" providerId="LiveId" clId="{5CB25B10-5B1C-4017-B167-ED3104435743}" dt="2024-05-20T01:04:20.669" v="3892" actId="165"/>
          <ac:grpSpMkLst>
            <pc:docMk/>
            <pc:sldMk cId="2154024183" sldId="976"/>
            <ac:grpSpMk id="48" creationId="{3EE15156-6717-BB91-B131-03E13D411C41}"/>
          </ac:grpSpMkLst>
        </pc:grpChg>
        <pc:grpChg chg="mod">
          <ac:chgData name="Phillip Kaufman" userId="c001b2a046940d7c" providerId="LiveId" clId="{5CB25B10-5B1C-4017-B167-ED3104435743}" dt="2024-05-20T01:04:20.669" v="3892" actId="165"/>
          <ac:grpSpMkLst>
            <pc:docMk/>
            <pc:sldMk cId="2154024183" sldId="976"/>
            <ac:grpSpMk id="49" creationId="{EF3EE7BC-DA8E-313E-5300-31F6A085EEDE}"/>
          </ac:grpSpMkLst>
        </pc:grpChg>
        <pc:grpChg chg="mod">
          <ac:chgData name="Phillip Kaufman" userId="c001b2a046940d7c" providerId="LiveId" clId="{5CB25B10-5B1C-4017-B167-ED3104435743}" dt="2024-05-20T01:04:20.669" v="3892" actId="165"/>
          <ac:grpSpMkLst>
            <pc:docMk/>
            <pc:sldMk cId="2154024183" sldId="976"/>
            <ac:grpSpMk id="50" creationId="{2A98FBDE-179B-B167-0760-F4505F96A770}"/>
          </ac:grpSpMkLst>
        </pc:grpChg>
        <pc:grpChg chg="add mod">
          <ac:chgData name="Phillip Kaufman" userId="c001b2a046940d7c" providerId="LiveId" clId="{5CB25B10-5B1C-4017-B167-ED3104435743}" dt="2024-05-25T00:43:50.635" v="6545" actId="164"/>
          <ac:grpSpMkLst>
            <pc:docMk/>
            <pc:sldMk cId="2154024183" sldId="976"/>
            <ac:grpSpMk id="51" creationId="{308BCED5-FDB6-C44A-3B74-EDB0FBE94C69}"/>
          </ac:grpSpMkLst>
        </pc:grpChg>
        <pc:grpChg chg="add mod">
          <ac:chgData name="Phillip Kaufman" userId="c001b2a046940d7c" providerId="LiveId" clId="{5CB25B10-5B1C-4017-B167-ED3104435743}" dt="2024-05-25T00:43:38.620" v="6541"/>
          <ac:grpSpMkLst>
            <pc:docMk/>
            <pc:sldMk cId="2154024183" sldId="976"/>
            <ac:grpSpMk id="52" creationId="{9647EB1E-F5AA-BAA5-8B52-619340B75158}"/>
          </ac:grpSpMkLst>
        </pc:grpChg>
        <pc:grpChg chg="add mod">
          <ac:chgData name="Phillip Kaufman" userId="c001b2a046940d7c" providerId="LiveId" clId="{5CB25B10-5B1C-4017-B167-ED3104435743}" dt="2024-05-25T00:43:44.750" v="6542"/>
          <ac:grpSpMkLst>
            <pc:docMk/>
            <pc:sldMk cId="2154024183" sldId="976"/>
            <ac:grpSpMk id="57" creationId="{2F78450B-F021-F30D-F0D8-8A530A68252C}"/>
          </ac:grpSpMkLst>
        </pc:grpChg>
        <pc:grpChg chg="del">
          <ac:chgData name="Phillip Kaufman" userId="c001b2a046940d7c" providerId="LiveId" clId="{5CB25B10-5B1C-4017-B167-ED3104435743}" dt="2024-05-20T00:56:12.486" v="3787" actId="478"/>
          <ac:grpSpMkLst>
            <pc:docMk/>
            <pc:sldMk cId="2154024183" sldId="976"/>
            <ac:grpSpMk id="57" creationId="{34DA5D40-EED2-A7A0-0B52-879470FB1AB2}"/>
          </ac:grpSpMkLst>
        </pc:grpChg>
        <pc:grpChg chg="add mod">
          <ac:chgData name="Phillip Kaufman" userId="c001b2a046940d7c" providerId="LiveId" clId="{5CB25B10-5B1C-4017-B167-ED3104435743}" dt="2024-05-25T00:43:46.594" v="6544" actId="571"/>
          <ac:grpSpMkLst>
            <pc:docMk/>
            <pc:sldMk cId="2154024183" sldId="976"/>
            <ac:grpSpMk id="61" creationId="{B85049AC-15B7-978C-49A1-3C04FE080E1E}"/>
          </ac:grpSpMkLst>
        </pc:grpChg>
        <pc:grpChg chg="add mod">
          <ac:chgData name="Phillip Kaufman" userId="c001b2a046940d7c" providerId="LiveId" clId="{5CB25B10-5B1C-4017-B167-ED3104435743}" dt="2024-05-20T00:58:13.080" v="3818"/>
          <ac:grpSpMkLst>
            <pc:docMk/>
            <pc:sldMk cId="2154024183" sldId="976"/>
            <ac:grpSpMk id="85" creationId="{9EE10ED1-2999-3845-88F9-BFE468DA0AEC}"/>
          </ac:grpSpMkLst>
        </pc:grpChg>
        <pc:grpChg chg="mod">
          <ac:chgData name="Phillip Kaufman" userId="c001b2a046940d7c" providerId="LiveId" clId="{5CB25B10-5B1C-4017-B167-ED3104435743}" dt="2024-05-20T00:58:13.080" v="3818"/>
          <ac:grpSpMkLst>
            <pc:docMk/>
            <pc:sldMk cId="2154024183" sldId="976"/>
            <ac:grpSpMk id="86" creationId="{5EB4924C-5018-6777-C530-AFFFE7C4561B}"/>
          </ac:grpSpMkLst>
        </pc:grpChg>
        <pc:grpChg chg="mod">
          <ac:chgData name="Phillip Kaufman" userId="c001b2a046940d7c" providerId="LiveId" clId="{5CB25B10-5B1C-4017-B167-ED3104435743}" dt="2024-05-20T00:58:13.080" v="3818"/>
          <ac:grpSpMkLst>
            <pc:docMk/>
            <pc:sldMk cId="2154024183" sldId="976"/>
            <ac:grpSpMk id="87" creationId="{E330BD67-1DC0-94EE-1907-67360C37A420}"/>
          </ac:grpSpMkLst>
        </pc:grpChg>
        <pc:grpChg chg="mod">
          <ac:chgData name="Phillip Kaufman" userId="c001b2a046940d7c" providerId="LiveId" clId="{5CB25B10-5B1C-4017-B167-ED3104435743}" dt="2024-05-20T00:58:13.080" v="3818"/>
          <ac:grpSpMkLst>
            <pc:docMk/>
            <pc:sldMk cId="2154024183" sldId="976"/>
            <ac:grpSpMk id="88" creationId="{3E902B0D-B964-31B7-4362-022E338BA1BF}"/>
          </ac:grpSpMkLst>
        </pc:grpChg>
        <pc:grpChg chg="mod">
          <ac:chgData name="Phillip Kaufman" userId="c001b2a046940d7c" providerId="LiveId" clId="{5CB25B10-5B1C-4017-B167-ED3104435743}" dt="2024-05-20T00:58:13.080" v="3818"/>
          <ac:grpSpMkLst>
            <pc:docMk/>
            <pc:sldMk cId="2154024183" sldId="976"/>
            <ac:grpSpMk id="91" creationId="{1AD8BAB2-A735-2132-21D6-4E46FB5DC64D}"/>
          </ac:grpSpMkLst>
        </pc:grpChg>
        <pc:grpChg chg="mod">
          <ac:chgData name="Phillip Kaufman" userId="c001b2a046940d7c" providerId="LiveId" clId="{5CB25B10-5B1C-4017-B167-ED3104435743}" dt="2024-05-20T00:58:13.080" v="3818"/>
          <ac:grpSpMkLst>
            <pc:docMk/>
            <pc:sldMk cId="2154024183" sldId="976"/>
            <ac:grpSpMk id="97" creationId="{F6C1E76C-8A88-DB19-26FA-A1468B5F76D5}"/>
          </ac:grpSpMkLst>
        </pc:grpChg>
        <pc:grpChg chg="mod">
          <ac:chgData name="Phillip Kaufman" userId="c001b2a046940d7c" providerId="LiveId" clId="{5CB25B10-5B1C-4017-B167-ED3104435743}" dt="2024-05-20T00:58:13.080" v="3818"/>
          <ac:grpSpMkLst>
            <pc:docMk/>
            <pc:sldMk cId="2154024183" sldId="976"/>
            <ac:grpSpMk id="105" creationId="{6B1424E2-7B26-1D27-D015-875502C62A21}"/>
          </ac:grpSpMkLst>
        </pc:grpChg>
        <pc:grpChg chg="del">
          <ac:chgData name="Phillip Kaufman" userId="c001b2a046940d7c" providerId="LiveId" clId="{5CB25B10-5B1C-4017-B167-ED3104435743}" dt="2024-05-20T00:56:12.486" v="3787" actId="478"/>
          <ac:grpSpMkLst>
            <pc:docMk/>
            <pc:sldMk cId="2154024183" sldId="976"/>
            <ac:grpSpMk id="106" creationId="{CF69219E-8DBA-D0C4-61B4-57C4668DD8F5}"/>
          </ac:grpSpMkLst>
        </pc:grpChg>
        <pc:grpChg chg="mod">
          <ac:chgData name="Phillip Kaufman" userId="c001b2a046940d7c" providerId="LiveId" clId="{5CB25B10-5B1C-4017-B167-ED3104435743}" dt="2024-05-20T00:58:13.080" v="3818"/>
          <ac:grpSpMkLst>
            <pc:docMk/>
            <pc:sldMk cId="2154024183" sldId="976"/>
            <ac:grpSpMk id="118" creationId="{7027882C-270A-B143-E0D5-427F66FDC20B}"/>
          </ac:grpSpMkLst>
        </pc:grpChg>
        <pc:grpChg chg="mod">
          <ac:chgData name="Phillip Kaufman" userId="c001b2a046940d7c" providerId="LiveId" clId="{5CB25B10-5B1C-4017-B167-ED3104435743}" dt="2024-05-20T00:58:13.080" v="3818"/>
          <ac:grpSpMkLst>
            <pc:docMk/>
            <pc:sldMk cId="2154024183" sldId="976"/>
            <ac:grpSpMk id="122" creationId="{D0C08EED-38E8-025A-B2A3-F4B92B1B2B16}"/>
          </ac:grpSpMkLst>
        </pc:grpChg>
        <pc:grpChg chg="del">
          <ac:chgData name="Phillip Kaufman" userId="c001b2a046940d7c" providerId="LiveId" clId="{5CB25B10-5B1C-4017-B167-ED3104435743}" dt="2024-05-20T00:56:12.486" v="3787" actId="478"/>
          <ac:grpSpMkLst>
            <pc:docMk/>
            <pc:sldMk cId="2154024183" sldId="976"/>
            <ac:grpSpMk id="241" creationId="{A453716A-5EFE-6256-1B97-A30DA37ECAB6}"/>
          </ac:grpSpMkLst>
        </pc:grpChg>
        <pc:grpChg chg="del">
          <ac:chgData name="Phillip Kaufman" userId="c001b2a046940d7c" providerId="LiveId" clId="{5CB25B10-5B1C-4017-B167-ED3104435743}" dt="2024-05-20T00:56:12.486" v="3787" actId="478"/>
          <ac:grpSpMkLst>
            <pc:docMk/>
            <pc:sldMk cId="2154024183" sldId="976"/>
            <ac:grpSpMk id="292" creationId="{479A441A-6D0B-804E-D56D-25B4542C3C02}"/>
          </ac:grpSpMkLst>
        </pc:grpChg>
        <pc:grpChg chg="del">
          <ac:chgData name="Phillip Kaufman" userId="c001b2a046940d7c" providerId="LiveId" clId="{5CB25B10-5B1C-4017-B167-ED3104435743}" dt="2024-05-20T00:56:12.486" v="3787" actId="478"/>
          <ac:grpSpMkLst>
            <pc:docMk/>
            <pc:sldMk cId="2154024183" sldId="976"/>
            <ac:grpSpMk id="293" creationId="{98ECAA24-8513-B7AF-255A-6C32484045A6}"/>
          </ac:grpSpMkLst>
        </pc:grpChg>
        <pc:grpChg chg="del">
          <ac:chgData name="Phillip Kaufman" userId="c001b2a046940d7c" providerId="LiveId" clId="{5CB25B10-5B1C-4017-B167-ED3104435743}" dt="2024-05-20T00:56:12.486" v="3787" actId="478"/>
          <ac:grpSpMkLst>
            <pc:docMk/>
            <pc:sldMk cId="2154024183" sldId="976"/>
            <ac:grpSpMk id="301" creationId="{BEFB13B9-4F03-E62A-5596-A79E1FCB02E6}"/>
          </ac:grpSpMkLst>
        </pc:grpChg>
        <pc:grpChg chg="mod">
          <ac:chgData name="Phillip Kaufman" userId="c001b2a046940d7c" providerId="LiveId" clId="{5CB25B10-5B1C-4017-B167-ED3104435743}" dt="2024-05-20T00:59:59.557" v="3839" actId="165"/>
          <ac:grpSpMkLst>
            <pc:docMk/>
            <pc:sldMk cId="2154024183" sldId="976"/>
            <ac:grpSpMk id="323" creationId="{EFA1DADD-8760-106C-3732-2FB123F8BAC6}"/>
          </ac:grpSpMkLst>
        </pc:grpChg>
        <pc:grpChg chg="add del mod">
          <ac:chgData name="Phillip Kaufman" userId="c001b2a046940d7c" providerId="LiveId" clId="{5CB25B10-5B1C-4017-B167-ED3104435743}" dt="2024-05-20T00:59:59.557" v="3839" actId="165"/>
          <ac:grpSpMkLst>
            <pc:docMk/>
            <pc:sldMk cId="2154024183" sldId="976"/>
            <ac:grpSpMk id="326" creationId="{56A8DDBC-840D-DD45-7766-07ACF19DA849}"/>
          </ac:grpSpMkLst>
        </pc:grpChg>
        <pc:grpChg chg="add del mod">
          <ac:chgData name="Phillip Kaufman" userId="c001b2a046940d7c" providerId="LiveId" clId="{5CB25B10-5B1C-4017-B167-ED3104435743}" dt="2024-05-20T01:00:01.932" v="3840" actId="165"/>
          <ac:grpSpMkLst>
            <pc:docMk/>
            <pc:sldMk cId="2154024183" sldId="976"/>
            <ac:grpSpMk id="327" creationId="{B900E361-0D9C-72FA-9BB0-2356FF946053}"/>
          </ac:grpSpMkLst>
        </pc:grpChg>
        <pc:grpChg chg="mod topLvl">
          <ac:chgData name="Phillip Kaufman" userId="c001b2a046940d7c" providerId="LiveId" clId="{5CB25B10-5B1C-4017-B167-ED3104435743}" dt="2024-05-21T04:22:23.861" v="5252" actId="164"/>
          <ac:grpSpMkLst>
            <pc:docMk/>
            <pc:sldMk cId="2154024183" sldId="976"/>
            <ac:grpSpMk id="328" creationId="{FAF92B17-A1AC-2F1F-5365-AE5523863F92}"/>
          </ac:grpSpMkLst>
        </pc:grpChg>
        <pc:grpChg chg="mod topLvl">
          <ac:chgData name="Phillip Kaufman" userId="c001b2a046940d7c" providerId="LiveId" clId="{5CB25B10-5B1C-4017-B167-ED3104435743}" dt="2024-05-21T04:22:23.861" v="5252" actId="164"/>
          <ac:grpSpMkLst>
            <pc:docMk/>
            <pc:sldMk cId="2154024183" sldId="976"/>
            <ac:grpSpMk id="329" creationId="{B66B1AEB-568E-6A86-599A-D1C7EEB3FFB8}"/>
          </ac:grpSpMkLst>
        </pc:grpChg>
        <pc:grpChg chg="mod">
          <ac:chgData name="Phillip Kaufman" userId="c001b2a046940d7c" providerId="LiveId" clId="{5CB25B10-5B1C-4017-B167-ED3104435743}" dt="2024-05-21T04:22:00.282" v="5249" actId="165"/>
          <ac:grpSpMkLst>
            <pc:docMk/>
            <pc:sldMk cId="2154024183" sldId="976"/>
            <ac:grpSpMk id="330" creationId="{5DFF4341-D518-B083-DA63-A280DC6FE32F}"/>
          </ac:grpSpMkLst>
        </pc:grpChg>
        <pc:grpChg chg="mod">
          <ac:chgData name="Phillip Kaufman" userId="c001b2a046940d7c" providerId="LiveId" clId="{5CB25B10-5B1C-4017-B167-ED3104435743}" dt="2024-05-21T04:22:00.282" v="5249" actId="165"/>
          <ac:grpSpMkLst>
            <pc:docMk/>
            <pc:sldMk cId="2154024183" sldId="976"/>
            <ac:grpSpMk id="338" creationId="{37CE0E5E-3111-4976-61E0-8335669519E8}"/>
          </ac:grpSpMkLst>
        </pc:grpChg>
        <pc:grpChg chg="mod">
          <ac:chgData name="Phillip Kaufman" userId="c001b2a046940d7c" providerId="LiveId" clId="{5CB25B10-5B1C-4017-B167-ED3104435743}" dt="2024-05-21T04:22:00.282" v="5249" actId="165"/>
          <ac:grpSpMkLst>
            <pc:docMk/>
            <pc:sldMk cId="2154024183" sldId="976"/>
            <ac:grpSpMk id="339" creationId="{E8F2CCDA-A5B2-F7DA-D64F-FF18FB4B4E9B}"/>
          </ac:grpSpMkLst>
        </pc:grpChg>
        <pc:grpChg chg="mod">
          <ac:chgData name="Phillip Kaufman" userId="c001b2a046940d7c" providerId="LiveId" clId="{5CB25B10-5B1C-4017-B167-ED3104435743}" dt="2024-05-21T04:22:00.282" v="5249" actId="165"/>
          <ac:grpSpMkLst>
            <pc:docMk/>
            <pc:sldMk cId="2154024183" sldId="976"/>
            <ac:grpSpMk id="340" creationId="{16E51353-5BCE-59D9-9DD5-D5F9778904A7}"/>
          </ac:grpSpMkLst>
        </pc:grpChg>
        <pc:grpChg chg="del">
          <ac:chgData name="Phillip Kaufman" userId="c001b2a046940d7c" providerId="LiveId" clId="{5CB25B10-5B1C-4017-B167-ED3104435743}" dt="2024-05-20T00:56:12.486" v="3787" actId="478"/>
          <ac:grpSpMkLst>
            <pc:docMk/>
            <pc:sldMk cId="2154024183" sldId="976"/>
            <ac:grpSpMk id="405" creationId="{FC829335-BEBE-357D-FA78-494187425137}"/>
          </ac:grpSpMkLst>
        </pc:grpChg>
        <pc:grpChg chg="del">
          <ac:chgData name="Phillip Kaufman" userId="c001b2a046940d7c" providerId="LiveId" clId="{5CB25B10-5B1C-4017-B167-ED3104435743}" dt="2024-05-20T00:56:12.486" v="3787" actId="478"/>
          <ac:grpSpMkLst>
            <pc:docMk/>
            <pc:sldMk cId="2154024183" sldId="976"/>
            <ac:grpSpMk id="446" creationId="{405F66CA-7D0D-F3C3-7D04-9228B6B589F7}"/>
          </ac:grpSpMkLst>
        </pc:grpChg>
        <pc:grpChg chg="del">
          <ac:chgData name="Phillip Kaufman" userId="c001b2a046940d7c" providerId="LiveId" clId="{5CB25B10-5B1C-4017-B167-ED3104435743}" dt="2024-05-20T00:56:12.486" v="3787" actId="478"/>
          <ac:grpSpMkLst>
            <pc:docMk/>
            <pc:sldMk cId="2154024183" sldId="976"/>
            <ac:grpSpMk id="455" creationId="{E1F89420-4F9F-69BF-9701-C0A4629F78FF}"/>
          </ac:grpSpMkLst>
        </pc:grpChg>
        <pc:grpChg chg="mod">
          <ac:chgData name="Phillip Kaufman" userId="c001b2a046940d7c" providerId="LiveId" clId="{5CB25B10-5B1C-4017-B167-ED3104435743}" dt="2024-05-20T01:04:20.669" v="3892" actId="165"/>
          <ac:grpSpMkLst>
            <pc:docMk/>
            <pc:sldMk cId="2154024183" sldId="976"/>
            <ac:grpSpMk id="486" creationId="{2E3825AE-03C9-E6AE-50AF-C1B8DF134182}"/>
          </ac:grpSpMkLst>
        </pc:grpChg>
        <pc:grpChg chg="add mod topLvl">
          <ac:chgData name="Phillip Kaufman" userId="c001b2a046940d7c" providerId="LiveId" clId="{5CB25B10-5B1C-4017-B167-ED3104435743}" dt="2024-05-20T01:12:05.638" v="4017" actId="164"/>
          <ac:grpSpMkLst>
            <pc:docMk/>
            <pc:sldMk cId="2154024183" sldId="976"/>
            <ac:grpSpMk id="489" creationId="{0195FF32-F85A-F749-14A4-43CF785F405B}"/>
          </ac:grpSpMkLst>
        </pc:grpChg>
        <pc:grpChg chg="mod">
          <ac:chgData name="Phillip Kaufman" userId="c001b2a046940d7c" providerId="LiveId" clId="{5CB25B10-5B1C-4017-B167-ED3104435743}" dt="2024-05-20T01:04:20.669" v="3892" actId="165"/>
          <ac:grpSpMkLst>
            <pc:docMk/>
            <pc:sldMk cId="2154024183" sldId="976"/>
            <ac:grpSpMk id="490" creationId="{935C8FF6-0032-057E-82AE-486F52D78F86}"/>
          </ac:grpSpMkLst>
        </pc:grpChg>
        <pc:grpChg chg="add del mod topLvl">
          <ac:chgData name="Phillip Kaufman" userId="c001b2a046940d7c" providerId="LiveId" clId="{5CB25B10-5B1C-4017-B167-ED3104435743}" dt="2024-05-20T01:08:37.648" v="3983" actId="478"/>
          <ac:grpSpMkLst>
            <pc:docMk/>
            <pc:sldMk cId="2154024183" sldId="976"/>
            <ac:grpSpMk id="498" creationId="{6F72109E-8E68-387D-292D-9749C7B8C352}"/>
          </ac:grpSpMkLst>
        </pc:grpChg>
        <pc:grpChg chg="add del mod">
          <ac:chgData name="Phillip Kaufman" userId="c001b2a046940d7c" providerId="LiveId" clId="{5CB25B10-5B1C-4017-B167-ED3104435743}" dt="2024-05-20T01:08:24.450" v="3981" actId="478"/>
          <ac:grpSpMkLst>
            <pc:docMk/>
            <pc:sldMk cId="2154024183" sldId="976"/>
            <ac:grpSpMk id="501" creationId="{7BC2F8D0-ACC7-11D5-24F1-089204E63694}"/>
          </ac:grpSpMkLst>
        </pc:grpChg>
        <pc:grpChg chg="add del mod">
          <ac:chgData name="Phillip Kaufman" userId="c001b2a046940d7c" providerId="LiveId" clId="{5CB25B10-5B1C-4017-B167-ED3104435743}" dt="2024-05-20T01:04:20.669" v="3892" actId="165"/>
          <ac:grpSpMkLst>
            <pc:docMk/>
            <pc:sldMk cId="2154024183" sldId="976"/>
            <ac:grpSpMk id="507" creationId="{367DC0B0-895F-B9F4-6312-6151C80476A3}"/>
          </ac:grpSpMkLst>
        </pc:grpChg>
        <pc:grpChg chg="del">
          <ac:chgData name="Phillip Kaufman" userId="c001b2a046940d7c" providerId="LiveId" clId="{5CB25B10-5B1C-4017-B167-ED3104435743}" dt="2024-05-20T00:56:12.486" v="3787" actId="478"/>
          <ac:grpSpMkLst>
            <pc:docMk/>
            <pc:sldMk cId="2154024183" sldId="976"/>
            <ac:grpSpMk id="511" creationId="{DCA1E7D3-8C67-42E3-E783-E51C3A0D3532}"/>
          </ac:grpSpMkLst>
        </pc:grpChg>
        <pc:grpChg chg="del">
          <ac:chgData name="Phillip Kaufman" userId="c001b2a046940d7c" providerId="LiveId" clId="{5CB25B10-5B1C-4017-B167-ED3104435743}" dt="2024-05-20T00:56:12.486" v="3787" actId="478"/>
          <ac:grpSpMkLst>
            <pc:docMk/>
            <pc:sldMk cId="2154024183" sldId="976"/>
            <ac:grpSpMk id="512" creationId="{E1A28509-FD78-06BD-CFC8-FD634254264B}"/>
          </ac:grpSpMkLst>
        </pc:grpChg>
        <pc:grpChg chg="del">
          <ac:chgData name="Phillip Kaufman" userId="c001b2a046940d7c" providerId="LiveId" clId="{5CB25B10-5B1C-4017-B167-ED3104435743}" dt="2024-05-20T00:56:12.486" v="3787" actId="478"/>
          <ac:grpSpMkLst>
            <pc:docMk/>
            <pc:sldMk cId="2154024183" sldId="976"/>
            <ac:grpSpMk id="614" creationId="{0DF76247-1B90-26D5-D2AF-AD9EFD9F9C57}"/>
          </ac:grpSpMkLst>
        </pc:grpChg>
        <pc:grpChg chg="del">
          <ac:chgData name="Phillip Kaufman" userId="c001b2a046940d7c" providerId="LiveId" clId="{5CB25B10-5B1C-4017-B167-ED3104435743}" dt="2024-05-20T00:56:12.486" v="3787" actId="478"/>
          <ac:grpSpMkLst>
            <pc:docMk/>
            <pc:sldMk cId="2154024183" sldId="976"/>
            <ac:grpSpMk id="635" creationId="{A3BF6688-323D-0116-734B-B87FF8604417}"/>
          </ac:grpSpMkLst>
        </pc:grpChg>
        <pc:grpChg chg="del">
          <ac:chgData name="Phillip Kaufman" userId="c001b2a046940d7c" providerId="LiveId" clId="{5CB25B10-5B1C-4017-B167-ED3104435743}" dt="2024-05-20T00:56:12.486" v="3787" actId="478"/>
          <ac:grpSpMkLst>
            <pc:docMk/>
            <pc:sldMk cId="2154024183" sldId="976"/>
            <ac:grpSpMk id="636" creationId="{1482BF92-77E6-ED19-7563-CE1ED8D46129}"/>
          </ac:grpSpMkLst>
        </pc:grpChg>
        <pc:grpChg chg="del">
          <ac:chgData name="Phillip Kaufman" userId="c001b2a046940d7c" providerId="LiveId" clId="{5CB25B10-5B1C-4017-B167-ED3104435743}" dt="2024-05-20T00:56:12.486" v="3787" actId="478"/>
          <ac:grpSpMkLst>
            <pc:docMk/>
            <pc:sldMk cId="2154024183" sldId="976"/>
            <ac:grpSpMk id="671" creationId="{A3E64F47-A1F6-F0F8-4D10-7DA0ADC761A3}"/>
          </ac:grpSpMkLst>
        </pc:grpChg>
        <pc:grpChg chg="del">
          <ac:chgData name="Phillip Kaufman" userId="c001b2a046940d7c" providerId="LiveId" clId="{5CB25B10-5B1C-4017-B167-ED3104435743}" dt="2024-05-20T00:56:12.486" v="3787" actId="478"/>
          <ac:grpSpMkLst>
            <pc:docMk/>
            <pc:sldMk cId="2154024183" sldId="976"/>
            <ac:grpSpMk id="672" creationId="{7495D02C-559B-425F-6BAF-C6D5A22DB2C2}"/>
          </ac:grpSpMkLst>
        </pc:grpChg>
        <pc:grpChg chg="del">
          <ac:chgData name="Phillip Kaufman" userId="c001b2a046940d7c" providerId="LiveId" clId="{5CB25B10-5B1C-4017-B167-ED3104435743}" dt="2024-05-20T00:56:12.486" v="3787" actId="478"/>
          <ac:grpSpMkLst>
            <pc:docMk/>
            <pc:sldMk cId="2154024183" sldId="976"/>
            <ac:grpSpMk id="674" creationId="{775628A0-6683-E1F3-5AEE-6DE6D363ABC9}"/>
          </ac:grpSpMkLst>
        </pc:grpChg>
        <pc:grpChg chg="del">
          <ac:chgData name="Phillip Kaufman" userId="c001b2a046940d7c" providerId="LiveId" clId="{5CB25B10-5B1C-4017-B167-ED3104435743}" dt="2024-05-20T00:56:12.486" v="3787" actId="478"/>
          <ac:grpSpMkLst>
            <pc:docMk/>
            <pc:sldMk cId="2154024183" sldId="976"/>
            <ac:grpSpMk id="707" creationId="{E3E8BE94-73C6-5202-3148-80EC68577E4A}"/>
          </ac:grpSpMkLst>
        </pc:grpChg>
        <pc:grpChg chg="mod">
          <ac:chgData name="Phillip Kaufman" userId="c001b2a046940d7c" providerId="LiveId" clId="{5CB25B10-5B1C-4017-B167-ED3104435743}" dt="2024-05-20T00:58:13.080" v="3818"/>
          <ac:grpSpMkLst>
            <pc:docMk/>
            <pc:sldMk cId="2154024183" sldId="976"/>
            <ac:grpSpMk id="708" creationId="{2FA7DA94-FAA8-3393-CD67-1362BD659D81}"/>
          </ac:grpSpMkLst>
        </pc:grpChg>
        <pc:grpChg chg="add del mod">
          <ac:chgData name="Phillip Kaufman" userId="c001b2a046940d7c" providerId="LiveId" clId="{5CB25B10-5B1C-4017-B167-ED3104435743}" dt="2024-05-20T00:58:21.092" v="3821" actId="165"/>
          <ac:grpSpMkLst>
            <pc:docMk/>
            <pc:sldMk cId="2154024183" sldId="976"/>
            <ac:grpSpMk id="711" creationId="{CBD2E29B-B8B6-B683-981D-D88C35F3B261}"/>
          </ac:grpSpMkLst>
        </pc:grpChg>
        <pc:grpChg chg="mod topLvl">
          <ac:chgData name="Phillip Kaufman" userId="c001b2a046940d7c" providerId="LiveId" clId="{5CB25B10-5B1C-4017-B167-ED3104435743}" dt="2024-05-20T01:12:11.907" v="4019" actId="164"/>
          <ac:grpSpMkLst>
            <pc:docMk/>
            <pc:sldMk cId="2154024183" sldId="976"/>
            <ac:grpSpMk id="712" creationId="{4993466A-0003-3223-9A87-902B87A3C4E5}"/>
          </ac:grpSpMkLst>
        </pc:grpChg>
        <pc:grpChg chg="mod topLvl">
          <ac:chgData name="Phillip Kaufman" userId="c001b2a046940d7c" providerId="LiveId" clId="{5CB25B10-5B1C-4017-B167-ED3104435743}" dt="2024-05-20T01:12:11.907" v="4019" actId="164"/>
          <ac:grpSpMkLst>
            <pc:docMk/>
            <pc:sldMk cId="2154024183" sldId="976"/>
            <ac:grpSpMk id="713" creationId="{A4448456-B098-124B-5D4E-9FB3C281419D}"/>
          </ac:grpSpMkLst>
        </pc:grpChg>
        <pc:grpChg chg="del mod topLvl">
          <ac:chgData name="Phillip Kaufman" userId="c001b2a046940d7c" providerId="LiveId" clId="{5CB25B10-5B1C-4017-B167-ED3104435743}" dt="2024-05-20T00:58:23.752" v="3822" actId="478"/>
          <ac:grpSpMkLst>
            <pc:docMk/>
            <pc:sldMk cId="2154024183" sldId="976"/>
            <ac:grpSpMk id="714" creationId="{668DB702-2F63-B0A1-14D7-73C3DDD4A3EF}"/>
          </ac:grpSpMkLst>
        </pc:grpChg>
        <pc:grpChg chg="mod">
          <ac:chgData name="Phillip Kaufman" userId="c001b2a046940d7c" providerId="LiveId" clId="{5CB25B10-5B1C-4017-B167-ED3104435743}" dt="2024-05-20T00:58:21.092" v="3821" actId="165"/>
          <ac:grpSpMkLst>
            <pc:docMk/>
            <pc:sldMk cId="2154024183" sldId="976"/>
            <ac:grpSpMk id="717" creationId="{357478E5-6995-BDDB-5BEF-C73A1FFE504B}"/>
          </ac:grpSpMkLst>
        </pc:grpChg>
        <pc:grpChg chg="mod">
          <ac:chgData name="Phillip Kaufman" userId="c001b2a046940d7c" providerId="LiveId" clId="{5CB25B10-5B1C-4017-B167-ED3104435743}" dt="2024-05-20T00:59:59.557" v="3839" actId="165"/>
          <ac:grpSpMkLst>
            <pc:docMk/>
            <pc:sldMk cId="2154024183" sldId="976"/>
            <ac:grpSpMk id="723" creationId="{A9291ABC-1983-57DC-2D5D-1ED791628516}"/>
          </ac:grpSpMkLst>
        </pc:grpChg>
        <pc:grpChg chg="mod">
          <ac:chgData name="Phillip Kaufman" userId="c001b2a046940d7c" providerId="LiveId" clId="{5CB25B10-5B1C-4017-B167-ED3104435743}" dt="2024-05-20T00:59:59.557" v="3839" actId="165"/>
          <ac:grpSpMkLst>
            <pc:docMk/>
            <pc:sldMk cId="2154024183" sldId="976"/>
            <ac:grpSpMk id="731" creationId="{F80EDBBB-3A09-993E-7C0F-F57A7D3BB816}"/>
          </ac:grpSpMkLst>
        </pc:grpChg>
        <pc:grpChg chg="mod">
          <ac:chgData name="Phillip Kaufman" userId="c001b2a046940d7c" providerId="LiveId" clId="{5CB25B10-5B1C-4017-B167-ED3104435743}" dt="2024-05-20T00:59:59.557" v="3839" actId="165"/>
          <ac:grpSpMkLst>
            <pc:docMk/>
            <pc:sldMk cId="2154024183" sldId="976"/>
            <ac:grpSpMk id="732" creationId="{8B324F4E-4680-7066-75B9-20796C6EA591}"/>
          </ac:grpSpMkLst>
        </pc:grpChg>
        <pc:grpChg chg="mod">
          <ac:chgData name="Phillip Kaufman" userId="c001b2a046940d7c" providerId="LiveId" clId="{5CB25B10-5B1C-4017-B167-ED3104435743}" dt="2024-05-20T00:59:59.557" v="3839" actId="165"/>
          <ac:grpSpMkLst>
            <pc:docMk/>
            <pc:sldMk cId="2154024183" sldId="976"/>
            <ac:grpSpMk id="733" creationId="{05E56867-64B9-B676-6E91-806C533F60E8}"/>
          </ac:grpSpMkLst>
        </pc:grpChg>
        <pc:grpChg chg="mod">
          <ac:chgData name="Phillip Kaufman" userId="c001b2a046940d7c" providerId="LiveId" clId="{5CB25B10-5B1C-4017-B167-ED3104435743}" dt="2024-05-21T04:22:00.282" v="5249" actId="165"/>
          <ac:grpSpMkLst>
            <pc:docMk/>
            <pc:sldMk cId="2154024183" sldId="976"/>
            <ac:grpSpMk id="769" creationId="{484A8D80-3DE5-87A9-75BC-F4D548D3F013}"/>
          </ac:grpSpMkLst>
        </pc:grpChg>
        <pc:grpChg chg="add del mod">
          <ac:chgData name="Phillip Kaufman" userId="c001b2a046940d7c" providerId="LiveId" clId="{5CB25B10-5B1C-4017-B167-ED3104435743}" dt="2024-05-20T01:00:04.881" v="3841" actId="165"/>
          <ac:grpSpMkLst>
            <pc:docMk/>
            <pc:sldMk cId="2154024183" sldId="976"/>
            <ac:grpSpMk id="772" creationId="{03625946-CE80-E2B3-B426-3FBE86849F10}"/>
          </ac:grpSpMkLst>
        </pc:grpChg>
        <pc:grpChg chg="add del mod">
          <ac:chgData name="Phillip Kaufman" userId="c001b2a046940d7c" providerId="LiveId" clId="{5CB25B10-5B1C-4017-B167-ED3104435743}" dt="2024-05-25T01:05:59.874" v="6977" actId="165"/>
          <ac:grpSpMkLst>
            <pc:docMk/>
            <pc:sldMk cId="2154024183" sldId="976"/>
            <ac:grpSpMk id="772" creationId="{1BC54528-2ABE-431E-2E26-59BFB3B4B35F}"/>
          </ac:grpSpMkLst>
        </pc:grpChg>
        <pc:grpChg chg="mod topLvl">
          <ac:chgData name="Phillip Kaufman" userId="c001b2a046940d7c" providerId="LiveId" clId="{5CB25B10-5B1C-4017-B167-ED3104435743}" dt="2024-05-25T01:08:33.929" v="7017" actId="164"/>
          <ac:grpSpMkLst>
            <pc:docMk/>
            <pc:sldMk cId="2154024183" sldId="976"/>
            <ac:grpSpMk id="773" creationId="{7E001044-4B56-5B19-A868-7CE3818BCE75}"/>
          </ac:grpSpMkLst>
        </pc:grpChg>
        <pc:grpChg chg="mod topLvl">
          <ac:chgData name="Phillip Kaufman" userId="c001b2a046940d7c" providerId="LiveId" clId="{5CB25B10-5B1C-4017-B167-ED3104435743}" dt="2024-05-20T01:12:02.775" v="4016" actId="164"/>
          <ac:grpSpMkLst>
            <pc:docMk/>
            <pc:sldMk cId="2154024183" sldId="976"/>
            <ac:grpSpMk id="773" creationId="{B03E9DC2-C961-3DF0-59BB-DE1F64CD4E60}"/>
          </ac:grpSpMkLst>
        </pc:grpChg>
        <pc:grpChg chg="del mod topLvl">
          <ac:chgData name="Phillip Kaufman" userId="c001b2a046940d7c" providerId="LiveId" clId="{5CB25B10-5B1C-4017-B167-ED3104435743}" dt="2024-05-25T00:31:32.286" v="6203" actId="165"/>
          <ac:grpSpMkLst>
            <pc:docMk/>
            <pc:sldMk cId="2154024183" sldId="976"/>
            <ac:grpSpMk id="774" creationId="{4FB9386C-4698-3E58-F34F-8CD3B7F6C3F6}"/>
          </ac:grpSpMkLst>
        </pc:grpChg>
        <pc:grpChg chg="mod topLvl">
          <ac:chgData name="Phillip Kaufman" userId="c001b2a046940d7c" providerId="LiveId" clId="{5CB25B10-5B1C-4017-B167-ED3104435743}" dt="2024-05-25T00:43:54.621" v="6546" actId="164"/>
          <ac:grpSpMkLst>
            <pc:docMk/>
            <pc:sldMk cId="2154024183" sldId="976"/>
            <ac:grpSpMk id="775" creationId="{7F4DF459-5101-7392-3CC9-D0B3ACE6D2D9}"/>
          </ac:grpSpMkLst>
        </pc:grpChg>
        <pc:grpChg chg="mod">
          <ac:chgData name="Phillip Kaufman" userId="c001b2a046940d7c" providerId="LiveId" clId="{5CB25B10-5B1C-4017-B167-ED3104435743}" dt="2024-05-20T01:00:04.881" v="3841" actId="165"/>
          <ac:grpSpMkLst>
            <pc:docMk/>
            <pc:sldMk cId="2154024183" sldId="976"/>
            <ac:grpSpMk id="783" creationId="{D92C6E29-D1FF-EBB4-CEAA-7EC807BF47EF}"/>
          </ac:grpSpMkLst>
        </pc:grpChg>
        <pc:grpChg chg="mod">
          <ac:chgData name="Phillip Kaufman" userId="c001b2a046940d7c" providerId="LiveId" clId="{5CB25B10-5B1C-4017-B167-ED3104435743}" dt="2024-05-20T01:00:04.881" v="3841" actId="165"/>
          <ac:grpSpMkLst>
            <pc:docMk/>
            <pc:sldMk cId="2154024183" sldId="976"/>
            <ac:grpSpMk id="784" creationId="{4DF977B8-A55A-D05E-54AD-5C907582AF04}"/>
          </ac:grpSpMkLst>
        </pc:grpChg>
        <pc:grpChg chg="mod">
          <ac:chgData name="Phillip Kaufman" userId="c001b2a046940d7c" providerId="LiveId" clId="{5CB25B10-5B1C-4017-B167-ED3104435743}" dt="2024-05-20T01:00:04.881" v="3841" actId="165"/>
          <ac:grpSpMkLst>
            <pc:docMk/>
            <pc:sldMk cId="2154024183" sldId="976"/>
            <ac:grpSpMk id="785" creationId="{5D2D0297-C2C3-07FF-B203-B8A8F7F97A67}"/>
          </ac:grpSpMkLst>
        </pc:grpChg>
        <pc:grpChg chg="add mod">
          <ac:chgData name="Phillip Kaufman" userId="c001b2a046940d7c" providerId="LiveId" clId="{5CB25B10-5B1C-4017-B167-ED3104435743}" dt="2024-05-25T01:08:31.587" v="7016" actId="164"/>
          <ac:grpSpMkLst>
            <pc:docMk/>
            <pc:sldMk cId="2154024183" sldId="976"/>
            <ac:grpSpMk id="793" creationId="{88696C01-C685-BD8D-EC6E-324875A53160}"/>
          </ac:grpSpMkLst>
        </pc:grpChg>
        <pc:grpChg chg="add mod">
          <ac:chgData name="Phillip Kaufman" userId="c001b2a046940d7c" providerId="LiveId" clId="{5CB25B10-5B1C-4017-B167-ED3104435743}" dt="2024-05-27T06:34:29.517" v="8106" actId="1076"/>
          <ac:grpSpMkLst>
            <pc:docMk/>
            <pc:sldMk cId="2154024183" sldId="976"/>
            <ac:grpSpMk id="794" creationId="{6A576746-214B-C2A0-72F1-13F2CCD583AD}"/>
          </ac:grpSpMkLst>
        </pc:grpChg>
        <pc:grpChg chg="mod">
          <ac:chgData name="Phillip Kaufman" userId="c001b2a046940d7c" providerId="LiveId" clId="{5CB25B10-5B1C-4017-B167-ED3104435743}" dt="2024-05-20T01:00:04.881" v="3841" actId="165"/>
          <ac:grpSpMkLst>
            <pc:docMk/>
            <pc:sldMk cId="2154024183" sldId="976"/>
            <ac:grpSpMk id="820" creationId="{C3FEEE68-0730-B8A7-BEC7-084E6CEF4DB0}"/>
          </ac:grpSpMkLst>
        </pc:grpChg>
        <pc:grpChg chg="add del mod">
          <ac:chgData name="Phillip Kaufman" userId="c001b2a046940d7c" providerId="LiveId" clId="{5CB25B10-5B1C-4017-B167-ED3104435743}" dt="2024-05-20T00:59:47.473" v="3837" actId="165"/>
          <ac:grpSpMkLst>
            <pc:docMk/>
            <pc:sldMk cId="2154024183" sldId="976"/>
            <ac:grpSpMk id="823" creationId="{C37131C6-1F7D-F535-9D9E-6ADCB169F71E}"/>
          </ac:grpSpMkLst>
        </pc:grpChg>
        <pc:grpChg chg="mod topLvl">
          <ac:chgData name="Phillip Kaufman" userId="c001b2a046940d7c" providerId="LiveId" clId="{5CB25B10-5B1C-4017-B167-ED3104435743}" dt="2024-05-21T01:35:38.193" v="4172" actId="164"/>
          <ac:grpSpMkLst>
            <pc:docMk/>
            <pc:sldMk cId="2154024183" sldId="976"/>
            <ac:grpSpMk id="824" creationId="{0A867C50-473F-381B-6CE8-2637C7D2F53D}"/>
          </ac:grpSpMkLst>
        </pc:grpChg>
        <pc:grpChg chg="mod topLvl">
          <ac:chgData name="Phillip Kaufman" userId="c001b2a046940d7c" providerId="LiveId" clId="{5CB25B10-5B1C-4017-B167-ED3104435743}" dt="2024-05-21T01:35:38.193" v="4172" actId="164"/>
          <ac:grpSpMkLst>
            <pc:docMk/>
            <pc:sldMk cId="2154024183" sldId="976"/>
            <ac:grpSpMk id="825" creationId="{85803CFB-1198-85B2-8E57-EAD41F22FB0E}"/>
          </ac:grpSpMkLst>
        </pc:grpChg>
        <pc:grpChg chg="mod">
          <ac:chgData name="Phillip Kaufman" userId="c001b2a046940d7c" providerId="LiveId" clId="{5CB25B10-5B1C-4017-B167-ED3104435743}" dt="2024-05-21T01:35:28.012" v="4168" actId="165"/>
          <ac:grpSpMkLst>
            <pc:docMk/>
            <pc:sldMk cId="2154024183" sldId="976"/>
            <ac:grpSpMk id="826" creationId="{8561A277-3C87-389C-F1A3-74C186DB43E7}"/>
          </ac:grpSpMkLst>
        </pc:grpChg>
        <pc:grpChg chg="mod">
          <ac:chgData name="Phillip Kaufman" userId="c001b2a046940d7c" providerId="LiveId" clId="{5CB25B10-5B1C-4017-B167-ED3104435743}" dt="2024-05-21T01:35:28.012" v="4168" actId="165"/>
          <ac:grpSpMkLst>
            <pc:docMk/>
            <pc:sldMk cId="2154024183" sldId="976"/>
            <ac:grpSpMk id="834" creationId="{CCE26CD1-0CFD-F389-6387-FE9567549318}"/>
          </ac:grpSpMkLst>
        </pc:grpChg>
        <pc:grpChg chg="mod">
          <ac:chgData name="Phillip Kaufman" userId="c001b2a046940d7c" providerId="LiveId" clId="{5CB25B10-5B1C-4017-B167-ED3104435743}" dt="2024-05-21T01:35:28.012" v="4168" actId="165"/>
          <ac:grpSpMkLst>
            <pc:docMk/>
            <pc:sldMk cId="2154024183" sldId="976"/>
            <ac:grpSpMk id="835" creationId="{E7BEB00D-ED7C-D6D9-5716-A9A97803E802}"/>
          </ac:grpSpMkLst>
        </pc:grpChg>
        <pc:grpChg chg="mod">
          <ac:chgData name="Phillip Kaufman" userId="c001b2a046940d7c" providerId="LiveId" clId="{5CB25B10-5B1C-4017-B167-ED3104435743}" dt="2024-05-21T01:35:28.012" v="4168" actId="165"/>
          <ac:grpSpMkLst>
            <pc:docMk/>
            <pc:sldMk cId="2154024183" sldId="976"/>
            <ac:grpSpMk id="836" creationId="{29F2B69B-D83B-21B3-4F0F-CCBD87312D56}"/>
          </ac:grpSpMkLst>
        </pc:grpChg>
        <pc:grpChg chg="mod">
          <ac:chgData name="Phillip Kaufman" userId="c001b2a046940d7c" providerId="LiveId" clId="{5CB25B10-5B1C-4017-B167-ED3104435743}" dt="2024-05-21T01:35:28.012" v="4168" actId="165"/>
          <ac:grpSpMkLst>
            <pc:docMk/>
            <pc:sldMk cId="2154024183" sldId="976"/>
            <ac:grpSpMk id="871" creationId="{CADD8D43-8EB2-BBB2-BB2C-83C9A92C5A26}"/>
          </ac:grpSpMkLst>
        </pc:grpChg>
        <pc:grpChg chg="add del mod topLvl">
          <ac:chgData name="Phillip Kaufman" userId="c001b2a046940d7c" providerId="LiveId" clId="{5CB25B10-5B1C-4017-B167-ED3104435743}" dt="2024-05-26T06:28:26.158" v="7044" actId="165"/>
          <ac:grpSpMkLst>
            <pc:docMk/>
            <pc:sldMk cId="2154024183" sldId="976"/>
            <ac:grpSpMk id="874" creationId="{7FBEC0E7-13FB-C0FB-2122-313B0FB522CF}"/>
          </ac:grpSpMkLst>
        </pc:grpChg>
        <pc:grpChg chg="del mod topLvl">
          <ac:chgData name="Phillip Kaufman" userId="c001b2a046940d7c" providerId="LiveId" clId="{5CB25B10-5B1C-4017-B167-ED3104435743}" dt="2024-05-26T06:28:40.032" v="7048" actId="165"/>
          <ac:grpSpMkLst>
            <pc:docMk/>
            <pc:sldMk cId="2154024183" sldId="976"/>
            <ac:grpSpMk id="875" creationId="{87D5E593-050E-2256-8E93-22EC0D1E8640}"/>
          </ac:grpSpMkLst>
        </pc:grpChg>
        <pc:grpChg chg="add del mod">
          <ac:chgData name="Phillip Kaufman" userId="c001b2a046940d7c" providerId="LiveId" clId="{5CB25B10-5B1C-4017-B167-ED3104435743}" dt="2024-05-20T01:00:25.580" v="3844" actId="165"/>
          <ac:grpSpMkLst>
            <pc:docMk/>
            <pc:sldMk cId="2154024183" sldId="976"/>
            <ac:grpSpMk id="884" creationId="{F9ACFBD9-8895-84A4-406B-060425658E2F}"/>
          </ac:grpSpMkLst>
        </pc:grpChg>
        <pc:grpChg chg="add del mod topLvl">
          <ac:chgData name="Phillip Kaufman" userId="c001b2a046940d7c" providerId="LiveId" clId="{5CB25B10-5B1C-4017-B167-ED3104435743}" dt="2024-05-21T01:35:30.026" v="4169" actId="21"/>
          <ac:grpSpMkLst>
            <pc:docMk/>
            <pc:sldMk cId="2154024183" sldId="976"/>
            <ac:grpSpMk id="885" creationId="{8AAE5E11-8378-6056-A5D0-BEF9B0A7FECA}"/>
          </ac:grpSpMkLst>
        </pc:grpChg>
        <pc:grpChg chg="mod">
          <ac:chgData name="Phillip Kaufman" userId="c001b2a046940d7c" providerId="LiveId" clId="{5CB25B10-5B1C-4017-B167-ED3104435743}" dt="2024-05-21T01:35:28.012" v="4168" actId="165"/>
          <ac:grpSpMkLst>
            <pc:docMk/>
            <pc:sldMk cId="2154024183" sldId="976"/>
            <ac:grpSpMk id="886" creationId="{12E7964C-C84D-97C4-7F86-FF5403F9997A}"/>
          </ac:grpSpMkLst>
        </pc:grpChg>
        <pc:grpChg chg="add del mod">
          <ac:chgData name="Phillip Kaufman" userId="c001b2a046940d7c" providerId="LiveId" clId="{5CB25B10-5B1C-4017-B167-ED3104435743}" dt="2024-05-25T01:08:38.110" v="7019" actId="478"/>
          <ac:grpSpMkLst>
            <pc:docMk/>
            <pc:sldMk cId="2154024183" sldId="976"/>
            <ac:grpSpMk id="894" creationId="{9FA0CD6E-7E56-92EE-911A-978F7F68DED0}"/>
          </ac:grpSpMkLst>
        </pc:grpChg>
        <pc:grpChg chg="mod">
          <ac:chgData name="Phillip Kaufman" userId="c001b2a046940d7c" providerId="LiveId" clId="{5CB25B10-5B1C-4017-B167-ED3104435743}" dt="2024-05-25T00:29:49.535" v="6178" actId="255"/>
          <ac:grpSpMkLst>
            <pc:docMk/>
            <pc:sldMk cId="2154024183" sldId="976"/>
            <ac:grpSpMk id="895" creationId="{3F75C09E-53C4-BE71-622C-8584F886C0BC}"/>
          </ac:grpSpMkLst>
        </pc:grpChg>
        <pc:grpChg chg="add mod">
          <ac:chgData name="Phillip Kaufman" userId="c001b2a046940d7c" providerId="LiveId" clId="{5CB25B10-5B1C-4017-B167-ED3104435743}" dt="2024-05-25T00:43:54.621" v="6546" actId="164"/>
          <ac:grpSpMkLst>
            <pc:docMk/>
            <pc:sldMk cId="2154024183" sldId="976"/>
            <ac:grpSpMk id="904" creationId="{A9DFE58E-8DB7-53EA-6B68-466752A063B6}"/>
          </ac:grpSpMkLst>
        </pc:grpChg>
        <pc:grpChg chg="add del mod">
          <ac:chgData name="Phillip Kaufman" userId="c001b2a046940d7c" providerId="LiveId" clId="{5CB25B10-5B1C-4017-B167-ED3104435743}" dt="2024-05-25T00:48:24.691" v="6578" actId="478"/>
          <ac:grpSpMkLst>
            <pc:docMk/>
            <pc:sldMk cId="2154024183" sldId="976"/>
            <ac:grpSpMk id="905" creationId="{1EB69F84-9E79-246B-D0EF-9FBF987F406D}"/>
          </ac:grpSpMkLst>
        </pc:grpChg>
        <pc:grpChg chg="mod">
          <ac:chgData name="Phillip Kaufman" userId="c001b2a046940d7c" providerId="LiveId" clId="{5CB25B10-5B1C-4017-B167-ED3104435743}" dt="2024-05-25T00:48:22.608" v="6577" actId="20577"/>
          <ac:grpSpMkLst>
            <pc:docMk/>
            <pc:sldMk cId="2154024183" sldId="976"/>
            <ac:grpSpMk id="906" creationId="{82F863D3-B204-EAD0-0D67-FCB2E299599D}"/>
          </ac:grpSpMkLst>
        </pc:grpChg>
        <pc:grpChg chg="add del mod topLvl">
          <ac:chgData name="Phillip Kaufman" userId="c001b2a046940d7c" providerId="LiveId" clId="{5CB25B10-5B1C-4017-B167-ED3104435743}" dt="2024-05-25T01:06:34.271" v="6984" actId="478"/>
          <ac:grpSpMkLst>
            <pc:docMk/>
            <pc:sldMk cId="2154024183" sldId="976"/>
            <ac:grpSpMk id="908" creationId="{6D32208F-4444-E33D-84C8-744E76AD8410}"/>
          </ac:grpSpMkLst>
        </pc:grpChg>
        <pc:grpChg chg="mod">
          <ac:chgData name="Phillip Kaufman" userId="c001b2a046940d7c" providerId="LiveId" clId="{5CB25B10-5B1C-4017-B167-ED3104435743}" dt="2024-05-25T00:29:49.535" v="6178" actId="255"/>
          <ac:grpSpMkLst>
            <pc:docMk/>
            <pc:sldMk cId="2154024183" sldId="976"/>
            <ac:grpSpMk id="909" creationId="{55731C8E-3C60-7680-91E5-2A76927A2297}"/>
          </ac:grpSpMkLst>
        </pc:grpChg>
        <pc:grpChg chg="add mod">
          <ac:chgData name="Phillip Kaufman" userId="c001b2a046940d7c" providerId="LiveId" clId="{5CB25B10-5B1C-4017-B167-ED3104435743}" dt="2024-05-20T01:12:05.638" v="4017" actId="164"/>
          <ac:grpSpMkLst>
            <pc:docMk/>
            <pc:sldMk cId="2154024183" sldId="976"/>
            <ac:grpSpMk id="917" creationId="{12E27284-CF50-5F08-220E-4B76C81F096F}"/>
          </ac:grpSpMkLst>
        </pc:grpChg>
        <pc:grpChg chg="mod">
          <ac:chgData name="Phillip Kaufman" userId="c001b2a046940d7c" providerId="LiveId" clId="{5CB25B10-5B1C-4017-B167-ED3104435743}" dt="2024-05-20T01:09:12.661" v="3990" actId="20577"/>
          <ac:grpSpMkLst>
            <pc:docMk/>
            <pc:sldMk cId="2154024183" sldId="976"/>
            <ac:grpSpMk id="920" creationId="{946C9FED-8E9D-06AD-D052-03711C940FD6}"/>
          </ac:grpSpMkLst>
        </pc:grpChg>
        <pc:grpChg chg="add del mod">
          <ac:chgData name="Phillip Kaufman" userId="c001b2a046940d7c" providerId="LiveId" clId="{5CB25B10-5B1C-4017-B167-ED3104435743}" dt="2024-05-25T00:47:54.002" v="6572" actId="165"/>
          <ac:grpSpMkLst>
            <pc:docMk/>
            <pc:sldMk cId="2154024183" sldId="976"/>
            <ac:grpSpMk id="924" creationId="{947CFAEC-9E3A-654A-6C0B-8FF57AB17CEB}"/>
          </ac:grpSpMkLst>
        </pc:grpChg>
        <pc:grpChg chg="mod topLvl">
          <ac:chgData name="Phillip Kaufman" userId="c001b2a046940d7c" providerId="LiveId" clId="{5CB25B10-5B1C-4017-B167-ED3104435743}" dt="2024-05-25T00:49:51.655" v="6630" actId="164"/>
          <ac:grpSpMkLst>
            <pc:docMk/>
            <pc:sldMk cId="2154024183" sldId="976"/>
            <ac:grpSpMk id="925" creationId="{49CCD372-962F-AE02-0AEC-F55D671FD516}"/>
          </ac:grpSpMkLst>
        </pc:grpChg>
        <pc:grpChg chg="add mod">
          <ac:chgData name="Phillip Kaufman" userId="c001b2a046940d7c" providerId="LiveId" clId="{5CB25B10-5B1C-4017-B167-ED3104435743}" dt="2024-05-20T01:05:57.038" v="3904"/>
          <ac:grpSpMkLst>
            <pc:docMk/>
            <pc:sldMk cId="2154024183" sldId="976"/>
            <ac:grpSpMk id="926" creationId="{6F72109E-8E68-387D-292D-9749C7B8C352}"/>
          </ac:grpSpMkLst>
        </pc:grpChg>
        <pc:grpChg chg="mod">
          <ac:chgData name="Phillip Kaufman" userId="c001b2a046940d7c" providerId="LiveId" clId="{5CB25B10-5B1C-4017-B167-ED3104435743}" dt="2024-05-20T01:05:57.038" v="3904"/>
          <ac:grpSpMkLst>
            <pc:docMk/>
            <pc:sldMk cId="2154024183" sldId="976"/>
            <ac:grpSpMk id="929" creationId="{7BC2F8D0-ACC7-11D5-24F1-089204E63694}"/>
          </ac:grpSpMkLst>
        </pc:grpChg>
        <pc:grpChg chg="add mod">
          <ac:chgData name="Phillip Kaufman" userId="c001b2a046940d7c" providerId="LiveId" clId="{5CB25B10-5B1C-4017-B167-ED3104435743}" dt="2024-05-25T01:01:56.127" v="6875" actId="1076"/>
          <ac:grpSpMkLst>
            <pc:docMk/>
            <pc:sldMk cId="2154024183" sldId="976"/>
            <ac:grpSpMk id="933" creationId="{AD5EB44E-57BE-D58D-54E3-31A465116C16}"/>
          </ac:grpSpMkLst>
        </pc:grpChg>
        <pc:grpChg chg="add del mod">
          <ac:chgData name="Phillip Kaufman" userId="c001b2a046940d7c" providerId="LiveId" clId="{5CB25B10-5B1C-4017-B167-ED3104435743}" dt="2024-05-25T00:50:38.067" v="6635" actId="165"/>
          <ac:grpSpMkLst>
            <pc:docMk/>
            <pc:sldMk cId="2154024183" sldId="976"/>
            <ac:grpSpMk id="934" creationId="{82F05D44-66EB-6DBE-A39F-CC3B72C7F3A8}"/>
          </ac:grpSpMkLst>
        </pc:grpChg>
        <pc:grpChg chg="add del mod">
          <ac:chgData name="Phillip Kaufman" userId="c001b2a046940d7c" providerId="LiveId" clId="{5CB25B10-5B1C-4017-B167-ED3104435743}" dt="2024-05-20T01:08:04.778" v="3959" actId="478"/>
          <ac:grpSpMkLst>
            <pc:docMk/>
            <pc:sldMk cId="2154024183" sldId="976"/>
            <ac:grpSpMk id="935" creationId="{6F72109E-8E68-387D-292D-9749C7B8C352}"/>
          </ac:grpSpMkLst>
        </pc:grpChg>
        <pc:grpChg chg="mod topLvl">
          <ac:chgData name="Phillip Kaufman" userId="c001b2a046940d7c" providerId="LiveId" clId="{5CB25B10-5B1C-4017-B167-ED3104435743}" dt="2024-05-25T01:01:49.351" v="6872" actId="164"/>
          <ac:grpSpMkLst>
            <pc:docMk/>
            <pc:sldMk cId="2154024183" sldId="976"/>
            <ac:grpSpMk id="935" creationId="{7FDADF8C-EF03-FA64-532A-808FD69544CC}"/>
          </ac:grpSpMkLst>
        </pc:grpChg>
        <pc:grpChg chg="mod">
          <ac:chgData name="Phillip Kaufman" userId="c001b2a046940d7c" providerId="LiveId" clId="{5CB25B10-5B1C-4017-B167-ED3104435743}" dt="2024-05-20T01:08:01.492" v="3957" actId="20577"/>
          <ac:grpSpMkLst>
            <pc:docMk/>
            <pc:sldMk cId="2154024183" sldId="976"/>
            <ac:grpSpMk id="938" creationId="{7BC2F8D0-ACC7-11D5-24F1-089204E63694}"/>
          </ac:grpSpMkLst>
        </pc:grpChg>
        <pc:grpChg chg="add del mod">
          <ac:chgData name="Phillip Kaufman" userId="c001b2a046940d7c" providerId="LiveId" clId="{5CB25B10-5B1C-4017-B167-ED3104435743}" dt="2024-05-20T01:07:59.232" v="3955" actId="478"/>
          <ac:grpSpMkLst>
            <pc:docMk/>
            <pc:sldMk cId="2154024183" sldId="976"/>
            <ac:grpSpMk id="944" creationId="{37E8B036-F02D-F985-5A6E-209268CC5BF7}"/>
          </ac:grpSpMkLst>
        </pc:grpChg>
        <pc:grpChg chg="mod">
          <ac:chgData name="Phillip Kaufman" userId="c001b2a046940d7c" providerId="LiveId" clId="{5CB25B10-5B1C-4017-B167-ED3104435743}" dt="2024-05-21T04:21:12.558" v="5246"/>
          <ac:grpSpMkLst>
            <pc:docMk/>
            <pc:sldMk cId="2154024183" sldId="976"/>
            <ac:grpSpMk id="944" creationId="{7996F48A-D230-D071-DB88-21DB4D95167D}"/>
          </ac:grpSpMkLst>
        </pc:grpChg>
        <pc:grpChg chg="add mod">
          <ac:chgData name="Phillip Kaufman" userId="c001b2a046940d7c" providerId="LiveId" clId="{5CB25B10-5B1C-4017-B167-ED3104435743}" dt="2024-05-21T04:52:35.712" v="5313" actId="1038"/>
          <ac:grpSpMkLst>
            <pc:docMk/>
            <pc:sldMk cId="2154024183" sldId="976"/>
            <ac:grpSpMk id="947" creationId="{AC2CF638-592F-B02F-932E-B776B6D60968}"/>
          </ac:grpSpMkLst>
        </pc:grpChg>
        <pc:grpChg chg="mod">
          <ac:chgData name="Phillip Kaufman" userId="c001b2a046940d7c" providerId="LiveId" clId="{5CB25B10-5B1C-4017-B167-ED3104435743}" dt="2024-05-20T01:07:57.821" v="3953" actId="20577"/>
          <ac:grpSpMkLst>
            <pc:docMk/>
            <pc:sldMk cId="2154024183" sldId="976"/>
            <ac:grpSpMk id="947" creationId="{E6FC1B6F-7935-B283-577B-FD2EBDD8ED5B}"/>
          </ac:grpSpMkLst>
        </pc:grpChg>
        <pc:grpChg chg="add del mod">
          <ac:chgData name="Phillip Kaufman" userId="c001b2a046940d7c" providerId="LiveId" clId="{5CB25B10-5B1C-4017-B167-ED3104435743}" dt="2024-05-20T01:07:57.012" v="3952" actId="478"/>
          <ac:grpSpMkLst>
            <pc:docMk/>
            <pc:sldMk cId="2154024183" sldId="976"/>
            <ac:grpSpMk id="953" creationId="{25C4AC9C-E077-69B3-46BC-F6F66EA47D85}"/>
          </ac:grpSpMkLst>
        </pc:grpChg>
        <pc:grpChg chg="add mod">
          <ac:chgData name="Phillip Kaufman" userId="c001b2a046940d7c" providerId="LiveId" clId="{5CB25B10-5B1C-4017-B167-ED3104435743}" dt="2024-05-26T06:44:12.943" v="7326" actId="1076"/>
          <ac:grpSpMkLst>
            <pc:docMk/>
            <pc:sldMk cId="2154024183" sldId="976"/>
            <ac:grpSpMk id="953" creationId="{5F1ED7FB-FB43-CAAB-1855-E976F70C9D36}"/>
          </ac:grpSpMkLst>
        </pc:grpChg>
        <pc:grpChg chg="add mod">
          <ac:chgData name="Phillip Kaufman" userId="c001b2a046940d7c" providerId="LiveId" clId="{5CB25B10-5B1C-4017-B167-ED3104435743}" dt="2024-05-27T06:34:29.517" v="8106" actId="1076"/>
          <ac:grpSpMkLst>
            <pc:docMk/>
            <pc:sldMk cId="2154024183" sldId="976"/>
            <ac:grpSpMk id="954" creationId="{31E544C7-67F1-4E57-E75A-06DF672B6A71}"/>
          </ac:grpSpMkLst>
        </pc:grpChg>
        <pc:grpChg chg="mod">
          <ac:chgData name="Phillip Kaufman" userId="c001b2a046940d7c" providerId="LiveId" clId="{5CB25B10-5B1C-4017-B167-ED3104435743}" dt="2024-05-25T01:04:05.035" v="6920" actId="403"/>
          <ac:grpSpMkLst>
            <pc:docMk/>
            <pc:sldMk cId="2154024183" sldId="976"/>
            <ac:grpSpMk id="955" creationId="{F407E09B-60DF-BB22-0640-6D9D7F0F42FB}"/>
          </ac:grpSpMkLst>
        </pc:grpChg>
        <pc:grpChg chg="mod">
          <ac:chgData name="Phillip Kaufman" userId="c001b2a046940d7c" providerId="LiveId" clId="{5CB25B10-5B1C-4017-B167-ED3104435743}" dt="2024-05-20T01:06:33.392" v="3916" actId="20577"/>
          <ac:grpSpMkLst>
            <pc:docMk/>
            <pc:sldMk cId="2154024183" sldId="976"/>
            <ac:grpSpMk id="956" creationId="{2C9A2DE2-EEC8-F449-DDE0-16D652508B73}"/>
          </ac:grpSpMkLst>
        </pc:grpChg>
        <pc:grpChg chg="add del mod">
          <ac:chgData name="Phillip Kaufman" userId="c001b2a046940d7c" providerId="LiveId" clId="{5CB25B10-5B1C-4017-B167-ED3104435743}" dt="2024-05-20T01:07:56.314" v="3951" actId="478"/>
          <ac:grpSpMkLst>
            <pc:docMk/>
            <pc:sldMk cId="2154024183" sldId="976"/>
            <ac:grpSpMk id="962" creationId="{82F8F28C-B257-6445-35BA-4112FE27DF3E}"/>
          </ac:grpSpMkLst>
        </pc:grpChg>
        <pc:grpChg chg="mod">
          <ac:chgData name="Phillip Kaufman" userId="c001b2a046940d7c" providerId="LiveId" clId="{5CB25B10-5B1C-4017-B167-ED3104435743}" dt="2024-05-20T01:06:26.466" v="3912"/>
          <ac:grpSpMkLst>
            <pc:docMk/>
            <pc:sldMk cId="2154024183" sldId="976"/>
            <ac:grpSpMk id="965" creationId="{45843117-F0F7-04C1-A716-756F55C5CB4B}"/>
          </ac:grpSpMkLst>
        </pc:grpChg>
        <pc:grpChg chg="add del mod">
          <ac:chgData name="Phillip Kaufman" userId="c001b2a046940d7c" providerId="LiveId" clId="{5CB25B10-5B1C-4017-B167-ED3104435743}" dt="2024-05-20T01:06:28.584" v="3914" actId="478"/>
          <ac:grpSpMkLst>
            <pc:docMk/>
            <pc:sldMk cId="2154024183" sldId="976"/>
            <ac:grpSpMk id="971" creationId="{9FA9A08B-4CE8-F9D1-65D1-ED5F09ED2CEC}"/>
          </ac:grpSpMkLst>
        </pc:grpChg>
        <pc:grpChg chg="mod">
          <ac:chgData name="Phillip Kaufman" userId="c001b2a046940d7c" providerId="LiveId" clId="{5CB25B10-5B1C-4017-B167-ED3104435743}" dt="2024-05-20T01:06:26.653" v="3913"/>
          <ac:grpSpMkLst>
            <pc:docMk/>
            <pc:sldMk cId="2154024183" sldId="976"/>
            <ac:grpSpMk id="974" creationId="{07EB6856-D5F1-989F-D8C7-AC6C4FEE8A5C}"/>
          </ac:grpSpMkLst>
        </pc:grpChg>
        <pc:grpChg chg="add del mod">
          <ac:chgData name="Phillip Kaufman" userId="c001b2a046940d7c" providerId="LiveId" clId="{5CB25B10-5B1C-4017-B167-ED3104435743}" dt="2024-05-21T01:35:28.012" v="4168" actId="165"/>
          <ac:grpSpMkLst>
            <pc:docMk/>
            <pc:sldMk cId="2154024183" sldId="976"/>
            <ac:grpSpMk id="984" creationId="{E25282E9-661C-DDDA-2878-E9E68303F6F0}"/>
          </ac:grpSpMkLst>
        </pc:grpChg>
        <pc:grpChg chg="add mod">
          <ac:chgData name="Phillip Kaufman" userId="c001b2a046940d7c" providerId="LiveId" clId="{5CB25B10-5B1C-4017-B167-ED3104435743}" dt="2024-05-21T01:31:25.697" v="4135" actId="12789"/>
          <ac:grpSpMkLst>
            <pc:docMk/>
            <pc:sldMk cId="2154024183" sldId="976"/>
            <ac:grpSpMk id="985" creationId="{2850B79A-A50A-D18A-3F1B-BFF2B50C3128}"/>
          </ac:grpSpMkLst>
        </pc:grpChg>
        <pc:grpChg chg="add del mod">
          <ac:chgData name="Phillip Kaufman" userId="c001b2a046940d7c" providerId="LiveId" clId="{5CB25B10-5B1C-4017-B167-ED3104435743}" dt="2024-05-21T04:21:12.183" v="5245" actId="478"/>
          <ac:grpSpMkLst>
            <pc:docMk/>
            <pc:sldMk cId="2154024183" sldId="976"/>
            <ac:grpSpMk id="986" creationId="{17D101FF-3153-E0A2-9304-DE56D672B7B6}"/>
          </ac:grpSpMkLst>
        </pc:grpChg>
        <pc:grpChg chg="add del mod">
          <ac:chgData name="Phillip Kaufman" userId="c001b2a046940d7c" providerId="LiveId" clId="{5CB25B10-5B1C-4017-B167-ED3104435743}" dt="2024-05-21T04:22:00.282" v="5249" actId="165"/>
          <ac:grpSpMkLst>
            <pc:docMk/>
            <pc:sldMk cId="2154024183" sldId="976"/>
            <ac:grpSpMk id="987" creationId="{EB32D40F-7D9C-D7B6-055E-6DF1368BF0E8}"/>
          </ac:grpSpMkLst>
        </pc:grpChg>
        <pc:grpChg chg="add mod">
          <ac:chgData name="Phillip Kaufman" userId="c001b2a046940d7c" providerId="LiveId" clId="{5CB25B10-5B1C-4017-B167-ED3104435743}" dt="2024-05-21T04:52:35.712" v="5313" actId="1038"/>
          <ac:grpSpMkLst>
            <pc:docMk/>
            <pc:sldMk cId="2154024183" sldId="976"/>
            <ac:grpSpMk id="988" creationId="{FA41544E-01CB-2032-06D8-2D7BBA5147C8}"/>
          </ac:grpSpMkLst>
        </pc:grpChg>
        <pc:cxnChg chg="add del mod">
          <ac:chgData name="Phillip Kaufman" userId="c001b2a046940d7c" providerId="LiveId" clId="{5CB25B10-5B1C-4017-B167-ED3104435743}" dt="2024-05-26T06:28:21.472" v="7043" actId="478"/>
          <ac:cxnSpMkLst>
            <pc:docMk/>
            <pc:sldMk cId="2154024183" sldId="976"/>
            <ac:cxnSpMk id="6" creationId="{2643767E-40E7-CC2E-D323-63D0E2C13ADA}"/>
          </ac:cxnSpMkLst>
        </pc:cxnChg>
        <pc:cxnChg chg="add del mod">
          <ac:chgData name="Phillip Kaufman" userId="c001b2a046940d7c" providerId="LiveId" clId="{5CB25B10-5B1C-4017-B167-ED3104435743}" dt="2024-05-26T06:29:30.897" v="7058" actId="478"/>
          <ac:cxnSpMkLst>
            <pc:docMk/>
            <pc:sldMk cId="2154024183" sldId="976"/>
            <ac:cxnSpMk id="8" creationId="{94031637-35FD-5BB0-4692-A4A467D65BC5}"/>
          </ac:cxnSpMkLst>
        </pc:cxnChg>
        <pc:cxnChg chg="add del mod">
          <ac:chgData name="Phillip Kaufman" userId="c001b2a046940d7c" providerId="LiveId" clId="{5CB25B10-5B1C-4017-B167-ED3104435743}" dt="2024-05-26T06:29:30.897" v="7058" actId="478"/>
          <ac:cxnSpMkLst>
            <pc:docMk/>
            <pc:sldMk cId="2154024183" sldId="976"/>
            <ac:cxnSpMk id="9" creationId="{28331044-28A2-29CA-B629-648BCBBD2CAA}"/>
          </ac:cxnSpMkLst>
        </pc:cxnChg>
        <pc:cxnChg chg="mod">
          <ac:chgData name="Phillip Kaufman" userId="c001b2a046940d7c" providerId="LiveId" clId="{5CB25B10-5B1C-4017-B167-ED3104435743}" dt="2024-05-20T00:56:13.563" v="3788"/>
          <ac:cxnSpMkLst>
            <pc:docMk/>
            <pc:sldMk cId="2154024183" sldId="976"/>
            <ac:cxnSpMk id="10" creationId="{008A5F3C-B2BA-6634-C5C5-B230196582F2}"/>
          </ac:cxnSpMkLst>
        </pc:cxnChg>
        <pc:cxnChg chg="add mod">
          <ac:chgData name="Phillip Kaufman" userId="c001b2a046940d7c" providerId="LiveId" clId="{5CB25B10-5B1C-4017-B167-ED3104435743}" dt="2024-05-26T06:35:15.302" v="7120" actId="165"/>
          <ac:cxnSpMkLst>
            <pc:docMk/>
            <pc:sldMk cId="2154024183" sldId="976"/>
            <ac:cxnSpMk id="10" creationId="{02DCF129-DF7F-43FC-5EC1-4F45EF8CD08E}"/>
          </ac:cxnSpMkLst>
        </pc:cxnChg>
        <pc:cxnChg chg="mod">
          <ac:chgData name="Phillip Kaufman" userId="c001b2a046940d7c" providerId="LiveId" clId="{5CB25B10-5B1C-4017-B167-ED3104435743}" dt="2024-05-25T00:29:49.535" v="6178" actId="255"/>
          <ac:cxnSpMkLst>
            <pc:docMk/>
            <pc:sldMk cId="2154024183" sldId="976"/>
            <ac:cxnSpMk id="10" creationId="{5007ADF6-E1DA-E040-B064-C9BB2478B5F6}"/>
          </ac:cxnSpMkLst>
        </pc:cxnChg>
        <pc:cxnChg chg="mod">
          <ac:chgData name="Phillip Kaufman" userId="c001b2a046940d7c" providerId="LiveId" clId="{5CB25B10-5B1C-4017-B167-ED3104435743}" dt="2024-05-25T00:29:49.535" v="6178" actId="255"/>
          <ac:cxnSpMkLst>
            <pc:docMk/>
            <pc:sldMk cId="2154024183" sldId="976"/>
            <ac:cxnSpMk id="11" creationId="{1E728986-FDCC-EC47-7B1F-D09E5E342C16}"/>
          </ac:cxnSpMkLst>
        </pc:cxnChg>
        <pc:cxnChg chg="add mod">
          <ac:chgData name="Phillip Kaufman" userId="c001b2a046940d7c" providerId="LiveId" clId="{5CB25B10-5B1C-4017-B167-ED3104435743}" dt="2024-05-26T06:35:15.302" v="7120" actId="165"/>
          <ac:cxnSpMkLst>
            <pc:docMk/>
            <pc:sldMk cId="2154024183" sldId="976"/>
            <ac:cxnSpMk id="11" creationId="{350D3866-1DFC-8661-66F0-1A590711D162}"/>
          </ac:cxnSpMkLst>
        </pc:cxnChg>
        <pc:cxnChg chg="mod">
          <ac:chgData name="Phillip Kaufman" userId="c001b2a046940d7c" providerId="LiveId" clId="{5CB25B10-5B1C-4017-B167-ED3104435743}" dt="2024-05-20T00:56:13.563" v="3788"/>
          <ac:cxnSpMkLst>
            <pc:docMk/>
            <pc:sldMk cId="2154024183" sldId="976"/>
            <ac:cxnSpMk id="11" creationId="{A8529F6A-143E-E214-63EC-EDA0EC03A613}"/>
          </ac:cxnSpMkLst>
        </pc:cxnChg>
        <pc:cxnChg chg="mod">
          <ac:chgData name="Phillip Kaufman" userId="c001b2a046940d7c" providerId="LiveId" clId="{5CB25B10-5B1C-4017-B167-ED3104435743}" dt="2024-05-20T00:56:13.563" v="3788"/>
          <ac:cxnSpMkLst>
            <pc:docMk/>
            <pc:sldMk cId="2154024183" sldId="976"/>
            <ac:cxnSpMk id="12" creationId="{09AA4132-CB25-58A4-3960-8D02C060714B}"/>
          </ac:cxnSpMkLst>
        </pc:cxnChg>
        <pc:cxnChg chg="mod">
          <ac:chgData name="Phillip Kaufman" userId="c001b2a046940d7c" providerId="LiveId" clId="{5CB25B10-5B1C-4017-B167-ED3104435743}" dt="2024-05-20T00:56:13.563" v="3788"/>
          <ac:cxnSpMkLst>
            <pc:docMk/>
            <pc:sldMk cId="2154024183" sldId="976"/>
            <ac:cxnSpMk id="13" creationId="{BE63AD39-7A11-F70B-7EA2-83BCFC4B5E48}"/>
          </ac:cxnSpMkLst>
        </pc:cxnChg>
        <pc:cxnChg chg="mod">
          <ac:chgData name="Phillip Kaufman" userId="c001b2a046940d7c" providerId="LiveId" clId="{5CB25B10-5B1C-4017-B167-ED3104435743}" dt="2024-05-20T00:56:13.563" v="3788"/>
          <ac:cxnSpMkLst>
            <pc:docMk/>
            <pc:sldMk cId="2154024183" sldId="976"/>
            <ac:cxnSpMk id="14" creationId="{6DBD0FAB-7D2E-2FD1-3BC7-90BF15988F2F}"/>
          </ac:cxnSpMkLst>
        </pc:cxnChg>
        <pc:cxnChg chg="mod">
          <ac:chgData name="Phillip Kaufman" userId="c001b2a046940d7c" providerId="LiveId" clId="{5CB25B10-5B1C-4017-B167-ED3104435743}" dt="2024-05-20T00:56:13.563" v="3788"/>
          <ac:cxnSpMkLst>
            <pc:docMk/>
            <pc:sldMk cId="2154024183" sldId="976"/>
            <ac:cxnSpMk id="15" creationId="{DE9CAE58-1996-F2F5-36D0-F0597D3DAD6D}"/>
          </ac:cxnSpMkLst>
        </pc:cxnChg>
        <pc:cxnChg chg="add del">
          <ac:chgData name="Phillip Kaufman" userId="c001b2a046940d7c" providerId="LiveId" clId="{5CB25B10-5B1C-4017-B167-ED3104435743}" dt="2024-05-26T06:31:27.895" v="7066" actId="11529"/>
          <ac:cxnSpMkLst>
            <pc:docMk/>
            <pc:sldMk cId="2154024183" sldId="976"/>
            <ac:cxnSpMk id="15" creationId="{FD2B3DBC-D2D8-A68C-3F10-30DCD66203F6}"/>
          </ac:cxnSpMkLst>
        </pc:cxnChg>
        <pc:cxnChg chg="mod">
          <ac:chgData name="Phillip Kaufman" userId="c001b2a046940d7c" providerId="LiveId" clId="{5CB25B10-5B1C-4017-B167-ED3104435743}" dt="2024-05-20T00:56:13.563" v="3788"/>
          <ac:cxnSpMkLst>
            <pc:docMk/>
            <pc:sldMk cId="2154024183" sldId="976"/>
            <ac:cxnSpMk id="16" creationId="{854F74E3-3ACA-C20A-B92D-1955F52239EA}"/>
          </ac:cxnSpMkLst>
        </pc:cxnChg>
        <pc:cxnChg chg="mod">
          <ac:chgData name="Phillip Kaufman" userId="c001b2a046940d7c" providerId="LiveId" clId="{5CB25B10-5B1C-4017-B167-ED3104435743}" dt="2024-05-20T00:56:13.563" v="3788"/>
          <ac:cxnSpMkLst>
            <pc:docMk/>
            <pc:sldMk cId="2154024183" sldId="976"/>
            <ac:cxnSpMk id="17" creationId="{2B43E3F3-A401-3F03-1DE1-E0CFCEE2C150}"/>
          </ac:cxnSpMkLst>
        </pc:cxnChg>
        <pc:cxnChg chg="mod">
          <ac:chgData name="Phillip Kaufman" userId="c001b2a046940d7c" providerId="LiveId" clId="{5CB25B10-5B1C-4017-B167-ED3104435743}" dt="2024-05-20T00:56:13.563" v="3788"/>
          <ac:cxnSpMkLst>
            <pc:docMk/>
            <pc:sldMk cId="2154024183" sldId="976"/>
            <ac:cxnSpMk id="18" creationId="{A0F242A1-823A-AACB-93B9-A4FCB84F5FB4}"/>
          </ac:cxnSpMkLst>
        </pc:cxnChg>
        <pc:cxnChg chg="mod">
          <ac:chgData name="Phillip Kaufman" userId="c001b2a046940d7c" providerId="LiveId" clId="{5CB25B10-5B1C-4017-B167-ED3104435743}" dt="2024-05-20T00:56:13.563" v="3788"/>
          <ac:cxnSpMkLst>
            <pc:docMk/>
            <pc:sldMk cId="2154024183" sldId="976"/>
            <ac:cxnSpMk id="19" creationId="{72016A18-16EA-2067-8DC1-CCC129209E05}"/>
          </ac:cxnSpMkLst>
        </pc:cxnChg>
        <pc:cxnChg chg="mod">
          <ac:chgData name="Phillip Kaufman" userId="c001b2a046940d7c" providerId="LiveId" clId="{5CB25B10-5B1C-4017-B167-ED3104435743}" dt="2024-05-20T00:56:13.563" v="3788"/>
          <ac:cxnSpMkLst>
            <pc:docMk/>
            <pc:sldMk cId="2154024183" sldId="976"/>
            <ac:cxnSpMk id="20" creationId="{A3564CE7-0991-984A-DBAB-F1D30C4101C5}"/>
          </ac:cxnSpMkLst>
        </pc:cxnChg>
        <pc:cxnChg chg="mod">
          <ac:chgData name="Phillip Kaufman" userId="c001b2a046940d7c" providerId="LiveId" clId="{5CB25B10-5B1C-4017-B167-ED3104435743}" dt="2024-05-20T00:56:13.563" v="3788"/>
          <ac:cxnSpMkLst>
            <pc:docMk/>
            <pc:sldMk cId="2154024183" sldId="976"/>
            <ac:cxnSpMk id="21" creationId="{E65F380D-0103-C3A2-4FF3-98F2C451FB3C}"/>
          </ac:cxnSpMkLst>
        </pc:cxnChg>
        <pc:cxnChg chg="mod">
          <ac:chgData name="Phillip Kaufman" userId="c001b2a046940d7c" providerId="LiveId" clId="{5CB25B10-5B1C-4017-B167-ED3104435743}" dt="2024-05-20T00:56:13.563" v="3788"/>
          <ac:cxnSpMkLst>
            <pc:docMk/>
            <pc:sldMk cId="2154024183" sldId="976"/>
            <ac:cxnSpMk id="22" creationId="{E00535F9-BFF9-13CE-11DE-B50C550C6936}"/>
          </ac:cxnSpMkLst>
        </pc:cxnChg>
        <pc:cxnChg chg="mod">
          <ac:chgData name="Phillip Kaufman" userId="c001b2a046940d7c" providerId="LiveId" clId="{5CB25B10-5B1C-4017-B167-ED3104435743}" dt="2024-05-20T00:56:13.563" v="3788"/>
          <ac:cxnSpMkLst>
            <pc:docMk/>
            <pc:sldMk cId="2154024183" sldId="976"/>
            <ac:cxnSpMk id="23" creationId="{2C180DC9-4128-9062-66A9-379EDCB2F26F}"/>
          </ac:cxnSpMkLst>
        </pc:cxnChg>
        <pc:cxnChg chg="mod">
          <ac:chgData name="Phillip Kaufman" userId="c001b2a046940d7c" providerId="LiveId" clId="{5CB25B10-5B1C-4017-B167-ED3104435743}" dt="2024-05-25T00:49:33.653" v="6623" actId="478"/>
          <ac:cxnSpMkLst>
            <pc:docMk/>
            <pc:sldMk cId="2154024183" sldId="976"/>
            <ac:cxnSpMk id="23" creationId="{A7252BE7-984C-F2D3-D788-637E317CF5E5}"/>
          </ac:cxnSpMkLst>
        </pc:cxnChg>
        <pc:cxnChg chg="mod">
          <ac:chgData name="Phillip Kaufman" userId="c001b2a046940d7c" providerId="LiveId" clId="{5CB25B10-5B1C-4017-B167-ED3104435743}" dt="2024-05-25T00:49:33.653" v="6623" actId="478"/>
          <ac:cxnSpMkLst>
            <pc:docMk/>
            <pc:sldMk cId="2154024183" sldId="976"/>
            <ac:cxnSpMk id="24" creationId="{37CC6B09-C7AB-D431-608B-39CEC651866E}"/>
          </ac:cxnSpMkLst>
        </pc:cxnChg>
        <pc:cxnChg chg="mod">
          <ac:chgData name="Phillip Kaufman" userId="c001b2a046940d7c" providerId="LiveId" clId="{5CB25B10-5B1C-4017-B167-ED3104435743}" dt="2024-05-20T00:56:13.563" v="3788"/>
          <ac:cxnSpMkLst>
            <pc:docMk/>
            <pc:sldMk cId="2154024183" sldId="976"/>
            <ac:cxnSpMk id="24" creationId="{6522B1AC-0A50-7784-00D2-21D1B5BE79F7}"/>
          </ac:cxnSpMkLst>
        </pc:cxnChg>
        <pc:cxnChg chg="mod">
          <ac:chgData name="Phillip Kaufman" userId="c001b2a046940d7c" providerId="LiveId" clId="{5CB25B10-5B1C-4017-B167-ED3104435743}" dt="2024-05-20T00:56:13.563" v="3788"/>
          <ac:cxnSpMkLst>
            <pc:docMk/>
            <pc:sldMk cId="2154024183" sldId="976"/>
            <ac:cxnSpMk id="25" creationId="{0DFF53F3-03E0-FD7A-E4D9-7F60626FE9AC}"/>
          </ac:cxnSpMkLst>
        </pc:cxnChg>
        <pc:cxnChg chg="mod">
          <ac:chgData name="Phillip Kaufman" userId="c001b2a046940d7c" providerId="LiveId" clId="{5CB25B10-5B1C-4017-B167-ED3104435743}" dt="2024-05-20T00:56:13.563" v="3788"/>
          <ac:cxnSpMkLst>
            <pc:docMk/>
            <pc:sldMk cId="2154024183" sldId="976"/>
            <ac:cxnSpMk id="26" creationId="{F2FF9DBF-B72E-DF16-11F7-C2CD99D6D9CA}"/>
          </ac:cxnSpMkLst>
        </pc:cxnChg>
        <pc:cxnChg chg="mod">
          <ac:chgData name="Phillip Kaufman" userId="c001b2a046940d7c" providerId="LiveId" clId="{5CB25B10-5B1C-4017-B167-ED3104435743}" dt="2024-05-20T00:56:13.563" v="3788"/>
          <ac:cxnSpMkLst>
            <pc:docMk/>
            <pc:sldMk cId="2154024183" sldId="976"/>
            <ac:cxnSpMk id="27" creationId="{1B3E0005-4CFC-6765-E20B-5D4BBA6F1CE8}"/>
          </ac:cxnSpMkLst>
        </pc:cxnChg>
        <pc:cxnChg chg="mod">
          <ac:chgData name="Phillip Kaufman" userId="c001b2a046940d7c" providerId="LiveId" clId="{5CB25B10-5B1C-4017-B167-ED3104435743}" dt="2024-05-20T00:56:13.563" v="3788"/>
          <ac:cxnSpMkLst>
            <pc:docMk/>
            <pc:sldMk cId="2154024183" sldId="976"/>
            <ac:cxnSpMk id="28" creationId="{10AF844D-09A7-66B4-193F-23280522D6DD}"/>
          </ac:cxnSpMkLst>
        </pc:cxnChg>
        <pc:cxnChg chg="mod">
          <ac:chgData name="Phillip Kaufman" userId="c001b2a046940d7c" providerId="LiveId" clId="{5CB25B10-5B1C-4017-B167-ED3104435743}" dt="2024-05-20T00:56:13.563" v="3788"/>
          <ac:cxnSpMkLst>
            <pc:docMk/>
            <pc:sldMk cId="2154024183" sldId="976"/>
            <ac:cxnSpMk id="29" creationId="{2D22127B-CA5B-BA53-913C-572EA957BCD7}"/>
          </ac:cxnSpMkLst>
        </pc:cxnChg>
        <pc:cxnChg chg="add del mod">
          <ac:chgData name="Phillip Kaufman" userId="c001b2a046940d7c" providerId="LiveId" clId="{5CB25B10-5B1C-4017-B167-ED3104435743}" dt="2024-05-26T06:42:21.017" v="7299" actId="478"/>
          <ac:cxnSpMkLst>
            <pc:docMk/>
            <pc:sldMk cId="2154024183" sldId="976"/>
            <ac:cxnSpMk id="29" creationId="{A64FDE16-CEBC-E463-D0BE-8D4782C47B54}"/>
          </ac:cxnSpMkLst>
        </pc:cxnChg>
        <pc:cxnChg chg="mod">
          <ac:chgData name="Phillip Kaufman" userId="c001b2a046940d7c" providerId="LiveId" clId="{5CB25B10-5B1C-4017-B167-ED3104435743}" dt="2024-05-20T00:56:13.563" v="3788"/>
          <ac:cxnSpMkLst>
            <pc:docMk/>
            <pc:sldMk cId="2154024183" sldId="976"/>
            <ac:cxnSpMk id="30" creationId="{D9CA68BB-8308-CA64-9BAB-685D3E19E5B4}"/>
          </ac:cxnSpMkLst>
        </pc:cxnChg>
        <pc:cxnChg chg="mod">
          <ac:chgData name="Phillip Kaufman" userId="c001b2a046940d7c" providerId="LiveId" clId="{5CB25B10-5B1C-4017-B167-ED3104435743}" dt="2024-05-21T04:21:12.558" v="5246"/>
          <ac:cxnSpMkLst>
            <pc:docMk/>
            <pc:sldMk cId="2154024183" sldId="976"/>
            <ac:cxnSpMk id="31" creationId="{9A23E9B4-47E9-DB31-C005-339BEDCB81DF}"/>
          </ac:cxnSpMkLst>
        </pc:cxnChg>
        <pc:cxnChg chg="mod">
          <ac:chgData name="Phillip Kaufman" userId="c001b2a046940d7c" providerId="LiveId" clId="{5CB25B10-5B1C-4017-B167-ED3104435743}" dt="2024-05-20T00:56:13.563" v="3788"/>
          <ac:cxnSpMkLst>
            <pc:docMk/>
            <pc:sldMk cId="2154024183" sldId="976"/>
            <ac:cxnSpMk id="31" creationId="{A25B4BB6-DBC7-F217-DB7E-D03FE6C8F3B7}"/>
          </ac:cxnSpMkLst>
        </pc:cxnChg>
        <pc:cxnChg chg="mod">
          <ac:chgData name="Phillip Kaufman" userId="c001b2a046940d7c" providerId="LiveId" clId="{5CB25B10-5B1C-4017-B167-ED3104435743}" dt="2024-05-21T04:21:12.558" v="5246"/>
          <ac:cxnSpMkLst>
            <pc:docMk/>
            <pc:sldMk cId="2154024183" sldId="976"/>
            <ac:cxnSpMk id="32" creationId="{001F1FC0-5D6B-0849-8D75-F448378FF6B9}"/>
          </ac:cxnSpMkLst>
        </pc:cxnChg>
        <pc:cxnChg chg="mod">
          <ac:chgData name="Phillip Kaufman" userId="c001b2a046940d7c" providerId="LiveId" clId="{5CB25B10-5B1C-4017-B167-ED3104435743}" dt="2024-05-20T00:56:13.563" v="3788"/>
          <ac:cxnSpMkLst>
            <pc:docMk/>
            <pc:sldMk cId="2154024183" sldId="976"/>
            <ac:cxnSpMk id="32" creationId="{8987E8A3-442B-573A-8AD3-F118D97B78E8}"/>
          </ac:cxnSpMkLst>
        </pc:cxnChg>
        <pc:cxnChg chg="mod">
          <ac:chgData name="Phillip Kaufman" userId="c001b2a046940d7c" providerId="LiveId" clId="{5CB25B10-5B1C-4017-B167-ED3104435743}" dt="2024-05-20T00:56:13.563" v="3788"/>
          <ac:cxnSpMkLst>
            <pc:docMk/>
            <pc:sldMk cId="2154024183" sldId="976"/>
            <ac:cxnSpMk id="33" creationId="{77C86BB6-6CBC-732A-5685-318EEDA2305D}"/>
          </ac:cxnSpMkLst>
        </pc:cxnChg>
        <pc:cxnChg chg="mod">
          <ac:chgData name="Phillip Kaufman" userId="c001b2a046940d7c" providerId="LiveId" clId="{5CB25B10-5B1C-4017-B167-ED3104435743}" dt="2024-05-20T00:56:13.563" v="3788"/>
          <ac:cxnSpMkLst>
            <pc:docMk/>
            <pc:sldMk cId="2154024183" sldId="976"/>
            <ac:cxnSpMk id="34" creationId="{82E8DE9E-6F38-E2B5-2DB5-4BB2AAC1599D}"/>
          </ac:cxnSpMkLst>
        </pc:cxnChg>
        <pc:cxnChg chg="mod">
          <ac:chgData name="Phillip Kaufman" userId="c001b2a046940d7c" providerId="LiveId" clId="{5CB25B10-5B1C-4017-B167-ED3104435743}" dt="2024-05-20T00:56:13.563" v="3788"/>
          <ac:cxnSpMkLst>
            <pc:docMk/>
            <pc:sldMk cId="2154024183" sldId="976"/>
            <ac:cxnSpMk id="35" creationId="{68521F7C-C8DF-C2CB-09E6-393417F909FC}"/>
          </ac:cxnSpMkLst>
        </pc:cxnChg>
        <pc:cxnChg chg="mod">
          <ac:chgData name="Phillip Kaufman" userId="c001b2a046940d7c" providerId="LiveId" clId="{5CB25B10-5B1C-4017-B167-ED3104435743}" dt="2024-05-20T00:56:13.563" v="3788"/>
          <ac:cxnSpMkLst>
            <pc:docMk/>
            <pc:sldMk cId="2154024183" sldId="976"/>
            <ac:cxnSpMk id="36" creationId="{C0FF3EDE-2876-AFCE-6CDC-806A128D62D4}"/>
          </ac:cxnSpMkLst>
        </pc:cxnChg>
        <pc:cxnChg chg="mod">
          <ac:chgData name="Phillip Kaufman" userId="c001b2a046940d7c" providerId="LiveId" clId="{5CB25B10-5B1C-4017-B167-ED3104435743}" dt="2024-05-20T00:56:13.563" v="3788"/>
          <ac:cxnSpMkLst>
            <pc:docMk/>
            <pc:sldMk cId="2154024183" sldId="976"/>
            <ac:cxnSpMk id="37" creationId="{77739945-269F-4002-2B6D-D25457CBB0B8}"/>
          </ac:cxnSpMkLst>
        </pc:cxnChg>
        <pc:cxnChg chg="mod">
          <ac:chgData name="Phillip Kaufman" userId="c001b2a046940d7c" providerId="LiveId" clId="{5CB25B10-5B1C-4017-B167-ED3104435743}" dt="2024-05-21T04:21:12.558" v="5246"/>
          <ac:cxnSpMkLst>
            <pc:docMk/>
            <pc:sldMk cId="2154024183" sldId="976"/>
            <ac:cxnSpMk id="37" creationId="{D6BDD978-0D96-C716-56D4-A7A078440DD8}"/>
          </ac:cxnSpMkLst>
        </pc:cxnChg>
        <pc:cxnChg chg="mod">
          <ac:chgData name="Phillip Kaufman" userId="c001b2a046940d7c" providerId="LiveId" clId="{5CB25B10-5B1C-4017-B167-ED3104435743}" dt="2024-05-21T04:21:12.558" v="5246"/>
          <ac:cxnSpMkLst>
            <pc:docMk/>
            <pc:sldMk cId="2154024183" sldId="976"/>
            <ac:cxnSpMk id="38" creationId="{10BDA55E-3E14-B9D8-2105-4EBA57091D67}"/>
          </ac:cxnSpMkLst>
        </pc:cxnChg>
        <pc:cxnChg chg="mod">
          <ac:chgData name="Phillip Kaufman" userId="c001b2a046940d7c" providerId="LiveId" clId="{5CB25B10-5B1C-4017-B167-ED3104435743}" dt="2024-05-20T00:56:13.563" v="3788"/>
          <ac:cxnSpMkLst>
            <pc:docMk/>
            <pc:sldMk cId="2154024183" sldId="976"/>
            <ac:cxnSpMk id="38" creationId="{35790985-689C-F525-36F1-7622CF17DD7E}"/>
          </ac:cxnSpMkLst>
        </pc:cxnChg>
        <pc:cxnChg chg="mod">
          <ac:chgData name="Phillip Kaufman" userId="c001b2a046940d7c" providerId="LiveId" clId="{5CB25B10-5B1C-4017-B167-ED3104435743}" dt="2024-05-20T00:56:13.563" v="3788"/>
          <ac:cxnSpMkLst>
            <pc:docMk/>
            <pc:sldMk cId="2154024183" sldId="976"/>
            <ac:cxnSpMk id="39" creationId="{7A080D24-E414-0D3D-F6F1-519314997D56}"/>
          </ac:cxnSpMkLst>
        </pc:cxnChg>
        <pc:cxnChg chg="mod">
          <ac:chgData name="Phillip Kaufman" userId="c001b2a046940d7c" providerId="LiveId" clId="{5CB25B10-5B1C-4017-B167-ED3104435743}" dt="2024-05-21T04:21:12.558" v="5246"/>
          <ac:cxnSpMkLst>
            <pc:docMk/>
            <pc:sldMk cId="2154024183" sldId="976"/>
            <ac:cxnSpMk id="39" creationId="{C456B2DA-73E8-0FCC-2FE6-4F6D3F7620D0}"/>
          </ac:cxnSpMkLst>
        </pc:cxnChg>
        <pc:cxnChg chg="mod">
          <ac:chgData name="Phillip Kaufman" userId="c001b2a046940d7c" providerId="LiveId" clId="{5CB25B10-5B1C-4017-B167-ED3104435743}" dt="2024-05-21T04:21:12.558" v="5246"/>
          <ac:cxnSpMkLst>
            <pc:docMk/>
            <pc:sldMk cId="2154024183" sldId="976"/>
            <ac:cxnSpMk id="40" creationId="{1F3EC9AD-DADA-4128-78F5-B89886BB3C6F}"/>
          </ac:cxnSpMkLst>
        </pc:cxnChg>
        <pc:cxnChg chg="mod">
          <ac:chgData name="Phillip Kaufman" userId="c001b2a046940d7c" providerId="LiveId" clId="{5CB25B10-5B1C-4017-B167-ED3104435743}" dt="2024-05-20T00:56:13.563" v="3788"/>
          <ac:cxnSpMkLst>
            <pc:docMk/>
            <pc:sldMk cId="2154024183" sldId="976"/>
            <ac:cxnSpMk id="40" creationId="{CBDEF9E0-6361-F4BA-10E1-7C2458F619C7}"/>
          </ac:cxnSpMkLst>
        </pc:cxnChg>
        <pc:cxnChg chg="mod">
          <ac:chgData name="Phillip Kaufman" userId="c001b2a046940d7c" providerId="LiveId" clId="{5CB25B10-5B1C-4017-B167-ED3104435743}" dt="2024-05-21T04:21:12.558" v="5246"/>
          <ac:cxnSpMkLst>
            <pc:docMk/>
            <pc:sldMk cId="2154024183" sldId="976"/>
            <ac:cxnSpMk id="41" creationId="{9E783444-236B-6EA7-6EC7-E0F068F810B2}"/>
          </ac:cxnSpMkLst>
        </pc:cxnChg>
        <pc:cxnChg chg="mod">
          <ac:chgData name="Phillip Kaufman" userId="c001b2a046940d7c" providerId="LiveId" clId="{5CB25B10-5B1C-4017-B167-ED3104435743}" dt="2024-05-20T00:56:13.563" v="3788"/>
          <ac:cxnSpMkLst>
            <pc:docMk/>
            <pc:sldMk cId="2154024183" sldId="976"/>
            <ac:cxnSpMk id="41" creationId="{F44AD340-2EEF-8B75-9DCE-7FDAF890F122}"/>
          </ac:cxnSpMkLst>
        </pc:cxnChg>
        <pc:cxnChg chg="mod">
          <ac:chgData name="Phillip Kaufman" userId="c001b2a046940d7c" providerId="LiveId" clId="{5CB25B10-5B1C-4017-B167-ED3104435743}" dt="2024-05-21T04:21:12.558" v="5246"/>
          <ac:cxnSpMkLst>
            <pc:docMk/>
            <pc:sldMk cId="2154024183" sldId="976"/>
            <ac:cxnSpMk id="42" creationId="{6DD21DE1-B81D-9C27-F294-3B53CC5855B5}"/>
          </ac:cxnSpMkLst>
        </pc:cxnChg>
        <pc:cxnChg chg="mod">
          <ac:chgData name="Phillip Kaufman" userId="c001b2a046940d7c" providerId="LiveId" clId="{5CB25B10-5B1C-4017-B167-ED3104435743}" dt="2024-05-21T04:21:12.558" v="5246"/>
          <ac:cxnSpMkLst>
            <pc:docMk/>
            <pc:sldMk cId="2154024183" sldId="976"/>
            <ac:cxnSpMk id="43" creationId="{D715A201-2A0F-6D9E-DED1-831DEBA3524A}"/>
          </ac:cxnSpMkLst>
        </pc:cxnChg>
        <pc:cxnChg chg="mod">
          <ac:chgData name="Phillip Kaufman" userId="c001b2a046940d7c" providerId="LiveId" clId="{5CB25B10-5B1C-4017-B167-ED3104435743}" dt="2024-05-21T04:21:12.558" v="5246"/>
          <ac:cxnSpMkLst>
            <pc:docMk/>
            <pc:sldMk cId="2154024183" sldId="976"/>
            <ac:cxnSpMk id="44" creationId="{D7427768-69AF-3D16-6D98-F95B5279F6D0}"/>
          </ac:cxnSpMkLst>
        </pc:cxnChg>
        <pc:cxnChg chg="mod">
          <ac:chgData name="Phillip Kaufman" userId="c001b2a046940d7c" providerId="LiveId" clId="{5CB25B10-5B1C-4017-B167-ED3104435743}" dt="2024-05-21T04:21:12.558" v="5246"/>
          <ac:cxnSpMkLst>
            <pc:docMk/>
            <pc:sldMk cId="2154024183" sldId="976"/>
            <ac:cxnSpMk id="45" creationId="{934BB0D8-BEC3-88E0-986C-6DC65594217F}"/>
          </ac:cxnSpMkLst>
        </pc:cxnChg>
        <pc:cxnChg chg="mod">
          <ac:chgData name="Phillip Kaufman" userId="c001b2a046940d7c" providerId="LiveId" clId="{5CB25B10-5B1C-4017-B167-ED3104435743}" dt="2024-05-20T00:56:13.563" v="3788"/>
          <ac:cxnSpMkLst>
            <pc:docMk/>
            <pc:sldMk cId="2154024183" sldId="976"/>
            <ac:cxnSpMk id="45" creationId="{9C6EC42C-F080-F027-04E5-030C55DC47BD}"/>
          </ac:cxnSpMkLst>
        </pc:cxnChg>
        <pc:cxnChg chg="mod">
          <ac:chgData name="Phillip Kaufman" userId="c001b2a046940d7c" providerId="LiveId" clId="{5CB25B10-5B1C-4017-B167-ED3104435743}" dt="2024-05-20T00:56:13.563" v="3788"/>
          <ac:cxnSpMkLst>
            <pc:docMk/>
            <pc:sldMk cId="2154024183" sldId="976"/>
            <ac:cxnSpMk id="46" creationId="{04D473F5-ADBF-1BE6-8D07-BDB9A3AD7A34}"/>
          </ac:cxnSpMkLst>
        </pc:cxnChg>
        <pc:cxnChg chg="mod">
          <ac:chgData name="Phillip Kaufman" userId="c001b2a046940d7c" providerId="LiveId" clId="{5CB25B10-5B1C-4017-B167-ED3104435743}" dt="2024-05-21T04:21:12.558" v="5246"/>
          <ac:cxnSpMkLst>
            <pc:docMk/>
            <pc:sldMk cId="2154024183" sldId="976"/>
            <ac:cxnSpMk id="46" creationId="{9B4F08CC-4BB4-5EB5-586A-C50C912CE646}"/>
          </ac:cxnSpMkLst>
        </pc:cxnChg>
        <pc:cxnChg chg="mod">
          <ac:chgData name="Phillip Kaufman" userId="c001b2a046940d7c" providerId="LiveId" clId="{5CB25B10-5B1C-4017-B167-ED3104435743}" dt="2024-05-20T01:04:20.669" v="3892" actId="165"/>
          <ac:cxnSpMkLst>
            <pc:docMk/>
            <pc:sldMk cId="2154024183" sldId="976"/>
            <ac:cxnSpMk id="51" creationId="{8AB156A7-3837-C5FD-9EF7-0A3537965298}"/>
          </ac:cxnSpMkLst>
        </pc:cxnChg>
        <pc:cxnChg chg="mod">
          <ac:chgData name="Phillip Kaufman" userId="c001b2a046940d7c" providerId="LiveId" clId="{5CB25B10-5B1C-4017-B167-ED3104435743}" dt="2024-05-20T01:04:20.669" v="3892" actId="165"/>
          <ac:cxnSpMkLst>
            <pc:docMk/>
            <pc:sldMk cId="2154024183" sldId="976"/>
            <ac:cxnSpMk id="52" creationId="{3EEF39DB-2071-B1C6-799C-8DFC3D478E64}"/>
          </ac:cxnSpMkLst>
        </pc:cxnChg>
        <pc:cxnChg chg="mod">
          <ac:chgData name="Phillip Kaufman" userId="c001b2a046940d7c" providerId="LiveId" clId="{5CB25B10-5B1C-4017-B167-ED3104435743}" dt="2024-05-20T01:04:20.669" v="3892" actId="165"/>
          <ac:cxnSpMkLst>
            <pc:docMk/>
            <pc:sldMk cId="2154024183" sldId="976"/>
            <ac:cxnSpMk id="53" creationId="{6E8F9FD4-441B-B192-98CC-11EF3BED0D57}"/>
          </ac:cxnSpMkLst>
        </pc:cxnChg>
        <pc:cxnChg chg="mod">
          <ac:chgData name="Phillip Kaufman" userId="c001b2a046940d7c" providerId="LiveId" clId="{5CB25B10-5B1C-4017-B167-ED3104435743}" dt="2024-05-25T00:43:38.620" v="6541"/>
          <ac:cxnSpMkLst>
            <pc:docMk/>
            <pc:sldMk cId="2154024183" sldId="976"/>
            <ac:cxnSpMk id="54" creationId="{55534531-23BF-8801-03FA-4A3E96F6F899}"/>
          </ac:cxnSpMkLst>
        </pc:cxnChg>
        <pc:cxnChg chg="mod">
          <ac:chgData name="Phillip Kaufman" userId="c001b2a046940d7c" providerId="LiveId" clId="{5CB25B10-5B1C-4017-B167-ED3104435743}" dt="2024-05-20T01:04:20.669" v="3892" actId="165"/>
          <ac:cxnSpMkLst>
            <pc:docMk/>
            <pc:sldMk cId="2154024183" sldId="976"/>
            <ac:cxnSpMk id="54" creationId="{85E4C010-1415-8485-977F-C031381B1C29}"/>
          </ac:cxnSpMkLst>
        </pc:cxnChg>
        <pc:cxnChg chg="mod">
          <ac:chgData name="Phillip Kaufman" userId="c001b2a046940d7c" providerId="LiveId" clId="{5CB25B10-5B1C-4017-B167-ED3104435743}" dt="2024-05-25T00:43:38.620" v="6541"/>
          <ac:cxnSpMkLst>
            <pc:docMk/>
            <pc:sldMk cId="2154024183" sldId="976"/>
            <ac:cxnSpMk id="55" creationId="{00E7AFC6-FFC5-DD98-6208-CB4C9F494FDB}"/>
          </ac:cxnSpMkLst>
        </pc:cxnChg>
        <pc:cxnChg chg="mod">
          <ac:chgData name="Phillip Kaufman" userId="c001b2a046940d7c" providerId="LiveId" clId="{5CB25B10-5B1C-4017-B167-ED3104435743}" dt="2024-05-20T01:04:20.669" v="3892" actId="165"/>
          <ac:cxnSpMkLst>
            <pc:docMk/>
            <pc:sldMk cId="2154024183" sldId="976"/>
            <ac:cxnSpMk id="55" creationId="{79CDF76A-91C9-2378-5ABE-837EC05D5C6D}"/>
          </ac:cxnSpMkLst>
        </pc:cxnChg>
        <pc:cxnChg chg="mod">
          <ac:chgData name="Phillip Kaufman" userId="c001b2a046940d7c" providerId="LiveId" clId="{5CB25B10-5B1C-4017-B167-ED3104435743}" dt="2024-05-20T01:04:20.669" v="3892" actId="165"/>
          <ac:cxnSpMkLst>
            <pc:docMk/>
            <pc:sldMk cId="2154024183" sldId="976"/>
            <ac:cxnSpMk id="56" creationId="{39F07935-BFE0-8CE4-C5E7-00776CF3D4BE}"/>
          </ac:cxnSpMkLst>
        </pc:cxnChg>
        <pc:cxnChg chg="mod">
          <ac:chgData name="Phillip Kaufman" userId="c001b2a046940d7c" providerId="LiveId" clId="{5CB25B10-5B1C-4017-B167-ED3104435743}" dt="2024-05-21T04:21:12.558" v="5246"/>
          <ac:cxnSpMkLst>
            <pc:docMk/>
            <pc:sldMk cId="2154024183" sldId="976"/>
            <ac:cxnSpMk id="57" creationId="{0C03373A-50DC-2415-AE66-0EC4124FCB1A}"/>
          </ac:cxnSpMkLst>
        </pc:cxnChg>
        <pc:cxnChg chg="mod">
          <ac:chgData name="Phillip Kaufman" userId="c001b2a046940d7c" providerId="LiveId" clId="{5CB25B10-5B1C-4017-B167-ED3104435743}" dt="2024-05-20T01:04:20.669" v="3892" actId="165"/>
          <ac:cxnSpMkLst>
            <pc:docMk/>
            <pc:sldMk cId="2154024183" sldId="976"/>
            <ac:cxnSpMk id="58" creationId="{E023F7F3-9925-2E62-B3A3-3EDF5D63F4B9}"/>
          </ac:cxnSpMkLst>
        </pc:cxnChg>
        <pc:cxnChg chg="mod">
          <ac:chgData name="Phillip Kaufman" userId="c001b2a046940d7c" providerId="LiveId" clId="{5CB25B10-5B1C-4017-B167-ED3104435743}" dt="2024-05-20T01:04:20.669" v="3892" actId="165"/>
          <ac:cxnSpMkLst>
            <pc:docMk/>
            <pc:sldMk cId="2154024183" sldId="976"/>
            <ac:cxnSpMk id="59" creationId="{7C642171-7230-00A3-CA7F-EC235F34F6A3}"/>
          </ac:cxnSpMkLst>
        </pc:cxnChg>
        <pc:cxnChg chg="mod">
          <ac:chgData name="Phillip Kaufman" userId="c001b2a046940d7c" providerId="LiveId" clId="{5CB25B10-5B1C-4017-B167-ED3104435743}" dt="2024-05-20T01:04:20.669" v="3892" actId="165"/>
          <ac:cxnSpMkLst>
            <pc:docMk/>
            <pc:sldMk cId="2154024183" sldId="976"/>
            <ac:cxnSpMk id="60" creationId="{6BB77D3C-6607-DB47-2B26-3276637F6A30}"/>
          </ac:cxnSpMkLst>
        </pc:cxnChg>
        <pc:cxnChg chg="mod">
          <ac:chgData name="Phillip Kaufman" userId="c001b2a046940d7c" providerId="LiveId" clId="{5CB25B10-5B1C-4017-B167-ED3104435743}" dt="2024-05-20T01:04:20.669" v="3892" actId="165"/>
          <ac:cxnSpMkLst>
            <pc:docMk/>
            <pc:sldMk cId="2154024183" sldId="976"/>
            <ac:cxnSpMk id="61" creationId="{8D2C8850-9A76-8337-AF2E-D44833A8E193}"/>
          </ac:cxnSpMkLst>
        </pc:cxnChg>
        <pc:cxnChg chg="mod">
          <ac:chgData name="Phillip Kaufman" userId="c001b2a046940d7c" providerId="LiveId" clId="{5CB25B10-5B1C-4017-B167-ED3104435743}" dt="2024-05-20T01:04:20.669" v="3892" actId="165"/>
          <ac:cxnSpMkLst>
            <pc:docMk/>
            <pc:sldMk cId="2154024183" sldId="976"/>
            <ac:cxnSpMk id="62" creationId="{F381A69F-7509-DD65-9F06-04EC78AD73B5}"/>
          </ac:cxnSpMkLst>
        </pc:cxnChg>
        <pc:cxnChg chg="mod">
          <ac:chgData name="Phillip Kaufman" userId="c001b2a046940d7c" providerId="LiveId" clId="{5CB25B10-5B1C-4017-B167-ED3104435743}" dt="2024-05-20T01:04:20.669" v="3892" actId="165"/>
          <ac:cxnSpMkLst>
            <pc:docMk/>
            <pc:sldMk cId="2154024183" sldId="976"/>
            <ac:cxnSpMk id="63" creationId="{0E18936E-1133-DB30-483E-EEFD0FCFBD8A}"/>
          </ac:cxnSpMkLst>
        </pc:cxnChg>
        <pc:cxnChg chg="mod">
          <ac:chgData name="Phillip Kaufman" userId="c001b2a046940d7c" providerId="LiveId" clId="{5CB25B10-5B1C-4017-B167-ED3104435743}" dt="2024-05-20T00:58:13.080" v="3818"/>
          <ac:cxnSpMkLst>
            <pc:docMk/>
            <pc:sldMk cId="2154024183" sldId="976"/>
            <ac:cxnSpMk id="94" creationId="{38FBC9B1-A034-8138-7189-CC96E00A4DCB}"/>
          </ac:cxnSpMkLst>
        </pc:cxnChg>
        <pc:cxnChg chg="mod">
          <ac:chgData name="Phillip Kaufman" userId="c001b2a046940d7c" providerId="LiveId" clId="{5CB25B10-5B1C-4017-B167-ED3104435743}" dt="2024-05-20T00:58:13.080" v="3818"/>
          <ac:cxnSpMkLst>
            <pc:docMk/>
            <pc:sldMk cId="2154024183" sldId="976"/>
            <ac:cxnSpMk id="95" creationId="{789ACB18-377F-E127-F478-ABAB614BF286}"/>
          </ac:cxnSpMkLst>
        </pc:cxnChg>
        <pc:cxnChg chg="mod">
          <ac:chgData name="Phillip Kaufman" userId="c001b2a046940d7c" providerId="LiveId" clId="{5CB25B10-5B1C-4017-B167-ED3104435743}" dt="2024-05-20T00:58:13.080" v="3818"/>
          <ac:cxnSpMkLst>
            <pc:docMk/>
            <pc:sldMk cId="2154024183" sldId="976"/>
            <ac:cxnSpMk id="102" creationId="{E9C97DDD-4607-7F09-1374-B900FE6C583E}"/>
          </ac:cxnSpMkLst>
        </pc:cxnChg>
        <pc:cxnChg chg="mod">
          <ac:chgData name="Phillip Kaufman" userId="c001b2a046940d7c" providerId="LiveId" clId="{5CB25B10-5B1C-4017-B167-ED3104435743}" dt="2024-05-20T00:58:13.080" v="3818"/>
          <ac:cxnSpMkLst>
            <pc:docMk/>
            <pc:sldMk cId="2154024183" sldId="976"/>
            <ac:cxnSpMk id="103" creationId="{1C63D391-A427-92B5-442B-60821E089A8E}"/>
          </ac:cxnSpMkLst>
        </pc:cxnChg>
        <pc:cxnChg chg="mod">
          <ac:chgData name="Phillip Kaufman" userId="c001b2a046940d7c" providerId="LiveId" clId="{5CB25B10-5B1C-4017-B167-ED3104435743}" dt="2024-05-20T00:56:12.486" v="3787" actId="478"/>
          <ac:cxnSpMkLst>
            <pc:docMk/>
            <pc:sldMk cId="2154024183" sldId="976"/>
            <ac:cxnSpMk id="125" creationId="{DE6E2B28-A45B-8F5E-A09D-FC59E65D1BDB}"/>
          </ac:cxnSpMkLst>
        </pc:cxnChg>
        <pc:cxnChg chg="mod">
          <ac:chgData name="Phillip Kaufman" userId="c001b2a046940d7c" providerId="LiveId" clId="{5CB25B10-5B1C-4017-B167-ED3104435743}" dt="2024-05-20T00:58:13.080" v="3818"/>
          <ac:cxnSpMkLst>
            <pc:docMk/>
            <pc:sldMk cId="2154024183" sldId="976"/>
            <ac:cxnSpMk id="291" creationId="{C0E3256D-B717-8923-5E9C-18E76CB82072}"/>
          </ac:cxnSpMkLst>
        </pc:cxnChg>
        <pc:cxnChg chg="mod">
          <ac:chgData name="Phillip Kaufman" userId="c001b2a046940d7c" providerId="LiveId" clId="{5CB25B10-5B1C-4017-B167-ED3104435743}" dt="2024-05-20T00:58:13.080" v="3818"/>
          <ac:cxnSpMkLst>
            <pc:docMk/>
            <pc:sldMk cId="2154024183" sldId="976"/>
            <ac:cxnSpMk id="313" creationId="{D4514BBE-0C93-56F1-6CF8-22FF92779FB6}"/>
          </ac:cxnSpMkLst>
        </pc:cxnChg>
        <pc:cxnChg chg="mod">
          <ac:chgData name="Phillip Kaufman" userId="c001b2a046940d7c" providerId="LiveId" clId="{5CB25B10-5B1C-4017-B167-ED3104435743}" dt="2024-05-20T00:59:59.557" v="3839" actId="165"/>
          <ac:cxnSpMkLst>
            <pc:docMk/>
            <pc:sldMk cId="2154024183" sldId="976"/>
            <ac:cxnSpMk id="324" creationId="{FAABCA6F-7026-2BDA-C4DA-88325FBC1D76}"/>
          </ac:cxnSpMkLst>
        </pc:cxnChg>
        <pc:cxnChg chg="mod">
          <ac:chgData name="Phillip Kaufman" userId="c001b2a046940d7c" providerId="LiveId" clId="{5CB25B10-5B1C-4017-B167-ED3104435743}" dt="2024-05-20T00:59:59.557" v="3839" actId="165"/>
          <ac:cxnSpMkLst>
            <pc:docMk/>
            <pc:sldMk cId="2154024183" sldId="976"/>
            <ac:cxnSpMk id="325" creationId="{895E80A5-D47F-A3B3-D0D2-CDD9886B726C}"/>
          </ac:cxnSpMkLst>
        </pc:cxnChg>
        <pc:cxnChg chg="mod">
          <ac:chgData name="Phillip Kaufman" userId="c001b2a046940d7c" providerId="LiveId" clId="{5CB25B10-5B1C-4017-B167-ED3104435743}" dt="2024-05-21T04:22:00.282" v="5249" actId="165"/>
          <ac:cxnSpMkLst>
            <pc:docMk/>
            <pc:sldMk cId="2154024183" sldId="976"/>
            <ac:cxnSpMk id="335" creationId="{A0982A12-80B1-038C-8482-5E16D710117C}"/>
          </ac:cxnSpMkLst>
        </pc:cxnChg>
        <pc:cxnChg chg="mod">
          <ac:chgData name="Phillip Kaufman" userId="c001b2a046940d7c" providerId="LiveId" clId="{5CB25B10-5B1C-4017-B167-ED3104435743}" dt="2024-05-21T04:22:00.282" v="5249" actId="165"/>
          <ac:cxnSpMkLst>
            <pc:docMk/>
            <pc:sldMk cId="2154024183" sldId="976"/>
            <ac:cxnSpMk id="336" creationId="{AD8F39D9-2771-5447-9B79-288182624F7C}"/>
          </ac:cxnSpMkLst>
        </pc:cxnChg>
        <pc:cxnChg chg="mod">
          <ac:chgData name="Phillip Kaufman" userId="c001b2a046940d7c" providerId="LiveId" clId="{5CB25B10-5B1C-4017-B167-ED3104435743}" dt="2024-05-21T04:22:00.282" v="5249" actId="165"/>
          <ac:cxnSpMkLst>
            <pc:docMk/>
            <pc:sldMk cId="2154024183" sldId="976"/>
            <ac:cxnSpMk id="341" creationId="{1948FA12-A0A9-711B-5DE5-E71CBD337994}"/>
          </ac:cxnSpMkLst>
        </pc:cxnChg>
        <pc:cxnChg chg="mod">
          <ac:chgData name="Phillip Kaufman" userId="c001b2a046940d7c" providerId="LiveId" clId="{5CB25B10-5B1C-4017-B167-ED3104435743}" dt="2024-05-21T04:22:00.282" v="5249" actId="165"/>
          <ac:cxnSpMkLst>
            <pc:docMk/>
            <pc:sldMk cId="2154024183" sldId="976"/>
            <ac:cxnSpMk id="342" creationId="{8EEBB51B-8659-3032-CC67-08688878DA06}"/>
          </ac:cxnSpMkLst>
        </pc:cxnChg>
        <pc:cxnChg chg="mod">
          <ac:chgData name="Phillip Kaufman" userId="c001b2a046940d7c" providerId="LiveId" clId="{5CB25B10-5B1C-4017-B167-ED3104435743}" dt="2024-05-21T04:22:00.282" v="5249" actId="165"/>
          <ac:cxnSpMkLst>
            <pc:docMk/>
            <pc:sldMk cId="2154024183" sldId="976"/>
            <ac:cxnSpMk id="343" creationId="{4A083547-3260-5077-91C3-E09506241454}"/>
          </ac:cxnSpMkLst>
        </pc:cxnChg>
        <pc:cxnChg chg="mod">
          <ac:chgData name="Phillip Kaufman" userId="c001b2a046940d7c" providerId="LiveId" clId="{5CB25B10-5B1C-4017-B167-ED3104435743}" dt="2024-05-21T04:22:00.282" v="5249" actId="165"/>
          <ac:cxnSpMkLst>
            <pc:docMk/>
            <pc:sldMk cId="2154024183" sldId="976"/>
            <ac:cxnSpMk id="344" creationId="{221C816E-EE9C-C44E-0DE9-4C3889ABB1CF}"/>
          </ac:cxnSpMkLst>
        </pc:cxnChg>
        <pc:cxnChg chg="mod">
          <ac:chgData name="Phillip Kaufman" userId="c001b2a046940d7c" providerId="LiveId" clId="{5CB25B10-5B1C-4017-B167-ED3104435743}" dt="2024-05-21T04:22:00.282" v="5249" actId="165"/>
          <ac:cxnSpMkLst>
            <pc:docMk/>
            <pc:sldMk cId="2154024183" sldId="976"/>
            <ac:cxnSpMk id="345" creationId="{595EF6B7-2123-B536-0509-C7024CAA0E2B}"/>
          </ac:cxnSpMkLst>
        </pc:cxnChg>
        <pc:cxnChg chg="mod">
          <ac:chgData name="Phillip Kaufman" userId="c001b2a046940d7c" providerId="LiveId" clId="{5CB25B10-5B1C-4017-B167-ED3104435743}" dt="2024-05-21T04:22:00.282" v="5249" actId="165"/>
          <ac:cxnSpMkLst>
            <pc:docMk/>
            <pc:sldMk cId="2154024183" sldId="976"/>
            <ac:cxnSpMk id="346" creationId="{AA9D6DEC-C728-168C-CFDE-C1C74D8442F0}"/>
          </ac:cxnSpMkLst>
        </pc:cxnChg>
        <pc:cxnChg chg="mod">
          <ac:chgData name="Phillip Kaufman" userId="c001b2a046940d7c" providerId="LiveId" clId="{5CB25B10-5B1C-4017-B167-ED3104435743}" dt="2024-05-21T04:22:00.282" v="5249" actId="165"/>
          <ac:cxnSpMkLst>
            <pc:docMk/>
            <pc:sldMk cId="2154024183" sldId="976"/>
            <ac:cxnSpMk id="347" creationId="{09523AEF-BA54-BD15-0057-94BFAC24C143}"/>
          </ac:cxnSpMkLst>
        </pc:cxnChg>
        <pc:cxnChg chg="mod">
          <ac:chgData name="Phillip Kaufman" userId="c001b2a046940d7c" providerId="LiveId" clId="{5CB25B10-5B1C-4017-B167-ED3104435743}" dt="2024-05-21T04:22:00.282" v="5249" actId="165"/>
          <ac:cxnSpMkLst>
            <pc:docMk/>
            <pc:sldMk cId="2154024183" sldId="976"/>
            <ac:cxnSpMk id="348" creationId="{B10A0899-E821-E1B5-BD11-5236F18D5B90}"/>
          </ac:cxnSpMkLst>
        </pc:cxnChg>
        <pc:cxnChg chg="mod">
          <ac:chgData name="Phillip Kaufman" userId="c001b2a046940d7c" providerId="LiveId" clId="{5CB25B10-5B1C-4017-B167-ED3104435743}" dt="2024-05-21T04:22:00.282" v="5249" actId="165"/>
          <ac:cxnSpMkLst>
            <pc:docMk/>
            <pc:sldMk cId="2154024183" sldId="976"/>
            <ac:cxnSpMk id="349" creationId="{9F5915E4-17B8-7525-6ED3-71FEAF3A1190}"/>
          </ac:cxnSpMkLst>
        </pc:cxnChg>
        <pc:cxnChg chg="mod">
          <ac:chgData name="Phillip Kaufman" userId="c001b2a046940d7c" providerId="LiveId" clId="{5CB25B10-5B1C-4017-B167-ED3104435743}" dt="2024-05-21T04:22:00.282" v="5249" actId="165"/>
          <ac:cxnSpMkLst>
            <pc:docMk/>
            <pc:sldMk cId="2154024183" sldId="976"/>
            <ac:cxnSpMk id="350" creationId="{CCB9C084-F425-AB57-0AD3-60FB3AC66B29}"/>
          </ac:cxnSpMkLst>
        </pc:cxnChg>
        <pc:cxnChg chg="mod">
          <ac:chgData name="Phillip Kaufman" userId="c001b2a046940d7c" providerId="LiveId" clId="{5CB25B10-5B1C-4017-B167-ED3104435743}" dt="2024-05-21T04:22:00.282" v="5249" actId="165"/>
          <ac:cxnSpMkLst>
            <pc:docMk/>
            <pc:sldMk cId="2154024183" sldId="976"/>
            <ac:cxnSpMk id="351" creationId="{93794559-6CBC-DBC6-C037-C46BC1085D12}"/>
          </ac:cxnSpMkLst>
        </pc:cxnChg>
        <pc:cxnChg chg="mod">
          <ac:chgData name="Phillip Kaufman" userId="c001b2a046940d7c" providerId="LiveId" clId="{5CB25B10-5B1C-4017-B167-ED3104435743}" dt="2024-05-21T04:22:00.282" v="5249" actId="165"/>
          <ac:cxnSpMkLst>
            <pc:docMk/>
            <pc:sldMk cId="2154024183" sldId="976"/>
            <ac:cxnSpMk id="352" creationId="{41DBB975-F116-2ACA-3848-CFC60B310773}"/>
          </ac:cxnSpMkLst>
        </pc:cxnChg>
        <pc:cxnChg chg="mod">
          <ac:chgData name="Phillip Kaufman" userId="c001b2a046940d7c" providerId="LiveId" clId="{5CB25B10-5B1C-4017-B167-ED3104435743}" dt="2024-05-21T04:22:00.282" v="5249" actId="165"/>
          <ac:cxnSpMkLst>
            <pc:docMk/>
            <pc:sldMk cId="2154024183" sldId="976"/>
            <ac:cxnSpMk id="353" creationId="{DA7BE611-6D98-F760-C476-826102639414}"/>
          </ac:cxnSpMkLst>
        </pc:cxnChg>
        <pc:cxnChg chg="mod">
          <ac:chgData name="Phillip Kaufman" userId="c001b2a046940d7c" providerId="LiveId" clId="{5CB25B10-5B1C-4017-B167-ED3104435743}" dt="2024-05-21T04:22:00.282" v="5249" actId="165"/>
          <ac:cxnSpMkLst>
            <pc:docMk/>
            <pc:sldMk cId="2154024183" sldId="976"/>
            <ac:cxnSpMk id="354" creationId="{2233C26C-5B59-C1FC-6887-81F5C9E838A0}"/>
          </ac:cxnSpMkLst>
        </pc:cxnChg>
        <pc:cxnChg chg="mod">
          <ac:chgData name="Phillip Kaufman" userId="c001b2a046940d7c" providerId="LiveId" clId="{5CB25B10-5B1C-4017-B167-ED3104435743}" dt="2024-05-21T04:22:00.282" v="5249" actId="165"/>
          <ac:cxnSpMkLst>
            <pc:docMk/>
            <pc:sldMk cId="2154024183" sldId="976"/>
            <ac:cxnSpMk id="355" creationId="{D70FED83-2007-2F3E-EA66-2A5F47DB041E}"/>
          </ac:cxnSpMkLst>
        </pc:cxnChg>
        <pc:cxnChg chg="mod">
          <ac:chgData name="Phillip Kaufman" userId="c001b2a046940d7c" providerId="LiveId" clId="{5CB25B10-5B1C-4017-B167-ED3104435743}" dt="2024-05-21T04:22:00.282" v="5249" actId="165"/>
          <ac:cxnSpMkLst>
            <pc:docMk/>
            <pc:sldMk cId="2154024183" sldId="976"/>
            <ac:cxnSpMk id="356" creationId="{95B495F3-E3CF-4FCD-E242-096565752502}"/>
          </ac:cxnSpMkLst>
        </pc:cxnChg>
        <pc:cxnChg chg="mod">
          <ac:chgData name="Phillip Kaufman" userId="c001b2a046940d7c" providerId="LiveId" clId="{5CB25B10-5B1C-4017-B167-ED3104435743}" dt="2024-05-21T04:22:00.282" v="5249" actId="165"/>
          <ac:cxnSpMkLst>
            <pc:docMk/>
            <pc:sldMk cId="2154024183" sldId="976"/>
            <ac:cxnSpMk id="357" creationId="{0F7FFFC7-0029-2A3F-4EAF-41FA3EC9E6E1}"/>
          </ac:cxnSpMkLst>
        </pc:cxnChg>
        <pc:cxnChg chg="mod">
          <ac:chgData name="Phillip Kaufman" userId="c001b2a046940d7c" providerId="LiveId" clId="{5CB25B10-5B1C-4017-B167-ED3104435743}" dt="2024-05-21T04:22:00.282" v="5249" actId="165"/>
          <ac:cxnSpMkLst>
            <pc:docMk/>
            <pc:sldMk cId="2154024183" sldId="976"/>
            <ac:cxnSpMk id="358" creationId="{519D00EE-72EB-D5D9-F253-8942BD725B7A}"/>
          </ac:cxnSpMkLst>
        </pc:cxnChg>
        <pc:cxnChg chg="mod">
          <ac:chgData name="Phillip Kaufman" userId="c001b2a046940d7c" providerId="LiveId" clId="{5CB25B10-5B1C-4017-B167-ED3104435743}" dt="2024-05-21T04:22:00.282" v="5249" actId="165"/>
          <ac:cxnSpMkLst>
            <pc:docMk/>
            <pc:sldMk cId="2154024183" sldId="976"/>
            <ac:cxnSpMk id="359" creationId="{6B0B6173-8037-3A2F-B31B-7972A56A1B06}"/>
          </ac:cxnSpMkLst>
        </pc:cxnChg>
        <pc:cxnChg chg="mod">
          <ac:chgData name="Phillip Kaufman" userId="c001b2a046940d7c" providerId="LiveId" clId="{5CB25B10-5B1C-4017-B167-ED3104435743}" dt="2024-05-21T04:22:00.282" v="5249" actId="165"/>
          <ac:cxnSpMkLst>
            <pc:docMk/>
            <pc:sldMk cId="2154024183" sldId="976"/>
            <ac:cxnSpMk id="360" creationId="{9D7087FB-A34F-EC6D-FCDF-6D2399444656}"/>
          </ac:cxnSpMkLst>
        </pc:cxnChg>
        <pc:cxnChg chg="mod">
          <ac:chgData name="Phillip Kaufman" userId="c001b2a046940d7c" providerId="LiveId" clId="{5CB25B10-5B1C-4017-B167-ED3104435743}" dt="2024-05-21T04:22:00.282" v="5249" actId="165"/>
          <ac:cxnSpMkLst>
            <pc:docMk/>
            <pc:sldMk cId="2154024183" sldId="976"/>
            <ac:cxnSpMk id="361" creationId="{3D5FC82B-C04B-2AF4-5563-1053290C2844}"/>
          </ac:cxnSpMkLst>
        </pc:cxnChg>
        <pc:cxnChg chg="mod">
          <ac:chgData name="Phillip Kaufman" userId="c001b2a046940d7c" providerId="LiveId" clId="{5CB25B10-5B1C-4017-B167-ED3104435743}" dt="2024-05-21T04:22:00.282" v="5249" actId="165"/>
          <ac:cxnSpMkLst>
            <pc:docMk/>
            <pc:sldMk cId="2154024183" sldId="976"/>
            <ac:cxnSpMk id="362" creationId="{9CC15FBA-20E9-8B80-4F89-C05A615C2E34}"/>
          </ac:cxnSpMkLst>
        </pc:cxnChg>
        <pc:cxnChg chg="mod">
          <ac:chgData name="Phillip Kaufman" userId="c001b2a046940d7c" providerId="LiveId" clId="{5CB25B10-5B1C-4017-B167-ED3104435743}" dt="2024-05-21T04:22:00.282" v="5249" actId="165"/>
          <ac:cxnSpMkLst>
            <pc:docMk/>
            <pc:sldMk cId="2154024183" sldId="976"/>
            <ac:cxnSpMk id="386" creationId="{7357AE7E-834F-446B-F767-4264735BD51C}"/>
          </ac:cxnSpMkLst>
        </pc:cxnChg>
        <pc:cxnChg chg="mod">
          <ac:chgData name="Phillip Kaufman" userId="c001b2a046940d7c" providerId="LiveId" clId="{5CB25B10-5B1C-4017-B167-ED3104435743}" dt="2024-05-21T04:22:00.282" v="5249" actId="165"/>
          <ac:cxnSpMkLst>
            <pc:docMk/>
            <pc:sldMk cId="2154024183" sldId="976"/>
            <ac:cxnSpMk id="387" creationId="{13E19882-24A2-69D7-4867-C62C5DD4789B}"/>
          </ac:cxnSpMkLst>
        </pc:cxnChg>
        <pc:cxnChg chg="mod">
          <ac:chgData name="Phillip Kaufman" userId="c001b2a046940d7c" providerId="LiveId" clId="{5CB25B10-5B1C-4017-B167-ED3104435743}" dt="2024-05-21T04:22:00.282" v="5249" actId="165"/>
          <ac:cxnSpMkLst>
            <pc:docMk/>
            <pc:sldMk cId="2154024183" sldId="976"/>
            <ac:cxnSpMk id="388" creationId="{98186C31-D1BB-1CCA-9145-65B86D70515B}"/>
          </ac:cxnSpMkLst>
        </pc:cxnChg>
        <pc:cxnChg chg="mod">
          <ac:chgData name="Phillip Kaufman" userId="c001b2a046940d7c" providerId="LiveId" clId="{5CB25B10-5B1C-4017-B167-ED3104435743}" dt="2024-05-21T04:22:00.282" v="5249" actId="165"/>
          <ac:cxnSpMkLst>
            <pc:docMk/>
            <pc:sldMk cId="2154024183" sldId="976"/>
            <ac:cxnSpMk id="389" creationId="{03FD0561-DA86-691D-CCB0-272FFF192F2F}"/>
          </ac:cxnSpMkLst>
        </pc:cxnChg>
        <pc:cxnChg chg="mod">
          <ac:chgData name="Phillip Kaufman" userId="c001b2a046940d7c" providerId="LiveId" clId="{5CB25B10-5B1C-4017-B167-ED3104435743}" dt="2024-05-21T04:22:00.282" v="5249" actId="165"/>
          <ac:cxnSpMkLst>
            <pc:docMk/>
            <pc:sldMk cId="2154024183" sldId="976"/>
            <ac:cxnSpMk id="390" creationId="{D04FD653-0696-32A1-4499-E55BD5AF55F0}"/>
          </ac:cxnSpMkLst>
        </pc:cxnChg>
        <pc:cxnChg chg="mod">
          <ac:chgData name="Phillip Kaufman" userId="c001b2a046940d7c" providerId="LiveId" clId="{5CB25B10-5B1C-4017-B167-ED3104435743}" dt="2024-05-21T04:22:00.282" v="5249" actId="165"/>
          <ac:cxnSpMkLst>
            <pc:docMk/>
            <pc:sldMk cId="2154024183" sldId="976"/>
            <ac:cxnSpMk id="391" creationId="{BFE2E34E-2FE0-5B1D-ED5F-77EF6612C0FF}"/>
          </ac:cxnSpMkLst>
        </pc:cxnChg>
        <pc:cxnChg chg="mod">
          <ac:chgData name="Phillip Kaufman" userId="c001b2a046940d7c" providerId="LiveId" clId="{5CB25B10-5B1C-4017-B167-ED3104435743}" dt="2024-05-21T04:22:00.282" v="5249" actId="165"/>
          <ac:cxnSpMkLst>
            <pc:docMk/>
            <pc:sldMk cId="2154024183" sldId="976"/>
            <ac:cxnSpMk id="400" creationId="{EB975F6F-97BF-7978-B45B-5186050472C6}"/>
          </ac:cxnSpMkLst>
        </pc:cxnChg>
        <pc:cxnChg chg="mod">
          <ac:chgData name="Phillip Kaufman" userId="c001b2a046940d7c" providerId="LiveId" clId="{5CB25B10-5B1C-4017-B167-ED3104435743}" dt="2024-05-21T04:22:00.282" v="5249" actId="165"/>
          <ac:cxnSpMkLst>
            <pc:docMk/>
            <pc:sldMk cId="2154024183" sldId="976"/>
            <ac:cxnSpMk id="401" creationId="{61FA62CD-CFFD-4CA7-0530-9E9640D30B8B}"/>
          </ac:cxnSpMkLst>
        </pc:cxnChg>
        <pc:cxnChg chg="mod">
          <ac:chgData name="Phillip Kaufman" userId="c001b2a046940d7c" providerId="LiveId" clId="{5CB25B10-5B1C-4017-B167-ED3104435743}" dt="2024-05-21T04:22:00.282" v="5249" actId="165"/>
          <ac:cxnSpMkLst>
            <pc:docMk/>
            <pc:sldMk cId="2154024183" sldId="976"/>
            <ac:cxnSpMk id="402" creationId="{9F2497D2-DDA1-FA95-2085-47EA56375D71}"/>
          </ac:cxnSpMkLst>
        </pc:cxnChg>
        <pc:cxnChg chg="mod">
          <ac:chgData name="Phillip Kaufman" userId="c001b2a046940d7c" providerId="LiveId" clId="{5CB25B10-5B1C-4017-B167-ED3104435743}" dt="2024-05-21T04:22:00.282" v="5249" actId="165"/>
          <ac:cxnSpMkLst>
            <pc:docMk/>
            <pc:sldMk cId="2154024183" sldId="976"/>
            <ac:cxnSpMk id="403" creationId="{ED36D39A-6428-A3A5-F404-D163E392833D}"/>
          </ac:cxnSpMkLst>
        </pc:cxnChg>
        <pc:cxnChg chg="mod">
          <ac:chgData name="Phillip Kaufman" userId="c001b2a046940d7c" providerId="LiveId" clId="{5CB25B10-5B1C-4017-B167-ED3104435743}" dt="2024-05-20T00:56:12.486" v="3787" actId="478"/>
          <ac:cxnSpMkLst>
            <pc:docMk/>
            <pc:sldMk cId="2154024183" sldId="976"/>
            <ac:cxnSpMk id="452" creationId="{EAAB5868-700B-8BDB-9653-E5AA5044B6C6}"/>
          </ac:cxnSpMkLst>
        </pc:cxnChg>
        <pc:cxnChg chg="mod">
          <ac:chgData name="Phillip Kaufman" userId="c001b2a046940d7c" providerId="LiveId" clId="{5CB25B10-5B1C-4017-B167-ED3104435743}" dt="2024-05-20T00:56:12.486" v="3787" actId="478"/>
          <ac:cxnSpMkLst>
            <pc:docMk/>
            <pc:sldMk cId="2154024183" sldId="976"/>
            <ac:cxnSpMk id="453" creationId="{78AC108C-7417-7DB8-0F22-E1038BE982CF}"/>
          </ac:cxnSpMkLst>
        </pc:cxnChg>
        <pc:cxnChg chg="mod">
          <ac:chgData name="Phillip Kaufman" userId="c001b2a046940d7c" providerId="LiveId" clId="{5CB25B10-5B1C-4017-B167-ED3104435743}" dt="2024-05-20T00:56:12.486" v="3787" actId="478"/>
          <ac:cxnSpMkLst>
            <pc:docMk/>
            <pc:sldMk cId="2154024183" sldId="976"/>
            <ac:cxnSpMk id="461" creationId="{853DD3B6-549A-6EA2-B080-565543821D03}"/>
          </ac:cxnSpMkLst>
        </pc:cxnChg>
        <pc:cxnChg chg="mod">
          <ac:chgData name="Phillip Kaufman" userId="c001b2a046940d7c" providerId="LiveId" clId="{5CB25B10-5B1C-4017-B167-ED3104435743}" dt="2024-05-20T01:04:20.669" v="3892" actId="165"/>
          <ac:cxnSpMkLst>
            <pc:docMk/>
            <pc:sldMk cId="2154024183" sldId="976"/>
            <ac:cxnSpMk id="464" creationId="{D1E007EC-15AA-5FC3-55E7-43DA17077DA1}"/>
          </ac:cxnSpMkLst>
        </pc:cxnChg>
        <pc:cxnChg chg="mod">
          <ac:chgData name="Phillip Kaufman" userId="c001b2a046940d7c" providerId="LiveId" clId="{5CB25B10-5B1C-4017-B167-ED3104435743}" dt="2024-05-20T01:04:20.669" v="3892" actId="165"/>
          <ac:cxnSpMkLst>
            <pc:docMk/>
            <pc:sldMk cId="2154024183" sldId="976"/>
            <ac:cxnSpMk id="465" creationId="{203376CB-C447-6552-63D7-0BFEE72C1FE8}"/>
          </ac:cxnSpMkLst>
        </pc:cxnChg>
        <pc:cxnChg chg="mod">
          <ac:chgData name="Phillip Kaufman" userId="c001b2a046940d7c" providerId="LiveId" clId="{5CB25B10-5B1C-4017-B167-ED3104435743}" dt="2024-05-20T01:04:20.669" v="3892" actId="165"/>
          <ac:cxnSpMkLst>
            <pc:docMk/>
            <pc:sldMk cId="2154024183" sldId="976"/>
            <ac:cxnSpMk id="466" creationId="{EA28C4F5-3FA0-F438-A363-4B5F4842FABC}"/>
          </ac:cxnSpMkLst>
        </pc:cxnChg>
        <pc:cxnChg chg="mod">
          <ac:chgData name="Phillip Kaufman" userId="c001b2a046940d7c" providerId="LiveId" clId="{5CB25B10-5B1C-4017-B167-ED3104435743}" dt="2024-05-20T01:04:20.669" v="3892" actId="165"/>
          <ac:cxnSpMkLst>
            <pc:docMk/>
            <pc:sldMk cId="2154024183" sldId="976"/>
            <ac:cxnSpMk id="467" creationId="{486A14C3-8238-FB45-7697-B0A3D3E8C008}"/>
          </ac:cxnSpMkLst>
        </pc:cxnChg>
        <pc:cxnChg chg="mod">
          <ac:chgData name="Phillip Kaufman" userId="c001b2a046940d7c" providerId="LiveId" clId="{5CB25B10-5B1C-4017-B167-ED3104435743}" dt="2024-05-20T01:04:20.669" v="3892" actId="165"/>
          <ac:cxnSpMkLst>
            <pc:docMk/>
            <pc:sldMk cId="2154024183" sldId="976"/>
            <ac:cxnSpMk id="468" creationId="{6284246A-D6D9-7BC8-9C62-6980A471C306}"/>
          </ac:cxnSpMkLst>
        </pc:cxnChg>
        <pc:cxnChg chg="mod">
          <ac:chgData name="Phillip Kaufman" userId="c001b2a046940d7c" providerId="LiveId" clId="{5CB25B10-5B1C-4017-B167-ED3104435743}" dt="2024-05-20T01:04:20.669" v="3892" actId="165"/>
          <ac:cxnSpMkLst>
            <pc:docMk/>
            <pc:sldMk cId="2154024183" sldId="976"/>
            <ac:cxnSpMk id="469" creationId="{C6273F81-5F39-0092-5A4B-AB1EB4F91E7C}"/>
          </ac:cxnSpMkLst>
        </pc:cxnChg>
        <pc:cxnChg chg="mod">
          <ac:chgData name="Phillip Kaufman" userId="c001b2a046940d7c" providerId="LiveId" clId="{5CB25B10-5B1C-4017-B167-ED3104435743}" dt="2024-05-20T01:04:20.669" v="3892" actId="165"/>
          <ac:cxnSpMkLst>
            <pc:docMk/>
            <pc:sldMk cId="2154024183" sldId="976"/>
            <ac:cxnSpMk id="470" creationId="{191DEB28-BFB3-A768-5FFC-C2B0806446BF}"/>
          </ac:cxnSpMkLst>
        </pc:cxnChg>
        <pc:cxnChg chg="mod">
          <ac:chgData name="Phillip Kaufman" userId="c001b2a046940d7c" providerId="LiveId" clId="{5CB25B10-5B1C-4017-B167-ED3104435743}" dt="2024-05-20T01:04:20.669" v="3892" actId="165"/>
          <ac:cxnSpMkLst>
            <pc:docMk/>
            <pc:sldMk cId="2154024183" sldId="976"/>
            <ac:cxnSpMk id="471" creationId="{AF6AA89E-9DB3-4211-A443-70B77E63AC62}"/>
          </ac:cxnSpMkLst>
        </pc:cxnChg>
        <pc:cxnChg chg="mod">
          <ac:chgData name="Phillip Kaufman" userId="c001b2a046940d7c" providerId="LiveId" clId="{5CB25B10-5B1C-4017-B167-ED3104435743}" dt="2024-05-20T01:04:20.669" v="3892" actId="165"/>
          <ac:cxnSpMkLst>
            <pc:docMk/>
            <pc:sldMk cId="2154024183" sldId="976"/>
            <ac:cxnSpMk id="472" creationId="{2CD2DDCB-7344-407C-2717-C7E5C1420E4C}"/>
          </ac:cxnSpMkLst>
        </pc:cxnChg>
        <pc:cxnChg chg="mod">
          <ac:chgData name="Phillip Kaufman" userId="c001b2a046940d7c" providerId="LiveId" clId="{5CB25B10-5B1C-4017-B167-ED3104435743}" dt="2024-05-20T01:04:20.669" v="3892" actId="165"/>
          <ac:cxnSpMkLst>
            <pc:docMk/>
            <pc:sldMk cId="2154024183" sldId="976"/>
            <ac:cxnSpMk id="473" creationId="{DA21F59B-CBAA-DADC-C300-2C95425C5145}"/>
          </ac:cxnSpMkLst>
        </pc:cxnChg>
        <pc:cxnChg chg="mod">
          <ac:chgData name="Phillip Kaufman" userId="c001b2a046940d7c" providerId="LiveId" clId="{5CB25B10-5B1C-4017-B167-ED3104435743}" dt="2024-05-20T01:04:20.669" v="3892" actId="165"/>
          <ac:cxnSpMkLst>
            <pc:docMk/>
            <pc:sldMk cId="2154024183" sldId="976"/>
            <ac:cxnSpMk id="474" creationId="{012375BA-A92A-01D9-C4EC-034E1ACF66E2}"/>
          </ac:cxnSpMkLst>
        </pc:cxnChg>
        <pc:cxnChg chg="mod">
          <ac:chgData name="Phillip Kaufman" userId="c001b2a046940d7c" providerId="LiveId" clId="{5CB25B10-5B1C-4017-B167-ED3104435743}" dt="2024-05-20T01:04:20.669" v="3892" actId="165"/>
          <ac:cxnSpMkLst>
            <pc:docMk/>
            <pc:sldMk cId="2154024183" sldId="976"/>
            <ac:cxnSpMk id="475" creationId="{9A818C0A-36E0-FEA7-F636-FDBAC78CD300}"/>
          </ac:cxnSpMkLst>
        </pc:cxnChg>
        <pc:cxnChg chg="mod">
          <ac:chgData name="Phillip Kaufman" userId="c001b2a046940d7c" providerId="LiveId" clId="{5CB25B10-5B1C-4017-B167-ED3104435743}" dt="2024-05-20T01:04:20.669" v="3892" actId="165"/>
          <ac:cxnSpMkLst>
            <pc:docMk/>
            <pc:sldMk cId="2154024183" sldId="976"/>
            <ac:cxnSpMk id="476" creationId="{E5FE8715-AF95-8D5D-375C-B1B2B665C98F}"/>
          </ac:cxnSpMkLst>
        </pc:cxnChg>
        <pc:cxnChg chg="mod">
          <ac:chgData name="Phillip Kaufman" userId="c001b2a046940d7c" providerId="LiveId" clId="{5CB25B10-5B1C-4017-B167-ED3104435743}" dt="2024-05-20T01:04:20.669" v="3892" actId="165"/>
          <ac:cxnSpMkLst>
            <pc:docMk/>
            <pc:sldMk cId="2154024183" sldId="976"/>
            <ac:cxnSpMk id="477" creationId="{16C59F87-3F0E-590C-DCFE-0EE1A14EA457}"/>
          </ac:cxnSpMkLst>
        </pc:cxnChg>
        <pc:cxnChg chg="mod">
          <ac:chgData name="Phillip Kaufman" userId="c001b2a046940d7c" providerId="LiveId" clId="{5CB25B10-5B1C-4017-B167-ED3104435743}" dt="2024-05-20T01:04:20.669" v="3892" actId="165"/>
          <ac:cxnSpMkLst>
            <pc:docMk/>
            <pc:sldMk cId="2154024183" sldId="976"/>
            <ac:cxnSpMk id="478" creationId="{45382463-617A-93E8-B266-DF9B5E5896C5}"/>
          </ac:cxnSpMkLst>
        </pc:cxnChg>
        <pc:cxnChg chg="mod">
          <ac:chgData name="Phillip Kaufman" userId="c001b2a046940d7c" providerId="LiveId" clId="{5CB25B10-5B1C-4017-B167-ED3104435743}" dt="2024-05-20T01:04:20.669" v="3892" actId="165"/>
          <ac:cxnSpMkLst>
            <pc:docMk/>
            <pc:sldMk cId="2154024183" sldId="976"/>
            <ac:cxnSpMk id="479" creationId="{13F180F3-BDD0-B7B8-007D-6E512216A0E0}"/>
          </ac:cxnSpMkLst>
        </pc:cxnChg>
        <pc:cxnChg chg="mod">
          <ac:chgData name="Phillip Kaufman" userId="c001b2a046940d7c" providerId="LiveId" clId="{5CB25B10-5B1C-4017-B167-ED3104435743}" dt="2024-05-20T01:04:20.669" v="3892" actId="165"/>
          <ac:cxnSpMkLst>
            <pc:docMk/>
            <pc:sldMk cId="2154024183" sldId="976"/>
            <ac:cxnSpMk id="480" creationId="{F30D0F6F-CDE2-F4F2-54E4-5E308D47F3E8}"/>
          </ac:cxnSpMkLst>
        </pc:cxnChg>
        <pc:cxnChg chg="mod">
          <ac:chgData name="Phillip Kaufman" userId="c001b2a046940d7c" providerId="LiveId" clId="{5CB25B10-5B1C-4017-B167-ED3104435743}" dt="2024-05-20T01:04:20.669" v="3892" actId="165"/>
          <ac:cxnSpMkLst>
            <pc:docMk/>
            <pc:sldMk cId="2154024183" sldId="976"/>
            <ac:cxnSpMk id="481" creationId="{370FCF9A-DF8C-17F8-7292-2C4B54A6FE5B}"/>
          </ac:cxnSpMkLst>
        </pc:cxnChg>
        <pc:cxnChg chg="mod">
          <ac:chgData name="Phillip Kaufman" userId="c001b2a046940d7c" providerId="LiveId" clId="{5CB25B10-5B1C-4017-B167-ED3104435743}" dt="2024-05-20T01:04:20.669" v="3892" actId="165"/>
          <ac:cxnSpMkLst>
            <pc:docMk/>
            <pc:sldMk cId="2154024183" sldId="976"/>
            <ac:cxnSpMk id="482" creationId="{898F075A-04A1-AACE-E9B2-7AD4AE8FEB0C}"/>
          </ac:cxnSpMkLst>
        </pc:cxnChg>
        <pc:cxnChg chg="mod">
          <ac:chgData name="Phillip Kaufman" userId="c001b2a046940d7c" providerId="LiveId" clId="{5CB25B10-5B1C-4017-B167-ED3104435743}" dt="2024-05-20T01:04:20.669" v="3892" actId="165"/>
          <ac:cxnSpMkLst>
            <pc:docMk/>
            <pc:sldMk cId="2154024183" sldId="976"/>
            <ac:cxnSpMk id="483" creationId="{8473C546-2707-D440-617D-9F69DD557060}"/>
          </ac:cxnSpMkLst>
        </pc:cxnChg>
        <pc:cxnChg chg="mod">
          <ac:chgData name="Phillip Kaufman" userId="c001b2a046940d7c" providerId="LiveId" clId="{5CB25B10-5B1C-4017-B167-ED3104435743}" dt="2024-05-20T01:04:20.669" v="3892" actId="165"/>
          <ac:cxnSpMkLst>
            <pc:docMk/>
            <pc:sldMk cId="2154024183" sldId="976"/>
            <ac:cxnSpMk id="487" creationId="{2BE01478-77FC-74B0-6E95-652E13C39A64}"/>
          </ac:cxnSpMkLst>
        </pc:cxnChg>
        <pc:cxnChg chg="mod">
          <ac:chgData name="Phillip Kaufman" userId="c001b2a046940d7c" providerId="LiveId" clId="{5CB25B10-5B1C-4017-B167-ED3104435743}" dt="2024-05-20T01:04:20.669" v="3892" actId="165"/>
          <ac:cxnSpMkLst>
            <pc:docMk/>
            <pc:sldMk cId="2154024183" sldId="976"/>
            <ac:cxnSpMk id="488" creationId="{D0FD6A76-364D-5BEF-08BD-67B95777EEEB}"/>
          </ac:cxnSpMkLst>
        </pc:cxnChg>
        <pc:cxnChg chg="mod">
          <ac:chgData name="Phillip Kaufman" userId="c001b2a046940d7c" providerId="LiveId" clId="{5CB25B10-5B1C-4017-B167-ED3104435743}" dt="2024-05-21T04:21:12.183" v="5245" actId="478"/>
          <ac:cxnSpMkLst>
            <pc:docMk/>
            <pc:sldMk cId="2154024183" sldId="976"/>
            <ac:cxnSpMk id="495" creationId="{112F076A-D044-A84E-4F28-28B06ADDCDAF}"/>
          </ac:cxnSpMkLst>
        </pc:cxnChg>
        <pc:cxnChg chg="mod">
          <ac:chgData name="Phillip Kaufman" userId="c001b2a046940d7c" providerId="LiveId" clId="{5CB25B10-5B1C-4017-B167-ED3104435743}" dt="2024-05-21T04:21:12.183" v="5245" actId="478"/>
          <ac:cxnSpMkLst>
            <pc:docMk/>
            <pc:sldMk cId="2154024183" sldId="976"/>
            <ac:cxnSpMk id="496" creationId="{190F3A8F-4659-8AC0-6DF8-E4E837B43F7A}"/>
          </ac:cxnSpMkLst>
        </pc:cxnChg>
        <pc:cxnChg chg="add del mod">
          <ac:chgData name="Phillip Kaufman" userId="c001b2a046940d7c" providerId="LiveId" clId="{5CB25B10-5B1C-4017-B167-ED3104435743}" dt="2024-05-20T01:08:24.450" v="3981" actId="478"/>
          <ac:cxnSpMkLst>
            <pc:docMk/>
            <pc:sldMk cId="2154024183" sldId="976"/>
            <ac:cxnSpMk id="504" creationId="{C0743339-530A-362D-DB81-898E3CAC02A4}"/>
          </ac:cxnSpMkLst>
        </pc:cxnChg>
        <pc:cxnChg chg="add del mod">
          <ac:chgData name="Phillip Kaufman" userId="c001b2a046940d7c" providerId="LiveId" clId="{5CB25B10-5B1C-4017-B167-ED3104435743}" dt="2024-05-20T01:08:22.081" v="3980" actId="478"/>
          <ac:cxnSpMkLst>
            <pc:docMk/>
            <pc:sldMk cId="2154024183" sldId="976"/>
            <ac:cxnSpMk id="505" creationId="{8E45498C-FB69-55DA-AEBF-3BDF7BC53E9F}"/>
          </ac:cxnSpMkLst>
        </pc:cxnChg>
        <pc:cxnChg chg="mod">
          <ac:chgData name="Phillip Kaufman" userId="c001b2a046940d7c" providerId="LiveId" clId="{5CB25B10-5B1C-4017-B167-ED3104435743}" dt="2024-05-20T00:56:12.486" v="3787" actId="478"/>
          <ac:cxnSpMkLst>
            <pc:docMk/>
            <pc:sldMk cId="2154024183" sldId="976"/>
            <ac:cxnSpMk id="593" creationId="{3ED8B13A-97E0-231E-74D3-3C9004716E78}"/>
          </ac:cxnSpMkLst>
        </pc:cxnChg>
        <pc:cxnChg chg="mod">
          <ac:chgData name="Phillip Kaufman" userId="c001b2a046940d7c" providerId="LiveId" clId="{5CB25B10-5B1C-4017-B167-ED3104435743}" dt="2024-05-20T00:56:12.486" v="3787" actId="478"/>
          <ac:cxnSpMkLst>
            <pc:docMk/>
            <pc:sldMk cId="2154024183" sldId="976"/>
            <ac:cxnSpMk id="594" creationId="{B41E890E-E938-450B-E8D4-CEB1DD332D98}"/>
          </ac:cxnSpMkLst>
        </pc:cxnChg>
        <pc:cxnChg chg="mod">
          <ac:chgData name="Phillip Kaufman" userId="c001b2a046940d7c" providerId="LiveId" clId="{5CB25B10-5B1C-4017-B167-ED3104435743}" dt="2024-05-20T00:56:12.486" v="3787" actId="478"/>
          <ac:cxnSpMkLst>
            <pc:docMk/>
            <pc:sldMk cId="2154024183" sldId="976"/>
            <ac:cxnSpMk id="602" creationId="{7ED8D333-8628-40EE-FFD8-CCACB63EDA0A}"/>
          </ac:cxnSpMkLst>
        </pc:cxnChg>
        <pc:cxnChg chg="mod">
          <ac:chgData name="Phillip Kaufman" userId="c001b2a046940d7c" providerId="LiveId" clId="{5CB25B10-5B1C-4017-B167-ED3104435743}" dt="2024-05-20T00:56:12.486" v="3787" actId="478"/>
          <ac:cxnSpMkLst>
            <pc:docMk/>
            <pc:sldMk cId="2154024183" sldId="976"/>
            <ac:cxnSpMk id="603" creationId="{01590271-C103-7E4A-4202-96C15E23AA92}"/>
          </ac:cxnSpMkLst>
        </pc:cxnChg>
        <pc:cxnChg chg="mod">
          <ac:chgData name="Phillip Kaufman" userId="c001b2a046940d7c" providerId="LiveId" clId="{5CB25B10-5B1C-4017-B167-ED3104435743}" dt="2024-05-20T00:58:13.080" v="3818"/>
          <ac:cxnSpMkLst>
            <pc:docMk/>
            <pc:sldMk cId="2154024183" sldId="976"/>
            <ac:cxnSpMk id="605" creationId="{BC740291-6D80-D972-A8BD-1D90681D38E4}"/>
          </ac:cxnSpMkLst>
        </pc:cxnChg>
        <pc:cxnChg chg="mod">
          <ac:chgData name="Phillip Kaufman" userId="c001b2a046940d7c" providerId="LiveId" clId="{5CB25B10-5B1C-4017-B167-ED3104435743}" dt="2024-05-20T00:58:13.080" v="3818"/>
          <ac:cxnSpMkLst>
            <pc:docMk/>
            <pc:sldMk cId="2154024183" sldId="976"/>
            <ac:cxnSpMk id="606" creationId="{E33D4ED0-D831-54A3-7499-FA4E46A507AE}"/>
          </ac:cxnSpMkLst>
        </pc:cxnChg>
        <pc:cxnChg chg="mod">
          <ac:chgData name="Phillip Kaufman" userId="c001b2a046940d7c" providerId="LiveId" clId="{5CB25B10-5B1C-4017-B167-ED3104435743}" dt="2024-05-20T00:58:13.080" v="3818"/>
          <ac:cxnSpMkLst>
            <pc:docMk/>
            <pc:sldMk cId="2154024183" sldId="976"/>
            <ac:cxnSpMk id="607" creationId="{EA2BA525-8D15-5D2E-81F1-D440A4F6FFA1}"/>
          </ac:cxnSpMkLst>
        </pc:cxnChg>
        <pc:cxnChg chg="mod">
          <ac:chgData name="Phillip Kaufman" userId="c001b2a046940d7c" providerId="LiveId" clId="{5CB25B10-5B1C-4017-B167-ED3104435743}" dt="2024-05-20T00:58:13.080" v="3818"/>
          <ac:cxnSpMkLst>
            <pc:docMk/>
            <pc:sldMk cId="2154024183" sldId="976"/>
            <ac:cxnSpMk id="608" creationId="{B66F811F-A1AA-1D8C-7B71-02B822D49DD1}"/>
          </ac:cxnSpMkLst>
        </pc:cxnChg>
        <pc:cxnChg chg="mod">
          <ac:chgData name="Phillip Kaufman" userId="c001b2a046940d7c" providerId="LiveId" clId="{5CB25B10-5B1C-4017-B167-ED3104435743}" dt="2024-05-20T00:58:13.080" v="3818"/>
          <ac:cxnSpMkLst>
            <pc:docMk/>
            <pc:sldMk cId="2154024183" sldId="976"/>
            <ac:cxnSpMk id="609" creationId="{8598A96A-E6F4-F577-EEA5-DF461AFDC1A8}"/>
          </ac:cxnSpMkLst>
        </pc:cxnChg>
        <pc:cxnChg chg="mod">
          <ac:chgData name="Phillip Kaufman" userId="c001b2a046940d7c" providerId="LiveId" clId="{5CB25B10-5B1C-4017-B167-ED3104435743}" dt="2024-05-20T00:58:13.080" v="3818"/>
          <ac:cxnSpMkLst>
            <pc:docMk/>
            <pc:sldMk cId="2154024183" sldId="976"/>
            <ac:cxnSpMk id="610" creationId="{E7DA5D2C-441D-5EDE-DA28-091FC0B044B5}"/>
          </ac:cxnSpMkLst>
        </pc:cxnChg>
        <pc:cxnChg chg="mod">
          <ac:chgData name="Phillip Kaufman" userId="c001b2a046940d7c" providerId="LiveId" clId="{5CB25B10-5B1C-4017-B167-ED3104435743}" dt="2024-05-20T00:58:13.080" v="3818"/>
          <ac:cxnSpMkLst>
            <pc:docMk/>
            <pc:sldMk cId="2154024183" sldId="976"/>
            <ac:cxnSpMk id="611" creationId="{59CFA164-5B6B-59B5-3CF1-A19D0E4E9786}"/>
          </ac:cxnSpMkLst>
        </pc:cxnChg>
        <pc:cxnChg chg="mod">
          <ac:chgData name="Phillip Kaufman" userId="c001b2a046940d7c" providerId="LiveId" clId="{5CB25B10-5B1C-4017-B167-ED3104435743}" dt="2024-05-20T00:58:13.080" v="3818"/>
          <ac:cxnSpMkLst>
            <pc:docMk/>
            <pc:sldMk cId="2154024183" sldId="976"/>
            <ac:cxnSpMk id="612" creationId="{AC519ECC-D3FA-EE4A-32AD-0DA6A1E5E319}"/>
          </ac:cxnSpMkLst>
        </pc:cxnChg>
        <pc:cxnChg chg="mod">
          <ac:chgData name="Phillip Kaufman" userId="c001b2a046940d7c" providerId="LiveId" clId="{5CB25B10-5B1C-4017-B167-ED3104435743}" dt="2024-05-20T00:58:13.080" v="3818"/>
          <ac:cxnSpMkLst>
            <pc:docMk/>
            <pc:sldMk cId="2154024183" sldId="976"/>
            <ac:cxnSpMk id="613" creationId="{FDB89084-4CD6-62FB-B0ED-1FA9253D5869}"/>
          </ac:cxnSpMkLst>
        </pc:cxnChg>
        <pc:cxnChg chg="mod">
          <ac:chgData name="Phillip Kaufman" userId="c001b2a046940d7c" providerId="LiveId" clId="{5CB25B10-5B1C-4017-B167-ED3104435743}" dt="2024-05-20T00:58:13.080" v="3818"/>
          <ac:cxnSpMkLst>
            <pc:docMk/>
            <pc:sldMk cId="2154024183" sldId="976"/>
            <ac:cxnSpMk id="632" creationId="{2EE297AC-5B77-A5B5-83FE-F4E56950C85D}"/>
          </ac:cxnSpMkLst>
        </pc:cxnChg>
        <pc:cxnChg chg="mod">
          <ac:chgData name="Phillip Kaufman" userId="c001b2a046940d7c" providerId="LiveId" clId="{5CB25B10-5B1C-4017-B167-ED3104435743}" dt="2024-05-20T00:58:13.080" v="3818"/>
          <ac:cxnSpMkLst>
            <pc:docMk/>
            <pc:sldMk cId="2154024183" sldId="976"/>
            <ac:cxnSpMk id="634" creationId="{F6F813FA-AF35-6ECF-B597-018FA467BD00}"/>
          </ac:cxnSpMkLst>
        </pc:cxnChg>
        <pc:cxnChg chg="mod">
          <ac:chgData name="Phillip Kaufman" userId="c001b2a046940d7c" providerId="LiveId" clId="{5CB25B10-5B1C-4017-B167-ED3104435743}" dt="2024-05-20T00:58:13.080" v="3818"/>
          <ac:cxnSpMkLst>
            <pc:docMk/>
            <pc:sldMk cId="2154024183" sldId="976"/>
            <ac:cxnSpMk id="670" creationId="{1EBBDB83-2BFA-228E-FFAE-5F54CFB3E2B2}"/>
          </ac:cxnSpMkLst>
        </pc:cxnChg>
        <pc:cxnChg chg="mod">
          <ac:chgData name="Phillip Kaufman" userId="c001b2a046940d7c" providerId="LiveId" clId="{5CB25B10-5B1C-4017-B167-ED3104435743}" dt="2024-05-20T00:58:13.080" v="3818"/>
          <ac:cxnSpMkLst>
            <pc:docMk/>
            <pc:sldMk cId="2154024183" sldId="976"/>
            <ac:cxnSpMk id="678" creationId="{D0B373D9-ED02-1996-FBFB-3C2B0B419F93}"/>
          </ac:cxnSpMkLst>
        </pc:cxnChg>
        <pc:cxnChg chg="mod">
          <ac:chgData name="Phillip Kaufman" userId="c001b2a046940d7c" providerId="LiveId" clId="{5CB25B10-5B1C-4017-B167-ED3104435743}" dt="2024-05-20T00:58:13.080" v="3818"/>
          <ac:cxnSpMkLst>
            <pc:docMk/>
            <pc:sldMk cId="2154024183" sldId="976"/>
            <ac:cxnSpMk id="688" creationId="{57D637A2-7BC1-6869-533A-BC35C0E3E5BE}"/>
          </ac:cxnSpMkLst>
        </pc:cxnChg>
        <pc:cxnChg chg="mod">
          <ac:chgData name="Phillip Kaufman" userId="c001b2a046940d7c" providerId="LiveId" clId="{5CB25B10-5B1C-4017-B167-ED3104435743}" dt="2024-05-20T00:58:13.080" v="3818"/>
          <ac:cxnSpMkLst>
            <pc:docMk/>
            <pc:sldMk cId="2154024183" sldId="976"/>
            <ac:cxnSpMk id="689" creationId="{8AD45C77-70FB-A443-58DE-31FC21DEB46C}"/>
          </ac:cxnSpMkLst>
        </pc:cxnChg>
        <pc:cxnChg chg="mod">
          <ac:chgData name="Phillip Kaufman" userId="c001b2a046940d7c" providerId="LiveId" clId="{5CB25B10-5B1C-4017-B167-ED3104435743}" dt="2024-05-20T00:58:13.080" v="3818"/>
          <ac:cxnSpMkLst>
            <pc:docMk/>
            <pc:sldMk cId="2154024183" sldId="976"/>
            <ac:cxnSpMk id="690" creationId="{4C8EC6E0-C280-22C6-59C0-9EFECB26C51D}"/>
          </ac:cxnSpMkLst>
        </pc:cxnChg>
        <pc:cxnChg chg="mod">
          <ac:chgData name="Phillip Kaufman" userId="c001b2a046940d7c" providerId="LiveId" clId="{5CB25B10-5B1C-4017-B167-ED3104435743}" dt="2024-05-20T00:58:13.080" v="3818"/>
          <ac:cxnSpMkLst>
            <pc:docMk/>
            <pc:sldMk cId="2154024183" sldId="976"/>
            <ac:cxnSpMk id="691" creationId="{E1FBF058-1436-06F6-F48B-E615CFD0BE56}"/>
          </ac:cxnSpMkLst>
        </pc:cxnChg>
        <pc:cxnChg chg="mod">
          <ac:chgData name="Phillip Kaufman" userId="c001b2a046940d7c" providerId="LiveId" clId="{5CB25B10-5B1C-4017-B167-ED3104435743}" dt="2024-05-20T00:58:13.080" v="3818"/>
          <ac:cxnSpMkLst>
            <pc:docMk/>
            <pc:sldMk cId="2154024183" sldId="976"/>
            <ac:cxnSpMk id="692" creationId="{A490D516-4143-F5CA-6E8B-F911A9280AAD}"/>
          </ac:cxnSpMkLst>
        </pc:cxnChg>
        <pc:cxnChg chg="mod">
          <ac:chgData name="Phillip Kaufman" userId="c001b2a046940d7c" providerId="LiveId" clId="{5CB25B10-5B1C-4017-B167-ED3104435743}" dt="2024-05-20T00:58:13.080" v="3818"/>
          <ac:cxnSpMkLst>
            <pc:docMk/>
            <pc:sldMk cId="2154024183" sldId="976"/>
            <ac:cxnSpMk id="693" creationId="{8F9B2120-0BCB-5BE3-AD79-E7D1F8BE8C78}"/>
          </ac:cxnSpMkLst>
        </pc:cxnChg>
        <pc:cxnChg chg="mod">
          <ac:chgData name="Phillip Kaufman" userId="c001b2a046940d7c" providerId="LiveId" clId="{5CB25B10-5B1C-4017-B167-ED3104435743}" dt="2024-05-20T00:58:13.080" v="3818"/>
          <ac:cxnSpMkLst>
            <pc:docMk/>
            <pc:sldMk cId="2154024183" sldId="976"/>
            <ac:cxnSpMk id="694" creationId="{AF366CD0-BC25-7697-0328-EC931EC6B5FC}"/>
          </ac:cxnSpMkLst>
        </pc:cxnChg>
        <pc:cxnChg chg="mod">
          <ac:chgData name="Phillip Kaufman" userId="c001b2a046940d7c" providerId="LiveId" clId="{5CB25B10-5B1C-4017-B167-ED3104435743}" dt="2024-05-20T00:58:13.080" v="3818"/>
          <ac:cxnSpMkLst>
            <pc:docMk/>
            <pc:sldMk cId="2154024183" sldId="976"/>
            <ac:cxnSpMk id="695" creationId="{7F1CCBEE-0787-A716-6A57-375EBB40E516}"/>
          </ac:cxnSpMkLst>
        </pc:cxnChg>
        <pc:cxnChg chg="mod">
          <ac:chgData name="Phillip Kaufman" userId="c001b2a046940d7c" providerId="LiveId" clId="{5CB25B10-5B1C-4017-B167-ED3104435743}" dt="2024-05-20T00:58:13.080" v="3818"/>
          <ac:cxnSpMkLst>
            <pc:docMk/>
            <pc:sldMk cId="2154024183" sldId="976"/>
            <ac:cxnSpMk id="696" creationId="{8AEBF60C-7B31-F196-8ECF-6CC2DC870037}"/>
          </ac:cxnSpMkLst>
        </pc:cxnChg>
        <pc:cxnChg chg="mod">
          <ac:chgData name="Phillip Kaufman" userId="c001b2a046940d7c" providerId="LiveId" clId="{5CB25B10-5B1C-4017-B167-ED3104435743}" dt="2024-05-20T00:58:13.080" v="3818"/>
          <ac:cxnSpMkLst>
            <pc:docMk/>
            <pc:sldMk cId="2154024183" sldId="976"/>
            <ac:cxnSpMk id="697" creationId="{90FD0663-59EA-7B4C-EE29-5F878B527F15}"/>
          </ac:cxnSpMkLst>
        </pc:cxnChg>
        <pc:cxnChg chg="mod">
          <ac:chgData name="Phillip Kaufman" userId="c001b2a046940d7c" providerId="LiveId" clId="{5CB25B10-5B1C-4017-B167-ED3104435743}" dt="2024-05-20T00:58:13.080" v="3818"/>
          <ac:cxnSpMkLst>
            <pc:docMk/>
            <pc:sldMk cId="2154024183" sldId="976"/>
            <ac:cxnSpMk id="698" creationId="{8710FCA3-8B02-42A9-E1E9-56EEE4D171E3}"/>
          </ac:cxnSpMkLst>
        </pc:cxnChg>
        <pc:cxnChg chg="mod">
          <ac:chgData name="Phillip Kaufman" userId="c001b2a046940d7c" providerId="LiveId" clId="{5CB25B10-5B1C-4017-B167-ED3104435743}" dt="2024-05-20T00:58:13.080" v="3818"/>
          <ac:cxnSpMkLst>
            <pc:docMk/>
            <pc:sldMk cId="2154024183" sldId="976"/>
            <ac:cxnSpMk id="699" creationId="{1DA67423-4FA2-866B-4760-44C1595E2896}"/>
          </ac:cxnSpMkLst>
        </pc:cxnChg>
        <pc:cxnChg chg="mod">
          <ac:chgData name="Phillip Kaufman" userId="c001b2a046940d7c" providerId="LiveId" clId="{5CB25B10-5B1C-4017-B167-ED3104435743}" dt="2024-05-20T00:58:13.080" v="3818"/>
          <ac:cxnSpMkLst>
            <pc:docMk/>
            <pc:sldMk cId="2154024183" sldId="976"/>
            <ac:cxnSpMk id="700" creationId="{5801968E-FAC8-7252-D25D-17528C7F7D55}"/>
          </ac:cxnSpMkLst>
        </pc:cxnChg>
        <pc:cxnChg chg="mod">
          <ac:chgData name="Phillip Kaufman" userId="c001b2a046940d7c" providerId="LiveId" clId="{5CB25B10-5B1C-4017-B167-ED3104435743}" dt="2024-05-20T00:58:13.080" v="3818"/>
          <ac:cxnSpMkLst>
            <pc:docMk/>
            <pc:sldMk cId="2154024183" sldId="976"/>
            <ac:cxnSpMk id="701" creationId="{48666E79-9ACA-DA2A-B796-43483AE4DA34}"/>
          </ac:cxnSpMkLst>
        </pc:cxnChg>
        <pc:cxnChg chg="mod">
          <ac:chgData name="Phillip Kaufman" userId="c001b2a046940d7c" providerId="LiveId" clId="{5CB25B10-5B1C-4017-B167-ED3104435743}" dt="2024-05-20T00:58:13.080" v="3818"/>
          <ac:cxnSpMkLst>
            <pc:docMk/>
            <pc:sldMk cId="2154024183" sldId="976"/>
            <ac:cxnSpMk id="702" creationId="{88F7C9A0-866D-0CC1-10AC-96260D1C086B}"/>
          </ac:cxnSpMkLst>
        </pc:cxnChg>
        <pc:cxnChg chg="mod">
          <ac:chgData name="Phillip Kaufman" userId="c001b2a046940d7c" providerId="LiveId" clId="{5CB25B10-5B1C-4017-B167-ED3104435743}" dt="2024-05-20T00:58:13.080" v="3818"/>
          <ac:cxnSpMkLst>
            <pc:docMk/>
            <pc:sldMk cId="2154024183" sldId="976"/>
            <ac:cxnSpMk id="703" creationId="{C60FA0C7-0867-0841-1627-C9CFAF86FD7D}"/>
          </ac:cxnSpMkLst>
        </pc:cxnChg>
        <pc:cxnChg chg="mod">
          <ac:chgData name="Phillip Kaufman" userId="c001b2a046940d7c" providerId="LiveId" clId="{5CB25B10-5B1C-4017-B167-ED3104435743}" dt="2024-05-20T00:58:13.080" v="3818"/>
          <ac:cxnSpMkLst>
            <pc:docMk/>
            <pc:sldMk cId="2154024183" sldId="976"/>
            <ac:cxnSpMk id="704" creationId="{943E0698-529B-5772-0E77-B5B200CEAD71}"/>
          </ac:cxnSpMkLst>
        </pc:cxnChg>
        <pc:cxnChg chg="mod">
          <ac:chgData name="Phillip Kaufman" userId="c001b2a046940d7c" providerId="LiveId" clId="{5CB25B10-5B1C-4017-B167-ED3104435743}" dt="2024-05-20T00:58:13.080" v="3818"/>
          <ac:cxnSpMkLst>
            <pc:docMk/>
            <pc:sldMk cId="2154024183" sldId="976"/>
            <ac:cxnSpMk id="709" creationId="{81CB6C65-B955-351A-CE03-2140CFAA3211}"/>
          </ac:cxnSpMkLst>
        </pc:cxnChg>
        <pc:cxnChg chg="mod">
          <ac:chgData name="Phillip Kaufman" userId="c001b2a046940d7c" providerId="LiveId" clId="{5CB25B10-5B1C-4017-B167-ED3104435743}" dt="2024-05-20T00:58:13.080" v="3818"/>
          <ac:cxnSpMkLst>
            <pc:docMk/>
            <pc:sldMk cId="2154024183" sldId="976"/>
            <ac:cxnSpMk id="710" creationId="{6669E4F2-A768-0B81-5266-AD92F1CC5E11}"/>
          </ac:cxnSpMkLst>
        </pc:cxnChg>
        <pc:cxnChg chg="mod">
          <ac:chgData name="Phillip Kaufman" userId="c001b2a046940d7c" providerId="LiveId" clId="{5CB25B10-5B1C-4017-B167-ED3104435743}" dt="2024-05-20T00:58:23.752" v="3822" actId="478"/>
          <ac:cxnSpMkLst>
            <pc:docMk/>
            <pc:sldMk cId="2154024183" sldId="976"/>
            <ac:cxnSpMk id="720" creationId="{DABDB199-B26C-C831-CAE3-9FD5B3DF2D4A}"/>
          </ac:cxnSpMkLst>
        </pc:cxnChg>
        <pc:cxnChg chg="mod">
          <ac:chgData name="Phillip Kaufman" userId="c001b2a046940d7c" providerId="LiveId" clId="{5CB25B10-5B1C-4017-B167-ED3104435743}" dt="2024-05-20T00:58:23.752" v="3822" actId="478"/>
          <ac:cxnSpMkLst>
            <pc:docMk/>
            <pc:sldMk cId="2154024183" sldId="976"/>
            <ac:cxnSpMk id="721" creationId="{803E340B-A46C-8B8A-C3A0-1ADDE09EEF2F}"/>
          </ac:cxnSpMkLst>
        </pc:cxnChg>
        <pc:cxnChg chg="mod">
          <ac:chgData name="Phillip Kaufman" userId="c001b2a046940d7c" providerId="LiveId" clId="{5CB25B10-5B1C-4017-B167-ED3104435743}" dt="2024-05-20T00:59:59.557" v="3839" actId="165"/>
          <ac:cxnSpMkLst>
            <pc:docMk/>
            <pc:sldMk cId="2154024183" sldId="976"/>
            <ac:cxnSpMk id="728" creationId="{BD6BDA8E-6285-CB65-FCD1-0F9E8A0C029C}"/>
          </ac:cxnSpMkLst>
        </pc:cxnChg>
        <pc:cxnChg chg="mod">
          <ac:chgData name="Phillip Kaufman" userId="c001b2a046940d7c" providerId="LiveId" clId="{5CB25B10-5B1C-4017-B167-ED3104435743}" dt="2024-05-20T00:59:59.557" v="3839" actId="165"/>
          <ac:cxnSpMkLst>
            <pc:docMk/>
            <pc:sldMk cId="2154024183" sldId="976"/>
            <ac:cxnSpMk id="729" creationId="{B9BF8CE6-2E31-748A-5C20-0B17C79862F0}"/>
          </ac:cxnSpMkLst>
        </pc:cxnChg>
        <pc:cxnChg chg="mod">
          <ac:chgData name="Phillip Kaufman" userId="c001b2a046940d7c" providerId="LiveId" clId="{5CB25B10-5B1C-4017-B167-ED3104435743}" dt="2024-05-20T00:59:59.557" v="3839" actId="165"/>
          <ac:cxnSpMkLst>
            <pc:docMk/>
            <pc:sldMk cId="2154024183" sldId="976"/>
            <ac:cxnSpMk id="734" creationId="{040D3EB3-FA29-C79E-BED1-67D270213C40}"/>
          </ac:cxnSpMkLst>
        </pc:cxnChg>
        <pc:cxnChg chg="mod">
          <ac:chgData name="Phillip Kaufman" userId="c001b2a046940d7c" providerId="LiveId" clId="{5CB25B10-5B1C-4017-B167-ED3104435743}" dt="2024-05-20T00:59:59.557" v="3839" actId="165"/>
          <ac:cxnSpMkLst>
            <pc:docMk/>
            <pc:sldMk cId="2154024183" sldId="976"/>
            <ac:cxnSpMk id="735" creationId="{CF7408FD-AF9A-0695-DAA3-FEF932F2ADE2}"/>
          </ac:cxnSpMkLst>
        </pc:cxnChg>
        <pc:cxnChg chg="mod">
          <ac:chgData name="Phillip Kaufman" userId="c001b2a046940d7c" providerId="LiveId" clId="{5CB25B10-5B1C-4017-B167-ED3104435743}" dt="2024-05-20T00:59:59.557" v="3839" actId="165"/>
          <ac:cxnSpMkLst>
            <pc:docMk/>
            <pc:sldMk cId="2154024183" sldId="976"/>
            <ac:cxnSpMk id="736" creationId="{7E7263E6-923D-A0A0-0845-E0310945D978}"/>
          </ac:cxnSpMkLst>
        </pc:cxnChg>
        <pc:cxnChg chg="mod">
          <ac:chgData name="Phillip Kaufman" userId="c001b2a046940d7c" providerId="LiveId" clId="{5CB25B10-5B1C-4017-B167-ED3104435743}" dt="2024-05-20T00:59:59.557" v="3839" actId="165"/>
          <ac:cxnSpMkLst>
            <pc:docMk/>
            <pc:sldMk cId="2154024183" sldId="976"/>
            <ac:cxnSpMk id="737" creationId="{F39D054F-31DB-1C50-5597-E80CAB443F03}"/>
          </ac:cxnSpMkLst>
        </pc:cxnChg>
        <pc:cxnChg chg="mod">
          <ac:chgData name="Phillip Kaufman" userId="c001b2a046940d7c" providerId="LiveId" clId="{5CB25B10-5B1C-4017-B167-ED3104435743}" dt="2024-05-20T00:59:59.557" v="3839" actId="165"/>
          <ac:cxnSpMkLst>
            <pc:docMk/>
            <pc:sldMk cId="2154024183" sldId="976"/>
            <ac:cxnSpMk id="738" creationId="{606C770B-878B-426A-9F49-E06AD26A1317}"/>
          </ac:cxnSpMkLst>
        </pc:cxnChg>
        <pc:cxnChg chg="mod">
          <ac:chgData name="Phillip Kaufman" userId="c001b2a046940d7c" providerId="LiveId" clId="{5CB25B10-5B1C-4017-B167-ED3104435743}" dt="2024-05-20T00:59:59.557" v="3839" actId="165"/>
          <ac:cxnSpMkLst>
            <pc:docMk/>
            <pc:sldMk cId="2154024183" sldId="976"/>
            <ac:cxnSpMk id="739" creationId="{D03DC337-3C9B-F675-1CC6-BA4224E40ED5}"/>
          </ac:cxnSpMkLst>
        </pc:cxnChg>
        <pc:cxnChg chg="mod">
          <ac:chgData name="Phillip Kaufman" userId="c001b2a046940d7c" providerId="LiveId" clId="{5CB25B10-5B1C-4017-B167-ED3104435743}" dt="2024-05-20T00:59:59.557" v="3839" actId="165"/>
          <ac:cxnSpMkLst>
            <pc:docMk/>
            <pc:sldMk cId="2154024183" sldId="976"/>
            <ac:cxnSpMk id="740" creationId="{EF719446-51ED-4619-67BC-F10306E8779D}"/>
          </ac:cxnSpMkLst>
        </pc:cxnChg>
        <pc:cxnChg chg="mod">
          <ac:chgData name="Phillip Kaufman" userId="c001b2a046940d7c" providerId="LiveId" clId="{5CB25B10-5B1C-4017-B167-ED3104435743}" dt="2024-05-20T00:59:59.557" v="3839" actId="165"/>
          <ac:cxnSpMkLst>
            <pc:docMk/>
            <pc:sldMk cId="2154024183" sldId="976"/>
            <ac:cxnSpMk id="741" creationId="{D193A30A-4261-5664-D5A7-2FB6A251EDE7}"/>
          </ac:cxnSpMkLst>
        </pc:cxnChg>
        <pc:cxnChg chg="mod">
          <ac:chgData name="Phillip Kaufman" userId="c001b2a046940d7c" providerId="LiveId" clId="{5CB25B10-5B1C-4017-B167-ED3104435743}" dt="2024-05-20T00:59:59.557" v="3839" actId="165"/>
          <ac:cxnSpMkLst>
            <pc:docMk/>
            <pc:sldMk cId="2154024183" sldId="976"/>
            <ac:cxnSpMk id="742" creationId="{C4646977-A22D-A67F-50DD-7E66A616CFC3}"/>
          </ac:cxnSpMkLst>
        </pc:cxnChg>
        <pc:cxnChg chg="mod">
          <ac:chgData name="Phillip Kaufman" userId="c001b2a046940d7c" providerId="LiveId" clId="{5CB25B10-5B1C-4017-B167-ED3104435743}" dt="2024-05-20T00:59:59.557" v="3839" actId="165"/>
          <ac:cxnSpMkLst>
            <pc:docMk/>
            <pc:sldMk cId="2154024183" sldId="976"/>
            <ac:cxnSpMk id="743" creationId="{FBDD56E0-2CF4-C033-13C7-DB3AF185314E}"/>
          </ac:cxnSpMkLst>
        </pc:cxnChg>
        <pc:cxnChg chg="mod">
          <ac:chgData name="Phillip Kaufman" userId="c001b2a046940d7c" providerId="LiveId" clId="{5CB25B10-5B1C-4017-B167-ED3104435743}" dt="2024-05-20T00:59:59.557" v="3839" actId="165"/>
          <ac:cxnSpMkLst>
            <pc:docMk/>
            <pc:sldMk cId="2154024183" sldId="976"/>
            <ac:cxnSpMk id="744" creationId="{DEAF5E46-D695-5728-0247-70D9E796F136}"/>
          </ac:cxnSpMkLst>
        </pc:cxnChg>
        <pc:cxnChg chg="mod">
          <ac:chgData name="Phillip Kaufman" userId="c001b2a046940d7c" providerId="LiveId" clId="{5CB25B10-5B1C-4017-B167-ED3104435743}" dt="2024-05-20T00:59:59.557" v="3839" actId="165"/>
          <ac:cxnSpMkLst>
            <pc:docMk/>
            <pc:sldMk cId="2154024183" sldId="976"/>
            <ac:cxnSpMk id="745" creationId="{7940910D-9FB3-8E1A-F7FA-3C6B8EF482F3}"/>
          </ac:cxnSpMkLst>
        </pc:cxnChg>
        <pc:cxnChg chg="mod">
          <ac:chgData name="Phillip Kaufman" userId="c001b2a046940d7c" providerId="LiveId" clId="{5CB25B10-5B1C-4017-B167-ED3104435743}" dt="2024-05-20T00:59:59.557" v="3839" actId="165"/>
          <ac:cxnSpMkLst>
            <pc:docMk/>
            <pc:sldMk cId="2154024183" sldId="976"/>
            <ac:cxnSpMk id="746" creationId="{0B424230-3B03-DCEE-A733-6669AD5303B7}"/>
          </ac:cxnSpMkLst>
        </pc:cxnChg>
        <pc:cxnChg chg="mod">
          <ac:chgData name="Phillip Kaufman" userId="c001b2a046940d7c" providerId="LiveId" clId="{5CB25B10-5B1C-4017-B167-ED3104435743}" dt="2024-05-20T00:59:59.557" v="3839" actId="165"/>
          <ac:cxnSpMkLst>
            <pc:docMk/>
            <pc:sldMk cId="2154024183" sldId="976"/>
            <ac:cxnSpMk id="747" creationId="{F96AEB42-BAFC-D244-9367-0F5C6141758A}"/>
          </ac:cxnSpMkLst>
        </pc:cxnChg>
        <pc:cxnChg chg="mod">
          <ac:chgData name="Phillip Kaufman" userId="c001b2a046940d7c" providerId="LiveId" clId="{5CB25B10-5B1C-4017-B167-ED3104435743}" dt="2024-05-20T00:59:59.557" v="3839" actId="165"/>
          <ac:cxnSpMkLst>
            <pc:docMk/>
            <pc:sldMk cId="2154024183" sldId="976"/>
            <ac:cxnSpMk id="748" creationId="{27CFF21F-9F80-3985-A4AA-22E8B829192C}"/>
          </ac:cxnSpMkLst>
        </pc:cxnChg>
        <pc:cxnChg chg="mod">
          <ac:chgData name="Phillip Kaufman" userId="c001b2a046940d7c" providerId="LiveId" clId="{5CB25B10-5B1C-4017-B167-ED3104435743}" dt="2024-05-20T00:59:59.557" v="3839" actId="165"/>
          <ac:cxnSpMkLst>
            <pc:docMk/>
            <pc:sldMk cId="2154024183" sldId="976"/>
            <ac:cxnSpMk id="749" creationId="{9BE2532F-176B-528E-8DBF-8C524EC7B4E4}"/>
          </ac:cxnSpMkLst>
        </pc:cxnChg>
        <pc:cxnChg chg="mod">
          <ac:chgData name="Phillip Kaufman" userId="c001b2a046940d7c" providerId="LiveId" clId="{5CB25B10-5B1C-4017-B167-ED3104435743}" dt="2024-05-20T00:59:59.557" v="3839" actId="165"/>
          <ac:cxnSpMkLst>
            <pc:docMk/>
            <pc:sldMk cId="2154024183" sldId="976"/>
            <ac:cxnSpMk id="750" creationId="{3E5EA36C-5168-AD59-0E96-50C519537238}"/>
          </ac:cxnSpMkLst>
        </pc:cxnChg>
        <pc:cxnChg chg="mod">
          <ac:chgData name="Phillip Kaufman" userId="c001b2a046940d7c" providerId="LiveId" clId="{5CB25B10-5B1C-4017-B167-ED3104435743}" dt="2024-05-20T00:59:59.557" v="3839" actId="165"/>
          <ac:cxnSpMkLst>
            <pc:docMk/>
            <pc:sldMk cId="2154024183" sldId="976"/>
            <ac:cxnSpMk id="751" creationId="{6659F7DE-DEDE-B8CD-1F92-8BEAD8774549}"/>
          </ac:cxnSpMkLst>
        </pc:cxnChg>
        <pc:cxnChg chg="mod">
          <ac:chgData name="Phillip Kaufman" userId="c001b2a046940d7c" providerId="LiveId" clId="{5CB25B10-5B1C-4017-B167-ED3104435743}" dt="2024-05-20T00:59:59.557" v="3839" actId="165"/>
          <ac:cxnSpMkLst>
            <pc:docMk/>
            <pc:sldMk cId="2154024183" sldId="976"/>
            <ac:cxnSpMk id="752" creationId="{5D522058-C506-3C6D-6C8A-CB8649A26C20}"/>
          </ac:cxnSpMkLst>
        </pc:cxnChg>
        <pc:cxnChg chg="mod">
          <ac:chgData name="Phillip Kaufman" userId="c001b2a046940d7c" providerId="LiveId" clId="{5CB25B10-5B1C-4017-B167-ED3104435743}" dt="2024-05-20T00:59:59.557" v="3839" actId="165"/>
          <ac:cxnSpMkLst>
            <pc:docMk/>
            <pc:sldMk cId="2154024183" sldId="976"/>
            <ac:cxnSpMk id="753" creationId="{C4922BA9-4CB9-7E26-7012-4820C89A1FA9}"/>
          </ac:cxnSpMkLst>
        </pc:cxnChg>
        <pc:cxnChg chg="mod">
          <ac:chgData name="Phillip Kaufman" userId="c001b2a046940d7c" providerId="LiveId" clId="{5CB25B10-5B1C-4017-B167-ED3104435743}" dt="2024-05-20T00:59:59.557" v="3839" actId="165"/>
          <ac:cxnSpMkLst>
            <pc:docMk/>
            <pc:sldMk cId="2154024183" sldId="976"/>
            <ac:cxnSpMk id="754" creationId="{02777219-6611-E10B-4764-6F3940726C05}"/>
          </ac:cxnSpMkLst>
        </pc:cxnChg>
        <pc:cxnChg chg="mod">
          <ac:chgData name="Phillip Kaufman" userId="c001b2a046940d7c" providerId="LiveId" clId="{5CB25B10-5B1C-4017-B167-ED3104435743}" dt="2024-05-20T00:59:59.557" v="3839" actId="165"/>
          <ac:cxnSpMkLst>
            <pc:docMk/>
            <pc:sldMk cId="2154024183" sldId="976"/>
            <ac:cxnSpMk id="755" creationId="{C11727A5-B0DC-D152-C10F-8CBA7FA4E607}"/>
          </ac:cxnSpMkLst>
        </pc:cxnChg>
        <pc:cxnChg chg="mod">
          <ac:chgData name="Phillip Kaufman" userId="c001b2a046940d7c" providerId="LiveId" clId="{5CB25B10-5B1C-4017-B167-ED3104435743}" dt="2024-05-20T00:59:59.557" v="3839" actId="165"/>
          <ac:cxnSpMkLst>
            <pc:docMk/>
            <pc:sldMk cId="2154024183" sldId="976"/>
            <ac:cxnSpMk id="756" creationId="{9F586579-F38D-FE4B-D89C-EEAF1D965EA8}"/>
          </ac:cxnSpMkLst>
        </pc:cxnChg>
        <pc:cxnChg chg="mod">
          <ac:chgData name="Phillip Kaufman" userId="c001b2a046940d7c" providerId="LiveId" clId="{5CB25B10-5B1C-4017-B167-ED3104435743}" dt="2024-05-20T00:59:59.557" v="3839" actId="165"/>
          <ac:cxnSpMkLst>
            <pc:docMk/>
            <pc:sldMk cId="2154024183" sldId="976"/>
            <ac:cxnSpMk id="757" creationId="{96DBA47C-47CA-5B9C-B5A1-06DFAADC7D2E}"/>
          </ac:cxnSpMkLst>
        </pc:cxnChg>
        <pc:cxnChg chg="mod">
          <ac:chgData name="Phillip Kaufman" userId="c001b2a046940d7c" providerId="LiveId" clId="{5CB25B10-5B1C-4017-B167-ED3104435743}" dt="2024-05-20T00:59:59.557" v="3839" actId="165"/>
          <ac:cxnSpMkLst>
            <pc:docMk/>
            <pc:sldMk cId="2154024183" sldId="976"/>
            <ac:cxnSpMk id="758" creationId="{F283EC36-C07F-CC17-E4A4-CDED5282BF78}"/>
          </ac:cxnSpMkLst>
        </pc:cxnChg>
        <pc:cxnChg chg="mod">
          <ac:chgData name="Phillip Kaufman" userId="c001b2a046940d7c" providerId="LiveId" clId="{5CB25B10-5B1C-4017-B167-ED3104435743}" dt="2024-05-20T00:59:59.557" v="3839" actId="165"/>
          <ac:cxnSpMkLst>
            <pc:docMk/>
            <pc:sldMk cId="2154024183" sldId="976"/>
            <ac:cxnSpMk id="759" creationId="{A58E80EF-4853-E6B1-1E42-0E41BC86C823}"/>
          </ac:cxnSpMkLst>
        </pc:cxnChg>
        <pc:cxnChg chg="mod">
          <ac:chgData name="Phillip Kaufman" userId="c001b2a046940d7c" providerId="LiveId" clId="{5CB25B10-5B1C-4017-B167-ED3104435743}" dt="2024-05-20T00:59:59.557" v="3839" actId="165"/>
          <ac:cxnSpMkLst>
            <pc:docMk/>
            <pc:sldMk cId="2154024183" sldId="976"/>
            <ac:cxnSpMk id="760" creationId="{011F3329-FA54-5AF9-E2D1-3A8C944084EC}"/>
          </ac:cxnSpMkLst>
        </pc:cxnChg>
        <pc:cxnChg chg="mod">
          <ac:chgData name="Phillip Kaufman" userId="c001b2a046940d7c" providerId="LiveId" clId="{5CB25B10-5B1C-4017-B167-ED3104435743}" dt="2024-05-20T00:59:59.557" v="3839" actId="165"/>
          <ac:cxnSpMkLst>
            <pc:docMk/>
            <pc:sldMk cId="2154024183" sldId="976"/>
            <ac:cxnSpMk id="761" creationId="{F63B7534-72E4-3C5B-0615-61EC987CCF26}"/>
          </ac:cxnSpMkLst>
        </pc:cxnChg>
        <pc:cxnChg chg="mod">
          <ac:chgData name="Phillip Kaufman" userId="c001b2a046940d7c" providerId="LiveId" clId="{5CB25B10-5B1C-4017-B167-ED3104435743}" dt="2024-05-20T00:59:59.557" v="3839" actId="165"/>
          <ac:cxnSpMkLst>
            <pc:docMk/>
            <pc:sldMk cId="2154024183" sldId="976"/>
            <ac:cxnSpMk id="762" creationId="{C8A764F1-A14F-1BD6-1F32-5E96908153A6}"/>
          </ac:cxnSpMkLst>
        </pc:cxnChg>
        <pc:cxnChg chg="mod">
          <ac:chgData name="Phillip Kaufman" userId="c001b2a046940d7c" providerId="LiveId" clId="{5CB25B10-5B1C-4017-B167-ED3104435743}" dt="2024-05-20T00:59:59.557" v="3839" actId="165"/>
          <ac:cxnSpMkLst>
            <pc:docMk/>
            <pc:sldMk cId="2154024183" sldId="976"/>
            <ac:cxnSpMk id="763" creationId="{CB0D7284-9C01-919A-1EC3-434CCADCA46B}"/>
          </ac:cxnSpMkLst>
        </pc:cxnChg>
        <pc:cxnChg chg="mod">
          <ac:chgData name="Phillip Kaufman" userId="c001b2a046940d7c" providerId="LiveId" clId="{5CB25B10-5B1C-4017-B167-ED3104435743}" dt="2024-05-20T00:59:59.557" v="3839" actId="165"/>
          <ac:cxnSpMkLst>
            <pc:docMk/>
            <pc:sldMk cId="2154024183" sldId="976"/>
            <ac:cxnSpMk id="764" creationId="{901C01AA-A7AB-C629-12EC-2D0A324D5B11}"/>
          </ac:cxnSpMkLst>
        </pc:cxnChg>
        <pc:cxnChg chg="mod">
          <ac:chgData name="Phillip Kaufman" userId="c001b2a046940d7c" providerId="LiveId" clId="{5CB25B10-5B1C-4017-B167-ED3104435743}" dt="2024-05-20T00:59:59.557" v="3839" actId="165"/>
          <ac:cxnSpMkLst>
            <pc:docMk/>
            <pc:sldMk cId="2154024183" sldId="976"/>
            <ac:cxnSpMk id="765" creationId="{C5E8CEC1-5D17-2EAA-6943-2B4E6D2E2254}"/>
          </ac:cxnSpMkLst>
        </pc:cxnChg>
        <pc:cxnChg chg="mod">
          <ac:chgData name="Phillip Kaufman" userId="c001b2a046940d7c" providerId="LiveId" clId="{5CB25B10-5B1C-4017-B167-ED3104435743}" dt="2024-05-25T01:05:21.027" v="6966" actId="1036"/>
          <ac:cxnSpMkLst>
            <pc:docMk/>
            <pc:sldMk cId="2154024183" sldId="976"/>
            <ac:cxnSpMk id="768" creationId="{E9B6D92F-3068-4086-3C65-E0D78D0C4376}"/>
          </ac:cxnSpMkLst>
        </pc:cxnChg>
        <pc:cxnChg chg="mod">
          <ac:chgData name="Phillip Kaufman" userId="c001b2a046940d7c" providerId="LiveId" clId="{5CB25B10-5B1C-4017-B167-ED3104435743}" dt="2024-05-25T01:05:16.031" v="6963" actId="1037"/>
          <ac:cxnSpMkLst>
            <pc:docMk/>
            <pc:sldMk cId="2154024183" sldId="976"/>
            <ac:cxnSpMk id="769" creationId="{02BBA54F-6412-FB50-2685-F17701F295D2}"/>
          </ac:cxnSpMkLst>
        </pc:cxnChg>
        <pc:cxnChg chg="mod">
          <ac:chgData name="Phillip Kaufman" userId="c001b2a046940d7c" providerId="LiveId" clId="{5CB25B10-5B1C-4017-B167-ED3104435743}" dt="2024-05-21T04:22:00.282" v="5249" actId="165"/>
          <ac:cxnSpMkLst>
            <pc:docMk/>
            <pc:sldMk cId="2154024183" sldId="976"/>
            <ac:cxnSpMk id="770" creationId="{873AE36D-0264-58BE-4626-7FB6DD46A7C3}"/>
          </ac:cxnSpMkLst>
        </pc:cxnChg>
        <pc:cxnChg chg="mod">
          <ac:chgData name="Phillip Kaufman" userId="c001b2a046940d7c" providerId="LiveId" clId="{5CB25B10-5B1C-4017-B167-ED3104435743}" dt="2024-05-21T04:22:00.282" v="5249" actId="165"/>
          <ac:cxnSpMkLst>
            <pc:docMk/>
            <pc:sldMk cId="2154024183" sldId="976"/>
            <ac:cxnSpMk id="771" creationId="{15F6E04E-3EE0-38CB-25B0-4F002A0243FE}"/>
          </ac:cxnSpMkLst>
        </pc:cxnChg>
        <pc:cxnChg chg="mod">
          <ac:chgData name="Phillip Kaufman" userId="c001b2a046940d7c" providerId="LiveId" clId="{5CB25B10-5B1C-4017-B167-ED3104435743}" dt="2024-05-25T00:41:31.183" v="6488" actId="1035"/>
          <ac:cxnSpMkLst>
            <pc:docMk/>
            <pc:sldMk cId="2154024183" sldId="976"/>
            <ac:cxnSpMk id="780" creationId="{C351A6B5-98EA-7CDC-40E7-C7C86AF7EAF0}"/>
          </ac:cxnSpMkLst>
        </pc:cxnChg>
        <pc:cxnChg chg="mod">
          <ac:chgData name="Phillip Kaufman" userId="c001b2a046940d7c" providerId="LiveId" clId="{5CB25B10-5B1C-4017-B167-ED3104435743}" dt="2024-05-25T00:39:18.892" v="6402" actId="1037"/>
          <ac:cxnSpMkLst>
            <pc:docMk/>
            <pc:sldMk cId="2154024183" sldId="976"/>
            <ac:cxnSpMk id="781" creationId="{FA60189F-31F0-A9FB-4BA1-B331E224120C}"/>
          </ac:cxnSpMkLst>
        </pc:cxnChg>
        <pc:cxnChg chg="mod">
          <ac:chgData name="Phillip Kaufman" userId="c001b2a046940d7c" providerId="LiveId" clId="{5CB25B10-5B1C-4017-B167-ED3104435743}" dt="2024-05-20T01:00:04.881" v="3841" actId="165"/>
          <ac:cxnSpMkLst>
            <pc:docMk/>
            <pc:sldMk cId="2154024183" sldId="976"/>
            <ac:cxnSpMk id="786" creationId="{89DF8921-21DC-C4D3-C31E-768CF7EA1246}"/>
          </ac:cxnSpMkLst>
        </pc:cxnChg>
        <pc:cxnChg chg="mod">
          <ac:chgData name="Phillip Kaufman" userId="c001b2a046940d7c" providerId="LiveId" clId="{5CB25B10-5B1C-4017-B167-ED3104435743}" dt="2024-05-20T01:00:04.881" v="3841" actId="165"/>
          <ac:cxnSpMkLst>
            <pc:docMk/>
            <pc:sldMk cId="2154024183" sldId="976"/>
            <ac:cxnSpMk id="787" creationId="{1B6A7F7E-9A41-3562-EA1D-933ADEF6C4D4}"/>
          </ac:cxnSpMkLst>
        </pc:cxnChg>
        <pc:cxnChg chg="mod">
          <ac:chgData name="Phillip Kaufman" userId="c001b2a046940d7c" providerId="LiveId" clId="{5CB25B10-5B1C-4017-B167-ED3104435743}" dt="2024-05-25T01:05:59.874" v="6977" actId="165"/>
          <ac:cxnSpMkLst>
            <pc:docMk/>
            <pc:sldMk cId="2154024183" sldId="976"/>
            <ac:cxnSpMk id="787" creationId="{24427947-16D6-23FF-C941-4495A08E2431}"/>
          </ac:cxnSpMkLst>
        </pc:cxnChg>
        <pc:cxnChg chg="mod">
          <ac:chgData name="Phillip Kaufman" userId="c001b2a046940d7c" providerId="LiveId" clId="{5CB25B10-5B1C-4017-B167-ED3104435743}" dt="2024-05-20T01:00:04.881" v="3841" actId="165"/>
          <ac:cxnSpMkLst>
            <pc:docMk/>
            <pc:sldMk cId="2154024183" sldId="976"/>
            <ac:cxnSpMk id="788" creationId="{99CC78AE-7054-1655-0CA9-970F59C25395}"/>
          </ac:cxnSpMkLst>
        </pc:cxnChg>
        <pc:cxnChg chg="mod">
          <ac:chgData name="Phillip Kaufman" userId="c001b2a046940d7c" providerId="LiveId" clId="{5CB25B10-5B1C-4017-B167-ED3104435743}" dt="2024-05-25T01:05:59.874" v="6977" actId="165"/>
          <ac:cxnSpMkLst>
            <pc:docMk/>
            <pc:sldMk cId="2154024183" sldId="976"/>
            <ac:cxnSpMk id="788" creationId="{EE500E85-E198-AFE8-EB6A-2E7B236B1506}"/>
          </ac:cxnSpMkLst>
        </pc:cxnChg>
        <pc:cxnChg chg="mod">
          <ac:chgData name="Phillip Kaufman" userId="c001b2a046940d7c" providerId="LiveId" clId="{5CB25B10-5B1C-4017-B167-ED3104435743}" dt="2024-05-20T01:00:04.881" v="3841" actId="165"/>
          <ac:cxnSpMkLst>
            <pc:docMk/>
            <pc:sldMk cId="2154024183" sldId="976"/>
            <ac:cxnSpMk id="789" creationId="{8368AB2C-A510-BA55-FB9A-4E060FE1DA16}"/>
          </ac:cxnSpMkLst>
        </pc:cxnChg>
        <pc:cxnChg chg="mod">
          <ac:chgData name="Phillip Kaufman" userId="c001b2a046940d7c" providerId="LiveId" clId="{5CB25B10-5B1C-4017-B167-ED3104435743}" dt="2024-05-20T01:00:04.881" v="3841" actId="165"/>
          <ac:cxnSpMkLst>
            <pc:docMk/>
            <pc:sldMk cId="2154024183" sldId="976"/>
            <ac:cxnSpMk id="790" creationId="{6B6C2F79-A1DF-12AF-13C5-23483541FCFE}"/>
          </ac:cxnSpMkLst>
        </pc:cxnChg>
        <pc:cxnChg chg="mod">
          <ac:chgData name="Phillip Kaufman" userId="c001b2a046940d7c" providerId="LiveId" clId="{5CB25B10-5B1C-4017-B167-ED3104435743}" dt="2024-05-20T01:00:04.881" v="3841" actId="165"/>
          <ac:cxnSpMkLst>
            <pc:docMk/>
            <pc:sldMk cId="2154024183" sldId="976"/>
            <ac:cxnSpMk id="791" creationId="{CD1200CA-BF76-4EF5-F2DB-D4A32417F0B4}"/>
          </ac:cxnSpMkLst>
        </pc:cxnChg>
        <pc:cxnChg chg="mod">
          <ac:chgData name="Phillip Kaufman" userId="c001b2a046940d7c" providerId="LiveId" clId="{5CB25B10-5B1C-4017-B167-ED3104435743}" dt="2024-05-20T01:00:04.881" v="3841" actId="165"/>
          <ac:cxnSpMkLst>
            <pc:docMk/>
            <pc:sldMk cId="2154024183" sldId="976"/>
            <ac:cxnSpMk id="792" creationId="{17C574EB-8E15-CDE1-035D-C47330C4FC53}"/>
          </ac:cxnSpMkLst>
        </pc:cxnChg>
        <pc:cxnChg chg="mod">
          <ac:chgData name="Phillip Kaufman" userId="c001b2a046940d7c" providerId="LiveId" clId="{5CB25B10-5B1C-4017-B167-ED3104435743}" dt="2024-05-20T01:00:04.881" v="3841" actId="165"/>
          <ac:cxnSpMkLst>
            <pc:docMk/>
            <pc:sldMk cId="2154024183" sldId="976"/>
            <ac:cxnSpMk id="793" creationId="{58EBE71E-E978-EAAA-49C6-A21E14E35FC0}"/>
          </ac:cxnSpMkLst>
        </pc:cxnChg>
        <pc:cxnChg chg="mod">
          <ac:chgData name="Phillip Kaufman" userId="c001b2a046940d7c" providerId="LiveId" clId="{5CB25B10-5B1C-4017-B167-ED3104435743}" dt="2024-05-20T01:00:04.881" v="3841" actId="165"/>
          <ac:cxnSpMkLst>
            <pc:docMk/>
            <pc:sldMk cId="2154024183" sldId="976"/>
            <ac:cxnSpMk id="794" creationId="{E00DD579-02A1-2376-6707-1478ED0AF68D}"/>
          </ac:cxnSpMkLst>
        </pc:cxnChg>
        <pc:cxnChg chg="mod">
          <ac:chgData name="Phillip Kaufman" userId="c001b2a046940d7c" providerId="LiveId" clId="{5CB25B10-5B1C-4017-B167-ED3104435743}" dt="2024-05-20T01:00:04.881" v="3841" actId="165"/>
          <ac:cxnSpMkLst>
            <pc:docMk/>
            <pc:sldMk cId="2154024183" sldId="976"/>
            <ac:cxnSpMk id="795" creationId="{A1E1FD3A-4FB4-8C56-1B2B-D4FB4E966ED5}"/>
          </ac:cxnSpMkLst>
        </pc:cxnChg>
        <pc:cxnChg chg="mod">
          <ac:chgData name="Phillip Kaufman" userId="c001b2a046940d7c" providerId="LiveId" clId="{5CB25B10-5B1C-4017-B167-ED3104435743}" dt="2024-05-20T01:00:04.881" v="3841" actId="165"/>
          <ac:cxnSpMkLst>
            <pc:docMk/>
            <pc:sldMk cId="2154024183" sldId="976"/>
            <ac:cxnSpMk id="796" creationId="{DA5DABFA-8EF1-6724-F3B8-8DD5129F57B9}"/>
          </ac:cxnSpMkLst>
        </pc:cxnChg>
        <pc:cxnChg chg="mod">
          <ac:chgData name="Phillip Kaufman" userId="c001b2a046940d7c" providerId="LiveId" clId="{5CB25B10-5B1C-4017-B167-ED3104435743}" dt="2024-05-20T01:00:04.881" v="3841" actId="165"/>
          <ac:cxnSpMkLst>
            <pc:docMk/>
            <pc:sldMk cId="2154024183" sldId="976"/>
            <ac:cxnSpMk id="797" creationId="{EA649CBB-3BBB-0A3C-0920-CFEB7ACF9241}"/>
          </ac:cxnSpMkLst>
        </pc:cxnChg>
        <pc:cxnChg chg="mod">
          <ac:chgData name="Phillip Kaufman" userId="c001b2a046940d7c" providerId="LiveId" clId="{5CB25B10-5B1C-4017-B167-ED3104435743}" dt="2024-05-20T01:00:04.881" v="3841" actId="165"/>
          <ac:cxnSpMkLst>
            <pc:docMk/>
            <pc:sldMk cId="2154024183" sldId="976"/>
            <ac:cxnSpMk id="798" creationId="{F5198273-3AF6-E3BB-A382-06CED874BD4A}"/>
          </ac:cxnSpMkLst>
        </pc:cxnChg>
        <pc:cxnChg chg="mod">
          <ac:chgData name="Phillip Kaufman" userId="c001b2a046940d7c" providerId="LiveId" clId="{5CB25B10-5B1C-4017-B167-ED3104435743}" dt="2024-05-20T01:00:04.881" v="3841" actId="165"/>
          <ac:cxnSpMkLst>
            <pc:docMk/>
            <pc:sldMk cId="2154024183" sldId="976"/>
            <ac:cxnSpMk id="799" creationId="{F1629189-905E-DBDC-0346-9864069B1993}"/>
          </ac:cxnSpMkLst>
        </pc:cxnChg>
        <pc:cxnChg chg="mod">
          <ac:chgData name="Phillip Kaufman" userId="c001b2a046940d7c" providerId="LiveId" clId="{5CB25B10-5B1C-4017-B167-ED3104435743}" dt="2024-05-20T01:00:04.881" v="3841" actId="165"/>
          <ac:cxnSpMkLst>
            <pc:docMk/>
            <pc:sldMk cId="2154024183" sldId="976"/>
            <ac:cxnSpMk id="800" creationId="{0C7B1E01-6BE2-F5A9-1BE7-6F85C1C788D4}"/>
          </ac:cxnSpMkLst>
        </pc:cxnChg>
        <pc:cxnChg chg="mod">
          <ac:chgData name="Phillip Kaufman" userId="c001b2a046940d7c" providerId="LiveId" clId="{5CB25B10-5B1C-4017-B167-ED3104435743}" dt="2024-05-20T01:00:04.881" v="3841" actId="165"/>
          <ac:cxnSpMkLst>
            <pc:docMk/>
            <pc:sldMk cId="2154024183" sldId="976"/>
            <ac:cxnSpMk id="801" creationId="{43EE589F-A20E-8E32-3C94-CE9F3AF4F199}"/>
          </ac:cxnSpMkLst>
        </pc:cxnChg>
        <pc:cxnChg chg="mod">
          <ac:chgData name="Phillip Kaufman" userId="c001b2a046940d7c" providerId="LiveId" clId="{5CB25B10-5B1C-4017-B167-ED3104435743}" dt="2024-05-20T01:00:04.881" v="3841" actId="165"/>
          <ac:cxnSpMkLst>
            <pc:docMk/>
            <pc:sldMk cId="2154024183" sldId="976"/>
            <ac:cxnSpMk id="802" creationId="{D0D3C861-C482-D7B8-274A-73672677461C}"/>
          </ac:cxnSpMkLst>
        </pc:cxnChg>
        <pc:cxnChg chg="mod">
          <ac:chgData name="Phillip Kaufman" userId="c001b2a046940d7c" providerId="LiveId" clId="{5CB25B10-5B1C-4017-B167-ED3104435743}" dt="2024-05-20T01:00:04.881" v="3841" actId="165"/>
          <ac:cxnSpMkLst>
            <pc:docMk/>
            <pc:sldMk cId="2154024183" sldId="976"/>
            <ac:cxnSpMk id="803" creationId="{A1609218-106C-256E-9AF2-DF83AED58149}"/>
          </ac:cxnSpMkLst>
        </pc:cxnChg>
        <pc:cxnChg chg="mod">
          <ac:chgData name="Phillip Kaufman" userId="c001b2a046940d7c" providerId="LiveId" clId="{5CB25B10-5B1C-4017-B167-ED3104435743}" dt="2024-05-20T01:00:04.881" v="3841" actId="165"/>
          <ac:cxnSpMkLst>
            <pc:docMk/>
            <pc:sldMk cId="2154024183" sldId="976"/>
            <ac:cxnSpMk id="804" creationId="{9CC2CA35-CAD4-FCA3-A801-4F1CA97298C8}"/>
          </ac:cxnSpMkLst>
        </pc:cxnChg>
        <pc:cxnChg chg="mod">
          <ac:chgData name="Phillip Kaufman" userId="c001b2a046940d7c" providerId="LiveId" clId="{5CB25B10-5B1C-4017-B167-ED3104435743}" dt="2024-05-20T01:00:04.881" v="3841" actId="165"/>
          <ac:cxnSpMkLst>
            <pc:docMk/>
            <pc:sldMk cId="2154024183" sldId="976"/>
            <ac:cxnSpMk id="805" creationId="{A1E05A92-FE45-C756-04B1-DAEDAD577458}"/>
          </ac:cxnSpMkLst>
        </pc:cxnChg>
        <pc:cxnChg chg="mod">
          <ac:chgData name="Phillip Kaufman" userId="c001b2a046940d7c" providerId="LiveId" clId="{5CB25B10-5B1C-4017-B167-ED3104435743}" dt="2024-05-20T01:00:04.881" v="3841" actId="165"/>
          <ac:cxnSpMkLst>
            <pc:docMk/>
            <pc:sldMk cId="2154024183" sldId="976"/>
            <ac:cxnSpMk id="806" creationId="{9DCF0181-4E70-421D-7DE5-8A704717486F}"/>
          </ac:cxnSpMkLst>
        </pc:cxnChg>
        <pc:cxnChg chg="mod">
          <ac:chgData name="Phillip Kaufman" userId="c001b2a046940d7c" providerId="LiveId" clId="{5CB25B10-5B1C-4017-B167-ED3104435743}" dt="2024-05-20T01:00:04.881" v="3841" actId="165"/>
          <ac:cxnSpMkLst>
            <pc:docMk/>
            <pc:sldMk cId="2154024183" sldId="976"/>
            <ac:cxnSpMk id="807" creationId="{6BBF5CD9-D0E8-8291-0DBD-9577E47F6618}"/>
          </ac:cxnSpMkLst>
        </pc:cxnChg>
        <pc:cxnChg chg="mod">
          <ac:chgData name="Phillip Kaufman" userId="c001b2a046940d7c" providerId="LiveId" clId="{5CB25B10-5B1C-4017-B167-ED3104435743}" dt="2024-05-20T01:00:04.881" v="3841" actId="165"/>
          <ac:cxnSpMkLst>
            <pc:docMk/>
            <pc:sldMk cId="2154024183" sldId="976"/>
            <ac:cxnSpMk id="808" creationId="{BBACB015-3FA7-C856-B4DF-AFECB38742D6}"/>
          </ac:cxnSpMkLst>
        </pc:cxnChg>
        <pc:cxnChg chg="mod">
          <ac:chgData name="Phillip Kaufman" userId="c001b2a046940d7c" providerId="LiveId" clId="{5CB25B10-5B1C-4017-B167-ED3104435743}" dt="2024-05-20T01:00:04.881" v="3841" actId="165"/>
          <ac:cxnSpMkLst>
            <pc:docMk/>
            <pc:sldMk cId="2154024183" sldId="976"/>
            <ac:cxnSpMk id="809" creationId="{6B7C2E0A-73D3-D4E9-0E81-6238DB9FCEC7}"/>
          </ac:cxnSpMkLst>
        </pc:cxnChg>
        <pc:cxnChg chg="mod">
          <ac:chgData name="Phillip Kaufman" userId="c001b2a046940d7c" providerId="LiveId" clId="{5CB25B10-5B1C-4017-B167-ED3104435743}" dt="2024-05-20T01:00:04.881" v="3841" actId="165"/>
          <ac:cxnSpMkLst>
            <pc:docMk/>
            <pc:sldMk cId="2154024183" sldId="976"/>
            <ac:cxnSpMk id="810" creationId="{36D20CE4-C1A8-03FF-3FF3-91E8059268EB}"/>
          </ac:cxnSpMkLst>
        </pc:cxnChg>
        <pc:cxnChg chg="mod">
          <ac:chgData name="Phillip Kaufman" userId="c001b2a046940d7c" providerId="LiveId" clId="{5CB25B10-5B1C-4017-B167-ED3104435743}" dt="2024-05-20T01:00:04.881" v="3841" actId="165"/>
          <ac:cxnSpMkLst>
            <pc:docMk/>
            <pc:sldMk cId="2154024183" sldId="976"/>
            <ac:cxnSpMk id="811" creationId="{BA07A6F3-4F37-C098-E198-1352937613F4}"/>
          </ac:cxnSpMkLst>
        </pc:cxnChg>
        <pc:cxnChg chg="mod">
          <ac:chgData name="Phillip Kaufman" userId="c001b2a046940d7c" providerId="LiveId" clId="{5CB25B10-5B1C-4017-B167-ED3104435743}" dt="2024-05-20T01:00:04.881" v="3841" actId="165"/>
          <ac:cxnSpMkLst>
            <pc:docMk/>
            <pc:sldMk cId="2154024183" sldId="976"/>
            <ac:cxnSpMk id="812" creationId="{C5DD065C-45DE-B866-8918-908B605B0EA5}"/>
          </ac:cxnSpMkLst>
        </pc:cxnChg>
        <pc:cxnChg chg="mod">
          <ac:chgData name="Phillip Kaufman" userId="c001b2a046940d7c" providerId="LiveId" clId="{5CB25B10-5B1C-4017-B167-ED3104435743}" dt="2024-05-20T01:00:04.881" v="3841" actId="165"/>
          <ac:cxnSpMkLst>
            <pc:docMk/>
            <pc:sldMk cId="2154024183" sldId="976"/>
            <ac:cxnSpMk id="813" creationId="{E1465241-60D0-E126-D8A3-0701028A4F5D}"/>
          </ac:cxnSpMkLst>
        </pc:cxnChg>
        <pc:cxnChg chg="mod">
          <ac:chgData name="Phillip Kaufman" userId="c001b2a046940d7c" providerId="LiveId" clId="{5CB25B10-5B1C-4017-B167-ED3104435743}" dt="2024-05-20T01:00:04.881" v="3841" actId="165"/>
          <ac:cxnSpMkLst>
            <pc:docMk/>
            <pc:sldMk cId="2154024183" sldId="976"/>
            <ac:cxnSpMk id="814" creationId="{399E061E-B64C-B4F4-7D12-3B51178F0CB7}"/>
          </ac:cxnSpMkLst>
        </pc:cxnChg>
        <pc:cxnChg chg="mod">
          <ac:chgData name="Phillip Kaufman" userId="c001b2a046940d7c" providerId="LiveId" clId="{5CB25B10-5B1C-4017-B167-ED3104435743}" dt="2024-05-20T01:00:04.881" v="3841" actId="165"/>
          <ac:cxnSpMkLst>
            <pc:docMk/>
            <pc:sldMk cId="2154024183" sldId="976"/>
            <ac:cxnSpMk id="815" creationId="{928FDCBD-00F3-79FC-3DAE-B0C7DD807F5C}"/>
          </ac:cxnSpMkLst>
        </pc:cxnChg>
        <pc:cxnChg chg="mod">
          <ac:chgData name="Phillip Kaufman" userId="c001b2a046940d7c" providerId="LiveId" clId="{5CB25B10-5B1C-4017-B167-ED3104435743}" dt="2024-05-20T01:00:04.881" v="3841" actId="165"/>
          <ac:cxnSpMkLst>
            <pc:docMk/>
            <pc:sldMk cId="2154024183" sldId="976"/>
            <ac:cxnSpMk id="816" creationId="{1CEBC3EA-C71E-BC01-3583-83A3D3EC368E}"/>
          </ac:cxnSpMkLst>
        </pc:cxnChg>
        <pc:cxnChg chg="mod">
          <ac:chgData name="Phillip Kaufman" userId="c001b2a046940d7c" providerId="LiveId" clId="{5CB25B10-5B1C-4017-B167-ED3104435743}" dt="2024-05-20T01:00:04.881" v="3841" actId="165"/>
          <ac:cxnSpMkLst>
            <pc:docMk/>
            <pc:sldMk cId="2154024183" sldId="976"/>
            <ac:cxnSpMk id="817" creationId="{15106203-D904-5795-2956-0901D4DF015C}"/>
          </ac:cxnSpMkLst>
        </pc:cxnChg>
        <pc:cxnChg chg="mod">
          <ac:chgData name="Phillip Kaufman" userId="c001b2a046940d7c" providerId="LiveId" clId="{5CB25B10-5B1C-4017-B167-ED3104435743}" dt="2024-05-20T01:00:04.881" v="3841" actId="165"/>
          <ac:cxnSpMkLst>
            <pc:docMk/>
            <pc:sldMk cId="2154024183" sldId="976"/>
            <ac:cxnSpMk id="821" creationId="{AEB83A67-B798-991C-8AEC-0BEC719A9DB0}"/>
          </ac:cxnSpMkLst>
        </pc:cxnChg>
        <pc:cxnChg chg="mod">
          <ac:chgData name="Phillip Kaufman" userId="c001b2a046940d7c" providerId="LiveId" clId="{5CB25B10-5B1C-4017-B167-ED3104435743}" dt="2024-05-20T01:00:04.881" v="3841" actId="165"/>
          <ac:cxnSpMkLst>
            <pc:docMk/>
            <pc:sldMk cId="2154024183" sldId="976"/>
            <ac:cxnSpMk id="822" creationId="{13F5E80B-E30E-F1B6-060E-A2281B4150BE}"/>
          </ac:cxnSpMkLst>
        </pc:cxnChg>
        <pc:cxnChg chg="mod">
          <ac:chgData name="Phillip Kaufman" userId="c001b2a046940d7c" providerId="LiveId" clId="{5CB25B10-5B1C-4017-B167-ED3104435743}" dt="2024-05-21T01:35:28.012" v="4168" actId="165"/>
          <ac:cxnSpMkLst>
            <pc:docMk/>
            <pc:sldMk cId="2154024183" sldId="976"/>
            <ac:cxnSpMk id="831" creationId="{95A49E4C-81C4-54C3-4C2F-3FBC95E0ED86}"/>
          </ac:cxnSpMkLst>
        </pc:cxnChg>
        <pc:cxnChg chg="mod">
          <ac:chgData name="Phillip Kaufman" userId="c001b2a046940d7c" providerId="LiveId" clId="{5CB25B10-5B1C-4017-B167-ED3104435743}" dt="2024-05-21T01:35:28.012" v="4168" actId="165"/>
          <ac:cxnSpMkLst>
            <pc:docMk/>
            <pc:sldMk cId="2154024183" sldId="976"/>
            <ac:cxnSpMk id="832" creationId="{53F24ADD-8D28-A481-839F-2A5ECFA3D94F}"/>
          </ac:cxnSpMkLst>
        </pc:cxnChg>
        <pc:cxnChg chg="mod">
          <ac:chgData name="Phillip Kaufman" userId="c001b2a046940d7c" providerId="LiveId" clId="{5CB25B10-5B1C-4017-B167-ED3104435743}" dt="2024-05-21T01:35:28.012" v="4168" actId="165"/>
          <ac:cxnSpMkLst>
            <pc:docMk/>
            <pc:sldMk cId="2154024183" sldId="976"/>
            <ac:cxnSpMk id="837" creationId="{2A78FE9E-3E47-D1DA-F685-E7AE55F7C9B7}"/>
          </ac:cxnSpMkLst>
        </pc:cxnChg>
        <pc:cxnChg chg="mod">
          <ac:chgData name="Phillip Kaufman" userId="c001b2a046940d7c" providerId="LiveId" clId="{5CB25B10-5B1C-4017-B167-ED3104435743}" dt="2024-05-21T01:35:28.012" v="4168" actId="165"/>
          <ac:cxnSpMkLst>
            <pc:docMk/>
            <pc:sldMk cId="2154024183" sldId="976"/>
            <ac:cxnSpMk id="838" creationId="{1A2E2FD4-A18C-8DF4-EC7B-F7E454E230F5}"/>
          </ac:cxnSpMkLst>
        </pc:cxnChg>
        <pc:cxnChg chg="mod">
          <ac:chgData name="Phillip Kaufman" userId="c001b2a046940d7c" providerId="LiveId" clId="{5CB25B10-5B1C-4017-B167-ED3104435743}" dt="2024-05-21T01:35:28.012" v="4168" actId="165"/>
          <ac:cxnSpMkLst>
            <pc:docMk/>
            <pc:sldMk cId="2154024183" sldId="976"/>
            <ac:cxnSpMk id="839" creationId="{82A18526-1479-C286-F219-0A107B051528}"/>
          </ac:cxnSpMkLst>
        </pc:cxnChg>
        <pc:cxnChg chg="mod">
          <ac:chgData name="Phillip Kaufman" userId="c001b2a046940d7c" providerId="LiveId" clId="{5CB25B10-5B1C-4017-B167-ED3104435743}" dt="2024-05-21T01:35:28.012" v="4168" actId="165"/>
          <ac:cxnSpMkLst>
            <pc:docMk/>
            <pc:sldMk cId="2154024183" sldId="976"/>
            <ac:cxnSpMk id="840" creationId="{DE9A1CDF-09F9-2A3D-CD97-E28E8050DECD}"/>
          </ac:cxnSpMkLst>
        </pc:cxnChg>
        <pc:cxnChg chg="mod">
          <ac:chgData name="Phillip Kaufman" userId="c001b2a046940d7c" providerId="LiveId" clId="{5CB25B10-5B1C-4017-B167-ED3104435743}" dt="2024-05-21T01:35:28.012" v="4168" actId="165"/>
          <ac:cxnSpMkLst>
            <pc:docMk/>
            <pc:sldMk cId="2154024183" sldId="976"/>
            <ac:cxnSpMk id="841" creationId="{11739181-3F43-0F23-19EB-8FAA55254C52}"/>
          </ac:cxnSpMkLst>
        </pc:cxnChg>
        <pc:cxnChg chg="mod">
          <ac:chgData name="Phillip Kaufman" userId="c001b2a046940d7c" providerId="LiveId" clId="{5CB25B10-5B1C-4017-B167-ED3104435743}" dt="2024-05-21T01:35:28.012" v="4168" actId="165"/>
          <ac:cxnSpMkLst>
            <pc:docMk/>
            <pc:sldMk cId="2154024183" sldId="976"/>
            <ac:cxnSpMk id="842" creationId="{599CFC51-3DAC-C112-59D0-D875C9776AB5}"/>
          </ac:cxnSpMkLst>
        </pc:cxnChg>
        <pc:cxnChg chg="mod">
          <ac:chgData name="Phillip Kaufman" userId="c001b2a046940d7c" providerId="LiveId" clId="{5CB25B10-5B1C-4017-B167-ED3104435743}" dt="2024-05-21T01:35:28.012" v="4168" actId="165"/>
          <ac:cxnSpMkLst>
            <pc:docMk/>
            <pc:sldMk cId="2154024183" sldId="976"/>
            <ac:cxnSpMk id="843" creationId="{743AF769-6BD3-CAF0-33DB-21C13A2664D6}"/>
          </ac:cxnSpMkLst>
        </pc:cxnChg>
        <pc:cxnChg chg="mod">
          <ac:chgData name="Phillip Kaufman" userId="c001b2a046940d7c" providerId="LiveId" clId="{5CB25B10-5B1C-4017-B167-ED3104435743}" dt="2024-05-21T01:35:28.012" v="4168" actId="165"/>
          <ac:cxnSpMkLst>
            <pc:docMk/>
            <pc:sldMk cId="2154024183" sldId="976"/>
            <ac:cxnSpMk id="844" creationId="{A79E8011-6AAC-0B2C-7F24-089CBB4D6141}"/>
          </ac:cxnSpMkLst>
        </pc:cxnChg>
        <pc:cxnChg chg="mod">
          <ac:chgData name="Phillip Kaufman" userId="c001b2a046940d7c" providerId="LiveId" clId="{5CB25B10-5B1C-4017-B167-ED3104435743}" dt="2024-05-21T01:35:28.012" v="4168" actId="165"/>
          <ac:cxnSpMkLst>
            <pc:docMk/>
            <pc:sldMk cId="2154024183" sldId="976"/>
            <ac:cxnSpMk id="845" creationId="{84706448-9C3F-7574-3924-9EA421C1A2EE}"/>
          </ac:cxnSpMkLst>
        </pc:cxnChg>
        <pc:cxnChg chg="mod">
          <ac:chgData name="Phillip Kaufman" userId="c001b2a046940d7c" providerId="LiveId" clId="{5CB25B10-5B1C-4017-B167-ED3104435743}" dt="2024-05-21T01:35:28.012" v="4168" actId="165"/>
          <ac:cxnSpMkLst>
            <pc:docMk/>
            <pc:sldMk cId="2154024183" sldId="976"/>
            <ac:cxnSpMk id="846" creationId="{A8A99BD3-8B60-2A98-60AC-F7B0B5DCF345}"/>
          </ac:cxnSpMkLst>
        </pc:cxnChg>
        <pc:cxnChg chg="mod">
          <ac:chgData name="Phillip Kaufman" userId="c001b2a046940d7c" providerId="LiveId" clId="{5CB25B10-5B1C-4017-B167-ED3104435743}" dt="2024-05-21T01:35:28.012" v="4168" actId="165"/>
          <ac:cxnSpMkLst>
            <pc:docMk/>
            <pc:sldMk cId="2154024183" sldId="976"/>
            <ac:cxnSpMk id="847" creationId="{5098F9EB-C7DA-B724-01D9-B2DC78E570B4}"/>
          </ac:cxnSpMkLst>
        </pc:cxnChg>
        <pc:cxnChg chg="mod">
          <ac:chgData name="Phillip Kaufman" userId="c001b2a046940d7c" providerId="LiveId" clId="{5CB25B10-5B1C-4017-B167-ED3104435743}" dt="2024-05-21T01:35:28.012" v="4168" actId="165"/>
          <ac:cxnSpMkLst>
            <pc:docMk/>
            <pc:sldMk cId="2154024183" sldId="976"/>
            <ac:cxnSpMk id="848" creationId="{D4F225C3-9ED5-3360-4DD9-23886D35CC9F}"/>
          </ac:cxnSpMkLst>
        </pc:cxnChg>
        <pc:cxnChg chg="mod">
          <ac:chgData name="Phillip Kaufman" userId="c001b2a046940d7c" providerId="LiveId" clId="{5CB25B10-5B1C-4017-B167-ED3104435743}" dt="2024-05-21T01:35:28.012" v="4168" actId="165"/>
          <ac:cxnSpMkLst>
            <pc:docMk/>
            <pc:sldMk cId="2154024183" sldId="976"/>
            <ac:cxnSpMk id="849" creationId="{F970B89C-888E-6764-E1B3-4DBFEA1DA5DA}"/>
          </ac:cxnSpMkLst>
        </pc:cxnChg>
        <pc:cxnChg chg="mod">
          <ac:chgData name="Phillip Kaufman" userId="c001b2a046940d7c" providerId="LiveId" clId="{5CB25B10-5B1C-4017-B167-ED3104435743}" dt="2024-05-21T01:35:28.012" v="4168" actId="165"/>
          <ac:cxnSpMkLst>
            <pc:docMk/>
            <pc:sldMk cId="2154024183" sldId="976"/>
            <ac:cxnSpMk id="850" creationId="{6C814DA8-6F73-6200-277F-B6950FE54E9B}"/>
          </ac:cxnSpMkLst>
        </pc:cxnChg>
        <pc:cxnChg chg="mod">
          <ac:chgData name="Phillip Kaufman" userId="c001b2a046940d7c" providerId="LiveId" clId="{5CB25B10-5B1C-4017-B167-ED3104435743}" dt="2024-05-21T01:35:28.012" v="4168" actId="165"/>
          <ac:cxnSpMkLst>
            <pc:docMk/>
            <pc:sldMk cId="2154024183" sldId="976"/>
            <ac:cxnSpMk id="851" creationId="{EACEA027-E4C3-5A35-72EF-273C900E8A75}"/>
          </ac:cxnSpMkLst>
        </pc:cxnChg>
        <pc:cxnChg chg="mod">
          <ac:chgData name="Phillip Kaufman" userId="c001b2a046940d7c" providerId="LiveId" clId="{5CB25B10-5B1C-4017-B167-ED3104435743}" dt="2024-05-21T01:35:28.012" v="4168" actId="165"/>
          <ac:cxnSpMkLst>
            <pc:docMk/>
            <pc:sldMk cId="2154024183" sldId="976"/>
            <ac:cxnSpMk id="852" creationId="{4CC6E788-999D-F1D4-14A8-447C7790EE7F}"/>
          </ac:cxnSpMkLst>
        </pc:cxnChg>
        <pc:cxnChg chg="mod">
          <ac:chgData name="Phillip Kaufman" userId="c001b2a046940d7c" providerId="LiveId" clId="{5CB25B10-5B1C-4017-B167-ED3104435743}" dt="2024-05-21T01:35:28.012" v="4168" actId="165"/>
          <ac:cxnSpMkLst>
            <pc:docMk/>
            <pc:sldMk cId="2154024183" sldId="976"/>
            <ac:cxnSpMk id="853" creationId="{3C8867E0-3301-0C34-07CB-589F3EEF6656}"/>
          </ac:cxnSpMkLst>
        </pc:cxnChg>
        <pc:cxnChg chg="mod">
          <ac:chgData name="Phillip Kaufman" userId="c001b2a046940d7c" providerId="LiveId" clId="{5CB25B10-5B1C-4017-B167-ED3104435743}" dt="2024-05-21T01:35:28.012" v="4168" actId="165"/>
          <ac:cxnSpMkLst>
            <pc:docMk/>
            <pc:sldMk cId="2154024183" sldId="976"/>
            <ac:cxnSpMk id="854" creationId="{AE916696-FDFD-6FB5-435C-4F0799504EEB}"/>
          </ac:cxnSpMkLst>
        </pc:cxnChg>
        <pc:cxnChg chg="mod">
          <ac:chgData name="Phillip Kaufman" userId="c001b2a046940d7c" providerId="LiveId" clId="{5CB25B10-5B1C-4017-B167-ED3104435743}" dt="2024-05-21T01:35:28.012" v="4168" actId="165"/>
          <ac:cxnSpMkLst>
            <pc:docMk/>
            <pc:sldMk cId="2154024183" sldId="976"/>
            <ac:cxnSpMk id="855" creationId="{50004C72-CEDE-0BAE-DCA2-449371EF3BE4}"/>
          </ac:cxnSpMkLst>
        </pc:cxnChg>
        <pc:cxnChg chg="mod">
          <ac:chgData name="Phillip Kaufman" userId="c001b2a046940d7c" providerId="LiveId" clId="{5CB25B10-5B1C-4017-B167-ED3104435743}" dt="2024-05-21T01:35:28.012" v="4168" actId="165"/>
          <ac:cxnSpMkLst>
            <pc:docMk/>
            <pc:sldMk cId="2154024183" sldId="976"/>
            <ac:cxnSpMk id="856" creationId="{C0A8E376-852A-1D1E-0A81-BEEC403B7292}"/>
          </ac:cxnSpMkLst>
        </pc:cxnChg>
        <pc:cxnChg chg="mod">
          <ac:chgData name="Phillip Kaufman" userId="c001b2a046940d7c" providerId="LiveId" clId="{5CB25B10-5B1C-4017-B167-ED3104435743}" dt="2024-05-21T01:35:28.012" v="4168" actId="165"/>
          <ac:cxnSpMkLst>
            <pc:docMk/>
            <pc:sldMk cId="2154024183" sldId="976"/>
            <ac:cxnSpMk id="857" creationId="{33BF6B08-02BD-9856-DE78-167F748CD738}"/>
          </ac:cxnSpMkLst>
        </pc:cxnChg>
        <pc:cxnChg chg="mod">
          <ac:chgData name="Phillip Kaufman" userId="c001b2a046940d7c" providerId="LiveId" clId="{5CB25B10-5B1C-4017-B167-ED3104435743}" dt="2024-05-21T01:35:28.012" v="4168" actId="165"/>
          <ac:cxnSpMkLst>
            <pc:docMk/>
            <pc:sldMk cId="2154024183" sldId="976"/>
            <ac:cxnSpMk id="858" creationId="{59EAB7B7-9CD9-AE6D-95FA-3C64BD167B65}"/>
          </ac:cxnSpMkLst>
        </pc:cxnChg>
        <pc:cxnChg chg="mod">
          <ac:chgData name="Phillip Kaufman" userId="c001b2a046940d7c" providerId="LiveId" clId="{5CB25B10-5B1C-4017-B167-ED3104435743}" dt="2024-05-21T01:35:28.012" v="4168" actId="165"/>
          <ac:cxnSpMkLst>
            <pc:docMk/>
            <pc:sldMk cId="2154024183" sldId="976"/>
            <ac:cxnSpMk id="859" creationId="{87A071C7-4B74-3409-6079-0567B20C6256}"/>
          </ac:cxnSpMkLst>
        </pc:cxnChg>
        <pc:cxnChg chg="mod">
          <ac:chgData name="Phillip Kaufman" userId="c001b2a046940d7c" providerId="LiveId" clId="{5CB25B10-5B1C-4017-B167-ED3104435743}" dt="2024-05-21T01:35:28.012" v="4168" actId="165"/>
          <ac:cxnSpMkLst>
            <pc:docMk/>
            <pc:sldMk cId="2154024183" sldId="976"/>
            <ac:cxnSpMk id="860" creationId="{B955E491-5819-2BC1-8A16-26305BDFDECB}"/>
          </ac:cxnSpMkLst>
        </pc:cxnChg>
        <pc:cxnChg chg="mod">
          <ac:chgData name="Phillip Kaufman" userId="c001b2a046940d7c" providerId="LiveId" clId="{5CB25B10-5B1C-4017-B167-ED3104435743}" dt="2024-05-21T01:35:28.012" v="4168" actId="165"/>
          <ac:cxnSpMkLst>
            <pc:docMk/>
            <pc:sldMk cId="2154024183" sldId="976"/>
            <ac:cxnSpMk id="861" creationId="{1A9EEEAA-21BC-FD7F-E942-6A1A95143835}"/>
          </ac:cxnSpMkLst>
        </pc:cxnChg>
        <pc:cxnChg chg="mod">
          <ac:chgData name="Phillip Kaufman" userId="c001b2a046940d7c" providerId="LiveId" clId="{5CB25B10-5B1C-4017-B167-ED3104435743}" dt="2024-05-21T01:35:28.012" v="4168" actId="165"/>
          <ac:cxnSpMkLst>
            <pc:docMk/>
            <pc:sldMk cId="2154024183" sldId="976"/>
            <ac:cxnSpMk id="862" creationId="{32B09568-BDA8-D52A-33D0-0F5DB69EEECB}"/>
          </ac:cxnSpMkLst>
        </pc:cxnChg>
        <pc:cxnChg chg="mod">
          <ac:chgData name="Phillip Kaufman" userId="c001b2a046940d7c" providerId="LiveId" clId="{5CB25B10-5B1C-4017-B167-ED3104435743}" dt="2024-05-21T01:35:28.012" v="4168" actId="165"/>
          <ac:cxnSpMkLst>
            <pc:docMk/>
            <pc:sldMk cId="2154024183" sldId="976"/>
            <ac:cxnSpMk id="863" creationId="{EE68D4FC-BDB4-F37F-469F-DC11128D990C}"/>
          </ac:cxnSpMkLst>
        </pc:cxnChg>
        <pc:cxnChg chg="mod">
          <ac:chgData name="Phillip Kaufman" userId="c001b2a046940d7c" providerId="LiveId" clId="{5CB25B10-5B1C-4017-B167-ED3104435743}" dt="2024-05-21T01:35:28.012" v="4168" actId="165"/>
          <ac:cxnSpMkLst>
            <pc:docMk/>
            <pc:sldMk cId="2154024183" sldId="976"/>
            <ac:cxnSpMk id="864" creationId="{03465B29-12ED-B0B8-429C-814B09E5539B}"/>
          </ac:cxnSpMkLst>
        </pc:cxnChg>
        <pc:cxnChg chg="mod">
          <ac:chgData name="Phillip Kaufman" userId="c001b2a046940d7c" providerId="LiveId" clId="{5CB25B10-5B1C-4017-B167-ED3104435743}" dt="2024-05-21T01:35:28.012" v="4168" actId="165"/>
          <ac:cxnSpMkLst>
            <pc:docMk/>
            <pc:sldMk cId="2154024183" sldId="976"/>
            <ac:cxnSpMk id="865" creationId="{30ED5B56-1713-D975-F9D4-1D8E78801BEE}"/>
          </ac:cxnSpMkLst>
        </pc:cxnChg>
        <pc:cxnChg chg="mod">
          <ac:chgData name="Phillip Kaufman" userId="c001b2a046940d7c" providerId="LiveId" clId="{5CB25B10-5B1C-4017-B167-ED3104435743}" dt="2024-05-21T01:35:28.012" v="4168" actId="165"/>
          <ac:cxnSpMkLst>
            <pc:docMk/>
            <pc:sldMk cId="2154024183" sldId="976"/>
            <ac:cxnSpMk id="866" creationId="{48497ACB-3437-19A1-CFAD-B144BF1425E8}"/>
          </ac:cxnSpMkLst>
        </pc:cxnChg>
        <pc:cxnChg chg="mod">
          <ac:chgData name="Phillip Kaufman" userId="c001b2a046940d7c" providerId="LiveId" clId="{5CB25B10-5B1C-4017-B167-ED3104435743}" dt="2024-05-21T01:35:28.012" v="4168" actId="165"/>
          <ac:cxnSpMkLst>
            <pc:docMk/>
            <pc:sldMk cId="2154024183" sldId="976"/>
            <ac:cxnSpMk id="867" creationId="{7C5543BC-4C2C-BA48-30AC-A1EC1A55F467}"/>
          </ac:cxnSpMkLst>
        </pc:cxnChg>
        <pc:cxnChg chg="mod">
          <ac:chgData name="Phillip Kaufman" userId="c001b2a046940d7c" providerId="LiveId" clId="{5CB25B10-5B1C-4017-B167-ED3104435743}" dt="2024-05-21T01:35:28.012" v="4168" actId="165"/>
          <ac:cxnSpMkLst>
            <pc:docMk/>
            <pc:sldMk cId="2154024183" sldId="976"/>
            <ac:cxnSpMk id="868" creationId="{3D6A11AD-69B3-D47C-E669-A58C618E4DD4}"/>
          </ac:cxnSpMkLst>
        </pc:cxnChg>
        <pc:cxnChg chg="mod">
          <ac:chgData name="Phillip Kaufman" userId="c001b2a046940d7c" providerId="LiveId" clId="{5CB25B10-5B1C-4017-B167-ED3104435743}" dt="2024-05-21T01:35:28.012" v="4168" actId="165"/>
          <ac:cxnSpMkLst>
            <pc:docMk/>
            <pc:sldMk cId="2154024183" sldId="976"/>
            <ac:cxnSpMk id="872" creationId="{D7E6FF68-D078-5068-A1F1-7B760AA6664D}"/>
          </ac:cxnSpMkLst>
        </pc:cxnChg>
        <pc:cxnChg chg="mod">
          <ac:chgData name="Phillip Kaufman" userId="c001b2a046940d7c" providerId="LiveId" clId="{5CB25B10-5B1C-4017-B167-ED3104435743}" dt="2024-05-21T01:35:28.012" v="4168" actId="165"/>
          <ac:cxnSpMkLst>
            <pc:docMk/>
            <pc:sldMk cId="2154024183" sldId="976"/>
            <ac:cxnSpMk id="873" creationId="{2DC98097-6285-B76A-36B0-1525FBF652DE}"/>
          </ac:cxnSpMkLst>
        </pc:cxnChg>
        <pc:cxnChg chg="mod ord topLvl">
          <ac:chgData name="Phillip Kaufman" userId="c001b2a046940d7c" providerId="LiveId" clId="{5CB25B10-5B1C-4017-B167-ED3104435743}" dt="2024-05-26T06:42:38.251" v="7304" actId="692"/>
          <ac:cxnSpMkLst>
            <pc:docMk/>
            <pc:sldMk cId="2154024183" sldId="976"/>
            <ac:cxnSpMk id="880" creationId="{CE7537D3-19AC-21D7-3424-2C54D7D5F74E}"/>
          </ac:cxnSpMkLst>
        </pc:cxnChg>
        <pc:cxnChg chg="mod ord topLvl">
          <ac:chgData name="Phillip Kaufman" userId="c001b2a046940d7c" providerId="LiveId" clId="{5CB25B10-5B1C-4017-B167-ED3104435743}" dt="2024-05-26T06:42:38.251" v="7304" actId="692"/>
          <ac:cxnSpMkLst>
            <pc:docMk/>
            <pc:sldMk cId="2154024183" sldId="976"/>
            <ac:cxnSpMk id="881" creationId="{95AE81DD-3B95-C42B-1CEF-E5B2B7302D58}"/>
          </ac:cxnSpMkLst>
        </pc:cxnChg>
        <pc:cxnChg chg="mod">
          <ac:chgData name="Phillip Kaufman" userId="c001b2a046940d7c" providerId="LiveId" clId="{5CB25B10-5B1C-4017-B167-ED3104435743}" dt="2024-05-21T01:35:28.012" v="4168" actId="165"/>
          <ac:cxnSpMkLst>
            <pc:docMk/>
            <pc:sldMk cId="2154024183" sldId="976"/>
            <ac:cxnSpMk id="891" creationId="{5007ADF6-E1DA-E040-B064-C9BB2478B5F6}"/>
          </ac:cxnSpMkLst>
        </pc:cxnChg>
        <pc:cxnChg chg="mod">
          <ac:chgData name="Phillip Kaufman" userId="c001b2a046940d7c" providerId="LiveId" clId="{5CB25B10-5B1C-4017-B167-ED3104435743}" dt="2024-05-21T01:35:28.012" v="4168" actId="165"/>
          <ac:cxnSpMkLst>
            <pc:docMk/>
            <pc:sldMk cId="2154024183" sldId="976"/>
            <ac:cxnSpMk id="892" creationId="{1E728986-FDCC-EC47-7B1F-D09E5E342C16}"/>
          </ac:cxnSpMkLst>
        </pc:cxnChg>
        <pc:cxnChg chg="mod">
          <ac:chgData name="Phillip Kaufman" userId="c001b2a046940d7c" providerId="LiveId" clId="{5CB25B10-5B1C-4017-B167-ED3104435743}" dt="2024-05-25T00:29:49.535" v="6178" actId="255"/>
          <ac:cxnSpMkLst>
            <pc:docMk/>
            <pc:sldMk cId="2154024183" sldId="976"/>
            <ac:cxnSpMk id="900" creationId="{B42B07ED-2B68-AC3F-01B6-CC7938E39884}"/>
          </ac:cxnSpMkLst>
        </pc:cxnChg>
        <pc:cxnChg chg="mod">
          <ac:chgData name="Phillip Kaufman" userId="c001b2a046940d7c" providerId="LiveId" clId="{5CB25B10-5B1C-4017-B167-ED3104435743}" dt="2024-05-25T00:29:49.535" v="6178" actId="255"/>
          <ac:cxnSpMkLst>
            <pc:docMk/>
            <pc:sldMk cId="2154024183" sldId="976"/>
            <ac:cxnSpMk id="901" creationId="{19A6A56B-40CC-D938-1496-7D0D23C0CBDC}"/>
          </ac:cxnSpMkLst>
        </pc:cxnChg>
        <pc:cxnChg chg="mod">
          <ac:chgData name="Phillip Kaufman" userId="c001b2a046940d7c" providerId="LiveId" clId="{5CB25B10-5B1C-4017-B167-ED3104435743}" dt="2024-05-21T04:21:12.558" v="5246"/>
          <ac:cxnSpMkLst>
            <pc:docMk/>
            <pc:sldMk cId="2154024183" sldId="976"/>
            <ac:cxnSpMk id="903" creationId="{DD7E8137-C132-381E-8B95-772F71F5DB43}"/>
          </ac:cxnSpMkLst>
        </pc:cxnChg>
        <pc:cxnChg chg="mod">
          <ac:chgData name="Phillip Kaufman" userId="c001b2a046940d7c" providerId="LiveId" clId="{5CB25B10-5B1C-4017-B167-ED3104435743}" dt="2024-05-21T04:21:12.558" v="5246"/>
          <ac:cxnSpMkLst>
            <pc:docMk/>
            <pc:sldMk cId="2154024183" sldId="976"/>
            <ac:cxnSpMk id="904" creationId="{E2E65D13-6AF3-67A8-25F0-C5635132D3CB}"/>
          </ac:cxnSpMkLst>
        </pc:cxnChg>
        <pc:cxnChg chg="mod">
          <ac:chgData name="Phillip Kaufman" userId="c001b2a046940d7c" providerId="LiveId" clId="{5CB25B10-5B1C-4017-B167-ED3104435743}" dt="2024-05-21T04:21:12.558" v="5246"/>
          <ac:cxnSpMkLst>
            <pc:docMk/>
            <pc:sldMk cId="2154024183" sldId="976"/>
            <ac:cxnSpMk id="905" creationId="{D8D9B64C-E8E4-03EC-8212-97E3CDB7B94E}"/>
          </ac:cxnSpMkLst>
        </pc:cxnChg>
        <pc:cxnChg chg="mod">
          <ac:chgData name="Phillip Kaufman" userId="c001b2a046940d7c" providerId="LiveId" clId="{5CB25B10-5B1C-4017-B167-ED3104435743}" dt="2024-05-21T04:21:12.558" v="5246"/>
          <ac:cxnSpMkLst>
            <pc:docMk/>
            <pc:sldMk cId="2154024183" sldId="976"/>
            <ac:cxnSpMk id="906" creationId="{4F8119A8-920B-F690-2D99-39972D946B3A}"/>
          </ac:cxnSpMkLst>
        </pc:cxnChg>
        <pc:cxnChg chg="mod">
          <ac:chgData name="Phillip Kaufman" userId="c001b2a046940d7c" providerId="LiveId" clId="{5CB25B10-5B1C-4017-B167-ED3104435743}" dt="2024-05-21T04:21:12.558" v="5246"/>
          <ac:cxnSpMkLst>
            <pc:docMk/>
            <pc:sldMk cId="2154024183" sldId="976"/>
            <ac:cxnSpMk id="907" creationId="{6C45A36D-7ADB-B3B1-4325-48F9E4CF92C1}"/>
          </ac:cxnSpMkLst>
        </pc:cxnChg>
        <pc:cxnChg chg="mod">
          <ac:chgData name="Phillip Kaufman" userId="c001b2a046940d7c" providerId="LiveId" clId="{5CB25B10-5B1C-4017-B167-ED3104435743}" dt="2024-05-25T00:29:49.535" v="6178" actId="255"/>
          <ac:cxnSpMkLst>
            <pc:docMk/>
            <pc:sldMk cId="2154024183" sldId="976"/>
            <ac:cxnSpMk id="914" creationId="{5E90F67E-5DB4-D494-518A-889219DA1FD9}"/>
          </ac:cxnSpMkLst>
        </pc:cxnChg>
        <pc:cxnChg chg="mod">
          <ac:chgData name="Phillip Kaufman" userId="c001b2a046940d7c" providerId="LiveId" clId="{5CB25B10-5B1C-4017-B167-ED3104435743}" dt="2024-05-25T00:29:49.535" v="6178" actId="255"/>
          <ac:cxnSpMkLst>
            <pc:docMk/>
            <pc:sldMk cId="2154024183" sldId="976"/>
            <ac:cxnSpMk id="915" creationId="{99C76091-0C12-BB4B-E297-3618811FF778}"/>
          </ac:cxnSpMkLst>
        </pc:cxnChg>
        <pc:cxnChg chg="mod">
          <ac:chgData name="Phillip Kaufman" userId="c001b2a046940d7c" providerId="LiveId" clId="{5CB25B10-5B1C-4017-B167-ED3104435743}" dt="2024-05-25T00:48:22.608" v="6577" actId="20577"/>
          <ac:cxnSpMkLst>
            <pc:docMk/>
            <pc:sldMk cId="2154024183" sldId="976"/>
            <ac:cxnSpMk id="920" creationId="{917E77BC-70FE-4E21-0D7A-4EAAEA117186}"/>
          </ac:cxnSpMkLst>
        </pc:cxnChg>
        <pc:cxnChg chg="mod">
          <ac:chgData name="Phillip Kaufman" userId="c001b2a046940d7c" providerId="LiveId" clId="{5CB25B10-5B1C-4017-B167-ED3104435743}" dt="2024-05-25T00:48:22.608" v="6577" actId="20577"/>
          <ac:cxnSpMkLst>
            <pc:docMk/>
            <pc:sldMk cId="2154024183" sldId="976"/>
            <ac:cxnSpMk id="921" creationId="{1189C799-5F90-2896-01AB-F0C380BCC86F}"/>
          </ac:cxnSpMkLst>
        </pc:cxnChg>
        <pc:cxnChg chg="mod">
          <ac:chgData name="Phillip Kaufman" userId="c001b2a046940d7c" providerId="LiveId" clId="{5CB25B10-5B1C-4017-B167-ED3104435743}" dt="2024-05-21T04:21:12.183" v="5245" actId="478"/>
          <ac:cxnSpMkLst>
            <pc:docMk/>
            <pc:sldMk cId="2154024183" sldId="976"/>
            <ac:cxnSpMk id="923" creationId="{C4780F22-ADD4-1F78-DE55-0A9657B80571}"/>
          </ac:cxnSpMkLst>
        </pc:cxnChg>
        <pc:cxnChg chg="mod">
          <ac:chgData name="Phillip Kaufman" userId="c001b2a046940d7c" providerId="LiveId" clId="{5CB25B10-5B1C-4017-B167-ED3104435743}" dt="2024-05-21T04:21:12.183" v="5245" actId="478"/>
          <ac:cxnSpMkLst>
            <pc:docMk/>
            <pc:sldMk cId="2154024183" sldId="976"/>
            <ac:cxnSpMk id="924" creationId="{AC0CDE0F-0756-3BAF-39F2-00B50FFC19DF}"/>
          </ac:cxnSpMkLst>
        </pc:cxnChg>
        <pc:cxnChg chg="mod">
          <ac:chgData name="Phillip Kaufman" userId="c001b2a046940d7c" providerId="LiveId" clId="{5CB25B10-5B1C-4017-B167-ED3104435743}" dt="2024-05-21T04:21:12.558" v="5246"/>
          <ac:cxnSpMkLst>
            <pc:docMk/>
            <pc:sldMk cId="2154024183" sldId="976"/>
            <ac:cxnSpMk id="926" creationId="{1CB2D616-552E-5330-688B-A3D9A0C2CDCC}"/>
          </ac:cxnSpMkLst>
        </pc:cxnChg>
        <pc:cxnChg chg="mod">
          <ac:chgData name="Phillip Kaufman" userId="c001b2a046940d7c" providerId="LiveId" clId="{5CB25B10-5B1C-4017-B167-ED3104435743}" dt="2024-05-21T04:21:12.558" v="5246"/>
          <ac:cxnSpMkLst>
            <pc:docMk/>
            <pc:sldMk cId="2154024183" sldId="976"/>
            <ac:cxnSpMk id="927" creationId="{363D2D8C-9BF5-99FD-8DB4-55FC89BFA670}"/>
          </ac:cxnSpMkLst>
        </pc:cxnChg>
        <pc:cxnChg chg="mod">
          <ac:chgData name="Phillip Kaufman" userId="c001b2a046940d7c" providerId="LiveId" clId="{5CB25B10-5B1C-4017-B167-ED3104435743}" dt="2024-05-21T04:21:12.558" v="5246"/>
          <ac:cxnSpMkLst>
            <pc:docMk/>
            <pc:sldMk cId="2154024183" sldId="976"/>
            <ac:cxnSpMk id="928" creationId="{66068006-BAD3-D83C-54AD-6A5CD5824C06}"/>
          </ac:cxnSpMkLst>
        </pc:cxnChg>
        <pc:cxnChg chg="mod">
          <ac:chgData name="Phillip Kaufman" userId="c001b2a046940d7c" providerId="LiveId" clId="{5CB25B10-5B1C-4017-B167-ED3104435743}" dt="2024-05-21T04:21:12.558" v="5246"/>
          <ac:cxnSpMkLst>
            <pc:docMk/>
            <pc:sldMk cId="2154024183" sldId="976"/>
            <ac:cxnSpMk id="929" creationId="{F58CFC0A-D536-D15E-9ADB-88819E05D6B5}"/>
          </ac:cxnSpMkLst>
        </pc:cxnChg>
        <pc:cxnChg chg="mod">
          <ac:chgData name="Phillip Kaufman" userId="c001b2a046940d7c" providerId="LiveId" clId="{5CB25B10-5B1C-4017-B167-ED3104435743}" dt="2024-05-21T04:21:12.558" v="5246"/>
          <ac:cxnSpMkLst>
            <pc:docMk/>
            <pc:sldMk cId="2154024183" sldId="976"/>
            <ac:cxnSpMk id="930" creationId="{C08C3224-A10B-7298-FDDC-82A192EB8CE5}"/>
          </ac:cxnSpMkLst>
        </pc:cxnChg>
        <pc:cxnChg chg="mod">
          <ac:chgData name="Phillip Kaufman" userId="c001b2a046940d7c" providerId="LiveId" clId="{5CB25B10-5B1C-4017-B167-ED3104435743}" dt="2024-05-25T00:47:54.002" v="6572" actId="165"/>
          <ac:cxnSpMkLst>
            <pc:docMk/>
            <pc:sldMk cId="2154024183" sldId="976"/>
            <ac:cxnSpMk id="930" creationId="{C25FD0DC-BCF5-A541-A113-21A1943C599D}"/>
          </ac:cxnSpMkLst>
        </pc:cxnChg>
        <pc:cxnChg chg="mod">
          <ac:chgData name="Phillip Kaufman" userId="c001b2a046940d7c" providerId="LiveId" clId="{5CB25B10-5B1C-4017-B167-ED3104435743}" dt="2024-05-21T04:21:12.558" v="5246"/>
          <ac:cxnSpMkLst>
            <pc:docMk/>
            <pc:sldMk cId="2154024183" sldId="976"/>
            <ac:cxnSpMk id="931" creationId="{CC3619C5-6BE7-E053-9F42-FD774D8C7637}"/>
          </ac:cxnSpMkLst>
        </pc:cxnChg>
        <pc:cxnChg chg="mod">
          <ac:chgData name="Phillip Kaufman" userId="c001b2a046940d7c" providerId="LiveId" clId="{5CB25B10-5B1C-4017-B167-ED3104435743}" dt="2024-05-25T00:47:54.002" v="6572" actId="165"/>
          <ac:cxnSpMkLst>
            <pc:docMk/>
            <pc:sldMk cId="2154024183" sldId="976"/>
            <ac:cxnSpMk id="931" creationId="{E45FD0C0-2ECB-071D-0581-52131C989597}"/>
          </ac:cxnSpMkLst>
        </pc:cxnChg>
        <pc:cxnChg chg="mod">
          <ac:chgData name="Phillip Kaufman" userId="c001b2a046940d7c" providerId="LiveId" clId="{5CB25B10-5B1C-4017-B167-ED3104435743}" dt="2024-05-20T01:05:57.038" v="3904"/>
          <ac:cxnSpMkLst>
            <pc:docMk/>
            <pc:sldMk cId="2154024183" sldId="976"/>
            <ac:cxnSpMk id="932" creationId="{C0743339-530A-362D-DB81-898E3CAC02A4}"/>
          </ac:cxnSpMkLst>
        </pc:cxnChg>
        <pc:cxnChg chg="mod">
          <ac:chgData name="Phillip Kaufman" userId="c001b2a046940d7c" providerId="LiveId" clId="{5CB25B10-5B1C-4017-B167-ED3104435743}" dt="2024-05-21T04:21:12.558" v="5246"/>
          <ac:cxnSpMkLst>
            <pc:docMk/>
            <pc:sldMk cId="2154024183" sldId="976"/>
            <ac:cxnSpMk id="932" creationId="{F337F946-1565-7844-30B4-1796DE196B5D}"/>
          </ac:cxnSpMkLst>
        </pc:cxnChg>
        <pc:cxnChg chg="mod">
          <ac:chgData name="Phillip Kaufman" userId="c001b2a046940d7c" providerId="LiveId" clId="{5CB25B10-5B1C-4017-B167-ED3104435743}" dt="2024-05-20T01:05:57.038" v="3904"/>
          <ac:cxnSpMkLst>
            <pc:docMk/>
            <pc:sldMk cId="2154024183" sldId="976"/>
            <ac:cxnSpMk id="933" creationId="{8E45498C-FB69-55DA-AEBF-3BDF7BC53E9F}"/>
          </ac:cxnSpMkLst>
        </pc:cxnChg>
        <pc:cxnChg chg="mod">
          <ac:chgData name="Phillip Kaufman" userId="c001b2a046940d7c" providerId="LiveId" clId="{5CB25B10-5B1C-4017-B167-ED3104435743}" dt="2024-05-21T04:21:12.558" v="5246"/>
          <ac:cxnSpMkLst>
            <pc:docMk/>
            <pc:sldMk cId="2154024183" sldId="976"/>
            <ac:cxnSpMk id="933" creationId="{8FA6D1E4-A63B-9D34-E55A-6865469DAF73}"/>
          </ac:cxnSpMkLst>
        </pc:cxnChg>
        <pc:cxnChg chg="mod">
          <ac:chgData name="Phillip Kaufman" userId="c001b2a046940d7c" providerId="LiveId" clId="{5CB25B10-5B1C-4017-B167-ED3104435743}" dt="2024-05-21T04:21:12.558" v="5246"/>
          <ac:cxnSpMkLst>
            <pc:docMk/>
            <pc:sldMk cId="2154024183" sldId="976"/>
            <ac:cxnSpMk id="934" creationId="{B105DFE1-1761-D753-75D4-FDA2C521F1FC}"/>
          </ac:cxnSpMkLst>
        </pc:cxnChg>
        <pc:cxnChg chg="mod">
          <ac:chgData name="Phillip Kaufman" userId="c001b2a046940d7c" providerId="LiveId" clId="{5CB25B10-5B1C-4017-B167-ED3104435743}" dt="2024-05-21T04:21:12.558" v="5246"/>
          <ac:cxnSpMkLst>
            <pc:docMk/>
            <pc:sldMk cId="2154024183" sldId="976"/>
            <ac:cxnSpMk id="935" creationId="{8DF81413-C4CA-E79B-77B4-94F27E77ECFB}"/>
          </ac:cxnSpMkLst>
        </pc:cxnChg>
        <pc:cxnChg chg="mod">
          <ac:chgData name="Phillip Kaufman" userId="c001b2a046940d7c" providerId="LiveId" clId="{5CB25B10-5B1C-4017-B167-ED3104435743}" dt="2024-05-21T04:21:12.558" v="5246"/>
          <ac:cxnSpMkLst>
            <pc:docMk/>
            <pc:sldMk cId="2154024183" sldId="976"/>
            <ac:cxnSpMk id="936" creationId="{627256DB-0C41-64E0-360D-7F1EAB3F6F09}"/>
          </ac:cxnSpMkLst>
        </pc:cxnChg>
        <pc:cxnChg chg="mod">
          <ac:chgData name="Phillip Kaufman" userId="c001b2a046940d7c" providerId="LiveId" clId="{5CB25B10-5B1C-4017-B167-ED3104435743}" dt="2024-05-21T04:21:12.558" v="5246"/>
          <ac:cxnSpMkLst>
            <pc:docMk/>
            <pc:sldMk cId="2154024183" sldId="976"/>
            <ac:cxnSpMk id="937" creationId="{F2E7D771-B47E-A41A-4E0E-809A32517A13}"/>
          </ac:cxnSpMkLst>
        </pc:cxnChg>
        <pc:cxnChg chg="mod">
          <ac:chgData name="Phillip Kaufman" userId="c001b2a046940d7c" providerId="LiveId" clId="{5CB25B10-5B1C-4017-B167-ED3104435743}" dt="2024-05-21T04:21:12.558" v="5246"/>
          <ac:cxnSpMkLst>
            <pc:docMk/>
            <pc:sldMk cId="2154024183" sldId="976"/>
            <ac:cxnSpMk id="938" creationId="{BA79BDE5-2A47-4B81-B9F4-15D11C4451D0}"/>
          </ac:cxnSpMkLst>
        </pc:cxnChg>
        <pc:cxnChg chg="mod">
          <ac:chgData name="Phillip Kaufman" userId="c001b2a046940d7c" providerId="LiveId" clId="{5CB25B10-5B1C-4017-B167-ED3104435743}" dt="2024-05-21T04:21:12.558" v="5246"/>
          <ac:cxnSpMkLst>
            <pc:docMk/>
            <pc:sldMk cId="2154024183" sldId="976"/>
            <ac:cxnSpMk id="939" creationId="{B2E9C923-DC16-5CE0-4E10-4C331A0F9983}"/>
          </ac:cxnSpMkLst>
        </pc:cxnChg>
        <pc:cxnChg chg="mod">
          <ac:chgData name="Phillip Kaufman" userId="c001b2a046940d7c" providerId="LiveId" clId="{5CB25B10-5B1C-4017-B167-ED3104435743}" dt="2024-05-21T04:21:12.558" v="5246"/>
          <ac:cxnSpMkLst>
            <pc:docMk/>
            <pc:sldMk cId="2154024183" sldId="976"/>
            <ac:cxnSpMk id="940" creationId="{8846DFE3-9825-FBB7-EB69-7BCCAEFE7328}"/>
          </ac:cxnSpMkLst>
        </pc:cxnChg>
        <pc:cxnChg chg="mod">
          <ac:chgData name="Phillip Kaufman" userId="c001b2a046940d7c" providerId="LiveId" clId="{5CB25B10-5B1C-4017-B167-ED3104435743}" dt="2024-05-25T00:58:35.776" v="6842" actId="1037"/>
          <ac:cxnSpMkLst>
            <pc:docMk/>
            <pc:sldMk cId="2154024183" sldId="976"/>
            <ac:cxnSpMk id="940" creationId="{DB7AE2AF-70A4-347F-CD8B-AB5B6B1C5B79}"/>
          </ac:cxnSpMkLst>
        </pc:cxnChg>
        <pc:cxnChg chg="mod">
          <ac:chgData name="Phillip Kaufman" userId="c001b2a046940d7c" providerId="LiveId" clId="{5CB25B10-5B1C-4017-B167-ED3104435743}" dt="2024-05-21T04:21:12.558" v="5246"/>
          <ac:cxnSpMkLst>
            <pc:docMk/>
            <pc:sldMk cId="2154024183" sldId="976"/>
            <ac:cxnSpMk id="941" creationId="{7CF8AECC-F8BD-3574-371F-A82061E77D63}"/>
          </ac:cxnSpMkLst>
        </pc:cxnChg>
        <pc:cxnChg chg="mod">
          <ac:chgData name="Phillip Kaufman" userId="c001b2a046940d7c" providerId="LiveId" clId="{5CB25B10-5B1C-4017-B167-ED3104435743}" dt="2024-05-20T01:08:04.778" v="3959" actId="478"/>
          <ac:cxnSpMkLst>
            <pc:docMk/>
            <pc:sldMk cId="2154024183" sldId="976"/>
            <ac:cxnSpMk id="941" creationId="{C0743339-530A-362D-DB81-898E3CAC02A4}"/>
          </ac:cxnSpMkLst>
        </pc:cxnChg>
        <pc:cxnChg chg="mod">
          <ac:chgData name="Phillip Kaufman" userId="c001b2a046940d7c" providerId="LiveId" clId="{5CB25B10-5B1C-4017-B167-ED3104435743}" dt="2024-05-25T00:55:59.357" v="6725" actId="1038"/>
          <ac:cxnSpMkLst>
            <pc:docMk/>
            <pc:sldMk cId="2154024183" sldId="976"/>
            <ac:cxnSpMk id="941" creationId="{F281F79D-6A27-6B97-8E41-98012C758BFE}"/>
          </ac:cxnSpMkLst>
        </pc:cxnChg>
        <pc:cxnChg chg="mod">
          <ac:chgData name="Phillip Kaufman" userId="c001b2a046940d7c" providerId="LiveId" clId="{5CB25B10-5B1C-4017-B167-ED3104435743}" dt="2024-05-20T01:08:04.778" v="3959" actId="478"/>
          <ac:cxnSpMkLst>
            <pc:docMk/>
            <pc:sldMk cId="2154024183" sldId="976"/>
            <ac:cxnSpMk id="942" creationId="{8E45498C-FB69-55DA-AEBF-3BDF7BC53E9F}"/>
          </ac:cxnSpMkLst>
        </pc:cxnChg>
        <pc:cxnChg chg="mod">
          <ac:chgData name="Phillip Kaufman" userId="c001b2a046940d7c" providerId="LiveId" clId="{5CB25B10-5B1C-4017-B167-ED3104435743}" dt="2024-05-21T04:21:12.558" v="5246"/>
          <ac:cxnSpMkLst>
            <pc:docMk/>
            <pc:sldMk cId="2154024183" sldId="976"/>
            <ac:cxnSpMk id="945" creationId="{B75444B5-A69A-C60C-3FAA-26E5F1942038}"/>
          </ac:cxnSpMkLst>
        </pc:cxnChg>
        <pc:cxnChg chg="mod">
          <ac:chgData name="Phillip Kaufman" userId="c001b2a046940d7c" providerId="LiveId" clId="{5CB25B10-5B1C-4017-B167-ED3104435743}" dt="2024-05-21T04:21:12.558" v="5246"/>
          <ac:cxnSpMkLst>
            <pc:docMk/>
            <pc:sldMk cId="2154024183" sldId="976"/>
            <ac:cxnSpMk id="946" creationId="{7C78F48C-7589-6B32-E567-A65877FABD45}"/>
          </ac:cxnSpMkLst>
        </pc:cxnChg>
        <pc:cxnChg chg="mod">
          <ac:chgData name="Phillip Kaufman" userId="c001b2a046940d7c" providerId="LiveId" clId="{5CB25B10-5B1C-4017-B167-ED3104435743}" dt="2024-05-20T01:07:59.232" v="3955" actId="478"/>
          <ac:cxnSpMkLst>
            <pc:docMk/>
            <pc:sldMk cId="2154024183" sldId="976"/>
            <ac:cxnSpMk id="950" creationId="{7DE5AC72-8D53-8FAA-B23B-08C7AF629F9C}"/>
          </ac:cxnSpMkLst>
        </pc:cxnChg>
        <pc:cxnChg chg="mod">
          <ac:chgData name="Phillip Kaufman" userId="c001b2a046940d7c" providerId="LiveId" clId="{5CB25B10-5B1C-4017-B167-ED3104435743}" dt="2024-05-20T01:07:59.232" v="3955" actId="478"/>
          <ac:cxnSpMkLst>
            <pc:docMk/>
            <pc:sldMk cId="2154024183" sldId="976"/>
            <ac:cxnSpMk id="951" creationId="{65D3AD8B-37D4-45E0-16D1-FA00BD3B6632}"/>
          </ac:cxnSpMkLst>
        </pc:cxnChg>
        <pc:cxnChg chg="mod">
          <ac:chgData name="Phillip Kaufman" userId="c001b2a046940d7c" providerId="LiveId" clId="{5CB25B10-5B1C-4017-B167-ED3104435743}" dt="2024-05-20T01:07:57.012" v="3952" actId="478"/>
          <ac:cxnSpMkLst>
            <pc:docMk/>
            <pc:sldMk cId="2154024183" sldId="976"/>
            <ac:cxnSpMk id="959" creationId="{7A0DAAFD-EB93-B2A0-F6C0-AE68D12C402A}"/>
          </ac:cxnSpMkLst>
        </pc:cxnChg>
        <pc:cxnChg chg="mod">
          <ac:chgData name="Phillip Kaufman" userId="c001b2a046940d7c" providerId="LiveId" clId="{5CB25B10-5B1C-4017-B167-ED3104435743}" dt="2024-05-20T01:07:57.012" v="3952" actId="478"/>
          <ac:cxnSpMkLst>
            <pc:docMk/>
            <pc:sldMk cId="2154024183" sldId="976"/>
            <ac:cxnSpMk id="960" creationId="{EEBADB4D-847A-3BA5-E824-8FDB8B77D82E}"/>
          </ac:cxnSpMkLst>
        </pc:cxnChg>
        <pc:cxnChg chg="mod">
          <ac:chgData name="Phillip Kaufman" userId="c001b2a046940d7c" providerId="LiveId" clId="{5CB25B10-5B1C-4017-B167-ED3104435743}" dt="2024-05-20T01:07:56.314" v="3951" actId="478"/>
          <ac:cxnSpMkLst>
            <pc:docMk/>
            <pc:sldMk cId="2154024183" sldId="976"/>
            <ac:cxnSpMk id="968" creationId="{43DF3ACB-2293-9B17-2F3C-6DBB08BEDC8E}"/>
          </ac:cxnSpMkLst>
        </pc:cxnChg>
        <pc:cxnChg chg="mod">
          <ac:chgData name="Phillip Kaufman" userId="c001b2a046940d7c" providerId="LiveId" clId="{5CB25B10-5B1C-4017-B167-ED3104435743}" dt="2024-05-20T01:07:56.314" v="3951" actId="478"/>
          <ac:cxnSpMkLst>
            <pc:docMk/>
            <pc:sldMk cId="2154024183" sldId="976"/>
            <ac:cxnSpMk id="969" creationId="{E9E923B0-EFE2-A4DB-1E6A-9C317A7DD690}"/>
          </ac:cxnSpMkLst>
        </pc:cxnChg>
        <pc:cxnChg chg="mod">
          <ac:chgData name="Phillip Kaufman" userId="c001b2a046940d7c" providerId="LiveId" clId="{5CB25B10-5B1C-4017-B167-ED3104435743}" dt="2024-05-20T01:06:28.584" v="3914" actId="478"/>
          <ac:cxnSpMkLst>
            <pc:docMk/>
            <pc:sldMk cId="2154024183" sldId="976"/>
            <ac:cxnSpMk id="977" creationId="{CB3200CB-5E30-E847-DD00-68884B583FE1}"/>
          </ac:cxnSpMkLst>
        </pc:cxnChg>
        <pc:cxnChg chg="mod">
          <ac:chgData name="Phillip Kaufman" userId="c001b2a046940d7c" providerId="LiveId" clId="{5CB25B10-5B1C-4017-B167-ED3104435743}" dt="2024-05-20T01:06:28.584" v="3914" actId="478"/>
          <ac:cxnSpMkLst>
            <pc:docMk/>
            <pc:sldMk cId="2154024183" sldId="976"/>
            <ac:cxnSpMk id="978" creationId="{C253BE6E-E92E-F23A-6181-100F13C8F922}"/>
          </ac:cxnSpMkLst>
        </pc:cxnChg>
      </pc:sldChg>
      <pc:sldChg chg="addSp delSp modSp add mod">
        <pc:chgData name="Phillip Kaufman" userId="c001b2a046940d7c" providerId="LiveId" clId="{5CB25B10-5B1C-4017-B167-ED3104435743}" dt="2024-05-27T06:31:56.126" v="8089" actId="692"/>
        <pc:sldMkLst>
          <pc:docMk/>
          <pc:sldMk cId="2856383698" sldId="977"/>
        </pc:sldMkLst>
        <pc:spChg chg="add del mod">
          <ac:chgData name="Phillip Kaufman" userId="c001b2a046940d7c" providerId="LiveId" clId="{5CB25B10-5B1C-4017-B167-ED3104435743}" dt="2024-05-27T03:14:32.934" v="7920" actId="478"/>
          <ac:spMkLst>
            <pc:docMk/>
            <pc:sldMk cId="2856383698" sldId="977"/>
            <ac:spMk id="4" creationId="{53317E69-872F-26D8-4C2C-3B10D4CD5DC9}"/>
          </ac:spMkLst>
        </pc:spChg>
        <pc:spChg chg="add mod">
          <ac:chgData name="Phillip Kaufman" userId="c001b2a046940d7c" providerId="LiveId" clId="{5CB25B10-5B1C-4017-B167-ED3104435743}" dt="2024-05-27T06:31:49.452" v="8087"/>
          <ac:spMkLst>
            <pc:docMk/>
            <pc:sldMk cId="2856383698" sldId="977"/>
            <ac:spMk id="4" creationId="{B2CC37C0-2182-4CE5-C344-715302E91E23}"/>
          </ac:spMkLst>
        </pc:spChg>
        <pc:spChg chg="add del">
          <ac:chgData name="Phillip Kaufman" userId="c001b2a046940d7c" providerId="LiveId" clId="{5CB25B10-5B1C-4017-B167-ED3104435743}" dt="2024-05-21T01:49:15.521" v="4176" actId="478"/>
          <ac:spMkLst>
            <pc:docMk/>
            <pc:sldMk cId="2856383698" sldId="977"/>
            <ac:spMk id="5" creationId="{0C9110CE-403F-42B5-720D-E2B5696126C8}"/>
          </ac:spMkLst>
        </pc:spChg>
        <pc:spChg chg="add mod">
          <ac:chgData name="Phillip Kaufman" userId="c001b2a046940d7c" providerId="LiveId" clId="{5CB25B10-5B1C-4017-B167-ED3104435743}" dt="2024-05-27T06:31:56.126" v="8089" actId="692"/>
          <ac:spMkLst>
            <pc:docMk/>
            <pc:sldMk cId="2856383698" sldId="977"/>
            <ac:spMk id="5" creationId="{6F5B01DC-F7F0-0FA3-90AB-79B5AE5F71BC}"/>
          </ac:spMkLst>
        </pc:spChg>
        <pc:spChg chg="add mod">
          <ac:chgData name="Phillip Kaufman" userId="c001b2a046940d7c" providerId="LiveId" clId="{5CB25B10-5B1C-4017-B167-ED3104435743}" dt="2024-05-27T06:31:56.126" v="8089" actId="692"/>
          <ac:spMkLst>
            <pc:docMk/>
            <pc:sldMk cId="2856383698" sldId="977"/>
            <ac:spMk id="6" creationId="{E771EA3A-12CC-E486-D315-8577AFB75257}"/>
          </ac:spMkLst>
        </pc:spChg>
        <pc:spChg chg="add del">
          <ac:chgData name="Phillip Kaufman" userId="c001b2a046940d7c" providerId="LiveId" clId="{5CB25B10-5B1C-4017-B167-ED3104435743}" dt="2024-05-21T01:49:15.521" v="4176" actId="478"/>
          <ac:spMkLst>
            <pc:docMk/>
            <pc:sldMk cId="2856383698" sldId="977"/>
            <ac:spMk id="7" creationId="{69CD2BB4-2A8D-2D48-27FE-1DD576B0F4ED}"/>
          </ac:spMkLst>
        </pc:spChg>
        <pc:spChg chg="mod">
          <ac:chgData name="Phillip Kaufman" userId="c001b2a046940d7c" providerId="LiveId" clId="{5CB25B10-5B1C-4017-B167-ED3104435743}" dt="2024-05-22T03:00:45.326" v="5548"/>
          <ac:spMkLst>
            <pc:docMk/>
            <pc:sldMk cId="2856383698" sldId="977"/>
            <ac:spMk id="7" creationId="{CC6345D5-AC81-82CF-CC27-AFFFD71F94FE}"/>
          </ac:spMkLst>
        </pc:spChg>
        <pc:spChg chg="mod">
          <ac:chgData name="Phillip Kaufman" userId="c001b2a046940d7c" providerId="LiveId" clId="{5CB25B10-5B1C-4017-B167-ED3104435743}" dt="2024-05-22T03:00:45.326" v="5548"/>
          <ac:spMkLst>
            <pc:docMk/>
            <pc:sldMk cId="2856383698" sldId="977"/>
            <ac:spMk id="8" creationId="{52B59F0C-7815-C37A-3F19-CCF7DADFB417}"/>
          </ac:spMkLst>
        </pc:spChg>
        <pc:spChg chg="add del">
          <ac:chgData name="Phillip Kaufman" userId="c001b2a046940d7c" providerId="LiveId" clId="{5CB25B10-5B1C-4017-B167-ED3104435743}" dt="2024-05-21T01:49:15.521" v="4176" actId="478"/>
          <ac:spMkLst>
            <pc:docMk/>
            <pc:sldMk cId="2856383698" sldId="977"/>
            <ac:spMk id="8" creationId="{6B5DC5F7-8826-1C71-23F2-E68D0789DB34}"/>
          </ac:spMkLst>
        </pc:spChg>
        <pc:spChg chg="add del">
          <ac:chgData name="Phillip Kaufman" userId="c001b2a046940d7c" providerId="LiveId" clId="{5CB25B10-5B1C-4017-B167-ED3104435743}" dt="2024-05-21T01:49:15.521" v="4176" actId="478"/>
          <ac:spMkLst>
            <pc:docMk/>
            <pc:sldMk cId="2856383698" sldId="977"/>
            <ac:spMk id="9" creationId="{9ED7F79C-FA13-E6A6-A8B1-AADAE9534C9D}"/>
          </ac:spMkLst>
        </pc:spChg>
        <pc:spChg chg="add del mod">
          <ac:chgData name="Phillip Kaufman" userId="c001b2a046940d7c" providerId="LiveId" clId="{5CB25B10-5B1C-4017-B167-ED3104435743}" dt="2024-05-27T03:14:32.934" v="7920" actId="478"/>
          <ac:spMkLst>
            <pc:docMk/>
            <pc:sldMk cId="2856383698" sldId="977"/>
            <ac:spMk id="38" creationId="{2075C950-D014-A37C-1F27-75D815C42C81}"/>
          </ac:spMkLst>
        </pc:spChg>
        <pc:spChg chg="mod topLvl">
          <ac:chgData name="Phillip Kaufman" userId="c001b2a046940d7c" providerId="LiveId" clId="{5CB25B10-5B1C-4017-B167-ED3104435743}" dt="2024-05-21T01:51:09.826" v="4191" actId="165"/>
          <ac:spMkLst>
            <pc:docMk/>
            <pc:sldMk cId="2856383698" sldId="977"/>
            <ac:spMk id="40" creationId="{8D8BFE28-AB63-E4B2-6DE0-7E947AA8F505}"/>
          </ac:spMkLst>
        </pc:spChg>
        <pc:spChg chg="mod topLvl">
          <ac:chgData name="Phillip Kaufman" userId="c001b2a046940d7c" providerId="LiveId" clId="{5CB25B10-5B1C-4017-B167-ED3104435743}" dt="2024-05-21T01:51:09.826" v="4191" actId="165"/>
          <ac:spMkLst>
            <pc:docMk/>
            <pc:sldMk cId="2856383698" sldId="977"/>
            <ac:spMk id="41" creationId="{DBA848C6-B6C8-10A0-4675-4F9004A37ECA}"/>
          </ac:spMkLst>
        </pc:spChg>
        <pc:spChg chg="add del">
          <ac:chgData name="Phillip Kaufman" userId="c001b2a046940d7c" providerId="LiveId" clId="{5CB25B10-5B1C-4017-B167-ED3104435743}" dt="2024-05-21T01:49:15.521" v="4176" actId="478"/>
          <ac:spMkLst>
            <pc:docMk/>
            <pc:sldMk cId="2856383698" sldId="977"/>
            <ac:spMk id="42" creationId="{B7C30A59-DF56-C246-0FA6-DFCD3DE51467}"/>
          </ac:spMkLst>
        </pc:spChg>
        <pc:spChg chg="add del">
          <ac:chgData name="Phillip Kaufman" userId="c001b2a046940d7c" providerId="LiveId" clId="{5CB25B10-5B1C-4017-B167-ED3104435743}" dt="2024-05-21T01:49:36.310" v="4177" actId="478"/>
          <ac:spMkLst>
            <pc:docMk/>
            <pc:sldMk cId="2856383698" sldId="977"/>
            <ac:spMk id="43" creationId="{B868C507-1548-93F1-23AA-D174EDB62B29}"/>
          </ac:spMkLst>
        </pc:spChg>
        <pc:spChg chg="add del mod">
          <ac:chgData name="Phillip Kaufman" userId="c001b2a046940d7c" providerId="LiveId" clId="{5CB25B10-5B1C-4017-B167-ED3104435743}" dt="2024-05-21T01:51:45.999" v="4195" actId="478"/>
          <ac:spMkLst>
            <pc:docMk/>
            <pc:sldMk cId="2856383698" sldId="977"/>
            <ac:spMk id="44" creationId="{4996786E-9F82-ADEE-D20E-6FE0CDB79F68}"/>
          </ac:spMkLst>
        </pc:spChg>
        <pc:spChg chg="mod">
          <ac:chgData name="Phillip Kaufman" userId="c001b2a046940d7c" providerId="LiveId" clId="{5CB25B10-5B1C-4017-B167-ED3104435743}" dt="2024-05-22T03:00:45.326" v="5548"/>
          <ac:spMkLst>
            <pc:docMk/>
            <pc:sldMk cId="2856383698" sldId="977"/>
            <ac:spMk id="45" creationId="{3D9C836D-747F-1E31-75D2-7DCFE248E0E2}"/>
          </ac:spMkLst>
        </pc:spChg>
        <pc:spChg chg="mod">
          <ac:chgData name="Phillip Kaufman" userId="c001b2a046940d7c" providerId="LiveId" clId="{5CB25B10-5B1C-4017-B167-ED3104435743}" dt="2024-05-22T03:00:45.326" v="5548"/>
          <ac:spMkLst>
            <pc:docMk/>
            <pc:sldMk cId="2856383698" sldId="977"/>
            <ac:spMk id="46" creationId="{5753CBBF-C4AC-FEC0-4441-A1DE8233CD8B}"/>
          </ac:spMkLst>
        </pc:spChg>
        <pc:spChg chg="mod">
          <ac:chgData name="Phillip Kaufman" userId="c001b2a046940d7c" providerId="LiveId" clId="{5CB25B10-5B1C-4017-B167-ED3104435743}" dt="2024-05-21T01:51:55.931" v="4197" actId="165"/>
          <ac:spMkLst>
            <pc:docMk/>
            <pc:sldMk cId="2856383698" sldId="977"/>
            <ac:spMk id="49" creationId="{101E6C80-4C22-308A-6748-EB35A1D8583B}"/>
          </ac:spMkLst>
        </pc:spChg>
        <pc:spChg chg="add mod">
          <ac:chgData name="Phillip Kaufman" userId="c001b2a046940d7c" providerId="LiveId" clId="{5CB25B10-5B1C-4017-B167-ED3104435743}" dt="2024-05-27T03:14:31.196" v="7919"/>
          <ac:spMkLst>
            <pc:docMk/>
            <pc:sldMk cId="2856383698" sldId="977"/>
            <ac:spMk id="49" creationId="{1135AE76-EA29-4583-38C5-063B6D2618C4}"/>
          </ac:spMkLst>
        </pc:spChg>
        <pc:spChg chg="add mod">
          <ac:chgData name="Phillip Kaufman" userId="c001b2a046940d7c" providerId="LiveId" clId="{5CB25B10-5B1C-4017-B167-ED3104435743}" dt="2024-05-27T03:14:33.231" v="7921"/>
          <ac:spMkLst>
            <pc:docMk/>
            <pc:sldMk cId="2856383698" sldId="977"/>
            <ac:spMk id="50" creationId="{A1EC440B-314D-CBA4-9116-75AE5CB037C3}"/>
          </ac:spMkLst>
        </pc:spChg>
        <pc:spChg chg="mod">
          <ac:chgData name="Phillip Kaufman" userId="c001b2a046940d7c" providerId="LiveId" clId="{5CB25B10-5B1C-4017-B167-ED3104435743}" dt="2024-05-21T01:51:55.931" v="4197" actId="165"/>
          <ac:spMkLst>
            <pc:docMk/>
            <pc:sldMk cId="2856383698" sldId="977"/>
            <ac:spMk id="50" creationId="{DF3A3F3E-5416-B39B-E0B4-B3EA9853F8B8}"/>
          </ac:spMkLst>
        </pc:spChg>
        <pc:spChg chg="mod">
          <ac:chgData name="Phillip Kaufman" userId="c001b2a046940d7c" providerId="LiveId" clId="{5CB25B10-5B1C-4017-B167-ED3104435743}" dt="2024-05-21T01:51:55.931" v="4197" actId="165"/>
          <ac:spMkLst>
            <pc:docMk/>
            <pc:sldMk cId="2856383698" sldId="977"/>
            <ac:spMk id="51" creationId="{ACA67D09-B65D-F3A5-0CFB-983A62924A75}"/>
          </ac:spMkLst>
        </pc:spChg>
        <pc:spChg chg="add mod">
          <ac:chgData name="Phillip Kaufman" userId="c001b2a046940d7c" providerId="LiveId" clId="{5CB25B10-5B1C-4017-B167-ED3104435743}" dt="2024-05-27T03:16:55.993" v="7964" actId="14100"/>
          <ac:spMkLst>
            <pc:docMk/>
            <pc:sldMk cId="2856383698" sldId="977"/>
            <ac:spMk id="51" creationId="{BA0A3934-BE92-75E3-1F1F-A5B74B5FAA3E}"/>
          </ac:spMkLst>
        </pc:spChg>
        <pc:spChg chg="add del mod">
          <ac:chgData name="Phillip Kaufman" userId="c001b2a046940d7c" providerId="LiveId" clId="{5CB25B10-5B1C-4017-B167-ED3104435743}" dt="2024-05-27T06:31:49.164" v="8086" actId="478"/>
          <ac:spMkLst>
            <pc:docMk/>
            <pc:sldMk cId="2856383698" sldId="977"/>
            <ac:spMk id="52" creationId="{A6CE3348-8BDF-349D-37DF-09C0C409C245}"/>
          </ac:spMkLst>
        </pc:spChg>
        <pc:spChg chg="mod">
          <ac:chgData name="Phillip Kaufman" userId="c001b2a046940d7c" providerId="LiveId" clId="{5CB25B10-5B1C-4017-B167-ED3104435743}" dt="2024-05-21T01:51:55.931" v="4197" actId="165"/>
          <ac:spMkLst>
            <pc:docMk/>
            <pc:sldMk cId="2856383698" sldId="977"/>
            <ac:spMk id="52" creationId="{FCE11064-D63D-ED76-46DC-1299D96BFFC5}"/>
          </ac:spMkLst>
        </pc:spChg>
        <pc:spChg chg="add mod">
          <ac:chgData name="Phillip Kaufman" userId="c001b2a046940d7c" providerId="LiveId" clId="{5CB25B10-5B1C-4017-B167-ED3104435743}" dt="2024-05-27T03:16:25.285" v="7955" actId="1076"/>
          <ac:spMkLst>
            <pc:docMk/>
            <pc:sldMk cId="2856383698" sldId="977"/>
            <ac:spMk id="53" creationId="{9A7504EC-F181-A897-FBDA-4E3327CE8B62}"/>
          </ac:spMkLst>
        </pc:spChg>
        <pc:spChg chg="add del mod">
          <ac:chgData name="Phillip Kaufman" userId="c001b2a046940d7c" providerId="LiveId" clId="{5CB25B10-5B1C-4017-B167-ED3104435743}" dt="2024-05-27T03:17:00.573" v="7965" actId="478"/>
          <ac:spMkLst>
            <pc:docMk/>
            <pc:sldMk cId="2856383698" sldId="977"/>
            <ac:spMk id="54" creationId="{5E3AF3AD-A55C-1075-6D1F-060814AC34CE}"/>
          </ac:spMkLst>
        </pc:spChg>
        <pc:spChg chg="add del mod">
          <ac:chgData name="Phillip Kaufman" userId="c001b2a046940d7c" providerId="LiveId" clId="{5CB25B10-5B1C-4017-B167-ED3104435743}" dt="2024-05-27T03:17:00.573" v="7965" actId="478"/>
          <ac:spMkLst>
            <pc:docMk/>
            <pc:sldMk cId="2856383698" sldId="977"/>
            <ac:spMk id="55" creationId="{921D5E61-03A8-CDDA-8FAB-DC5FD1A37BE1}"/>
          </ac:spMkLst>
        </pc:spChg>
        <pc:spChg chg="mod">
          <ac:chgData name="Phillip Kaufman" userId="c001b2a046940d7c" providerId="LiveId" clId="{5CB25B10-5B1C-4017-B167-ED3104435743}" dt="2024-05-21T01:51:55.931" v="4197" actId="165"/>
          <ac:spMkLst>
            <pc:docMk/>
            <pc:sldMk cId="2856383698" sldId="977"/>
            <ac:spMk id="55" creationId="{C220E52E-F0C7-56C7-B5CA-19108B08D3E5}"/>
          </ac:spMkLst>
        </pc:spChg>
        <pc:spChg chg="add mod">
          <ac:chgData name="Phillip Kaufman" userId="c001b2a046940d7c" providerId="LiveId" clId="{5CB25B10-5B1C-4017-B167-ED3104435743}" dt="2024-05-27T03:17:41.484" v="7977" actId="1076"/>
          <ac:spMkLst>
            <pc:docMk/>
            <pc:sldMk cId="2856383698" sldId="977"/>
            <ac:spMk id="56" creationId="{C43E0518-3CB6-DA36-6724-EDBB17C3DB1A}"/>
          </ac:spMkLst>
        </pc:spChg>
        <pc:spChg chg="add mod">
          <ac:chgData name="Phillip Kaufman" userId="c001b2a046940d7c" providerId="LiveId" clId="{5CB25B10-5B1C-4017-B167-ED3104435743}" dt="2024-05-27T03:23:12.588" v="8003" actId="1076"/>
          <ac:spMkLst>
            <pc:docMk/>
            <pc:sldMk cId="2856383698" sldId="977"/>
            <ac:spMk id="57" creationId="{7468C436-BDD7-9EB8-7694-39CCF50EC30A}"/>
          </ac:spMkLst>
        </pc:spChg>
        <pc:spChg chg="mod">
          <ac:chgData name="Phillip Kaufman" userId="c001b2a046940d7c" providerId="LiveId" clId="{5CB25B10-5B1C-4017-B167-ED3104435743}" dt="2024-05-21T01:51:55.931" v="4197" actId="165"/>
          <ac:spMkLst>
            <pc:docMk/>
            <pc:sldMk cId="2856383698" sldId="977"/>
            <ac:spMk id="57" creationId="{98BE2459-2361-F43E-0242-08EFCFC6B1EF}"/>
          </ac:spMkLst>
        </pc:spChg>
        <pc:spChg chg="add mod">
          <ac:chgData name="Phillip Kaufman" userId="c001b2a046940d7c" providerId="LiveId" clId="{5CB25B10-5B1C-4017-B167-ED3104435743}" dt="2024-05-27T03:23:10.340" v="8002" actId="1076"/>
          <ac:spMkLst>
            <pc:docMk/>
            <pc:sldMk cId="2856383698" sldId="977"/>
            <ac:spMk id="58" creationId="{9D5E2226-DBDC-AF73-E78F-BC82E435A1A7}"/>
          </ac:spMkLst>
        </pc:spChg>
        <pc:spChg chg="mod">
          <ac:chgData name="Phillip Kaufman" userId="c001b2a046940d7c" providerId="LiveId" clId="{5CB25B10-5B1C-4017-B167-ED3104435743}" dt="2024-05-21T01:51:55.931" v="4197" actId="165"/>
          <ac:spMkLst>
            <pc:docMk/>
            <pc:sldMk cId="2856383698" sldId="977"/>
            <ac:spMk id="58" creationId="{A1919A83-3266-2973-BAFB-393B85F7E62F}"/>
          </ac:spMkLst>
        </pc:spChg>
        <pc:spChg chg="add del mod">
          <ac:chgData name="Phillip Kaufman" userId="c001b2a046940d7c" providerId="LiveId" clId="{5CB25B10-5B1C-4017-B167-ED3104435743}" dt="2024-05-27T06:31:49.164" v="8086" actId="478"/>
          <ac:spMkLst>
            <pc:docMk/>
            <pc:sldMk cId="2856383698" sldId="977"/>
            <ac:spMk id="59" creationId="{337A3C4D-A5E0-2E11-55A8-6DD2BD42E03C}"/>
          </ac:spMkLst>
        </pc:spChg>
        <pc:spChg chg="mod">
          <ac:chgData name="Phillip Kaufman" userId="c001b2a046940d7c" providerId="LiveId" clId="{5CB25B10-5B1C-4017-B167-ED3104435743}" dt="2024-05-21T01:51:55.931" v="4197" actId="165"/>
          <ac:spMkLst>
            <pc:docMk/>
            <pc:sldMk cId="2856383698" sldId="977"/>
            <ac:spMk id="59" creationId="{CD8CFD16-CFA6-2402-5DB2-C99F4E195676}"/>
          </ac:spMkLst>
        </pc:spChg>
        <pc:spChg chg="add del mod">
          <ac:chgData name="Phillip Kaufman" userId="c001b2a046940d7c" providerId="LiveId" clId="{5CB25B10-5B1C-4017-B167-ED3104435743}" dt="2024-05-27T03:24:46.085" v="8017" actId="478"/>
          <ac:spMkLst>
            <pc:docMk/>
            <pc:sldMk cId="2856383698" sldId="977"/>
            <ac:spMk id="60" creationId="{217C6A9D-1993-F307-5EDB-4DC0D565B0CE}"/>
          </ac:spMkLst>
        </pc:spChg>
        <pc:spChg chg="mod">
          <ac:chgData name="Phillip Kaufman" userId="c001b2a046940d7c" providerId="LiveId" clId="{5CB25B10-5B1C-4017-B167-ED3104435743}" dt="2024-05-21T01:51:55.931" v="4197" actId="165"/>
          <ac:spMkLst>
            <pc:docMk/>
            <pc:sldMk cId="2856383698" sldId="977"/>
            <ac:spMk id="60" creationId="{74D4E470-3625-AF07-CDB6-8405D7287612}"/>
          </ac:spMkLst>
        </pc:spChg>
        <pc:spChg chg="add del mod">
          <ac:chgData name="Phillip Kaufman" userId="c001b2a046940d7c" providerId="LiveId" clId="{5CB25B10-5B1C-4017-B167-ED3104435743}" dt="2024-05-27T06:31:49.164" v="8086" actId="478"/>
          <ac:spMkLst>
            <pc:docMk/>
            <pc:sldMk cId="2856383698" sldId="977"/>
            <ac:spMk id="61" creationId="{C3174A7A-E20B-F366-EA0E-C4919CFE3FAE}"/>
          </ac:spMkLst>
        </pc:spChg>
        <pc:spChg chg="mod">
          <ac:chgData name="Phillip Kaufman" userId="c001b2a046940d7c" providerId="LiveId" clId="{5CB25B10-5B1C-4017-B167-ED3104435743}" dt="2024-05-21T01:51:55.931" v="4197" actId="165"/>
          <ac:spMkLst>
            <pc:docMk/>
            <pc:sldMk cId="2856383698" sldId="977"/>
            <ac:spMk id="63" creationId="{EA24E223-28B7-AC31-1B08-9733EDA14871}"/>
          </ac:spMkLst>
        </pc:spChg>
        <pc:spChg chg="mod">
          <ac:chgData name="Phillip Kaufman" userId="c001b2a046940d7c" providerId="LiveId" clId="{5CB25B10-5B1C-4017-B167-ED3104435743}" dt="2024-05-21T01:51:55.931" v="4197" actId="165"/>
          <ac:spMkLst>
            <pc:docMk/>
            <pc:sldMk cId="2856383698" sldId="977"/>
            <ac:spMk id="99" creationId="{1D5743FF-3638-54B5-E3F9-B049121E3C0C}"/>
          </ac:spMkLst>
        </pc:spChg>
        <pc:spChg chg="mod">
          <ac:chgData name="Phillip Kaufman" userId="c001b2a046940d7c" providerId="LiveId" clId="{5CB25B10-5B1C-4017-B167-ED3104435743}" dt="2024-05-21T01:51:55.931" v="4197" actId="165"/>
          <ac:spMkLst>
            <pc:docMk/>
            <pc:sldMk cId="2856383698" sldId="977"/>
            <ac:spMk id="100" creationId="{3E8D203F-7615-15BA-9CE1-B0DFA276E1AD}"/>
          </ac:spMkLst>
        </pc:spChg>
        <pc:spChg chg="mod">
          <ac:chgData name="Phillip Kaufman" userId="c001b2a046940d7c" providerId="LiveId" clId="{5CB25B10-5B1C-4017-B167-ED3104435743}" dt="2024-05-21T01:51:55.931" v="4197" actId="165"/>
          <ac:spMkLst>
            <pc:docMk/>
            <pc:sldMk cId="2856383698" sldId="977"/>
            <ac:spMk id="109" creationId="{0F0E54D5-B79A-BB6F-E3A9-4358B90086E7}"/>
          </ac:spMkLst>
        </pc:spChg>
        <pc:spChg chg="mod">
          <ac:chgData name="Phillip Kaufman" userId="c001b2a046940d7c" providerId="LiveId" clId="{5CB25B10-5B1C-4017-B167-ED3104435743}" dt="2024-05-21T01:51:55.931" v="4197" actId="165"/>
          <ac:spMkLst>
            <pc:docMk/>
            <pc:sldMk cId="2856383698" sldId="977"/>
            <ac:spMk id="110" creationId="{9E189CA5-E59F-3776-7775-BB04BA7D968F}"/>
          </ac:spMkLst>
        </pc:spChg>
        <pc:spChg chg="mod">
          <ac:chgData name="Phillip Kaufman" userId="c001b2a046940d7c" providerId="LiveId" clId="{5CB25B10-5B1C-4017-B167-ED3104435743}" dt="2024-05-21T01:51:55.931" v="4197" actId="165"/>
          <ac:spMkLst>
            <pc:docMk/>
            <pc:sldMk cId="2856383698" sldId="977"/>
            <ac:spMk id="111" creationId="{773470D0-8DF9-C997-3D38-C612E161217B}"/>
          </ac:spMkLst>
        </pc:spChg>
        <pc:spChg chg="mod">
          <ac:chgData name="Phillip Kaufman" userId="c001b2a046940d7c" providerId="LiveId" clId="{5CB25B10-5B1C-4017-B167-ED3104435743}" dt="2024-05-21T01:51:55.931" v="4197" actId="165"/>
          <ac:spMkLst>
            <pc:docMk/>
            <pc:sldMk cId="2856383698" sldId="977"/>
            <ac:spMk id="112" creationId="{34424069-6DC3-0057-CDB0-14124F8DAC38}"/>
          </ac:spMkLst>
        </pc:spChg>
        <pc:spChg chg="mod">
          <ac:chgData name="Phillip Kaufman" userId="c001b2a046940d7c" providerId="LiveId" clId="{5CB25B10-5B1C-4017-B167-ED3104435743}" dt="2024-05-21T01:51:55.931" v="4197" actId="165"/>
          <ac:spMkLst>
            <pc:docMk/>
            <pc:sldMk cId="2856383698" sldId="977"/>
            <ac:spMk id="115" creationId="{B2B1D877-D1C6-E207-AF35-E25B956D1615}"/>
          </ac:spMkLst>
        </pc:spChg>
        <pc:spChg chg="mod">
          <ac:chgData name="Phillip Kaufman" userId="c001b2a046940d7c" providerId="LiveId" clId="{5CB25B10-5B1C-4017-B167-ED3104435743}" dt="2024-05-21T01:51:55.931" v="4197" actId="165"/>
          <ac:spMkLst>
            <pc:docMk/>
            <pc:sldMk cId="2856383698" sldId="977"/>
            <ac:spMk id="117" creationId="{29E76103-FF8F-554C-1B3A-2B91968BF619}"/>
          </ac:spMkLst>
        </pc:spChg>
        <pc:spChg chg="mod">
          <ac:chgData name="Phillip Kaufman" userId="c001b2a046940d7c" providerId="LiveId" clId="{5CB25B10-5B1C-4017-B167-ED3104435743}" dt="2024-05-21T01:51:55.931" v="4197" actId="165"/>
          <ac:spMkLst>
            <pc:docMk/>
            <pc:sldMk cId="2856383698" sldId="977"/>
            <ac:spMk id="118" creationId="{39FB9015-A6AA-5F75-5CAE-D9EA11E36774}"/>
          </ac:spMkLst>
        </pc:spChg>
        <pc:spChg chg="mod">
          <ac:chgData name="Phillip Kaufman" userId="c001b2a046940d7c" providerId="LiveId" clId="{5CB25B10-5B1C-4017-B167-ED3104435743}" dt="2024-05-21T01:51:55.931" v="4197" actId="165"/>
          <ac:spMkLst>
            <pc:docMk/>
            <pc:sldMk cId="2856383698" sldId="977"/>
            <ac:spMk id="119" creationId="{DBE35D67-056E-438B-03AD-A22D54284D55}"/>
          </ac:spMkLst>
        </pc:spChg>
        <pc:spChg chg="mod">
          <ac:chgData name="Phillip Kaufman" userId="c001b2a046940d7c" providerId="LiveId" clId="{5CB25B10-5B1C-4017-B167-ED3104435743}" dt="2024-05-21T01:51:55.931" v="4197" actId="165"/>
          <ac:spMkLst>
            <pc:docMk/>
            <pc:sldMk cId="2856383698" sldId="977"/>
            <ac:spMk id="120" creationId="{10F2CAAC-33FD-F568-B4EF-49035CC216A9}"/>
          </ac:spMkLst>
        </pc:spChg>
        <pc:spChg chg="mod">
          <ac:chgData name="Phillip Kaufman" userId="c001b2a046940d7c" providerId="LiveId" clId="{5CB25B10-5B1C-4017-B167-ED3104435743}" dt="2024-05-21T01:51:55.931" v="4197" actId="165"/>
          <ac:spMkLst>
            <pc:docMk/>
            <pc:sldMk cId="2856383698" sldId="977"/>
            <ac:spMk id="123" creationId="{9803C7C8-5762-F79A-7249-655B3AB70B9E}"/>
          </ac:spMkLst>
        </pc:spChg>
        <pc:spChg chg="mod topLvl">
          <ac:chgData name="Phillip Kaufman" userId="c001b2a046940d7c" providerId="LiveId" clId="{5CB25B10-5B1C-4017-B167-ED3104435743}" dt="2024-05-21T02:10:19.693" v="4840" actId="165"/>
          <ac:spMkLst>
            <pc:docMk/>
            <pc:sldMk cId="2856383698" sldId="977"/>
            <ac:spMk id="159" creationId="{3B3B0844-4E7A-54FE-40A8-E214E5B44CC7}"/>
          </ac:spMkLst>
        </pc:spChg>
        <pc:spChg chg="mod topLvl">
          <ac:chgData name="Phillip Kaufman" userId="c001b2a046940d7c" providerId="LiveId" clId="{5CB25B10-5B1C-4017-B167-ED3104435743}" dt="2024-05-21T02:10:19.693" v="4840" actId="165"/>
          <ac:spMkLst>
            <pc:docMk/>
            <pc:sldMk cId="2856383698" sldId="977"/>
            <ac:spMk id="160" creationId="{ED2F69B6-C204-5890-B3C1-D74A8E86573B}"/>
          </ac:spMkLst>
        </pc:spChg>
        <pc:spChg chg="mod">
          <ac:chgData name="Phillip Kaufman" userId="c001b2a046940d7c" providerId="LiveId" clId="{5CB25B10-5B1C-4017-B167-ED3104435743}" dt="2024-05-21T01:51:55.931" v="4197" actId="165"/>
          <ac:spMkLst>
            <pc:docMk/>
            <pc:sldMk cId="2856383698" sldId="977"/>
            <ac:spMk id="169" creationId="{B2701121-9533-5F90-8439-E64F7EAA61DE}"/>
          </ac:spMkLst>
        </pc:spChg>
        <pc:spChg chg="mod">
          <ac:chgData name="Phillip Kaufman" userId="c001b2a046940d7c" providerId="LiveId" clId="{5CB25B10-5B1C-4017-B167-ED3104435743}" dt="2024-05-21T01:51:55.931" v="4197" actId="165"/>
          <ac:spMkLst>
            <pc:docMk/>
            <pc:sldMk cId="2856383698" sldId="977"/>
            <ac:spMk id="170" creationId="{DF3B510E-85A6-080F-2DD1-15BBC9524C8F}"/>
          </ac:spMkLst>
        </pc:spChg>
        <pc:spChg chg="mod">
          <ac:chgData name="Phillip Kaufman" userId="c001b2a046940d7c" providerId="LiveId" clId="{5CB25B10-5B1C-4017-B167-ED3104435743}" dt="2024-05-21T01:51:55.931" v="4197" actId="165"/>
          <ac:spMkLst>
            <pc:docMk/>
            <pc:sldMk cId="2856383698" sldId="977"/>
            <ac:spMk id="171" creationId="{3989ED03-47B5-F885-8F1C-A6BD2FE1AA0B}"/>
          </ac:spMkLst>
        </pc:spChg>
        <pc:spChg chg="mod">
          <ac:chgData name="Phillip Kaufman" userId="c001b2a046940d7c" providerId="LiveId" clId="{5CB25B10-5B1C-4017-B167-ED3104435743}" dt="2024-05-21T01:51:55.931" v="4197" actId="165"/>
          <ac:spMkLst>
            <pc:docMk/>
            <pc:sldMk cId="2856383698" sldId="977"/>
            <ac:spMk id="172" creationId="{1A7A0E54-DBA9-9F86-F872-2F50558156B9}"/>
          </ac:spMkLst>
        </pc:spChg>
        <pc:spChg chg="mod">
          <ac:chgData name="Phillip Kaufman" userId="c001b2a046940d7c" providerId="LiveId" clId="{5CB25B10-5B1C-4017-B167-ED3104435743}" dt="2024-05-21T01:51:55.931" v="4197" actId="165"/>
          <ac:spMkLst>
            <pc:docMk/>
            <pc:sldMk cId="2856383698" sldId="977"/>
            <ac:spMk id="175" creationId="{57F6D9D3-6326-230A-1CB5-B5368AEBFF24}"/>
          </ac:spMkLst>
        </pc:spChg>
        <pc:spChg chg="mod">
          <ac:chgData name="Phillip Kaufman" userId="c001b2a046940d7c" providerId="LiveId" clId="{5CB25B10-5B1C-4017-B167-ED3104435743}" dt="2024-05-21T01:51:55.931" v="4197" actId="165"/>
          <ac:spMkLst>
            <pc:docMk/>
            <pc:sldMk cId="2856383698" sldId="977"/>
            <ac:spMk id="177" creationId="{AB27962E-CE63-DE5D-654A-0CA78A2112F4}"/>
          </ac:spMkLst>
        </pc:spChg>
        <pc:spChg chg="mod">
          <ac:chgData name="Phillip Kaufman" userId="c001b2a046940d7c" providerId="LiveId" clId="{5CB25B10-5B1C-4017-B167-ED3104435743}" dt="2024-05-21T01:51:55.931" v="4197" actId="165"/>
          <ac:spMkLst>
            <pc:docMk/>
            <pc:sldMk cId="2856383698" sldId="977"/>
            <ac:spMk id="178" creationId="{E269F02C-88E1-9E4C-7109-36F61A97387A}"/>
          </ac:spMkLst>
        </pc:spChg>
        <pc:spChg chg="mod">
          <ac:chgData name="Phillip Kaufman" userId="c001b2a046940d7c" providerId="LiveId" clId="{5CB25B10-5B1C-4017-B167-ED3104435743}" dt="2024-05-21T01:51:55.931" v="4197" actId="165"/>
          <ac:spMkLst>
            <pc:docMk/>
            <pc:sldMk cId="2856383698" sldId="977"/>
            <ac:spMk id="179" creationId="{46A1A65D-F61F-041E-B8AB-262870BA24F7}"/>
          </ac:spMkLst>
        </pc:spChg>
        <pc:spChg chg="mod">
          <ac:chgData name="Phillip Kaufman" userId="c001b2a046940d7c" providerId="LiveId" clId="{5CB25B10-5B1C-4017-B167-ED3104435743}" dt="2024-05-21T01:51:55.931" v="4197" actId="165"/>
          <ac:spMkLst>
            <pc:docMk/>
            <pc:sldMk cId="2856383698" sldId="977"/>
            <ac:spMk id="180" creationId="{09EAACC8-0EC6-2B20-5B1C-8B5749CB31C0}"/>
          </ac:spMkLst>
        </pc:spChg>
        <pc:spChg chg="mod">
          <ac:chgData name="Phillip Kaufman" userId="c001b2a046940d7c" providerId="LiveId" clId="{5CB25B10-5B1C-4017-B167-ED3104435743}" dt="2024-05-21T01:51:55.931" v="4197" actId="165"/>
          <ac:spMkLst>
            <pc:docMk/>
            <pc:sldMk cId="2856383698" sldId="977"/>
            <ac:spMk id="183" creationId="{3992B258-4178-2174-E29D-34A5CF38AAB3}"/>
          </ac:spMkLst>
        </pc:spChg>
        <pc:spChg chg="mod">
          <ac:chgData name="Phillip Kaufman" userId="c001b2a046940d7c" providerId="LiveId" clId="{5CB25B10-5B1C-4017-B167-ED3104435743}" dt="2024-05-21T01:51:55.931" v="4197" actId="165"/>
          <ac:spMkLst>
            <pc:docMk/>
            <pc:sldMk cId="2856383698" sldId="977"/>
            <ac:spMk id="219" creationId="{0955BBAE-1ADA-DEBC-7E8B-D4D994686225}"/>
          </ac:spMkLst>
        </pc:spChg>
        <pc:spChg chg="mod">
          <ac:chgData name="Phillip Kaufman" userId="c001b2a046940d7c" providerId="LiveId" clId="{5CB25B10-5B1C-4017-B167-ED3104435743}" dt="2024-05-21T01:51:55.931" v="4197" actId="165"/>
          <ac:spMkLst>
            <pc:docMk/>
            <pc:sldMk cId="2856383698" sldId="977"/>
            <ac:spMk id="220" creationId="{847F8C3B-4166-BF4B-308E-99B7DE895DCC}"/>
          </ac:spMkLst>
        </pc:spChg>
        <pc:spChg chg="mod">
          <ac:chgData name="Phillip Kaufman" userId="c001b2a046940d7c" providerId="LiveId" clId="{5CB25B10-5B1C-4017-B167-ED3104435743}" dt="2024-05-21T01:51:55.931" v="4197" actId="165"/>
          <ac:spMkLst>
            <pc:docMk/>
            <pc:sldMk cId="2856383698" sldId="977"/>
            <ac:spMk id="228" creationId="{DDC636E9-6DFA-7E8A-2EDC-C6DEC5F89A7D}"/>
          </ac:spMkLst>
        </pc:spChg>
        <pc:spChg chg="mod">
          <ac:chgData name="Phillip Kaufman" userId="c001b2a046940d7c" providerId="LiveId" clId="{5CB25B10-5B1C-4017-B167-ED3104435743}" dt="2024-05-21T01:51:55.931" v="4197" actId="165"/>
          <ac:spMkLst>
            <pc:docMk/>
            <pc:sldMk cId="2856383698" sldId="977"/>
            <ac:spMk id="229" creationId="{BF78F7EF-7B4B-067E-46BB-4804E7603F43}"/>
          </ac:spMkLst>
        </pc:spChg>
        <pc:spChg chg="mod">
          <ac:chgData name="Phillip Kaufman" userId="c001b2a046940d7c" providerId="LiveId" clId="{5CB25B10-5B1C-4017-B167-ED3104435743}" dt="2024-05-21T01:51:55.931" v="4197" actId="165"/>
          <ac:spMkLst>
            <pc:docMk/>
            <pc:sldMk cId="2856383698" sldId="977"/>
            <ac:spMk id="231" creationId="{EC6E6877-08D7-5BED-6205-D543BF7706C9}"/>
          </ac:spMkLst>
        </pc:spChg>
        <pc:spChg chg="mod">
          <ac:chgData name="Phillip Kaufman" userId="c001b2a046940d7c" providerId="LiveId" clId="{5CB25B10-5B1C-4017-B167-ED3104435743}" dt="2024-05-21T01:51:55.931" v="4197" actId="165"/>
          <ac:spMkLst>
            <pc:docMk/>
            <pc:sldMk cId="2856383698" sldId="977"/>
            <ac:spMk id="232" creationId="{82154ACB-3A8F-3807-C452-3840CB205AF1}"/>
          </ac:spMkLst>
        </pc:spChg>
        <pc:spChg chg="mod">
          <ac:chgData name="Phillip Kaufman" userId="c001b2a046940d7c" providerId="LiveId" clId="{5CB25B10-5B1C-4017-B167-ED3104435743}" dt="2024-05-21T01:51:55.931" v="4197" actId="165"/>
          <ac:spMkLst>
            <pc:docMk/>
            <pc:sldMk cId="2856383698" sldId="977"/>
            <ac:spMk id="235" creationId="{9957406B-A26B-0BCC-BFB3-8006248D8A59}"/>
          </ac:spMkLst>
        </pc:spChg>
        <pc:spChg chg="mod">
          <ac:chgData name="Phillip Kaufman" userId="c001b2a046940d7c" providerId="LiveId" clId="{5CB25B10-5B1C-4017-B167-ED3104435743}" dt="2024-05-21T01:51:55.931" v="4197" actId="165"/>
          <ac:spMkLst>
            <pc:docMk/>
            <pc:sldMk cId="2856383698" sldId="977"/>
            <ac:spMk id="237" creationId="{3ACDE858-55D2-F68D-6A97-71CA87E1EB8D}"/>
          </ac:spMkLst>
        </pc:spChg>
        <pc:spChg chg="mod">
          <ac:chgData name="Phillip Kaufman" userId="c001b2a046940d7c" providerId="LiveId" clId="{5CB25B10-5B1C-4017-B167-ED3104435743}" dt="2024-05-21T01:51:55.931" v="4197" actId="165"/>
          <ac:spMkLst>
            <pc:docMk/>
            <pc:sldMk cId="2856383698" sldId="977"/>
            <ac:spMk id="238" creationId="{D35D891D-8753-898D-1520-2CF9E01E23A3}"/>
          </ac:spMkLst>
        </pc:spChg>
        <pc:spChg chg="mod">
          <ac:chgData name="Phillip Kaufman" userId="c001b2a046940d7c" providerId="LiveId" clId="{5CB25B10-5B1C-4017-B167-ED3104435743}" dt="2024-05-21T01:51:55.931" v="4197" actId="165"/>
          <ac:spMkLst>
            <pc:docMk/>
            <pc:sldMk cId="2856383698" sldId="977"/>
            <ac:spMk id="239" creationId="{5BF5B2FD-C349-B7DE-6568-50BF725F8718}"/>
          </ac:spMkLst>
        </pc:spChg>
        <pc:spChg chg="mod">
          <ac:chgData name="Phillip Kaufman" userId="c001b2a046940d7c" providerId="LiveId" clId="{5CB25B10-5B1C-4017-B167-ED3104435743}" dt="2024-05-21T01:51:55.931" v="4197" actId="165"/>
          <ac:spMkLst>
            <pc:docMk/>
            <pc:sldMk cId="2856383698" sldId="977"/>
            <ac:spMk id="240" creationId="{C7D00EE5-08F9-ECE5-1BD3-97648C1DB7BD}"/>
          </ac:spMkLst>
        </pc:spChg>
        <pc:spChg chg="mod">
          <ac:chgData name="Phillip Kaufman" userId="c001b2a046940d7c" providerId="LiveId" clId="{5CB25B10-5B1C-4017-B167-ED3104435743}" dt="2024-05-21T01:51:55.931" v="4197" actId="165"/>
          <ac:spMkLst>
            <pc:docMk/>
            <pc:sldMk cId="2856383698" sldId="977"/>
            <ac:spMk id="243" creationId="{13073840-8B53-8D67-7AF5-62BA54D8CDEC}"/>
          </ac:spMkLst>
        </pc:spChg>
        <pc:spChg chg="mod">
          <ac:chgData name="Phillip Kaufman" userId="c001b2a046940d7c" providerId="LiveId" clId="{5CB25B10-5B1C-4017-B167-ED3104435743}" dt="2024-05-21T01:51:55.931" v="4197" actId="165"/>
          <ac:spMkLst>
            <pc:docMk/>
            <pc:sldMk cId="2856383698" sldId="977"/>
            <ac:spMk id="279" creationId="{05F94C26-28FA-7B16-31F7-5C6A0A681B74}"/>
          </ac:spMkLst>
        </pc:spChg>
        <pc:spChg chg="mod">
          <ac:chgData name="Phillip Kaufman" userId="c001b2a046940d7c" providerId="LiveId" clId="{5CB25B10-5B1C-4017-B167-ED3104435743}" dt="2024-05-21T01:51:55.931" v="4197" actId="165"/>
          <ac:spMkLst>
            <pc:docMk/>
            <pc:sldMk cId="2856383698" sldId="977"/>
            <ac:spMk id="280" creationId="{B413FA04-1A01-6E01-75B7-55FF8A3FA49A}"/>
          </ac:spMkLst>
        </pc:spChg>
        <pc:spChg chg="mod">
          <ac:chgData name="Phillip Kaufman" userId="c001b2a046940d7c" providerId="LiveId" clId="{5CB25B10-5B1C-4017-B167-ED3104435743}" dt="2024-05-21T01:51:55.931" v="4197" actId="165"/>
          <ac:spMkLst>
            <pc:docMk/>
            <pc:sldMk cId="2856383698" sldId="977"/>
            <ac:spMk id="289" creationId="{A026FAD4-58E3-8CB6-E3B6-994A06AE6534}"/>
          </ac:spMkLst>
        </pc:spChg>
        <pc:spChg chg="mod">
          <ac:chgData name="Phillip Kaufman" userId="c001b2a046940d7c" providerId="LiveId" clId="{5CB25B10-5B1C-4017-B167-ED3104435743}" dt="2024-05-21T01:51:55.931" v="4197" actId="165"/>
          <ac:spMkLst>
            <pc:docMk/>
            <pc:sldMk cId="2856383698" sldId="977"/>
            <ac:spMk id="290" creationId="{05E24BBD-1B09-5B42-8ACB-53E62F3CC887}"/>
          </ac:spMkLst>
        </pc:spChg>
        <pc:spChg chg="mod">
          <ac:chgData name="Phillip Kaufman" userId="c001b2a046940d7c" providerId="LiveId" clId="{5CB25B10-5B1C-4017-B167-ED3104435743}" dt="2024-05-21T01:51:55.931" v="4197" actId="165"/>
          <ac:spMkLst>
            <pc:docMk/>
            <pc:sldMk cId="2856383698" sldId="977"/>
            <ac:spMk id="291" creationId="{C713173C-138D-F44F-A07D-7E7EB9A23DE9}"/>
          </ac:spMkLst>
        </pc:spChg>
        <pc:spChg chg="mod">
          <ac:chgData name="Phillip Kaufman" userId="c001b2a046940d7c" providerId="LiveId" clId="{5CB25B10-5B1C-4017-B167-ED3104435743}" dt="2024-05-21T01:51:55.931" v="4197" actId="165"/>
          <ac:spMkLst>
            <pc:docMk/>
            <pc:sldMk cId="2856383698" sldId="977"/>
            <ac:spMk id="292" creationId="{06F78294-EEE8-8304-1497-1BCA0EE0AF2A}"/>
          </ac:spMkLst>
        </pc:spChg>
        <pc:spChg chg="mod">
          <ac:chgData name="Phillip Kaufman" userId="c001b2a046940d7c" providerId="LiveId" clId="{5CB25B10-5B1C-4017-B167-ED3104435743}" dt="2024-05-21T01:51:55.931" v="4197" actId="165"/>
          <ac:spMkLst>
            <pc:docMk/>
            <pc:sldMk cId="2856383698" sldId="977"/>
            <ac:spMk id="295" creationId="{35FA6B45-9156-6604-B006-B2ECDC388E3F}"/>
          </ac:spMkLst>
        </pc:spChg>
        <pc:spChg chg="mod">
          <ac:chgData name="Phillip Kaufman" userId="c001b2a046940d7c" providerId="LiveId" clId="{5CB25B10-5B1C-4017-B167-ED3104435743}" dt="2024-05-21T01:51:55.931" v="4197" actId="165"/>
          <ac:spMkLst>
            <pc:docMk/>
            <pc:sldMk cId="2856383698" sldId="977"/>
            <ac:spMk id="297" creationId="{1F2EE732-D307-AD36-9AD1-D47356C001BC}"/>
          </ac:spMkLst>
        </pc:spChg>
        <pc:spChg chg="mod">
          <ac:chgData name="Phillip Kaufman" userId="c001b2a046940d7c" providerId="LiveId" clId="{5CB25B10-5B1C-4017-B167-ED3104435743}" dt="2024-05-21T01:51:55.931" v="4197" actId="165"/>
          <ac:spMkLst>
            <pc:docMk/>
            <pc:sldMk cId="2856383698" sldId="977"/>
            <ac:spMk id="298" creationId="{4C83E207-036A-107D-187F-DCDF565DA9BF}"/>
          </ac:spMkLst>
        </pc:spChg>
        <pc:spChg chg="mod">
          <ac:chgData name="Phillip Kaufman" userId="c001b2a046940d7c" providerId="LiveId" clId="{5CB25B10-5B1C-4017-B167-ED3104435743}" dt="2024-05-21T01:51:55.931" v="4197" actId="165"/>
          <ac:spMkLst>
            <pc:docMk/>
            <pc:sldMk cId="2856383698" sldId="977"/>
            <ac:spMk id="299" creationId="{DEB9A5EF-B5B7-044D-CDC4-059C39150966}"/>
          </ac:spMkLst>
        </pc:spChg>
        <pc:spChg chg="mod">
          <ac:chgData name="Phillip Kaufman" userId="c001b2a046940d7c" providerId="LiveId" clId="{5CB25B10-5B1C-4017-B167-ED3104435743}" dt="2024-05-21T01:51:55.931" v="4197" actId="165"/>
          <ac:spMkLst>
            <pc:docMk/>
            <pc:sldMk cId="2856383698" sldId="977"/>
            <ac:spMk id="300" creationId="{5521D69D-4B09-0DF8-C87D-7B13B8D808CA}"/>
          </ac:spMkLst>
        </pc:spChg>
        <pc:spChg chg="mod">
          <ac:chgData name="Phillip Kaufman" userId="c001b2a046940d7c" providerId="LiveId" clId="{5CB25B10-5B1C-4017-B167-ED3104435743}" dt="2024-05-21T01:51:55.931" v="4197" actId="165"/>
          <ac:spMkLst>
            <pc:docMk/>
            <pc:sldMk cId="2856383698" sldId="977"/>
            <ac:spMk id="303" creationId="{6F338D58-1988-2237-E565-8C1592B060FC}"/>
          </ac:spMkLst>
        </pc:spChg>
        <pc:spChg chg="mod">
          <ac:chgData name="Phillip Kaufman" userId="c001b2a046940d7c" providerId="LiveId" clId="{5CB25B10-5B1C-4017-B167-ED3104435743}" dt="2024-05-21T01:51:55.931" v="4197" actId="165"/>
          <ac:spMkLst>
            <pc:docMk/>
            <pc:sldMk cId="2856383698" sldId="977"/>
            <ac:spMk id="339" creationId="{D8F9AD2A-3065-9B95-B38D-F1BBA5003B43}"/>
          </ac:spMkLst>
        </pc:spChg>
        <pc:spChg chg="mod">
          <ac:chgData name="Phillip Kaufman" userId="c001b2a046940d7c" providerId="LiveId" clId="{5CB25B10-5B1C-4017-B167-ED3104435743}" dt="2024-05-21T01:51:55.931" v="4197" actId="165"/>
          <ac:spMkLst>
            <pc:docMk/>
            <pc:sldMk cId="2856383698" sldId="977"/>
            <ac:spMk id="340" creationId="{9BA45250-DEEA-1CDA-2344-45631F45C98B}"/>
          </ac:spMkLst>
        </pc:spChg>
        <pc:spChg chg="add mod ord topLvl">
          <ac:chgData name="Phillip Kaufman" userId="c001b2a046940d7c" providerId="LiveId" clId="{5CB25B10-5B1C-4017-B167-ED3104435743}" dt="2024-05-21T02:28:25.901" v="5139" actId="164"/>
          <ac:spMkLst>
            <pc:docMk/>
            <pc:sldMk cId="2856383698" sldId="977"/>
            <ac:spMk id="344" creationId="{C8AF2EF2-C34A-2609-5777-00A60091D009}"/>
          </ac:spMkLst>
        </pc:spChg>
        <pc:spChg chg="add mod">
          <ac:chgData name="Phillip Kaufman" userId="c001b2a046940d7c" providerId="LiveId" clId="{5CB25B10-5B1C-4017-B167-ED3104435743}" dt="2024-05-21T01:56:52.423" v="4277"/>
          <ac:spMkLst>
            <pc:docMk/>
            <pc:sldMk cId="2856383698" sldId="977"/>
            <ac:spMk id="346" creationId="{F7BBAD75-D7D4-89AE-3B7A-01E69CF0CFA0}"/>
          </ac:spMkLst>
        </pc:spChg>
        <pc:spChg chg="add mod topLvl">
          <ac:chgData name="Phillip Kaufman" userId="c001b2a046940d7c" providerId="LiveId" clId="{5CB25B10-5B1C-4017-B167-ED3104435743}" dt="2024-05-21T02:28:25.901" v="5139" actId="164"/>
          <ac:spMkLst>
            <pc:docMk/>
            <pc:sldMk cId="2856383698" sldId="977"/>
            <ac:spMk id="347" creationId="{C2749A7C-F8A7-DAE7-5D88-0B2A8B9412B2}"/>
          </ac:spMkLst>
        </pc:spChg>
        <pc:spChg chg="mod">
          <ac:chgData name="Phillip Kaufman" userId="c001b2a046940d7c" providerId="LiveId" clId="{5CB25B10-5B1C-4017-B167-ED3104435743}" dt="2024-05-21T02:02:10.800" v="4383" actId="571"/>
          <ac:spMkLst>
            <pc:docMk/>
            <pc:sldMk cId="2856383698" sldId="977"/>
            <ac:spMk id="356" creationId="{64C58A88-9C36-FDCF-5DD5-D083B6380C3C}"/>
          </ac:spMkLst>
        </pc:spChg>
        <pc:spChg chg="mod">
          <ac:chgData name="Phillip Kaufman" userId="c001b2a046940d7c" providerId="LiveId" clId="{5CB25B10-5B1C-4017-B167-ED3104435743}" dt="2024-05-21T02:02:10.800" v="4383" actId="571"/>
          <ac:spMkLst>
            <pc:docMk/>
            <pc:sldMk cId="2856383698" sldId="977"/>
            <ac:spMk id="357" creationId="{A5BA89A9-9FD2-A865-0830-A3597CD94314}"/>
          </ac:spMkLst>
        </pc:spChg>
        <pc:spChg chg="mod">
          <ac:chgData name="Phillip Kaufman" userId="c001b2a046940d7c" providerId="LiveId" clId="{5CB25B10-5B1C-4017-B167-ED3104435743}" dt="2024-05-21T02:02:10.800" v="4383" actId="571"/>
          <ac:spMkLst>
            <pc:docMk/>
            <pc:sldMk cId="2856383698" sldId="977"/>
            <ac:spMk id="393" creationId="{266EC91C-7C32-F631-93BF-E28A969B760D}"/>
          </ac:spMkLst>
        </pc:spChg>
        <pc:spChg chg="mod">
          <ac:chgData name="Phillip Kaufman" userId="c001b2a046940d7c" providerId="LiveId" clId="{5CB25B10-5B1C-4017-B167-ED3104435743}" dt="2024-05-21T02:02:10.800" v="4383" actId="571"/>
          <ac:spMkLst>
            <pc:docMk/>
            <pc:sldMk cId="2856383698" sldId="977"/>
            <ac:spMk id="394" creationId="{F4CF3D81-C49C-4106-9466-9440998F73BD}"/>
          </ac:spMkLst>
        </pc:spChg>
        <pc:spChg chg="add del mod topLvl">
          <ac:chgData name="Phillip Kaufman" userId="c001b2a046940d7c" providerId="LiveId" clId="{5CB25B10-5B1C-4017-B167-ED3104435743}" dt="2024-05-21T02:18:10.539" v="5038" actId="478"/>
          <ac:spMkLst>
            <pc:docMk/>
            <pc:sldMk cId="2856383698" sldId="977"/>
            <ac:spMk id="399" creationId="{D3C29F52-317A-51EB-D779-F07D1D72B04D}"/>
          </ac:spMkLst>
        </pc:spChg>
        <pc:spChg chg="add del mod topLvl">
          <ac:chgData name="Phillip Kaufman" userId="c001b2a046940d7c" providerId="LiveId" clId="{5CB25B10-5B1C-4017-B167-ED3104435743}" dt="2024-05-21T02:18:10.080" v="5037" actId="478"/>
          <ac:spMkLst>
            <pc:docMk/>
            <pc:sldMk cId="2856383698" sldId="977"/>
            <ac:spMk id="400" creationId="{A9DF7498-43A2-752A-A8C7-0EF358230E2E}"/>
          </ac:spMkLst>
        </pc:spChg>
        <pc:spChg chg="mod">
          <ac:chgData name="Phillip Kaufman" userId="c001b2a046940d7c" providerId="LiveId" clId="{5CB25B10-5B1C-4017-B167-ED3104435743}" dt="2024-05-21T02:10:19.693" v="4840" actId="165"/>
          <ac:spMkLst>
            <pc:docMk/>
            <pc:sldMk cId="2856383698" sldId="977"/>
            <ac:spMk id="436" creationId="{83C2B259-F081-F2B0-BECD-052472A9E374}"/>
          </ac:spMkLst>
        </pc:spChg>
        <pc:spChg chg="mod">
          <ac:chgData name="Phillip Kaufman" userId="c001b2a046940d7c" providerId="LiveId" clId="{5CB25B10-5B1C-4017-B167-ED3104435743}" dt="2024-05-21T02:10:19.693" v="4840" actId="165"/>
          <ac:spMkLst>
            <pc:docMk/>
            <pc:sldMk cId="2856383698" sldId="977"/>
            <ac:spMk id="437" creationId="{048E7B79-B95A-E008-DE04-9289AA40F853}"/>
          </ac:spMkLst>
        </pc:spChg>
        <pc:spChg chg="mod topLvl">
          <ac:chgData name="Phillip Kaufman" userId="c001b2a046940d7c" providerId="LiveId" clId="{5CB25B10-5B1C-4017-B167-ED3104435743}" dt="2024-05-21T02:26:50.815" v="5109" actId="165"/>
          <ac:spMkLst>
            <pc:docMk/>
            <pc:sldMk cId="2856383698" sldId="977"/>
            <ac:spMk id="442" creationId="{7620D257-B162-BF49-4A3B-7F8ED2A87294}"/>
          </ac:spMkLst>
        </pc:spChg>
        <pc:spChg chg="mod topLvl">
          <ac:chgData name="Phillip Kaufman" userId="c001b2a046940d7c" providerId="LiveId" clId="{5CB25B10-5B1C-4017-B167-ED3104435743}" dt="2024-05-21T02:26:50.815" v="5109" actId="165"/>
          <ac:spMkLst>
            <pc:docMk/>
            <pc:sldMk cId="2856383698" sldId="977"/>
            <ac:spMk id="443" creationId="{418D4FB4-4C3B-A6CD-31A3-FDFA3E1C1BDF}"/>
          </ac:spMkLst>
        </pc:spChg>
        <pc:spChg chg="mod">
          <ac:chgData name="Phillip Kaufman" userId="c001b2a046940d7c" providerId="LiveId" clId="{5CB25B10-5B1C-4017-B167-ED3104435743}" dt="2024-05-21T02:26:50.815" v="5109" actId="165"/>
          <ac:spMkLst>
            <pc:docMk/>
            <pc:sldMk cId="2856383698" sldId="977"/>
            <ac:spMk id="479" creationId="{2F01FA7F-82CB-9709-B9A3-DD32252F4013}"/>
          </ac:spMkLst>
        </pc:spChg>
        <pc:spChg chg="mod">
          <ac:chgData name="Phillip Kaufman" userId="c001b2a046940d7c" providerId="LiveId" clId="{5CB25B10-5B1C-4017-B167-ED3104435743}" dt="2024-05-21T02:26:50.815" v="5109" actId="165"/>
          <ac:spMkLst>
            <pc:docMk/>
            <pc:sldMk cId="2856383698" sldId="977"/>
            <ac:spMk id="480" creationId="{2D475B4C-44EE-8D80-5BC5-3FB8BF90C485}"/>
          </ac:spMkLst>
        </pc:spChg>
        <pc:spChg chg="mod topLvl">
          <ac:chgData name="Phillip Kaufman" userId="c001b2a046940d7c" providerId="LiveId" clId="{5CB25B10-5B1C-4017-B167-ED3104435743}" dt="2024-05-21T02:27:43.463" v="5132" actId="164"/>
          <ac:spMkLst>
            <pc:docMk/>
            <pc:sldMk cId="2856383698" sldId="977"/>
            <ac:spMk id="485" creationId="{5932A30C-8DB3-9D92-8E25-408E6677F482}"/>
          </ac:spMkLst>
        </pc:spChg>
        <pc:spChg chg="mod topLvl">
          <ac:chgData name="Phillip Kaufman" userId="c001b2a046940d7c" providerId="LiveId" clId="{5CB25B10-5B1C-4017-B167-ED3104435743}" dt="2024-05-21T02:27:43.463" v="5132" actId="164"/>
          <ac:spMkLst>
            <pc:docMk/>
            <pc:sldMk cId="2856383698" sldId="977"/>
            <ac:spMk id="486" creationId="{4231B59C-2DC8-D4A2-52F3-F158B8F3D651}"/>
          </ac:spMkLst>
        </pc:spChg>
        <pc:spChg chg="mod">
          <ac:chgData name="Phillip Kaufman" userId="c001b2a046940d7c" providerId="LiveId" clId="{5CB25B10-5B1C-4017-B167-ED3104435743}" dt="2024-05-21T02:10:19.693" v="4840" actId="165"/>
          <ac:spMkLst>
            <pc:docMk/>
            <pc:sldMk cId="2856383698" sldId="977"/>
            <ac:spMk id="522" creationId="{12468746-736F-B37B-1F2B-F590D872B1A4}"/>
          </ac:spMkLst>
        </pc:spChg>
        <pc:spChg chg="mod">
          <ac:chgData name="Phillip Kaufman" userId="c001b2a046940d7c" providerId="LiveId" clId="{5CB25B10-5B1C-4017-B167-ED3104435743}" dt="2024-05-21T02:10:19.693" v="4840" actId="165"/>
          <ac:spMkLst>
            <pc:docMk/>
            <pc:sldMk cId="2856383698" sldId="977"/>
            <ac:spMk id="523" creationId="{435350C1-BD9E-3529-FAAB-B0DA074A71A5}"/>
          </ac:spMkLst>
        </pc:spChg>
        <pc:spChg chg="mod topLvl">
          <ac:chgData name="Phillip Kaufman" userId="c001b2a046940d7c" providerId="LiveId" clId="{5CB25B10-5B1C-4017-B167-ED3104435743}" dt="2024-05-21T02:27:21.229" v="5126" actId="164"/>
          <ac:spMkLst>
            <pc:docMk/>
            <pc:sldMk cId="2856383698" sldId="977"/>
            <ac:spMk id="528" creationId="{EC8F4039-6310-3108-4D0E-31C76E924DCF}"/>
          </ac:spMkLst>
        </pc:spChg>
        <pc:spChg chg="mod topLvl">
          <ac:chgData name="Phillip Kaufman" userId="c001b2a046940d7c" providerId="LiveId" clId="{5CB25B10-5B1C-4017-B167-ED3104435743}" dt="2024-05-21T02:27:21.229" v="5126" actId="164"/>
          <ac:spMkLst>
            <pc:docMk/>
            <pc:sldMk cId="2856383698" sldId="977"/>
            <ac:spMk id="529" creationId="{E7CBCC8E-9878-C638-BC19-94DD3CF48191}"/>
          </ac:spMkLst>
        </pc:spChg>
        <pc:spChg chg="mod">
          <ac:chgData name="Phillip Kaufman" userId="c001b2a046940d7c" providerId="LiveId" clId="{5CB25B10-5B1C-4017-B167-ED3104435743}" dt="2024-05-21T02:10:19.693" v="4840" actId="165"/>
          <ac:spMkLst>
            <pc:docMk/>
            <pc:sldMk cId="2856383698" sldId="977"/>
            <ac:spMk id="565" creationId="{B4466CBB-564C-CD63-D515-A17EBAB23C1E}"/>
          </ac:spMkLst>
        </pc:spChg>
        <pc:spChg chg="mod">
          <ac:chgData name="Phillip Kaufman" userId="c001b2a046940d7c" providerId="LiveId" clId="{5CB25B10-5B1C-4017-B167-ED3104435743}" dt="2024-05-21T02:10:19.693" v="4840" actId="165"/>
          <ac:spMkLst>
            <pc:docMk/>
            <pc:sldMk cId="2856383698" sldId="977"/>
            <ac:spMk id="566" creationId="{EF1FA3B3-7E17-7CCB-BBD3-B05DC29983F4}"/>
          </ac:spMkLst>
        </pc:spChg>
        <pc:spChg chg="add mod">
          <ac:chgData name="Phillip Kaufman" userId="c001b2a046940d7c" providerId="LiveId" clId="{5CB25B10-5B1C-4017-B167-ED3104435743}" dt="2024-05-21T02:14:54.177" v="4969" actId="571"/>
          <ac:spMkLst>
            <pc:docMk/>
            <pc:sldMk cId="2856383698" sldId="977"/>
            <ac:spMk id="604" creationId="{F5D31F78-252F-4373-C148-C0CDA7A8E960}"/>
          </ac:spMkLst>
        </pc:spChg>
        <pc:spChg chg="add del mod">
          <ac:chgData name="Phillip Kaufman" userId="c001b2a046940d7c" providerId="LiveId" clId="{5CB25B10-5B1C-4017-B167-ED3104435743}" dt="2024-05-21T02:16:50.884" v="4994" actId="21"/>
          <ac:spMkLst>
            <pc:docMk/>
            <pc:sldMk cId="2856383698" sldId="977"/>
            <ac:spMk id="605" creationId="{D3C29F52-317A-51EB-D779-F07D1D72B04D}"/>
          </ac:spMkLst>
        </pc:spChg>
        <pc:spChg chg="add del mod">
          <ac:chgData name="Phillip Kaufman" userId="c001b2a046940d7c" providerId="LiveId" clId="{5CB25B10-5B1C-4017-B167-ED3104435743}" dt="2024-05-21T02:16:48.577" v="4991" actId="21"/>
          <ac:spMkLst>
            <pc:docMk/>
            <pc:sldMk cId="2856383698" sldId="977"/>
            <ac:spMk id="640" creationId="{D3C29F52-317A-51EB-D779-F07D1D72B04D}"/>
          </ac:spMkLst>
        </pc:spChg>
        <pc:spChg chg="add mod">
          <ac:chgData name="Phillip Kaufman" userId="c001b2a046940d7c" providerId="LiveId" clId="{5CB25B10-5B1C-4017-B167-ED3104435743}" dt="2024-05-21T02:17:49.984" v="5023" actId="1076"/>
          <ac:spMkLst>
            <pc:docMk/>
            <pc:sldMk cId="2856383698" sldId="977"/>
            <ac:spMk id="675" creationId="{F9CC3A38-F796-02DB-78A4-9EEB8DD420BD}"/>
          </ac:spMkLst>
        </pc:spChg>
        <pc:spChg chg="add mod">
          <ac:chgData name="Phillip Kaufman" userId="c001b2a046940d7c" providerId="LiveId" clId="{5CB25B10-5B1C-4017-B167-ED3104435743}" dt="2024-05-21T02:17:36.998" v="5017"/>
          <ac:spMkLst>
            <pc:docMk/>
            <pc:sldMk cId="2856383698" sldId="977"/>
            <ac:spMk id="676" creationId="{E2F71B1B-3349-EEAC-D0AE-0A8A0D49B227}"/>
          </ac:spMkLst>
        </pc:spChg>
        <pc:spChg chg="mod">
          <ac:chgData name="Phillip Kaufman" userId="c001b2a046940d7c" providerId="LiveId" clId="{5CB25B10-5B1C-4017-B167-ED3104435743}" dt="2024-05-21T02:18:04.872" v="5033" actId="571"/>
          <ac:spMkLst>
            <pc:docMk/>
            <pc:sldMk cId="2856383698" sldId="977"/>
            <ac:spMk id="678" creationId="{1120FAE7-07AD-D271-45B9-B632DACF0B03}"/>
          </ac:spMkLst>
        </pc:spChg>
        <pc:spChg chg="mod">
          <ac:chgData name="Phillip Kaufman" userId="c001b2a046940d7c" providerId="LiveId" clId="{5CB25B10-5B1C-4017-B167-ED3104435743}" dt="2024-05-21T02:18:04.872" v="5033" actId="571"/>
          <ac:spMkLst>
            <pc:docMk/>
            <pc:sldMk cId="2856383698" sldId="977"/>
            <ac:spMk id="679" creationId="{68273C88-35FE-2723-8471-2292D7AAF04E}"/>
          </ac:spMkLst>
        </pc:spChg>
        <pc:spChg chg="add mod">
          <ac:chgData name="Phillip Kaufman" userId="c001b2a046940d7c" providerId="LiveId" clId="{5CB25B10-5B1C-4017-B167-ED3104435743}" dt="2024-05-21T02:18:04.872" v="5033" actId="571"/>
          <ac:spMkLst>
            <pc:docMk/>
            <pc:sldMk cId="2856383698" sldId="977"/>
            <ac:spMk id="716" creationId="{348A9DFA-9E8D-DBEB-1155-945C8105E00E}"/>
          </ac:spMkLst>
        </pc:spChg>
        <pc:spChg chg="add mod">
          <ac:chgData name="Phillip Kaufman" userId="c001b2a046940d7c" providerId="LiveId" clId="{5CB25B10-5B1C-4017-B167-ED3104435743}" dt="2024-05-21T02:18:04.872" v="5033" actId="571"/>
          <ac:spMkLst>
            <pc:docMk/>
            <pc:sldMk cId="2856383698" sldId="977"/>
            <ac:spMk id="717" creationId="{298031A9-FF2C-9175-F25D-06FA094C0DF2}"/>
          </ac:spMkLst>
        </pc:spChg>
        <pc:spChg chg="mod">
          <ac:chgData name="Phillip Kaufman" userId="c001b2a046940d7c" providerId="LiveId" clId="{5CB25B10-5B1C-4017-B167-ED3104435743}" dt="2024-05-21T02:18:24.009" v="5045"/>
          <ac:spMkLst>
            <pc:docMk/>
            <pc:sldMk cId="2856383698" sldId="977"/>
            <ac:spMk id="719" creationId="{260E8FD5-7578-48F4-02F2-4C8DA189E8AD}"/>
          </ac:spMkLst>
        </pc:spChg>
        <pc:spChg chg="mod">
          <ac:chgData name="Phillip Kaufman" userId="c001b2a046940d7c" providerId="LiveId" clId="{5CB25B10-5B1C-4017-B167-ED3104435743}" dt="2024-05-21T02:18:24.009" v="5045"/>
          <ac:spMkLst>
            <pc:docMk/>
            <pc:sldMk cId="2856383698" sldId="977"/>
            <ac:spMk id="720" creationId="{EC5634C5-7C95-30CE-D607-865278B6D1AA}"/>
          </ac:spMkLst>
        </pc:spChg>
        <pc:spChg chg="add mod">
          <ac:chgData name="Phillip Kaufman" userId="c001b2a046940d7c" providerId="LiveId" clId="{5CB25B10-5B1C-4017-B167-ED3104435743}" dt="2024-05-21T02:28:44.821" v="5145" actId="164"/>
          <ac:spMkLst>
            <pc:docMk/>
            <pc:sldMk cId="2856383698" sldId="977"/>
            <ac:spMk id="757" creationId="{A8C8B534-E170-78F4-3341-48E027974DDC}"/>
          </ac:spMkLst>
        </pc:spChg>
        <pc:spChg chg="add mod">
          <ac:chgData name="Phillip Kaufman" userId="c001b2a046940d7c" providerId="LiveId" clId="{5CB25B10-5B1C-4017-B167-ED3104435743}" dt="2024-05-21T02:28:44.821" v="5145" actId="164"/>
          <ac:spMkLst>
            <pc:docMk/>
            <pc:sldMk cId="2856383698" sldId="977"/>
            <ac:spMk id="758" creationId="{21639E1F-9D59-643F-1CB8-3DC34F0A5A73}"/>
          </ac:spMkLst>
        </pc:spChg>
        <pc:grpChg chg="add del mod">
          <ac:chgData name="Phillip Kaufman" userId="c001b2a046940d7c" providerId="LiveId" clId="{5CB25B10-5B1C-4017-B167-ED3104435743}" dt="2024-05-27T03:13:41.004" v="7892" actId="478"/>
          <ac:grpSpMkLst>
            <pc:docMk/>
            <pc:sldMk cId="2856383698" sldId="977"/>
            <ac:grpSpMk id="5" creationId="{78F41CCA-2C99-FD0C-BD4D-3F9C055038A4}"/>
          </ac:grpSpMkLst>
        </pc:grpChg>
        <pc:grpChg chg="add del mod">
          <ac:chgData name="Phillip Kaufman" userId="c001b2a046940d7c" providerId="LiveId" clId="{5CB25B10-5B1C-4017-B167-ED3104435743}" dt="2024-05-21T01:51:45.999" v="4195" actId="478"/>
          <ac:grpSpMkLst>
            <pc:docMk/>
            <pc:sldMk cId="2856383698" sldId="977"/>
            <ac:grpSpMk id="6" creationId="{53B503EA-02B1-B7A5-AFB2-8707C6FCE7DB}"/>
          </ac:grpSpMkLst>
        </pc:grpChg>
        <pc:grpChg chg="mod">
          <ac:chgData name="Phillip Kaufman" userId="c001b2a046940d7c" providerId="LiveId" clId="{5CB25B10-5B1C-4017-B167-ED3104435743}" dt="2024-05-22T03:00:45.326" v="5548"/>
          <ac:grpSpMkLst>
            <pc:docMk/>
            <pc:sldMk cId="2856383698" sldId="977"/>
            <ac:grpSpMk id="6" creationId="{698EF6A6-4874-55F0-6981-8BB524907EE9}"/>
          </ac:grpSpMkLst>
        </pc:grpChg>
        <pc:grpChg chg="mod">
          <ac:chgData name="Phillip Kaufman" userId="c001b2a046940d7c" providerId="LiveId" clId="{5CB25B10-5B1C-4017-B167-ED3104435743}" dt="2024-05-22T03:00:45.326" v="5548"/>
          <ac:grpSpMkLst>
            <pc:docMk/>
            <pc:sldMk cId="2856383698" sldId="977"/>
            <ac:grpSpMk id="9" creationId="{EB440B33-A2DB-E4BF-F4D4-FE4E78A8D683}"/>
          </ac:grpSpMkLst>
        </pc:grpChg>
        <pc:grpChg chg="add del mod topLvl">
          <ac:chgData name="Phillip Kaufman" userId="c001b2a046940d7c" providerId="LiveId" clId="{5CB25B10-5B1C-4017-B167-ED3104435743}" dt="2024-05-21T01:51:09.826" v="4191" actId="165"/>
          <ac:grpSpMkLst>
            <pc:docMk/>
            <pc:sldMk cId="2856383698" sldId="977"/>
            <ac:grpSpMk id="10" creationId="{0945DA63-98E7-0402-5115-EF290EDC979A}"/>
          </ac:grpSpMkLst>
        </pc:grpChg>
        <pc:grpChg chg="mod">
          <ac:chgData name="Phillip Kaufman" userId="c001b2a046940d7c" providerId="LiveId" clId="{5CB25B10-5B1C-4017-B167-ED3104435743}" dt="2024-05-22T03:00:45.326" v="5548"/>
          <ac:grpSpMkLst>
            <pc:docMk/>
            <pc:sldMk cId="2856383698" sldId="977"/>
            <ac:grpSpMk id="10" creationId="{A11E7025-840C-F1CB-31F1-761DCC3FCDB7}"/>
          </ac:grpSpMkLst>
        </pc:grpChg>
        <pc:grpChg chg="mod topLvl">
          <ac:chgData name="Phillip Kaufman" userId="c001b2a046940d7c" providerId="LiveId" clId="{5CB25B10-5B1C-4017-B167-ED3104435743}" dt="2024-05-21T01:51:09.826" v="4191" actId="165"/>
          <ac:grpSpMkLst>
            <pc:docMk/>
            <pc:sldMk cId="2856383698" sldId="977"/>
            <ac:grpSpMk id="11" creationId="{48A5A163-DCBC-5146-26D1-E62BC1595320}"/>
          </ac:grpSpMkLst>
        </pc:grpChg>
        <pc:grpChg chg="mod">
          <ac:chgData name="Phillip Kaufman" userId="c001b2a046940d7c" providerId="LiveId" clId="{5CB25B10-5B1C-4017-B167-ED3104435743}" dt="2024-05-22T03:00:45.326" v="5548"/>
          <ac:grpSpMkLst>
            <pc:docMk/>
            <pc:sldMk cId="2856383698" sldId="977"/>
            <ac:grpSpMk id="11" creationId="{86C6D688-B140-FAB8-FA8C-3383666DF382}"/>
          </ac:grpSpMkLst>
        </pc:grpChg>
        <pc:grpChg chg="add del mod">
          <ac:chgData name="Phillip Kaufman" userId="c001b2a046940d7c" providerId="LiveId" clId="{5CB25B10-5B1C-4017-B167-ED3104435743}" dt="2024-05-21T01:51:55.931" v="4197" actId="165"/>
          <ac:grpSpMkLst>
            <pc:docMk/>
            <pc:sldMk cId="2856383698" sldId="977"/>
            <ac:grpSpMk id="39" creationId="{3B626043-FD54-3F07-4B5B-D1A00D5D5286}"/>
          </ac:grpSpMkLst>
        </pc:grpChg>
        <pc:grpChg chg="del mod topLvl">
          <ac:chgData name="Phillip Kaufman" userId="c001b2a046940d7c" providerId="LiveId" clId="{5CB25B10-5B1C-4017-B167-ED3104435743}" dt="2024-05-21T02:03:36.267" v="4558" actId="478"/>
          <ac:grpSpMkLst>
            <pc:docMk/>
            <pc:sldMk cId="2856383698" sldId="977"/>
            <ac:grpSpMk id="45" creationId="{1B28CB4A-A3B9-11AD-73C5-83764EEACA03}"/>
          </ac:grpSpMkLst>
        </pc:grpChg>
        <pc:grpChg chg="del mod topLvl">
          <ac:chgData name="Phillip Kaufman" userId="c001b2a046940d7c" providerId="LiveId" clId="{5CB25B10-5B1C-4017-B167-ED3104435743}" dt="2024-05-21T01:52:04.942" v="4198" actId="478"/>
          <ac:grpSpMkLst>
            <pc:docMk/>
            <pc:sldMk cId="2856383698" sldId="977"/>
            <ac:grpSpMk id="46" creationId="{3BD4D1A7-5120-FE2D-DE0A-9DE29B551C2F}"/>
          </ac:grpSpMkLst>
        </pc:grpChg>
        <pc:grpChg chg="del mod topLvl">
          <ac:chgData name="Phillip Kaufman" userId="c001b2a046940d7c" providerId="LiveId" clId="{5CB25B10-5B1C-4017-B167-ED3104435743}" dt="2024-05-21T01:52:04.942" v="4198" actId="478"/>
          <ac:grpSpMkLst>
            <pc:docMk/>
            <pc:sldMk cId="2856383698" sldId="977"/>
            <ac:grpSpMk id="47" creationId="{1F517F79-DD0B-4A90-F1EA-4A9411EEE8B2}"/>
          </ac:grpSpMkLst>
        </pc:grpChg>
        <pc:grpChg chg="mod">
          <ac:chgData name="Phillip Kaufman" userId="c001b2a046940d7c" providerId="LiveId" clId="{5CB25B10-5B1C-4017-B167-ED3104435743}" dt="2024-05-21T01:51:55.931" v="4197" actId="165"/>
          <ac:grpSpMkLst>
            <pc:docMk/>
            <pc:sldMk cId="2856383698" sldId="977"/>
            <ac:grpSpMk id="48" creationId="{2AB443A5-F9DA-8905-05B8-10B5A41A83FC}"/>
          </ac:grpSpMkLst>
        </pc:grpChg>
        <pc:grpChg chg="mod">
          <ac:chgData name="Phillip Kaufman" userId="c001b2a046940d7c" providerId="LiveId" clId="{5CB25B10-5B1C-4017-B167-ED3104435743}" dt="2024-05-21T01:51:55.931" v="4197" actId="165"/>
          <ac:grpSpMkLst>
            <pc:docMk/>
            <pc:sldMk cId="2856383698" sldId="977"/>
            <ac:grpSpMk id="56" creationId="{F3DB77FE-3A3D-5228-0ACF-87888C106651}"/>
          </ac:grpSpMkLst>
        </pc:grpChg>
        <pc:grpChg chg="mod">
          <ac:chgData name="Phillip Kaufman" userId="c001b2a046940d7c" providerId="LiveId" clId="{5CB25B10-5B1C-4017-B167-ED3104435743}" dt="2024-05-21T01:51:55.931" v="4197" actId="165"/>
          <ac:grpSpMkLst>
            <pc:docMk/>
            <pc:sldMk cId="2856383698" sldId="977"/>
            <ac:grpSpMk id="64" creationId="{5DA8C61E-2D9E-3F3C-C649-FEDE437D0906}"/>
          </ac:grpSpMkLst>
        </pc:grpChg>
        <pc:grpChg chg="mod">
          <ac:chgData name="Phillip Kaufman" userId="c001b2a046940d7c" providerId="LiveId" clId="{5CB25B10-5B1C-4017-B167-ED3104435743}" dt="2024-05-21T01:51:55.931" v="4197" actId="165"/>
          <ac:grpSpMkLst>
            <pc:docMk/>
            <pc:sldMk cId="2856383698" sldId="977"/>
            <ac:grpSpMk id="65" creationId="{2C23B597-EE32-0DC2-A5A6-D6D0425217C4}"/>
          </ac:grpSpMkLst>
        </pc:grpChg>
        <pc:grpChg chg="mod">
          <ac:chgData name="Phillip Kaufman" userId="c001b2a046940d7c" providerId="LiveId" clId="{5CB25B10-5B1C-4017-B167-ED3104435743}" dt="2024-05-21T01:51:55.931" v="4197" actId="165"/>
          <ac:grpSpMkLst>
            <pc:docMk/>
            <pc:sldMk cId="2856383698" sldId="977"/>
            <ac:grpSpMk id="66" creationId="{805A64D5-3C4B-7ECB-5FBD-F65A81A195D9}"/>
          </ac:grpSpMkLst>
        </pc:grpChg>
        <pc:grpChg chg="mod">
          <ac:chgData name="Phillip Kaufman" userId="c001b2a046940d7c" providerId="LiveId" clId="{5CB25B10-5B1C-4017-B167-ED3104435743}" dt="2024-05-21T01:51:55.931" v="4197" actId="165"/>
          <ac:grpSpMkLst>
            <pc:docMk/>
            <pc:sldMk cId="2856383698" sldId="977"/>
            <ac:grpSpMk id="101" creationId="{BE12E47D-4011-74BA-B2F0-16A9C4407C44}"/>
          </ac:grpSpMkLst>
        </pc:grpChg>
        <pc:grpChg chg="add del mod">
          <ac:chgData name="Phillip Kaufman" userId="c001b2a046940d7c" providerId="LiveId" clId="{5CB25B10-5B1C-4017-B167-ED3104435743}" dt="2024-05-21T01:51:55.931" v="4197" actId="165"/>
          <ac:grpSpMkLst>
            <pc:docMk/>
            <pc:sldMk cId="2856383698" sldId="977"/>
            <ac:grpSpMk id="104" creationId="{FA003A99-2581-E7C0-E991-90EDC4986C6B}"/>
          </ac:grpSpMkLst>
        </pc:grpChg>
        <pc:grpChg chg="del mod topLvl">
          <ac:chgData name="Phillip Kaufman" userId="c001b2a046940d7c" providerId="LiveId" clId="{5CB25B10-5B1C-4017-B167-ED3104435743}" dt="2024-05-21T01:54:16.832" v="4229" actId="165"/>
          <ac:grpSpMkLst>
            <pc:docMk/>
            <pc:sldMk cId="2856383698" sldId="977"/>
            <ac:grpSpMk id="105" creationId="{4F2C49CE-BC91-A167-7140-B4013BFD4A88}"/>
          </ac:grpSpMkLst>
        </pc:grpChg>
        <pc:grpChg chg="del mod topLvl">
          <ac:chgData name="Phillip Kaufman" userId="c001b2a046940d7c" providerId="LiveId" clId="{5CB25B10-5B1C-4017-B167-ED3104435743}" dt="2024-05-21T01:52:04.942" v="4198" actId="478"/>
          <ac:grpSpMkLst>
            <pc:docMk/>
            <pc:sldMk cId="2856383698" sldId="977"/>
            <ac:grpSpMk id="106" creationId="{1E2A9091-4AF9-4250-BEE2-3FFAF8049331}"/>
          </ac:grpSpMkLst>
        </pc:grpChg>
        <pc:grpChg chg="del mod topLvl">
          <ac:chgData name="Phillip Kaufman" userId="c001b2a046940d7c" providerId="LiveId" clId="{5CB25B10-5B1C-4017-B167-ED3104435743}" dt="2024-05-21T01:52:04.942" v="4198" actId="478"/>
          <ac:grpSpMkLst>
            <pc:docMk/>
            <pc:sldMk cId="2856383698" sldId="977"/>
            <ac:grpSpMk id="107" creationId="{07EC4B1A-EF60-6E33-532D-A1DA3C017418}"/>
          </ac:grpSpMkLst>
        </pc:grpChg>
        <pc:grpChg chg="mod">
          <ac:chgData name="Phillip Kaufman" userId="c001b2a046940d7c" providerId="LiveId" clId="{5CB25B10-5B1C-4017-B167-ED3104435743}" dt="2024-05-21T01:51:55.931" v="4197" actId="165"/>
          <ac:grpSpMkLst>
            <pc:docMk/>
            <pc:sldMk cId="2856383698" sldId="977"/>
            <ac:grpSpMk id="108" creationId="{BCFC08D4-238B-8CF9-7395-B8A7C002EA19}"/>
          </ac:grpSpMkLst>
        </pc:grpChg>
        <pc:grpChg chg="mod">
          <ac:chgData name="Phillip Kaufman" userId="c001b2a046940d7c" providerId="LiveId" clId="{5CB25B10-5B1C-4017-B167-ED3104435743}" dt="2024-05-21T01:51:55.931" v="4197" actId="165"/>
          <ac:grpSpMkLst>
            <pc:docMk/>
            <pc:sldMk cId="2856383698" sldId="977"/>
            <ac:grpSpMk id="116" creationId="{C538F1A7-7722-6FF3-F92A-57279347F4EF}"/>
          </ac:grpSpMkLst>
        </pc:grpChg>
        <pc:grpChg chg="del mod topLvl">
          <ac:chgData name="Phillip Kaufman" userId="c001b2a046940d7c" providerId="LiveId" clId="{5CB25B10-5B1C-4017-B167-ED3104435743}" dt="2024-05-21T01:59:25.164" v="4336" actId="165"/>
          <ac:grpSpMkLst>
            <pc:docMk/>
            <pc:sldMk cId="2856383698" sldId="977"/>
            <ac:grpSpMk id="124" creationId="{FB9D7AE8-DF3C-99A9-7595-FFEB5C907C71}"/>
          </ac:grpSpMkLst>
        </pc:grpChg>
        <pc:grpChg chg="add del mod topLvl">
          <ac:chgData name="Phillip Kaufman" userId="c001b2a046940d7c" providerId="LiveId" clId="{5CB25B10-5B1C-4017-B167-ED3104435743}" dt="2024-05-21T02:28:23.706" v="5138" actId="164"/>
          <ac:grpSpMkLst>
            <pc:docMk/>
            <pc:sldMk cId="2856383698" sldId="977"/>
            <ac:grpSpMk id="125" creationId="{BC65E48C-624B-A501-3FDC-BA10F26A7391}"/>
          </ac:grpSpMkLst>
        </pc:grpChg>
        <pc:grpChg chg="mod">
          <ac:chgData name="Phillip Kaufman" userId="c001b2a046940d7c" providerId="LiveId" clId="{5CB25B10-5B1C-4017-B167-ED3104435743}" dt="2024-05-21T02:10:19.693" v="4840" actId="165"/>
          <ac:grpSpMkLst>
            <pc:docMk/>
            <pc:sldMk cId="2856383698" sldId="977"/>
            <ac:grpSpMk id="126" creationId="{AD343AEF-789C-25C0-8737-39F0064088F6}"/>
          </ac:grpSpMkLst>
        </pc:grpChg>
        <pc:grpChg chg="del mod topLvl">
          <ac:chgData name="Phillip Kaufman" userId="c001b2a046940d7c" providerId="LiveId" clId="{5CB25B10-5B1C-4017-B167-ED3104435743}" dt="2024-05-21T01:59:29.167" v="4337" actId="165"/>
          <ac:grpSpMkLst>
            <pc:docMk/>
            <pc:sldMk cId="2856383698" sldId="977"/>
            <ac:grpSpMk id="161" creationId="{20F23266-38C5-8D5F-B84F-0360F06E8468}"/>
          </ac:grpSpMkLst>
        </pc:grpChg>
        <pc:grpChg chg="add del mod">
          <ac:chgData name="Phillip Kaufman" userId="c001b2a046940d7c" providerId="LiveId" clId="{5CB25B10-5B1C-4017-B167-ED3104435743}" dt="2024-05-21T01:51:55.931" v="4197" actId="165"/>
          <ac:grpSpMkLst>
            <pc:docMk/>
            <pc:sldMk cId="2856383698" sldId="977"/>
            <ac:grpSpMk id="164" creationId="{28F322DB-267C-3D60-376C-4429D5541CF8}"/>
          </ac:grpSpMkLst>
        </pc:grpChg>
        <pc:grpChg chg="del mod topLvl">
          <ac:chgData name="Phillip Kaufman" userId="c001b2a046940d7c" providerId="LiveId" clId="{5CB25B10-5B1C-4017-B167-ED3104435743}" dt="2024-05-21T02:03:40.959" v="4559" actId="478"/>
          <ac:grpSpMkLst>
            <pc:docMk/>
            <pc:sldMk cId="2856383698" sldId="977"/>
            <ac:grpSpMk id="165" creationId="{D974079E-C7C2-2A6D-1628-DCD4163026AD}"/>
          </ac:grpSpMkLst>
        </pc:grpChg>
        <pc:grpChg chg="del mod topLvl">
          <ac:chgData name="Phillip Kaufman" userId="c001b2a046940d7c" providerId="LiveId" clId="{5CB25B10-5B1C-4017-B167-ED3104435743}" dt="2024-05-21T01:52:04.942" v="4198" actId="478"/>
          <ac:grpSpMkLst>
            <pc:docMk/>
            <pc:sldMk cId="2856383698" sldId="977"/>
            <ac:grpSpMk id="166" creationId="{C82BF9D3-ABD3-1974-BAC6-651A5F5D1994}"/>
          </ac:grpSpMkLst>
        </pc:grpChg>
        <pc:grpChg chg="del mod topLvl">
          <ac:chgData name="Phillip Kaufman" userId="c001b2a046940d7c" providerId="LiveId" clId="{5CB25B10-5B1C-4017-B167-ED3104435743}" dt="2024-05-21T01:52:04.942" v="4198" actId="478"/>
          <ac:grpSpMkLst>
            <pc:docMk/>
            <pc:sldMk cId="2856383698" sldId="977"/>
            <ac:grpSpMk id="167" creationId="{C37BC77D-3807-B82E-23A2-4DAA6E94F38D}"/>
          </ac:grpSpMkLst>
        </pc:grpChg>
        <pc:grpChg chg="mod">
          <ac:chgData name="Phillip Kaufman" userId="c001b2a046940d7c" providerId="LiveId" clId="{5CB25B10-5B1C-4017-B167-ED3104435743}" dt="2024-05-21T01:51:55.931" v="4197" actId="165"/>
          <ac:grpSpMkLst>
            <pc:docMk/>
            <pc:sldMk cId="2856383698" sldId="977"/>
            <ac:grpSpMk id="168" creationId="{5F692A3E-C9A0-B185-4B98-51ABFCD18D04}"/>
          </ac:grpSpMkLst>
        </pc:grpChg>
        <pc:grpChg chg="mod">
          <ac:chgData name="Phillip Kaufman" userId="c001b2a046940d7c" providerId="LiveId" clId="{5CB25B10-5B1C-4017-B167-ED3104435743}" dt="2024-05-21T01:51:55.931" v="4197" actId="165"/>
          <ac:grpSpMkLst>
            <pc:docMk/>
            <pc:sldMk cId="2856383698" sldId="977"/>
            <ac:grpSpMk id="176" creationId="{1C52AF6D-7EE8-6989-C2AF-DD513BE704EE}"/>
          </ac:grpSpMkLst>
        </pc:grpChg>
        <pc:grpChg chg="mod">
          <ac:chgData name="Phillip Kaufman" userId="c001b2a046940d7c" providerId="LiveId" clId="{5CB25B10-5B1C-4017-B167-ED3104435743}" dt="2024-05-21T01:51:55.931" v="4197" actId="165"/>
          <ac:grpSpMkLst>
            <pc:docMk/>
            <pc:sldMk cId="2856383698" sldId="977"/>
            <ac:grpSpMk id="184" creationId="{095AF1B3-C405-8BAE-5B4B-F2D51D88E091}"/>
          </ac:grpSpMkLst>
        </pc:grpChg>
        <pc:grpChg chg="mod">
          <ac:chgData name="Phillip Kaufman" userId="c001b2a046940d7c" providerId="LiveId" clId="{5CB25B10-5B1C-4017-B167-ED3104435743}" dt="2024-05-21T01:51:55.931" v="4197" actId="165"/>
          <ac:grpSpMkLst>
            <pc:docMk/>
            <pc:sldMk cId="2856383698" sldId="977"/>
            <ac:grpSpMk id="185" creationId="{0A9C4EF6-A6AA-FAD0-2EDF-27F8540CFA70}"/>
          </ac:grpSpMkLst>
        </pc:grpChg>
        <pc:grpChg chg="mod">
          <ac:chgData name="Phillip Kaufman" userId="c001b2a046940d7c" providerId="LiveId" clId="{5CB25B10-5B1C-4017-B167-ED3104435743}" dt="2024-05-21T01:51:55.931" v="4197" actId="165"/>
          <ac:grpSpMkLst>
            <pc:docMk/>
            <pc:sldMk cId="2856383698" sldId="977"/>
            <ac:grpSpMk id="186" creationId="{0397BE19-B3C1-07F9-B8A7-E66FADDD4FC5}"/>
          </ac:grpSpMkLst>
        </pc:grpChg>
        <pc:grpChg chg="mod">
          <ac:chgData name="Phillip Kaufman" userId="c001b2a046940d7c" providerId="LiveId" clId="{5CB25B10-5B1C-4017-B167-ED3104435743}" dt="2024-05-21T01:51:55.931" v="4197" actId="165"/>
          <ac:grpSpMkLst>
            <pc:docMk/>
            <pc:sldMk cId="2856383698" sldId="977"/>
            <ac:grpSpMk id="221" creationId="{D725970E-9D68-2521-C3EA-AE20CA237691}"/>
          </ac:grpSpMkLst>
        </pc:grpChg>
        <pc:grpChg chg="add del mod">
          <ac:chgData name="Phillip Kaufman" userId="c001b2a046940d7c" providerId="LiveId" clId="{5CB25B10-5B1C-4017-B167-ED3104435743}" dt="2024-05-21T01:51:55.931" v="4197" actId="165"/>
          <ac:grpSpMkLst>
            <pc:docMk/>
            <pc:sldMk cId="2856383698" sldId="977"/>
            <ac:grpSpMk id="224" creationId="{AFAB06F4-FB06-F89E-DB0F-ACAB27FCBACD}"/>
          </ac:grpSpMkLst>
        </pc:grpChg>
        <pc:grpChg chg="del mod topLvl">
          <ac:chgData name="Phillip Kaufman" userId="c001b2a046940d7c" providerId="LiveId" clId="{5CB25B10-5B1C-4017-B167-ED3104435743}" dt="2024-05-21T02:03:32.901" v="4557" actId="478"/>
          <ac:grpSpMkLst>
            <pc:docMk/>
            <pc:sldMk cId="2856383698" sldId="977"/>
            <ac:grpSpMk id="225" creationId="{E48A476D-61C3-1D7B-2BD3-9D9BC878B42C}"/>
          </ac:grpSpMkLst>
        </pc:grpChg>
        <pc:grpChg chg="del mod topLvl">
          <ac:chgData name="Phillip Kaufman" userId="c001b2a046940d7c" providerId="LiveId" clId="{5CB25B10-5B1C-4017-B167-ED3104435743}" dt="2024-05-21T01:52:04.942" v="4198" actId="478"/>
          <ac:grpSpMkLst>
            <pc:docMk/>
            <pc:sldMk cId="2856383698" sldId="977"/>
            <ac:grpSpMk id="226" creationId="{ECD12EBC-2B90-837B-147D-16F05BA577A0}"/>
          </ac:grpSpMkLst>
        </pc:grpChg>
        <pc:grpChg chg="del mod topLvl">
          <ac:chgData name="Phillip Kaufman" userId="c001b2a046940d7c" providerId="LiveId" clId="{5CB25B10-5B1C-4017-B167-ED3104435743}" dt="2024-05-21T01:52:04.942" v="4198" actId="478"/>
          <ac:grpSpMkLst>
            <pc:docMk/>
            <pc:sldMk cId="2856383698" sldId="977"/>
            <ac:grpSpMk id="227" creationId="{2F391436-F94A-867D-D243-2AF0CC5ADAF3}"/>
          </ac:grpSpMkLst>
        </pc:grpChg>
        <pc:grpChg chg="mod">
          <ac:chgData name="Phillip Kaufman" userId="c001b2a046940d7c" providerId="LiveId" clId="{5CB25B10-5B1C-4017-B167-ED3104435743}" dt="2024-05-21T01:51:55.931" v="4197" actId="165"/>
          <ac:grpSpMkLst>
            <pc:docMk/>
            <pc:sldMk cId="2856383698" sldId="977"/>
            <ac:grpSpMk id="230" creationId="{58CE1958-4D84-2C1D-8D8E-1EF08505741B}"/>
          </ac:grpSpMkLst>
        </pc:grpChg>
        <pc:grpChg chg="mod">
          <ac:chgData name="Phillip Kaufman" userId="c001b2a046940d7c" providerId="LiveId" clId="{5CB25B10-5B1C-4017-B167-ED3104435743}" dt="2024-05-21T01:51:55.931" v="4197" actId="165"/>
          <ac:grpSpMkLst>
            <pc:docMk/>
            <pc:sldMk cId="2856383698" sldId="977"/>
            <ac:grpSpMk id="236" creationId="{9F5954E3-A114-9033-ACB9-A8F32A2AA58A}"/>
          </ac:grpSpMkLst>
        </pc:grpChg>
        <pc:grpChg chg="mod">
          <ac:chgData name="Phillip Kaufman" userId="c001b2a046940d7c" providerId="LiveId" clId="{5CB25B10-5B1C-4017-B167-ED3104435743}" dt="2024-05-21T01:51:55.931" v="4197" actId="165"/>
          <ac:grpSpMkLst>
            <pc:docMk/>
            <pc:sldMk cId="2856383698" sldId="977"/>
            <ac:grpSpMk id="244" creationId="{A89C8E4C-C1C8-CB8D-5667-915BF07DC7A3}"/>
          </ac:grpSpMkLst>
        </pc:grpChg>
        <pc:grpChg chg="mod">
          <ac:chgData name="Phillip Kaufman" userId="c001b2a046940d7c" providerId="LiveId" clId="{5CB25B10-5B1C-4017-B167-ED3104435743}" dt="2024-05-21T01:51:55.931" v="4197" actId="165"/>
          <ac:grpSpMkLst>
            <pc:docMk/>
            <pc:sldMk cId="2856383698" sldId="977"/>
            <ac:grpSpMk id="245" creationId="{9DB5C3F4-CA3E-E32C-4491-305E6EA09260}"/>
          </ac:grpSpMkLst>
        </pc:grpChg>
        <pc:grpChg chg="mod">
          <ac:chgData name="Phillip Kaufman" userId="c001b2a046940d7c" providerId="LiveId" clId="{5CB25B10-5B1C-4017-B167-ED3104435743}" dt="2024-05-21T01:51:55.931" v="4197" actId="165"/>
          <ac:grpSpMkLst>
            <pc:docMk/>
            <pc:sldMk cId="2856383698" sldId="977"/>
            <ac:grpSpMk id="246" creationId="{1EC048B1-BFE2-D1C0-54EB-AD95556BB129}"/>
          </ac:grpSpMkLst>
        </pc:grpChg>
        <pc:grpChg chg="mod">
          <ac:chgData name="Phillip Kaufman" userId="c001b2a046940d7c" providerId="LiveId" clId="{5CB25B10-5B1C-4017-B167-ED3104435743}" dt="2024-05-21T01:51:55.931" v="4197" actId="165"/>
          <ac:grpSpMkLst>
            <pc:docMk/>
            <pc:sldMk cId="2856383698" sldId="977"/>
            <ac:grpSpMk id="281" creationId="{D0BF9D68-40D0-0CD8-6E43-27CC9460AD22}"/>
          </ac:grpSpMkLst>
        </pc:grpChg>
        <pc:grpChg chg="add del mod">
          <ac:chgData name="Phillip Kaufman" userId="c001b2a046940d7c" providerId="LiveId" clId="{5CB25B10-5B1C-4017-B167-ED3104435743}" dt="2024-05-21T01:51:55.931" v="4197" actId="165"/>
          <ac:grpSpMkLst>
            <pc:docMk/>
            <pc:sldMk cId="2856383698" sldId="977"/>
            <ac:grpSpMk id="284" creationId="{6BA6187A-7E79-9938-CFD3-CD38CF2AF638}"/>
          </ac:grpSpMkLst>
        </pc:grpChg>
        <pc:grpChg chg="del mod topLvl">
          <ac:chgData name="Phillip Kaufman" userId="c001b2a046940d7c" providerId="LiveId" clId="{5CB25B10-5B1C-4017-B167-ED3104435743}" dt="2024-05-21T02:02:30.780" v="4384" actId="478"/>
          <ac:grpSpMkLst>
            <pc:docMk/>
            <pc:sldMk cId="2856383698" sldId="977"/>
            <ac:grpSpMk id="285" creationId="{4025EB42-8590-1CF5-619F-6F6A1E6DCC5F}"/>
          </ac:grpSpMkLst>
        </pc:grpChg>
        <pc:grpChg chg="del mod topLvl">
          <ac:chgData name="Phillip Kaufman" userId="c001b2a046940d7c" providerId="LiveId" clId="{5CB25B10-5B1C-4017-B167-ED3104435743}" dt="2024-05-21T01:52:04.942" v="4198" actId="478"/>
          <ac:grpSpMkLst>
            <pc:docMk/>
            <pc:sldMk cId="2856383698" sldId="977"/>
            <ac:grpSpMk id="286" creationId="{67FB229C-42A7-6A82-3203-148BFC251613}"/>
          </ac:grpSpMkLst>
        </pc:grpChg>
        <pc:grpChg chg="del mod topLvl">
          <ac:chgData name="Phillip Kaufman" userId="c001b2a046940d7c" providerId="LiveId" clId="{5CB25B10-5B1C-4017-B167-ED3104435743}" dt="2024-05-21T01:52:04.942" v="4198" actId="478"/>
          <ac:grpSpMkLst>
            <pc:docMk/>
            <pc:sldMk cId="2856383698" sldId="977"/>
            <ac:grpSpMk id="287" creationId="{CA3814A8-07C1-71C1-B4F3-FB741FE45444}"/>
          </ac:grpSpMkLst>
        </pc:grpChg>
        <pc:grpChg chg="mod">
          <ac:chgData name="Phillip Kaufman" userId="c001b2a046940d7c" providerId="LiveId" clId="{5CB25B10-5B1C-4017-B167-ED3104435743}" dt="2024-05-21T01:51:55.931" v="4197" actId="165"/>
          <ac:grpSpMkLst>
            <pc:docMk/>
            <pc:sldMk cId="2856383698" sldId="977"/>
            <ac:grpSpMk id="288" creationId="{A1C67297-7AA1-6BFA-7DED-1BA83D0EB0DE}"/>
          </ac:grpSpMkLst>
        </pc:grpChg>
        <pc:grpChg chg="mod">
          <ac:chgData name="Phillip Kaufman" userId="c001b2a046940d7c" providerId="LiveId" clId="{5CB25B10-5B1C-4017-B167-ED3104435743}" dt="2024-05-21T01:51:55.931" v="4197" actId="165"/>
          <ac:grpSpMkLst>
            <pc:docMk/>
            <pc:sldMk cId="2856383698" sldId="977"/>
            <ac:grpSpMk id="296" creationId="{76C95722-1B8E-3759-2D83-E1DB0DFB8C00}"/>
          </ac:grpSpMkLst>
        </pc:grpChg>
        <pc:grpChg chg="mod">
          <ac:chgData name="Phillip Kaufman" userId="c001b2a046940d7c" providerId="LiveId" clId="{5CB25B10-5B1C-4017-B167-ED3104435743}" dt="2024-05-21T01:51:55.931" v="4197" actId="165"/>
          <ac:grpSpMkLst>
            <pc:docMk/>
            <pc:sldMk cId="2856383698" sldId="977"/>
            <ac:grpSpMk id="304" creationId="{8B374A9C-8FA9-A79D-9CF1-AB9312CDFD21}"/>
          </ac:grpSpMkLst>
        </pc:grpChg>
        <pc:grpChg chg="mod">
          <ac:chgData name="Phillip Kaufman" userId="c001b2a046940d7c" providerId="LiveId" clId="{5CB25B10-5B1C-4017-B167-ED3104435743}" dt="2024-05-21T01:51:55.931" v="4197" actId="165"/>
          <ac:grpSpMkLst>
            <pc:docMk/>
            <pc:sldMk cId="2856383698" sldId="977"/>
            <ac:grpSpMk id="305" creationId="{0FA7BCD4-54EC-FDEF-8AD8-F2F827B76F29}"/>
          </ac:grpSpMkLst>
        </pc:grpChg>
        <pc:grpChg chg="mod">
          <ac:chgData name="Phillip Kaufman" userId="c001b2a046940d7c" providerId="LiveId" clId="{5CB25B10-5B1C-4017-B167-ED3104435743}" dt="2024-05-21T01:51:55.931" v="4197" actId="165"/>
          <ac:grpSpMkLst>
            <pc:docMk/>
            <pc:sldMk cId="2856383698" sldId="977"/>
            <ac:grpSpMk id="306" creationId="{F4674656-7FBA-D25A-7662-8D85B944C520}"/>
          </ac:grpSpMkLst>
        </pc:grpChg>
        <pc:grpChg chg="mod">
          <ac:chgData name="Phillip Kaufman" userId="c001b2a046940d7c" providerId="LiveId" clId="{5CB25B10-5B1C-4017-B167-ED3104435743}" dt="2024-05-21T01:51:55.931" v="4197" actId="165"/>
          <ac:grpSpMkLst>
            <pc:docMk/>
            <pc:sldMk cId="2856383698" sldId="977"/>
            <ac:grpSpMk id="341" creationId="{25055523-68BD-CDE6-6E9C-09220CD48939}"/>
          </ac:grpSpMkLst>
        </pc:grpChg>
        <pc:grpChg chg="add del mod">
          <ac:chgData name="Phillip Kaufman" userId="c001b2a046940d7c" providerId="LiveId" clId="{5CB25B10-5B1C-4017-B167-ED3104435743}" dt="2024-05-21T01:58:35.115" v="4327" actId="165"/>
          <ac:grpSpMkLst>
            <pc:docMk/>
            <pc:sldMk cId="2856383698" sldId="977"/>
            <ac:grpSpMk id="345" creationId="{22F9EA22-410E-DA25-0D63-FD6F77C52841}"/>
          </ac:grpSpMkLst>
        </pc:grpChg>
        <pc:grpChg chg="add del mod">
          <ac:chgData name="Phillip Kaufman" userId="c001b2a046940d7c" providerId="LiveId" clId="{5CB25B10-5B1C-4017-B167-ED3104435743}" dt="2024-05-21T01:59:05.165" v="4331" actId="165"/>
          <ac:grpSpMkLst>
            <pc:docMk/>
            <pc:sldMk cId="2856383698" sldId="977"/>
            <ac:grpSpMk id="348" creationId="{51E3FEB2-CB2D-DB8C-2757-AA96B455DCA0}"/>
          </ac:grpSpMkLst>
        </pc:grpChg>
        <pc:grpChg chg="add del mod topLvl">
          <ac:chgData name="Phillip Kaufman" userId="c001b2a046940d7c" providerId="LiveId" clId="{5CB25B10-5B1C-4017-B167-ED3104435743}" dt="2024-05-21T02:28:23.706" v="5138" actId="164"/>
          <ac:grpSpMkLst>
            <pc:docMk/>
            <pc:sldMk cId="2856383698" sldId="977"/>
            <ac:grpSpMk id="351" creationId="{F5A2A0C0-D399-DA5F-DEFF-12977F33A52D}"/>
          </ac:grpSpMkLst>
        </pc:grpChg>
        <pc:grpChg chg="add del mod topLvl">
          <ac:chgData name="Phillip Kaufman" userId="c001b2a046940d7c" providerId="LiveId" clId="{5CB25B10-5B1C-4017-B167-ED3104435743}" dt="2024-05-21T02:10:19.693" v="4840" actId="165"/>
          <ac:grpSpMkLst>
            <pc:docMk/>
            <pc:sldMk cId="2856383698" sldId="977"/>
            <ac:grpSpMk id="352" creationId="{D7D0A8EE-181B-2100-0C88-72AC6EF13734}"/>
          </ac:grpSpMkLst>
        </pc:grpChg>
        <pc:grpChg chg="add del mod">
          <ac:chgData name="Phillip Kaufman" userId="c001b2a046940d7c" providerId="LiveId" clId="{5CB25B10-5B1C-4017-B167-ED3104435743}" dt="2024-05-21T02:08:24.358" v="4818" actId="165"/>
          <ac:grpSpMkLst>
            <pc:docMk/>
            <pc:sldMk cId="2856383698" sldId="977"/>
            <ac:grpSpMk id="353" creationId="{29E3DA04-CF86-8BC8-88C5-91DE3C2A932A}"/>
          </ac:grpSpMkLst>
        </pc:grpChg>
        <pc:grpChg chg="add mod">
          <ac:chgData name="Phillip Kaufman" userId="c001b2a046940d7c" providerId="LiveId" clId="{5CB25B10-5B1C-4017-B167-ED3104435743}" dt="2024-05-21T02:02:10.800" v="4383" actId="571"/>
          <ac:grpSpMkLst>
            <pc:docMk/>
            <pc:sldMk cId="2856383698" sldId="977"/>
            <ac:grpSpMk id="354" creationId="{692F0C40-92FA-B445-67A3-7656720EF712}"/>
          </ac:grpSpMkLst>
        </pc:grpChg>
        <pc:grpChg chg="mod">
          <ac:chgData name="Phillip Kaufman" userId="c001b2a046940d7c" providerId="LiveId" clId="{5CB25B10-5B1C-4017-B167-ED3104435743}" dt="2024-05-21T02:02:10.800" v="4383" actId="571"/>
          <ac:grpSpMkLst>
            <pc:docMk/>
            <pc:sldMk cId="2856383698" sldId="977"/>
            <ac:grpSpMk id="355" creationId="{5810DCA4-3997-C527-9217-678FE2CF7E4C}"/>
          </ac:grpSpMkLst>
        </pc:grpChg>
        <pc:grpChg chg="mod">
          <ac:chgData name="Phillip Kaufman" userId="c001b2a046940d7c" providerId="LiveId" clId="{5CB25B10-5B1C-4017-B167-ED3104435743}" dt="2024-05-21T02:02:10.800" v="4383" actId="571"/>
          <ac:grpSpMkLst>
            <pc:docMk/>
            <pc:sldMk cId="2856383698" sldId="977"/>
            <ac:grpSpMk id="358" creationId="{24640927-1E17-0056-F6C2-8267564E169F}"/>
          </ac:grpSpMkLst>
        </pc:grpChg>
        <pc:grpChg chg="mod">
          <ac:chgData name="Phillip Kaufman" userId="c001b2a046940d7c" providerId="LiveId" clId="{5CB25B10-5B1C-4017-B167-ED3104435743}" dt="2024-05-21T02:02:10.800" v="4383" actId="571"/>
          <ac:grpSpMkLst>
            <pc:docMk/>
            <pc:sldMk cId="2856383698" sldId="977"/>
            <ac:grpSpMk id="359" creationId="{7F0107D9-8A93-35C8-2898-C0414576A451}"/>
          </ac:grpSpMkLst>
        </pc:grpChg>
        <pc:grpChg chg="mod">
          <ac:chgData name="Phillip Kaufman" userId="c001b2a046940d7c" providerId="LiveId" clId="{5CB25B10-5B1C-4017-B167-ED3104435743}" dt="2024-05-21T02:02:10.800" v="4383" actId="571"/>
          <ac:grpSpMkLst>
            <pc:docMk/>
            <pc:sldMk cId="2856383698" sldId="977"/>
            <ac:grpSpMk id="360" creationId="{1433F772-132B-CB57-C052-E0E046609C6F}"/>
          </ac:grpSpMkLst>
        </pc:grpChg>
        <pc:grpChg chg="add del mod">
          <ac:chgData name="Phillip Kaufman" userId="c001b2a046940d7c" providerId="LiveId" clId="{5CB25B10-5B1C-4017-B167-ED3104435743}" dt="2024-05-21T02:08:24.358" v="4818" actId="165"/>
          <ac:grpSpMkLst>
            <pc:docMk/>
            <pc:sldMk cId="2856383698" sldId="977"/>
            <ac:grpSpMk id="397" creationId="{ADB6D389-5AC6-EF83-5601-DEBE03E30116}"/>
          </ac:grpSpMkLst>
        </pc:grpChg>
        <pc:grpChg chg="del mod topLvl">
          <ac:chgData name="Phillip Kaufman" userId="c001b2a046940d7c" providerId="LiveId" clId="{5CB25B10-5B1C-4017-B167-ED3104435743}" dt="2024-05-21T02:10:19.693" v="4840" actId="165"/>
          <ac:grpSpMkLst>
            <pc:docMk/>
            <pc:sldMk cId="2856383698" sldId="977"/>
            <ac:grpSpMk id="398" creationId="{962E3C20-894B-7CB7-0769-FEEA501A3255}"/>
          </ac:grpSpMkLst>
        </pc:grpChg>
        <pc:grpChg chg="add del mod topLvl">
          <ac:chgData name="Phillip Kaufman" userId="c001b2a046940d7c" providerId="LiveId" clId="{5CB25B10-5B1C-4017-B167-ED3104435743}" dt="2024-05-21T02:18:09.129" v="5036" actId="478"/>
          <ac:grpSpMkLst>
            <pc:docMk/>
            <pc:sldMk cId="2856383698" sldId="977"/>
            <ac:grpSpMk id="401" creationId="{8B22E9D3-6A31-1E6C-BA41-61E731B1DC16}"/>
          </ac:grpSpMkLst>
        </pc:grpChg>
        <pc:grpChg chg="add del mod topLvl">
          <ac:chgData name="Phillip Kaufman" userId="c001b2a046940d7c" providerId="LiveId" clId="{5CB25B10-5B1C-4017-B167-ED3104435743}" dt="2024-05-21T02:18:09.129" v="5036" actId="478"/>
          <ac:grpSpMkLst>
            <pc:docMk/>
            <pc:sldMk cId="2856383698" sldId="977"/>
            <ac:grpSpMk id="402" creationId="{C40D90A8-3DD3-59F5-2692-21FF77CA079B}"/>
          </ac:grpSpMkLst>
        </pc:grpChg>
        <pc:grpChg chg="mod">
          <ac:chgData name="Phillip Kaufman" userId="c001b2a046940d7c" providerId="LiveId" clId="{5CB25B10-5B1C-4017-B167-ED3104435743}" dt="2024-05-21T02:14:17.728" v="4962" actId="571"/>
          <ac:grpSpMkLst>
            <pc:docMk/>
            <pc:sldMk cId="2856383698" sldId="977"/>
            <ac:grpSpMk id="403" creationId="{E7A8D2C7-4E41-F9E5-A725-97E0177D0C13}"/>
          </ac:grpSpMkLst>
        </pc:grpChg>
        <pc:grpChg chg="add del mod">
          <ac:chgData name="Phillip Kaufman" userId="c001b2a046940d7c" providerId="LiveId" clId="{5CB25B10-5B1C-4017-B167-ED3104435743}" dt="2024-05-21T02:08:24.358" v="4818" actId="165"/>
          <ac:grpSpMkLst>
            <pc:docMk/>
            <pc:sldMk cId="2856383698" sldId="977"/>
            <ac:grpSpMk id="440" creationId="{42BB6EAE-015A-01AD-94C2-208C323A60C3}"/>
          </ac:grpSpMkLst>
        </pc:grpChg>
        <pc:grpChg chg="del mod topLvl">
          <ac:chgData name="Phillip Kaufman" userId="c001b2a046940d7c" providerId="LiveId" clId="{5CB25B10-5B1C-4017-B167-ED3104435743}" dt="2024-05-21T02:10:19.693" v="4840" actId="165"/>
          <ac:grpSpMkLst>
            <pc:docMk/>
            <pc:sldMk cId="2856383698" sldId="977"/>
            <ac:grpSpMk id="441" creationId="{97AFAC97-807F-56C0-D938-D886687BCB7D}"/>
          </ac:grpSpMkLst>
        </pc:grpChg>
        <pc:grpChg chg="mod topLvl">
          <ac:chgData name="Phillip Kaufman" userId="c001b2a046940d7c" providerId="LiveId" clId="{5CB25B10-5B1C-4017-B167-ED3104435743}" dt="2024-05-21T02:26:50.815" v="5109" actId="165"/>
          <ac:grpSpMkLst>
            <pc:docMk/>
            <pc:sldMk cId="2856383698" sldId="977"/>
            <ac:grpSpMk id="444" creationId="{B192EDAB-E199-DF67-4DD8-DA2A048EB5D7}"/>
          </ac:grpSpMkLst>
        </pc:grpChg>
        <pc:grpChg chg="mod topLvl">
          <ac:chgData name="Phillip Kaufman" userId="c001b2a046940d7c" providerId="LiveId" clId="{5CB25B10-5B1C-4017-B167-ED3104435743}" dt="2024-05-21T02:26:50.815" v="5109" actId="165"/>
          <ac:grpSpMkLst>
            <pc:docMk/>
            <pc:sldMk cId="2856383698" sldId="977"/>
            <ac:grpSpMk id="445" creationId="{F42BD527-64FF-2E74-06E2-BDD12118CCC2}"/>
          </ac:grpSpMkLst>
        </pc:grpChg>
        <pc:grpChg chg="mod">
          <ac:chgData name="Phillip Kaufman" userId="c001b2a046940d7c" providerId="LiveId" clId="{5CB25B10-5B1C-4017-B167-ED3104435743}" dt="2024-05-21T02:26:50.815" v="5109" actId="165"/>
          <ac:grpSpMkLst>
            <pc:docMk/>
            <pc:sldMk cId="2856383698" sldId="977"/>
            <ac:grpSpMk id="446" creationId="{EBE59D30-1052-FF9E-3438-0F95F9AAE3E1}"/>
          </ac:grpSpMkLst>
        </pc:grpChg>
        <pc:grpChg chg="add del mod">
          <ac:chgData name="Phillip Kaufman" userId="c001b2a046940d7c" providerId="LiveId" clId="{5CB25B10-5B1C-4017-B167-ED3104435743}" dt="2024-05-21T02:08:24.358" v="4818" actId="165"/>
          <ac:grpSpMkLst>
            <pc:docMk/>
            <pc:sldMk cId="2856383698" sldId="977"/>
            <ac:grpSpMk id="483" creationId="{A6BE63E8-7279-28B4-ED16-DAB96BDA81C5}"/>
          </ac:grpSpMkLst>
        </pc:grpChg>
        <pc:grpChg chg="del mod topLvl">
          <ac:chgData name="Phillip Kaufman" userId="c001b2a046940d7c" providerId="LiveId" clId="{5CB25B10-5B1C-4017-B167-ED3104435743}" dt="2024-05-21T02:10:19.693" v="4840" actId="165"/>
          <ac:grpSpMkLst>
            <pc:docMk/>
            <pc:sldMk cId="2856383698" sldId="977"/>
            <ac:grpSpMk id="484" creationId="{E5F03C4D-1366-B4A9-20D9-206115C7A4C7}"/>
          </ac:grpSpMkLst>
        </pc:grpChg>
        <pc:grpChg chg="mod topLvl">
          <ac:chgData name="Phillip Kaufman" userId="c001b2a046940d7c" providerId="LiveId" clId="{5CB25B10-5B1C-4017-B167-ED3104435743}" dt="2024-05-21T02:27:40.684" v="5131" actId="164"/>
          <ac:grpSpMkLst>
            <pc:docMk/>
            <pc:sldMk cId="2856383698" sldId="977"/>
            <ac:grpSpMk id="487" creationId="{AFD3D56C-FC9E-9286-1C91-4FC5ADC063AE}"/>
          </ac:grpSpMkLst>
        </pc:grpChg>
        <pc:grpChg chg="mod topLvl">
          <ac:chgData name="Phillip Kaufman" userId="c001b2a046940d7c" providerId="LiveId" clId="{5CB25B10-5B1C-4017-B167-ED3104435743}" dt="2024-05-21T02:27:40.684" v="5131" actId="164"/>
          <ac:grpSpMkLst>
            <pc:docMk/>
            <pc:sldMk cId="2856383698" sldId="977"/>
            <ac:grpSpMk id="488" creationId="{23FBE046-FF81-0337-2815-60EE1A1D6B6B}"/>
          </ac:grpSpMkLst>
        </pc:grpChg>
        <pc:grpChg chg="mod">
          <ac:chgData name="Phillip Kaufman" userId="c001b2a046940d7c" providerId="LiveId" clId="{5CB25B10-5B1C-4017-B167-ED3104435743}" dt="2024-05-21T02:27:02.193" v="5112" actId="164"/>
          <ac:grpSpMkLst>
            <pc:docMk/>
            <pc:sldMk cId="2856383698" sldId="977"/>
            <ac:grpSpMk id="489" creationId="{260125AC-047A-B80D-9E32-654C264F6E8B}"/>
          </ac:grpSpMkLst>
        </pc:grpChg>
        <pc:grpChg chg="add del mod">
          <ac:chgData name="Phillip Kaufman" userId="c001b2a046940d7c" providerId="LiveId" clId="{5CB25B10-5B1C-4017-B167-ED3104435743}" dt="2024-05-21T02:08:24.358" v="4818" actId="165"/>
          <ac:grpSpMkLst>
            <pc:docMk/>
            <pc:sldMk cId="2856383698" sldId="977"/>
            <ac:grpSpMk id="526" creationId="{D264A77B-7D5E-6142-3FDB-31A44E43A660}"/>
          </ac:grpSpMkLst>
        </pc:grpChg>
        <pc:grpChg chg="del mod topLvl">
          <ac:chgData name="Phillip Kaufman" userId="c001b2a046940d7c" providerId="LiveId" clId="{5CB25B10-5B1C-4017-B167-ED3104435743}" dt="2024-05-21T02:10:19.693" v="4840" actId="165"/>
          <ac:grpSpMkLst>
            <pc:docMk/>
            <pc:sldMk cId="2856383698" sldId="977"/>
            <ac:grpSpMk id="527" creationId="{69E1DF1F-06D9-C4AC-A878-3DEB2AA8E296}"/>
          </ac:grpSpMkLst>
        </pc:grpChg>
        <pc:grpChg chg="mod topLvl">
          <ac:chgData name="Phillip Kaufman" userId="c001b2a046940d7c" providerId="LiveId" clId="{5CB25B10-5B1C-4017-B167-ED3104435743}" dt="2024-05-21T02:27:17.775" v="5125" actId="164"/>
          <ac:grpSpMkLst>
            <pc:docMk/>
            <pc:sldMk cId="2856383698" sldId="977"/>
            <ac:grpSpMk id="530" creationId="{2ED7AD97-5BD8-9CC5-17AB-B7DF90CCE1D0}"/>
          </ac:grpSpMkLst>
        </pc:grpChg>
        <pc:grpChg chg="mod topLvl">
          <ac:chgData name="Phillip Kaufman" userId="c001b2a046940d7c" providerId="LiveId" clId="{5CB25B10-5B1C-4017-B167-ED3104435743}" dt="2024-05-21T02:27:17.775" v="5125" actId="164"/>
          <ac:grpSpMkLst>
            <pc:docMk/>
            <pc:sldMk cId="2856383698" sldId="977"/>
            <ac:grpSpMk id="531" creationId="{48708788-5AF7-0C96-1530-B736D0CE18C6}"/>
          </ac:grpSpMkLst>
        </pc:grpChg>
        <pc:grpChg chg="mod">
          <ac:chgData name="Phillip Kaufman" userId="c001b2a046940d7c" providerId="LiveId" clId="{5CB25B10-5B1C-4017-B167-ED3104435743}" dt="2024-05-21T02:27:02.729" v="5113" actId="164"/>
          <ac:grpSpMkLst>
            <pc:docMk/>
            <pc:sldMk cId="2856383698" sldId="977"/>
            <ac:grpSpMk id="532" creationId="{95D3553D-8F05-B364-ACF8-B1D200860A92}"/>
          </ac:grpSpMkLst>
        </pc:grpChg>
        <pc:grpChg chg="add mod">
          <ac:chgData name="Phillip Kaufman" userId="c001b2a046940d7c" providerId="LiveId" clId="{5CB25B10-5B1C-4017-B167-ED3104435743}" dt="2024-05-21T02:14:20.605" v="4964" actId="571"/>
          <ac:grpSpMkLst>
            <pc:docMk/>
            <pc:sldMk cId="2856383698" sldId="977"/>
            <ac:grpSpMk id="570" creationId="{BF82E972-3462-6103-6180-E74BA00DA16A}"/>
          </ac:grpSpMkLst>
        </pc:grpChg>
        <pc:grpChg chg="mod">
          <ac:chgData name="Phillip Kaufman" userId="c001b2a046940d7c" providerId="LiveId" clId="{5CB25B10-5B1C-4017-B167-ED3104435743}" dt="2024-05-21T02:14:20.605" v="4964" actId="571"/>
          <ac:grpSpMkLst>
            <pc:docMk/>
            <pc:sldMk cId="2856383698" sldId="977"/>
            <ac:grpSpMk id="571" creationId="{C7D3D99E-FA27-292F-C0D5-7655929F7317}"/>
          </ac:grpSpMkLst>
        </pc:grpChg>
        <pc:grpChg chg="add mod">
          <ac:chgData name="Phillip Kaufman" userId="c001b2a046940d7c" providerId="LiveId" clId="{5CB25B10-5B1C-4017-B167-ED3104435743}" dt="2024-05-21T02:15:49.655" v="4984" actId="571"/>
          <ac:grpSpMkLst>
            <pc:docMk/>
            <pc:sldMk cId="2856383698" sldId="977"/>
            <ac:grpSpMk id="606" creationId="{5CBF7089-6B86-B459-D221-F25538862617}"/>
          </ac:grpSpMkLst>
        </pc:grpChg>
        <pc:grpChg chg="mod">
          <ac:chgData name="Phillip Kaufman" userId="c001b2a046940d7c" providerId="LiveId" clId="{5CB25B10-5B1C-4017-B167-ED3104435743}" dt="2024-05-21T02:15:49.655" v="4984" actId="571"/>
          <ac:grpSpMkLst>
            <pc:docMk/>
            <pc:sldMk cId="2856383698" sldId="977"/>
            <ac:grpSpMk id="607" creationId="{9A5E8D1E-EB49-0C8F-5191-A37FF460117F}"/>
          </ac:grpSpMkLst>
        </pc:grpChg>
        <pc:grpChg chg="add mod">
          <ac:chgData name="Phillip Kaufman" userId="c001b2a046940d7c" providerId="LiveId" clId="{5CB25B10-5B1C-4017-B167-ED3104435743}" dt="2024-05-21T02:17:36.998" v="5017"/>
          <ac:grpSpMkLst>
            <pc:docMk/>
            <pc:sldMk cId="2856383698" sldId="977"/>
            <ac:grpSpMk id="641" creationId="{F09DA1B9-C1A4-DFD3-6CF3-C116B889058D}"/>
          </ac:grpSpMkLst>
        </pc:grpChg>
        <pc:grpChg chg="mod">
          <ac:chgData name="Phillip Kaufman" userId="c001b2a046940d7c" providerId="LiveId" clId="{5CB25B10-5B1C-4017-B167-ED3104435743}" dt="2024-05-21T02:17:36.998" v="5017"/>
          <ac:grpSpMkLst>
            <pc:docMk/>
            <pc:sldMk cId="2856383698" sldId="977"/>
            <ac:grpSpMk id="642" creationId="{10073603-D965-4B6A-6774-92F48488ABD2}"/>
          </ac:grpSpMkLst>
        </pc:grpChg>
        <pc:grpChg chg="add mod">
          <ac:chgData name="Phillip Kaufman" userId="c001b2a046940d7c" providerId="LiveId" clId="{5CB25B10-5B1C-4017-B167-ED3104435743}" dt="2024-05-21T02:18:04.872" v="5033" actId="571"/>
          <ac:grpSpMkLst>
            <pc:docMk/>
            <pc:sldMk cId="2856383698" sldId="977"/>
            <ac:grpSpMk id="677" creationId="{EE33ED9C-395A-0B7E-C93B-E93C14DF402B}"/>
          </ac:grpSpMkLst>
        </pc:grpChg>
        <pc:grpChg chg="add mod">
          <ac:chgData name="Phillip Kaufman" userId="c001b2a046940d7c" providerId="LiveId" clId="{5CB25B10-5B1C-4017-B167-ED3104435743}" dt="2024-05-21T02:18:04.872" v="5033" actId="571"/>
          <ac:grpSpMkLst>
            <pc:docMk/>
            <pc:sldMk cId="2856383698" sldId="977"/>
            <ac:grpSpMk id="682" creationId="{6B615E3B-0CA1-DBD5-39A4-ECA74D17BED7}"/>
          </ac:grpSpMkLst>
        </pc:grpChg>
        <pc:grpChg chg="mod">
          <ac:chgData name="Phillip Kaufman" userId="c001b2a046940d7c" providerId="LiveId" clId="{5CB25B10-5B1C-4017-B167-ED3104435743}" dt="2024-05-21T02:18:04.872" v="5033" actId="571"/>
          <ac:grpSpMkLst>
            <pc:docMk/>
            <pc:sldMk cId="2856383698" sldId="977"/>
            <ac:grpSpMk id="683" creationId="{E0B97EA9-B703-067D-416B-1AD6551AEBC6}"/>
          </ac:grpSpMkLst>
        </pc:grpChg>
        <pc:grpChg chg="add mod">
          <ac:chgData name="Phillip Kaufman" userId="c001b2a046940d7c" providerId="LiveId" clId="{5CB25B10-5B1C-4017-B167-ED3104435743}" dt="2024-05-21T02:28:42.725" v="5144" actId="164"/>
          <ac:grpSpMkLst>
            <pc:docMk/>
            <pc:sldMk cId="2856383698" sldId="977"/>
            <ac:grpSpMk id="718" creationId="{E39F5845-CFA9-0301-ABA0-0E1E1FADBED3}"/>
          </ac:grpSpMkLst>
        </pc:grpChg>
        <pc:grpChg chg="add mod">
          <ac:chgData name="Phillip Kaufman" userId="c001b2a046940d7c" providerId="LiveId" clId="{5CB25B10-5B1C-4017-B167-ED3104435743}" dt="2024-05-21T02:28:42.725" v="5144" actId="164"/>
          <ac:grpSpMkLst>
            <pc:docMk/>
            <pc:sldMk cId="2856383698" sldId="977"/>
            <ac:grpSpMk id="723" creationId="{5698F9EB-AC11-3B3D-E578-8BD5B4FB29CA}"/>
          </ac:grpSpMkLst>
        </pc:grpChg>
        <pc:grpChg chg="mod">
          <ac:chgData name="Phillip Kaufman" userId="c001b2a046940d7c" providerId="LiveId" clId="{5CB25B10-5B1C-4017-B167-ED3104435743}" dt="2024-05-21T02:18:24.009" v="5045"/>
          <ac:grpSpMkLst>
            <pc:docMk/>
            <pc:sldMk cId="2856383698" sldId="977"/>
            <ac:grpSpMk id="724" creationId="{8F9078F3-CBDE-BC0D-0029-B82E2FAD7058}"/>
          </ac:grpSpMkLst>
        </pc:grpChg>
        <pc:grpChg chg="add mod">
          <ac:chgData name="Phillip Kaufman" userId="c001b2a046940d7c" providerId="LiveId" clId="{5CB25B10-5B1C-4017-B167-ED3104435743}" dt="2024-05-21T02:22:03.957" v="5072" actId="164"/>
          <ac:grpSpMkLst>
            <pc:docMk/>
            <pc:sldMk cId="2856383698" sldId="977"/>
            <ac:grpSpMk id="759" creationId="{C15D2388-6BA2-9A7E-C2C3-7A459A39FE43}"/>
          </ac:grpSpMkLst>
        </pc:grpChg>
        <pc:grpChg chg="add mod topLvl">
          <ac:chgData name="Phillip Kaufman" userId="c001b2a046940d7c" providerId="LiveId" clId="{5CB25B10-5B1C-4017-B167-ED3104435743}" dt="2024-05-21T02:26:50.815" v="5109" actId="165"/>
          <ac:grpSpMkLst>
            <pc:docMk/>
            <pc:sldMk cId="2856383698" sldId="977"/>
            <ac:grpSpMk id="760" creationId="{CF4F61E8-BD41-F2E3-D509-1720549EF063}"/>
          </ac:grpSpMkLst>
        </pc:grpChg>
        <pc:grpChg chg="add del mod">
          <ac:chgData name="Phillip Kaufman" userId="c001b2a046940d7c" providerId="LiveId" clId="{5CB25B10-5B1C-4017-B167-ED3104435743}" dt="2024-05-22T02:59:58.147" v="5541" actId="478"/>
          <ac:grpSpMkLst>
            <pc:docMk/>
            <pc:sldMk cId="2856383698" sldId="977"/>
            <ac:grpSpMk id="761" creationId="{862F4230-B6D4-B0E0-1A49-108EC60D4597}"/>
          </ac:grpSpMkLst>
        </pc:grpChg>
        <pc:grpChg chg="add mod">
          <ac:chgData name="Phillip Kaufman" userId="c001b2a046940d7c" providerId="LiveId" clId="{5CB25B10-5B1C-4017-B167-ED3104435743}" dt="2024-05-21T02:27:02.729" v="5113" actId="164"/>
          <ac:grpSpMkLst>
            <pc:docMk/>
            <pc:sldMk cId="2856383698" sldId="977"/>
            <ac:grpSpMk id="762" creationId="{FEA83DDD-26DD-8D30-AC0C-0026E42969A6}"/>
          </ac:grpSpMkLst>
        </pc:grpChg>
        <pc:grpChg chg="add mod">
          <ac:chgData name="Phillip Kaufman" userId="c001b2a046940d7c" providerId="LiveId" clId="{5CB25B10-5B1C-4017-B167-ED3104435743}" dt="2024-05-21T02:27:02.193" v="5112" actId="164"/>
          <ac:grpSpMkLst>
            <pc:docMk/>
            <pc:sldMk cId="2856383698" sldId="977"/>
            <ac:grpSpMk id="763" creationId="{6B565554-72FF-E218-6BD0-D8E9665CA4B4}"/>
          </ac:grpSpMkLst>
        </pc:grpChg>
        <pc:grpChg chg="add mod">
          <ac:chgData name="Phillip Kaufman" userId="c001b2a046940d7c" providerId="LiveId" clId="{5CB25B10-5B1C-4017-B167-ED3104435743}" dt="2024-05-21T02:27:21.229" v="5126" actId="164"/>
          <ac:grpSpMkLst>
            <pc:docMk/>
            <pc:sldMk cId="2856383698" sldId="977"/>
            <ac:grpSpMk id="764" creationId="{1539E579-4175-7BF9-9E03-8BB7963CE6C8}"/>
          </ac:grpSpMkLst>
        </pc:grpChg>
        <pc:grpChg chg="add del mod">
          <ac:chgData name="Phillip Kaufman" userId="c001b2a046940d7c" providerId="LiveId" clId="{5CB25B10-5B1C-4017-B167-ED3104435743}" dt="2024-05-27T03:13:41.004" v="7892" actId="478"/>
          <ac:grpSpMkLst>
            <pc:docMk/>
            <pc:sldMk cId="2856383698" sldId="977"/>
            <ac:grpSpMk id="765" creationId="{07DC7084-1C3B-33AC-20E1-46EC54AA97AE}"/>
          </ac:grpSpMkLst>
        </pc:grpChg>
        <pc:grpChg chg="add mod">
          <ac:chgData name="Phillip Kaufman" userId="c001b2a046940d7c" providerId="LiveId" clId="{5CB25B10-5B1C-4017-B167-ED3104435743}" dt="2024-05-21T02:27:43.463" v="5132" actId="164"/>
          <ac:grpSpMkLst>
            <pc:docMk/>
            <pc:sldMk cId="2856383698" sldId="977"/>
            <ac:grpSpMk id="766" creationId="{527E0610-7961-4871-6D7F-09FBAEBC8DA6}"/>
          </ac:grpSpMkLst>
        </pc:grpChg>
        <pc:grpChg chg="add del mod">
          <ac:chgData name="Phillip Kaufman" userId="c001b2a046940d7c" providerId="LiveId" clId="{5CB25B10-5B1C-4017-B167-ED3104435743}" dt="2024-05-27T03:13:41.004" v="7892" actId="478"/>
          <ac:grpSpMkLst>
            <pc:docMk/>
            <pc:sldMk cId="2856383698" sldId="977"/>
            <ac:grpSpMk id="767" creationId="{47A9A73D-A263-97B5-4C54-369AA663CF63}"/>
          </ac:grpSpMkLst>
        </pc:grpChg>
        <pc:grpChg chg="add mod">
          <ac:chgData name="Phillip Kaufman" userId="c001b2a046940d7c" providerId="LiveId" clId="{5CB25B10-5B1C-4017-B167-ED3104435743}" dt="2024-05-21T02:28:25.901" v="5139" actId="164"/>
          <ac:grpSpMkLst>
            <pc:docMk/>
            <pc:sldMk cId="2856383698" sldId="977"/>
            <ac:grpSpMk id="768" creationId="{7D7DE0A5-6962-71F4-7BA2-0A2B8BB95B27}"/>
          </ac:grpSpMkLst>
        </pc:grpChg>
        <pc:grpChg chg="add del mod">
          <ac:chgData name="Phillip Kaufman" userId="c001b2a046940d7c" providerId="LiveId" clId="{5CB25B10-5B1C-4017-B167-ED3104435743}" dt="2024-05-27T03:13:41.004" v="7892" actId="478"/>
          <ac:grpSpMkLst>
            <pc:docMk/>
            <pc:sldMk cId="2856383698" sldId="977"/>
            <ac:grpSpMk id="769" creationId="{26915E4E-4B3F-A4D5-0A43-6EE0ABAEB6D8}"/>
          </ac:grpSpMkLst>
        </pc:grpChg>
        <pc:grpChg chg="add mod">
          <ac:chgData name="Phillip Kaufman" userId="c001b2a046940d7c" providerId="LiveId" clId="{5CB25B10-5B1C-4017-B167-ED3104435743}" dt="2024-05-21T02:28:44.821" v="5145" actId="164"/>
          <ac:grpSpMkLst>
            <pc:docMk/>
            <pc:sldMk cId="2856383698" sldId="977"/>
            <ac:grpSpMk id="770" creationId="{BA75A475-9EC0-4D3B-BB6D-60596C6055AD}"/>
          </ac:grpSpMkLst>
        </pc:grpChg>
        <pc:grpChg chg="add del mod">
          <ac:chgData name="Phillip Kaufman" userId="c001b2a046940d7c" providerId="LiveId" clId="{5CB25B10-5B1C-4017-B167-ED3104435743}" dt="2024-05-27T03:13:41.004" v="7892" actId="478"/>
          <ac:grpSpMkLst>
            <pc:docMk/>
            <pc:sldMk cId="2856383698" sldId="977"/>
            <ac:grpSpMk id="771" creationId="{6A298A79-4DC7-9471-9DFF-5FC6F2F2D4BB}"/>
          </ac:grpSpMkLst>
        </pc:grpChg>
        <pc:cxnChg chg="mod">
          <ac:chgData name="Phillip Kaufman" userId="c001b2a046940d7c" providerId="LiveId" clId="{5CB25B10-5B1C-4017-B167-ED3104435743}" dt="2024-05-21T01:51:09.826" v="4191" actId="165"/>
          <ac:cxnSpMkLst>
            <pc:docMk/>
            <pc:sldMk cId="2856383698" sldId="977"/>
            <ac:cxnSpMk id="12" creationId="{0918918D-046D-142F-A909-AF0E6A86C03A}"/>
          </ac:cxnSpMkLst>
        </pc:cxnChg>
        <pc:cxnChg chg="mod">
          <ac:chgData name="Phillip Kaufman" userId="c001b2a046940d7c" providerId="LiveId" clId="{5CB25B10-5B1C-4017-B167-ED3104435743}" dt="2024-05-22T03:00:45.326" v="5548"/>
          <ac:cxnSpMkLst>
            <pc:docMk/>
            <pc:sldMk cId="2856383698" sldId="977"/>
            <ac:cxnSpMk id="12" creationId="{C6BBF8AC-9BCC-7070-ED84-B0071ABEF57F}"/>
          </ac:cxnSpMkLst>
        </pc:cxnChg>
        <pc:cxnChg chg="mod">
          <ac:chgData name="Phillip Kaufman" userId="c001b2a046940d7c" providerId="LiveId" clId="{5CB25B10-5B1C-4017-B167-ED3104435743}" dt="2024-05-22T03:00:45.326" v="5548"/>
          <ac:cxnSpMkLst>
            <pc:docMk/>
            <pc:sldMk cId="2856383698" sldId="977"/>
            <ac:cxnSpMk id="13" creationId="{F4ECA081-FE62-8C4A-29F9-C68DE7793B38}"/>
          </ac:cxnSpMkLst>
        </pc:cxnChg>
        <pc:cxnChg chg="mod">
          <ac:chgData name="Phillip Kaufman" userId="c001b2a046940d7c" providerId="LiveId" clId="{5CB25B10-5B1C-4017-B167-ED3104435743}" dt="2024-05-21T01:51:09.826" v="4191" actId="165"/>
          <ac:cxnSpMkLst>
            <pc:docMk/>
            <pc:sldMk cId="2856383698" sldId="977"/>
            <ac:cxnSpMk id="13" creationId="{F929A3FF-0622-60A2-7E0F-CE7666C969A2}"/>
          </ac:cxnSpMkLst>
        </pc:cxnChg>
        <pc:cxnChg chg="mod">
          <ac:chgData name="Phillip Kaufman" userId="c001b2a046940d7c" providerId="LiveId" clId="{5CB25B10-5B1C-4017-B167-ED3104435743}" dt="2024-05-22T03:00:45.326" v="5548"/>
          <ac:cxnSpMkLst>
            <pc:docMk/>
            <pc:sldMk cId="2856383698" sldId="977"/>
            <ac:cxnSpMk id="14" creationId="{82CD76D6-FB2B-F01A-6145-105133FCD0CF}"/>
          </ac:cxnSpMkLst>
        </pc:cxnChg>
        <pc:cxnChg chg="mod">
          <ac:chgData name="Phillip Kaufman" userId="c001b2a046940d7c" providerId="LiveId" clId="{5CB25B10-5B1C-4017-B167-ED3104435743}" dt="2024-05-21T01:51:09.826" v="4191" actId="165"/>
          <ac:cxnSpMkLst>
            <pc:docMk/>
            <pc:sldMk cId="2856383698" sldId="977"/>
            <ac:cxnSpMk id="14" creationId="{D1E74617-352E-448F-F8BE-0EE8EBB42C8A}"/>
          </ac:cxnSpMkLst>
        </pc:cxnChg>
        <pc:cxnChg chg="mod">
          <ac:chgData name="Phillip Kaufman" userId="c001b2a046940d7c" providerId="LiveId" clId="{5CB25B10-5B1C-4017-B167-ED3104435743}" dt="2024-05-22T03:00:45.326" v="5548"/>
          <ac:cxnSpMkLst>
            <pc:docMk/>
            <pc:sldMk cId="2856383698" sldId="977"/>
            <ac:cxnSpMk id="15" creationId="{98FFFEE3-A000-A25C-D0D3-D1276E72BC2D}"/>
          </ac:cxnSpMkLst>
        </pc:cxnChg>
        <pc:cxnChg chg="mod">
          <ac:chgData name="Phillip Kaufman" userId="c001b2a046940d7c" providerId="LiveId" clId="{5CB25B10-5B1C-4017-B167-ED3104435743}" dt="2024-05-21T01:51:09.826" v="4191" actId="165"/>
          <ac:cxnSpMkLst>
            <pc:docMk/>
            <pc:sldMk cId="2856383698" sldId="977"/>
            <ac:cxnSpMk id="15" creationId="{C1A0909F-FE51-1AD4-61D2-B553C1E08C04}"/>
          </ac:cxnSpMkLst>
        </pc:cxnChg>
        <pc:cxnChg chg="mod">
          <ac:chgData name="Phillip Kaufman" userId="c001b2a046940d7c" providerId="LiveId" clId="{5CB25B10-5B1C-4017-B167-ED3104435743}" dt="2024-05-21T01:51:09.826" v="4191" actId="165"/>
          <ac:cxnSpMkLst>
            <pc:docMk/>
            <pc:sldMk cId="2856383698" sldId="977"/>
            <ac:cxnSpMk id="16" creationId="{AFAD58E8-B012-0C58-6910-AAA771BD66B2}"/>
          </ac:cxnSpMkLst>
        </pc:cxnChg>
        <pc:cxnChg chg="mod">
          <ac:chgData name="Phillip Kaufman" userId="c001b2a046940d7c" providerId="LiveId" clId="{5CB25B10-5B1C-4017-B167-ED3104435743}" dt="2024-05-22T03:00:45.326" v="5548"/>
          <ac:cxnSpMkLst>
            <pc:docMk/>
            <pc:sldMk cId="2856383698" sldId="977"/>
            <ac:cxnSpMk id="16" creationId="{ED059FEA-7FD4-5909-2373-E4119B9967D3}"/>
          </ac:cxnSpMkLst>
        </pc:cxnChg>
        <pc:cxnChg chg="mod">
          <ac:chgData name="Phillip Kaufman" userId="c001b2a046940d7c" providerId="LiveId" clId="{5CB25B10-5B1C-4017-B167-ED3104435743}" dt="2024-05-21T01:51:09.826" v="4191" actId="165"/>
          <ac:cxnSpMkLst>
            <pc:docMk/>
            <pc:sldMk cId="2856383698" sldId="977"/>
            <ac:cxnSpMk id="17" creationId="{63918148-556B-42DB-E414-A4A7424463E8}"/>
          </ac:cxnSpMkLst>
        </pc:cxnChg>
        <pc:cxnChg chg="mod">
          <ac:chgData name="Phillip Kaufman" userId="c001b2a046940d7c" providerId="LiveId" clId="{5CB25B10-5B1C-4017-B167-ED3104435743}" dt="2024-05-22T03:00:45.326" v="5548"/>
          <ac:cxnSpMkLst>
            <pc:docMk/>
            <pc:sldMk cId="2856383698" sldId="977"/>
            <ac:cxnSpMk id="17" creationId="{A7F6D4FF-1DB1-1B5E-A62A-074DAF8B23E0}"/>
          </ac:cxnSpMkLst>
        </pc:cxnChg>
        <pc:cxnChg chg="mod">
          <ac:chgData name="Phillip Kaufman" userId="c001b2a046940d7c" providerId="LiveId" clId="{5CB25B10-5B1C-4017-B167-ED3104435743}" dt="2024-05-21T01:51:09.826" v="4191" actId="165"/>
          <ac:cxnSpMkLst>
            <pc:docMk/>
            <pc:sldMk cId="2856383698" sldId="977"/>
            <ac:cxnSpMk id="18" creationId="{300AFEEE-56AE-2590-0251-93C3C7CAB31F}"/>
          </ac:cxnSpMkLst>
        </pc:cxnChg>
        <pc:cxnChg chg="mod">
          <ac:chgData name="Phillip Kaufman" userId="c001b2a046940d7c" providerId="LiveId" clId="{5CB25B10-5B1C-4017-B167-ED3104435743}" dt="2024-05-22T03:00:45.326" v="5548"/>
          <ac:cxnSpMkLst>
            <pc:docMk/>
            <pc:sldMk cId="2856383698" sldId="977"/>
            <ac:cxnSpMk id="18" creationId="{62D18744-9746-0923-1F65-4E4F7FB4572F}"/>
          </ac:cxnSpMkLst>
        </pc:cxnChg>
        <pc:cxnChg chg="mod">
          <ac:chgData name="Phillip Kaufman" userId="c001b2a046940d7c" providerId="LiveId" clId="{5CB25B10-5B1C-4017-B167-ED3104435743}" dt="2024-05-21T01:51:09.826" v="4191" actId="165"/>
          <ac:cxnSpMkLst>
            <pc:docMk/>
            <pc:sldMk cId="2856383698" sldId="977"/>
            <ac:cxnSpMk id="19" creationId="{16D8B361-2AE2-046E-8A1D-D5310E0F8B0D}"/>
          </ac:cxnSpMkLst>
        </pc:cxnChg>
        <pc:cxnChg chg="mod">
          <ac:chgData name="Phillip Kaufman" userId="c001b2a046940d7c" providerId="LiveId" clId="{5CB25B10-5B1C-4017-B167-ED3104435743}" dt="2024-05-22T03:00:45.326" v="5548"/>
          <ac:cxnSpMkLst>
            <pc:docMk/>
            <pc:sldMk cId="2856383698" sldId="977"/>
            <ac:cxnSpMk id="19" creationId="{67830A1E-CCFA-2930-C642-39DBB01076F0}"/>
          </ac:cxnSpMkLst>
        </pc:cxnChg>
        <pc:cxnChg chg="mod">
          <ac:chgData name="Phillip Kaufman" userId="c001b2a046940d7c" providerId="LiveId" clId="{5CB25B10-5B1C-4017-B167-ED3104435743}" dt="2024-05-21T01:51:09.826" v="4191" actId="165"/>
          <ac:cxnSpMkLst>
            <pc:docMk/>
            <pc:sldMk cId="2856383698" sldId="977"/>
            <ac:cxnSpMk id="20" creationId="{416B5AB3-75DF-F058-76FF-443B7C0B850E}"/>
          </ac:cxnSpMkLst>
        </pc:cxnChg>
        <pc:cxnChg chg="mod">
          <ac:chgData name="Phillip Kaufman" userId="c001b2a046940d7c" providerId="LiveId" clId="{5CB25B10-5B1C-4017-B167-ED3104435743}" dt="2024-05-22T03:00:45.326" v="5548"/>
          <ac:cxnSpMkLst>
            <pc:docMk/>
            <pc:sldMk cId="2856383698" sldId="977"/>
            <ac:cxnSpMk id="20" creationId="{EF1A0854-884C-9D82-6A29-52C5A318A5C3}"/>
          </ac:cxnSpMkLst>
        </pc:cxnChg>
        <pc:cxnChg chg="mod">
          <ac:chgData name="Phillip Kaufman" userId="c001b2a046940d7c" providerId="LiveId" clId="{5CB25B10-5B1C-4017-B167-ED3104435743}" dt="2024-05-22T03:00:45.326" v="5548"/>
          <ac:cxnSpMkLst>
            <pc:docMk/>
            <pc:sldMk cId="2856383698" sldId="977"/>
            <ac:cxnSpMk id="21" creationId="{4177628D-4B76-B677-0A56-AC90080B2B96}"/>
          </ac:cxnSpMkLst>
        </pc:cxnChg>
        <pc:cxnChg chg="mod">
          <ac:chgData name="Phillip Kaufman" userId="c001b2a046940d7c" providerId="LiveId" clId="{5CB25B10-5B1C-4017-B167-ED3104435743}" dt="2024-05-21T01:51:09.826" v="4191" actId="165"/>
          <ac:cxnSpMkLst>
            <pc:docMk/>
            <pc:sldMk cId="2856383698" sldId="977"/>
            <ac:cxnSpMk id="21" creationId="{8AF7C4A6-A9FF-95D1-AA2C-C659B867A20B}"/>
          </ac:cxnSpMkLst>
        </pc:cxnChg>
        <pc:cxnChg chg="mod">
          <ac:chgData name="Phillip Kaufman" userId="c001b2a046940d7c" providerId="LiveId" clId="{5CB25B10-5B1C-4017-B167-ED3104435743}" dt="2024-05-22T03:00:45.326" v="5548"/>
          <ac:cxnSpMkLst>
            <pc:docMk/>
            <pc:sldMk cId="2856383698" sldId="977"/>
            <ac:cxnSpMk id="22" creationId="{C2F7CA63-ED06-EFAC-17E0-B348ADB9B60E}"/>
          </ac:cxnSpMkLst>
        </pc:cxnChg>
        <pc:cxnChg chg="mod">
          <ac:chgData name="Phillip Kaufman" userId="c001b2a046940d7c" providerId="LiveId" clId="{5CB25B10-5B1C-4017-B167-ED3104435743}" dt="2024-05-21T01:51:09.826" v="4191" actId="165"/>
          <ac:cxnSpMkLst>
            <pc:docMk/>
            <pc:sldMk cId="2856383698" sldId="977"/>
            <ac:cxnSpMk id="22" creationId="{EE12480F-7625-F7B3-52B2-DA6C6A3A2AF1}"/>
          </ac:cxnSpMkLst>
        </pc:cxnChg>
        <pc:cxnChg chg="mod">
          <ac:chgData name="Phillip Kaufman" userId="c001b2a046940d7c" providerId="LiveId" clId="{5CB25B10-5B1C-4017-B167-ED3104435743}" dt="2024-05-22T03:00:45.326" v="5548"/>
          <ac:cxnSpMkLst>
            <pc:docMk/>
            <pc:sldMk cId="2856383698" sldId="977"/>
            <ac:cxnSpMk id="23" creationId="{A6E6068C-CCDB-3D07-12AB-FC5FCB01F5A5}"/>
          </ac:cxnSpMkLst>
        </pc:cxnChg>
        <pc:cxnChg chg="mod">
          <ac:chgData name="Phillip Kaufman" userId="c001b2a046940d7c" providerId="LiveId" clId="{5CB25B10-5B1C-4017-B167-ED3104435743}" dt="2024-05-21T01:51:09.826" v="4191" actId="165"/>
          <ac:cxnSpMkLst>
            <pc:docMk/>
            <pc:sldMk cId="2856383698" sldId="977"/>
            <ac:cxnSpMk id="23" creationId="{D0F3837D-407A-1C31-01C8-57446D095999}"/>
          </ac:cxnSpMkLst>
        </pc:cxnChg>
        <pc:cxnChg chg="mod">
          <ac:chgData name="Phillip Kaufman" userId="c001b2a046940d7c" providerId="LiveId" clId="{5CB25B10-5B1C-4017-B167-ED3104435743}" dt="2024-05-22T03:00:45.326" v="5548"/>
          <ac:cxnSpMkLst>
            <pc:docMk/>
            <pc:sldMk cId="2856383698" sldId="977"/>
            <ac:cxnSpMk id="24" creationId="{8949DA08-6CAF-8628-4E19-79F30DEE611B}"/>
          </ac:cxnSpMkLst>
        </pc:cxnChg>
        <pc:cxnChg chg="mod">
          <ac:chgData name="Phillip Kaufman" userId="c001b2a046940d7c" providerId="LiveId" clId="{5CB25B10-5B1C-4017-B167-ED3104435743}" dt="2024-05-21T01:51:09.826" v="4191" actId="165"/>
          <ac:cxnSpMkLst>
            <pc:docMk/>
            <pc:sldMk cId="2856383698" sldId="977"/>
            <ac:cxnSpMk id="24" creationId="{BE9F8914-262E-E8F3-A38B-93E2F27BB936}"/>
          </ac:cxnSpMkLst>
        </pc:cxnChg>
        <pc:cxnChg chg="mod">
          <ac:chgData name="Phillip Kaufman" userId="c001b2a046940d7c" providerId="LiveId" clId="{5CB25B10-5B1C-4017-B167-ED3104435743}" dt="2024-05-21T01:51:09.826" v="4191" actId="165"/>
          <ac:cxnSpMkLst>
            <pc:docMk/>
            <pc:sldMk cId="2856383698" sldId="977"/>
            <ac:cxnSpMk id="25" creationId="{2CB90B15-85E3-1DC2-7FE4-B82E5EA0CB85}"/>
          </ac:cxnSpMkLst>
        </pc:cxnChg>
        <pc:cxnChg chg="mod">
          <ac:chgData name="Phillip Kaufman" userId="c001b2a046940d7c" providerId="LiveId" clId="{5CB25B10-5B1C-4017-B167-ED3104435743}" dt="2024-05-22T03:00:45.326" v="5548"/>
          <ac:cxnSpMkLst>
            <pc:docMk/>
            <pc:sldMk cId="2856383698" sldId="977"/>
            <ac:cxnSpMk id="25" creationId="{604CA9B0-5662-EE93-9F4A-49396C52DB62}"/>
          </ac:cxnSpMkLst>
        </pc:cxnChg>
        <pc:cxnChg chg="mod">
          <ac:chgData name="Phillip Kaufman" userId="c001b2a046940d7c" providerId="LiveId" clId="{5CB25B10-5B1C-4017-B167-ED3104435743}" dt="2024-05-21T01:51:09.826" v="4191" actId="165"/>
          <ac:cxnSpMkLst>
            <pc:docMk/>
            <pc:sldMk cId="2856383698" sldId="977"/>
            <ac:cxnSpMk id="26" creationId="{7B116326-B073-C242-DE44-C2286E92D62C}"/>
          </ac:cxnSpMkLst>
        </pc:cxnChg>
        <pc:cxnChg chg="mod">
          <ac:chgData name="Phillip Kaufman" userId="c001b2a046940d7c" providerId="LiveId" clId="{5CB25B10-5B1C-4017-B167-ED3104435743}" dt="2024-05-22T03:00:45.326" v="5548"/>
          <ac:cxnSpMkLst>
            <pc:docMk/>
            <pc:sldMk cId="2856383698" sldId="977"/>
            <ac:cxnSpMk id="26" creationId="{EC6DC9BB-51E8-3604-59D4-052E81B9CF20}"/>
          </ac:cxnSpMkLst>
        </pc:cxnChg>
        <pc:cxnChg chg="mod">
          <ac:chgData name="Phillip Kaufman" userId="c001b2a046940d7c" providerId="LiveId" clId="{5CB25B10-5B1C-4017-B167-ED3104435743}" dt="2024-05-22T03:00:45.326" v="5548"/>
          <ac:cxnSpMkLst>
            <pc:docMk/>
            <pc:sldMk cId="2856383698" sldId="977"/>
            <ac:cxnSpMk id="27" creationId="{00B92962-5F13-1C7F-3FED-5C0FA0BE1D66}"/>
          </ac:cxnSpMkLst>
        </pc:cxnChg>
        <pc:cxnChg chg="mod">
          <ac:chgData name="Phillip Kaufman" userId="c001b2a046940d7c" providerId="LiveId" clId="{5CB25B10-5B1C-4017-B167-ED3104435743}" dt="2024-05-21T01:51:09.826" v="4191" actId="165"/>
          <ac:cxnSpMkLst>
            <pc:docMk/>
            <pc:sldMk cId="2856383698" sldId="977"/>
            <ac:cxnSpMk id="27" creationId="{29D5D238-3C2C-A809-8084-EC6FD51E2FCA}"/>
          </ac:cxnSpMkLst>
        </pc:cxnChg>
        <pc:cxnChg chg="mod">
          <ac:chgData name="Phillip Kaufman" userId="c001b2a046940d7c" providerId="LiveId" clId="{5CB25B10-5B1C-4017-B167-ED3104435743}" dt="2024-05-22T03:00:45.326" v="5548"/>
          <ac:cxnSpMkLst>
            <pc:docMk/>
            <pc:sldMk cId="2856383698" sldId="977"/>
            <ac:cxnSpMk id="28" creationId="{587A52A6-94D5-E3F2-431C-F5C5DA394DCF}"/>
          </ac:cxnSpMkLst>
        </pc:cxnChg>
        <pc:cxnChg chg="mod">
          <ac:chgData name="Phillip Kaufman" userId="c001b2a046940d7c" providerId="LiveId" clId="{5CB25B10-5B1C-4017-B167-ED3104435743}" dt="2024-05-21T01:51:09.826" v="4191" actId="165"/>
          <ac:cxnSpMkLst>
            <pc:docMk/>
            <pc:sldMk cId="2856383698" sldId="977"/>
            <ac:cxnSpMk id="28" creationId="{92A50CA6-F923-B054-D44F-F9B8BB36F849}"/>
          </ac:cxnSpMkLst>
        </pc:cxnChg>
        <pc:cxnChg chg="mod">
          <ac:chgData name="Phillip Kaufman" userId="c001b2a046940d7c" providerId="LiveId" clId="{5CB25B10-5B1C-4017-B167-ED3104435743}" dt="2024-05-21T01:51:09.826" v="4191" actId="165"/>
          <ac:cxnSpMkLst>
            <pc:docMk/>
            <pc:sldMk cId="2856383698" sldId="977"/>
            <ac:cxnSpMk id="29" creationId="{2FA70D32-5527-F7FE-F9ED-7F32BDFDF01A}"/>
          </ac:cxnSpMkLst>
        </pc:cxnChg>
        <pc:cxnChg chg="mod">
          <ac:chgData name="Phillip Kaufman" userId="c001b2a046940d7c" providerId="LiveId" clId="{5CB25B10-5B1C-4017-B167-ED3104435743}" dt="2024-05-22T03:00:45.326" v="5548"/>
          <ac:cxnSpMkLst>
            <pc:docMk/>
            <pc:sldMk cId="2856383698" sldId="977"/>
            <ac:cxnSpMk id="29" creationId="{F27C386B-E443-AE22-5690-42309E709CC0}"/>
          </ac:cxnSpMkLst>
        </pc:cxnChg>
        <pc:cxnChg chg="mod">
          <ac:chgData name="Phillip Kaufman" userId="c001b2a046940d7c" providerId="LiveId" clId="{5CB25B10-5B1C-4017-B167-ED3104435743}" dt="2024-05-21T01:51:09.826" v="4191" actId="165"/>
          <ac:cxnSpMkLst>
            <pc:docMk/>
            <pc:sldMk cId="2856383698" sldId="977"/>
            <ac:cxnSpMk id="30" creationId="{77E77540-DB73-1BBE-6EEC-0ABBCEB77C86}"/>
          </ac:cxnSpMkLst>
        </pc:cxnChg>
        <pc:cxnChg chg="mod">
          <ac:chgData name="Phillip Kaufman" userId="c001b2a046940d7c" providerId="LiveId" clId="{5CB25B10-5B1C-4017-B167-ED3104435743}" dt="2024-05-22T03:00:45.326" v="5548"/>
          <ac:cxnSpMkLst>
            <pc:docMk/>
            <pc:sldMk cId="2856383698" sldId="977"/>
            <ac:cxnSpMk id="30" creationId="{FF4C35E0-5ADB-74CB-F309-411B225A2DED}"/>
          </ac:cxnSpMkLst>
        </pc:cxnChg>
        <pc:cxnChg chg="mod">
          <ac:chgData name="Phillip Kaufman" userId="c001b2a046940d7c" providerId="LiveId" clId="{5CB25B10-5B1C-4017-B167-ED3104435743}" dt="2024-05-22T03:00:45.326" v="5548"/>
          <ac:cxnSpMkLst>
            <pc:docMk/>
            <pc:sldMk cId="2856383698" sldId="977"/>
            <ac:cxnSpMk id="31" creationId="{93D149A1-A0BC-16A3-7580-60768F0FCF73}"/>
          </ac:cxnSpMkLst>
        </pc:cxnChg>
        <pc:cxnChg chg="mod">
          <ac:chgData name="Phillip Kaufman" userId="c001b2a046940d7c" providerId="LiveId" clId="{5CB25B10-5B1C-4017-B167-ED3104435743}" dt="2024-05-21T01:51:09.826" v="4191" actId="165"/>
          <ac:cxnSpMkLst>
            <pc:docMk/>
            <pc:sldMk cId="2856383698" sldId="977"/>
            <ac:cxnSpMk id="31" creationId="{9C1B1EB7-409D-C252-C98D-01B9C018EB4D}"/>
          </ac:cxnSpMkLst>
        </pc:cxnChg>
        <pc:cxnChg chg="mod">
          <ac:chgData name="Phillip Kaufman" userId="c001b2a046940d7c" providerId="LiveId" clId="{5CB25B10-5B1C-4017-B167-ED3104435743}" dt="2024-05-21T01:51:09.826" v="4191" actId="165"/>
          <ac:cxnSpMkLst>
            <pc:docMk/>
            <pc:sldMk cId="2856383698" sldId="977"/>
            <ac:cxnSpMk id="32" creationId="{018FFFBB-2110-D465-CA5D-EA31D001DF18}"/>
          </ac:cxnSpMkLst>
        </pc:cxnChg>
        <pc:cxnChg chg="mod">
          <ac:chgData name="Phillip Kaufman" userId="c001b2a046940d7c" providerId="LiveId" clId="{5CB25B10-5B1C-4017-B167-ED3104435743}" dt="2024-05-22T03:00:45.326" v="5548"/>
          <ac:cxnSpMkLst>
            <pc:docMk/>
            <pc:sldMk cId="2856383698" sldId="977"/>
            <ac:cxnSpMk id="32" creationId="{DC07F06D-B403-3471-BFCF-FB883402059E}"/>
          </ac:cxnSpMkLst>
        </pc:cxnChg>
        <pc:cxnChg chg="mod">
          <ac:chgData name="Phillip Kaufman" userId="c001b2a046940d7c" providerId="LiveId" clId="{5CB25B10-5B1C-4017-B167-ED3104435743}" dt="2024-05-22T03:00:45.326" v="5548"/>
          <ac:cxnSpMkLst>
            <pc:docMk/>
            <pc:sldMk cId="2856383698" sldId="977"/>
            <ac:cxnSpMk id="33" creationId="{02A5073E-3481-B92E-75E2-5A59DE84A32E}"/>
          </ac:cxnSpMkLst>
        </pc:cxnChg>
        <pc:cxnChg chg="mod">
          <ac:chgData name="Phillip Kaufman" userId="c001b2a046940d7c" providerId="LiveId" clId="{5CB25B10-5B1C-4017-B167-ED3104435743}" dt="2024-05-21T01:51:09.826" v="4191" actId="165"/>
          <ac:cxnSpMkLst>
            <pc:docMk/>
            <pc:sldMk cId="2856383698" sldId="977"/>
            <ac:cxnSpMk id="33" creationId="{CCCCC3A2-787F-FF5A-A679-CC6BB9D8825D}"/>
          </ac:cxnSpMkLst>
        </pc:cxnChg>
        <pc:cxnChg chg="mod">
          <ac:chgData name="Phillip Kaufman" userId="c001b2a046940d7c" providerId="LiveId" clId="{5CB25B10-5B1C-4017-B167-ED3104435743}" dt="2024-05-22T03:00:45.326" v="5548"/>
          <ac:cxnSpMkLst>
            <pc:docMk/>
            <pc:sldMk cId="2856383698" sldId="977"/>
            <ac:cxnSpMk id="34" creationId="{325B8CB8-DE2B-2C01-2375-B0560A182664}"/>
          </ac:cxnSpMkLst>
        </pc:cxnChg>
        <pc:cxnChg chg="mod">
          <ac:chgData name="Phillip Kaufman" userId="c001b2a046940d7c" providerId="LiveId" clId="{5CB25B10-5B1C-4017-B167-ED3104435743}" dt="2024-05-21T01:51:09.826" v="4191" actId="165"/>
          <ac:cxnSpMkLst>
            <pc:docMk/>
            <pc:sldMk cId="2856383698" sldId="977"/>
            <ac:cxnSpMk id="34" creationId="{87452628-DC97-71A5-EE02-278B2806F21F}"/>
          </ac:cxnSpMkLst>
        </pc:cxnChg>
        <pc:cxnChg chg="mod">
          <ac:chgData name="Phillip Kaufman" userId="c001b2a046940d7c" providerId="LiveId" clId="{5CB25B10-5B1C-4017-B167-ED3104435743}" dt="2024-05-22T03:00:45.326" v="5548"/>
          <ac:cxnSpMkLst>
            <pc:docMk/>
            <pc:sldMk cId="2856383698" sldId="977"/>
            <ac:cxnSpMk id="35" creationId="{9C9820FB-5745-2818-71AF-2A87668969B5}"/>
          </ac:cxnSpMkLst>
        </pc:cxnChg>
        <pc:cxnChg chg="mod">
          <ac:chgData name="Phillip Kaufman" userId="c001b2a046940d7c" providerId="LiveId" clId="{5CB25B10-5B1C-4017-B167-ED3104435743}" dt="2024-05-21T01:51:09.826" v="4191" actId="165"/>
          <ac:cxnSpMkLst>
            <pc:docMk/>
            <pc:sldMk cId="2856383698" sldId="977"/>
            <ac:cxnSpMk id="35" creationId="{C65948BD-9459-F42F-4CEE-0E3EE15B9E9D}"/>
          </ac:cxnSpMkLst>
        </pc:cxnChg>
        <pc:cxnChg chg="mod topLvl">
          <ac:chgData name="Phillip Kaufman" userId="c001b2a046940d7c" providerId="LiveId" clId="{5CB25B10-5B1C-4017-B167-ED3104435743}" dt="2024-05-21T01:51:09.826" v="4191" actId="165"/>
          <ac:cxnSpMkLst>
            <pc:docMk/>
            <pc:sldMk cId="2856383698" sldId="977"/>
            <ac:cxnSpMk id="36" creationId="{3F8F483E-048D-6466-EA70-89588B280DE9}"/>
          </ac:cxnSpMkLst>
        </pc:cxnChg>
        <pc:cxnChg chg="mod">
          <ac:chgData name="Phillip Kaufman" userId="c001b2a046940d7c" providerId="LiveId" clId="{5CB25B10-5B1C-4017-B167-ED3104435743}" dt="2024-05-22T03:00:45.326" v="5548"/>
          <ac:cxnSpMkLst>
            <pc:docMk/>
            <pc:sldMk cId="2856383698" sldId="977"/>
            <ac:cxnSpMk id="36" creationId="{9EB03957-D13B-CA96-3FD1-228F72EFD627}"/>
          </ac:cxnSpMkLst>
        </pc:cxnChg>
        <pc:cxnChg chg="mod">
          <ac:chgData name="Phillip Kaufman" userId="c001b2a046940d7c" providerId="LiveId" clId="{5CB25B10-5B1C-4017-B167-ED3104435743}" dt="2024-05-22T03:00:45.326" v="5548"/>
          <ac:cxnSpMkLst>
            <pc:docMk/>
            <pc:sldMk cId="2856383698" sldId="977"/>
            <ac:cxnSpMk id="37" creationId="{362CC829-A63B-7730-0E89-405A3B71E312}"/>
          </ac:cxnSpMkLst>
        </pc:cxnChg>
        <pc:cxnChg chg="mod topLvl">
          <ac:chgData name="Phillip Kaufman" userId="c001b2a046940d7c" providerId="LiveId" clId="{5CB25B10-5B1C-4017-B167-ED3104435743}" dt="2024-05-21T01:51:09.826" v="4191" actId="165"/>
          <ac:cxnSpMkLst>
            <pc:docMk/>
            <pc:sldMk cId="2856383698" sldId="977"/>
            <ac:cxnSpMk id="37" creationId="{EB76D901-7E50-A0E9-D80F-64057548CDF6}"/>
          </ac:cxnSpMkLst>
        </pc:cxnChg>
        <pc:cxnChg chg="mod">
          <ac:chgData name="Phillip Kaufman" userId="c001b2a046940d7c" providerId="LiveId" clId="{5CB25B10-5B1C-4017-B167-ED3104435743}" dt="2024-05-22T03:00:45.326" v="5548"/>
          <ac:cxnSpMkLst>
            <pc:docMk/>
            <pc:sldMk cId="2856383698" sldId="977"/>
            <ac:cxnSpMk id="39" creationId="{E10D74E7-991E-4A1D-4C80-CAE32EEFC8B8}"/>
          </ac:cxnSpMkLst>
        </pc:cxnChg>
        <pc:cxnChg chg="mod">
          <ac:chgData name="Phillip Kaufman" userId="c001b2a046940d7c" providerId="LiveId" clId="{5CB25B10-5B1C-4017-B167-ED3104435743}" dt="2024-05-22T03:00:45.326" v="5548"/>
          <ac:cxnSpMkLst>
            <pc:docMk/>
            <pc:sldMk cId="2856383698" sldId="977"/>
            <ac:cxnSpMk id="40" creationId="{E9E52A6D-D5BB-5AA3-6C92-A3169AB5076B}"/>
          </ac:cxnSpMkLst>
        </pc:cxnChg>
        <pc:cxnChg chg="mod">
          <ac:chgData name="Phillip Kaufman" userId="c001b2a046940d7c" providerId="LiveId" clId="{5CB25B10-5B1C-4017-B167-ED3104435743}" dt="2024-05-22T03:00:45.326" v="5548"/>
          <ac:cxnSpMkLst>
            <pc:docMk/>
            <pc:sldMk cId="2856383698" sldId="977"/>
            <ac:cxnSpMk id="41" creationId="{AF71F3DA-0ADB-BA89-A7B7-E56F3DAC7614}"/>
          </ac:cxnSpMkLst>
        </pc:cxnChg>
        <pc:cxnChg chg="mod">
          <ac:chgData name="Phillip Kaufman" userId="c001b2a046940d7c" providerId="LiveId" clId="{5CB25B10-5B1C-4017-B167-ED3104435743}" dt="2024-05-22T03:00:45.326" v="5548"/>
          <ac:cxnSpMkLst>
            <pc:docMk/>
            <pc:sldMk cId="2856383698" sldId="977"/>
            <ac:cxnSpMk id="42" creationId="{2272FE0D-7F97-17F0-1148-EABB35DA6414}"/>
          </ac:cxnSpMkLst>
        </pc:cxnChg>
        <pc:cxnChg chg="mod">
          <ac:chgData name="Phillip Kaufman" userId="c001b2a046940d7c" providerId="LiveId" clId="{5CB25B10-5B1C-4017-B167-ED3104435743}" dt="2024-05-22T03:00:45.326" v="5548"/>
          <ac:cxnSpMkLst>
            <pc:docMk/>
            <pc:sldMk cId="2856383698" sldId="977"/>
            <ac:cxnSpMk id="43" creationId="{70768D39-0CEB-78B2-F73F-AFBE73A3581F}"/>
          </ac:cxnSpMkLst>
        </pc:cxnChg>
        <pc:cxnChg chg="mod">
          <ac:chgData name="Phillip Kaufman" userId="c001b2a046940d7c" providerId="LiveId" clId="{5CB25B10-5B1C-4017-B167-ED3104435743}" dt="2024-05-22T03:00:45.326" v="5548"/>
          <ac:cxnSpMkLst>
            <pc:docMk/>
            <pc:sldMk cId="2856383698" sldId="977"/>
            <ac:cxnSpMk id="44" creationId="{C00D883B-5F19-AB87-88ED-EC6A2E1EA465}"/>
          </ac:cxnSpMkLst>
        </pc:cxnChg>
        <pc:cxnChg chg="mod">
          <ac:chgData name="Phillip Kaufman" userId="c001b2a046940d7c" providerId="LiveId" clId="{5CB25B10-5B1C-4017-B167-ED3104435743}" dt="2024-05-22T03:00:45.326" v="5548"/>
          <ac:cxnSpMkLst>
            <pc:docMk/>
            <pc:sldMk cId="2856383698" sldId="977"/>
            <ac:cxnSpMk id="47" creationId="{89E8EA6C-3A53-539F-AE8D-03F09DCE406F}"/>
          </ac:cxnSpMkLst>
        </pc:cxnChg>
        <pc:cxnChg chg="mod">
          <ac:chgData name="Phillip Kaufman" userId="c001b2a046940d7c" providerId="LiveId" clId="{5CB25B10-5B1C-4017-B167-ED3104435743}" dt="2024-05-22T03:00:45.326" v="5548"/>
          <ac:cxnSpMkLst>
            <pc:docMk/>
            <pc:sldMk cId="2856383698" sldId="977"/>
            <ac:cxnSpMk id="48" creationId="{23612AFF-C6E9-A29E-42FA-2690EBD47699}"/>
          </ac:cxnSpMkLst>
        </pc:cxnChg>
        <pc:cxnChg chg="mod">
          <ac:chgData name="Phillip Kaufman" userId="c001b2a046940d7c" providerId="LiveId" clId="{5CB25B10-5B1C-4017-B167-ED3104435743}" dt="2024-05-21T01:51:55.931" v="4197" actId="165"/>
          <ac:cxnSpMkLst>
            <pc:docMk/>
            <pc:sldMk cId="2856383698" sldId="977"/>
            <ac:cxnSpMk id="53" creationId="{61B22DC7-B765-BA8E-51CD-44DF4190DEEB}"/>
          </ac:cxnSpMkLst>
        </pc:cxnChg>
        <pc:cxnChg chg="mod">
          <ac:chgData name="Phillip Kaufman" userId="c001b2a046940d7c" providerId="LiveId" clId="{5CB25B10-5B1C-4017-B167-ED3104435743}" dt="2024-05-21T01:52:04.942" v="4198" actId="478"/>
          <ac:cxnSpMkLst>
            <pc:docMk/>
            <pc:sldMk cId="2856383698" sldId="977"/>
            <ac:cxnSpMk id="54" creationId="{931E72BE-827C-537C-63CB-EB6FCA848A20}"/>
          </ac:cxnSpMkLst>
        </pc:cxnChg>
        <pc:cxnChg chg="mod">
          <ac:chgData name="Phillip Kaufman" userId="c001b2a046940d7c" providerId="LiveId" clId="{5CB25B10-5B1C-4017-B167-ED3104435743}" dt="2024-05-21T01:52:04.942" v="4198" actId="478"/>
          <ac:cxnSpMkLst>
            <pc:docMk/>
            <pc:sldMk cId="2856383698" sldId="977"/>
            <ac:cxnSpMk id="61" creationId="{BC7B8BD2-DBE5-15BB-D7F8-F315AD9E8B1B}"/>
          </ac:cxnSpMkLst>
        </pc:cxnChg>
        <pc:cxnChg chg="mod">
          <ac:chgData name="Phillip Kaufman" userId="c001b2a046940d7c" providerId="LiveId" clId="{5CB25B10-5B1C-4017-B167-ED3104435743}" dt="2024-05-21T01:52:04.942" v="4198" actId="478"/>
          <ac:cxnSpMkLst>
            <pc:docMk/>
            <pc:sldMk cId="2856383698" sldId="977"/>
            <ac:cxnSpMk id="62" creationId="{B7B70A57-E3E2-42E2-F06A-B6AAE3DB22BF}"/>
          </ac:cxnSpMkLst>
        </pc:cxnChg>
        <pc:cxnChg chg="mod">
          <ac:chgData name="Phillip Kaufman" userId="c001b2a046940d7c" providerId="LiveId" clId="{5CB25B10-5B1C-4017-B167-ED3104435743}" dt="2024-05-21T01:51:55.931" v="4197" actId="165"/>
          <ac:cxnSpMkLst>
            <pc:docMk/>
            <pc:sldMk cId="2856383698" sldId="977"/>
            <ac:cxnSpMk id="67" creationId="{AD1F974E-98F2-7B67-7832-88DF874E2215}"/>
          </ac:cxnSpMkLst>
        </pc:cxnChg>
        <pc:cxnChg chg="mod">
          <ac:chgData name="Phillip Kaufman" userId="c001b2a046940d7c" providerId="LiveId" clId="{5CB25B10-5B1C-4017-B167-ED3104435743}" dt="2024-05-21T01:51:55.931" v="4197" actId="165"/>
          <ac:cxnSpMkLst>
            <pc:docMk/>
            <pc:sldMk cId="2856383698" sldId="977"/>
            <ac:cxnSpMk id="68" creationId="{990E7154-B909-974C-D6EE-B59DD1F597C8}"/>
          </ac:cxnSpMkLst>
        </pc:cxnChg>
        <pc:cxnChg chg="mod">
          <ac:chgData name="Phillip Kaufman" userId="c001b2a046940d7c" providerId="LiveId" clId="{5CB25B10-5B1C-4017-B167-ED3104435743}" dt="2024-05-21T01:51:55.931" v="4197" actId="165"/>
          <ac:cxnSpMkLst>
            <pc:docMk/>
            <pc:sldMk cId="2856383698" sldId="977"/>
            <ac:cxnSpMk id="69" creationId="{55118E4C-DE8F-7780-6FE4-5326CCEA626A}"/>
          </ac:cxnSpMkLst>
        </pc:cxnChg>
        <pc:cxnChg chg="mod">
          <ac:chgData name="Phillip Kaufman" userId="c001b2a046940d7c" providerId="LiveId" clId="{5CB25B10-5B1C-4017-B167-ED3104435743}" dt="2024-05-21T01:51:55.931" v="4197" actId="165"/>
          <ac:cxnSpMkLst>
            <pc:docMk/>
            <pc:sldMk cId="2856383698" sldId="977"/>
            <ac:cxnSpMk id="70" creationId="{E291139D-9E9E-1750-7880-38CE2B090E22}"/>
          </ac:cxnSpMkLst>
        </pc:cxnChg>
        <pc:cxnChg chg="mod">
          <ac:chgData name="Phillip Kaufman" userId="c001b2a046940d7c" providerId="LiveId" clId="{5CB25B10-5B1C-4017-B167-ED3104435743}" dt="2024-05-21T01:51:55.931" v="4197" actId="165"/>
          <ac:cxnSpMkLst>
            <pc:docMk/>
            <pc:sldMk cId="2856383698" sldId="977"/>
            <ac:cxnSpMk id="71" creationId="{F0BE81D7-D8F1-3B88-EAD4-1AED73104FCC}"/>
          </ac:cxnSpMkLst>
        </pc:cxnChg>
        <pc:cxnChg chg="mod">
          <ac:chgData name="Phillip Kaufman" userId="c001b2a046940d7c" providerId="LiveId" clId="{5CB25B10-5B1C-4017-B167-ED3104435743}" dt="2024-05-21T01:51:55.931" v="4197" actId="165"/>
          <ac:cxnSpMkLst>
            <pc:docMk/>
            <pc:sldMk cId="2856383698" sldId="977"/>
            <ac:cxnSpMk id="72" creationId="{A9307EC8-BB98-F95F-4B79-EA5B0AAD4FD2}"/>
          </ac:cxnSpMkLst>
        </pc:cxnChg>
        <pc:cxnChg chg="mod">
          <ac:chgData name="Phillip Kaufman" userId="c001b2a046940d7c" providerId="LiveId" clId="{5CB25B10-5B1C-4017-B167-ED3104435743}" dt="2024-05-21T01:51:55.931" v="4197" actId="165"/>
          <ac:cxnSpMkLst>
            <pc:docMk/>
            <pc:sldMk cId="2856383698" sldId="977"/>
            <ac:cxnSpMk id="73" creationId="{11AEFDF9-1E42-C418-DDFC-E6CF9696C266}"/>
          </ac:cxnSpMkLst>
        </pc:cxnChg>
        <pc:cxnChg chg="mod">
          <ac:chgData name="Phillip Kaufman" userId="c001b2a046940d7c" providerId="LiveId" clId="{5CB25B10-5B1C-4017-B167-ED3104435743}" dt="2024-05-21T01:51:55.931" v="4197" actId="165"/>
          <ac:cxnSpMkLst>
            <pc:docMk/>
            <pc:sldMk cId="2856383698" sldId="977"/>
            <ac:cxnSpMk id="74" creationId="{9FA2CD29-4181-4843-668B-EE8EC16018C0}"/>
          </ac:cxnSpMkLst>
        </pc:cxnChg>
        <pc:cxnChg chg="mod">
          <ac:chgData name="Phillip Kaufman" userId="c001b2a046940d7c" providerId="LiveId" clId="{5CB25B10-5B1C-4017-B167-ED3104435743}" dt="2024-05-21T01:51:55.931" v="4197" actId="165"/>
          <ac:cxnSpMkLst>
            <pc:docMk/>
            <pc:sldMk cId="2856383698" sldId="977"/>
            <ac:cxnSpMk id="75" creationId="{5A5F2D32-0776-FBDD-D2C9-824822318076}"/>
          </ac:cxnSpMkLst>
        </pc:cxnChg>
        <pc:cxnChg chg="mod">
          <ac:chgData name="Phillip Kaufman" userId="c001b2a046940d7c" providerId="LiveId" clId="{5CB25B10-5B1C-4017-B167-ED3104435743}" dt="2024-05-21T01:51:55.931" v="4197" actId="165"/>
          <ac:cxnSpMkLst>
            <pc:docMk/>
            <pc:sldMk cId="2856383698" sldId="977"/>
            <ac:cxnSpMk id="76" creationId="{94536006-3759-2DC7-C104-9E350A91D8CD}"/>
          </ac:cxnSpMkLst>
        </pc:cxnChg>
        <pc:cxnChg chg="mod">
          <ac:chgData name="Phillip Kaufman" userId="c001b2a046940d7c" providerId="LiveId" clId="{5CB25B10-5B1C-4017-B167-ED3104435743}" dt="2024-05-21T01:51:55.931" v="4197" actId="165"/>
          <ac:cxnSpMkLst>
            <pc:docMk/>
            <pc:sldMk cId="2856383698" sldId="977"/>
            <ac:cxnSpMk id="77" creationId="{C79553EE-56B6-B879-3A0A-FB6C6BDECECF}"/>
          </ac:cxnSpMkLst>
        </pc:cxnChg>
        <pc:cxnChg chg="mod">
          <ac:chgData name="Phillip Kaufman" userId="c001b2a046940d7c" providerId="LiveId" clId="{5CB25B10-5B1C-4017-B167-ED3104435743}" dt="2024-05-21T01:51:55.931" v="4197" actId="165"/>
          <ac:cxnSpMkLst>
            <pc:docMk/>
            <pc:sldMk cId="2856383698" sldId="977"/>
            <ac:cxnSpMk id="78" creationId="{FE65740D-E62F-9993-1FCF-A2A87AA75468}"/>
          </ac:cxnSpMkLst>
        </pc:cxnChg>
        <pc:cxnChg chg="mod">
          <ac:chgData name="Phillip Kaufman" userId="c001b2a046940d7c" providerId="LiveId" clId="{5CB25B10-5B1C-4017-B167-ED3104435743}" dt="2024-05-21T01:51:55.931" v="4197" actId="165"/>
          <ac:cxnSpMkLst>
            <pc:docMk/>
            <pc:sldMk cId="2856383698" sldId="977"/>
            <ac:cxnSpMk id="79" creationId="{6A96C75F-4926-730C-8529-BE7546ABA5D2}"/>
          </ac:cxnSpMkLst>
        </pc:cxnChg>
        <pc:cxnChg chg="mod">
          <ac:chgData name="Phillip Kaufman" userId="c001b2a046940d7c" providerId="LiveId" clId="{5CB25B10-5B1C-4017-B167-ED3104435743}" dt="2024-05-21T01:51:55.931" v="4197" actId="165"/>
          <ac:cxnSpMkLst>
            <pc:docMk/>
            <pc:sldMk cId="2856383698" sldId="977"/>
            <ac:cxnSpMk id="80" creationId="{FE87B849-5D1F-39DC-4D00-33B969E0C54D}"/>
          </ac:cxnSpMkLst>
        </pc:cxnChg>
        <pc:cxnChg chg="mod">
          <ac:chgData name="Phillip Kaufman" userId="c001b2a046940d7c" providerId="LiveId" clId="{5CB25B10-5B1C-4017-B167-ED3104435743}" dt="2024-05-21T01:51:55.931" v="4197" actId="165"/>
          <ac:cxnSpMkLst>
            <pc:docMk/>
            <pc:sldMk cId="2856383698" sldId="977"/>
            <ac:cxnSpMk id="81" creationId="{DA52CBB7-E07A-D526-5311-109BDBB29237}"/>
          </ac:cxnSpMkLst>
        </pc:cxnChg>
        <pc:cxnChg chg="mod">
          <ac:chgData name="Phillip Kaufman" userId="c001b2a046940d7c" providerId="LiveId" clId="{5CB25B10-5B1C-4017-B167-ED3104435743}" dt="2024-05-21T01:51:55.931" v="4197" actId="165"/>
          <ac:cxnSpMkLst>
            <pc:docMk/>
            <pc:sldMk cId="2856383698" sldId="977"/>
            <ac:cxnSpMk id="82" creationId="{1BB2A9C1-56E0-5317-E882-8850874F566B}"/>
          </ac:cxnSpMkLst>
        </pc:cxnChg>
        <pc:cxnChg chg="mod">
          <ac:chgData name="Phillip Kaufman" userId="c001b2a046940d7c" providerId="LiveId" clId="{5CB25B10-5B1C-4017-B167-ED3104435743}" dt="2024-05-21T01:51:55.931" v="4197" actId="165"/>
          <ac:cxnSpMkLst>
            <pc:docMk/>
            <pc:sldMk cId="2856383698" sldId="977"/>
            <ac:cxnSpMk id="83" creationId="{4D79C768-E3A3-E6E7-A72A-1724F5466FB4}"/>
          </ac:cxnSpMkLst>
        </pc:cxnChg>
        <pc:cxnChg chg="mod">
          <ac:chgData name="Phillip Kaufman" userId="c001b2a046940d7c" providerId="LiveId" clId="{5CB25B10-5B1C-4017-B167-ED3104435743}" dt="2024-05-21T01:51:55.931" v="4197" actId="165"/>
          <ac:cxnSpMkLst>
            <pc:docMk/>
            <pc:sldMk cId="2856383698" sldId="977"/>
            <ac:cxnSpMk id="84" creationId="{0B8F1C96-DE40-3101-51BC-C73E7DEBF762}"/>
          </ac:cxnSpMkLst>
        </pc:cxnChg>
        <pc:cxnChg chg="mod">
          <ac:chgData name="Phillip Kaufman" userId="c001b2a046940d7c" providerId="LiveId" clId="{5CB25B10-5B1C-4017-B167-ED3104435743}" dt="2024-05-21T01:51:55.931" v="4197" actId="165"/>
          <ac:cxnSpMkLst>
            <pc:docMk/>
            <pc:sldMk cId="2856383698" sldId="977"/>
            <ac:cxnSpMk id="85" creationId="{37DB26F0-A7C6-715B-2354-BABA658BC5FD}"/>
          </ac:cxnSpMkLst>
        </pc:cxnChg>
        <pc:cxnChg chg="mod">
          <ac:chgData name="Phillip Kaufman" userId="c001b2a046940d7c" providerId="LiveId" clId="{5CB25B10-5B1C-4017-B167-ED3104435743}" dt="2024-05-21T01:51:55.931" v="4197" actId="165"/>
          <ac:cxnSpMkLst>
            <pc:docMk/>
            <pc:sldMk cId="2856383698" sldId="977"/>
            <ac:cxnSpMk id="86" creationId="{31583B9C-0B35-E274-424A-8DC0F483AF6B}"/>
          </ac:cxnSpMkLst>
        </pc:cxnChg>
        <pc:cxnChg chg="mod">
          <ac:chgData name="Phillip Kaufman" userId="c001b2a046940d7c" providerId="LiveId" clId="{5CB25B10-5B1C-4017-B167-ED3104435743}" dt="2024-05-21T01:51:55.931" v="4197" actId="165"/>
          <ac:cxnSpMkLst>
            <pc:docMk/>
            <pc:sldMk cId="2856383698" sldId="977"/>
            <ac:cxnSpMk id="87" creationId="{DC17AD3E-A4DB-9C76-2EFC-64866EC1EF81}"/>
          </ac:cxnSpMkLst>
        </pc:cxnChg>
        <pc:cxnChg chg="mod">
          <ac:chgData name="Phillip Kaufman" userId="c001b2a046940d7c" providerId="LiveId" clId="{5CB25B10-5B1C-4017-B167-ED3104435743}" dt="2024-05-21T01:51:55.931" v="4197" actId="165"/>
          <ac:cxnSpMkLst>
            <pc:docMk/>
            <pc:sldMk cId="2856383698" sldId="977"/>
            <ac:cxnSpMk id="88" creationId="{F54B7FDE-A31F-0A26-1064-355B29B3CD1D}"/>
          </ac:cxnSpMkLst>
        </pc:cxnChg>
        <pc:cxnChg chg="mod">
          <ac:chgData name="Phillip Kaufman" userId="c001b2a046940d7c" providerId="LiveId" clId="{5CB25B10-5B1C-4017-B167-ED3104435743}" dt="2024-05-21T01:51:55.931" v="4197" actId="165"/>
          <ac:cxnSpMkLst>
            <pc:docMk/>
            <pc:sldMk cId="2856383698" sldId="977"/>
            <ac:cxnSpMk id="89" creationId="{7BBB965B-7F55-F066-42F2-2BDDFFE9BD9B}"/>
          </ac:cxnSpMkLst>
        </pc:cxnChg>
        <pc:cxnChg chg="mod">
          <ac:chgData name="Phillip Kaufman" userId="c001b2a046940d7c" providerId="LiveId" clId="{5CB25B10-5B1C-4017-B167-ED3104435743}" dt="2024-05-21T01:51:55.931" v="4197" actId="165"/>
          <ac:cxnSpMkLst>
            <pc:docMk/>
            <pc:sldMk cId="2856383698" sldId="977"/>
            <ac:cxnSpMk id="90" creationId="{574EB162-CBB6-C805-865E-CCCB6CE89B93}"/>
          </ac:cxnSpMkLst>
        </pc:cxnChg>
        <pc:cxnChg chg="mod">
          <ac:chgData name="Phillip Kaufman" userId="c001b2a046940d7c" providerId="LiveId" clId="{5CB25B10-5B1C-4017-B167-ED3104435743}" dt="2024-05-21T01:51:55.931" v="4197" actId="165"/>
          <ac:cxnSpMkLst>
            <pc:docMk/>
            <pc:sldMk cId="2856383698" sldId="977"/>
            <ac:cxnSpMk id="91" creationId="{01BD4368-B8A4-CDC5-B606-C6836ED16C56}"/>
          </ac:cxnSpMkLst>
        </pc:cxnChg>
        <pc:cxnChg chg="mod">
          <ac:chgData name="Phillip Kaufman" userId="c001b2a046940d7c" providerId="LiveId" clId="{5CB25B10-5B1C-4017-B167-ED3104435743}" dt="2024-05-21T01:51:55.931" v="4197" actId="165"/>
          <ac:cxnSpMkLst>
            <pc:docMk/>
            <pc:sldMk cId="2856383698" sldId="977"/>
            <ac:cxnSpMk id="92" creationId="{FAAF231F-308B-9185-52E5-9DF59A866D8A}"/>
          </ac:cxnSpMkLst>
        </pc:cxnChg>
        <pc:cxnChg chg="mod">
          <ac:chgData name="Phillip Kaufman" userId="c001b2a046940d7c" providerId="LiveId" clId="{5CB25B10-5B1C-4017-B167-ED3104435743}" dt="2024-05-21T01:51:55.931" v="4197" actId="165"/>
          <ac:cxnSpMkLst>
            <pc:docMk/>
            <pc:sldMk cId="2856383698" sldId="977"/>
            <ac:cxnSpMk id="93" creationId="{96000529-426F-4B38-D4A1-2D344C093F62}"/>
          </ac:cxnSpMkLst>
        </pc:cxnChg>
        <pc:cxnChg chg="mod">
          <ac:chgData name="Phillip Kaufman" userId="c001b2a046940d7c" providerId="LiveId" clId="{5CB25B10-5B1C-4017-B167-ED3104435743}" dt="2024-05-21T01:51:55.931" v="4197" actId="165"/>
          <ac:cxnSpMkLst>
            <pc:docMk/>
            <pc:sldMk cId="2856383698" sldId="977"/>
            <ac:cxnSpMk id="94" creationId="{0766E4B2-5741-2969-FF04-3795EA8EC9BD}"/>
          </ac:cxnSpMkLst>
        </pc:cxnChg>
        <pc:cxnChg chg="mod">
          <ac:chgData name="Phillip Kaufman" userId="c001b2a046940d7c" providerId="LiveId" clId="{5CB25B10-5B1C-4017-B167-ED3104435743}" dt="2024-05-21T01:51:55.931" v="4197" actId="165"/>
          <ac:cxnSpMkLst>
            <pc:docMk/>
            <pc:sldMk cId="2856383698" sldId="977"/>
            <ac:cxnSpMk id="95" creationId="{E4E1FB05-62E1-9338-2660-ED675F93F881}"/>
          </ac:cxnSpMkLst>
        </pc:cxnChg>
        <pc:cxnChg chg="mod">
          <ac:chgData name="Phillip Kaufman" userId="c001b2a046940d7c" providerId="LiveId" clId="{5CB25B10-5B1C-4017-B167-ED3104435743}" dt="2024-05-21T01:51:55.931" v="4197" actId="165"/>
          <ac:cxnSpMkLst>
            <pc:docMk/>
            <pc:sldMk cId="2856383698" sldId="977"/>
            <ac:cxnSpMk id="96" creationId="{F32176E3-8A70-FB98-ED37-E85CEFD62771}"/>
          </ac:cxnSpMkLst>
        </pc:cxnChg>
        <pc:cxnChg chg="mod">
          <ac:chgData name="Phillip Kaufman" userId="c001b2a046940d7c" providerId="LiveId" clId="{5CB25B10-5B1C-4017-B167-ED3104435743}" dt="2024-05-21T01:51:55.931" v="4197" actId="165"/>
          <ac:cxnSpMkLst>
            <pc:docMk/>
            <pc:sldMk cId="2856383698" sldId="977"/>
            <ac:cxnSpMk id="97" creationId="{7384B34D-29BF-87DB-285D-5C2EA0E03005}"/>
          </ac:cxnSpMkLst>
        </pc:cxnChg>
        <pc:cxnChg chg="mod">
          <ac:chgData name="Phillip Kaufman" userId="c001b2a046940d7c" providerId="LiveId" clId="{5CB25B10-5B1C-4017-B167-ED3104435743}" dt="2024-05-21T01:51:55.931" v="4197" actId="165"/>
          <ac:cxnSpMkLst>
            <pc:docMk/>
            <pc:sldMk cId="2856383698" sldId="977"/>
            <ac:cxnSpMk id="98" creationId="{9BCE88C5-CF65-9F92-B9B0-F5DBA107D779}"/>
          </ac:cxnSpMkLst>
        </pc:cxnChg>
        <pc:cxnChg chg="mod">
          <ac:chgData name="Phillip Kaufman" userId="c001b2a046940d7c" providerId="LiveId" clId="{5CB25B10-5B1C-4017-B167-ED3104435743}" dt="2024-05-21T01:51:55.931" v="4197" actId="165"/>
          <ac:cxnSpMkLst>
            <pc:docMk/>
            <pc:sldMk cId="2856383698" sldId="977"/>
            <ac:cxnSpMk id="102" creationId="{BEC39977-4486-C0AC-507D-B9BDA5A9FC9C}"/>
          </ac:cxnSpMkLst>
        </pc:cxnChg>
        <pc:cxnChg chg="mod">
          <ac:chgData name="Phillip Kaufman" userId="c001b2a046940d7c" providerId="LiveId" clId="{5CB25B10-5B1C-4017-B167-ED3104435743}" dt="2024-05-21T01:51:55.931" v="4197" actId="165"/>
          <ac:cxnSpMkLst>
            <pc:docMk/>
            <pc:sldMk cId="2856383698" sldId="977"/>
            <ac:cxnSpMk id="103" creationId="{B63199E2-F57A-F698-1556-56AF5E18C731}"/>
          </ac:cxnSpMkLst>
        </pc:cxnChg>
        <pc:cxnChg chg="mod">
          <ac:chgData name="Phillip Kaufman" userId="c001b2a046940d7c" providerId="LiveId" clId="{5CB25B10-5B1C-4017-B167-ED3104435743}" dt="2024-05-21T01:51:55.931" v="4197" actId="165"/>
          <ac:cxnSpMkLst>
            <pc:docMk/>
            <pc:sldMk cId="2856383698" sldId="977"/>
            <ac:cxnSpMk id="113" creationId="{852BC2AA-6C91-7EBB-F03A-B36E4A2A9737}"/>
          </ac:cxnSpMkLst>
        </pc:cxnChg>
        <pc:cxnChg chg="mod">
          <ac:chgData name="Phillip Kaufman" userId="c001b2a046940d7c" providerId="LiveId" clId="{5CB25B10-5B1C-4017-B167-ED3104435743}" dt="2024-05-21T01:51:55.931" v="4197" actId="165"/>
          <ac:cxnSpMkLst>
            <pc:docMk/>
            <pc:sldMk cId="2856383698" sldId="977"/>
            <ac:cxnSpMk id="114" creationId="{65E117AD-9D85-2CB6-BCD3-08930954ECCF}"/>
          </ac:cxnSpMkLst>
        </pc:cxnChg>
        <pc:cxnChg chg="mod">
          <ac:chgData name="Phillip Kaufman" userId="c001b2a046940d7c" providerId="LiveId" clId="{5CB25B10-5B1C-4017-B167-ED3104435743}" dt="2024-05-21T01:52:04.942" v="4198" actId="478"/>
          <ac:cxnSpMkLst>
            <pc:docMk/>
            <pc:sldMk cId="2856383698" sldId="977"/>
            <ac:cxnSpMk id="121" creationId="{C4207168-8C62-3B12-04BA-05EA6C2ACF53}"/>
          </ac:cxnSpMkLst>
        </pc:cxnChg>
        <pc:cxnChg chg="mod">
          <ac:chgData name="Phillip Kaufman" userId="c001b2a046940d7c" providerId="LiveId" clId="{5CB25B10-5B1C-4017-B167-ED3104435743}" dt="2024-05-21T01:52:04.942" v="4198" actId="478"/>
          <ac:cxnSpMkLst>
            <pc:docMk/>
            <pc:sldMk cId="2856383698" sldId="977"/>
            <ac:cxnSpMk id="122" creationId="{52F37A72-2C56-2AF4-5CB3-1E1D013A94AD}"/>
          </ac:cxnSpMkLst>
        </pc:cxnChg>
        <pc:cxnChg chg="mod">
          <ac:chgData name="Phillip Kaufman" userId="c001b2a046940d7c" providerId="LiveId" clId="{5CB25B10-5B1C-4017-B167-ED3104435743}" dt="2024-05-21T02:10:19.693" v="4840" actId="165"/>
          <ac:cxnSpMkLst>
            <pc:docMk/>
            <pc:sldMk cId="2856383698" sldId="977"/>
            <ac:cxnSpMk id="127" creationId="{B5C4ADFF-FD30-5385-89DB-9E598D5DA044}"/>
          </ac:cxnSpMkLst>
        </pc:cxnChg>
        <pc:cxnChg chg="mod">
          <ac:chgData name="Phillip Kaufman" userId="c001b2a046940d7c" providerId="LiveId" clId="{5CB25B10-5B1C-4017-B167-ED3104435743}" dt="2024-05-21T02:10:19.693" v="4840" actId="165"/>
          <ac:cxnSpMkLst>
            <pc:docMk/>
            <pc:sldMk cId="2856383698" sldId="977"/>
            <ac:cxnSpMk id="128" creationId="{65C100C5-C5A1-FAB0-A9E6-68C09FFF61E2}"/>
          </ac:cxnSpMkLst>
        </pc:cxnChg>
        <pc:cxnChg chg="mod">
          <ac:chgData name="Phillip Kaufman" userId="c001b2a046940d7c" providerId="LiveId" clId="{5CB25B10-5B1C-4017-B167-ED3104435743}" dt="2024-05-21T02:10:19.693" v="4840" actId="165"/>
          <ac:cxnSpMkLst>
            <pc:docMk/>
            <pc:sldMk cId="2856383698" sldId="977"/>
            <ac:cxnSpMk id="129" creationId="{2539AFFF-CAA3-FC03-5D91-447D9E9F4176}"/>
          </ac:cxnSpMkLst>
        </pc:cxnChg>
        <pc:cxnChg chg="mod">
          <ac:chgData name="Phillip Kaufman" userId="c001b2a046940d7c" providerId="LiveId" clId="{5CB25B10-5B1C-4017-B167-ED3104435743}" dt="2024-05-21T02:10:19.693" v="4840" actId="165"/>
          <ac:cxnSpMkLst>
            <pc:docMk/>
            <pc:sldMk cId="2856383698" sldId="977"/>
            <ac:cxnSpMk id="130" creationId="{7B23DE6E-C2F2-15DC-DF6F-DAC4C35362EA}"/>
          </ac:cxnSpMkLst>
        </pc:cxnChg>
        <pc:cxnChg chg="mod">
          <ac:chgData name="Phillip Kaufman" userId="c001b2a046940d7c" providerId="LiveId" clId="{5CB25B10-5B1C-4017-B167-ED3104435743}" dt="2024-05-21T02:10:19.693" v="4840" actId="165"/>
          <ac:cxnSpMkLst>
            <pc:docMk/>
            <pc:sldMk cId="2856383698" sldId="977"/>
            <ac:cxnSpMk id="131" creationId="{C69EAF61-EEFA-941E-A928-503D07E3AC76}"/>
          </ac:cxnSpMkLst>
        </pc:cxnChg>
        <pc:cxnChg chg="mod">
          <ac:chgData name="Phillip Kaufman" userId="c001b2a046940d7c" providerId="LiveId" clId="{5CB25B10-5B1C-4017-B167-ED3104435743}" dt="2024-05-21T02:10:19.693" v="4840" actId="165"/>
          <ac:cxnSpMkLst>
            <pc:docMk/>
            <pc:sldMk cId="2856383698" sldId="977"/>
            <ac:cxnSpMk id="132" creationId="{9076E6B6-090B-E42B-043A-02F201432B8A}"/>
          </ac:cxnSpMkLst>
        </pc:cxnChg>
        <pc:cxnChg chg="mod">
          <ac:chgData name="Phillip Kaufman" userId="c001b2a046940d7c" providerId="LiveId" clId="{5CB25B10-5B1C-4017-B167-ED3104435743}" dt="2024-05-21T02:10:19.693" v="4840" actId="165"/>
          <ac:cxnSpMkLst>
            <pc:docMk/>
            <pc:sldMk cId="2856383698" sldId="977"/>
            <ac:cxnSpMk id="133" creationId="{11C849AA-D53D-59E1-AF28-7F0BA7D8EAE4}"/>
          </ac:cxnSpMkLst>
        </pc:cxnChg>
        <pc:cxnChg chg="mod">
          <ac:chgData name="Phillip Kaufman" userId="c001b2a046940d7c" providerId="LiveId" clId="{5CB25B10-5B1C-4017-B167-ED3104435743}" dt="2024-05-21T02:10:19.693" v="4840" actId="165"/>
          <ac:cxnSpMkLst>
            <pc:docMk/>
            <pc:sldMk cId="2856383698" sldId="977"/>
            <ac:cxnSpMk id="134" creationId="{0F159A33-AFAE-3430-3A34-39B168AA671A}"/>
          </ac:cxnSpMkLst>
        </pc:cxnChg>
        <pc:cxnChg chg="mod">
          <ac:chgData name="Phillip Kaufman" userId="c001b2a046940d7c" providerId="LiveId" clId="{5CB25B10-5B1C-4017-B167-ED3104435743}" dt="2024-05-21T02:10:19.693" v="4840" actId="165"/>
          <ac:cxnSpMkLst>
            <pc:docMk/>
            <pc:sldMk cId="2856383698" sldId="977"/>
            <ac:cxnSpMk id="135" creationId="{F25C7CDF-A8DD-365F-72DB-A887104A71E5}"/>
          </ac:cxnSpMkLst>
        </pc:cxnChg>
        <pc:cxnChg chg="mod">
          <ac:chgData name="Phillip Kaufman" userId="c001b2a046940d7c" providerId="LiveId" clId="{5CB25B10-5B1C-4017-B167-ED3104435743}" dt="2024-05-21T02:10:19.693" v="4840" actId="165"/>
          <ac:cxnSpMkLst>
            <pc:docMk/>
            <pc:sldMk cId="2856383698" sldId="977"/>
            <ac:cxnSpMk id="136" creationId="{FE00C4CA-492E-4631-9373-AE709D5A822B}"/>
          </ac:cxnSpMkLst>
        </pc:cxnChg>
        <pc:cxnChg chg="mod">
          <ac:chgData name="Phillip Kaufman" userId="c001b2a046940d7c" providerId="LiveId" clId="{5CB25B10-5B1C-4017-B167-ED3104435743}" dt="2024-05-21T02:10:19.693" v="4840" actId="165"/>
          <ac:cxnSpMkLst>
            <pc:docMk/>
            <pc:sldMk cId="2856383698" sldId="977"/>
            <ac:cxnSpMk id="137" creationId="{E8D0DDA2-8844-DEA8-C7B6-78A7696BAC63}"/>
          </ac:cxnSpMkLst>
        </pc:cxnChg>
        <pc:cxnChg chg="mod">
          <ac:chgData name="Phillip Kaufman" userId="c001b2a046940d7c" providerId="LiveId" clId="{5CB25B10-5B1C-4017-B167-ED3104435743}" dt="2024-05-21T02:10:19.693" v="4840" actId="165"/>
          <ac:cxnSpMkLst>
            <pc:docMk/>
            <pc:sldMk cId="2856383698" sldId="977"/>
            <ac:cxnSpMk id="138" creationId="{438A8939-0338-8885-5C2F-32DD47DFB229}"/>
          </ac:cxnSpMkLst>
        </pc:cxnChg>
        <pc:cxnChg chg="mod">
          <ac:chgData name="Phillip Kaufman" userId="c001b2a046940d7c" providerId="LiveId" clId="{5CB25B10-5B1C-4017-B167-ED3104435743}" dt="2024-05-21T02:10:19.693" v="4840" actId="165"/>
          <ac:cxnSpMkLst>
            <pc:docMk/>
            <pc:sldMk cId="2856383698" sldId="977"/>
            <ac:cxnSpMk id="139" creationId="{069EF4D7-D3A7-1EFF-C4B2-F75C68CA9B8E}"/>
          </ac:cxnSpMkLst>
        </pc:cxnChg>
        <pc:cxnChg chg="mod">
          <ac:chgData name="Phillip Kaufman" userId="c001b2a046940d7c" providerId="LiveId" clId="{5CB25B10-5B1C-4017-B167-ED3104435743}" dt="2024-05-21T02:10:19.693" v="4840" actId="165"/>
          <ac:cxnSpMkLst>
            <pc:docMk/>
            <pc:sldMk cId="2856383698" sldId="977"/>
            <ac:cxnSpMk id="140" creationId="{A903E7F7-3260-C74B-D51E-0CFF7FE56727}"/>
          </ac:cxnSpMkLst>
        </pc:cxnChg>
        <pc:cxnChg chg="mod">
          <ac:chgData name="Phillip Kaufman" userId="c001b2a046940d7c" providerId="LiveId" clId="{5CB25B10-5B1C-4017-B167-ED3104435743}" dt="2024-05-21T02:10:19.693" v="4840" actId="165"/>
          <ac:cxnSpMkLst>
            <pc:docMk/>
            <pc:sldMk cId="2856383698" sldId="977"/>
            <ac:cxnSpMk id="141" creationId="{50357084-235D-D43B-76C8-CF429BAAF58B}"/>
          </ac:cxnSpMkLst>
        </pc:cxnChg>
        <pc:cxnChg chg="mod">
          <ac:chgData name="Phillip Kaufman" userId="c001b2a046940d7c" providerId="LiveId" clId="{5CB25B10-5B1C-4017-B167-ED3104435743}" dt="2024-05-21T02:10:19.693" v="4840" actId="165"/>
          <ac:cxnSpMkLst>
            <pc:docMk/>
            <pc:sldMk cId="2856383698" sldId="977"/>
            <ac:cxnSpMk id="142" creationId="{1ABA892D-F258-9713-67CD-905E385C8E0D}"/>
          </ac:cxnSpMkLst>
        </pc:cxnChg>
        <pc:cxnChg chg="mod">
          <ac:chgData name="Phillip Kaufman" userId="c001b2a046940d7c" providerId="LiveId" clId="{5CB25B10-5B1C-4017-B167-ED3104435743}" dt="2024-05-21T02:10:19.693" v="4840" actId="165"/>
          <ac:cxnSpMkLst>
            <pc:docMk/>
            <pc:sldMk cId="2856383698" sldId="977"/>
            <ac:cxnSpMk id="143" creationId="{08832D9D-D8FA-9397-E60F-A0E23505DAC5}"/>
          </ac:cxnSpMkLst>
        </pc:cxnChg>
        <pc:cxnChg chg="mod">
          <ac:chgData name="Phillip Kaufman" userId="c001b2a046940d7c" providerId="LiveId" clId="{5CB25B10-5B1C-4017-B167-ED3104435743}" dt="2024-05-21T02:10:19.693" v="4840" actId="165"/>
          <ac:cxnSpMkLst>
            <pc:docMk/>
            <pc:sldMk cId="2856383698" sldId="977"/>
            <ac:cxnSpMk id="144" creationId="{6D3D49BA-133C-5C4B-C60E-511753FC7661}"/>
          </ac:cxnSpMkLst>
        </pc:cxnChg>
        <pc:cxnChg chg="mod">
          <ac:chgData name="Phillip Kaufman" userId="c001b2a046940d7c" providerId="LiveId" clId="{5CB25B10-5B1C-4017-B167-ED3104435743}" dt="2024-05-21T02:10:19.693" v="4840" actId="165"/>
          <ac:cxnSpMkLst>
            <pc:docMk/>
            <pc:sldMk cId="2856383698" sldId="977"/>
            <ac:cxnSpMk id="145" creationId="{B072723C-13B4-F7C6-A2AB-81D06D960D29}"/>
          </ac:cxnSpMkLst>
        </pc:cxnChg>
        <pc:cxnChg chg="mod">
          <ac:chgData name="Phillip Kaufman" userId="c001b2a046940d7c" providerId="LiveId" clId="{5CB25B10-5B1C-4017-B167-ED3104435743}" dt="2024-05-21T02:10:19.693" v="4840" actId="165"/>
          <ac:cxnSpMkLst>
            <pc:docMk/>
            <pc:sldMk cId="2856383698" sldId="977"/>
            <ac:cxnSpMk id="146" creationId="{425360BB-5685-09C9-A69B-38FF31D6B327}"/>
          </ac:cxnSpMkLst>
        </pc:cxnChg>
        <pc:cxnChg chg="mod">
          <ac:chgData name="Phillip Kaufman" userId="c001b2a046940d7c" providerId="LiveId" clId="{5CB25B10-5B1C-4017-B167-ED3104435743}" dt="2024-05-21T02:10:19.693" v="4840" actId="165"/>
          <ac:cxnSpMkLst>
            <pc:docMk/>
            <pc:sldMk cId="2856383698" sldId="977"/>
            <ac:cxnSpMk id="147" creationId="{B5DEFE93-9195-0D38-48A7-3B588F49B407}"/>
          </ac:cxnSpMkLst>
        </pc:cxnChg>
        <pc:cxnChg chg="mod">
          <ac:chgData name="Phillip Kaufman" userId="c001b2a046940d7c" providerId="LiveId" clId="{5CB25B10-5B1C-4017-B167-ED3104435743}" dt="2024-05-21T02:10:19.693" v="4840" actId="165"/>
          <ac:cxnSpMkLst>
            <pc:docMk/>
            <pc:sldMk cId="2856383698" sldId="977"/>
            <ac:cxnSpMk id="148" creationId="{9DC94BC1-489C-A26D-6195-B817ACACC3F2}"/>
          </ac:cxnSpMkLst>
        </pc:cxnChg>
        <pc:cxnChg chg="mod">
          <ac:chgData name="Phillip Kaufman" userId="c001b2a046940d7c" providerId="LiveId" clId="{5CB25B10-5B1C-4017-B167-ED3104435743}" dt="2024-05-21T02:10:19.693" v="4840" actId="165"/>
          <ac:cxnSpMkLst>
            <pc:docMk/>
            <pc:sldMk cId="2856383698" sldId="977"/>
            <ac:cxnSpMk id="149" creationId="{E00E3A2A-6FCB-A2A7-EBBC-10ED0723F828}"/>
          </ac:cxnSpMkLst>
        </pc:cxnChg>
        <pc:cxnChg chg="mod">
          <ac:chgData name="Phillip Kaufman" userId="c001b2a046940d7c" providerId="LiveId" clId="{5CB25B10-5B1C-4017-B167-ED3104435743}" dt="2024-05-21T02:10:19.693" v="4840" actId="165"/>
          <ac:cxnSpMkLst>
            <pc:docMk/>
            <pc:sldMk cId="2856383698" sldId="977"/>
            <ac:cxnSpMk id="150" creationId="{03D20D4D-545C-1A1C-1B78-8A8511CF1727}"/>
          </ac:cxnSpMkLst>
        </pc:cxnChg>
        <pc:cxnChg chg="mod">
          <ac:chgData name="Phillip Kaufman" userId="c001b2a046940d7c" providerId="LiveId" clId="{5CB25B10-5B1C-4017-B167-ED3104435743}" dt="2024-05-21T02:10:19.693" v="4840" actId="165"/>
          <ac:cxnSpMkLst>
            <pc:docMk/>
            <pc:sldMk cId="2856383698" sldId="977"/>
            <ac:cxnSpMk id="151" creationId="{9C2633FD-B522-1466-03F5-3AE7EED917A1}"/>
          </ac:cxnSpMkLst>
        </pc:cxnChg>
        <pc:cxnChg chg="mod">
          <ac:chgData name="Phillip Kaufman" userId="c001b2a046940d7c" providerId="LiveId" clId="{5CB25B10-5B1C-4017-B167-ED3104435743}" dt="2024-05-21T02:10:19.693" v="4840" actId="165"/>
          <ac:cxnSpMkLst>
            <pc:docMk/>
            <pc:sldMk cId="2856383698" sldId="977"/>
            <ac:cxnSpMk id="152" creationId="{A746F225-DC8F-0862-7F22-25178D466DC0}"/>
          </ac:cxnSpMkLst>
        </pc:cxnChg>
        <pc:cxnChg chg="mod">
          <ac:chgData name="Phillip Kaufman" userId="c001b2a046940d7c" providerId="LiveId" clId="{5CB25B10-5B1C-4017-B167-ED3104435743}" dt="2024-05-21T02:10:19.693" v="4840" actId="165"/>
          <ac:cxnSpMkLst>
            <pc:docMk/>
            <pc:sldMk cId="2856383698" sldId="977"/>
            <ac:cxnSpMk id="153" creationId="{87B3BC4A-1EAB-4678-C7F8-EE252AF73753}"/>
          </ac:cxnSpMkLst>
        </pc:cxnChg>
        <pc:cxnChg chg="mod">
          <ac:chgData name="Phillip Kaufman" userId="c001b2a046940d7c" providerId="LiveId" clId="{5CB25B10-5B1C-4017-B167-ED3104435743}" dt="2024-05-21T02:10:19.693" v="4840" actId="165"/>
          <ac:cxnSpMkLst>
            <pc:docMk/>
            <pc:sldMk cId="2856383698" sldId="977"/>
            <ac:cxnSpMk id="154" creationId="{96E19555-4FAC-3D3E-7191-4BE7B5154FA0}"/>
          </ac:cxnSpMkLst>
        </pc:cxnChg>
        <pc:cxnChg chg="mod">
          <ac:chgData name="Phillip Kaufman" userId="c001b2a046940d7c" providerId="LiveId" clId="{5CB25B10-5B1C-4017-B167-ED3104435743}" dt="2024-05-21T02:10:19.693" v="4840" actId="165"/>
          <ac:cxnSpMkLst>
            <pc:docMk/>
            <pc:sldMk cId="2856383698" sldId="977"/>
            <ac:cxnSpMk id="155" creationId="{476E50C0-CD33-D677-CFFD-2EADD63ECCD0}"/>
          </ac:cxnSpMkLst>
        </pc:cxnChg>
        <pc:cxnChg chg="mod">
          <ac:chgData name="Phillip Kaufman" userId="c001b2a046940d7c" providerId="LiveId" clId="{5CB25B10-5B1C-4017-B167-ED3104435743}" dt="2024-05-21T02:10:19.693" v="4840" actId="165"/>
          <ac:cxnSpMkLst>
            <pc:docMk/>
            <pc:sldMk cId="2856383698" sldId="977"/>
            <ac:cxnSpMk id="156" creationId="{5549C035-6985-2FE8-A1BD-677D804C383D}"/>
          </ac:cxnSpMkLst>
        </pc:cxnChg>
        <pc:cxnChg chg="mod">
          <ac:chgData name="Phillip Kaufman" userId="c001b2a046940d7c" providerId="LiveId" clId="{5CB25B10-5B1C-4017-B167-ED3104435743}" dt="2024-05-21T02:10:19.693" v="4840" actId="165"/>
          <ac:cxnSpMkLst>
            <pc:docMk/>
            <pc:sldMk cId="2856383698" sldId="977"/>
            <ac:cxnSpMk id="157" creationId="{C88EB876-86F9-0BD1-C06C-C20EC53803B4}"/>
          </ac:cxnSpMkLst>
        </pc:cxnChg>
        <pc:cxnChg chg="mod">
          <ac:chgData name="Phillip Kaufman" userId="c001b2a046940d7c" providerId="LiveId" clId="{5CB25B10-5B1C-4017-B167-ED3104435743}" dt="2024-05-21T02:10:19.693" v="4840" actId="165"/>
          <ac:cxnSpMkLst>
            <pc:docMk/>
            <pc:sldMk cId="2856383698" sldId="977"/>
            <ac:cxnSpMk id="158" creationId="{BAFDA7B7-6178-E9C9-E407-A49F7A73AE17}"/>
          </ac:cxnSpMkLst>
        </pc:cxnChg>
        <pc:cxnChg chg="mod topLvl">
          <ac:chgData name="Phillip Kaufman" userId="c001b2a046940d7c" providerId="LiveId" clId="{5CB25B10-5B1C-4017-B167-ED3104435743}" dt="2024-05-21T02:10:19.693" v="4840" actId="165"/>
          <ac:cxnSpMkLst>
            <pc:docMk/>
            <pc:sldMk cId="2856383698" sldId="977"/>
            <ac:cxnSpMk id="162" creationId="{0C13F331-F93A-F9C7-763D-922090CAEEC4}"/>
          </ac:cxnSpMkLst>
        </pc:cxnChg>
        <pc:cxnChg chg="mod topLvl">
          <ac:chgData name="Phillip Kaufman" userId="c001b2a046940d7c" providerId="LiveId" clId="{5CB25B10-5B1C-4017-B167-ED3104435743}" dt="2024-05-21T02:10:19.693" v="4840" actId="165"/>
          <ac:cxnSpMkLst>
            <pc:docMk/>
            <pc:sldMk cId="2856383698" sldId="977"/>
            <ac:cxnSpMk id="163" creationId="{00A453A8-5288-E083-61F6-9BFD33866C17}"/>
          </ac:cxnSpMkLst>
        </pc:cxnChg>
        <pc:cxnChg chg="mod">
          <ac:chgData name="Phillip Kaufman" userId="c001b2a046940d7c" providerId="LiveId" clId="{5CB25B10-5B1C-4017-B167-ED3104435743}" dt="2024-05-21T01:51:55.931" v="4197" actId="165"/>
          <ac:cxnSpMkLst>
            <pc:docMk/>
            <pc:sldMk cId="2856383698" sldId="977"/>
            <ac:cxnSpMk id="173" creationId="{4AF8A0F9-BFDE-8814-C675-AF02133E352D}"/>
          </ac:cxnSpMkLst>
        </pc:cxnChg>
        <pc:cxnChg chg="mod">
          <ac:chgData name="Phillip Kaufman" userId="c001b2a046940d7c" providerId="LiveId" clId="{5CB25B10-5B1C-4017-B167-ED3104435743}" dt="2024-05-21T01:51:55.931" v="4197" actId="165"/>
          <ac:cxnSpMkLst>
            <pc:docMk/>
            <pc:sldMk cId="2856383698" sldId="977"/>
            <ac:cxnSpMk id="174" creationId="{3E2E69B7-6651-8A7C-3768-DD95A293CB76}"/>
          </ac:cxnSpMkLst>
        </pc:cxnChg>
        <pc:cxnChg chg="mod">
          <ac:chgData name="Phillip Kaufman" userId="c001b2a046940d7c" providerId="LiveId" clId="{5CB25B10-5B1C-4017-B167-ED3104435743}" dt="2024-05-21T01:52:04.942" v="4198" actId="478"/>
          <ac:cxnSpMkLst>
            <pc:docMk/>
            <pc:sldMk cId="2856383698" sldId="977"/>
            <ac:cxnSpMk id="181" creationId="{0894ABA9-14B0-1FAD-2635-8CC95F4D92D6}"/>
          </ac:cxnSpMkLst>
        </pc:cxnChg>
        <pc:cxnChg chg="mod">
          <ac:chgData name="Phillip Kaufman" userId="c001b2a046940d7c" providerId="LiveId" clId="{5CB25B10-5B1C-4017-B167-ED3104435743}" dt="2024-05-21T01:52:04.942" v="4198" actId="478"/>
          <ac:cxnSpMkLst>
            <pc:docMk/>
            <pc:sldMk cId="2856383698" sldId="977"/>
            <ac:cxnSpMk id="182" creationId="{53A60F4D-7BAD-EB2C-7883-97B0E356E575}"/>
          </ac:cxnSpMkLst>
        </pc:cxnChg>
        <pc:cxnChg chg="mod">
          <ac:chgData name="Phillip Kaufman" userId="c001b2a046940d7c" providerId="LiveId" clId="{5CB25B10-5B1C-4017-B167-ED3104435743}" dt="2024-05-21T01:51:55.931" v="4197" actId="165"/>
          <ac:cxnSpMkLst>
            <pc:docMk/>
            <pc:sldMk cId="2856383698" sldId="977"/>
            <ac:cxnSpMk id="187" creationId="{0E1B8445-8A26-C248-17A3-39AE01B60EC3}"/>
          </ac:cxnSpMkLst>
        </pc:cxnChg>
        <pc:cxnChg chg="mod">
          <ac:chgData name="Phillip Kaufman" userId="c001b2a046940d7c" providerId="LiveId" clId="{5CB25B10-5B1C-4017-B167-ED3104435743}" dt="2024-05-21T01:51:55.931" v="4197" actId="165"/>
          <ac:cxnSpMkLst>
            <pc:docMk/>
            <pc:sldMk cId="2856383698" sldId="977"/>
            <ac:cxnSpMk id="188" creationId="{36A21D2B-0F33-F250-0C18-8FAA126CEFF5}"/>
          </ac:cxnSpMkLst>
        </pc:cxnChg>
        <pc:cxnChg chg="mod">
          <ac:chgData name="Phillip Kaufman" userId="c001b2a046940d7c" providerId="LiveId" clId="{5CB25B10-5B1C-4017-B167-ED3104435743}" dt="2024-05-21T01:51:55.931" v="4197" actId="165"/>
          <ac:cxnSpMkLst>
            <pc:docMk/>
            <pc:sldMk cId="2856383698" sldId="977"/>
            <ac:cxnSpMk id="189" creationId="{B4F78B29-87E7-3D02-F6DD-EFAA781D17A7}"/>
          </ac:cxnSpMkLst>
        </pc:cxnChg>
        <pc:cxnChg chg="mod">
          <ac:chgData name="Phillip Kaufman" userId="c001b2a046940d7c" providerId="LiveId" clId="{5CB25B10-5B1C-4017-B167-ED3104435743}" dt="2024-05-21T01:51:55.931" v="4197" actId="165"/>
          <ac:cxnSpMkLst>
            <pc:docMk/>
            <pc:sldMk cId="2856383698" sldId="977"/>
            <ac:cxnSpMk id="190" creationId="{9D41FE10-E8D2-063B-3979-8E60006BE3EC}"/>
          </ac:cxnSpMkLst>
        </pc:cxnChg>
        <pc:cxnChg chg="mod">
          <ac:chgData name="Phillip Kaufman" userId="c001b2a046940d7c" providerId="LiveId" clId="{5CB25B10-5B1C-4017-B167-ED3104435743}" dt="2024-05-21T01:51:55.931" v="4197" actId="165"/>
          <ac:cxnSpMkLst>
            <pc:docMk/>
            <pc:sldMk cId="2856383698" sldId="977"/>
            <ac:cxnSpMk id="191" creationId="{EE650F9E-C573-10DE-1EE7-5D5BD9BCB619}"/>
          </ac:cxnSpMkLst>
        </pc:cxnChg>
        <pc:cxnChg chg="mod">
          <ac:chgData name="Phillip Kaufman" userId="c001b2a046940d7c" providerId="LiveId" clId="{5CB25B10-5B1C-4017-B167-ED3104435743}" dt="2024-05-21T01:51:55.931" v="4197" actId="165"/>
          <ac:cxnSpMkLst>
            <pc:docMk/>
            <pc:sldMk cId="2856383698" sldId="977"/>
            <ac:cxnSpMk id="192" creationId="{1DD4E4AA-BC2C-6F20-728A-C9B0C373CF39}"/>
          </ac:cxnSpMkLst>
        </pc:cxnChg>
        <pc:cxnChg chg="mod">
          <ac:chgData name="Phillip Kaufman" userId="c001b2a046940d7c" providerId="LiveId" clId="{5CB25B10-5B1C-4017-B167-ED3104435743}" dt="2024-05-21T01:51:55.931" v="4197" actId="165"/>
          <ac:cxnSpMkLst>
            <pc:docMk/>
            <pc:sldMk cId="2856383698" sldId="977"/>
            <ac:cxnSpMk id="193" creationId="{472FDC10-4CA8-8E99-B108-79D4FC4839FC}"/>
          </ac:cxnSpMkLst>
        </pc:cxnChg>
        <pc:cxnChg chg="mod">
          <ac:chgData name="Phillip Kaufman" userId="c001b2a046940d7c" providerId="LiveId" clId="{5CB25B10-5B1C-4017-B167-ED3104435743}" dt="2024-05-21T01:51:55.931" v="4197" actId="165"/>
          <ac:cxnSpMkLst>
            <pc:docMk/>
            <pc:sldMk cId="2856383698" sldId="977"/>
            <ac:cxnSpMk id="194" creationId="{FD2B734B-8F63-AC33-032D-6AEFA4BEB642}"/>
          </ac:cxnSpMkLst>
        </pc:cxnChg>
        <pc:cxnChg chg="mod">
          <ac:chgData name="Phillip Kaufman" userId="c001b2a046940d7c" providerId="LiveId" clId="{5CB25B10-5B1C-4017-B167-ED3104435743}" dt="2024-05-21T01:51:55.931" v="4197" actId="165"/>
          <ac:cxnSpMkLst>
            <pc:docMk/>
            <pc:sldMk cId="2856383698" sldId="977"/>
            <ac:cxnSpMk id="195" creationId="{A968DA26-013B-38AF-2D2D-DEF5BEE78D3E}"/>
          </ac:cxnSpMkLst>
        </pc:cxnChg>
        <pc:cxnChg chg="mod">
          <ac:chgData name="Phillip Kaufman" userId="c001b2a046940d7c" providerId="LiveId" clId="{5CB25B10-5B1C-4017-B167-ED3104435743}" dt="2024-05-21T01:51:55.931" v="4197" actId="165"/>
          <ac:cxnSpMkLst>
            <pc:docMk/>
            <pc:sldMk cId="2856383698" sldId="977"/>
            <ac:cxnSpMk id="196" creationId="{EA6EE8FB-23C9-07CD-9F95-3A84D87EDE86}"/>
          </ac:cxnSpMkLst>
        </pc:cxnChg>
        <pc:cxnChg chg="mod">
          <ac:chgData name="Phillip Kaufman" userId="c001b2a046940d7c" providerId="LiveId" clId="{5CB25B10-5B1C-4017-B167-ED3104435743}" dt="2024-05-21T01:51:55.931" v="4197" actId="165"/>
          <ac:cxnSpMkLst>
            <pc:docMk/>
            <pc:sldMk cId="2856383698" sldId="977"/>
            <ac:cxnSpMk id="197" creationId="{29BCF05C-DC49-090A-88EB-10C4FDA16818}"/>
          </ac:cxnSpMkLst>
        </pc:cxnChg>
        <pc:cxnChg chg="mod">
          <ac:chgData name="Phillip Kaufman" userId="c001b2a046940d7c" providerId="LiveId" clId="{5CB25B10-5B1C-4017-B167-ED3104435743}" dt="2024-05-21T01:51:55.931" v="4197" actId="165"/>
          <ac:cxnSpMkLst>
            <pc:docMk/>
            <pc:sldMk cId="2856383698" sldId="977"/>
            <ac:cxnSpMk id="198" creationId="{2C74FD4E-FA0B-0D65-0B0C-76BF120B55B6}"/>
          </ac:cxnSpMkLst>
        </pc:cxnChg>
        <pc:cxnChg chg="mod">
          <ac:chgData name="Phillip Kaufman" userId="c001b2a046940d7c" providerId="LiveId" clId="{5CB25B10-5B1C-4017-B167-ED3104435743}" dt="2024-05-21T01:51:55.931" v="4197" actId="165"/>
          <ac:cxnSpMkLst>
            <pc:docMk/>
            <pc:sldMk cId="2856383698" sldId="977"/>
            <ac:cxnSpMk id="199" creationId="{C90C7524-78F1-083D-6643-8257CA812021}"/>
          </ac:cxnSpMkLst>
        </pc:cxnChg>
        <pc:cxnChg chg="mod">
          <ac:chgData name="Phillip Kaufman" userId="c001b2a046940d7c" providerId="LiveId" clId="{5CB25B10-5B1C-4017-B167-ED3104435743}" dt="2024-05-21T01:51:55.931" v="4197" actId="165"/>
          <ac:cxnSpMkLst>
            <pc:docMk/>
            <pc:sldMk cId="2856383698" sldId="977"/>
            <ac:cxnSpMk id="200" creationId="{C468937A-3E3E-CD8D-D099-2ED35599460F}"/>
          </ac:cxnSpMkLst>
        </pc:cxnChg>
        <pc:cxnChg chg="mod">
          <ac:chgData name="Phillip Kaufman" userId="c001b2a046940d7c" providerId="LiveId" clId="{5CB25B10-5B1C-4017-B167-ED3104435743}" dt="2024-05-21T01:51:55.931" v="4197" actId="165"/>
          <ac:cxnSpMkLst>
            <pc:docMk/>
            <pc:sldMk cId="2856383698" sldId="977"/>
            <ac:cxnSpMk id="201" creationId="{3089C17F-80AF-3777-9CD1-D032ADD88A6A}"/>
          </ac:cxnSpMkLst>
        </pc:cxnChg>
        <pc:cxnChg chg="mod">
          <ac:chgData name="Phillip Kaufman" userId="c001b2a046940d7c" providerId="LiveId" clId="{5CB25B10-5B1C-4017-B167-ED3104435743}" dt="2024-05-21T01:51:55.931" v="4197" actId="165"/>
          <ac:cxnSpMkLst>
            <pc:docMk/>
            <pc:sldMk cId="2856383698" sldId="977"/>
            <ac:cxnSpMk id="202" creationId="{2702CACF-2A46-787C-D4E7-AF20519B6483}"/>
          </ac:cxnSpMkLst>
        </pc:cxnChg>
        <pc:cxnChg chg="mod">
          <ac:chgData name="Phillip Kaufman" userId="c001b2a046940d7c" providerId="LiveId" clId="{5CB25B10-5B1C-4017-B167-ED3104435743}" dt="2024-05-21T01:51:55.931" v="4197" actId="165"/>
          <ac:cxnSpMkLst>
            <pc:docMk/>
            <pc:sldMk cId="2856383698" sldId="977"/>
            <ac:cxnSpMk id="203" creationId="{1447A25F-3C4B-4FCE-1104-35A4494B2D24}"/>
          </ac:cxnSpMkLst>
        </pc:cxnChg>
        <pc:cxnChg chg="mod">
          <ac:chgData name="Phillip Kaufman" userId="c001b2a046940d7c" providerId="LiveId" clId="{5CB25B10-5B1C-4017-B167-ED3104435743}" dt="2024-05-21T01:51:55.931" v="4197" actId="165"/>
          <ac:cxnSpMkLst>
            <pc:docMk/>
            <pc:sldMk cId="2856383698" sldId="977"/>
            <ac:cxnSpMk id="204" creationId="{2F399813-7C79-200A-1276-BA738B8D59DB}"/>
          </ac:cxnSpMkLst>
        </pc:cxnChg>
        <pc:cxnChg chg="mod">
          <ac:chgData name="Phillip Kaufman" userId="c001b2a046940d7c" providerId="LiveId" clId="{5CB25B10-5B1C-4017-B167-ED3104435743}" dt="2024-05-21T01:51:55.931" v="4197" actId="165"/>
          <ac:cxnSpMkLst>
            <pc:docMk/>
            <pc:sldMk cId="2856383698" sldId="977"/>
            <ac:cxnSpMk id="205" creationId="{14A4C92E-ED5F-E7E8-FFE0-218FF51E4D2B}"/>
          </ac:cxnSpMkLst>
        </pc:cxnChg>
        <pc:cxnChg chg="mod">
          <ac:chgData name="Phillip Kaufman" userId="c001b2a046940d7c" providerId="LiveId" clId="{5CB25B10-5B1C-4017-B167-ED3104435743}" dt="2024-05-21T01:51:55.931" v="4197" actId="165"/>
          <ac:cxnSpMkLst>
            <pc:docMk/>
            <pc:sldMk cId="2856383698" sldId="977"/>
            <ac:cxnSpMk id="206" creationId="{B6A9E33B-88E1-E49B-8BEF-73E9A92B4D18}"/>
          </ac:cxnSpMkLst>
        </pc:cxnChg>
        <pc:cxnChg chg="mod">
          <ac:chgData name="Phillip Kaufman" userId="c001b2a046940d7c" providerId="LiveId" clId="{5CB25B10-5B1C-4017-B167-ED3104435743}" dt="2024-05-21T01:51:55.931" v="4197" actId="165"/>
          <ac:cxnSpMkLst>
            <pc:docMk/>
            <pc:sldMk cId="2856383698" sldId="977"/>
            <ac:cxnSpMk id="207" creationId="{8DEBEEE6-70CA-6416-4C2F-DFA936F307F3}"/>
          </ac:cxnSpMkLst>
        </pc:cxnChg>
        <pc:cxnChg chg="mod">
          <ac:chgData name="Phillip Kaufman" userId="c001b2a046940d7c" providerId="LiveId" clId="{5CB25B10-5B1C-4017-B167-ED3104435743}" dt="2024-05-21T01:51:55.931" v="4197" actId="165"/>
          <ac:cxnSpMkLst>
            <pc:docMk/>
            <pc:sldMk cId="2856383698" sldId="977"/>
            <ac:cxnSpMk id="208" creationId="{C5346C1D-CD59-4799-561B-0EB0C39844F0}"/>
          </ac:cxnSpMkLst>
        </pc:cxnChg>
        <pc:cxnChg chg="mod">
          <ac:chgData name="Phillip Kaufman" userId="c001b2a046940d7c" providerId="LiveId" clId="{5CB25B10-5B1C-4017-B167-ED3104435743}" dt="2024-05-21T01:51:55.931" v="4197" actId="165"/>
          <ac:cxnSpMkLst>
            <pc:docMk/>
            <pc:sldMk cId="2856383698" sldId="977"/>
            <ac:cxnSpMk id="209" creationId="{1E23BE32-9CD8-B462-755C-10B582926744}"/>
          </ac:cxnSpMkLst>
        </pc:cxnChg>
        <pc:cxnChg chg="mod">
          <ac:chgData name="Phillip Kaufman" userId="c001b2a046940d7c" providerId="LiveId" clId="{5CB25B10-5B1C-4017-B167-ED3104435743}" dt="2024-05-21T01:51:55.931" v="4197" actId="165"/>
          <ac:cxnSpMkLst>
            <pc:docMk/>
            <pc:sldMk cId="2856383698" sldId="977"/>
            <ac:cxnSpMk id="210" creationId="{76830B52-58DE-D9D0-376F-9CB47EF26379}"/>
          </ac:cxnSpMkLst>
        </pc:cxnChg>
        <pc:cxnChg chg="mod">
          <ac:chgData name="Phillip Kaufman" userId="c001b2a046940d7c" providerId="LiveId" clId="{5CB25B10-5B1C-4017-B167-ED3104435743}" dt="2024-05-21T01:51:55.931" v="4197" actId="165"/>
          <ac:cxnSpMkLst>
            <pc:docMk/>
            <pc:sldMk cId="2856383698" sldId="977"/>
            <ac:cxnSpMk id="211" creationId="{08B26805-3C21-D73E-3428-5071A7746C78}"/>
          </ac:cxnSpMkLst>
        </pc:cxnChg>
        <pc:cxnChg chg="mod">
          <ac:chgData name="Phillip Kaufman" userId="c001b2a046940d7c" providerId="LiveId" clId="{5CB25B10-5B1C-4017-B167-ED3104435743}" dt="2024-05-21T01:51:55.931" v="4197" actId="165"/>
          <ac:cxnSpMkLst>
            <pc:docMk/>
            <pc:sldMk cId="2856383698" sldId="977"/>
            <ac:cxnSpMk id="212" creationId="{043F205E-5F76-F24E-94AE-7DF7495FF137}"/>
          </ac:cxnSpMkLst>
        </pc:cxnChg>
        <pc:cxnChg chg="mod">
          <ac:chgData name="Phillip Kaufman" userId="c001b2a046940d7c" providerId="LiveId" clId="{5CB25B10-5B1C-4017-B167-ED3104435743}" dt="2024-05-21T01:51:55.931" v="4197" actId="165"/>
          <ac:cxnSpMkLst>
            <pc:docMk/>
            <pc:sldMk cId="2856383698" sldId="977"/>
            <ac:cxnSpMk id="213" creationId="{C903AC42-87E5-211E-66B7-BE8BD8A91698}"/>
          </ac:cxnSpMkLst>
        </pc:cxnChg>
        <pc:cxnChg chg="mod">
          <ac:chgData name="Phillip Kaufman" userId="c001b2a046940d7c" providerId="LiveId" clId="{5CB25B10-5B1C-4017-B167-ED3104435743}" dt="2024-05-21T01:51:55.931" v="4197" actId="165"/>
          <ac:cxnSpMkLst>
            <pc:docMk/>
            <pc:sldMk cId="2856383698" sldId="977"/>
            <ac:cxnSpMk id="214" creationId="{37A9D217-208F-2086-6348-DF0A98A305B2}"/>
          </ac:cxnSpMkLst>
        </pc:cxnChg>
        <pc:cxnChg chg="mod">
          <ac:chgData name="Phillip Kaufman" userId="c001b2a046940d7c" providerId="LiveId" clId="{5CB25B10-5B1C-4017-B167-ED3104435743}" dt="2024-05-21T01:51:55.931" v="4197" actId="165"/>
          <ac:cxnSpMkLst>
            <pc:docMk/>
            <pc:sldMk cId="2856383698" sldId="977"/>
            <ac:cxnSpMk id="215" creationId="{DD284A34-72C4-34A2-D108-75AFE41D428F}"/>
          </ac:cxnSpMkLst>
        </pc:cxnChg>
        <pc:cxnChg chg="mod">
          <ac:chgData name="Phillip Kaufman" userId="c001b2a046940d7c" providerId="LiveId" clId="{5CB25B10-5B1C-4017-B167-ED3104435743}" dt="2024-05-21T01:51:55.931" v="4197" actId="165"/>
          <ac:cxnSpMkLst>
            <pc:docMk/>
            <pc:sldMk cId="2856383698" sldId="977"/>
            <ac:cxnSpMk id="216" creationId="{FC2F8122-0EC6-E870-69EF-EC96D43AB176}"/>
          </ac:cxnSpMkLst>
        </pc:cxnChg>
        <pc:cxnChg chg="mod">
          <ac:chgData name="Phillip Kaufman" userId="c001b2a046940d7c" providerId="LiveId" clId="{5CB25B10-5B1C-4017-B167-ED3104435743}" dt="2024-05-21T01:51:55.931" v="4197" actId="165"/>
          <ac:cxnSpMkLst>
            <pc:docMk/>
            <pc:sldMk cId="2856383698" sldId="977"/>
            <ac:cxnSpMk id="217" creationId="{4FEFCBDF-F3B9-E766-81A5-7EA22CF6823F}"/>
          </ac:cxnSpMkLst>
        </pc:cxnChg>
        <pc:cxnChg chg="mod">
          <ac:chgData name="Phillip Kaufman" userId="c001b2a046940d7c" providerId="LiveId" clId="{5CB25B10-5B1C-4017-B167-ED3104435743}" dt="2024-05-21T01:51:55.931" v="4197" actId="165"/>
          <ac:cxnSpMkLst>
            <pc:docMk/>
            <pc:sldMk cId="2856383698" sldId="977"/>
            <ac:cxnSpMk id="218" creationId="{70B1830E-1C5B-AE11-0AC7-F13B3B244240}"/>
          </ac:cxnSpMkLst>
        </pc:cxnChg>
        <pc:cxnChg chg="mod">
          <ac:chgData name="Phillip Kaufman" userId="c001b2a046940d7c" providerId="LiveId" clId="{5CB25B10-5B1C-4017-B167-ED3104435743}" dt="2024-05-21T01:51:55.931" v="4197" actId="165"/>
          <ac:cxnSpMkLst>
            <pc:docMk/>
            <pc:sldMk cId="2856383698" sldId="977"/>
            <ac:cxnSpMk id="222" creationId="{5BF85B0A-ACCE-C291-29D3-47DEB10298C4}"/>
          </ac:cxnSpMkLst>
        </pc:cxnChg>
        <pc:cxnChg chg="mod">
          <ac:chgData name="Phillip Kaufman" userId="c001b2a046940d7c" providerId="LiveId" clId="{5CB25B10-5B1C-4017-B167-ED3104435743}" dt="2024-05-21T01:51:55.931" v="4197" actId="165"/>
          <ac:cxnSpMkLst>
            <pc:docMk/>
            <pc:sldMk cId="2856383698" sldId="977"/>
            <ac:cxnSpMk id="223" creationId="{B4D6D5E3-9D93-56D4-4FA3-CCE6F119A9AA}"/>
          </ac:cxnSpMkLst>
        </pc:cxnChg>
        <pc:cxnChg chg="mod">
          <ac:chgData name="Phillip Kaufman" userId="c001b2a046940d7c" providerId="LiveId" clId="{5CB25B10-5B1C-4017-B167-ED3104435743}" dt="2024-05-21T01:52:04.942" v="4198" actId="478"/>
          <ac:cxnSpMkLst>
            <pc:docMk/>
            <pc:sldMk cId="2856383698" sldId="977"/>
            <ac:cxnSpMk id="233" creationId="{32C04F1E-5C31-AA33-2B33-03E4822399AB}"/>
          </ac:cxnSpMkLst>
        </pc:cxnChg>
        <pc:cxnChg chg="mod">
          <ac:chgData name="Phillip Kaufman" userId="c001b2a046940d7c" providerId="LiveId" clId="{5CB25B10-5B1C-4017-B167-ED3104435743}" dt="2024-05-21T01:52:04.942" v="4198" actId="478"/>
          <ac:cxnSpMkLst>
            <pc:docMk/>
            <pc:sldMk cId="2856383698" sldId="977"/>
            <ac:cxnSpMk id="234" creationId="{D190B704-7586-AD02-14A7-61DEC7170B52}"/>
          </ac:cxnSpMkLst>
        </pc:cxnChg>
        <pc:cxnChg chg="mod">
          <ac:chgData name="Phillip Kaufman" userId="c001b2a046940d7c" providerId="LiveId" clId="{5CB25B10-5B1C-4017-B167-ED3104435743}" dt="2024-05-21T01:52:04.942" v="4198" actId="478"/>
          <ac:cxnSpMkLst>
            <pc:docMk/>
            <pc:sldMk cId="2856383698" sldId="977"/>
            <ac:cxnSpMk id="241" creationId="{CF277C80-3198-175E-5ACE-F40C27D95AF3}"/>
          </ac:cxnSpMkLst>
        </pc:cxnChg>
        <pc:cxnChg chg="mod">
          <ac:chgData name="Phillip Kaufman" userId="c001b2a046940d7c" providerId="LiveId" clId="{5CB25B10-5B1C-4017-B167-ED3104435743}" dt="2024-05-21T01:52:04.942" v="4198" actId="478"/>
          <ac:cxnSpMkLst>
            <pc:docMk/>
            <pc:sldMk cId="2856383698" sldId="977"/>
            <ac:cxnSpMk id="242" creationId="{C6C5B715-578B-541A-E203-86EA27C12118}"/>
          </ac:cxnSpMkLst>
        </pc:cxnChg>
        <pc:cxnChg chg="mod">
          <ac:chgData name="Phillip Kaufman" userId="c001b2a046940d7c" providerId="LiveId" clId="{5CB25B10-5B1C-4017-B167-ED3104435743}" dt="2024-05-21T01:51:55.931" v="4197" actId="165"/>
          <ac:cxnSpMkLst>
            <pc:docMk/>
            <pc:sldMk cId="2856383698" sldId="977"/>
            <ac:cxnSpMk id="247" creationId="{B154B4B7-2D8C-6365-8939-BC387340AD64}"/>
          </ac:cxnSpMkLst>
        </pc:cxnChg>
        <pc:cxnChg chg="mod">
          <ac:chgData name="Phillip Kaufman" userId="c001b2a046940d7c" providerId="LiveId" clId="{5CB25B10-5B1C-4017-B167-ED3104435743}" dt="2024-05-21T01:51:55.931" v="4197" actId="165"/>
          <ac:cxnSpMkLst>
            <pc:docMk/>
            <pc:sldMk cId="2856383698" sldId="977"/>
            <ac:cxnSpMk id="248" creationId="{0915AC51-6F3F-3E7E-E786-E8AB63FC9B55}"/>
          </ac:cxnSpMkLst>
        </pc:cxnChg>
        <pc:cxnChg chg="mod">
          <ac:chgData name="Phillip Kaufman" userId="c001b2a046940d7c" providerId="LiveId" clId="{5CB25B10-5B1C-4017-B167-ED3104435743}" dt="2024-05-21T01:51:55.931" v="4197" actId="165"/>
          <ac:cxnSpMkLst>
            <pc:docMk/>
            <pc:sldMk cId="2856383698" sldId="977"/>
            <ac:cxnSpMk id="249" creationId="{E77B7579-AD36-5347-6C4D-2D2785418981}"/>
          </ac:cxnSpMkLst>
        </pc:cxnChg>
        <pc:cxnChg chg="mod">
          <ac:chgData name="Phillip Kaufman" userId="c001b2a046940d7c" providerId="LiveId" clId="{5CB25B10-5B1C-4017-B167-ED3104435743}" dt="2024-05-21T01:51:55.931" v="4197" actId="165"/>
          <ac:cxnSpMkLst>
            <pc:docMk/>
            <pc:sldMk cId="2856383698" sldId="977"/>
            <ac:cxnSpMk id="250" creationId="{061EAE7E-0A0B-4816-FC64-1F49F9AE8606}"/>
          </ac:cxnSpMkLst>
        </pc:cxnChg>
        <pc:cxnChg chg="mod">
          <ac:chgData name="Phillip Kaufman" userId="c001b2a046940d7c" providerId="LiveId" clId="{5CB25B10-5B1C-4017-B167-ED3104435743}" dt="2024-05-21T01:51:55.931" v="4197" actId="165"/>
          <ac:cxnSpMkLst>
            <pc:docMk/>
            <pc:sldMk cId="2856383698" sldId="977"/>
            <ac:cxnSpMk id="251" creationId="{9E41EB30-B674-29C7-BCFF-C609FFD2C60F}"/>
          </ac:cxnSpMkLst>
        </pc:cxnChg>
        <pc:cxnChg chg="mod">
          <ac:chgData name="Phillip Kaufman" userId="c001b2a046940d7c" providerId="LiveId" clId="{5CB25B10-5B1C-4017-B167-ED3104435743}" dt="2024-05-21T01:51:55.931" v="4197" actId="165"/>
          <ac:cxnSpMkLst>
            <pc:docMk/>
            <pc:sldMk cId="2856383698" sldId="977"/>
            <ac:cxnSpMk id="252" creationId="{1F913C36-A5AF-A6CC-9FDF-1FE565EE2969}"/>
          </ac:cxnSpMkLst>
        </pc:cxnChg>
        <pc:cxnChg chg="mod">
          <ac:chgData name="Phillip Kaufman" userId="c001b2a046940d7c" providerId="LiveId" clId="{5CB25B10-5B1C-4017-B167-ED3104435743}" dt="2024-05-21T01:51:55.931" v="4197" actId="165"/>
          <ac:cxnSpMkLst>
            <pc:docMk/>
            <pc:sldMk cId="2856383698" sldId="977"/>
            <ac:cxnSpMk id="253" creationId="{E1B820CA-87E1-203F-8015-33C1AB4F0029}"/>
          </ac:cxnSpMkLst>
        </pc:cxnChg>
        <pc:cxnChg chg="mod">
          <ac:chgData name="Phillip Kaufman" userId="c001b2a046940d7c" providerId="LiveId" clId="{5CB25B10-5B1C-4017-B167-ED3104435743}" dt="2024-05-21T01:51:55.931" v="4197" actId="165"/>
          <ac:cxnSpMkLst>
            <pc:docMk/>
            <pc:sldMk cId="2856383698" sldId="977"/>
            <ac:cxnSpMk id="254" creationId="{ED7E7512-376D-2562-7F48-7E026A81158F}"/>
          </ac:cxnSpMkLst>
        </pc:cxnChg>
        <pc:cxnChg chg="mod">
          <ac:chgData name="Phillip Kaufman" userId="c001b2a046940d7c" providerId="LiveId" clId="{5CB25B10-5B1C-4017-B167-ED3104435743}" dt="2024-05-21T01:51:55.931" v="4197" actId="165"/>
          <ac:cxnSpMkLst>
            <pc:docMk/>
            <pc:sldMk cId="2856383698" sldId="977"/>
            <ac:cxnSpMk id="255" creationId="{6E9F1354-CC77-F91C-4047-4F865ECC30F0}"/>
          </ac:cxnSpMkLst>
        </pc:cxnChg>
        <pc:cxnChg chg="mod">
          <ac:chgData name="Phillip Kaufman" userId="c001b2a046940d7c" providerId="LiveId" clId="{5CB25B10-5B1C-4017-B167-ED3104435743}" dt="2024-05-21T01:51:55.931" v="4197" actId="165"/>
          <ac:cxnSpMkLst>
            <pc:docMk/>
            <pc:sldMk cId="2856383698" sldId="977"/>
            <ac:cxnSpMk id="256" creationId="{A4343254-3DFA-9817-F405-C0C1B42B6290}"/>
          </ac:cxnSpMkLst>
        </pc:cxnChg>
        <pc:cxnChg chg="mod">
          <ac:chgData name="Phillip Kaufman" userId="c001b2a046940d7c" providerId="LiveId" clId="{5CB25B10-5B1C-4017-B167-ED3104435743}" dt="2024-05-21T01:51:55.931" v="4197" actId="165"/>
          <ac:cxnSpMkLst>
            <pc:docMk/>
            <pc:sldMk cId="2856383698" sldId="977"/>
            <ac:cxnSpMk id="257" creationId="{A72DC8F3-65D4-4214-A220-A33FE3B6167E}"/>
          </ac:cxnSpMkLst>
        </pc:cxnChg>
        <pc:cxnChg chg="mod">
          <ac:chgData name="Phillip Kaufman" userId="c001b2a046940d7c" providerId="LiveId" clId="{5CB25B10-5B1C-4017-B167-ED3104435743}" dt="2024-05-21T01:51:55.931" v="4197" actId="165"/>
          <ac:cxnSpMkLst>
            <pc:docMk/>
            <pc:sldMk cId="2856383698" sldId="977"/>
            <ac:cxnSpMk id="258" creationId="{F378742D-0504-3FEC-9CF3-9D1C4CC542BF}"/>
          </ac:cxnSpMkLst>
        </pc:cxnChg>
        <pc:cxnChg chg="mod">
          <ac:chgData name="Phillip Kaufman" userId="c001b2a046940d7c" providerId="LiveId" clId="{5CB25B10-5B1C-4017-B167-ED3104435743}" dt="2024-05-21T01:51:55.931" v="4197" actId="165"/>
          <ac:cxnSpMkLst>
            <pc:docMk/>
            <pc:sldMk cId="2856383698" sldId="977"/>
            <ac:cxnSpMk id="259" creationId="{FF49C4B1-36B8-FA06-3462-CB9EAA0DCF73}"/>
          </ac:cxnSpMkLst>
        </pc:cxnChg>
        <pc:cxnChg chg="mod">
          <ac:chgData name="Phillip Kaufman" userId="c001b2a046940d7c" providerId="LiveId" clId="{5CB25B10-5B1C-4017-B167-ED3104435743}" dt="2024-05-21T01:51:55.931" v="4197" actId="165"/>
          <ac:cxnSpMkLst>
            <pc:docMk/>
            <pc:sldMk cId="2856383698" sldId="977"/>
            <ac:cxnSpMk id="260" creationId="{F179BBBA-3228-87F5-6E7E-BC1F2D017596}"/>
          </ac:cxnSpMkLst>
        </pc:cxnChg>
        <pc:cxnChg chg="mod">
          <ac:chgData name="Phillip Kaufman" userId="c001b2a046940d7c" providerId="LiveId" clId="{5CB25B10-5B1C-4017-B167-ED3104435743}" dt="2024-05-21T01:51:55.931" v="4197" actId="165"/>
          <ac:cxnSpMkLst>
            <pc:docMk/>
            <pc:sldMk cId="2856383698" sldId="977"/>
            <ac:cxnSpMk id="261" creationId="{F4CB6250-5D8E-A67F-0A92-90E651437274}"/>
          </ac:cxnSpMkLst>
        </pc:cxnChg>
        <pc:cxnChg chg="mod">
          <ac:chgData name="Phillip Kaufman" userId="c001b2a046940d7c" providerId="LiveId" clId="{5CB25B10-5B1C-4017-B167-ED3104435743}" dt="2024-05-21T01:51:55.931" v="4197" actId="165"/>
          <ac:cxnSpMkLst>
            <pc:docMk/>
            <pc:sldMk cId="2856383698" sldId="977"/>
            <ac:cxnSpMk id="262" creationId="{6E9AA3AC-0E7A-67F1-B620-05A820FA5D38}"/>
          </ac:cxnSpMkLst>
        </pc:cxnChg>
        <pc:cxnChg chg="mod">
          <ac:chgData name="Phillip Kaufman" userId="c001b2a046940d7c" providerId="LiveId" clId="{5CB25B10-5B1C-4017-B167-ED3104435743}" dt="2024-05-21T01:51:55.931" v="4197" actId="165"/>
          <ac:cxnSpMkLst>
            <pc:docMk/>
            <pc:sldMk cId="2856383698" sldId="977"/>
            <ac:cxnSpMk id="263" creationId="{BB4E9EC9-BA7C-4054-3610-E58506822FFD}"/>
          </ac:cxnSpMkLst>
        </pc:cxnChg>
        <pc:cxnChg chg="mod">
          <ac:chgData name="Phillip Kaufman" userId="c001b2a046940d7c" providerId="LiveId" clId="{5CB25B10-5B1C-4017-B167-ED3104435743}" dt="2024-05-21T01:51:55.931" v="4197" actId="165"/>
          <ac:cxnSpMkLst>
            <pc:docMk/>
            <pc:sldMk cId="2856383698" sldId="977"/>
            <ac:cxnSpMk id="264" creationId="{F3747955-4E38-932B-3B7F-C5A625E4B30C}"/>
          </ac:cxnSpMkLst>
        </pc:cxnChg>
        <pc:cxnChg chg="mod">
          <ac:chgData name="Phillip Kaufman" userId="c001b2a046940d7c" providerId="LiveId" clId="{5CB25B10-5B1C-4017-B167-ED3104435743}" dt="2024-05-21T01:51:55.931" v="4197" actId="165"/>
          <ac:cxnSpMkLst>
            <pc:docMk/>
            <pc:sldMk cId="2856383698" sldId="977"/>
            <ac:cxnSpMk id="265" creationId="{B8F2B62E-44FF-F7CD-FF54-B58FBAC20595}"/>
          </ac:cxnSpMkLst>
        </pc:cxnChg>
        <pc:cxnChg chg="mod">
          <ac:chgData name="Phillip Kaufman" userId="c001b2a046940d7c" providerId="LiveId" clId="{5CB25B10-5B1C-4017-B167-ED3104435743}" dt="2024-05-21T01:51:55.931" v="4197" actId="165"/>
          <ac:cxnSpMkLst>
            <pc:docMk/>
            <pc:sldMk cId="2856383698" sldId="977"/>
            <ac:cxnSpMk id="266" creationId="{023192C5-7081-123D-5B08-56734FCD6A41}"/>
          </ac:cxnSpMkLst>
        </pc:cxnChg>
        <pc:cxnChg chg="mod">
          <ac:chgData name="Phillip Kaufman" userId="c001b2a046940d7c" providerId="LiveId" clId="{5CB25B10-5B1C-4017-B167-ED3104435743}" dt="2024-05-21T01:51:55.931" v="4197" actId="165"/>
          <ac:cxnSpMkLst>
            <pc:docMk/>
            <pc:sldMk cId="2856383698" sldId="977"/>
            <ac:cxnSpMk id="267" creationId="{08DBD972-6877-CAC6-1462-35C3C3C7CC38}"/>
          </ac:cxnSpMkLst>
        </pc:cxnChg>
        <pc:cxnChg chg="mod">
          <ac:chgData name="Phillip Kaufman" userId="c001b2a046940d7c" providerId="LiveId" clId="{5CB25B10-5B1C-4017-B167-ED3104435743}" dt="2024-05-21T01:51:55.931" v="4197" actId="165"/>
          <ac:cxnSpMkLst>
            <pc:docMk/>
            <pc:sldMk cId="2856383698" sldId="977"/>
            <ac:cxnSpMk id="268" creationId="{A74F216B-410A-767B-C338-32EEF985FFA9}"/>
          </ac:cxnSpMkLst>
        </pc:cxnChg>
        <pc:cxnChg chg="mod">
          <ac:chgData name="Phillip Kaufman" userId="c001b2a046940d7c" providerId="LiveId" clId="{5CB25B10-5B1C-4017-B167-ED3104435743}" dt="2024-05-21T01:51:55.931" v="4197" actId="165"/>
          <ac:cxnSpMkLst>
            <pc:docMk/>
            <pc:sldMk cId="2856383698" sldId="977"/>
            <ac:cxnSpMk id="269" creationId="{8231E782-14FB-38DF-BC7F-21783BAD1D90}"/>
          </ac:cxnSpMkLst>
        </pc:cxnChg>
        <pc:cxnChg chg="mod">
          <ac:chgData name="Phillip Kaufman" userId="c001b2a046940d7c" providerId="LiveId" clId="{5CB25B10-5B1C-4017-B167-ED3104435743}" dt="2024-05-21T01:51:55.931" v="4197" actId="165"/>
          <ac:cxnSpMkLst>
            <pc:docMk/>
            <pc:sldMk cId="2856383698" sldId="977"/>
            <ac:cxnSpMk id="270" creationId="{6C97FBDC-C5F4-7206-6716-B8D37461081F}"/>
          </ac:cxnSpMkLst>
        </pc:cxnChg>
        <pc:cxnChg chg="mod">
          <ac:chgData name="Phillip Kaufman" userId="c001b2a046940d7c" providerId="LiveId" clId="{5CB25B10-5B1C-4017-B167-ED3104435743}" dt="2024-05-21T01:51:55.931" v="4197" actId="165"/>
          <ac:cxnSpMkLst>
            <pc:docMk/>
            <pc:sldMk cId="2856383698" sldId="977"/>
            <ac:cxnSpMk id="271" creationId="{68E8FF39-93E4-FF7B-1C57-624C10FF8522}"/>
          </ac:cxnSpMkLst>
        </pc:cxnChg>
        <pc:cxnChg chg="mod">
          <ac:chgData name="Phillip Kaufman" userId="c001b2a046940d7c" providerId="LiveId" clId="{5CB25B10-5B1C-4017-B167-ED3104435743}" dt="2024-05-21T01:51:55.931" v="4197" actId="165"/>
          <ac:cxnSpMkLst>
            <pc:docMk/>
            <pc:sldMk cId="2856383698" sldId="977"/>
            <ac:cxnSpMk id="272" creationId="{E82B1608-F62B-7997-6946-CDB74A61D8F7}"/>
          </ac:cxnSpMkLst>
        </pc:cxnChg>
        <pc:cxnChg chg="mod">
          <ac:chgData name="Phillip Kaufman" userId="c001b2a046940d7c" providerId="LiveId" clId="{5CB25B10-5B1C-4017-B167-ED3104435743}" dt="2024-05-21T01:51:55.931" v="4197" actId="165"/>
          <ac:cxnSpMkLst>
            <pc:docMk/>
            <pc:sldMk cId="2856383698" sldId="977"/>
            <ac:cxnSpMk id="273" creationId="{DD0C636D-4DF2-06B3-5734-EB5B6AE0F237}"/>
          </ac:cxnSpMkLst>
        </pc:cxnChg>
        <pc:cxnChg chg="mod">
          <ac:chgData name="Phillip Kaufman" userId="c001b2a046940d7c" providerId="LiveId" clId="{5CB25B10-5B1C-4017-B167-ED3104435743}" dt="2024-05-21T01:51:55.931" v="4197" actId="165"/>
          <ac:cxnSpMkLst>
            <pc:docMk/>
            <pc:sldMk cId="2856383698" sldId="977"/>
            <ac:cxnSpMk id="274" creationId="{36E4C2AD-4BDA-7079-CB26-5C0A65C81B25}"/>
          </ac:cxnSpMkLst>
        </pc:cxnChg>
        <pc:cxnChg chg="mod">
          <ac:chgData name="Phillip Kaufman" userId="c001b2a046940d7c" providerId="LiveId" clId="{5CB25B10-5B1C-4017-B167-ED3104435743}" dt="2024-05-21T01:51:55.931" v="4197" actId="165"/>
          <ac:cxnSpMkLst>
            <pc:docMk/>
            <pc:sldMk cId="2856383698" sldId="977"/>
            <ac:cxnSpMk id="275" creationId="{CC991F9A-C601-2463-570A-1090DDB5EEC2}"/>
          </ac:cxnSpMkLst>
        </pc:cxnChg>
        <pc:cxnChg chg="mod">
          <ac:chgData name="Phillip Kaufman" userId="c001b2a046940d7c" providerId="LiveId" clId="{5CB25B10-5B1C-4017-B167-ED3104435743}" dt="2024-05-21T01:51:55.931" v="4197" actId="165"/>
          <ac:cxnSpMkLst>
            <pc:docMk/>
            <pc:sldMk cId="2856383698" sldId="977"/>
            <ac:cxnSpMk id="276" creationId="{A4950ACD-98A0-CE4A-E962-50C9FAB6F5A1}"/>
          </ac:cxnSpMkLst>
        </pc:cxnChg>
        <pc:cxnChg chg="mod">
          <ac:chgData name="Phillip Kaufman" userId="c001b2a046940d7c" providerId="LiveId" clId="{5CB25B10-5B1C-4017-B167-ED3104435743}" dt="2024-05-21T01:51:55.931" v="4197" actId="165"/>
          <ac:cxnSpMkLst>
            <pc:docMk/>
            <pc:sldMk cId="2856383698" sldId="977"/>
            <ac:cxnSpMk id="277" creationId="{14848846-5097-AC8B-E831-BA7BB1322994}"/>
          </ac:cxnSpMkLst>
        </pc:cxnChg>
        <pc:cxnChg chg="mod">
          <ac:chgData name="Phillip Kaufman" userId="c001b2a046940d7c" providerId="LiveId" clId="{5CB25B10-5B1C-4017-B167-ED3104435743}" dt="2024-05-21T01:51:55.931" v="4197" actId="165"/>
          <ac:cxnSpMkLst>
            <pc:docMk/>
            <pc:sldMk cId="2856383698" sldId="977"/>
            <ac:cxnSpMk id="278" creationId="{4468D59D-1A7A-4F7F-868E-4BB754A65790}"/>
          </ac:cxnSpMkLst>
        </pc:cxnChg>
        <pc:cxnChg chg="mod">
          <ac:chgData name="Phillip Kaufman" userId="c001b2a046940d7c" providerId="LiveId" clId="{5CB25B10-5B1C-4017-B167-ED3104435743}" dt="2024-05-21T01:51:55.931" v="4197" actId="165"/>
          <ac:cxnSpMkLst>
            <pc:docMk/>
            <pc:sldMk cId="2856383698" sldId="977"/>
            <ac:cxnSpMk id="282" creationId="{66D371DB-3011-281A-D151-75E7107D3D3D}"/>
          </ac:cxnSpMkLst>
        </pc:cxnChg>
        <pc:cxnChg chg="mod">
          <ac:chgData name="Phillip Kaufman" userId="c001b2a046940d7c" providerId="LiveId" clId="{5CB25B10-5B1C-4017-B167-ED3104435743}" dt="2024-05-21T01:51:55.931" v="4197" actId="165"/>
          <ac:cxnSpMkLst>
            <pc:docMk/>
            <pc:sldMk cId="2856383698" sldId="977"/>
            <ac:cxnSpMk id="283" creationId="{9A466A51-DA55-4F11-E300-71C86C22ED4B}"/>
          </ac:cxnSpMkLst>
        </pc:cxnChg>
        <pc:cxnChg chg="mod">
          <ac:chgData name="Phillip Kaufman" userId="c001b2a046940d7c" providerId="LiveId" clId="{5CB25B10-5B1C-4017-B167-ED3104435743}" dt="2024-05-21T01:51:55.931" v="4197" actId="165"/>
          <ac:cxnSpMkLst>
            <pc:docMk/>
            <pc:sldMk cId="2856383698" sldId="977"/>
            <ac:cxnSpMk id="293" creationId="{148440C6-BEDB-7464-C0E3-E51FE589222F}"/>
          </ac:cxnSpMkLst>
        </pc:cxnChg>
        <pc:cxnChg chg="mod">
          <ac:chgData name="Phillip Kaufman" userId="c001b2a046940d7c" providerId="LiveId" clId="{5CB25B10-5B1C-4017-B167-ED3104435743}" dt="2024-05-21T01:51:55.931" v="4197" actId="165"/>
          <ac:cxnSpMkLst>
            <pc:docMk/>
            <pc:sldMk cId="2856383698" sldId="977"/>
            <ac:cxnSpMk id="294" creationId="{9696CD95-0EFD-50EA-B366-F0C1E024D5B6}"/>
          </ac:cxnSpMkLst>
        </pc:cxnChg>
        <pc:cxnChg chg="mod">
          <ac:chgData name="Phillip Kaufman" userId="c001b2a046940d7c" providerId="LiveId" clId="{5CB25B10-5B1C-4017-B167-ED3104435743}" dt="2024-05-21T01:52:04.942" v="4198" actId="478"/>
          <ac:cxnSpMkLst>
            <pc:docMk/>
            <pc:sldMk cId="2856383698" sldId="977"/>
            <ac:cxnSpMk id="301" creationId="{EEB844A9-741F-A5FA-224E-BC380756EA3F}"/>
          </ac:cxnSpMkLst>
        </pc:cxnChg>
        <pc:cxnChg chg="mod">
          <ac:chgData name="Phillip Kaufman" userId="c001b2a046940d7c" providerId="LiveId" clId="{5CB25B10-5B1C-4017-B167-ED3104435743}" dt="2024-05-21T01:52:04.942" v="4198" actId="478"/>
          <ac:cxnSpMkLst>
            <pc:docMk/>
            <pc:sldMk cId="2856383698" sldId="977"/>
            <ac:cxnSpMk id="302" creationId="{32F22E33-5772-6E7D-FE02-A46DADE14CA7}"/>
          </ac:cxnSpMkLst>
        </pc:cxnChg>
        <pc:cxnChg chg="mod">
          <ac:chgData name="Phillip Kaufman" userId="c001b2a046940d7c" providerId="LiveId" clId="{5CB25B10-5B1C-4017-B167-ED3104435743}" dt="2024-05-21T01:51:55.931" v="4197" actId="165"/>
          <ac:cxnSpMkLst>
            <pc:docMk/>
            <pc:sldMk cId="2856383698" sldId="977"/>
            <ac:cxnSpMk id="307" creationId="{27C7F2DA-5A92-0C4E-093E-3EE9CEC0BF60}"/>
          </ac:cxnSpMkLst>
        </pc:cxnChg>
        <pc:cxnChg chg="mod">
          <ac:chgData name="Phillip Kaufman" userId="c001b2a046940d7c" providerId="LiveId" clId="{5CB25B10-5B1C-4017-B167-ED3104435743}" dt="2024-05-21T01:51:55.931" v="4197" actId="165"/>
          <ac:cxnSpMkLst>
            <pc:docMk/>
            <pc:sldMk cId="2856383698" sldId="977"/>
            <ac:cxnSpMk id="308" creationId="{9C404200-3CA5-2AC9-2BBD-B31F084DF996}"/>
          </ac:cxnSpMkLst>
        </pc:cxnChg>
        <pc:cxnChg chg="mod">
          <ac:chgData name="Phillip Kaufman" userId="c001b2a046940d7c" providerId="LiveId" clId="{5CB25B10-5B1C-4017-B167-ED3104435743}" dt="2024-05-21T01:51:55.931" v="4197" actId="165"/>
          <ac:cxnSpMkLst>
            <pc:docMk/>
            <pc:sldMk cId="2856383698" sldId="977"/>
            <ac:cxnSpMk id="309" creationId="{ED672A54-230F-7A5D-CB51-9234A67F1137}"/>
          </ac:cxnSpMkLst>
        </pc:cxnChg>
        <pc:cxnChg chg="mod">
          <ac:chgData name="Phillip Kaufman" userId="c001b2a046940d7c" providerId="LiveId" clId="{5CB25B10-5B1C-4017-B167-ED3104435743}" dt="2024-05-21T01:51:55.931" v="4197" actId="165"/>
          <ac:cxnSpMkLst>
            <pc:docMk/>
            <pc:sldMk cId="2856383698" sldId="977"/>
            <ac:cxnSpMk id="310" creationId="{3FA77918-82E7-ACF8-C590-87D4A57B55B1}"/>
          </ac:cxnSpMkLst>
        </pc:cxnChg>
        <pc:cxnChg chg="mod">
          <ac:chgData name="Phillip Kaufman" userId="c001b2a046940d7c" providerId="LiveId" clId="{5CB25B10-5B1C-4017-B167-ED3104435743}" dt="2024-05-21T01:51:55.931" v="4197" actId="165"/>
          <ac:cxnSpMkLst>
            <pc:docMk/>
            <pc:sldMk cId="2856383698" sldId="977"/>
            <ac:cxnSpMk id="311" creationId="{67732C77-19CA-97DA-1D23-061F33697219}"/>
          </ac:cxnSpMkLst>
        </pc:cxnChg>
        <pc:cxnChg chg="mod">
          <ac:chgData name="Phillip Kaufman" userId="c001b2a046940d7c" providerId="LiveId" clId="{5CB25B10-5B1C-4017-B167-ED3104435743}" dt="2024-05-21T01:51:55.931" v="4197" actId="165"/>
          <ac:cxnSpMkLst>
            <pc:docMk/>
            <pc:sldMk cId="2856383698" sldId="977"/>
            <ac:cxnSpMk id="312" creationId="{C2A009B6-B9AF-80D5-0DCA-60A62F7F1422}"/>
          </ac:cxnSpMkLst>
        </pc:cxnChg>
        <pc:cxnChg chg="mod">
          <ac:chgData name="Phillip Kaufman" userId="c001b2a046940d7c" providerId="LiveId" clId="{5CB25B10-5B1C-4017-B167-ED3104435743}" dt="2024-05-21T01:51:55.931" v="4197" actId="165"/>
          <ac:cxnSpMkLst>
            <pc:docMk/>
            <pc:sldMk cId="2856383698" sldId="977"/>
            <ac:cxnSpMk id="313" creationId="{38A854E2-1F4E-7442-1F88-26EF3B6F2E26}"/>
          </ac:cxnSpMkLst>
        </pc:cxnChg>
        <pc:cxnChg chg="mod">
          <ac:chgData name="Phillip Kaufman" userId="c001b2a046940d7c" providerId="LiveId" clId="{5CB25B10-5B1C-4017-B167-ED3104435743}" dt="2024-05-21T01:51:55.931" v="4197" actId="165"/>
          <ac:cxnSpMkLst>
            <pc:docMk/>
            <pc:sldMk cId="2856383698" sldId="977"/>
            <ac:cxnSpMk id="314" creationId="{17E4F9C1-0237-63D8-301D-22D201A5F828}"/>
          </ac:cxnSpMkLst>
        </pc:cxnChg>
        <pc:cxnChg chg="mod">
          <ac:chgData name="Phillip Kaufman" userId="c001b2a046940d7c" providerId="LiveId" clId="{5CB25B10-5B1C-4017-B167-ED3104435743}" dt="2024-05-21T01:51:55.931" v="4197" actId="165"/>
          <ac:cxnSpMkLst>
            <pc:docMk/>
            <pc:sldMk cId="2856383698" sldId="977"/>
            <ac:cxnSpMk id="315" creationId="{6C921725-031B-B239-5901-789DE3CC8516}"/>
          </ac:cxnSpMkLst>
        </pc:cxnChg>
        <pc:cxnChg chg="mod">
          <ac:chgData name="Phillip Kaufman" userId="c001b2a046940d7c" providerId="LiveId" clId="{5CB25B10-5B1C-4017-B167-ED3104435743}" dt="2024-05-21T01:51:55.931" v="4197" actId="165"/>
          <ac:cxnSpMkLst>
            <pc:docMk/>
            <pc:sldMk cId="2856383698" sldId="977"/>
            <ac:cxnSpMk id="316" creationId="{064FEE4E-5533-A5F7-F5DB-C4FCC8E722DA}"/>
          </ac:cxnSpMkLst>
        </pc:cxnChg>
        <pc:cxnChg chg="mod">
          <ac:chgData name="Phillip Kaufman" userId="c001b2a046940d7c" providerId="LiveId" clId="{5CB25B10-5B1C-4017-B167-ED3104435743}" dt="2024-05-21T01:51:55.931" v="4197" actId="165"/>
          <ac:cxnSpMkLst>
            <pc:docMk/>
            <pc:sldMk cId="2856383698" sldId="977"/>
            <ac:cxnSpMk id="317" creationId="{E80BC4A5-8E68-5E60-903C-B41DA69A5CD1}"/>
          </ac:cxnSpMkLst>
        </pc:cxnChg>
        <pc:cxnChg chg="mod">
          <ac:chgData name="Phillip Kaufman" userId="c001b2a046940d7c" providerId="LiveId" clId="{5CB25B10-5B1C-4017-B167-ED3104435743}" dt="2024-05-21T01:51:55.931" v="4197" actId="165"/>
          <ac:cxnSpMkLst>
            <pc:docMk/>
            <pc:sldMk cId="2856383698" sldId="977"/>
            <ac:cxnSpMk id="318" creationId="{53B8351D-5347-47B3-5B55-B6270E386F9A}"/>
          </ac:cxnSpMkLst>
        </pc:cxnChg>
        <pc:cxnChg chg="mod">
          <ac:chgData name="Phillip Kaufman" userId="c001b2a046940d7c" providerId="LiveId" clId="{5CB25B10-5B1C-4017-B167-ED3104435743}" dt="2024-05-21T01:51:55.931" v="4197" actId="165"/>
          <ac:cxnSpMkLst>
            <pc:docMk/>
            <pc:sldMk cId="2856383698" sldId="977"/>
            <ac:cxnSpMk id="319" creationId="{01012535-3532-EC94-80ED-26102FB15735}"/>
          </ac:cxnSpMkLst>
        </pc:cxnChg>
        <pc:cxnChg chg="mod">
          <ac:chgData name="Phillip Kaufman" userId="c001b2a046940d7c" providerId="LiveId" clId="{5CB25B10-5B1C-4017-B167-ED3104435743}" dt="2024-05-21T01:51:55.931" v="4197" actId="165"/>
          <ac:cxnSpMkLst>
            <pc:docMk/>
            <pc:sldMk cId="2856383698" sldId="977"/>
            <ac:cxnSpMk id="320" creationId="{6A2B58B5-5A34-1016-F023-3C4800F2CF46}"/>
          </ac:cxnSpMkLst>
        </pc:cxnChg>
        <pc:cxnChg chg="mod">
          <ac:chgData name="Phillip Kaufman" userId="c001b2a046940d7c" providerId="LiveId" clId="{5CB25B10-5B1C-4017-B167-ED3104435743}" dt="2024-05-21T01:51:55.931" v="4197" actId="165"/>
          <ac:cxnSpMkLst>
            <pc:docMk/>
            <pc:sldMk cId="2856383698" sldId="977"/>
            <ac:cxnSpMk id="321" creationId="{D151E787-2AF2-C2B6-B54E-C4F9C72029AA}"/>
          </ac:cxnSpMkLst>
        </pc:cxnChg>
        <pc:cxnChg chg="mod">
          <ac:chgData name="Phillip Kaufman" userId="c001b2a046940d7c" providerId="LiveId" clId="{5CB25B10-5B1C-4017-B167-ED3104435743}" dt="2024-05-21T01:51:55.931" v="4197" actId="165"/>
          <ac:cxnSpMkLst>
            <pc:docMk/>
            <pc:sldMk cId="2856383698" sldId="977"/>
            <ac:cxnSpMk id="322" creationId="{817E760B-07F2-D17A-3A60-C8D7B5DE16EA}"/>
          </ac:cxnSpMkLst>
        </pc:cxnChg>
        <pc:cxnChg chg="mod">
          <ac:chgData name="Phillip Kaufman" userId="c001b2a046940d7c" providerId="LiveId" clId="{5CB25B10-5B1C-4017-B167-ED3104435743}" dt="2024-05-21T01:51:55.931" v="4197" actId="165"/>
          <ac:cxnSpMkLst>
            <pc:docMk/>
            <pc:sldMk cId="2856383698" sldId="977"/>
            <ac:cxnSpMk id="323" creationId="{D992577F-B178-453A-8309-631257BCD2CD}"/>
          </ac:cxnSpMkLst>
        </pc:cxnChg>
        <pc:cxnChg chg="mod">
          <ac:chgData name="Phillip Kaufman" userId="c001b2a046940d7c" providerId="LiveId" clId="{5CB25B10-5B1C-4017-B167-ED3104435743}" dt="2024-05-21T01:51:55.931" v="4197" actId="165"/>
          <ac:cxnSpMkLst>
            <pc:docMk/>
            <pc:sldMk cId="2856383698" sldId="977"/>
            <ac:cxnSpMk id="324" creationId="{F5E6E649-A303-1A91-6633-F4FC45300209}"/>
          </ac:cxnSpMkLst>
        </pc:cxnChg>
        <pc:cxnChg chg="mod">
          <ac:chgData name="Phillip Kaufman" userId="c001b2a046940d7c" providerId="LiveId" clId="{5CB25B10-5B1C-4017-B167-ED3104435743}" dt="2024-05-21T01:51:55.931" v="4197" actId="165"/>
          <ac:cxnSpMkLst>
            <pc:docMk/>
            <pc:sldMk cId="2856383698" sldId="977"/>
            <ac:cxnSpMk id="325" creationId="{2A0C567F-A1E7-8739-E835-AE0A781AAEDC}"/>
          </ac:cxnSpMkLst>
        </pc:cxnChg>
        <pc:cxnChg chg="mod">
          <ac:chgData name="Phillip Kaufman" userId="c001b2a046940d7c" providerId="LiveId" clId="{5CB25B10-5B1C-4017-B167-ED3104435743}" dt="2024-05-21T01:51:55.931" v="4197" actId="165"/>
          <ac:cxnSpMkLst>
            <pc:docMk/>
            <pc:sldMk cId="2856383698" sldId="977"/>
            <ac:cxnSpMk id="326" creationId="{1E469A11-7C51-2A28-39C9-5AD269F3C37A}"/>
          </ac:cxnSpMkLst>
        </pc:cxnChg>
        <pc:cxnChg chg="mod">
          <ac:chgData name="Phillip Kaufman" userId="c001b2a046940d7c" providerId="LiveId" clId="{5CB25B10-5B1C-4017-B167-ED3104435743}" dt="2024-05-21T01:51:55.931" v="4197" actId="165"/>
          <ac:cxnSpMkLst>
            <pc:docMk/>
            <pc:sldMk cId="2856383698" sldId="977"/>
            <ac:cxnSpMk id="327" creationId="{E9E21887-C378-9038-7008-7959F99CAC6C}"/>
          </ac:cxnSpMkLst>
        </pc:cxnChg>
        <pc:cxnChg chg="mod">
          <ac:chgData name="Phillip Kaufman" userId="c001b2a046940d7c" providerId="LiveId" clId="{5CB25B10-5B1C-4017-B167-ED3104435743}" dt="2024-05-21T01:51:55.931" v="4197" actId="165"/>
          <ac:cxnSpMkLst>
            <pc:docMk/>
            <pc:sldMk cId="2856383698" sldId="977"/>
            <ac:cxnSpMk id="328" creationId="{4CEBB559-A35B-CF9A-1B1B-E204DF3CC269}"/>
          </ac:cxnSpMkLst>
        </pc:cxnChg>
        <pc:cxnChg chg="mod">
          <ac:chgData name="Phillip Kaufman" userId="c001b2a046940d7c" providerId="LiveId" clId="{5CB25B10-5B1C-4017-B167-ED3104435743}" dt="2024-05-21T01:51:55.931" v="4197" actId="165"/>
          <ac:cxnSpMkLst>
            <pc:docMk/>
            <pc:sldMk cId="2856383698" sldId="977"/>
            <ac:cxnSpMk id="329" creationId="{8AA8A742-AC90-DFFF-334B-C0DE0FD48E1B}"/>
          </ac:cxnSpMkLst>
        </pc:cxnChg>
        <pc:cxnChg chg="mod">
          <ac:chgData name="Phillip Kaufman" userId="c001b2a046940d7c" providerId="LiveId" clId="{5CB25B10-5B1C-4017-B167-ED3104435743}" dt="2024-05-21T01:51:55.931" v="4197" actId="165"/>
          <ac:cxnSpMkLst>
            <pc:docMk/>
            <pc:sldMk cId="2856383698" sldId="977"/>
            <ac:cxnSpMk id="330" creationId="{4F4C9EC7-8E63-1252-F060-10367D899C95}"/>
          </ac:cxnSpMkLst>
        </pc:cxnChg>
        <pc:cxnChg chg="mod">
          <ac:chgData name="Phillip Kaufman" userId="c001b2a046940d7c" providerId="LiveId" clId="{5CB25B10-5B1C-4017-B167-ED3104435743}" dt="2024-05-21T01:51:55.931" v="4197" actId="165"/>
          <ac:cxnSpMkLst>
            <pc:docMk/>
            <pc:sldMk cId="2856383698" sldId="977"/>
            <ac:cxnSpMk id="331" creationId="{6341EE9D-75A5-155D-54CA-01CEBC9CAFEB}"/>
          </ac:cxnSpMkLst>
        </pc:cxnChg>
        <pc:cxnChg chg="mod">
          <ac:chgData name="Phillip Kaufman" userId="c001b2a046940d7c" providerId="LiveId" clId="{5CB25B10-5B1C-4017-B167-ED3104435743}" dt="2024-05-21T01:51:55.931" v="4197" actId="165"/>
          <ac:cxnSpMkLst>
            <pc:docMk/>
            <pc:sldMk cId="2856383698" sldId="977"/>
            <ac:cxnSpMk id="332" creationId="{9254988A-0A11-F559-0262-757E9F4956C4}"/>
          </ac:cxnSpMkLst>
        </pc:cxnChg>
        <pc:cxnChg chg="mod">
          <ac:chgData name="Phillip Kaufman" userId="c001b2a046940d7c" providerId="LiveId" clId="{5CB25B10-5B1C-4017-B167-ED3104435743}" dt="2024-05-21T01:51:55.931" v="4197" actId="165"/>
          <ac:cxnSpMkLst>
            <pc:docMk/>
            <pc:sldMk cId="2856383698" sldId="977"/>
            <ac:cxnSpMk id="333" creationId="{C81AC617-080B-3D40-FBB2-D039895D3908}"/>
          </ac:cxnSpMkLst>
        </pc:cxnChg>
        <pc:cxnChg chg="mod">
          <ac:chgData name="Phillip Kaufman" userId="c001b2a046940d7c" providerId="LiveId" clId="{5CB25B10-5B1C-4017-B167-ED3104435743}" dt="2024-05-21T01:51:55.931" v="4197" actId="165"/>
          <ac:cxnSpMkLst>
            <pc:docMk/>
            <pc:sldMk cId="2856383698" sldId="977"/>
            <ac:cxnSpMk id="334" creationId="{D48AFA85-0E4A-FBA5-0EBA-92FB44DFE23E}"/>
          </ac:cxnSpMkLst>
        </pc:cxnChg>
        <pc:cxnChg chg="mod">
          <ac:chgData name="Phillip Kaufman" userId="c001b2a046940d7c" providerId="LiveId" clId="{5CB25B10-5B1C-4017-B167-ED3104435743}" dt="2024-05-21T01:51:55.931" v="4197" actId="165"/>
          <ac:cxnSpMkLst>
            <pc:docMk/>
            <pc:sldMk cId="2856383698" sldId="977"/>
            <ac:cxnSpMk id="335" creationId="{893B3D68-70AF-A17B-E4AF-4999DE924252}"/>
          </ac:cxnSpMkLst>
        </pc:cxnChg>
        <pc:cxnChg chg="mod">
          <ac:chgData name="Phillip Kaufman" userId="c001b2a046940d7c" providerId="LiveId" clId="{5CB25B10-5B1C-4017-B167-ED3104435743}" dt="2024-05-21T01:51:55.931" v="4197" actId="165"/>
          <ac:cxnSpMkLst>
            <pc:docMk/>
            <pc:sldMk cId="2856383698" sldId="977"/>
            <ac:cxnSpMk id="336" creationId="{678A293B-4D10-FFF2-DAB6-AB06884BD2E9}"/>
          </ac:cxnSpMkLst>
        </pc:cxnChg>
        <pc:cxnChg chg="mod">
          <ac:chgData name="Phillip Kaufman" userId="c001b2a046940d7c" providerId="LiveId" clId="{5CB25B10-5B1C-4017-B167-ED3104435743}" dt="2024-05-21T01:51:55.931" v="4197" actId="165"/>
          <ac:cxnSpMkLst>
            <pc:docMk/>
            <pc:sldMk cId="2856383698" sldId="977"/>
            <ac:cxnSpMk id="337" creationId="{55CD8DE7-9C2E-488A-6B16-27FD09ED6C20}"/>
          </ac:cxnSpMkLst>
        </pc:cxnChg>
        <pc:cxnChg chg="mod">
          <ac:chgData name="Phillip Kaufman" userId="c001b2a046940d7c" providerId="LiveId" clId="{5CB25B10-5B1C-4017-B167-ED3104435743}" dt="2024-05-21T01:51:55.931" v="4197" actId="165"/>
          <ac:cxnSpMkLst>
            <pc:docMk/>
            <pc:sldMk cId="2856383698" sldId="977"/>
            <ac:cxnSpMk id="338" creationId="{2A644B22-0C53-52DC-A597-E64D2705985C}"/>
          </ac:cxnSpMkLst>
        </pc:cxnChg>
        <pc:cxnChg chg="mod">
          <ac:chgData name="Phillip Kaufman" userId="c001b2a046940d7c" providerId="LiveId" clId="{5CB25B10-5B1C-4017-B167-ED3104435743}" dt="2024-05-21T01:51:55.931" v="4197" actId="165"/>
          <ac:cxnSpMkLst>
            <pc:docMk/>
            <pc:sldMk cId="2856383698" sldId="977"/>
            <ac:cxnSpMk id="342" creationId="{C2137CD4-310F-29AB-EBBA-D24AA6BC111B}"/>
          </ac:cxnSpMkLst>
        </pc:cxnChg>
        <pc:cxnChg chg="mod">
          <ac:chgData name="Phillip Kaufman" userId="c001b2a046940d7c" providerId="LiveId" clId="{5CB25B10-5B1C-4017-B167-ED3104435743}" dt="2024-05-21T01:51:55.931" v="4197" actId="165"/>
          <ac:cxnSpMkLst>
            <pc:docMk/>
            <pc:sldMk cId="2856383698" sldId="977"/>
            <ac:cxnSpMk id="343" creationId="{DF52C353-81F6-6C90-93E1-64F9E9F5392C}"/>
          </ac:cxnSpMkLst>
        </pc:cxnChg>
        <pc:cxnChg chg="add mod">
          <ac:chgData name="Phillip Kaufman" userId="c001b2a046940d7c" providerId="LiveId" clId="{5CB25B10-5B1C-4017-B167-ED3104435743}" dt="2024-05-21T02:00:25.624" v="4349" actId="571"/>
          <ac:cxnSpMkLst>
            <pc:docMk/>
            <pc:sldMk cId="2856383698" sldId="977"/>
            <ac:cxnSpMk id="349" creationId="{51CB3724-3D66-7290-FEC1-369B61563763}"/>
          </ac:cxnSpMkLst>
        </pc:cxnChg>
        <pc:cxnChg chg="mod">
          <ac:chgData name="Phillip Kaufman" userId="c001b2a046940d7c" providerId="LiveId" clId="{5CB25B10-5B1C-4017-B167-ED3104435743}" dt="2024-05-21T02:02:10.800" v="4383" actId="571"/>
          <ac:cxnSpMkLst>
            <pc:docMk/>
            <pc:sldMk cId="2856383698" sldId="977"/>
            <ac:cxnSpMk id="361" creationId="{CAB336F7-0CA6-A50A-07BA-54C0D35EF1E0}"/>
          </ac:cxnSpMkLst>
        </pc:cxnChg>
        <pc:cxnChg chg="mod">
          <ac:chgData name="Phillip Kaufman" userId="c001b2a046940d7c" providerId="LiveId" clId="{5CB25B10-5B1C-4017-B167-ED3104435743}" dt="2024-05-21T02:02:10.800" v="4383" actId="571"/>
          <ac:cxnSpMkLst>
            <pc:docMk/>
            <pc:sldMk cId="2856383698" sldId="977"/>
            <ac:cxnSpMk id="362" creationId="{409F80DF-98E3-3837-97C0-B6275089544F}"/>
          </ac:cxnSpMkLst>
        </pc:cxnChg>
        <pc:cxnChg chg="mod">
          <ac:chgData name="Phillip Kaufman" userId="c001b2a046940d7c" providerId="LiveId" clId="{5CB25B10-5B1C-4017-B167-ED3104435743}" dt="2024-05-21T02:02:10.800" v="4383" actId="571"/>
          <ac:cxnSpMkLst>
            <pc:docMk/>
            <pc:sldMk cId="2856383698" sldId="977"/>
            <ac:cxnSpMk id="363" creationId="{9A1DAB9B-5B53-0EA4-774C-9F2501A32679}"/>
          </ac:cxnSpMkLst>
        </pc:cxnChg>
        <pc:cxnChg chg="mod">
          <ac:chgData name="Phillip Kaufman" userId="c001b2a046940d7c" providerId="LiveId" clId="{5CB25B10-5B1C-4017-B167-ED3104435743}" dt="2024-05-21T02:02:10.800" v="4383" actId="571"/>
          <ac:cxnSpMkLst>
            <pc:docMk/>
            <pc:sldMk cId="2856383698" sldId="977"/>
            <ac:cxnSpMk id="364" creationId="{C9F769F4-3405-E7D1-0476-032C996D9EC7}"/>
          </ac:cxnSpMkLst>
        </pc:cxnChg>
        <pc:cxnChg chg="mod">
          <ac:chgData name="Phillip Kaufman" userId="c001b2a046940d7c" providerId="LiveId" clId="{5CB25B10-5B1C-4017-B167-ED3104435743}" dt="2024-05-21T02:02:10.800" v="4383" actId="571"/>
          <ac:cxnSpMkLst>
            <pc:docMk/>
            <pc:sldMk cId="2856383698" sldId="977"/>
            <ac:cxnSpMk id="365" creationId="{B13C6DBB-D7C5-80B7-03F0-02E9F06DFEFA}"/>
          </ac:cxnSpMkLst>
        </pc:cxnChg>
        <pc:cxnChg chg="mod">
          <ac:chgData name="Phillip Kaufman" userId="c001b2a046940d7c" providerId="LiveId" clId="{5CB25B10-5B1C-4017-B167-ED3104435743}" dt="2024-05-21T02:02:10.800" v="4383" actId="571"/>
          <ac:cxnSpMkLst>
            <pc:docMk/>
            <pc:sldMk cId="2856383698" sldId="977"/>
            <ac:cxnSpMk id="366" creationId="{D5D0BC15-F6D0-4823-F28F-DFB888FDCA20}"/>
          </ac:cxnSpMkLst>
        </pc:cxnChg>
        <pc:cxnChg chg="mod">
          <ac:chgData name="Phillip Kaufman" userId="c001b2a046940d7c" providerId="LiveId" clId="{5CB25B10-5B1C-4017-B167-ED3104435743}" dt="2024-05-21T02:02:10.800" v="4383" actId="571"/>
          <ac:cxnSpMkLst>
            <pc:docMk/>
            <pc:sldMk cId="2856383698" sldId="977"/>
            <ac:cxnSpMk id="367" creationId="{1F2F3D0C-04D1-6064-D76C-3C2700282199}"/>
          </ac:cxnSpMkLst>
        </pc:cxnChg>
        <pc:cxnChg chg="mod">
          <ac:chgData name="Phillip Kaufman" userId="c001b2a046940d7c" providerId="LiveId" clId="{5CB25B10-5B1C-4017-B167-ED3104435743}" dt="2024-05-21T02:02:10.800" v="4383" actId="571"/>
          <ac:cxnSpMkLst>
            <pc:docMk/>
            <pc:sldMk cId="2856383698" sldId="977"/>
            <ac:cxnSpMk id="368" creationId="{784DDB4F-8D70-F89B-2C59-B2B1F6AB3206}"/>
          </ac:cxnSpMkLst>
        </pc:cxnChg>
        <pc:cxnChg chg="mod">
          <ac:chgData name="Phillip Kaufman" userId="c001b2a046940d7c" providerId="LiveId" clId="{5CB25B10-5B1C-4017-B167-ED3104435743}" dt="2024-05-21T02:02:10.800" v="4383" actId="571"/>
          <ac:cxnSpMkLst>
            <pc:docMk/>
            <pc:sldMk cId="2856383698" sldId="977"/>
            <ac:cxnSpMk id="369" creationId="{C57E327B-2F1C-809B-EDE1-E85CCB41EB9C}"/>
          </ac:cxnSpMkLst>
        </pc:cxnChg>
        <pc:cxnChg chg="mod">
          <ac:chgData name="Phillip Kaufman" userId="c001b2a046940d7c" providerId="LiveId" clId="{5CB25B10-5B1C-4017-B167-ED3104435743}" dt="2024-05-21T02:02:10.800" v="4383" actId="571"/>
          <ac:cxnSpMkLst>
            <pc:docMk/>
            <pc:sldMk cId="2856383698" sldId="977"/>
            <ac:cxnSpMk id="370" creationId="{E79AAD55-4D2A-4BDE-DC8A-629A2701ACC9}"/>
          </ac:cxnSpMkLst>
        </pc:cxnChg>
        <pc:cxnChg chg="mod">
          <ac:chgData name="Phillip Kaufman" userId="c001b2a046940d7c" providerId="LiveId" clId="{5CB25B10-5B1C-4017-B167-ED3104435743}" dt="2024-05-21T02:02:10.800" v="4383" actId="571"/>
          <ac:cxnSpMkLst>
            <pc:docMk/>
            <pc:sldMk cId="2856383698" sldId="977"/>
            <ac:cxnSpMk id="371" creationId="{B4B0D799-849E-A0D1-96A4-07916BB6DFAB}"/>
          </ac:cxnSpMkLst>
        </pc:cxnChg>
        <pc:cxnChg chg="mod">
          <ac:chgData name="Phillip Kaufman" userId="c001b2a046940d7c" providerId="LiveId" clId="{5CB25B10-5B1C-4017-B167-ED3104435743}" dt="2024-05-21T02:02:10.800" v="4383" actId="571"/>
          <ac:cxnSpMkLst>
            <pc:docMk/>
            <pc:sldMk cId="2856383698" sldId="977"/>
            <ac:cxnSpMk id="372" creationId="{B842AA9A-B2F2-87EC-0E04-1EB610D1271B}"/>
          </ac:cxnSpMkLst>
        </pc:cxnChg>
        <pc:cxnChg chg="mod">
          <ac:chgData name="Phillip Kaufman" userId="c001b2a046940d7c" providerId="LiveId" clId="{5CB25B10-5B1C-4017-B167-ED3104435743}" dt="2024-05-21T02:02:10.800" v="4383" actId="571"/>
          <ac:cxnSpMkLst>
            <pc:docMk/>
            <pc:sldMk cId="2856383698" sldId="977"/>
            <ac:cxnSpMk id="373" creationId="{6EE615EC-19D5-6470-24BC-7EF77B6AF1CB}"/>
          </ac:cxnSpMkLst>
        </pc:cxnChg>
        <pc:cxnChg chg="mod">
          <ac:chgData name="Phillip Kaufman" userId="c001b2a046940d7c" providerId="LiveId" clId="{5CB25B10-5B1C-4017-B167-ED3104435743}" dt="2024-05-21T02:02:10.800" v="4383" actId="571"/>
          <ac:cxnSpMkLst>
            <pc:docMk/>
            <pc:sldMk cId="2856383698" sldId="977"/>
            <ac:cxnSpMk id="374" creationId="{DCA6C5CB-0A99-F0A6-C723-8558797BEB6B}"/>
          </ac:cxnSpMkLst>
        </pc:cxnChg>
        <pc:cxnChg chg="mod">
          <ac:chgData name="Phillip Kaufman" userId="c001b2a046940d7c" providerId="LiveId" clId="{5CB25B10-5B1C-4017-B167-ED3104435743}" dt="2024-05-21T02:02:10.800" v="4383" actId="571"/>
          <ac:cxnSpMkLst>
            <pc:docMk/>
            <pc:sldMk cId="2856383698" sldId="977"/>
            <ac:cxnSpMk id="375" creationId="{78FD1104-CC3B-9671-0845-0C5C41F5FC6D}"/>
          </ac:cxnSpMkLst>
        </pc:cxnChg>
        <pc:cxnChg chg="mod">
          <ac:chgData name="Phillip Kaufman" userId="c001b2a046940d7c" providerId="LiveId" clId="{5CB25B10-5B1C-4017-B167-ED3104435743}" dt="2024-05-21T02:02:10.800" v="4383" actId="571"/>
          <ac:cxnSpMkLst>
            <pc:docMk/>
            <pc:sldMk cId="2856383698" sldId="977"/>
            <ac:cxnSpMk id="376" creationId="{A1790040-001B-69E3-87B0-B8875419752E}"/>
          </ac:cxnSpMkLst>
        </pc:cxnChg>
        <pc:cxnChg chg="mod">
          <ac:chgData name="Phillip Kaufman" userId="c001b2a046940d7c" providerId="LiveId" clId="{5CB25B10-5B1C-4017-B167-ED3104435743}" dt="2024-05-21T02:02:10.800" v="4383" actId="571"/>
          <ac:cxnSpMkLst>
            <pc:docMk/>
            <pc:sldMk cId="2856383698" sldId="977"/>
            <ac:cxnSpMk id="377" creationId="{4C1F2987-F3C8-5950-6B42-DB7223430E8F}"/>
          </ac:cxnSpMkLst>
        </pc:cxnChg>
        <pc:cxnChg chg="mod">
          <ac:chgData name="Phillip Kaufman" userId="c001b2a046940d7c" providerId="LiveId" clId="{5CB25B10-5B1C-4017-B167-ED3104435743}" dt="2024-05-21T02:02:10.800" v="4383" actId="571"/>
          <ac:cxnSpMkLst>
            <pc:docMk/>
            <pc:sldMk cId="2856383698" sldId="977"/>
            <ac:cxnSpMk id="378" creationId="{29BA6D7A-623B-80E4-7569-561533E56073}"/>
          </ac:cxnSpMkLst>
        </pc:cxnChg>
        <pc:cxnChg chg="mod">
          <ac:chgData name="Phillip Kaufman" userId="c001b2a046940d7c" providerId="LiveId" clId="{5CB25B10-5B1C-4017-B167-ED3104435743}" dt="2024-05-21T02:02:10.800" v="4383" actId="571"/>
          <ac:cxnSpMkLst>
            <pc:docMk/>
            <pc:sldMk cId="2856383698" sldId="977"/>
            <ac:cxnSpMk id="379" creationId="{09A4DD8A-52D0-1CC1-7E0B-C78070AFBDA0}"/>
          </ac:cxnSpMkLst>
        </pc:cxnChg>
        <pc:cxnChg chg="mod">
          <ac:chgData name="Phillip Kaufman" userId="c001b2a046940d7c" providerId="LiveId" clId="{5CB25B10-5B1C-4017-B167-ED3104435743}" dt="2024-05-21T02:02:10.800" v="4383" actId="571"/>
          <ac:cxnSpMkLst>
            <pc:docMk/>
            <pc:sldMk cId="2856383698" sldId="977"/>
            <ac:cxnSpMk id="380" creationId="{22E0E5A3-54DA-A8A3-7859-306B96F27ACD}"/>
          </ac:cxnSpMkLst>
        </pc:cxnChg>
        <pc:cxnChg chg="mod">
          <ac:chgData name="Phillip Kaufman" userId="c001b2a046940d7c" providerId="LiveId" clId="{5CB25B10-5B1C-4017-B167-ED3104435743}" dt="2024-05-21T02:02:10.800" v="4383" actId="571"/>
          <ac:cxnSpMkLst>
            <pc:docMk/>
            <pc:sldMk cId="2856383698" sldId="977"/>
            <ac:cxnSpMk id="381" creationId="{373F4DF2-92DA-D689-3380-18E34786D592}"/>
          </ac:cxnSpMkLst>
        </pc:cxnChg>
        <pc:cxnChg chg="mod">
          <ac:chgData name="Phillip Kaufman" userId="c001b2a046940d7c" providerId="LiveId" clId="{5CB25B10-5B1C-4017-B167-ED3104435743}" dt="2024-05-21T02:02:10.800" v="4383" actId="571"/>
          <ac:cxnSpMkLst>
            <pc:docMk/>
            <pc:sldMk cId="2856383698" sldId="977"/>
            <ac:cxnSpMk id="382" creationId="{C5BDD420-8856-7121-F1AE-1C4D6528DA61}"/>
          </ac:cxnSpMkLst>
        </pc:cxnChg>
        <pc:cxnChg chg="mod">
          <ac:chgData name="Phillip Kaufman" userId="c001b2a046940d7c" providerId="LiveId" clId="{5CB25B10-5B1C-4017-B167-ED3104435743}" dt="2024-05-21T02:02:10.800" v="4383" actId="571"/>
          <ac:cxnSpMkLst>
            <pc:docMk/>
            <pc:sldMk cId="2856383698" sldId="977"/>
            <ac:cxnSpMk id="383" creationId="{FE5D2409-082E-8199-47A3-27F3219FB8B8}"/>
          </ac:cxnSpMkLst>
        </pc:cxnChg>
        <pc:cxnChg chg="mod">
          <ac:chgData name="Phillip Kaufman" userId="c001b2a046940d7c" providerId="LiveId" clId="{5CB25B10-5B1C-4017-B167-ED3104435743}" dt="2024-05-21T02:02:10.800" v="4383" actId="571"/>
          <ac:cxnSpMkLst>
            <pc:docMk/>
            <pc:sldMk cId="2856383698" sldId="977"/>
            <ac:cxnSpMk id="384" creationId="{E2AA38FB-9C4C-0FD3-024F-2B55CA53D583}"/>
          </ac:cxnSpMkLst>
        </pc:cxnChg>
        <pc:cxnChg chg="mod">
          <ac:chgData name="Phillip Kaufman" userId="c001b2a046940d7c" providerId="LiveId" clId="{5CB25B10-5B1C-4017-B167-ED3104435743}" dt="2024-05-21T02:02:10.800" v="4383" actId="571"/>
          <ac:cxnSpMkLst>
            <pc:docMk/>
            <pc:sldMk cId="2856383698" sldId="977"/>
            <ac:cxnSpMk id="385" creationId="{80558A7F-C76B-2A7A-087B-55CC3415C927}"/>
          </ac:cxnSpMkLst>
        </pc:cxnChg>
        <pc:cxnChg chg="mod">
          <ac:chgData name="Phillip Kaufman" userId="c001b2a046940d7c" providerId="LiveId" clId="{5CB25B10-5B1C-4017-B167-ED3104435743}" dt="2024-05-21T02:02:10.800" v="4383" actId="571"/>
          <ac:cxnSpMkLst>
            <pc:docMk/>
            <pc:sldMk cId="2856383698" sldId="977"/>
            <ac:cxnSpMk id="386" creationId="{76B76480-7650-A491-386C-E5E4B0B4983E}"/>
          </ac:cxnSpMkLst>
        </pc:cxnChg>
        <pc:cxnChg chg="mod">
          <ac:chgData name="Phillip Kaufman" userId="c001b2a046940d7c" providerId="LiveId" clId="{5CB25B10-5B1C-4017-B167-ED3104435743}" dt="2024-05-21T02:02:10.800" v="4383" actId="571"/>
          <ac:cxnSpMkLst>
            <pc:docMk/>
            <pc:sldMk cId="2856383698" sldId="977"/>
            <ac:cxnSpMk id="387" creationId="{684C1F63-E00B-5245-7F1C-EAE6505AB7AD}"/>
          </ac:cxnSpMkLst>
        </pc:cxnChg>
        <pc:cxnChg chg="mod">
          <ac:chgData name="Phillip Kaufman" userId="c001b2a046940d7c" providerId="LiveId" clId="{5CB25B10-5B1C-4017-B167-ED3104435743}" dt="2024-05-21T02:02:10.800" v="4383" actId="571"/>
          <ac:cxnSpMkLst>
            <pc:docMk/>
            <pc:sldMk cId="2856383698" sldId="977"/>
            <ac:cxnSpMk id="388" creationId="{50BFF15C-FD03-0CCB-3C4B-A36730A2CC83}"/>
          </ac:cxnSpMkLst>
        </pc:cxnChg>
        <pc:cxnChg chg="mod">
          <ac:chgData name="Phillip Kaufman" userId="c001b2a046940d7c" providerId="LiveId" clId="{5CB25B10-5B1C-4017-B167-ED3104435743}" dt="2024-05-21T02:02:10.800" v="4383" actId="571"/>
          <ac:cxnSpMkLst>
            <pc:docMk/>
            <pc:sldMk cId="2856383698" sldId="977"/>
            <ac:cxnSpMk id="389" creationId="{484586C2-3095-9CD3-01B7-2F1BC2C7F9B1}"/>
          </ac:cxnSpMkLst>
        </pc:cxnChg>
        <pc:cxnChg chg="mod">
          <ac:chgData name="Phillip Kaufman" userId="c001b2a046940d7c" providerId="LiveId" clId="{5CB25B10-5B1C-4017-B167-ED3104435743}" dt="2024-05-21T02:02:10.800" v="4383" actId="571"/>
          <ac:cxnSpMkLst>
            <pc:docMk/>
            <pc:sldMk cId="2856383698" sldId="977"/>
            <ac:cxnSpMk id="390" creationId="{5DF69C13-1E33-8E18-AB7B-99AE22FF6DA9}"/>
          </ac:cxnSpMkLst>
        </pc:cxnChg>
        <pc:cxnChg chg="mod">
          <ac:chgData name="Phillip Kaufman" userId="c001b2a046940d7c" providerId="LiveId" clId="{5CB25B10-5B1C-4017-B167-ED3104435743}" dt="2024-05-21T02:02:10.800" v="4383" actId="571"/>
          <ac:cxnSpMkLst>
            <pc:docMk/>
            <pc:sldMk cId="2856383698" sldId="977"/>
            <ac:cxnSpMk id="391" creationId="{2E8BC6A5-F465-2943-FA86-B8CB46A7E31A}"/>
          </ac:cxnSpMkLst>
        </pc:cxnChg>
        <pc:cxnChg chg="mod">
          <ac:chgData name="Phillip Kaufman" userId="c001b2a046940d7c" providerId="LiveId" clId="{5CB25B10-5B1C-4017-B167-ED3104435743}" dt="2024-05-21T02:02:10.800" v="4383" actId="571"/>
          <ac:cxnSpMkLst>
            <pc:docMk/>
            <pc:sldMk cId="2856383698" sldId="977"/>
            <ac:cxnSpMk id="392" creationId="{33259A7B-7FA0-2024-AC61-10B6602AC635}"/>
          </ac:cxnSpMkLst>
        </pc:cxnChg>
        <pc:cxnChg chg="mod">
          <ac:chgData name="Phillip Kaufman" userId="c001b2a046940d7c" providerId="LiveId" clId="{5CB25B10-5B1C-4017-B167-ED3104435743}" dt="2024-05-21T02:02:10.800" v="4383" actId="571"/>
          <ac:cxnSpMkLst>
            <pc:docMk/>
            <pc:sldMk cId="2856383698" sldId="977"/>
            <ac:cxnSpMk id="395" creationId="{3B34DD4C-C748-F225-5615-12F9045B815E}"/>
          </ac:cxnSpMkLst>
        </pc:cxnChg>
        <pc:cxnChg chg="mod">
          <ac:chgData name="Phillip Kaufman" userId="c001b2a046940d7c" providerId="LiveId" clId="{5CB25B10-5B1C-4017-B167-ED3104435743}" dt="2024-05-21T02:02:10.800" v="4383" actId="571"/>
          <ac:cxnSpMkLst>
            <pc:docMk/>
            <pc:sldMk cId="2856383698" sldId="977"/>
            <ac:cxnSpMk id="396" creationId="{E8D678B5-BC9F-4206-35C0-5FA433B74614}"/>
          </ac:cxnSpMkLst>
        </pc:cxnChg>
        <pc:cxnChg chg="mod">
          <ac:chgData name="Phillip Kaufman" userId="c001b2a046940d7c" providerId="LiveId" clId="{5CB25B10-5B1C-4017-B167-ED3104435743}" dt="2024-05-21T02:14:17.728" v="4962" actId="571"/>
          <ac:cxnSpMkLst>
            <pc:docMk/>
            <pc:sldMk cId="2856383698" sldId="977"/>
            <ac:cxnSpMk id="404" creationId="{B112E01B-70AD-4494-684E-04DE069D93C2}"/>
          </ac:cxnSpMkLst>
        </pc:cxnChg>
        <pc:cxnChg chg="mod">
          <ac:chgData name="Phillip Kaufman" userId="c001b2a046940d7c" providerId="LiveId" clId="{5CB25B10-5B1C-4017-B167-ED3104435743}" dt="2024-05-21T02:14:17.728" v="4962" actId="571"/>
          <ac:cxnSpMkLst>
            <pc:docMk/>
            <pc:sldMk cId="2856383698" sldId="977"/>
            <ac:cxnSpMk id="405" creationId="{9010E699-2FF8-AA53-2C03-973578D0EC52}"/>
          </ac:cxnSpMkLst>
        </pc:cxnChg>
        <pc:cxnChg chg="mod">
          <ac:chgData name="Phillip Kaufman" userId="c001b2a046940d7c" providerId="LiveId" clId="{5CB25B10-5B1C-4017-B167-ED3104435743}" dt="2024-05-21T02:14:17.728" v="4962" actId="571"/>
          <ac:cxnSpMkLst>
            <pc:docMk/>
            <pc:sldMk cId="2856383698" sldId="977"/>
            <ac:cxnSpMk id="406" creationId="{FF146CD8-91F3-EE07-4F47-6FC76C53BAC0}"/>
          </ac:cxnSpMkLst>
        </pc:cxnChg>
        <pc:cxnChg chg="mod">
          <ac:chgData name="Phillip Kaufman" userId="c001b2a046940d7c" providerId="LiveId" clId="{5CB25B10-5B1C-4017-B167-ED3104435743}" dt="2024-05-21T02:14:17.728" v="4962" actId="571"/>
          <ac:cxnSpMkLst>
            <pc:docMk/>
            <pc:sldMk cId="2856383698" sldId="977"/>
            <ac:cxnSpMk id="407" creationId="{AF52607F-4214-3EB5-BC38-941673338988}"/>
          </ac:cxnSpMkLst>
        </pc:cxnChg>
        <pc:cxnChg chg="mod">
          <ac:chgData name="Phillip Kaufman" userId="c001b2a046940d7c" providerId="LiveId" clId="{5CB25B10-5B1C-4017-B167-ED3104435743}" dt="2024-05-21T02:14:17.728" v="4962" actId="571"/>
          <ac:cxnSpMkLst>
            <pc:docMk/>
            <pc:sldMk cId="2856383698" sldId="977"/>
            <ac:cxnSpMk id="408" creationId="{15D927F5-424D-0BF1-5320-7E7889E0EBC9}"/>
          </ac:cxnSpMkLst>
        </pc:cxnChg>
        <pc:cxnChg chg="mod">
          <ac:chgData name="Phillip Kaufman" userId="c001b2a046940d7c" providerId="LiveId" clId="{5CB25B10-5B1C-4017-B167-ED3104435743}" dt="2024-05-21T02:14:17.728" v="4962" actId="571"/>
          <ac:cxnSpMkLst>
            <pc:docMk/>
            <pc:sldMk cId="2856383698" sldId="977"/>
            <ac:cxnSpMk id="409" creationId="{FF728CAB-F50A-C4F8-A830-596F82571A43}"/>
          </ac:cxnSpMkLst>
        </pc:cxnChg>
        <pc:cxnChg chg="mod">
          <ac:chgData name="Phillip Kaufman" userId="c001b2a046940d7c" providerId="LiveId" clId="{5CB25B10-5B1C-4017-B167-ED3104435743}" dt="2024-05-21T02:14:17.728" v="4962" actId="571"/>
          <ac:cxnSpMkLst>
            <pc:docMk/>
            <pc:sldMk cId="2856383698" sldId="977"/>
            <ac:cxnSpMk id="410" creationId="{0315F1BC-A721-4E79-95E8-003F26E565D7}"/>
          </ac:cxnSpMkLst>
        </pc:cxnChg>
        <pc:cxnChg chg="mod">
          <ac:chgData name="Phillip Kaufman" userId="c001b2a046940d7c" providerId="LiveId" clId="{5CB25B10-5B1C-4017-B167-ED3104435743}" dt="2024-05-21T02:14:17.728" v="4962" actId="571"/>
          <ac:cxnSpMkLst>
            <pc:docMk/>
            <pc:sldMk cId="2856383698" sldId="977"/>
            <ac:cxnSpMk id="411" creationId="{DC16EBA5-F4A2-F032-7BB4-64BC5C16C281}"/>
          </ac:cxnSpMkLst>
        </pc:cxnChg>
        <pc:cxnChg chg="mod">
          <ac:chgData name="Phillip Kaufman" userId="c001b2a046940d7c" providerId="LiveId" clId="{5CB25B10-5B1C-4017-B167-ED3104435743}" dt="2024-05-21T02:14:17.728" v="4962" actId="571"/>
          <ac:cxnSpMkLst>
            <pc:docMk/>
            <pc:sldMk cId="2856383698" sldId="977"/>
            <ac:cxnSpMk id="412" creationId="{134AC1B3-8217-314D-69F5-C0C614A50C09}"/>
          </ac:cxnSpMkLst>
        </pc:cxnChg>
        <pc:cxnChg chg="mod">
          <ac:chgData name="Phillip Kaufman" userId="c001b2a046940d7c" providerId="LiveId" clId="{5CB25B10-5B1C-4017-B167-ED3104435743}" dt="2024-05-21T02:14:17.728" v="4962" actId="571"/>
          <ac:cxnSpMkLst>
            <pc:docMk/>
            <pc:sldMk cId="2856383698" sldId="977"/>
            <ac:cxnSpMk id="413" creationId="{4911EF8F-8714-302B-1170-C93BB137DD34}"/>
          </ac:cxnSpMkLst>
        </pc:cxnChg>
        <pc:cxnChg chg="mod">
          <ac:chgData name="Phillip Kaufman" userId="c001b2a046940d7c" providerId="LiveId" clId="{5CB25B10-5B1C-4017-B167-ED3104435743}" dt="2024-05-21T02:14:17.728" v="4962" actId="571"/>
          <ac:cxnSpMkLst>
            <pc:docMk/>
            <pc:sldMk cId="2856383698" sldId="977"/>
            <ac:cxnSpMk id="414" creationId="{1CB04F0E-EB19-69ED-4D03-E46033B6287D}"/>
          </ac:cxnSpMkLst>
        </pc:cxnChg>
        <pc:cxnChg chg="mod">
          <ac:chgData name="Phillip Kaufman" userId="c001b2a046940d7c" providerId="LiveId" clId="{5CB25B10-5B1C-4017-B167-ED3104435743}" dt="2024-05-21T02:14:17.728" v="4962" actId="571"/>
          <ac:cxnSpMkLst>
            <pc:docMk/>
            <pc:sldMk cId="2856383698" sldId="977"/>
            <ac:cxnSpMk id="415" creationId="{CB5B06CE-BDBA-985A-45D3-8AB317D9262C}"/>
          </ac:cxnSpMkLst>
        </pc:cxnChg>
        <pc:cxnChg chg="mod">
          <ac:chgData name="Phillip Kaufman" userId="c001b2a046940d7c" providerId="LiveId" clId="{5CB25B10-5B1C-4017-B167-ED3104435743}" dt="2024-05-21T02:17:28.960" v="5016" actId="1035"/>
          <ac:cxnSpMkLst>
            <pc:docMk/>
            <pc:sldMk cId="2856383698" sldId="977"/>
            <ac:cxnSpMk id="416" creationId="{03F9CF03-E38A-046C-121E-0ED7CFC23C92}"/>
          </ac:cxnSpMkLst>
        </pc:cxnChg>
        <pc:cxnChg chg="mod">
          <ac:chgData name="Phillip Kaufman" userId="c001b2a046940d7c" providerId="LiveId" clId="{5CB25B10-5B1C-4017-B167-ED3104435743}" dt="2024-05-21T02:17:27.374" v="5013" actId="1076"/>
          <ac:cxnSpMkLst>
            <pc:docMk/>
            <pc:sldMk cId="2856383698" sldId="977"/>
            <ac:cxnSpMk id="417" creationId="{47956219-B2D8-0513-2ED6-789BC1F096B4}"/>
          </ac:cxnSpMkLst>
        </pc:cxnChg>
        <pc:cxnChg chg="mod">
          <ac:chgData name="Phillip Kaufman" userId="c001b2a046940d7c" providerId="LiveId" clId="{5CB25B10-5B1C-4017-B167-ED3104435743}" dt="2024-05-21T02:16:51.919" v="4996" actId="1076"/>
          <ac:cxnSpMkLst>
            <pc:docMk/>
            <pc:sldMk cId="2856383698" sldId="977"/>
            <ac:cxnSpMk id="418" creationId="{0E5B2616-FEBA-138E-4E23-BDBAB8190413}"/>
          </ac:cxnSpMkLst>
        </pc:cxnChg>
        <pc:cxnChg chg="mod">
          <ac:chgData name="Phillip Kaufman" userId="c001b2a046940d7c" providerId="LiveId" clId="{5CB25B10-5B1C-4017-B167-ED3104435743}" dt="2024-05-21T02:16:52.569" v="4998" actId="1076"/>
          <ac:cxnSpMkLst>
            <pc:docMk/>
            <pc:sldMk cId="2856383698" sldId="977"/>
            <ac:cxnSpMk id="419" creationId="{4634482C-0B90-0CA0-14F8-FEBAAE633C6C}"/>
          </ac:cxnSpMkLst>
        </pc:cxnChg>
        <pc:cxnChg chg="mod">
          <ac:chgData name="Phillip Kaufman" userId="c001b2a046940d7c" providerId="LiveId" clId="{5CB25B10-5B1C-4017-B167-ED3104435743}" dt="2024-05-21T02:14:17.728" v="4962" actId="571"/>
          <ac:cxnSpMkLst>
            <pc:docMk/>
            <pc:sldMk cId="2856383698" sldId="977"/>
            <ac:cxnSpMk id="420" creationId="{33C0F78C-E259-48C0-3678-AC3652F95160}"/>
          </ac:cxnSpMkLst>
        </pc:cxnChg>
        <pc:cxnChg chg="mod">
          <ac:chgData name="Phillip Kaufman" userId="c001b2a046940d7c" providerId="LiveId" clId="{5CB25B10-5B1C-4017-B167-ED3104435743}" dt="2024-05-21T02:14:17.728" v="4962" actId="571"/>
          <ac:cxnSpMkLst>
            <pc:docMk/>
            <pc:sldMk cId="2856383698" sldId="977"/>
            <ac:cxnSpMk id="421" creationId="{5F00B496-21DC-1E32-181B-34391A0E6FAB}"/>
          </ac:cxnSpMkLst>
        </pc:cxnChg>
        <pc:cxnChg chg="mod">
          <ac:chgData name="Phillip Kaufman" userId="c001b2a046940d7c" providerId="LiveId" clId="{5CB25B10-5B1C-4017-B167-ED3104435743}" dt="2024-05-21T02:14:17.728" v="4962" actId="571"/>
          <ac:cxnSpMkLst>
            <pc:docMk/>
            <pc:sldMk cId="2856383698" sldId="977"/>
            <ac:cxnSpMk id="422" creationId="{5E0CE1DA-4155-730C-742D-69B498D22C14}"/>
          </ac:cxnSpMkLst>
        </pc:cxnChg>
        <pc:cxnChg chg="mod">
          <ac:chgData name="Phillip Kaufman" userId="c001b2a046940d7c" providerId="LiveId" clId="{5CB25B10-5B1C-4017-B167-ED3104435743}" dt="2024-05-21T02:14:17.728" v="4962" actId="571"/>
          <ac:cxnSpMkLst>
            <pc:docMk/>
            <pc:sldMk cId="2856383698" sldId="977"/>
            <ac:cxnSpMk id="423" creationId="{58ACA372-3F17-5152-CE83-AB09AAADC8C2}"/>
          </ac:cxnSpMkLst>
        </pc:cxnChg>
        <pc:cxnChg chg="mod">
          <ac:chgData name="Phillip Kaufman" userId="c001b2a046940d7c" providerId="LiveId" clId="{5CB25B10-5B1C-4017-B167-ED3104435743}" dt="2024-05-21T02:14:17.728" v="4962" actId="571"/>
          <ac:cxnSpMkLst>
            <pc:docMk/>
            <pc:sldMk cId="2856383698" sldId="977"/>
            <ac:cxnSpMk id="424" creationId="{BEF7F067-4C53-C479-BBE8-1BC124E75838}"/>
          </ac:cxnSpMkLst>
        </pc:cxnChg>
        <pc:cxnChg chg="mod">
          <ac:chgData name="Phillip Kaufman" userId="c001b2a046940d7c" providerId="LiveId" clId="{5CB25B10-5B1C-4017-B167-ED3104435743}" dt="2024-05-21T02:14:17.728" v="4962" actId="571"/>
          <ac:cxnSpMkLst>
            <pc:docMk/>
            <pc:sldMk cId="2856383698" sldId="977"/>
            <ac:cxnSpMk id="425" creationId="{51EC9FDF-5676-C80A-CE9F-7C65CEC8749E}"/>
          </ac:cxnSpMkLst>
        </pc:cxnChg>
        <pc:cxnChg chg="mod">
          <ac:chgData name="Phillip Kaufman" userId="c001b2a046940d7c" providerId="LiveId" clId="{5CB25B10-5B1C-4017-B167-ED3104435743}" dt="2024-05-21T02:14:17.728" v="4962" actId="571"/>
          <ac:cxnSpMkLst>
            <pc:docMk/>
            <pc:sldMk cId="2856383698" sldId="977"/>
            <ac:cxnSpMk id="426" creationId="{094FB980-5E57-CF3F-B3A6-A1E5954B24F7}"/>
          </ac:cxnSpMkLst>
        </pc:cxnChg>
        <pc:cxnChg chg="mod">
          <ac:chgData name="Phillip Kaufman" userId="c001b2a046940d7c" providerId="LiveId" clId="{5CB25B10-5B1C-4017-B167-ED3104435743}" dt="2024-05-21T02:14:17.728" v="4962" actId="571"/>
          <ac:cxnSpMkLst>
            <pc:docMk/>
            <pc:sldMk cId="2856383698" sldId="977"/>
            <ac:cxnSpMk id="427" creationId="{54B7243F-BA32-0F07-7694-F2FBA3F14A42}"/>
          </ac:cxnSpMkLst>
        </pc:cxnChg>
        <pc:cxnChg chg="mod">
          <ac:chgData name="Phillip Kaufman" userId="c001b2a046940d7c" providerId="LiveId" clId="{5CB25B10-5B1C-4017-B167-ED3104435743}" dt="2024-05-21T02:14:17.728" v="4962" actId="571"/>
          <ac:cxnSpMkLst>
            <pc:docMk/>
            <pc:sldMk cId="2856383698" sldId="977"/>
            <ac:cxnSpMk id="428" creationId="{D65863D0-F86C-7177-80BB-1A5624097A24}"/>
          </ac:cxnSpMkLst>
        </pc:cxnChg>
        <pc:cxnChg chg="mod">
          <ac:chgData name="Phillip Kaufman" userId="c001b2a046940d7c" providerId="LiveId" clId="{5CB25B10-5B1C-4017-B167-ED3104435743}" dt="2024-05-21T02:14:17.728" v="4962" actId="571"/>
          <ac:cxnSpMkLst>
            <pc:docMk/>
            <pc:sldMk cId="2856383698" sldId="977"/>
            <ac:cxnSpMk id="429" creationId="{61CA0F10-0946-2329-DFA8-90C462478696}"/>
          </ac:cxnSpMkLst>
        </pc:cxnChg>
        <pc:cxnChg chg="mod">
          <ac:chgData name="Phillip Kaufman" userId="c001b2a046940d7c" providerId="LiveId" clId="{5CB25B10-5B1C-4017-B167-ED3104435743}" dt="2024-05-21T02:14:17.728" v="4962" actId="571"/>
          <ac:cxnSpMkLst>
            <pc:docMk/>
            <pc:sldMk cId="2856383698" sldId="977"/>
            <ac:cxnSpMk id="430" creationId="{1688CD21-A0F4-E031-425C-E75A1BFBA6F7}"/>
          </ac:cxnSpMkLst>
        </pc:cxnChg>
        <pc:cxnChg chg="mod">
          <ac:chgData name="Phillip Kaufman" userId="c001b2a046940d7c" providerId="LiveId" clId="{5CB25B10-5B1C-4017-B167-ED3104435743}" dt="2024-05-21T02:14:17.728" v="4962" actId="571"/>
          <ac:cxnSpMkLst>
            <pc:docMk/>
            <pc:sldMk cId="2856383698" sldId="977"/>
            <ac:cxnSpMk id="431" creationId="{F7136E3E-33C6-E526-ADEB-F02E46B446E3}"/>
          </ac:cxnSpMkLst>
        </pc:cxnChg>
        <pc:cxnChg chg="mod">
          <ac:chgData name="Phillip Kaufman" userId="c001b2a046940d7c" providerId="LiveId" clId="{5CB25B10-5B1C-4017-B167-ED3104435743}" dt="2024-05-21T02:14:17.728" v="4962" actId="571"/>
          <ac:cxnSpMkLst>
            <pc:docMk/>
            <pc:sldMk cId="2856383698" sldId="977"/>
            <ac:cxnSpMk id="432" creationId="{81B7851E-1EBC-3CCC-C010-9B8C1E09C460}"/>
          </ac:cxnSpMkLst>
        </pc:cxnChg>
        <pc:cxnChg chg="mod">
          <ac:chgData name="Phillip Kaufman" userId="c001b2a046940d7c" providerId="LiveId" clId="{5CB25B10-5B1C-4017-B167-ED3104435743}" dt="2024-05-21T02:14:17.728" v="4962" actId="571"/>
          <ac:cxnSpMkLst>
            <pc:docMk/>
            <pc:sldMk cId="2856383698" sldId="977"/>
            <ac:cxnSpMk id="433" creationId="{3BF3AE2D-538B-71E5-2F8C-F1F63DA9203F}"/>
          </ac:cxnSpMkLst>
        </pc:cxnChg>
        <pc:cxnChg chg="mod">
          <ac:chgData name="Phillip Kaufman" userId="c001b2a046940d7c" providerId="LiveId" clId="{5CB25B10-5B1C-4017-B167-ED3104435743}" dt="2024-05-21T02:14:17.728" v="4962" actId="571"/>
          <ac:cxnSpMkLst>
            <pc:docMk/>
            <pc:sldMk cId="2856383698" sldId="977"/>
            <ac:cxnSpMk id="434" creationId="{30801D84-838C-1AAC-BF63-29ECA14E13F0}"/>
          </ac:cxnSpMkLst>
        </pc:cxnChg>
        <pc:cxnChg chg="mod">
          <ac:chgData name="Phillip Kaufman" userId="c001b2a046940d7c" providerId="LiveId" clId="{5CB25B10-5B1C-4017-B167-ED3104435743}" dt="2024-05-21T02:14:17.728" v="4962" actId="571"/>
          <ac:cxnSpMkLst>
            <pc:docMk/>
            <pc:sldMk cId="2856383698" sldId="977"/>
            <ac:cxnSpMk id="435" creationId="{D8FDB8FC-C151-0189-E422-B5F9767250AD}"/>
          </ac:cxnSpMkLst>
        </pc:cxnChg>
        <pc:cxnChg chg="mod">
          <ac:chgData name="Phillip Kaufman" userId="c001b2a046940d7c" providerId="LiveId" clId="{5CB25B10-5B1C-4017-B167-ED3104435743}" dt="2024-05-21T02:10:19.693" v="4840" actId="165"/>
          <ac:cxnSpMkLst>
            <pc:docMk/>
            <pc:sldMk cId="2856383698" sldId="977"/>
            <ac:cxnSpMk id="438" creationId="{62BDFC1D-118D-EBF8-D901-EE68FFCB697B}"/>
          </ac:cxnSpMkLst>
        </pc:cxnChg>
        <pc:cxnChg chg="mod">
          <ac:chgData name="Phillip Kaufman" userId="c001b2a046940d7c" providerId="LiveId" clId="{5CB25B10-5B1C-4017-B167-ED3104435743}" dt="2024-05-21T02:10:19.693" v="4840" actId="165"/>
          <ac:cxnSpMkLst>
            <pc:docMk/>
            <pc:sldMk cId="2856383698" sldId="977"/>
            <ac:cxnSpMk id="439" creationId="{3541BA14-B83C-CC22-519E-606D66FEE11D}"/>
          </ac:cxnSpMkLst>
        </pc:cxnChg>
        <pc:cxnChg chg="mod">
          <ac:chgData name="Phillip Kaufman" userId="c001b2a046940d7c" providerId="LiveId" clId="{5CB25B10-5B1C-4017-B167-ED3104435743}" dt="2024-05-21T02:26:50.815" v="5109" actId="165"/>
          <ac:cxnSpMkLst>
            <pc:docMk/>
            <pc:sldMk cId="2856383698" sldId="977"/>
            <ac:cxnSpMk id="447" creationId="{E324573B-6B26-CF46-B554-FA99566C160A}"/>
          </ac:cxnSpMkLst>
        </pc:cxnChg>
        <pc:cxnChg chg="mod">
          <ac:chgData name="Phillip Kaufman" userId="c001b2a046940d7c" providerId="LiveId" clId="{5CB25B10-5B1C-4017-B167-ED3104435743}" dt="2024-05-21T02:26:50.815" v="5109" actId="165"/>
          <ac:cxnSpMkLst>
            <pc:docMk/>
            <pc:sldMk cId="2856383698" sldId="977"/>
            <ac:cxnSpMk id="448" creationId="{A29A1ADF-021B-708D-3178-D7B27DB7108C}"/>
          </ac:cxnSpMkLst>
        </pc:cxnChg>
        <pc:cxnChg chg="mod">
          <ac:chgData name="Phillip Kaufman" userId="c001b2a046940d7c" providerId="LiveId" clId="{5CB25B10-5B1C-4017-B167-ED3104435743}" dt="2024-05-21T02:26:50.815" v="5109" actId="165"/>
          <ac:cxnSpMkLst>
            <pc:docMk/>
            <pc:sldMk cId="2856383698" sldId="977"/>
            <ac:cxnSpMk id="449" creationId="{BFBB0262-0F76-3815-04AD-C8854E33DCCC}"/>
          </ac:cxnSpMkLst>
        </pc:cxnChg>
        <pc:cxnChg chg="mod">
          <ac:chgData name="Phillip Kaufman" userId="c001b2a046940d7c" providerId="LiveId" clId="{5CB25B10-5B1C-4017-B167-ED3104435743}" dt="2024-05-21T02:26:50.815" v="5109" actId="165"/>
          <ac:cxnSpMkLst>
            <pc:docMk/>
            <pc:sldMk cId="2856383698" sldId="977"/>
            <ac:cxnSpMk id="450" creationId="{85EF416A-98FD-39C7-84D7-86897CF610A5}"/>
          </ac:cxnSpMkLst>
        </pc:cxnChg>
        <pc:cxnChg chg="mod">
          <ac:chgData name="Phillip Kaufman" userId="c001b2a046940d7c" providerId="LiveId" clId="{5CB25B10-5B1C-4017-B167-ED3104435743}" dt="2024-05-21T02:26:50.815" v="5109" actId="165"/>
          <ac:cxnSpMkLst>
            <pc:docMk/>
            <pc:sldMk cId="2856383698" sldId="977"/>
            <ac:cxnSpMk id="451" creationId="{05BB3A55-416C-2E3C-B2DB-F10FF95650B1}"/>
          </ac:cxnSpMkLst>
        </pc:cxnChg>
        <pc:cxnChg chg="mod">
          <ac:chgData name="Phillip Kaufman" userId="c001b2a046940d7c" providerId="LiveId" clId="{5CB25B10-5B1C-4017-B167-ED3104435743}" dt="2024-05-21T02:26:50.815" v="5109" actId="165"/>
          <ac:cxnSpMkLst>
            <pc:docMk/>
            <pc:sldMk cId="2856383698" sldId="977"/>
            <ac:cxnSpMk id="452" creationId="{00EA3F91-7054-028F-ED07-5225BC139F2F}"/>
          </ac:cxnSpMkLst>
        </pc:cxnChg>
        <pc:cxnChg chg="mod">
          <ac:chgData name="Phillip Kaufman" userId="c001b2a046940d7c" providerId="LiveId" clId="{5CB25B10-5B1C-4017-B167-ED3104435743}" dt="2024-05-21T02:26:50.815" v="5109" actId="165"/>
          <ac:cxnSpMkLst>
            <pc:docMk/>
            <pc:sldMk cId="2856383698" sldId="977"/>
            <ac:cxnSpMk id="453" creationId="{D37C8BA7-B840-7D71-9A95-0743502B874C}"/>
          </ac:cxnSpMkLst>
        </pc:cxnChg>
        <pc:cxnChg chg="mod">
          <ac:chgData name="Phillip Kaufman" userId="c001b2a046940d7c" providerId="LiveId" clId="{5CB25B10-5B1C-4017-B167-ED3104435743}" dt="2024-05-21T02:26:50.815" v="5109" actId="165"/>
          <ac:cxnSpMkLst>
            <pc:docMk/>
            <pc:sldMk cId="2856383698" sldId="977"/>
            <ac:cxnSpMk id="454" creationId="{ECD7855D-78C7-D624-FA38-B2B21C492B16}"/>
          </ac:cxnSpMkLst>
        </pc:cxnChg>
        <pc:cxnChg chg="mod">
          <ac:chgData name="Phillip Kaufman" userId="c001b2a046940d7c" providerId="LiveId" clId="{5CB25B10-5B1C-4017-B167-ED3104435743}" dt="2024-05-21T02:26:50.815" v="5109" actId="165"/>
          <ac:cxnSpMkLst>
            <pc:docMk/>
            <pc:sldMk cId="2856383698" sldId="977"/>
            <ac:cxnSpMk id="455" creationId="{86E84AC9-C0FD-B595-6AFD-14CBE98D10D0}"/>
          </ac:cxnSpMkLst>
        </pc:cxnChg>
        <pc:cxnChg chg="mod">
          <ac:chgData name="Phillip Kaufman" userId="c001b2a046940d7c" providerId="LiveId" clId="{5CB25B10-5B1C-4017-B167-ED3104435743}" dt="2024-05-21T02:26:50.815" v="5109" actId="165"/>
          <ac:cxnSpMkLst>
            <pc:docMk/>
            <pc:sldMk cId="2856383698" sldId="977"/>
            <ac:cxnSpMk id="456" creationId="{C704612A-09AF-B793-976B-94D093FA8F70}"/>
          </ac:cxnSpMkLst>
        </pc:cxnChg>
        <pc:cxnChg chg="mod">
          <ac:chgData name="Phillip Kaufman" userId="c001b2a046940d7c" providerId="LiveId" clId="{5CB25B10-5B1C-4017-B167-ED3104435743}" dt="2024-05-21T02:26:50.815" v="5109" actId="165"/>
          <ac:cxnSpMkLst>
            <pc:docMk/>
            <pc:sldMk cId="2856383698" sldId="977"/>
            <ac:cxnSpMk id="457" creationId="{BDECA5E5-6A59-4098-8381-ED7D08E7A5B9}"/>
          </ac:cxnSpMkLst>
        </pc:cxnChg>
        <pc:cxnChg chg="mod">
          <ac:chgData name="Phillip Kaufman" userId="c001b2a046940d7c" providerId="LiveId" clId="{5CB25B10-5B1C-4017-B167-ED3104435743}" dt="2024-05-21T02:26:50.815" v="5109" actId="165"/>
          <ac:cxnSpMkLst>
            <pc:docMk/>
            <pc:sldMk cId="2856383698" sldId="977"/>
            <ac:cxnSpMk id="458" creationId="{DF445AA2-1402-60D9-B919-6DB4627D4E9C}"/>
          </ac:cxnSpMkLst>
        </pc:cxnChg>
        <pc:cxnChg chg="mod">
          <ac:chgData name="Phillip Kaufman" userId="c001b2a046940d7c" providerId="LiveId" clId="{5CB25B10-5B1C-4017-B167-ED3104435743}" dt="2024-05-21T02:26:50.815" v="5109" actId="165"/>
          <ac:cxnSpMkLst>
            <pc:docMk/>
            <pc:sldMk cId="2856383698" sldId="977"/>
            <ac:cxnSpMk id="459" creationId="{6E7D3817-5D4D-4490-DCC4-79D203C37AD1}"/>
          </ac:cxnSpMkLst>
        </pc:cxnChg>
        <pc:cxnChg chg="mod">
          <ac:chgData name="Phillip Kaufman" userId="c001b2a046940d7c" providerId="LiveId" clId="{5CB25B10-5B1C-4017-B167-ED3104435743}" dt="2024-05-21T02:26:50.815" v="5109" actId="165"/>
          <ac:cxnSpMkLst>
            <pc:docMk/>
            <pc:sldMk cId="2856383698" sldId="977"/>
            <ac:cxnSpMk id="460" creationId="{ACF8EB33-C55B-342A-F3DE-B9F66B081CEE}"/>
          </ac:cxnSpMkLst>
        </pc:cxnChg>
        <pc:cxnChg chg="mod">
          <ac:chgData name="Phillip Kaufman" userId="c001b2a046940d7c" providerId="LiveId" clId="{5CB25B10-5B1C-4017-B167-ED3104435743}" dt="2024-05-21T02:26:50.815" v="5109" actId="165"/>
          <ac:cxnSpMkLst>
            <pc:docMk/>
            <pc:sldMk cId="2856383698" sldId="977"/>
            <ac:cxnSpMk id="461" creationId="{63F7714B-5984-7C10-9A47-1F55A83014F1}"/>
          </ac:cxnSpMkLst>
        </pc:cxnChg>
        <pc:cxnChg chg="mod">
          <ac:chgData name="Phillip Kaufman" userId="c001b2a046940d7c" providerId="LiveId" clId="{5CB25B10-5B1C-4017-B167-ED3104435743}" dt="2024-05-21T02:26:50.815" v="5109" actId="165"/>
          <ac:cxnSpMkLst>
            <pc:docMk/>
            <pc:sldMk cId="2856383698" sldId="977"/>
            <ac:cxnSpMk id="462" creationId="{C6D6D636-2B46-AD93-FA50-CEDD81D5AD5D}"/>
          </ac:cxnSpMkLst>
        </pc:cxnChg>
        <pc:cxnChg chg="mod">
          <ac:chgData name="Phillip Kaufman" userId="c001b2a046940d7c" providerId="LiveId" clId="{5CB25B10-5B1C-4017-B167-ED3104435743}" dt="2024-05-21T02:26:50.815" v="5109" actId="165"/>
          <ac:cxnSpMkLst>
            <pc:docMk/>
            <pc:sldMk cId="2856383698" sldId="977"/>
            <ac:cxnSpMk id="463" creationId="{6DEE46AE-98DE-A5B7-3D65-1EC84301CFE8}"/>
          </ac:cxnSpMkLst>
        </pc:cxnChg>
        <pc:cxnChg chg="mod">
          <ac:chgData name="Phillip Kaufman" userId="c001b2a046940d7c" providerId="LiveId" clId="{5CB25B10-5B1C-4017-B167-ED3104435743}" dt="2024-05-21T02:26:50.815" v="5109" actId="165"/>
          <ac:cxnSpMkLst>
            <pc:docMk/>
            <pc:sldMk cId="2856383698" sldId="977"/>
            <ac:cxnSpMk id="464" creationId="{ED20396A-C39B-7DA5-91CB-E14A9B93CCC3}"/>
          </ac:cxnSpMkLst>
        </pc:cxnChg>
        <pc:cxnChg chg="mod">
          <ac:chgData name="Phillip Kaufman" userId="c001b2a046940d7c" providerId="LiveId" clId="{5CB25B10-5B1C-4017-B167-ED3104435743}" dt="2024-05-21T02:26:50.815" v="5109" actId="165"/>
          <ac:cxnSpMkLst>
            <pc:docMk/>
            <pc:sldMk cId="2856383698" sldId="977"/>
            <ac:cxnSpMk id="465" creationId="{9041F423-36A7-BBF2-E35F-2BD32C3B3596}"/>
          </ac:cxnSpMkLst>
        </pc:cxnChg>
        <pc:cxnChg chg="mod">
          <ac:chgData name="Phillip Kaufman" userId="c001b2a046940d7c" providerId="LiveId" clId="{5CB25B10-5B1C-4017-B167-ED3104435743}" dt="2024-05-21T02:26:50.815" v="5109" actId="165"/>
          <ac:cxnSpMkLst>
            <pc:docMk/>
            <pc:sldMk cId="2856383698" sldId="977"/>
            <ac:cxnSpMk id="466" creationId="{C8589F03-0C2C-773C-D816-2F42A51BCA76}"/>
          </ac:cxnSpMkLst>
        </pc:cxnChg>
        <pc:cxnChg chg="mod">
          <ac:chgData name="Phillip Kaufman" userId="c001b2a046940d7c" providerId="LiveId" clId="{5CB25B10-5B1C-4017-B167-ED3104435743}" dt="2024-05-21T02:26:50.815" v="5109" actId="165"/>
          <ac:cxnSpMkLst>
            <pc:docMk/>
            <pc:sldMk cId="2856383698" sldId="977"/>
            <ac:cxnSpMk id="467" creationId="{C90326B2-1195-EB60-5968-A60FC06D0D19}"/>
          </ac:cxnSpMkLst>
        </pc:cxnChg>
        <pc:cxnChg chg="mod">
          <ac:chgData name="Phillip Kaufman" userId="c001b2a046940d7c" providerId="LiveId" clId="{5CB25B10-5B1C-4017-B167-ED3104435743}" dt="2024-05-21T02:26:50.815" v="5109" actId="165"/>
          <ac:cxnSpMkLst>
            <pc:docMk/>
            <pc:sldMk cId="2856383698" sldId="977"/>
            <ac:cxnSpMk id="468" creationId="{C19F350C-92A5-A1A0-27F5-46068D038CE5}"/>
          </ac:cxnSpMkLst>
        </pc:cxnChg>
        <pc:cxnChg chg="mod">
          <ac:chgData name="Phillip Kaufman" userId="c001b2a046940d7c" providerId="LiveId" clId="{5CB25B10-5B1C-4017-B167-ED3104435743}" dt="2024-05-21T02:26:50.815" v="5109" actId="165"/>
          <ac:cxnSpMkLst>
            <pc:docMk/>
            <pc:sldMk cId="2856383698" sldId="977"/>
            <ac:cxnSpMk id="469" creationId="{7BD0D122-0758-67B2-204B-2B19A3E54E80}"/>
          </ac:cxnSpMkLst>
        </pc:cxnChg>
        <pc:cxnChg chg="mod">
          <ac:chgData name="Phillip Kaufman" userId="c001b2a046940d7c" providerId="LiveId" clId="{5CB25B10-5B1C-4017-B167-ED3104435743}" dt="2024-05-21T02:26:50.815" v="5109" actId="165"/>
          <ac:cxnSpMkLst>
            <pc:docMk/>
            <pc:sldMk cId="2856383698" sldId="977"/>
            <ac:cxnSpMk id="470" creationId="{0EBF8065-F184-5C73-7988-897A23855B24}"/>
          </ac:cxnSpMkLst>
        </pc:cxnChg>
        <pc:cxnChg chg="mod">
          <ac:chgData name="Phillip Kaufman" userId="c001b2a046940d7c" providerId="LiveId" clId="{5CB25B10-5B1C-4017-B167-ED3104435743}" dt="2024-05-21T02:26:50.815" v="5109" actId="165"/>
          <ac:cxnSpMkLst>
            <pc:docMk/>
            <pc:sldMk cId="2856383698" sldId="977"/>
            <ac:cxnSpMk id="471" creationId="{0A72C33C-9742-8C6C-C00B-76131B64FEED}"/>
          </ac:cxnSpMkLst>
        </pc:cxnChg>
        <pc:cxnChg chg="mod">
          <ac:chgData name="Phillip Kaufman" userId="c001b2a046940d7c" providerId="LiveId" clId="{5CB25B10-5B1C-4017-B167-ED3104435743}" dt="2024-05-21T02:26:50.815" v="5109" actId="165"/>
          <ac:cxnSpMkLst>
            <pc:docMk/>
            <pc:sldMk cId="2856383698" sldId="977"/>
            <ac:cxnSpMk id="472" creationId="{5EEE6680-B0B8-87FF-E920-1FC3BB00063A}"/>
          </ac:cxnSpMkLst>
        </pc:cxnChg>
        <pc:cxnChg chg="mod">
          <ac:chgData name="Phillip Kaufman" userId="c001b2a046940d7c" providerId="LiveId" clId="{5CB25B10-5B1C-4017-B167-ED3104435743}" dt="2024-05-21T02:26:50.815" v="5109" actId="165"/>
          <ac:cxnSpMkLst>
            <pc:docMk/>
            <pc:sldMk cId="2856383698" sldId="977"/>
            <ac:cxnSpMk id="473" creationId="{C11530F5-8CD1-0968-489A-8C0E04C70EDC}"/>
          </ac:cxnSpMkLst>
        </pc:cxnChg>
        <pc:cxnChg chg="mod">
          <ac:chgData name="Phillip Kaufman" userId="c001b2a046940d7c" providerId="LiveId" clId="{5CB25B10-5B1C-4017-B167-ED3104435743}" dt="2024-05-21T02:26:50.815" v="5109" actId="165"/>
          <ac:cxnSpMkLst>
            <pc:docMk/>
            <pc:sldMk cId="2856383698" sldId="977"/>
            <ac:cxnSpMk id="474" creationId="{839C7CD7-FB91-0C99-7ED7-CF9427200209}"/>
          </ac:cxnSpMkLst>
        </pc:cxnChg>
        <pc:cxnChg chg="mod">
          <ac:chgData name="Phillip Kaufman" userId="c001b2a046940d7c" providerId="LiveId" clId="{5CB25B10-5B1C-4017-B167-ED3104435743}" dt="2024-05-21T02:26:50.815" v="5109" actId="165"/>
          <ac:cxnSpMkLst>
            <pc:docMk/>
            <pc:sldMk cId="2856383698" sldId="977"/>
            <ac:cxnSpMk id="475" creationId="{37256438-425A-83F8-D81D-41B2DD8E4A7C}"/>
          </ac:cxnSpMkLst>
        </pc:cxnChg>
        <pc:cxnChg chg="mod">
          <ac:chgData name="Phillip Kaufman" userId="c001b2a046940d7c" providerId="LiveId" clId="{5CB25B10-5B1C-4017-B167-ED3104435743}" dt="2024-05-21T02:26:50.815" v="5109" actId="165"/>
          <ac:cxnSpMkLst>
            <pc:docMk/>
            <pc:sldMk cId="2856383698" sldId="977"/>
            <ac:cxnSpMk id="476" creationId="{6A94593B-D12A-FE17-681B-E4921E8D05B5}"/>
          </ac:cxnSpMkLst>
        </pc:cxnChg>
        <pc:cxnChg chg="mod">
          <ac:chgData name="Phillip Kaufman" userId="c001b2a046940d7c" providerId="LiveId" clId="{5CB25B10-5B1C-4017-B167-ED3104435743}" dt="2024-05-21T02:26:50.815" v="5109" actId="165"/>
          <ac:cxnSpMkLst>
            <pc:docMk/>
            <pc:sldMk cId="2856383698" sldId="977"/>
            <ac:cxnSpMk id="477" creationId="{6E18C3A0-0E8C-4C4D-D48F-30955CADB402}"/>
          </ac:cxnSpMkLst>
        </pc:cxnChg>
        <pc:cxnChg chg="mod">
          <ac:chgData name="Phillip Kaufman" userId="c001b2a046940d7c" providerId="LiveId" clId="{5CB25B10-5B1C-4017-B167-ED3104435743}" dt="2024-05-21T02:26:50.815" v="5109" actId="165"/>
          <ac:cxnSpMkLst>
            <pc:docMk/>
            <pc:sldMk cId="2856383698" sldId="977"/>
            <ac:cxnSpMk id="478" creationId="{1F1FADF1-51C4-5E18-EA03-A4047AB91F04}"/>
          </ac:cxnSpMkLst>
        </pc:cxnChg>
        <pc:cxnChg chg="mod">
          <ac:chgData name="Phillip Kaufman" userId="c001b2a046940d7c" providerId="LiveId" clId="{5CB25B10-5B1C-4017-B167-ED3104435743}" dt="2024-05-21T02:26:50.815" v="5109" actId="165"/>
          <ac:cxnSpMkLst>
            <pc:docMk/>
            <pc:sldMk cId="2856383698" sldId="977"/>
            <ac:cxnSpMk id="481" creationId="{F85FDB20-B42B-E20A-684C-60BA814B44A9}"/>
          </ac:cxnSpMkLst>
        </pc:cxnChg>
        <pc:cxnChg chg="mod">
          <ac:chgData name="Phillip Kaufman" userId="c001b2a046940d7c" providerId="LiveId" clId="{5CB25B10-5B1C-4017-B167-ED3104435743}" dt="2024-05-21T02:26:50.815" v="5109" actId="165"/>
          <ac:cxnSpMkLst>
            <pc:docMk/>
            <pc:sldMk cId="2856383698" sldId="977"/>
            <ac:cxnSpMk id="482" creationId="{1E8EF08D-A565-51A0-1068-E164D7000638}"/>
          </ac:cxnSpMkLst>
        </pc:cxnChg>
        <pc:cxnChg chg="mod">
          <ac:chgData name="Phillip Kaufman" userId="c001b2a046940d7c" providerId="LiveId" clId="{5CB25B10-5B1C-4017-B167-ED3104435743}" dt="2024-05-21T02:27:02.193" v="5112" actId="164"/>
          <ac:cxnSpMkLst>
            <pc:docMk/>
            <pc:sldMk cId="2856383698" sldId="977"/>
            <ac:cxnSpMk id="490" creationId="{6B1C1BBA-3691-B705-103A-673DA0749F17}"/>
          </ac:cxnSpMkLst>
        </pc:cxnChg>
        <pc:cxnChg chg="mod">
          <ac:chgData name="Phillip Kaufman" userId="c001b2a046940d7c" providerId="LiveId" clId="{5CB25B10-5B1C-4017-B167-ED3104435743}" dt="2024-05-21T02:27:02.193" v="5112" actId="164"/>
          <ac:cxnSpMkLst>
            <pc:docMk/>
            <pc:sldMk cId="2856383698" sldId="977"/>
            <ac:cxnSpMk id="491" creationId="{F0D305F6-0DFA-83BB-EC70-19EA76406CDA}"/>
          </ac:cxnSpMkLst>
        </pc:cxnChg>
        <pc:cxnChg chg="mod">
          <ac:chgData name="Phillip Kaufman" userId="c001b2a046940d7c" providerId="LiveId" clId="{5CB25B10-5B1C-4017-B167-ED3104435743}" dt="2024-05-21T02:27:02.193" v="5112" actId="164"/>
          <ac:cxnSpMkLst>
            <pc:docMk/>
            <pc:sldMk cId="2856383698" sldId="977"/>
            <ac:cxnSpMk id="492" creationId="{0DDFA436-D1BA-39C0-7C53-C234828EF056}"/>
          </ac:cxnSpMkLst>
        </pc:cxnChg>
        <pc:cxnChg chg="mod">
          <ac:chgData name="Phillip Kaufman" userId="c001b2a046940d7c" providerId="LiveId" clId="{5CB25B10-5B1C-4017-B167-ED3104435743}" dt="2024-05-21T02:27:02.193" v="5112" actId="164"/>
          <ac:cxnSpMkLst>
            <pc:docMk/>
            <pc:sldMk cId="2856383698" sldId="977"/>
            <ac:cxnSpMk id="493" creationId="{AE806935-08AC-1C45-D871-93966423FEBA}"/>
          </ac:cxnSpMkLst>
        </pc:cxnChg>
        <pc:cxnChg chg="mod">
          <ac:chgData name="Phillip Kaufman" userId="c001b2a046940d7c" providerId="LiveId" clId="{5CB25B10-5B1C-4017-B167-ED3104435743}" dt="2024-05-21T02:27:02.193" v="5112" actId="164"/>
          <ac:cxnSpMkLst>
            <pc:docMk/>
            <pc:sldMk cId="2856383698" sldId="977"/>
            <ac:cxnSpMk id="494" creationId="{E5BDF065-08FC-74F4-32EB-B8C626413B8A}"/>
          </ac:cxnSpMkLst>
        </pc:cxnChg>
        <pc:cxnChg chg="mod">
          <ac:chgData name="Phillip Kaufman" userId="c001b2a046940d7c" providerId="LiveId" clId="{5CB25B10-5B1C-4017-B167-ED3104435743}" dt="2024-05-21T02:27:02.193" v="5112" actId="164"/>
          <ac:cxnSpMkLst>
            <pc:docMk/>
            <pc:sldMk cId="2856383698" sldId="977"/>
            <ac:cxnSpMk id="495" creationId="{8F1FBA73-A86B-1839-98CA-5086D7215F71}"/>
          </ac:cxnSpMkLst>
        </pc:cxnChg>
        <pc:cxnChg chg="mod">
          <ac:chgData name="Phillip Kaufman" userId="c001b2a046940d7c" providerId="LiveId" clId="{5CB25B10-5B1C-4017-B167-ED3104435743}" dt="2024-05-21T02:27:02.193" v="5112" actId="164"/>
          <ac:cxnSpMkLst>
            <pc:docMk/>
            <pc:sldMk cId="2856383698" sldId="977"/>
            <ac:cxnSpMk id="496" creationId="{6D3808B4-CC18-23F5-3EF4-44C69031CF84}"/>
          </ac:cxnSpMkLst>
        </pc:cxnChg>
        <pc:cxnChg chg="mod">
          <ac:chgData name="Phillip Kaufman" userId="c001b2a046940d7c" providerId="LiveId" clId="{5CB25B10-5B1C-4017-B167-ED3104435743}" dt="2024-05-21T02:27:02.193" v="5112" actId="164"/>
          <ac:cxnSpMkLst>
            <pc:docMk/>
            <pc:sldMk cId="2856383698" sldId="977"/>
            <ac:cxnSpMk id="497" creationId="{CD167FA1-DC3E-F69F-8AE1-BB5AEBBDF07F}"/>
          </ac:cxnSpMkLst>
        </pc:cxnChg>
        <pc:cxnChg chg="mod">
          <ac:chgData name="Phillip Kaufman" userId="c001b2a046940d7c" providerId="LiveId" clId="{5CB25B10-5B1C-4017-B167-ED3104435743}" dt="2024-05-21T02:27:02.193" v="5112" actId="164"/>
          <ac:cxnSpMkLst>
            <pc:docMk/>
            <pc:sldMk cId="2856383698" sldId="977"/>
            <ac:cxnSpMk id="498" creationId="{3D5278E5-57C2-00F1-517F-C1FB85BA1265}"/>
          </ac:cxnSpMkLst>
        </pc:cxnChg>
        <pc:cxnChg chg="mod">
          <ac:chgData name="Phillip Kaufman" userId="c001b2a046940d7c" providerId="LiveId" clId="{5CB25B10-5B1C-4017-B167-ED3104435743}" dt="2024-05-21T02:27:02.193" v="5112" actId="164"/>
          <ac:cxnSpMkLst>
            <pc:docMk/>
            <pc:sldMk cId="2856383698" sldId="977"/>
            <ac:cxnSpMk id="499" creationId="{1FCEFABA-06FF-8D16-2D79-8926B2DF4F7A}"/>
          </ac:cxnSpMkLst>
        </pc:cxnChg>
        <pc:cxnChg chg="mod">
          <ac:chgData name="Phillip Kaufman" userId="c001b2a046940d7c" providerId="LiveId" clId="{5CB25B10-5B1C-4017-B167-ED3104435743}" dt="2024-05-21T02:27:02.193" v="5112" actId="164"/>
          <ac:cxnSpMkLst>
            <pc:docMk/>
            <pc:sldMk cId="2856383698" sldId="977"/>
            <ac:cxnSpMk id="500" creationId="{4837B03E-52F7-DD62-471C-DDBE7EF3A196}"/>
          </ac:cxnSpMkLst>
        </pc:cxnChg>
        <pc:cxnChg chg="mod">
          <ac:chgData name="Phillip Kaufman" userId="c001b2a046940d7c" providerId="LiveId" clId="{5CB25B10-5B1C-4017-B167-ED3104435743}" dt="2024-05-21T02:27:02.193" v="5112" actId="164"/>
          <ac:cxnSpMkLst>
            <pc:docMk/>
            <pc:sldMk cId="2856383698" sldId="977"/>
            <ac:cxnSpMk id="501" creationId="{5AB7B25E-6436-91B1-B9D3-51BF4C7E9F70}"/>
          </ac:cxnSpMkLst>
        </pc:cxnChg>
        <pc:cxnChg chg="mod">
          <ac:chgData name="Phillip Kaufman" userId="c001b2a046940d7c" providerId="LiveId" clId="{5CB25B10-5B1C-4017-B167-ED3104435743}" dt="2024-05-21T02:27:02.193" v="5112" actId="164"/>
          <ac:cxnSpMkLst>
            <pc:docMk/>
            <pc:sldMk cId="2856383698" sldId="977"/>
            <ac:cxnSpMk id="502" creationId="{9BCAB914-6454-F36F-6043-0063D3878794}"/>
          </ac:cxnSpMkLst>
        </pc:cxnChg>
        <pc:cxnChg chg="mod">
          <ac:chgData name="Phillip Kaufman" userId="c001b2a046940d7c" providerId="LiveId" clId="{5CB25B10-5B1C-4017-B167-ED3104435743}" dt="2024-05-21T02:27:02.193" v="5112" actId="164"/>
          <ac:cxnSpMkLst>
            <pc:docMk/>
            <pc:sldMk cId="2856383698" sldId="977"/>
            <ac:cxnSpMk id="503" creationId="{92B84746-393E-EAA2-26CD-32D6C7084740}"/>
          </ac:cxnSpMkLst>
        </pc:cxnChg>
        <pc:cxnChg chg="mod">
          <ac:chgData name="Phillip Kaufman" userId="c001b2a046940d7c" providerId="LiveId" clId="{5CB25B10-5B1C-4017-B167-ED3104435743}" dt="2024-05-21T02:27:02.193" v="5112" actId="164"/>
          <ac:cxnSpMkLst>
            <pc:docMk/>
            <pc:sldMk cId="2856383698" sldId="977"/>
            <ac:cxnSpMk id="504" creationId="{7BE2D57B-89FC-2638-D714-6374A98A0B72}"/>
          </ac:cxnSpMkLst>
        </pc:cxnChg>
        <pc:cxnChg chg="mod">
          <ac:chgData name="Phillip Kaufman" userId="c001b2a046940d7c" providerId="LiveId" clId="{5CB25B10-5B1C-4017-B167-ED3104435743}" dt="2024-05-21T02:27:02.193" v="5112" actId="164"/>
          <ac:cxnSpMkLst>
            <pc:docMk/>
            <pc:sldMk cId="2856383698" sldId="977"/>
            <ac:cxnSpMk id="505" creationId="{A75CB7AE-55F6-72A0-4A29-3618A90C0814}"/>
          </ac:cxnSpMkLst>
        </pc:cxnChg>
        <pc:cxnChg chg="mod">
          <ac:chgData name="Phillip Kaufman" userId="c001b2a046940d7c" providerId="LiveId" clId="{5CB25B10-5B1C-4017-B167-ED3104435743}" dt="2024-05-21T02:27:02.193" v="5112" actId="164"/>
          <ac:cxnSpMkLst>
            <pc:docMk/>
            <pc:sldMk cId="2856383698" sldId="977"/>
            <ac:cxnSpMk id="506" creationId="{4BF73F96-C1A5-CAC1-1C72-EF3423D493DC}"/>
          </ac:cxnSpMkLst>
        </pc:cxnChg>
        <pc:cxnChg chg="mod">
          <ac:chgData name="Phillip Kaufman" userId="c001b2a046940d7c" providerId="LiveId" clId="{5CB25B10-5B1C-4017-B167-ED3104435743}" dt="2024-05-21T02:27:02.193" v="5112" actId="164"/>
          <ac:cxnSpMkLst>
            <pc:docMk/>
            <pc:sldMk cId="2856383698" sldId="977"/>
            <ac:cxnSpMk id="507" creationId="{E179D5B8-366C-E8B4-0983-FC96826AB0C1}"/>
          </ac:cxnSpMkLst>
        </pc:cxnChg>
        <pc:cxnChg chg="mod">
          <ac:chgData name="Phillip Kaufman" userId="c001b2a046940d7c" providerId="LiveId" clId="{5CB25B10-5B1C-4017-B167-ED3104435743}" dt="2024-05-21T02:27:02.193" v="5112" actId="164"/>
          <ac:cxnSpMkLst>
            <pc:docMk/>
            <pc:sldMk cId="2856383698" sldId="977"/>
            <ac:cxnSpMk id="508" creationId="{3A2CF310-E96A-BD67-0563-4B7ABDD3F646}"/>
          </ac:cxnSpMkLst>
        </pc:cxnChg>
        <pc:cxnChg chg="mod">
          <ac:chgData name="Phillip Kaufman" userId="c001b2a046940d7c" providerId="LiveId" clId="{5CB25B10-5B1C-4017-B167-ED3104435743}" dt="2024-05-21T02:27:02.193" v="5112" actId="164"/>
          <ac:cxnSpMkLst>
            <pc:docMk/>
            <pc:sldMk cId="2856383698" sldId="977"/>
            <ac:cxnSpMk id="509" creationId="{16C2E1FF-D44F-1902-8516-EDF2547251B9}"/>
          </ac:cxnSpMkLst>
        </pc:cxnChg>
        <pc:cxnChg chg="mod">
          <ac:chgData name="Phillip Kaufman" userId="c001b2a046940d7c" providerId="LiveId" clId="{5CB25B10-5B1C-4017-B167-ED3104435743}" dt="2024-05-21T02:27:02.193" v="5112" actId="164"/>
          <ac:cxnSpMkLst>
            <pc:docMk/>
            <pc:sldMk cId="2856383698" sldId="977"/>
            <ac:cxnSpMk id="510" creationId="{4BF446D1-B8EA-EA70-2CB7-75759C9C5EE4}"/>
          </ac:cxnSpMkLst>
        </pc:cxnChg>
        <pc:cxnChg chg="mod">
          <ac:chgData name="Phillip Kaufman" userId="c001b2a046940d7c" providerId="LiveId" clId="{5CB25B10-5B1C-4017-B167-ED3104435743}" dt="2024-05-21T02:27:02.193" v="5112" actId="164"/>
          <ac:cxnSpMkLst>
            <pc:docMk/>
            <pc:sldMk cId="2856383698" sldId="977"/>
            <ac:cxnSpMk id="511" creationId="{8C98124B-C51A-AE59-D411-9BAE0A660178}"/>
          </ac:cxnSpMkLst>
        </pc:cxnChg>
        <pc:cxnChg chg="mod">
          <ac:chgData name="Phillip Kaufman" userId="c001b2a046940d7c" providerId="LiveId" clId="{5CB25B10-5B1C-4017-B167-ED3104435743}" dt="2024-05-21T02:27:02.193" v="5112" actId="164"/>
          <ac:cxnSpMkLst>
            <pc:docMk/>
            <pc:sldMk cId="2856383698" sldId="977"/>
            <ac:cxnSpMk id="512" creationId="{D8C506D0-EC9B-8FBA-B49B-0F4170B8AAF2}"/>
          </ac:cxnSpMkLst>
        </pc:cxnChg>
        <pc:cxnChg chg="mod">
          <ac:chgData name="Phillip Kaufman" userId="c001b2a046940d7c" providerId="LiveId" clId="{5CB25B10-5B1C-4017-B167-ED3104435743}" dt="2024-05-21T02:27:02.193" v="5112" actId="164"/>
          <ac:cxnSpMkLst>
            <pc:docMk/>
            <pc:sldMk cId="2856383698" sldId="977"/>
            <ac:cxnSpMk id="513" creationId="{E232940F-46B6-5D5A-E694-69EE5688F11A}"/>
          </ac:cxnSpMkLst>
        </pc:cxnChg>
        <pc:cxnChg chg="mod">
          <ac:chgData name="Phillip Kaufman" userId="c001b2a046940d7c" providerId="LiveId" clId="{5CB25B10-5B1C-4017-B167-ED3104435743}" dt="2024-05-21T02:27:02.193" v="5112" actId="164"/>
          <ac:cxnSpMkLst>
            <pc:docMk/>
            <pc:sldMk cId="2856383698" sldId="977"/>
            <ac:cxnSpMk id="514" creationId="{C097EB7B-87BA-26AF-3326-715CF5B197DD}"/>
          </ac:cxnSpMkLst>
        </pc:cxnChg>
        <pc:cxnChg chg="mod">
          <ac:chgData name="Phillip Kaufman" userId="c001b2a046940d7c" providerId="LiveId" clId="{5CB25B10-5B1C-4017-B167-ED3104435743}" dt="2024-05-21T02:27:02.193" v="5112" actId="164"/>
          <ac:cxnSpMkLst>
            <pc:docMk/>
            <pc:sldMk cId="2856383698" sldId="977"/>
            <ac:cxnSpMk id="515" creationId="{BEAA4AAE-5D0F-82EE-A9C2-783C2ED4F64B}"/>
          </ac:cxnSpMkLst>
        </pc:cxnChg>
        <pc:cxnChg chg="mod">
          <ac:chgData name="Phillip Kaufman" userId="c001b2a046940d7c" providerId="LiveId" clId="{5CB25B10-5B1C-4017-B167-ED3104435743}" dt="2024-05-21T02:27:02.193" v="5112" actId="164"/>
          <ac:cxnSpMkLst>
            <pc:docMk/>
            <pc:sldMk cId="2856383698" sldId="977"/>
            <ac:cxnSpMk id="516" creationId="{571680F0-D754-0AE2-9ACC-154783AA05C1}"/>
          </ac:cxnSpMkLst>
        </pc:cxnChg>
        <pc:cxnChg chg="mod">
          <ac:chgData name="Phillip Kaufman" userId="c001b2a046940d7c" providerId="LiveId" clId="{5CB25B10-5B1C-4017-B167-ED3104435743}" dt="2024-05-21T02:27:02.193" v="5112" actId="164"/>
          <ac:cxnSpMkLst>
            <pc:docMk/>
            <pc:sldMk cId="2856383698" sldId="977"/>
            <ac:cxnSpMk id="517" creationId="{0BBB01C1-F1B7-3B59-DC72-C76D83127B9C}"/>
          </ac:cxnSpMkLst>
        </pc:cxnChg>
        <pc:cxnChg chg="mod">
          <ac:chgData name="Phillip Kaufman" userId="c001b2a046940d7c" providerId="LiveId" clId="{5CB25B10-5B1C-4017-B167-ED3104435743}" dt="2024-05-21T02:27:02.193" v="5112" actId="164"/>
          <ac:cxnSpMkLst>
            <pc:docMk/>
            <pc:sldMk cId="2856383698" sldId="977"/>
            <ac:cxnSpMk id="518" creationId="{6B891452-14F1-09A4-7C93-4758CFCE4FD3}"/>
          </ac:cxnSpMkLst>
        </pc:cxnChg>
        <pc:cxnChg chg="mod">
          <ac:chgData name="Phillip Kaufman" userId="c001b2a046940d7c" providerId="LiveId" clId="{5CB25B10-5B1C-4017-B167-ED3104435743}" dt="2024-05-21T02:27:02.193" v="5112" actId="164"/>
          <ac:cxnSpMkLst>
            <pc:docMk/>
            <pc:sldMk cId="2856383698" sldId="977"/>
            <ac:cxnSpMk id="519" creationId="{6221D45A-87DE-5D64-A1E9-CAABA44D2054}"/>
          </ac:cxnSpMkLst>
        </pc:cxnChg>
        <pc:cxnChg chg="mod">
          <ac:chgData name="Phillip Kaufman" userId="c001b2a046940d7c" providerId="LiveId" clId="{5CB25B10-5B1C-4017-B167-ED3104435743}" dt="2024-05-21T02:27:02.193" v="5112" actId="164"/>
          <ac:cxnSpMkLst>
            <pc:docMk/>
            <pc:sldMk cId="2856383698" sldId="977"/>
            <ac:cxnSpMk id="520" creationId="{293632C1-89A2-7D77-3A55-076D7B69DFBD}"/>
          </ac:cxnSpMkLst>
        </pc:cxnChg>
        <pc:cxnChg chg="mod">
          <ac:chgData name="Phillip Kaufman" userId="c001b2a046940d7c" providerId="LiveId" clId="{5CB25B10-5B1C-4017-B167-ED3104435743}" dt="2024-05-21T02:27:02.193" v="5112" actId="164"/>
          <ac:cxnSpMkLst>
            <pc:docMk/>
            <pc:sldMk cId="2856383698" sldId="977"/>
            <ac:cxnSpMk id="521" creationId="{CF5ED2B4-9E24-5D1F-AFE2-E4A37CBF26DA}"/>
          </ac:cxnSpMkLst>
        </pc:cxnChg>
        <pc:cxnChg chg="mod">
          <ac:chgData name="Phillip Kaufman" userId="c001b2a046940d7c" providerId="LiveId" clId="{5CB25B10-5B1C-4017-B167-ED3104435743}" dt="2024-05-21T02:10:19.693" v="4840" actId="165"/>
          <ac:cxnSpMkLst>
            <pc:docMk/>
            <pc:sldMk cId="2856383698" sldId="977"/>
            <ac:cxnSpMk id="524" creationId="{40D03A13-9DFB-B9D0-A7B3-7E454D34265A}"/>
          </ac:cxnSpMkLst>
        </pc:cxnChg>
        <pc:cxnChg chg="mod">
          <ac:chgData name="Phillip Kaufman" userId="c001b2a046940d7c" providerId="LiveId" clId="{5CB25B10-5B1C-4017-B167-ED3104435743}" dt="2024-05-21T02:10:19.693" v="4840" actId="165"/>
          <ac:cxnSpMkLst>
            <pc:docMk/>
            <pc:sldMk cId="2856383698" sldId="977"/>
            <ac:cxnSpMk id="525" creationId="{FE2BF29E-8D18-CC71-2CD0-D21031CD97DF}"/>
          </ac:cxnSpMkLst>
        </pc:cxnChg>
        <pc:cxnChg chg="mod">
          <ac:chgData name="Phillip Kaufman" userId="c001b2a046940d7c" providerId="LiveId" clId="{5CB25B10-5B1C-4017-B167-ED3104435743}" dt="2024-05-21T02:27:02.729" v="5113" actId="164"/>
          <ac:cxnSpMkLst>
            <pc:docMk/>
            <pc:sldMk cId="2856383698" sldId="977"/>
            <ac:cxnSpMk id="533" creationId="{B3D83A1E-A8F9-3B65-99CB-4CEB39864E5B}"/>
          </ac:cxnSpMkLst>
        </pc:cxnChg>
        <pc:cxnChg chg="mod">
          <ac:chgData name="Phillip Kaufman" userId="c001b2a046940d7c" providerId="LiveId" clId="{5CB25B10-5B1C-4017-B167-ED3104435743}" dt="2024-05-21T02:27:02.729" v="5113" actId="164"/>
          <ac:cxnSpMkLst>
            <pc:docMk/>
            <pc:sldMk cId="2856383698" sldId="977"/>
            <ac:cxnSpMk id="534" creationId="{CBF09FE1-8479-05AD-C69B-F032B3A1F78B}"/>
          </ac:cxnSpMkLst>
        </pc:cxnChg>
        <pc:cxnChg chg="mod">
          <ac:chgData name="Phillip Kaufman" userId="c001b2a046940d7c" providerId="LiveId" clId="{5CB25B10-5B1C-4017-B167-ED3104435743}" dt="2024-05-21T02:27:02.729" v="5113" actId="164"/>
          <ac:cxnSpMkLst>
            <pc:docMk/>
            <pc:sldMk cId="2856383698" sldId="977"/>
            <ac:cxnSpMk id="535" creationId="{988509C7-41AB-F782-F3F9-C18A94C089D6}"/>
          </ac:cxnSpMkLst>
        </pc:cxnChg>
        <pc:cxnChg chg="mod">
          <ac:chgData name="Phillip Kaufman" userId="c001b2a046940d7c" providerId="LiveId" clId="{5CB25B10-5B1C-4017-B167-ED3104435743}" dt="2024-05-21T02:27:02.729" v="5113" actId="164"/>
          <ac:cxnSpMkLst>
            <pc:docMk/>
            <pc:sldMk cId="2856383698" sldId="977"/>
            <ac:cxnSpMk id="536" creationId="{4C830219-2FF6-DCA4-F82D-1B6DA54C0524}"/>
          </ac:cxnSpMkLst>
        </pc:cxnChg>
        <pc:cxnChg chg="mod">
          <ac:chgData name="Phillip Kaufman" userId="c001b2a046940d7c" providerId="LiveId" clId="{5CB25B10-5B1C-4017-B167-ED3104435743}" dt="2024-05-21T02:27:02.729" v="5113" actId="164"/>
          <ac:cxnSpMkLst>
            <pc:docMk/>
            <pc:sldMk cId="2856383698" sldId="977"/>
            <ac:cxnSpMk id="537" creationId="{B3F2A7E2-2146-62A4-D1D5-1C9935CD181B}"/>
          </ac:cxnSpMkLst>
        </pc:cxnChg>
        <pc:cxnChg chg="mod">
          <ac:chgData name="Phillip Kaufman" userId="c001b2a046940d7c" providerId="LiveId" clId="{5CB25B10-5B1C-4017-B167-ED3104435743}" dt="2024-05-21T02:27:02.729" v="5113" actId="164"/>
          <ac:cxnSpMkLst>
            <pc:docMk/>
            <pc:sldMk cId="2856383698" sldId="977"/>
            <ac:cxnSpMk id="538" creationId="{92804CBA-F8C5-F9E0-4F03-C4A3BDAE37B6}"/>
          </ac:cxnSpMkLst>
        </pc:cxnChg>
        <pc:cxnChg chg="mod">
          <ac:chgData name="Phillip Kaufman" userId="c001b2a046940d7c" providerId="LiveId" clId="{5CB25B10-5B1C-4017-B167-ED3104435743}" dt="2024-05-21T02:27:02.729" v="5113" actId="164"/>
          <ac:cxnSpMkLst>
            <pc:docMk/>
            <pc:sldMk cId="2856383698" sldId="977"/>
            <ac:cxnSpMk id="539" creationId="{4DF7A1CF-5D79-ABE8-90A7-EB047BCA3E0B}"/>
          </ac:cxnSpMkLst>
        </pc:cxnChg>
        <pc:cxnChg chg="mod">
          <ac:chgData name="Phillip Kaufman" userId="c001b2a046940d7c" providerId="LiveId" clId="{5CB25B10-5B1C-4017-B167-ED3104435743}" dt="2024-05-21T02:27:02.729" v="5113" actId="164"/>
          <ac:cxnSpMkLst>
            <pc:docMk/>
            <pc:sldMk cId="2856383698" sldId="977"/>
            <ac:cxnSpMk id="540" creationId="{AE5465C8-CE91-7CF0-7651-3B935AE45098}"/>
          </ac:cxnSpMkLst>
        </pc:cxnChg>
        <pc:cxnChg chg="mod">
          <ac:chgData name="Phillip Kaufman" userId="c001b2a046940d7c" providerId="LiveId" clId="{5CB25B10-5B1C-4017-B167-ED3104435743}" dt="2024-05-21T02:27:02.729" v="5113" actId="164"/>
          <ac:cxnSpMkLst>
            <pc:docMk/>
            <pc:sldMk cId="2856383698" sldId="977"/>
            <ac:cxnSpMk id="541" creationId="{7649018E-2C5B-4AF7-DA02-A8D0B418308A}"/>
          </ac:cxnSpMkLst>
        </pc:cxnChg>
        <pc:cxnChg chg="mod">
          <ac:chgData name="Phillip Kaufman" userId="c001b2a046940d7c" providerId="LiveId" clId="{5CB25B10-5B1C-4017-B167-ED3104435743}" dt="2024-05-21T02:27:02.729" v="5113" actId="164"/>
          <ac:cxnSpMkLst>
            <pc:docMk/>
            <pc:sldMk cId="2856383698" sldId="977"/>
            <ac:cxnSpMk id="542" creationId="{7D7EBFBE-3D50-BACC-E8FC-D6FD23E8EE51}"/>
          </ac:cxnSpMkLst>
        </pc:cxnChg>
        <pc:cxnChg chg="mod">
          <ac:chgData name="Phillip Kaufman" userId="c001b2a046940d7c" providerId="LiveId" clId="{5CB25B10-5B1C-4017-B167-ED3104435743}" dt="2024-05-21T02:27:02.729" v="5113" actId="164"/>
          <ac:cxnSpMkLst>
            <pc:docMk/>
            <pc:sldMk cId="2856383698" sldId="977"/>
            <ac:cxnSpMk id="543" creationId="{E5035CCD-5AF9-7CFD-F4DE-CE5190252C96}"/>
          </ac:cxnSpMkLst>
        </pc:cxnChg>
        <pc:cxnChg chg="mod">
          <ac:chgData name="Phillip Kaufman" userId="c001b2a046940d7c" providerId="LiveId" clId="{5CB25B10-5B1C-4017-B167-ED3104435743}" dt="2024-05-21T02:27:02.729" v="5113" actId="164"/>
          <ac:cxnSpMkLst>
            <pc:docMk/>
            <pc:sldMk cId="2856383698" sldId="977"/>
            <ac:cxnSpMk id="544" creationId="{707ECBFE-A550-D6FE-FBBC-259BE978565B}"/>
          </ac:cxnSpMkLst>
        </pc:cxnChg>
        <pc:cxnChg chg="mod">
          <ac:chgData name="Phillip Kaufman" userId="c001b2a046940d7c" providerId="LiveId" clId="{5CB25B10-5B1C-4017-B167-ED3104435743}" dt="2024-05-21T02:27:02.729" v="5113" actId="164"/>
          <ac:cxnSpMkLst>
            <pc:docMk/>
            <pc:sldMk cId="2856383698" sldId="977"/>
            <ac:cxnSpMk id="545" creationId="{9D5793DF-133C-D43E-6944-EB9425D24FBD}"/>
          </ac:cxnSpMkLst>
        </pc:cxnChg>
        <pc:cxnChg chg="mod">
          <ac:chgData name="Phillip Kaufman" userId="c001b2a046940d7c" providerId="LiveId" clId="{5CB25B10-5B1C-4017-B167-ED3104435743}" dt="2024-05-21T02:27:02.729" v="5113" actId="164"/>
          <ac:cxnSpMkLst>
            <pc:docMk/>
            <pc:sldMk cId="2856383698" sldId="977"/>
            <ac:cxnSpMk id="546" creationId="{5C8D2EF2-6A04-AD00-32E2-33192864E292}"/>
          </ac:cxnSpMkLst>
        </pc:cxnChg>
        <pc:cxnChg chg="mod">
          <ac:chgData name="Phillip Kaufman" userId="c001b2a046940d7c" providerId="LiveId" clId="{5CB25B10-5B1C-4017-B167-ED3104435743}" dt="2024-05-21T02:27:02.729" v="5113" actId="164"/>
          <ac:cxnSpMkLst>
            <pc:docMk/>
            <pc:sldMk cId="2856383698" sldId="977"/>
            <ac:cxnSpMk id="547" creationId="{2C74E9C9-659B-A9D2-22C8-B1852F91A7D6}"/>
          </ac:cxnSpMkLst>
        </pc:cxnChg>
        <pc:cxnChg chg="mod">
          <ac:chgData name="Phillip Kaufman" userId="c001b2a046940d7c" providerId="LiveId" clId="{5CB25B10-5B1C-4017-B167-ED3104435743}" dt="2024-05-21T02:27:02.729" v="5113" actId="164"/>
          <ac:cxnSpMkLst>
            <pc:docMk/>
            <pc:sldMk cId="2856383698" sldId="977"/>
            <ac:cxnSpMk id="548" creationId="{5F7ED8FF-7381-B0C5-7B3C-414A2ADB8582}"/>
          </ac:cxnSpMkLst>
        </pc:cxnChg>
        <pc:cxnChg chg="mod">
          <ac:chgData name="Phillip Kaufman" userId="c001b2a046940d7c" providerId="LiveId" clId="{5CB25B10-5B1C-4017-B167-ED3104435743}" dt="2024-05-21T02:27:02.729" v="5113" actId="164"/>
          <ac:cxnSpMkLst>
            <pc:docMk/>
            <pc:sldMk cId="2856383698" sldId="977"/>
            <ac:cxnSpMk id="549" creationId="{C7FF74F7-BC65-0EE3-97B6-B2C4D17ED16E}"/>
          </ac:cxnSpMkLst>
        </pc:cxnChg>
        <pc:cxnChg chg="mod">
          <ac:chgData name="Phillip Kaufman" userId="c001b2a046940d7c" providerId="LiveId" clId="{5CB25B10-5B1C-4017-B167-ED3104435743}" dt="2024-05-21T02:27:02.729" v="5113" actId="164"/>
          <ac:cxnSpMkLst>
            <pc:docMk/>
            <pc:sldMk cId="2856383698" sldId="977"/>
            <ac:cxnSpMk id="550" creationId="{3B81820A-E360-EE70-430D-3E7AE1DA1D52}"/>
          </ac:cxnSpMkLst>
        </pc:cxnChg>
        <pc:cxnChg chg="mod">
          <ac:chgData name="Phillip Kaufman" userId="c001b2a046940d7c" providerId="LiveId" clId="{5CB25B10-5B1C-4017-B167-ED3104435743}" dt="2024-05-21T02:27:02.729" v="5113" actId="164"/>
          <ac:cxnSpMkLst>
            <pc:docMk/>
            <pc:sldMk cId="2856383698" sldId="977"/>
            <ac:cxnSpMk id="551" creationId="{7D0AEF97-32E7-E71A-6762-74D969468124}"/>
          </ac:cxnSpMkLst>
        </pc:cxnChg>
        <pc:cxnChg chg="mod">
          <ac:chgData name="Phillip Kaufman" userId="c001b2a046940d7c" providerId="LiveId" clId="{5CB25B10-5B1C-4017-B167-ED3104435743}" dt="2024-05-21T02:27:02.729" v="5113" actId="164"/>
          <ac:cxnSpMkLst>
            <pc:docMk/>
            <pc:sldMk cId="2856383698" sldId="977"/>
            <ac:cxnSpMk id="552" creationId="{95A168D7-7F8C-0EF8-7722-6E487DE781DF}"/>
          </ac:cxnSpMkLst>
        </pc:cxnChg>
        <pc:cxnChg chg="mod">
          <ac:chgData name="Phillip Kaufman" userId="c001b2a046940d7c" providerId="LiveId" clId="{5CB25B10-5B1C-4017-B167-ED3104435743}" dt="2024-05-21T02:27:02.729" v="5113" actId="164"/>
          <ac:cxnSpMkLst>
            <pc:docMk/>
            <pc:sldMk cId="2856383698" sldId="977"/>
            <ac:cxnSpMk id="553" creationId="{5370912E-C9B6-0991-47ED-303D2CF17F8C}"/>
          </ac:cxnSpMkLst>
        </pc:cxnChg>
        <pc:cxnChg chg="mod">
          <ac:chgData name="Phillip Kaufman" userId="c001b2a046940d7c" providerId="LiveId" clId="{5CB25B10-5B1C-4017-B167-ED3104435743}" dt="2024-05-21T02:27:02.729" v="5113" actId="164"/>
          <ac:cxnSpMkLst>
            <pc:docMk/>
            <pc:sldMk cId="2856383698" sldId="977"/>
            <ac:cxnSpMk id="554" creationId="{3F4F0BDE-D813-9576-1F28-CB66C39F1BC1}"/>
          </ac:cxnSpMkLst>
        </pc:cxnChg>
        <pc:cxnChg chg="mod">
          <ac:chgData name="Phillip Kaufman" userId="c001b2a046940d7c" providerId="LiveId" clId="{5CB25B10-5B1C-4017-B167-ED3104435743}" dt="2024-05-21T02:27:02.729" v="5113" actId="164"/>
          <ac:cxnSpMkLst>
            <pc:docMk/>
            <pc:sldMk cId="2856383698" sldId="977"/>
            <ac:cxnSpMk id="555" creationId="{64CB6D47-A609-5D2D-419E-AB1DCC727A7B}"/>
          </ac:cxnSpMkLst>
        </pc:cxnChg>
        <pc:cxnChg chg="mod">
          <ac:chgData name="Phillip Kaufman" userId="c001b2a046940d7c" providerId="LiveId" clId="{5CB25B10-5B1C-4017-B167-ED3104435743}" dt="2024-05-21T02:27:02.729" v="5113" actId="164"/>
          <ac:cxnSpMkLst>
            <pc:docMk/>
            <pc:sldMk cId="2856383698" sldId="977"/>
            <ac:cxnSpMk id="556" creationId="{A1D338A2-77F2-5FBA-DE6A-749C25FDEA1E}"/>
          </ac:cxnSpMkLst>
        </pc:cxnChg>
        <pc:cxnChg chg="mod">
          <ac:chgData name="Phillip Kaufman" userId="c001b2a046940d7c" providerId="LiveId" clId="{5CB25B10-5B1C-4017-B167-ED3104435743}" dt="2024-05-21T02:27:02.729" v="5113" actId="164"/>
          <ac:cxnSpMkLst>
            <pc:docMk/>
            <pc:sldMk cId="2856383698" sldId="977"/>
            <ac:cxnSpMk id="557" creationId="{0B8F5F29-5C99-8670-544E-43E97F559CA5}"/>
          </ac:cxnSpMkLst>
        </pc:cxnChg>
        <pc:cxnChg chg="mod">
          <ac:chgData name="Phillip Kaufman" userId="c001b2a046940d7c" providerId="LiveId" clId="{5CB25B10-5B1C-4017-B167-ED3104435743}" dt="2024-05-21T02:27:02.729" v="5113" actId="164"/>
          <ac:cxnSpMkLst>
            <pc:docMk/>
            <pc:sldMk cId="2856383698" sldId="977"/>
            <ac:cxnSpMk id="558" creationId="{E833F85F-5859-D0C5-2605-588DC6656FBF}"/>
          </ac:cxnSpMkLst>
        </pc:cxnChg>
        <pc:cxnChg chg="mod">
          <ac:chgData name="Phillip Kaufman" userId="c001b2a046940d7c" providerId="LiveId" clId="{5CB25B10-5B1C-4017-B167-ED3104435743}" dt="2024-05-21T02:27:02.729" v="5113" actId="164"/>
          <ac:cxnSpMkLst>
            <pc:docMk/>
            <pc:sldMk cId="2856383698" sldId="977"/>
            <ac:cxnSpMk id="559" creationId="{7B8641AA-1A1C-D49A-BBB7-72CC33D96661}"/>
          </ac:cxnSpMkLst>
        </pc:cxnChg>
        <pc:cxnChg chg="mod">
          <ac:chgData name="Phillip Kaufman" userId="c001b2a046940d7c" providerId="LiveId" clId="{5CB25B10-5B1C-4017-B167-ED3104435743}" dt="2024-05-21T02:27:02.729" v="5113" actId="164"/>
          <ac:cxnSpMkLst>
            <pc:docMk/>
            <pc:sldMk cId="2856383698" sldId="977"/>
            <ac:cxnSpMk id="560" creationId="{C739A3D9-B299-4D53-A9D9-86402801BADA}"/>
          </ac:cxnSpMkLst>
        </pc:cxnChg>
        <pc:cxnChg chg="mod">
          <ac:chgData name="Phillip Kaufman" userId="c001b2a046940d7c" providerId="LiveId" clId="{5CB25B10-5B1C-4017-B167-ED3104435743}" dt="2024-05-21T02:27:02.729" v="5113" actId="164"/>
          <ac:cxnSpMkLst>
            <pc:docMk/>
            <pc:sldMk cId="2856383698" sldId="977"/>
            <ac:cxnSpMk id="561" creationId="{EED99138-BE53-E495-6DB3-BD06A20E9DE3}"/>
          </ac:cxnSpMkLst>
        </pc:cxnChg>
        <pc:cxnChg chg="mod">
          <ac:chgData name="Phillip Kaufman" userId="c001b2a046940d7c" providerId="LiveId" clId="{5CB25B10-5B1C-4017-B167-ED3104435743}" dt="2024-05-21T02:27:02.729" v="5113" actId="164"/>
          <ac:cxnSpMkLst>
            <pc:docMk/>
            <pc:sldMk cId="2856383698" sldId="977"/>
            <ac:cxnSpMk id="562" creationId="{F397C5F1-E711-A6A0-98AD-DFC136C88C76}"/>
          </ac:cxnSpMkLst>
        </pc:cxnChg>
        <pc:cxnChg chg="mod">
          <ac:chgData name="Phillip Kaufman" userId="c001b2a046940d7c" providerId="LiveId" clId="{5CB25B10-5B1C-4017-B167-ED3104435743}" dt="2024-05-21T02:27:02.729" v="5113" actId="164"/>
          <ac:cxnSpMkLst>
            <pc:docMk/>
            <pc:sldMk cId="2856383698" sldId="977"/>
            <ac:cxnSpMk id="563" creationId="{7377C4D8-8418-26BB-B96A-BA66DB8E0621}"/>
          </ac:cxnSpMkLst>
        </pc:cxnChg>
        <pc:cxnChg chg="mod">
          <ac:chgData name="Phillip Kaufman" userId="c001b2a046940d7c" providerId="LiveId" clId="{5CB25B10-5B1C-4017-B167-ED3104435743}" dt="2024-05-21T02:27:02.729" v="5113" actId="164"/>
          <ac:cxnSpMkLst>
            <pc:docMk/>
            <pc:sldMk cId="2856383698" sldId="977"/>
            <ac:cxnSpMk id="564" creationId="{B678562A-460E-668B-FA69-CF74AF4AF5B6}"/>
          </ac:cxnSpMkLst>
        </pc:cxnChg>
        <pc:cxnChg chg="mod">
          <ac:chgData name="Phillip Kaufman" userId="c001b2a046940d7c" providerId="LiveId" clId="{5CB25B10-5B1C-4017-B167-ED3104435743}" dt="2024-05-21T02:10:19.693" v="4840" actId="165"/>
          <ac:cxnSpMkLst>
            <pc:docMk/>
            <pc:sldMk cId="2856383698" sldId="977"/>
            <ac:cxnSpMk id="567" creationId="{A70F8B06-8392-A7FD-E3C9-B156EC952749}"/>
          </ac:cxnSpMkLst>
        </pc:cxnChg>
        <pc:cxnChg chg="mod">
          <ac:chgData name="Phillip Kaufman" userId="c001b2a046940d7c" providerId="LiveId" clId="{5CB25B10-5B1C-4017-B167-ED3104435743}" dt="2024-05-21T02:10:19.693" v="4840" actId="165"/>
          <ac:cxnSpMkLst>
            <pc:docMk/>
            <pc:sldMk cId="2856383698" sldId="977"/>
            <ac:cxnSpMk id="568" creationId="{B9B9D100-DC83-78BB-1D25-FB37C6142C8F}"/>
          </ac:cxnSpMkLst>
        </pc:cxnChg>
        <pc:cxnChg chg="add mod">
          <ac:chgData name="Phillip Kaufman" userId="c001b2a046940d7c" providerId="LiveId" clId="{5CB25B10-5B1C-4017-B167-ED3104435743}" dt="2024-05-21T02:14:17.728" v="4962" actId="571"/>
          <ac:cxnSpMkLst>
            <pc:docMk/>
            <pc:sldMk cId="2856383698" sldId="977"/>
            <ac:cxnSpMk id="569" creationId="{6622C883-DA6B-DF1F-B16F-7437E2A3B92E}"/>
          </ac:cxnSpMkLst>
        </pc:cxnChg>
        <pc:cxnChg chg="mod">
          <ac:chgData name="Phillip Kaufman" userId="c001b2a046940d7c" providerId="LiveId" clId="{5CB25B10-5B1C-4017-B167-ED3104435743}" dt="2024-05-21T02:14:20.605" v="4964" actId="571"/>
          <ac:cxnSpMkLst>
            <pc:docMk/>
            <pc:sldMk cId="2856383698" sldId="977"/>
            <ac:cxnSpMk id="572" creationId="{68C4AC8A-451F-C772-9239-C19F22CAAD77}"/>
          </ac:cxnSpMkLst>
        </pc:cxnChg>
        <pc:cxnChg chg="mod">
          <ac:chgData name="Phillip Kaufman" userId="c001b2a046940d7c" providerId="LiveId" clId="{5CB25B10-5B1C-4017-B167-ED3104435743}" dt="2024-05-21T02:14:20.605" v="4964" actId="571"/>
          <ac:cxnSpMkLst>
            <pc:docMk/>
            <pc:sldMk cId="2856383698" sldId="977"/>
            <ac:cxnSpMk id="573" creationId="{E44D47E0-948A-5540-4921-7B7D64AC06AB}"/>
          </ac:cxnSpMkLst>
        </pc:cxnChg>
        <pc:cxnChg chg="mod">
          <ac:chgData name="Phillip Kaufman" userId="c001b2a046940d7c" providerId="LiveId" clId="{5CB25B10-5B1C-4017-B167-ED3104435743}" dt="2024-05-21T02:14:20.605" v="4964" actId="571"/>
          <ac:cxnSpMkLst>
            <pc:docMk/>
            <pc:sldMk cId="2856383698" sldId="977"/>
            <ac:cxnSpMk id="574" creationId="{51895E4A-69A5-CFFB-7529-FBC9272DC73E}"/>
          </ac:cxnSpMkLst>
        </pc:cxnChg>
        <pc:cxnChg chg="mod">
          <ac:chgData name="Phillip Kaufman" userId="c001b2a046940d7c" providerId="LiveId" clId="{5CB25B10-5B1C-4017-B167-ED3104435743}" dt="2024-05-21T02:14:20.605" v="4964" actId="571"/>
          <ac:cxnSpMkLst>
            <pc:docMk/>
            <pc:sldMk cId="2856383698" sldId="977"/>
            <ac:cxnSpMk id="575" creationId="{1E1622A8-E3C9-B51F-F0F7-63D72768681E}"/>
          </ac:cxnSpMkLst>
        </pc:cxnChg>
        <pc:cxnChg chg="mod">
          <ac:chgData name="Phillip Kaufman" userId="c001b2a046940d7c" providerId="LiveId" clId="{5CB25B10-5B1C-4017-B167-ED3104435743}" dt="2024-05-21T02:14:20.605" v="4964" actId="571"/>
          <ac:cxnSpMkLst>
            <pc:docMk/>
            <pc:sldMk cId="2856383698" sldId="977"/>
            <ac:cxnSpMk id="576" creationId="{EE3A8957-B6FF-C34F-915F-91174B11F7C0}"/>
          </ac:cxnSpMkLst>
        </pc:cxnChg>
        <pc:cxnChg chg="mod">
          <ac:chgData name="Phillip Kaufman" userId="c001b2a046940d7c" providerId="LiveId" clId="{5CB25B10-5B1C-4017-B167-ED3104435743}" dt="2024-05-21T02:14:20.605" v="4964" actId="571"/>
          <ac:cxnSpMkLst>
            <pc:docMk/>
            <pc:sldMk cId="2856383698" sldId="977"/>
            <ac:cxnSpMk id="577" creationId="{9F76BCC1-380C-9064-6C89-4442494E7BA3}"/>
          </ac:cxnSpMkLst>
        </pc:cxnChg>
        <pc:cxnChg chg="mod">
          <ac:chgData name="Phillip Kaufman" userId="c001b2a046940d7c" providerId="LiveId" clId="{5CB25B10-5B1C-4017-B167-ED3104435743}" dt="2024-05-21T02:14:20.605" v="4964" actId="571"/>
          <ac:cxnSpMkLst>
            <pc:docMk/>
            <pc:sldMk cId="2856383698" sldId="977"/>
            <ac:cxnSpMk id="578" creationId="{AC7DD9F9-2173-1609-4144-E466744E929A}"/>
          </ac:cxnSpMkLst>
        </pc:cxnChg>
        <pc:cxnChg chg="mod">
          <ac:chgData name="Phillip Kaufman" userId="c001b2a046940d7c" providerId="LiveId" clId="{5CB25B10-5B1C-4017-B167-ED3104435743}" dt="2024-05-21T02:14:20.605" v="4964" actId="571"/>
          <ac:cxnSpMkLst>
            <pc:docMk/>
            <pc:sldMk cId="2856383698" sldId="977"/>
            <ac:cxnSpMk id="579" creationId="{715F53A0-0AA2-38F2-009C-60E1C053FD3B}"/>
          </ac:cxnSpMkLst>
        </pc:cxnChg>
        <pc:cxnChg chg="mod">
          <ac:chgData name="Phillip Kaufman" userId="c001b2a046940d7c" providerId="LiveId" clId="{5CB25B10-5B1C-4017-B167-ED3104435743}" dt="2024-05-21T02:14:20.605" v="4964" actId="571"/>
          <ac:cxnSpMkLst>
            <pc:docMk/>
            <pc:sldMk cId="2856383698" sldId="977"/>
            <ac:cxnSpMk id="580" creationId="{F15F99C5-3B27-1808-836C-0A57544AA1EB}"/>
          </ac:cxnSpMkLst>
        </pc:cxnChg>
        <pc:cxnChg chg="mod">
          <ac:chgData name="Phillip Kaufman" userId="c001b2a046940d7c" providerId="LiveId" clId="{5CB25B10-5B1C-4017-B167-ED3104435743}" dt="2024-05-21T02:14:20.605" v="4964" actId="571"/>
          <ac:cxnSpMkLst>
            <pc:docMk/>
            <pc:sldMk cId="2856383698" sldId="977"/>
            <ac:cxnSpMk id="581" creationId="{E887498D-6308-D104-0871-634065308939}"/>
          </ac:cxnSpMkLst>
        </pc:cxnChg>
        <pc:cxnChg chg="mod">
          <ac:chgData name="Phillip Kaufman" userId="c001b2a046940d7c" providerId="LiveId" clId="{5CB25B10-5B1C-4017-B167-ED3104435743}" dt="2024-05-21T02:14:20.605" v="4964" actId="571"/>
          <ac:cxnSpMkLst>
            <pc:docMk/>
            <pc:sldMk cId="2856383698" sldId="977"/>
            <ac:cxnSpMk id="582" creationId="{A033F487-3A72-BBC7-C8E4-B8B7E3AB07C7}"/>
          </ac:cxnSpMkLst>
        </pc:cxnChg>
        <pc:cxnChg chg="mod">
          <ac:chgData name="Phillip Kaufman" userId="c001b2a046940d7c" providerId="LiveId" clId="{5CB25B10-5B1C-4017-B167-ED3104435743}" dt="2024-05-21T02:14:20.605" v="4964" actId="571"/>
          <ac:cxnSpMkLst>
            <pc:docMk/>
            <pc:sldMk cId="2856383698" sldId="977"/>
            <ac:cxnSpMk id="583" creationId="{20B45CA5-8263-E1D1-402E-52F99A15BD6F}"/>
          </ac:cxnSpMkLst>
        </pc:cxnChg>
        <pc:cxnChg chg="mod">
          <ac:chgData name="Phillip Kaufman" userId="c001b2a046940d7c" providerId="LiveId" clId="{5CB25B10-5B1C-4017-B167-ED3104435743}" dt="2024-05-21T02:14:20.605" v="4964" actId="571"/>
          <ac:cxnSpMkLst>
            <pc:docMk/>
            <pc:sldMk cId="2856383698" sldId="977"/>
            <ac:cxnSpMk id="584" creationId="{50234451-AF24-2A5B-BFBF-DA612A78F882}"/>
          </ac:cxnSpMkLst>
        </pc:cxnChg>
        <pc:cxnChg chg="mod">
          <ac:chgData name="Phillip Kaufman" userId="c001b2a046940d7c" providerId="LiveId" clId="{5CB25B10-5B1C-4017-B167-ED3104435743}" dt="2024-05-21T02:14:20.605" v="4964" actId="571"/>
          <ac:cxnSpMkLst>
            <pc:docMk/>
            <pc:sldMk cId="2856383698" sldId="977"/>
            <ac:cxnSpMk id="585" creationId="{0512A4F3-40D0-2D96-8845-D1E63F7468D4}"/>
          </ac:cxnSpMkLst>
        </pc:cxnChg>
        <pc:cxnChg chg="mod">
          <ac:chgData name="Phillip Kaufman" userId="c001b2a046940d7c" providerId="LiveId" clId="{5CB25B10-5B1C-4017-B167-ED3104435743}" dt="2024-05-21T02:14:20.605" v="4964" actId="571"/>
          <ac:cxnSpMkLst>
            <pc:docMk/>
            <pc:sldMk cId="2856383698" sldId="977"/>
            <ac:cxnSpMk id="586" creationId="{DB472508-7770-9E48-EF1B-B1070FF282A4}"/>
          </ac:cxnSpMkLst>
        </pc:cxnChg>
        <pc:cxnChg chg="mod">
          <ac:chgData name="Phillip Kaufman" userId="c001b2a046940d7c" providerId="LiveId" clId="{5CB25B10-5B1C-4017-B167-ED3104435743}" dt="2024-05-21T02:14:20.605" v="4964" actId="571"/>
          <ac:cxnSpMkLst>
            <pc:docMk/>
            <pc:sldMk cId="2856383698" sldId="977"/>
            <ac:cxnSpMk id="587" creationId="{24A65FBB-53A0-C49E-073D-7DB2C28F7497}"/>
          </ac:cxnSpMkLst>
        </pc:cxnChg>
        <pc:cxnChg chg="mod">
          <ac:chgData name="Phillip Kaufman" userId="c001b2a046940d7c" providerId="LiveId" clId="{5CB25B10-5B1C-4017-B167-ED3104435743}" dt="2024-05-21T02:14:20.605" v="4964" actId="571"/>
          <ac:cxnSpMkLst>
            <pc:docMk/>
            <pc:sldMk cId="2856383698" sldId="977"/>
            <ac:cxnSpMk id="588" creationId="{63DB76DB-E131-69EF-1B87-31EB86479C90}"/>
          </ac:cxnSpMkLst>
        </pc:cxnChg>
        <pc:cxnChg chg="mod">
          <ac:chgData name="Phillip Kaufman" userId="c001b2a046940d7c" providerId="LiveId" clId="{5CB25B10-5B1C-4017-B167-ED3104435743}" dt="2024-05-21T02:14:20.605" v="4964" actId="571"/>
          <ac:cxnSpMkLst>
            <pc:docMk/>
            <pc:sldMk cId="2856383698" sldId="977"/>
            <ac:cxnSpMk id="589" creationId="{030E5DE6-214E-E08F-DDCF-570DFE8F462A}"/>
          </ac:cxnSpMkLst>
        </pc:cxnChg>
        <pc:cxnChg chg="mod">
          <ac:chgData name="Phillip Kaufman" userId="c001b2a046940d7c" providerId="LiveId" clId="{5CB25B10-5B1C-4017-B167-ED3104435743}" dt="2024-05-21T02:14:20.605" v="4964" actId="571"/>
          <ac:cxnSpMkLst>
            <pc:docMk/>
            <pc:sldMk cId="2856383698" sldId="977"/>
            <ac:cxnSpMk id="590" creationId="{210551B2-0BB2-DFFA-699C-D8BB4D4625F2}"/>
          </ac:cxnSpMkLst>
        </pc:cxnChg>
        <pc:cxnChg chg="mod">
          <ac:chgData name="Phillip Kaufman" userId="c001b2a046940d7c" providerId="LiveId" clId="{5CB25B10-5B1C-4017-B167-ED3104435743}" dt="2024-05-21T02:14:20.605" v="4964" actId="571"/>
          <ac:cxnSpMkLst>
            <pc:docMk/>
            <pc:sldMk cId="2856383698" sldId="977"/>
            <ac:cxnSpMk id="591" creationId="{E1A498F2-BAC4-B49C-5056-8DA61B2136AC}"/>
          </ac:cxnSpMkLst>
        </pc:cxnChg>
        <pc:cxnChg chg="mod">
          <ac:chgData name="Phillip Kaufman" userId="c001b2a046940d7c" providerId="LiveId" clId="{5CB25B10-5B1C-4017-B167-ED3104435743}" dt="2024-05-21T02:14:20.605" v="4964" actId="571"/>
          <ac:cxnSpMkLst>
            <pc:docMk/>
            <pc:sldMk cId="2856383698" sldId="977"/>
            <ac:cxnSpMk id="592" creationId="{1E74C401-6577-C383-842D-CA9292E8D251}"/>
          </ac:cxnSpMkLst>
        </pc:cxnChg>
        <pc:cxnChg chg="mod">
          <ac:chgData name="Phillip Kaufman" userId="c001b2a046940d7c" providerId="LiveId" clId="{5CB25B10-5B1C-4017-B167-ED3104435743}" dt="2024-05-21T02:14:20.605" v="4964" actId="571"/>
          <ac:cxnSpMkLst>
            <pc:docMk/>
            <pc:sldMk cId="2856383698" sldId="977"/>
            <ac:cxnSpMk id="593" creationId="{47CD361F-B879-0539-03FF-A43EEC168899}"/>
          </ac:cxnSpMkLst>
        </pc:cxnChg>
        <pc:cxnChg chg="mod">
          <ac:chgData name="Phillip Kaufman" userId="c001b2a046940d7c" providerId="LiveId" clId="{5CB25B10-5B1C-4017-B167-ED3104435743}" dt="2024-05-21T02:14:20.605" v="4964" actId="571"/>
          <ac:cxnSpMkLst>
            <pc:docMk/>
            <pc:sldMk cId="2856383698" sldId="977"/>
            <ac:cxnSpMk id="594" creationId="{AD94BADE-E193-B5B3-87E7-128752402788}"/>
          </ac:cxnSpMkLst>
        </pc:cxnChg>
        <pc:cxnChg chg="mod">
          <ac:chgData name="Phillip Kaufman" userId="c001b2a046940d7c" providerId="LiveId" clId="{5CB25B10-5B1C-4017-B167-ED3104435743}" dt="2024-05-21T02:14:20.605" v="4964" actId="571"/>
          <ac:cxnSpMkLst>
            <pc:docMk/>
            <pc:sldMk cId="2856383698" sldId="977"/>
            <ac:cxnSpMk id="595" creationId="{9FB0C06D-3928-D6AD-6321-3AE66789F8BF}"/>
          </ac:cxnSpMkLst>
        </pc:cxnChg>
        <pc:cxnChg chg="mod">
          <ac:chgData name="Phillip Kaufman" userId="c001b2a046940d7c" providerId="LiveId" clId="{5CB25B10-5B1C-4017-B167-ED3104435743}" dt="2024-05-21T02:14:20.605" v="4964" actId="571"/>
          <ac:cxnSpMkLst>
            <pc:docMk/>
            <pc:sldMk cId="2856383698" sldId="977"/>
            <ac:cxnSpMk id="596" creationId="{5E230D31-4F4C-5F02-12FC-A5C6804C1716}"/>
          </ac:cxnSpMkLst>
        </pc:cxnChg>
        <pc:cxnChg chg="mod">
          <ac:chgData name="Phillip Kaufman" userId="c001b2a046940d7c" providerId="LiveId" clId="{5CB25B10-5B1C-4017-B167-ED3104435743}" dt="2024-05-21T02:14:20.605" v="4964" actId="571"/>
          <ac:cxnSpMkLst>
            <pc:docMk/>
            <pc:sldMk cId="2856383698" sldId="977"/>
            <ac:cxnSpMk id="597" creationId="{8834897A-4CCE-52D7-F92D-D4D794F6F75D}"/>
          </ac:cxnSpMkLst>
        </pc:cxnChg>
        <pc:cxnChg chg="mod">
          <ac:chgData name="Phillip Kaufman" userId="c001b2a046940d7c" providerId="LiveId" clId="{5CB25B10-5B1C-4017-B167-ED3104435743}" dt="2024-05-21T02:14:20.605" v="4964" actId="571"/>
          <ac:cxnSpMkLst>
            <pc:docMk/>
            <pc:sldMk cId="2856383698" sldId="977"/>
            <ac:cxnSpMk id="598" creationId="{E86123BD-25AA-D105-FFD7-DEFCA3565783}"/>
          </ac:cxnSpMkLst>
        </pc:cxnChg>
        <pc:cxnChg chg="mod">
          <ac:chgData name="Phillip Kaufman" userId="c001b2a046940d7c" providerId="LiveId" clId="{5CB25B10-5B1C-4017-B167-ED3104435743}" dt="2024-05-21T02:14:20.605" v="4964" actId="571"/>
          <ac:cxnSpMkLst>
            <pc:docMk/>
            <pc:sldMk cId="2856383698" sldId="977"/>
            <ac:cxnSpMk id="599" creationId="{62718046-0E87-3BA6-80AF-D193207C13CC}"/>
          </ac:cxnSpMkLst>
        </pc:cxnChg>
        <pc:cxnChg chg="mod">
          <ac:chgData name="Phillip Kaufman" userId="c001b2a046940d7c" providerId="LiveId" clId="{5CB25B10-5B1C-4017-B167-ED3104435743}" dt="2024-05-21T02:14:20.605" v="4964" actId="571"/>
          <ac:cxnSpMkLst>
            <pc:docMk/>
            <pc:sldMk cId="2856383698" sldId="977"/>
            <ac:cxnSpMk id="600" creationId="{61921DA9-9289-D53A-8465-D5488C989247}"/>
          </ac:cxnSpMkLst>
        </pc:cxnChg>
        <pc:cxnChg chg="mod">
          <ac:chgData name="Phillip Kaufman" userId="c001b2a046940d7c" providerId="LiveId" clId="{5CB25B10-5B1C-4017-B167-ED3104435743}" dt="2024-05-21T02:14:20.605" v="4964" actId="571"/>
          <ac:cxnSpMkLst>
            <pc:docMk/>
            <pc:sldMk cId="2856383698" sldId="977"/>
            <ac:cxnSpMk id="601" creationId="{72423CE1-8867-B2A5-17D8-CE91C9A618BC}"/>
          </ac:cxnSpMkLst>
        </pc:cxnChg>
        <pc:cxnChg chg="mod">
          <ac:chgData name="Phillip Kaufman" userId="c001b2a046940d7c" providerId="LiveId" clId="{5CB25B10-5B1C-4017-B167-ED3104435743}" dt="2024-05-21T02:14:20.605" v="4964" actId="571"/>
          <ac:cxnSpMkLst>
            <pc:docMk/>
            <pc:sldMk cId="2856383698" sldId="977"/>
            <ac:cxnSpMk id="602" creationId="{C7AE308F-E8E0-0619-C845-1739B7218C60}"/>
          </ac:cxnSpMkLst>
        </pc:cxnChg>
        <pc:cxnChg chg="mod">
          <ac:chgData name="Phillip Kaufman" userId="c001b2a046940d7c" providerId="LiveId" clId="{5CB25B10-5B1C-4017-B167-ED3104435743}" dt="2024-05-21T02:14:20.605" v="4964" actId="571"/>
          <ac:cxnSpMkLst>
            <pc:docMk/>
            <pc:sldMk cId="2856383698" sldId="977"/>
            <ac:cxnSpMk id="603" creationId="{9D1F0F6A-5B6C-1551-3664-3BE849548954}"/>
          </ac:cxnSpMkLst>
        </pc:cxnChg>
        <pc:cxnChg chg="mod">
          <ac:chgData name="Phillip Kaufman" userId="c001b2a046940d7c" providerId="LiveId" clId="{5CB25B10-5B1C-4017-B167-ED3104435743}" dt="2024-05-21T02:15:49.655" v="4984" actId="571"/>
          <ac:cxnSpMkLst>
            <pc:docMk/>
            <pc:sldMk cId="2856383698" sldId="977"/>
            <ac:cxnSpMk id="608" creationId="{5CD82F1F-AD12-D5A5-2D87-9A38EB49A1C9}"/>
          </ac:cxnSpMkLst>
        </pc:cxnChg>
        <pc:cxnChg chg="mod">
          <ac:chgData name="Phillip Kaufman" userId="c001b2a046940d7c" providerId="LiveId" clId="{5CB25B10-5B1C-4017-B167-ED3104435743}" dt="2024-05-21T02:15:49.655" v="4984" actId="571"/>
          <ac:cxnSpMkLst>
            <pc:docMk/>
            <pc:sldMk cId="2856383698" sldId="977"/>
            <ac:cxnSpMk id="609" creationId="{623EC671-4953-41CF-7B9B-510148F94BF1}"/>
          </ac:cxnSpMkLst>
        </pc:cxnChg>
        <pc:cxnChg chg="mod">
          <ac:chgData name="Phillip Kaufman" userId="c001b2a046940d7c" providerId="LiveId" clId="{5CB25B10-5B1C-4017-B167-ED3104435743}" dt="2024-05-21T02:15:49.655" v="4984" actId="571"/>
          <ac:cxnSpMkLst>
            <pc:docMk/>
            <pc:sldMk cId="2856383698" sldId="977"/>
            <ac:cxnSpMk id="610" creationId="{AA60BB79-A837-660F-282E-5D89891A60BB}"/>
          </ac:cxnSpMkLst>
        </pc:cxnChg>
        <pc:cxnChg chg="mod">
          <ac:chgData name="Phillip Kaufman" userId="c001b2a046940d7c" providerId="LiveId" clId="{5CB25B10-5B1C-4017-B167-ED3104435743}" dt="2024-05-21T02:15:49.655" v="4984" actId="571"/>
          <ac:cxnSpMkLst>
            <pc:docMk/>
            <pc:sldMk cId="2856383698" sldId="977"/>
            <ac:cxnSpMk id="611" creationId="{462A29FE-A546-28D6-0C72-94995D2FDA01}"/>
          </ac:cxnSpMkLst>
        </pc:cxnChg>
        <pc:cxnChg chg="mod">
          <ac:chgData name="Phillip Kaufman" userId="c001b2a046940d7c" providerId="LiveId" clId="{5CB25B10-5B1C-4017-B167-ED3104435743}" dt="2024-05-21T02:15:49.655" v="4984" actId="571"/>
          <ac:cxnSpMkLst>
            <pc:docMk/>
            <pc:sldMk cId="2856383698" sldId="977"/>
            <ac:cxnSpMk id="612" creationId="{66AB0221-0B48-60B2-C9B5-CE40EF2C6FD6}"/>
          </ac:cxnSpMkLst>
        </pc:cxnChg>
        <pc:cxnChg chg="mod">
          <ac:chgData name="Phillip Kaufman" userId="c001b2a046940d7c" providerId="LiveId" clId="{5CB25B10-5B1C-4017-B167-ED3104435743}" dt="2024-05-21T02:15:49.655" v="4984" actId="571"/>
          <ac:cxnSpMkLst>
            <pc:docMk/>
            <pc:sldMk cId="2856383698" sldId="977"/>
            <ac:cxnSpMk id="613" creationId="{0A606FE5-56AD-170E-07D5-18DA31936527}"/>
          </ac:cxnSpMkLst>
        </pc:cxnChg>
        <pc:cxnChg chg="mod">
          <ac:chgData name="Phillip Kaufman" userId="c001b2a046940d7c" providerId="LiveId" clId="{5CB25B10-5B1C-4017-B167-ED3104435743}" dt="2024-05-21T02:15:49.655" v="4984" actId="571"/>
          <ac:cxnSpMkLst>
            <pc:docMk/>
            <pc:sldMk cId="2856383698" sldId="977"/>
            <ac:cxnSpMk id="614" creationId="{21ED0224-B364-7D49-E0F7-AFA76038C173}"/>
          </ac:cxnSpMkLst>
        </pc:cxnChg>
        <pc:cxnChg chg="mod">
          <ac:chgData name="Phillip Kaufman" userId="c001b2a046940d7c" providerId="LiveId" clId="{5CB25B10-5B1C-4017-B167-ED3104435743}" dt="2024-05-21T02:15:49.655" v="4984" actId="571"/>
          <ac:cxnSpMkLst>
            <pc:docMk/>
            <pc:sldMk cId="2856383698" sldId="977"/>
            <ac:cxnSpMk id="615" creationId="{C5691F5B-C677-EAA3-09E8-719CEBE5F7E9}"/>
          </ac:cxnSpMkLst>
        </pc:cxnChg>
        <pc:cxnChg chg="mod">
          <ac:chgData name="Phillip Kaufman" userId="c001b2a046940d7c" providerId="LiveId" clId="{5CB25B10-5B1C-4017-B167-ED3104435743}" dt="2024-05-21T02:15:49.655" v="4984" actId="571"/>
          <ac:cxnSpMkLst>
            <pc:docMk/>
            <pc:sldMk cId="2856383698" sldId="977"/>
            <ac:cxnSpMk id="616" creationId="{431A0B1D-FD9D-8777-A254-F61E1F5438BE}"/>
          </ac:cxnSpMkLst>
        </pc:cxnChg>
        <pc:cxnChg chg="mod">
          <ac:chgData name="Phillip Kaufman" userId="c001b2a046940d7c" providerId="LiveId" clId="{5CB25B10-5B1C-4017-B167-ED3104435743}" dt="2024-05-21T02:15:49.655" v="4984" actId="571"/>
          <ac:cxnSpMkLst>
            <pc:docMk/>
            <pc:sldMk cId="2856383698" sldId="977"/>
            <ac:cxnSpMk id="617" creationId="{18D2769D-045E-DC2F-00FC-7BBD46658E5E}"/>
          </ac:cxnSpMkLst>
        </pc:cxnChg>
        <pc:cxnChg chg="mod">
          <ac:chgData name="Phillip Kaufman" userId="c001b2a046940d7c" providerId="LiveId" clId="{5CB25B10-5B1C-4017-B167-ED3104435743}" dt="2024-05-21T02:15:49.655" v="4984" actId="571"/>
          <ac:cxnSpMkLst>
            <pc:docMk/>
            <pc:sldMk cId="2856383698" sldId="977"/>
            <ac:cxnSpMk id="618" creationId="{86EF97EA-8CE0-0FB6-2F26-0880245AA4E0}"/>
          </ac:cxnSpMkLst>
        </pc:cxnChg>
        <pc:cxnChg chg="mod">
          <ac:chgData name="Phillip Kaufman" userId="c001b2a046940d7c" providerId="LiveId" clId="{5CB25B10-5B1C-4017-B167-ED3104435743}" dt="2024-05-21T02:15:49.655" v="4984" actId="571"/>
          <ac:cxnSpMkLst>
            <pc:docMk/>
            <pc:sldMk cId="2856383698" sldId="977"/>
            <ac:cxnSpMk id="619" creationId="{4646ED21-4123-939A-57D9-51136EA2F3FA}"/>
          </ac:cxnSpMkLst>
        </pc:cxnChg>
        <pc:cxnChg chg="mod">
          <ac:chgData name="Phillip Kaufman" userId="c001b2a046940d7c" providerId="LiveId" clId="{5CB25B10-5B1C-4017-B167-ED3104435743}" dt="2024-05-21T02:15:49.655" v="4984" actId="571"/>
          <ac:cxnSpMkLst>
            <pc:docMk/>
            <pc:sldMk cId="2856383698" sldId="977"/>
            <ac:cxnSpMk id="620" creationId="{CED40FC5-18E5-6480-21C8-B2471219F62D}"/>
          </ac:cxnSpMkLst>
        </pc:cxnChg>
        <pc:cxnChg chg="mod">
          <ac:chgData name="Phillip Kaufman" userId="c001b2a046940d7c" providerId="LiveId" clId="{5CB25B10-5B1C-4017-B167-ED3104435743}" dt="2024-05-21T02:15:49.655" v="4984" actId="571"/>
          <ac:cxnSpMkLst>
            <pc:docMk/>
            <pc:sldMk cId="2856383698" sldId="977"/>
            <ac:cxnSpMk id="621" creationId="{265359C0-4FA7-3DF7-A90A-61C5FD360DD0}"/>
          </ac:cxnSpMkLst>
        </pc:cxnChg>
        <pc:cxnChg chg="mod">
          <ac:chgData name="Phillip Kaufman" userId="c001b2a046940d7c" providerId="LiveId" clId="{5CB25B10-5B1C-4017-B167-ED3104435743}" dt="2024-05-21T02:15:49.655" v="4984" actId="571"/>
          <ac:cxnSpMkLst>
            <pc:docMk/>
            <pc:sldMk cId="2856383698" sldId="977"/>
            <ac:cxnSpMk id="622" creationId="{6CC8279E-1DC0-F5C2-B6AE-4C029AC90220}"/>
          </ac:cxnSpMkLst>
        </pc:cxnChg>
        <pc:cxnChg chg="mod">
          <ac:chgData name="Phillip Kaufman" userId="c001b2a046940d7c" providerId="LiveId" clId="{5CB25B10-5B1C-4017-B167-ED3104435743}" dt="2024-05-21T02:15:49.655" v="4984" actId="571"/>
          <ac:cxnSpMkLst>
            <pc:docMk/>
            <pc:sldMk cId="2856383698" sldId="977"/>
            <ac:cxnSpMk id="623" creationId="{682765C5-B43C-529D-E8DE-E91BB5C5821A}"/>
          </ac:cxnSpMkLst>
        </pc:cxnChg>
        <pc:cxnChg chg="mod">
          <ac:chgData name="Phillip Kaufman" userId="c001b2a046940d7c" providerId="LiveId" clId="{5CB25B10-5B1C-4017-B167-ED3104435743}" dt="2024-05-21T02:15:49.655" v="4984" actId="571"/>
          <ac:cxnSpMkLst>
            <pc:docMk/>
            <pc:sldMk cId="2856383698" sldId="977"/>
            <ac:cxnSpMk id="624" creationId="{2A447363-08D7-04DE-FEBF-781423D04846}"/>
          </ac:cxnSpMkLst>
        </pc:cxnChg>
        <pc:cxnChg chg="mod">
          <ac:chgData name="Phillip Kaufman" userId="c001b2a046940d7c" providerId="LiveId" clId="{5CB25B10-5B1C-4017-B167-ED3104435743}" dt="2024-05-21T02:15:49.655" v="4984" actId="571"/>
          <ac:cxnSpMkLst>
            <pc:docMk/>
            <pc:sldMk cId="2856383698" sldId="977"/>
            <ac:cxnSpMk id="625" creationId="{134FB851-7570-62AD-EBA1-173F30D6775F}"/>
          </ac:cxnSpMkLst>
        </pc:cxnChg>
        <pc:cxnChg chg="mod">
          <ac:chgData name="Phillip Kaufman" userId="c001b2a046940d7c" providerId="LiveId" clId="{5CB25B10-5B1C-4017-B167-ED3104435743}" dt="2024-05-21T02:15:49.655" v="4984" actId="571"/>
          <ac:cxnSpMkLst>
            <pc:docMk/>
            <pc:sldMk cId="2856383698" sldId="977"/>
            <ac:cxnSpMk id="626" creationId="{F4BFE03D-98BA-5F5C-7E8C-D09920EAC836}"/>
          </ac:cxnSpMkLst>
        </pc:cxnChg>
        <pc:cxnChg chg="mod">
          <ac:chgData name="Phillip Kaufman" userId="c001b2a046940d7c" providerId="LiveId" clId="{5CB25B10-5B1C-4017-B167-ED3104435743}" dt="2024-05-21T02:15:49.655" v="4984" actId="571"/>
          <ac:cxnSpMkLst>
            <pc:docMk/>
            <pc:sldMk cId="2856383698" sldId="977"/>
            <ac:cxnSpMk id="627" creationId="{BD427784-CB83-FDE2-46F9-BF96C6D363E9}"/>
          </ac:cxnSpMkLst>
        </pc:cxnChg>
        <pc:cxnChg chg="mod">
          <ac:chgData name="Phillip Kaufman" userId="c001b2a046940d7c" providerId="LiveId" clId="{5CB25B10-5B1C-4017-B167-ED3104435743}" dt="2024-05-21T02:15:49.655" v="4984" actId="571"/>
          <ac:cxnSpMkLst>
            <pc:docMk/>
            <pc:sldMk cId="2856383698" sldId="977"/>
            <ac:cxnSpMk id="628" creationId="{E4C81017-AA7D-19E7-D90C-476B8D23FA2F}"/>
          </ac:cxnSpMkLst>
        </pc:cxnChg>
        <pc:cxnChg chg="mod">
          <ac:chgData name="Phillip Kaufman" userId="c001b2a046940d7c" providerId="LiveId" clId="{5CB25B10-5B1C-4017-B167-ED3104435743}" dt="2024-05-21T02:15:49.655" v="4984" actId="571"/>
          <ac:cxnSpMkLst>
            <pc:docMk/>
            <pc:sldMk cId="2856383698" sldId="977"/>
            <ac:cxnSpMk id="629" creationId="{04D73A83-E52C-EB23-1A1E-CF1FAEFA96C0}"/>
          </ac:cxnSpMkLst>
        </pc:cxnChg>
        <pc:cxnChg chg="mod">
          <ac:chgData name="Phillip Kaufman" userId="c001b2a046940d7c" providerId="LiveId" clId="{5CB25B10-5B1C-4017-B167-ED3104435743}" dt="2024-05-21T02:15:49.655" v="4984" actId="571"/>
          <ac:cxnSpMkLst>
            <pc:docMk/>
            <pc:sldMk cId="2856383698" sldId="977"/>
            <ac:cxnSpMk id="630" creationId="{AD745C5B-6D28-E5A9-F5E3-6A42053274C6}"/>
          </ac:cxnSpMkLst>
        </pc:cxnChg>
        <pc:cxnChg chg="mod">
          <ac:chgData name="Phillip Kaufman" userId="c001b2a046940d7c" providerId="LiveId" clId="{5CB25B10-5B1C-4017-B167-ED3104435743}" dt="2024-05-21T02:15:49.655" v="4984" actId="571"/>
          <ac:cxnSpMkLst>
            <pc:docMk/>
            <pc:sldMk cId="2856383698" sldId="977"/>
            <ac:cxnSpMk id="631" creationId="{45E90E33-26D5-62BD-9D3C-41D97786C4BB}"/>
          </ac:cxnSpMkLst>
        </pc:cxnChg>
        <pc:cxnChg chg="mod">
          <ac:chgData name="Phillip Kaufman" userId="c001b2a046940d7c" providerId="LiveId" clId="{5CB25B10-5B1C-4017-B167-ED3104435743}" dt="2024-05-21T02:15:49.655" v="4984" actId="571"/>
          <ac:cxnSpMkLst>
            <pc:docMk/>
            <pc:sldMk cId="2856383698" sldId="977"/>
            <ac:cxnSpMk id="632" creationId="{C21CF460-5508-1522-4905-FE800551649E}"/>
          </ac:cxnSpMkLst>
        </pc:cxnChg>
        <pc:cxnChg chg="mod">
          <ac:chgData name="Phillip Kaufman" userId="c001b2a046940d7c" providerId="LiveId" clId="{5CB25B10-5B1C-4017-B167-ED3104435743}" dt="2024-05-21T02:15:49.655" v="4984" actId="571"/>
          <ac:cxnSpMkLst>
            <pc:docMk/>
            <pc:sldMk cId="2856383698" sldId="977"/>
            <ac:cxnSpMk id="633" creationId="{B6E467BA-579F-B00A-4511-96B1AB6615D8}"/>
          </ac:cxnSpMkLst>
        </pc:cxnChg>
        <pc:cxnChg chg="mod">
          <ac:chgData name="Phillip Kaufman" userId="c001b2a046940d7c" providerId="LiveId" clId="{5CB25B10-5B1C-4017-B167-ED3104435743}" dt="2024-05-21T02:15:49.655" v="4984" actId="571"/>
          <ac:cxnSpMkLst>
            <pc:docMk/>
            <pc:sldMk cId="2856383698" sldId="977"/>
            <ac:cxnSpMk id="634" creationId="{7BF7FFF7-15A6-0FE4-5D21-48A178CC8264}"/>
          </ac:cxnSpMkLst>
        </pc:cxnChg>
        <pc:cxnChg chg="mod">
          <ac:chgData name="Phillip Kaufman" userId="c001b2a046940d7c" providerId="LiveId" clId="{5CB25B10-5B1C-4017-B167-ED3104435743}" dt="2024-05-21T02:15:49.655" v="4984" actId="571"/>
          <ac:cxnSpMkLst>
            <pc:docMk/>
            <pc:sldMk cId="2856383698" sldId="977"/>
            <ac:cxnSpMk id="635" creationId="{CC037A89-5F97-10BA-0BB2-EA26F15908B5}"/>
          </ac:cxnSpMkLst>
        </pc:cxnChg>
        <pc:cxnChg chg="mod">
          <ac:chgData name="Phillip Kaufman" userId="c001b2a046940d7c" providerId="LiveId" clId="{5CB25B10-5B1C-4017-B167-ED3104435743}" dt="2024-05-21T02:15:49.655" v="4984" actId="571"/>
          <ac:cxnSpMkLst>
            <pc:docMk/>
            <pc:sldMk cId="2856383698" sldId="977"/>
            <ac:cxnSpMk id="636" creationId="{8652D122-1E29-4CA0-E6EE-55F70A81A31A}"/>
          </ac:cxnSpMkLst>
        </pc:cxnChg>
        <pc:cxnChg chg="mod">
          <ac:chgData name="Phillip Kaufman" userId="c001b2a046940d7c" providerId="LiveId" clId="{5CB25B10-5B1C-4017-B167-ED3104435743}" dt="2024-05-21T02:15:49.655" v="4984" actId="571"/>
          <ac:cxnSpMkLst>
            <pc:docMk/>
            <pc:sldMk cId="2856383698" sldId="977"/>
            <ac:cxnSpMk id="637" creationId="{33BF45B3-974D-DC7D-23CA-B273CAC74634}"/>
          </ac:cxnSpMkLst>
        </pc:cxnChg>
        <pc:cxnChg chg="mod">
          <ac:chgData name="Phillip Kaufman" userId="c001b2a046940d7c" providerId="LiveId" clId="{5CB25B10-5B1C-4017-B167-ED3104435743}" dt="2024-05-21T02:15:49.655" v="4984" actId="571"/>
          <ac:cxnSpMkLst>
            <pc:docMk/>
            <pc:sldMk cId="2856383698" sldId="977"/>
            <ac:cxnSpMk id="638" creationId="{BFC1311C-B5CB-6799-FF4A-D97D59A2A9C4}"/>
          </ac:cxnSpMkLst>
        </pc:cxnChg>
        <pc:cxnChg chg="mod">
          <ac:chgData name="Phillip Kaufman" userId="c001b2a046940d7c" providerId="LiveId" clId="{5CB25B10-5B1C-4017-B167-ED3104435743}" dt="2024-05-21T02:15:49.655" v="4984" actId="571"/>
          <ac:cxnSpMkLst>
            <pc:docMk/>
            <pc:sldMk cId="2856383698" sldId="977"/>
            <ac:cxnSpMk id="639" creationId="{86F482D1-BBF4-24AA-F852-ADBF15A4AD74}"/>
          </ac:cxnSpMkLst>
        </pc:cxnChg>
        <pc:cxnChg chg="mod">
          <ac:chgData name="Phillip Kaufman" userId="c001b2a046940d7c" providerId="LiveId" clId="{5CB25B10-5B1C-4017-B167-ED3104435743}" dt="2024-05-21T02:17:36.998" v="5017"/>
          <ac:cxnSpMkLst>
            <pc:docMk/>
            <pc:sldMk cId="2856383698" sldId="977"/>
            <ac:cxnSpMk id="643" creationId="{1A61D1F9-7A2D-7E4F-D48F-2330A53A1EDA}"/>
          </ac:cxnSpMkLst>
        </pc:cxnChg>
        <pc:cxnChg chg="mod">
          <ac:chgData name="Phillip Kaufman" userId="c001b2a046940d7c" providerId="LiveId" clId="{5CB25B10-5B1C-4017-B167-ED3104435743}" dt="2024-05-21T02:17:36.998" v="5017"/>
          <ac:cxnSpMkLst>
            <pc:docMk/>
            <pc:sldMk cId="2856383698" sldId="977"/>
            <ac:cxnSpMk id="644" creationId="{951A3F2E-5798-4AD3-735D-DDDEE548C77A}"/>
          </ac:cxnSpMkLst>
        </pc:cxnChg>
        <pc:cxnChg chg="mod">
          <ac:chgData name="Phillip Kaufman" userId="c001b2a046940d7c" providerId="LiveId" clId="{5CB25B10-5B1C-4017-B167-ED3104435743}" dt="2024-05-21T02:17:36.998" v="5017"/>
          <ac:cxnSpMkLst>
            <pc:docMk/>
            <pc:sldMk cId="2856383698" sldId="977"/>
            <ac:cxnSpMk id="645" creationId="{0B4FD34A-0C3A-D7D9-0F77-C537A969AB10}"/>
          </ac:cxnSpMkLst>
        </pc:cxnChg>
        <pc:cxnChg chg="mod">
          <ac:chgData name="Phillip Kaufman" userId="c001b2a046940d7c" providerId="LiveId" clId="{5CB25B10-5B1C-4017-B167-ED3104435743}" dt="2024-05-21T02:17:36.998" v="5017"/>
          <ac:cxnSpMkLst>
            <pc:docMk/>
            <pc:sldMk cId="2856383698" sldId="977"/>
            <ac:cxnSpMk id="646" creationId="{196FFA98-E2E8-A847-BFD7-BD5E54A8F9EA}"/>
          </ac:cxnSpMkLst>
        </pc:cxnChg>
        <pc:cxnChg chg="mod">
          <ac:chgData name="Phillip Kaufman" userId="c001b2a046940d7c" providerId="LiveId" clId="{5CB25B10-5B1C-4017-B167-ED3104435743}" dt="2024-05-21T02:17:36.998" v="5017"/>
          <ac:cxnSpMkLst>
            <pc:docMk/>
            <pc:sldMk cId="2856383698" sldId="977"/>
            <ac:cxnSpMk id="647" creationId="{DDBDF252-7B12-1629-F1B7-05664472BE19}"/>
          </ac:cxnSpMkLst>
        </pc:cxnChg>
        <pc:cxnChg chg="mod">
          <ac:chgData name="Phillip Kaufman" userId="c001b2a046940d7c" providerId="LiveId" clId="{5CB25B10-5B1C-4017-B167-ED3104435743}" dt="2024-05-21T02:17:36.998" v="5017"/>
          <ac:cxnSpMkLst>
            <pc:docMk/>
            <pc:sldMk cId="2856383698" sldId="977"/>
            <ac:cxnSpMk id="648" creationId="{B4A9C746-A28B-F6A0-9B6A-7BF9E1DDA3B3}"/>
          </ac:cxnSpMkLst>
        </pc:cxnChg>
        <pc:cxnChg chg="mod">
          <ac:chgData name="Phillip Kaufman" userId="c001b2a046940d7c" providerId="LiveId" clId="{5CB25B10-5B1C-4017-B167-ED3104435743}" dt="2024-05-21T02:17:36.998" v="5017"/>
          <ac:cxnSpMkLst>
            <pc:docMk/>
            <pc:sldMk cId="2856383698" sldId="977"/>
            <ac:cxnSpMk id="649" creationId="{56F60D29-F59C-3BE9-7849-423F66C17C02}"/>
          </ac:cxnSpMkLst>
        </pc:cxnChg>
        <pc:cxnChg chg="mod">
          <ac:chgData name="Phillip Kaufman" userId="c001b2a046940d7c" providerId="LiveId" clId="{5CB25B10-5B1C-4017-B167-ED3104435743}" dt="2024-05-21T02:17:36.998" v="5017"/>
          <ac:cxnSpMkLst>
            <pc:docMk/>
            <pc:sldMk cId="2856383698" sldId="977"/>
            <ac:cxnSpMk id="650" creationId="{4AEA667E-6773-8BE5-1A99-6A26B7732C58}"/>
          </ac:cxnSpMkLst>
        </pc:cxnChg>
        <pc:cxnChg chg="mod">
          <ac:chgData name="Phillip Kaufman" userId="c001b2a046940d7c" providerId="LiveId" clId="{5CB25B10-5B1C-4017-B167-ED3104435743}" dt="2024-05-21T02:17:36.998" v="5017"/>
          <ac:cxnSpMkLst>
            <pc:docMk/>
            <pc:sldMk cId="2856383698" sldId="977"/>
            <ac:cxnSpMk id="651" creationId="{6BB1DE12-AD50-C49D-8F6A-CF8C32A1931E}"/>
          </ac:cxnSpMkLst>
        </pc:cxnChg>
        <pc:cxnChg chg="mod">
          <ac:chgData name="Phillip Kaufman" userId="c001b2a046940d7c" providerId="LiveId" clId="{5CB25B10-5B1C-4017-B167-ED3104435743}" dt="2024-05-21T02:17:36.998" v="5017"/>
          <ac:cxnSpMkLst>
            <pc:docMk/>
            <pc:sldMk cId="2856383698" sldId="977"/>
            <ac:cxnSpMk id="652" creationId="{9E5FBAE1-727E-0225-2210-918A586AABFE}"/>
          </ac:cxnSpMkLst>
        </pc:cxnChg>
        <pc:cxnChg chg="mod">
          <ac:chgData name="Phillip Kaufman" userId="c001b2a046940d7c" providerId="LiveId" clId="{5CB25B10-5B1C-4017-B167-ED3104435743}" dt="2024-05-21T02:17:36.998" v="5017"/>
          <ac:cxnSpMkLst>
            <pc:docMk/>
            <pc:sldMk cId="2856383698" sldId="977"/>
            <ac:cxnSpMk id="653" creationId="{66F44132-E82D-5AE2-4942-356CF57E4CDB}"/>
          </ac:cxnSpMkLst>
        </pc:cxnChg>
        <pc:cxnChg chg="mod">
          <ac:chgData name="Phillip Kaufman" userId="c001b2a046940d7c" providerId="LiveId" clId="{5CB25B10-5B1C-4017-B167-ED3104435743}" dt="2024-05-21T02:17:36.998" v="5017"/>
          <ac:cxnSpMkLst>
            <pc:docMk/>
            <pc:sldMk cId="2856383698" sldId="977"/>
            <ac:cxnSpMk id="654" creationId="{B9B9E30C-D056-F281-04EC-0D206725D16E}"/>
          </ac:cxnSpMkLst>
        </pc:cxnChg>
        <pc:cxnChg chg="mod">
          <ac:chgData name="Phillip Kaufman" userId="c001b2a046940d7c" providerId="LiveId" clId="{5CB25B10-5B1C-4017-B167-ED3104435743}" dt="2024-05-21T02:17:36.998" v="5017"/>
          <ac:cxnSpMkLst>
            <pc:docMk/>
            <pc:sldMk cId="2856383698" sldId="977"/>
            <ac:cxnSpMk id="655" creationId="{253C93EB-2BBA-59ED-35DB-85F5ABC8329A}"/>
          </ac:cxnSpMkLst>
        </pc:cxnChg>
        <pc:cxnChg chg="mod">
          <ac:chgData name="Phillip Kaufman" userId="c001b2a046940d7c" providerId="LiveId" clId="{5CB25B10-5B1C-4017-B167-ED3104435743}" dt="2024-05-21T02:17:36.998" v="5017"/>
          <ac:cxnSpMkLst>
            <pc:docMk/>
            <pc:sldMk cId="2856383698" sldId="977"/>
            <ac:cxnSpMk id="656" creationId="{94DE1DBF-CE2E-B4FB-C5CF-B141A8034B69}"/>
          </ac:cxnSpMkLst>
        </pc:cxnChg>
        <pc:cxnChg chg="mod">
          <ac:chgData name="Phillip Kaufman" userId="c001b2a046940d7c" providerId="LiveId" clId="{5CB25B10-5B1C-4017-B167-ED3104435743}" dt="2024-05-21T02:17:36.998" v="5017"/>
          <ac:cxnSpMkLst>
            <pc:docMk/>
            <pc:sldMk cId="2856383698" sldId="977"/>
            <ac:cxnSpMk id="657" creationId="{159CCC7A-D13B-BA2E-5694-1EF1C1AFBC86}"/>
          </ac:cxnSpMkLst>
        </pc:cxnChg>
        <pc:cxnChg chg="mod">
          <ac:chgData name="Phillip Kaufman" userId="c001b2a046940d7c" providerId="LiveId" clId="{5CB25B10-5B1C-4017-B167-ED3104435743}" dt="2024-05-21T02:17:36.998" v="5017"/>
          <ac:cxnSpMkLst>
            <pc:docMk/>
            <pc:sldMk cId="2856383698" sldId="977"/>
            <ac:cxnSpMk id="658" creationId="{82E4FA13-923B-7D71-5839-8692FF53218C}"/>
          </ac:cxnSpMkLst>
        </pc:cxnChg>
        <pc:cxnChg chg="mod">
          <ac:chgData name="Phillip Kaufman" userId="c001b2a046940d7c" providerId="LiveId" clId="{5CB25B10-5B1C-4017-B167-ED3104435743}" dt="2024-05-21T02:17:36.998" v="5017"/>
          <ac:cxnSpMkLst>
            <pc:docMk/>
            <pc:sldMk cId="2856383698" sldId="977"/>
            <ac:cxnSpMk id="659" creationId="{23963D49-DE41-3AE9-93E1-B483AE0A6541}"/>
          </ac:cxnSpMkLst>
        </pc:cxnChg>
        <pc:cxnChg chg="mod">
          <ac:chgData name="Phillip Kaufman" userId="c001b2a046940d7c" providerId="LiveId" clId="{5CB25B10-5B1C-4017-B167-ED3104435743}" dt="2024-05-21T02:17:36.998" v="5017"/>
          <ac:cxnSpMkLst>
            <pc:docMk/>
            <pc:sldMk cId="2856383698" sldId="977"/>
            <ac:cxnSpMk id="660" creationId="{D5753E2A-F808-F5F4-988C-9A66E8D2079E}"/>
          </ac:cxnSpMkLst>
        </pc:cxnChg>
        <pc:cxnChg chg="mod">
          <ac:chgData name="Phillip Kaufman" userId="c001b2a046940d7c" providerId="LiveId" clId="{5CB25B10-5B1C-4017-B167-ED3104435743}" dt="2024-05-21T02:17:36.998" v="5017"/>
          <ac:cxnSpMkLst>
            <pc:docMk/>
            <pc:sldMk cId="2856383698" sldId="977"/>
            <ac:cxnSpMk id="661" creationId="{78728415-2868-BBCD-3878-E483C3EE458C}"/>
          </ac:cxnSpMkLst>
        </pc:cxnChg>
        <pc:cxnChg chg="mod">
          <ac:chgData name="Phillip Kaufman" userId="c001b2a046940d7c" providerId="LiveId" clId="{5CB25B10-5B1C-4017-B167-ED3104435743}" dt="2024-05-21T02:17:36.998" v="5017"/>
          <ac:cxnSpMkLst>
            <pc:docMk/>
            <pc:sldMk cId="2856383698" sldId="977"/>
            <ac:cxnSpMk id="662" creationId="{361CCB1E-967C-B36E-E2B7-9CAC6114A55F}"/>
          </ac:cxnSpMkLst>
        </pc:cxnChg>
        <pc:cxnChg chg="mod">
          <ac:chgData name="Phillip Kaufman" userId="c001b2a046940d7c" providerId="LiveId" clId="{5CB25B10-5B1C-4017-B167-ED3104435743}" dt="2024-05-21T02:17:36.998" v="5017"/>
          <ac:cxnSpMkLst>
            <pc:docMk/>
            <pc:sldMk cId="2856383698" sldId="977"/>
            <ac:cxnSpMk id="663" creationId="{701ED69E-8FD0-96F6-5084-0A89D9D58FDA}"/>
          </ac:cxnSpMkLst>
        </pc:cxnChg>
        <pc:cxnChg chg="mod">
          <ac:chgData name="Phillip Kaufman" userId="c001b2a046940d7c" providerId="LiveId" clId="{5CB25B10-5B1C-4017-B167-ED3104435743}" dt="2024-05-21T02:17:36.998" v="5017"/>
          <ac:cxnSpMkLst>
            <pc:docMk/>
            <pc:sldMk cId="2856383698" sldId="977"/>
            <ac:cxnSpMk id="664" creationId="{9A6E9406-BBC0-58EE-B8F9-47AE0DF81782}"/>
          </ac:cxnSpMkLst>
        </pc:cxnChg>
        <pc:cxnChg chg="mod">
          <ac:chgData name="Phillip Kaufman" userId="c001b2a046940d7c" providerId="LiveId" clId="{5CB25B10-5B1C-4017-B167-ED3104435743}" dt="2024-05-21T02:17:36.998" v="5017"/>
          <ac:cxnSpMkLst>
            <pc:docMk/>
            <pc:sldMk cId="2856383698" sldId="977"/>
            <ac:cxnSpMk id="665" creationId="{7BEAB875-6434-0CEF-B95A-E55E8A4F99AE}"/>
          </ac:cxnSpMkLst>
        </pc:cxnChg>
        <pc:cxnChg chg="mod">
          <ac:chgData name="Phillip Kaufman" userId="c001b2a046940d7c" providerId="LiveId" clId="{5CB25B10-5B1C-4017-B167-ED3104435743}" dt="2024-05-21T02:17:36.998" v="5017"/>
          <ac:cxnSpMkLst>
            <pc:docMk/>
            <pc:sldMk cId="2856383698" sldId="977"/>
            <ac:cxnSpMk id="666" creationId="{11B26DD7-2A04-61D2-4EE4-6410BF96F314}"/>
          </ac:cxnSpMkLst>
        </pc:cxnChg>
        <pc:cxnChg chg="mod">
          <ac:chgData name="Phillip Kaufman" userId="c001b2a046940d7c" providerId="LiveId" clId="{5CB25B10-5B1C-4017-B167-ED3104435743}" dt="2024-05-21T02:17:36.998" v="5017"/>
          <ac:cxnSpMkLst>
            <pc:docMk/>
            <pc:sldMk cId="2856383698" sldId="977"/>
            <ac:cxnSpMk id="667" creationId="{054CAFF8-22D0-AC9E-A73A-CA9C50004B08}"/>
          </ac:cxnSpMkLst>
        </pc:cxnChg>
        <pc:cxnChg chg="mod">
          <ac:chgData name="Phillip Kaufman" userId="c001b2a046940d7c" providerId="LiveId" clId="{5CB25B10-5B1C-4017-B167-ED3104435743}" dt="2024-05-21T02:17:36.998" v="5017"/>
          <ac:cxnSpMkLst>
            <pc:docMk/>
            <pc:sldMk cId="2856383698" sldId="977"/>
            <ac:cxnSpMk id="668" creationId="{F3D10E00-9615-3788-D55F-3C47F2BCE7D3}"/>
          </ac:cxnSpMkLst>
        </pc:cxnChg>
        <pc:cxnChg chg="mod">
          <ac:chgData name="Phillip Kaufman" userId="c001b2a046940d7c" providerId="LiveId" clId="{5CB25B10-5B1C-4017-B167-ED3104435743}" dt="2024-05-21T02:17:36.998" v="5017"/>
          <ac:cxnSpMkLst>
            <pc:docMk/>
            <pc:sldMk cId="2856383698" sldId="977"/>
            <ac:cxnSpMk id="669" creationId="{420FE053-8340-7BF8-B11C-6850BAE2F00B}"/>
          </ac:cxnSpMkLst>
        </pc:cxnChg>
        <pc:cxnChg chg="mod">
          <ac:chgData name="Phillip Kaufman" userId="c001b2a046940d7c" providerId="LiveId" clId="{5CB25B10-5B1C-4017-B167-ED3104435743}" dt="2024-05-21T02:17:36.998" v="5017"/>
          <ac:cxnSpMkLst>
            <pc:docMk/>
            <pc:sldMk cId="2856383698" sldId="977"/>
            <ac:cxnSpMk id="670" creationId="{D3C38A55-921A-F76A-F57E-58C10CD56C85}"/>
          </ac:cxnSpMkLst>
        </pc:cxnChg>
        <pc:cxnChg chg="mod">
          <ac:chgData name="Phillip Kaufman" userId="c001b2a046940d7c" providerId="LiveId" clId="{5CB25B10-5B1C-4017-B167-ED3104435743}" dt="2024-05-21T02:17:36.998" v="5017"/>
          <ac:cxnSpMkLst>
            <pc:docMk/>
            <pc:sldMk cId="2856383698" sldId="977"/>
            <ac:cxnSpMk id="671" creationId="{8F83AB60-01F6-442A-FAAE-A97203C7A284}"/>
          </ac:cxnSpMkLst>
        </pc:cxnChg>
        <pc:cxnChg chg="mod">
          <ac:chgData name="Phillip Kaufman" userId="c001b2a046940d7c" providerId="LiveId" clId="{5CB25B10-5B1C-4017-B167-ED3104435743}" dt="2024-05-21T02:17:36.998" v="5017"/>
          <ac:cxnSpMkLst>
            <pc:docMk/>
            <pc:sldMk cId="2856383698" sldId="977"/>
            <ac:cxnSpMk id="672" creationId="{3AF0EC5D-0697-3B37-BD5F-A18A3B8520FC}"/>
          </ac:cxnSpMkLst>
        </pc:cxnChg>
        <pc:cxnChg chg="mod">
          <ac:chgData name="Phillip Kaufman" userId="c001b2a046940d7c" providerId="LiveId" clId="{5CB25B10-5B1C-4017-B167-ED3104435743}" dt="2024-05-21T02:17:36.998" v="5017"/>
          <ac:cxnSpMkLst>
            <pc:docMk/>
            <pc:sldMk cId="2856383698" sldId="977"/>
            <ac:cxnSpMk id="673" creationId="{6FA24938-070A-A343-5AC9-82C00D867896}"/>
          </ac:cxnSpMkLst>
        </pc:cxnChg>
        <pc:cxnChg chg="mod">
          <ac:chgData name="Phillip Kaufman" userId="c001b2a046940d7c" providerId="LiveId" clId="{5CB25B10-5B1C-4017-B167-ED3104435743}" dt="2024-05-21T02:17:36.998" v="5017"/>
          <ac:cxnSpMkLst>
            <pc:docMk/>
            <pc:sldMk cId="2856383698" sldId="977"/>
            <ac:cxnSpMk id="674" creationId="{2B8E5867-85AE-5E26-BEB5-E8366AD03E81}"/>
          </ac:cxnSpMkLst>
        </pc:cxnChg>
        <pc:cxnChg chg="mod">
          <ac:chgData name="Phillip Kaufman" userId="c001b2a046940d7c" providerId="LiveId" clId="{5CB25B10-5B1C-4017-B167-ED3104435743}" dt="2024-05-21T02:18:04.872" v="5033" actId="571"/>
          <ac:cxnSpMkLst>
            <pc:docMk/>
            <pc:sldMk cId="2856383698" sldId="977"/>
            <ac:cxnSpMk id="680" creationId="{18986C8C-C597-00A5-2FA1-90803007351A}"/>
          </ac:cxnSpMkLst>
        </pc:cxnChg>
        <pc:cxnChg chg="mod">
          <ac:chgData name="Phillip Kaufman" userId="c001b2a046940d7c" providerId="LiveId" clId="{5CB25B10-5B1C-4017-B167-ED3104435743}" dt="2024-05-21T02:18:04.872" v="5033" actId="571"/>
          <ac:cxnSpMkLst>
            <pc:docMk/>
            <pc:sldMk cId="2856383698" sldId="977"/>
            <ac:cxnSpMk id="681" creationId="{E09DC150-8887-9B7D-E911-8755C4984678}"/>
          </ac:cxnSpMkLst>
        </pc:cxnChg>
        <pc:cxnChg chg="mod">
          <ac:chgData name="Phillip Kaufman" userId="c001b2a046940d7c" providerId="LiveId" clId="{5CB25B10-5B1C-4017-B167-ED3104435743}" dt="2024-05-21T02:18:04.872" v="5033" actId="571"/>
          <ac:cxnSpMkLst>
            <pc:docMk/>
            <pc:sldMk cId="2856383698" sldId="977"/>
            <ac:cxnSpMk id="684" creationId="{B7838D28-0A75-50EE-B059-9AFEC524CFA9}"/>
          </ac:cxnSpMkLst>
        </pc:cxnChg>
        <pc:cxnChg chg="mod">
          <ac:chgData name="Phillip Kaufman" userId="c001b2a046940d7c" providerId="LiveId" clId="{5CB25B10-5B1C-4017-B167-ED3104435743}" dt="2024-05-21T02:18:04.872" v="5033" actId="571"/>
          <ac:cxnSpMkLst>
            <pc:docMk/>
            <pc:sldMk cId="2856383698" sldId="977"/>
            <ac:cxnSpMk id="685" creationId="{EA2E0E84-D809-F209-E439-F51EFA91A694}"/>
          </ac:cxnSpMkLst>
        </pc:cxnChg>
        <pc:cxnChg chg="mod">
          <ac:chgData name="Phillip Kaufman" userId="c001b2a046940d7c" providerId="LiveId" clId="{5CB25B10-5B1C-4017-B167-ED3104435743}" dt="2024-05-21T02:18:04.872" v="5033" actId="571"/>
          <ac:cxnSpMkLst>
            <pc:docMk/>
            <pc:sldMk cId="2856383698" sldId="977"/>
            <ac:cxnSpMk id="686" creationId="{9DC41DAF-E729-9644-B8A8-576D732F560C}"/>
          </ac:cxnSpMkLst>
        </pc:cxnChg>
        <pc:cxnChg chg="mod">
          <ac:chgData name="Phillip Kaufman" userId="c001b2a046940d7c" providerId="LiveId" clId="{5CB25B10-5B1C-4017-B167-ED3104435743}" dt="2024-05-21T02:18:04.872" v="5033" actId="571"/>
          <ac:cxnSpMkLst>
            <pc:docMk/>
            <pc:sldMk cId="2856383698" sldId="977"/>
            <ac:cxnSpMk id="687" creationId="{7A854EA9-77F9-54D4-364D-47B65C82DADF}"/>
          </ac:cxnSpMkLst>
        </pc:cxnChg>
        <pc:cxnChg chg="mod">
          <ac:chgData name="Phillip Kaufman" userId="c001b2a046940d7c" providerId="LiveId" clId="{5CB25B10-5B1C-4017-B167-ED3104435743}" dt="2024-05-21T02:18:04.872" v="5033" actId="571"/>
          <ac:cxnSpMkLst>
            <pc:docMk/>
            <pc:sldMk cId="2856383698" sldId="977"/>
            <ac:cxnSpMk id="688" creationId="{990D378C-B5AC-F1DB-5E53-19B284129845}"/>
          </ac:cxnSpMkLst>
        </pc:cxnChg>
        <pc:cxnChg chg="mod">
          <ac:chgData name="Phillip Kaufman" userId="c001b2a046940d7c" providerId="LiveId" clId="{5CB25B10-5B1C-4017-B167-ED3104435743}" dt="2024-05-21T02:18:04.872" v="5033" actId="571"/>
          <ac:cxnSpMkLst>
            <pc:docMk/>
            <pc:sldMk cId="2856383698" sldId="977"/>
            <ac:cxnSpMk id="689" creationId="{38B9475B-0F90-0DCA-BFC2-F8396B59E328}"/>
          </ac:cxnSpMkLst>
        </pc:cxnChg>
        <pc:cxnChg chg="mod">
          <ac:chgData name="Phillip Kaufman" userId="c001b2a046940d7c" providerId="LiveId" clId="{5CB25B10-5B1C-4017-B167-ED3104435743}" dt="2024-05-21T02:18:04.872" v="5033" actId="571"/>
          <ac:cxnSpMkLst>
            <pc:docMk/>
            <pc:sldMk cId="2856383698" sldId="977"/>
            <ac:cxnSpMk id="690" creationId="{68CEC25B-6B7C-07C9-C6B0-7D341EEA3CB6}"/>
          </ac:cxnSpMkLst>
        </pc:cxnChg>
        <pc:cxnChg chg="mod">
          <ac:chgData name="Phillip Kaufman" userId="c001b2a046940d7c" providerId="LiveId" clId="{5CB25B10-5B1C-4017-B167-ED3104435743}" dt="2024-05-21T02:18:04.872" v="5033" actId="571"/>
          <ac:cxnSpMkLst>
            <pc:docMk/>
            <pc:sldMk cId="2856383698" sldId="977"/>
            <ac:cxnSpMk id="691" creationId="{F531C841-24DA-E496-2CD7-85DF1E6405DA}"/>
          </ac:cxnSpMkLst>
        </pc:cxnChg>
        <pc:cxnChg chg="mod">
          <ac:chgData name="Phillip Kaufman" userId="c001b2a046940d7c" providerId="LiveId" clId="{5CB25B10-5B1C-4017-B167-ED3104435743}" dt="2024-05-21T02:18:04.872" v="5033" actId="571"/>
          <ac:cxnSpMkLst>
            <pc:docMk/>
            <pc:sldMk cId="2856383698" sldId="977"/>
            <ac:cxnSpMk id="692" creationId="{CEA6146E-C4EA-A235-431F-6C073AB3430A}"/>
          </ac:cxnSpMkLst>
        </pc:cxnChg>
        <pc:cxnChg chg="mod">
          <ac:chgData name="Phillip Kaufman" userId="c001b2a046940d7c" providerId="LiveId" clId="{5CB25B10-5B1C-4017-B167-ED3104435743}" dt="2024-05-21T02:18:04.872" v="5033" actId="571"/>
          <ac:cxnSpMkLst>
            <pc:docMk/>
            <pc:sldMk cId="2856383698" sldId="977"/>
            <ac:cxnSpMk id="693" creationId="{1054B53A-8A3D-F858-751E-7D331184B70A}"/>
          </ac:cxnSpMkLst>
        </pc:cxnChg>
        <pc:cxnChg chg="mod">
          <ac:chgData name="Phillip Kaufman" userId="c001b2a046940d7c" providerId="LiveId" clId="{5CB25B10-5B1C-4017-B167-ED3104435743}" dt="2024-05-21T02:18:04.872" v="5033" actId="571"/>
          <ac:cxnSpMkLst>
            <pc:docMk/>
            <pc:sldMk cId="2856383698" sldId="977"/>
            <ac:cxnSpMk id="694" creationId="{A8A99122-11D7-F2C8-9525-E27511EAC040}"/>
          </ac:cxnSpMkLst>
        </pc:cxnChg>
        <pc:cxnChg chg="mod">
          <ac:chgData name="Phillip Kaufman" userId="c001b2a046940d7c" providerId="LiveId" clId="{5CB25B10-5B1C-4017-B167-ED3104435743}" dt="2024-05-21T02:18:04.872" v="5033" actId="571"/>
          <ac:cxnSpMkLst>
            <pc:docMk/>
            <pc:sldMk cId="2856383698" sldId="977"/>
            <ac:cxnSpMk id="695" creationId="{CF4B0314-9ABF-6B84-6EAD-5390BDEE94FE}"/>
          </ac:cxnSpMkLst>
        </pc:cxnChg>
        <pc:cxnChg chg="mod">
          <ac:chgData name="Phillip Kaufman" userId="c001b2a046940d7c" providerId="LiveId" clId="{5CB25B10-5B1C-4017-B167-ED3104435743}" dt="2024-05-21T02:18:04.872" v="5033" actId="571"/>
          <ac:cxnSpMkLst>
            <pc:docMk/>
            <pc:sldMk cId="2856383698" sldId="977"/>
            <ac:cxnSpMk id="696" creationId="{84267691-1FFC-DCBF-CA28-BFED664B0FF1}"/>
          </ac:cxnSpMkLst>
        </pc:cxnChg>
        <pc:cxnChg chg="mod">
          <ac:chgData name="Phillip Kaufman" userId="c001b2a046940d7c" providerId="LiveId" clId="{5CB25B10-5B1C-4017-B167-ED3104435743}" dt="2024-05-21T02:18:04.872" v="5033" actId="571"/>
          <ac:cxnSpMkLst>
            <pc:docMk/>
            <pc:sldMk cId="2856383698" sldId="977"/>
            <ac:cxnSpMk id="697" creationId="{57BAE2B8-C21C-9E8F-C0B3-A692E80B3CFE}"/>
          </ac:cxnSpMkLst>
        </pc:cxnChg>
        <pc:cxnChg chg="mod">
          <ac:chgData name="Phillip Kaufman" userId="c001b2a046940d7c" providerId="LiveId" clId="{5CB25B10-5B1C-4017-B167-ED3104435743}" dt="2024-05-21T02:18:04.872" v="5033" actId="571"/>
          <ac:cxnSpMkLst>
            <pc:docMk/>
            <pc:sldMk cId="2856383698" sldId="977"/>
            <ac:cxnSpMk id="698" creationId="{A2C553E8-AF55-3982-A053-47D1D046AECD}"/>
          </ac:cxnSpMkLst>
        </pc:cxnChg>
        <pc:cxnChg chg="mod">
          <ac:chgData name="Phillip Kaufman" userId="c001b2a046940d7c" providerId="LiveId" clId="{5CB25B10-5B1C-4017-B167-ED3104435743}" dt="2024-05-21T02:18:04.872" v="5033" actId="571"/>
          <ac:cxnSpMkLst>
            <pc:docMk/>
            <pc:sldMk cId="2856383698" sldId="977"/>
            <ac:cxnSpMk id="699" creationId="{46F3F88C-65EF-953D-11E5-83B9CE8EAFF1}"/>
          </ac:cxnSpMkLst>
        </pc:cxnChg>
        <pc:cxnChg chg="mod">
          <ac:chgData name="Phillip Kaufman" userId="c001b2a046940d7c" providerId="LiveId" clId="{5CB25B10-5B1C-4017-B167-ED3104435743}" dt="2024-05-21T02:18:04.872" v="5033" actId="571"/>
          <ac:cxnSpMkLst>
            <pc:docMk/>
            <pc:sldMk cId="2856383698" sldId="977"/>
            <ac:cxnSpMk id="700" creationId="{13EE55E1-10F8-DE5E-6A85-89808FBD9072}"/>
          </ac:cxnSpMkLst>
        </pc:cxnChg>
        <pc:cxnChg chg="mod">
          <ac:chgData name="Phillip Kaufman" userId="c001b2a046940d7c" providerId="LiveId" clId="{5CB25B10-5B1C-4017-B167-ED3104435743}" dt="2024-05-21T02:18:04.872" v="5033" actId="571"/>
          <ac:cxnSpMkLst>
            <pc:docMk/>
            <pc:sldMk cId="2856383698" sldId="977"/>
            <ac:cxnSpMk id="701" creationId="{A6534266-B36F-91B4-22BC-223EB3B82B01}"/>
          </ac:cxnSpMkLst>
        </pc:cxnChg>
        <pc:cxnChg chg="mod">
          <ac:chgData name="Phillip Kaufman" userId="c001b2a046940d7c" providerId="LiveId" clId="{5CB25B10-5B1C-4017-B167-ED3104435743}" dt="2024-05-21T02:18:04.872" v="5033" actId="571"/>
          <ac:cxnSpMkLst>
            <pc:docMk/>
            <pc:sldMk cId="2856383698" sldId="977"/>
            <ac:cxnSpMk id="702" creationId="{1BC85158-BE74-5FBF-4407-169C5CF39914}"/>
          </ac:cxnSpMkLst>
        </pc:cxnChg>
        <pc:cxnChg chg="mod">
          <ac:chgData name="Phillip Kaufman" userId="c001b2a046940d7c" providerId="LiveId" clId="{5CB25B10-5B1C-4017-B167-ED3104435743}" dt="2024-05-21T02:18:04.872" v="5033" actId="571"/>
          <ac:cxnSpMkLst>
            <pc:docMk/>
            <pc:sldMk cId="2856383698" sldId="977"/>
            <ac:cxnSpMk id="703" creationId="{F5E20778-35DF-05C4-DDC0-F6DD0576B76C}"/>
          </ac:cxnSpMkLst>
        </pc:cxnChg>
        <pc:cxnChg chg="mod">
          <ac:chgData name="Phillip Kaufman" userId="c001b2a046940d7c" providerId="LiveId" clId="{5CB25B10-5B1C-4017-B167-ED3104435743}" dt="2024-05-21T02:18:04.872" v="5033" actId="571"/>
          <ac:cxnSpMkLst>
            <pc:docMk/>
            <pc:sldMk cId="2856383698" sldId="977"/>
            <ac:cxnSpMk id="704" creationId="{0DEACA86-5F96-EA9B-5196-433EC9F70262}"/>
          </ac:cxnSpMkLst>
        </pc:cxnChg>
        <pc:cxnChg chg="mod">
          <ac:chgData name="Phillip Kaufman" userId="c001b2a046940d7c" providerId="LiveId" clId="{5CB25B10-5B1C-4017-B167-ED3104435743}" dt="2024-05-21T02:18:04.872" v="5033" actId="571"/>
          <ac:cxnSpMkLst>
            <pc:docMk/>
            <pc:sldMk cId="2856383698" sldId="977"/>
            <ac:cxnSpMk id="705" creationId="{459E9FE8-521D-1244-3E58-7ACC119CE845}"/>
          </ac:cxnSpMkLst>
        </pc:cxnChg>
        <pc:cxnChg chg="mod">
          <ac:chgData name="Phillip Kaufman" userId="c001b2a046940d7c" providerId="LiveId" clId="{5CB25B10-5B1C-4017-B167-ED3104435743}" dt="2024-05-21T02:18:04.872" v="5033" actId="571"/>
          <ac:cxnSpMkLst>
            <pc:docMk/>
            <pc:sldMk cId="2856383698" sldId="977"/>
            <ac:cxnSpMk id="706" creationId="{C07282B0-00E9-3BC0-5635-D87DA33D5787}"/>
          </ac:cxnSpMkLst>
        </pc:cxnChg>
        <pc:cxnChg chg="mod">
          <ac:chgData name="Phillip Kaufman" userId="c001b2a046940d7c" providerId="LiveId" clId="{5CB25B10-5B1C-4017-B167-ED3104435743}" dt="2024-05-21T02:18:04.872" v="5033" actId="571"/>
          <ac:cxnSpMkLst>
            <pc:docMk/>
            <pc:sldMk cId="2856383698" sldId="977"/>
            <ac:cxnSpMk id="707" creationId="{9B5CB6DB-A89B-764E-01EF-4655455D3113}"/>
          </ac:cxnSpMkLst>
        </pc:cxnChg>
        <pc:cxnChg chg="mod">
          <ac:chgData name="Phillip Kaufman" userId="c001b2a046940d7c" providerId="LiveId" clId="{5CB25B10-5B1C-4017-B167-ED3104435743}" dt="2024-05-21T02:18:04.872" v="5033" actId="571"/>
          <ac:cxnSpMkLst>
            <pc:docMk/>
            <pc:sldMk cId="2856383698" sldId="977"/>
            <ac:cxnSpMk id="708" creationId="{70511D6D-60EA-A4E7-6BA3-7EC84C3B6B16}"/>
          </ac:cxnSpMkLst>
        </pc:cxnChg>
        <pc:cxnChg chg="mod">
          <ac:chgData name="Phillip Kaufman" userId="c001b2a046940d7c" providerId="LiveId" clId="{5CB25B10-5B1C-4017-B167-ED3104435743}" dt="2024-05-21T02:18:04.872" v="5033" actId="571"/>
          <ac:cxnSpMkLst>
            <pc:docMk/>
            <pc:sldMk cId="2856383698" sldId="977"/>
            <ac:cxnSpMk id="709" creationId="{1C50B02F-DA1A-F3C6-D371-D4B37F32569A}"/>
          </ac:cxnSpMkLst>
        </pc:cxnChg>
        <pc:cxnChg chg="mod">
          <ac:chgData name="Phillip Kaufman" userId="c001b2a046940d7c" providerId="LiveId" clId="{5CB25B10-5B1C-4017-B167-ED3104435743}" dt="2024-05-21T02:18:04.872" v="5033" actId="571"/>
          <ac:cxnSpMkLst>
            <pc:docMk/>
            <pc:sldMk cId="2856383698" sldId="977"/>
            <ac:cxnSpMk id="710" creationId="{BD7E4060-7785-9C56-74CD-51B5A81CC7C1}"/>
          </ac:cxnSpMkLst>
        </pc:cxnChg>
        <pc:cxnChg chg="mod">
          <ac:chgData name="Phillip Kaufman" userId="c001b2a046940d7c" providerId="LiveId" clId="{5CB25B10-5B1C-4017-B167-ED3104435743}" dt="2024-05-21T02:18:04.872" v="5033" actId="571"/>
          <ac:cxnSpMkLst>
            <pc:docMk/>
            <pc:sldMk cId="2856383698" sldId="977"/>
            <ac:cxnSpMk id="711" creationId="{F2228358-D437-4EB9-FE4A-16F240726A6F}"/>
          </ac:cxnSpMkLst>
        </pc:cxnChg>
        <pc:cxnChg chg="mod">
          <ac:chgData name="Phillip Kaufman" userId="c001b2a046940d7c" providerId="LiveId" clId="{5CB25B10-5B1C-4017-B167-ED3104435743}" dt="2024-05-21T02:18:04.872" v="5033" actId="571"/>
          <ac:cxnSpMkLst>
            <pc:docMk/>
            <pc:sldMk cId="2856383698" sldId="977"/>
            <ac:cxnSpMk id="712" creationId="{88ACC8B8-2AD9-CA8D-FB19-A7F95FFE4117}"/>
          </ac:cxnSpMkLst>
        </pc:cxnChg>
        <pc:cxnChg chg="mod">
          <ac:chgData name="Phillip Kaufman" userId="c001b2a046940d7c" providerId="LiveId" clId="{5CB25B10-5B1C-4017-B167-ED3104435743}" dt="2024-05-21T02:18:04.872" v="5033" actId="571"/>
          <ac:cxnSpMkLst>
            <pc:docMk/>
            <pc:sldMk cId="2856383698" sldId="977"/>
            <ac:cxnSpMk id="713" creationId="{F6A2C021-2F08-31CF-DD39-632609449828}"/>
          </ac:cxnSpMkLst>
        </pc:cxnChg>
        <pc:cxnChg chg="mod">
          <ac:chgData name="Phillip Kaufman" userId="c001b2a046940d7c" providerId="LiveId" clId="{5CB25B10-5B1C-4017-B167-ED3104435743}" dt="2024-05-21T02:18:04.872" v="5033" actId="571"/>
          <ac:cxnSpMkLst>
            <pc:docMk/>
            <pc:sldMk cId="2856383698" sldId="977"/>
            <ac:cxnSpMk id="714" creationId="{7CFADD87-547B-BAF9-4AE9-78CB88C06F7E}"/>
          </ac:cxnSpMkLst>
        </pc:cxnChg>
        <pc:cxnChg chg="mod">
          <ac:chgData name="Phillip Kaufman" userId="c001b2a046940d7c" providerId="LiveId" clId="{5CB25B10-5B1C-4017-B167-ED3104435743}" dt="2024-05-21T02:18:04.872" v="5033" actId="571"/>
          <ac:cxnSpMkLst>
            <pc:docMk/>
            <pc:sldMk cId="2856383698" sldId="977"/>
            <ac:cxnSpMk id="715" creationId="{A7E8BDB0-1AF5-ACD0-01DC-A9666F39F2F2}"/>
          </ac:cxnSpMkLst>
        </pc:cxnChg>
        <pc:cxnChg chg="mod">
          <ac:chgData name="Phillip Kaufman" userId="c001b2a046940d7c" providerId="LiveId" clId="{5CB25B10-5B1C-4017-B167-ED3104435743}" dt="2024-05-21T02:18:24.009" v="5045"/>
          <ac:cxnSpMkLst>
            <pc:docMk/>
            <pc:sldMk cId="2856383698" sldId="977"/>
            <ac:cxnSpMk id="721" creationId="{EE175152-C911-2B2F-D9B9-CCE6E309011B}"/>
          </ac:cxnSpMkLst>
        </pc:cxnChg>
        <pc:cxnChg chg="mod">
          <ac:chgData name="Phillip Kaufman" userId="c001b2a046940d7c" providerId="LiveId" clId="{5CB25B10-5B1C-4017-B167-ED3104435743}" dt="2024-05-21T02:18:24.009" v="5045"/>
          <ac:cxnSpMkLst>
            <pc:docMk/>
            <pc:sldMk cId="2856383698" sldId="977"/>
            <ac:cxnSpMk id="722" creationId="{B2505E93-A9CA-71F8-4161-A80B80DCA6A8}"/>
          </ac:cxnSpMkLst>
        </pc:cxnChg>
        <pc:cxnChg chg="mod">
          <ac:chgData name="Phillip Kaufman" userId="c001b2a046940d7c" providerId="LiveId" clId="{5CB25B10-5B1C-4017-B167-ED3104435743}" dt="2024-05-21T02:18:24.009" v="5045"/>
          <ac:cxnSpMkLst>
            <pc:docMk/>
            <pc:sldMk cId="2856383698" sldId="977"/>
            <ac:cxnSpMk id="725" creationId="{DFCD2990-2D06-9083-C718-D6BFA3EE5340}"/>
          </ac:cxnSpMkLst>
        </pc:cxnChg>
        <pc:cxnChg chg="mod">
          <ac:chgData name="Phillip Kaufman" userId="c001b2a046940d7c" providerId="LiveId" clId="{5CB25B10-5B1C-4017-B167-ED3104435743}" dt="2024-05-21T02:18:24.009" v="5045"/>
          <ac:cxnSpMkLst>
            <pc:docMk/>
            <pc:sldMk cId="2856383698" sldId="977"/>
            <ac:cxnSpMk id="726" creationId="{98E15A13-158B-3C5C-6B59-F3CB3FA0B686}"/>
          </ac:cxnSpMkLst>
        </pc:cxnChg>
        <pc:cxnChg chg="mod">
          <ac:chgData name="Phillip Kaufman" userId="c001b2a046940d7c" providerId="LiveId" clId="{5CB25B10-5B1C-4017-B167-ED3104435743}" dt="2024-05-21T02:18:24.009" v="5045"/>
          <ac:cxnSpMkLst>
            <pc:docMk/>
            <pc:sldMk cId="2856383698" sldId="977"/>
            <ac:cxnSpMk id="727" creationId="{B5EA192C-0A3C-0E0E-A61B-170FD9902136}"/>
          </ac:cxnSpMkLst>
        </pc:cxnChg>
        <pc:cxnChg chg="mod">
          <ac:chgData name="Phillip Kaufman" userId="c001b2a046940d7c" providerId="LiveId" clId="{5CB25B10-5B1C-4017-B167-ED3104435743}" dt="2024-05-21T02:18:24.009" v="5045"/>
          <ac:cxnSpMkLst>
            <pc:docMk/>
            <pc:sldMk cId="2856383698" sldId="977"/>
            <ac:cxnSpMk id="728" creationId="{D922B969-06D4-3A5F-2310-DB2E23FD2E79}"/>
          </ac:cxnSpMkLst>
        </pc:cxnChg>
        <pc:cxnChg chg="mod">
          <ac:chgData name="Phillip Kaufman" userId="c001b2a046940d7c" providerId="LiveId" clId="{5CB25B10-5B1C-4017-B167-ED3104435743}" dt="2024-05-21T02:18:24.009" v="5045"/>
          <ac:cxnSpMkLst>
            <pc:docMk/>
            <pc:sldMk cId="2856383698" sldId="977"/>
            <ac:cxnSpMk id="729" creationId="{1AB995B8-D77F-4E15-CF71-C98EB5189881}"/>
          </ac:cxnSpMkLst>
        </pc:cxnChg>
        <pc:cxnChg chg="mod">
          <ac:chgData name="Phillip Kaufman" userId="c001b2a046940d7c" providerId="LiveId" clId="{5CB25B10-5B1C-4017-B167-ED3104435743}" dt="2024-05-21T02:18:24.009" v="5045"/>
          <ac:cxnSpMkLst>
            <pc:docMk/>
            <pc:sldMk cId="2856383698" sldId="977"/>
            <ac:cxnSpMk id="730" creationId="{F2BAFD86-002B-C2B7-C58E-35A3F60F0749}"/>
          </ac:cxnSpMkLst>
        </pc:cxnChg>
        <pc:cxnChg chg="mod">
          <ac:chgData name="Phillip Kaufman" userId="c001b2a046940d7c" providerId="LiveId" clId="{5CB25B10-5B1C-4017-B167-ED3104435743}" dt="2024-05-21T02:18:24.009" v="5045"/>
          <ac:cxnSpMkLst>
            <pc:docMk/>
            <pc:sldMk cId="2856383698" sldId="977"/>
            <ac:cxnSpMk id="731" creationId="{7BD348E0-F298-3538-D45C-7EEA6FD3CF8C}"/>
          </ac:cxnSpMkLst>
        </pc:cxnChg>
        <pc:cxnChg chg="mod">
          <ac:chgData name="Phillip Kaufman" userId="c001b2a046940d7c" providerId="LiveId" clId="{5CB25B10-5B1C-4017-B167-ED3104435743}" dt="2024-05-21T02:18:24.009" v="5045"/>
          <ac:cxnSpMkLst>
            <pc:docMk/>
            <pc:sldMk cId="2856383698" sldId="977"/>
            <ac:cxnSpMk id="732" creationId="{9B3C9BDA-DD90-93A7-83E1-97D2FD6A0191}"/>
          </ac:cxnSpMkLst>
        </pc:cxnChg>
        <pc:cxnChg chg="mod">
          <ac:chgData name="Phillip Kaufman" userId="c001b2a046940d7c" providerId="LiveId" clId="{5CB25B10-5B1C-4017-B167-ED3104435743}" dt="2024-05-21T02:18:24.009" v="5045"/>
          <ac:cxnSpMkLst>
            <pc:docMk/>
            <pc:sldMk cId="2856383698" sldId="977"/>
            <ac:cxnSpMk id="733" creationId="{9EB128C8-4544-F5A2-137F-15EC266ABBD2}"/>
          </ac:cxnSpMkLst>
        </pc:cxnChg>
        <pc:cxnChg chg="mod">
          <ac:chgData name="Phillip Kaufman" userId="c001b2a046940d7c" providerId="LiveId" clId="{5CB25B10-5B1C-4017-B167-ED3104435743}" dt="2024-05-21T02:18:24.009" v="5045"/>
          <ac:cxnSpMkLst>
            <pc:docMk/>
            <pc:sldMk cId="2856383698" sldId="977"/>
            <ac:cxnSpMk id="734" creationId="{91FA2065-5F92-868B-4919-D6F45711D738}"/>
          </ac:cxnSpMkLst>
        </pc:cxnChg>
        <pc:cxnChg chg="mod">
          <ac:chgData name="Phillip Kaufman" userId="c001b2a046940d7c" providerId="LiveId" clId="{5CB25B10-5B1C-4017-B167-ED3104435743}" dt="2024-05-21T02:18:24.009" v="5045"/>
          <ac:cxnSpMkLst>
            <pc:docMk/>
            <pc:sldMk cId="2856383698" sldId="977"/>
            <ac:cxnSpMk id="735" creationId="{B5BCD281-CE63-850A-4ED6-73E35F77BB08}"/>
          </ac:cxnSpMkLst>
        </pc:cxnChg>
        <pc:cxnChg chg="mod">
          <ac:chgData name="Phillip Kaufman" userId="c001b2a046940d7c" providerId="LiveId" clId="{5CB25B10-5B1C-4017-B167-ED3104435743}" dt="2024-05-21T02:18:24.009" v="5045"/>
          <ac:cxnSpMkLst>
            <pc:docMk/>
            <pc:sldMk cId="2856383698" sldId="977"/>
            <ac:cxnSpMk id="736" creationId="{88E74EAA-B395-CD65-2384-7E197CE35A9D}"/>
          </ac:cxnSpMkLst>
        </pc:cxnChg>
        <pc:cxnChg chg="mod">
          <ac:chgData name="Phillip Kaufman" userId="c001b2a046940d7c" providerId="LiveId" clId="{5CB25B10-5B1C-4017-B167-ED3104435743}" dt="2024-05-21T02:18:24.009" v="5045"/>
          <ac:cxnSpMkLst>
            <pc:docMk/>
            <pc:sldMk cId="2856383698" sldId="977"/>
            <ac:cxnSpMk id="737" creationId="{41DC4A68-F623-1972-30C8-3ECA02AB1CBC}"/>
          </ac:cxnSpMkLst>
        </pc:cxnChg>
        <pc:cxnChg chg="mod">
          <ac:chgData name="Phillip Kaufman" userId="c001b2a046940d7c" providerId="LiveId" clId="{5CB25B10-5B1C-4017-B167-ED3104435743}" dt="2024-05-21T02:18:24.009" v="5045"/>
          <ac:cxnSpMkLst>
            <pc:docMk/>
            <pc:sldMk cId="2856383698" sldId="977"/>
            <ac:cxnSpMk id="738" creationId="{4A6A6060-2662-C5F2-6881-28942386331F}"/>
          </ac:cxnSpMkLst>
        </pc:cxnChg>
        <pc:cxnChg chg="mod">
          <ac:chgData name="Phillip Kaufman" userId="c001b2a046940d7c" providerId="LiveId" clId="{5CB25B10-5B1C-4017-B167-ED3104435743}" dt="2024-05-21T02:18:24.009" v="5045"/>
          <ac:cxnSpMkLst>
            <pc:docMk/>
            <pc:sldMk cId="2856383698" sldId="977"/>
            <ac:cxnSpMk id="739" creationId="{25D89529-1643-A86B-9556-2D61974F7107}"/>
          </ac:cxnSpMkLst>
        </pc:cxnChg>
        <pc:cxnChg chg="mod">
          <ac:chgData name="Phillip Kaufman" userId="c001b2a046940d7c" providerId="LiveId" clId="{5CB25B10-5B1C-4017-B167-ED3104435743}" dt="2024-05-21T02:18:24.009" v="5045"/>
          <ac:cxnSpMkLst>
            <pc:docMk/>
            <pc:sldMk cId="2856383698" sldId="977"/>
            <ac:cxnSpMk id="740" creationId="{98891FD8-866D-4EF2-43DA-DB21C1C29BF2}"/>
          </ac:cxnSpMkLst>
        </pc:cxnChg>
        <pc:cxnChg chg="mod">
          <ac:chgData name="Phillip Kaufman" userId="c001b2a046940d7c" providerId="LiveId" clId="{5CB25B10-5B1C-4017-B167-ED3104435743}" dt="2024-05-21T02:18:24.009" v="5045"/>
          <ac:cxnSpMkLst>
            <pc:docMk/>
            <pc:sldMk cId="2856383698" sldId="977"/>
            <ac:cxnSpMk id="741" creationId="{5AE348B5-424B-881C-B4E4-1268E1705A95}"/>
          </ac:cxnSpMkLst>
        </pc:cxnChg>
        <pc:cxnChg chg="mod">
          <ac:chgData name="Phillip Kaufman" userId="c001b2a046940d7c" providerId="LiveId" clId="{5CB25B10-5B1C-4017-B167-ED3104435743}" dt="2024-05-21T02:18:24.009" v="5045"/>
          <ac:cxnSpMkLst>
            <pc:docMk/>
            <pc:sldMk cId="2856383698" sldId="977"/>
            <ac:cxnSpMk id="742" creationId="{E95BF119-7149-9D5E-99D4-0CB40024155C}"/>
          </ac:cxnSpMkLst>
        </pc:cxnChg>
        <pc:cxnChg chg="mod">
          <ac:chgData name="Phillip Kaufman" userId="c001b2a046940d7c" providerId="LiveId" clId="{5CB25B10-5B1C-4017-B167-ED3104435743}" dt="2024-05-21T02:18:24.009" v="5045"/>
          <ac:cxnSpMkLst>
            <pc:docMk/>
            <pc:sldMk cId="2856383698" sldId="977"/>
            <ac:cxnSpMk id="743" creationId="{A4BF1A60-E54E-69CE-AAEC-ACF783DD0001}"/>
          </ac:cxnSpMkLst>
        </pc:cxnChg>
        <pc:cxnChg chg="mod">
          <ac:chgData name="Phillip Kaufman" userId="c001b2a046940d7c" providerId="LiveId" clId="{5CB25B10-5B1C-4017-B167-ED3104435743}" dt="2024-05-21T02:18:24.009" v="5045"/>
          <ac:cxnSpMkLst>
            <pc:docMk/>
            <pc:sldMk cId="2856383698" sldId="977"/>
            <ac:cxnSpMk id="744" creationId="{D242CDEA-B6FB-2D6F-F08A-39E3EDA0B713}"/>
          </ac:cxnSpMkLst>
        </pc:cxnChg>
        <pc:cxnChg chg="mod">
          <ac:chgData name="Phillip Kaufman" userId="c001b2a046940d7c" providerId="LiveId" clId="{5CB25B10-5B1C-4017-B167-ED3104435743}" dt="2024-05-21T02:18:24.009" v="5045"/>
          <ac:cxnSpMkLst>
            <pc:docMk/>
            <pc:sldMk cId="2856383698" sldId="977"/>
            <ac:cxnSpMk id="745" creationId="{140AEE00-62B0-D6BF-8D24-1F55B73359B5}"/>
          </ac:cxnSpMkLst>
        </pc:cxnChg>
        <pc:cxnChg chg="mod">
          <ac:chgData name="Phillip Kaufman" userId="c001b2a046940d7c" providerId="LiveId" clId="{5CB25B10-5B1C-4017-B167-ED3104435743}" dt="2024-05-21T02:18:24.009" v="5045"/>
          <ac:cxnSpMkLst>
            <pc:docMk/>
            <pc:sldMk cId="2856383698" sldId="977"/>
            <ac:cxnSpMk id="746" creationId="{95C6CEF3-24BE-DE95-B2B5-655F9228ED8F}"/>
          </ac:cxnSpMkLst>
        </pc:cxnChg>
        <pc:cxnChg chg="mod">
          <ac:chgData name="Phillip Kaufman" userId="c001b2a046940d7c" providerId="LiveId" clId="{5CB25B10-5B1C-4017-B167-ED3104435743}" dt="2024-05-21T02:18:24.009" v="5045"/>
          <ac:cxnSpMkLst>
            <pc:docMk/>
            <pc:sldMk cId="2856383698" sldId="977"/>
            <ac:cxnSpMk id="747" creationId="{E2E5A7F5-35E5-7BF6-17E4-85A1712E739D}"/>
          </ac:cxnSpMkLst>
        </pc:cxnChg>
        <pc:cxnChg chg="mod">
          <ac:chgData name="Phillip Kaufman" userId="c001b2a046940d7c" providerId="LiveId" clId="{5CB25B10-5B1C-4017-B167-ED3104435743}" dt="2024-05-21T02:18:24.009" v="5045"/>
          <ac:cxnSpMkLst>
            <pc:docMk/>
            <pc:sldMk cId="2856383698" sldId="977"/>
            <ac:cxnSpMk id="748" creationId="{2A89AF26-C45B-E356-1DD6-A53D19FEEF75}"/>
          </ac:cxnSpMkLst>
        </pc:cxnChg>
        <pc:cxnChg chg="mod">
          <ac:chgData name="Phillip Kaufman" userId="c001b2a046940d7c" providerId="LiveId" clId="{5CB25B10-5B1C-4017-B167-ED3104435743}" dt="2024-05-21T02:18:24.009" v="5045"/>
          <ac:cxnSpMkLst>
            <pc:docMk/>
            <pc:sldMk cId="2856383698" sldId="977"/>
            <ac:cxnSpMk id="749" creationId="{0B8CF13C-4AE8-0A6A-E34E-A511DE9F5A12}"/>
          </ac:cxnSpMkLst>
        </pc:cxnChg>
        <pc:cxnChg chg="mod">
          <ac:chgData name="Phillip Kaufman" userId="c001b2a046940d7c" providerId="LiveId" clId="{5CB25B10-5B1C-4017-B167-ED3104435743}" dt="2024-05-21T02:18:24.009" v="5045"/>
          <ac:cxnSpMkLst>
            <pc:docMk/>
            <pc:sldMk cId="2856383698" sldId="977"/>
            <ac:cxnSpMk id="750" creationId="{DFCE6820-3DC0-DDD3-5641-94557D5587CF}"/>
          </ac:cxnSpMkLst>
        </pc:cxnChg>
        <pc:cxnChg chg="mod">
          <ac:chgData name="Phillip Kaufman" userId="c001b2a046940d7c" providerId="LiveId" clId="{5CB25B10-5B1C-4017-B167-ED3104435743}" dt="2024-05-21T02:18:24.009" v="5045"/>
          <ac:cxnSpMkLst>
            <pc:docMk/>
            <pc:sldMk cId="2856383698" sldId="977"/>
            <ac:cxnSpMk id="751" creationId="{09AA1EFB-EFFC-635C-86C2-88D869DE5B30}"/>
          </ac:cxnSpMkLst>
        </pc:cxnChg>
        <pc:cxnChg chg="mod">
          <ac:chgData name="Phillip Kaufman" userId="c001b2a046940d7c" providerId="LiveId" clId="{5CB25B10-5B1C-4017-B167-ED3104435743}" dt="2024-05-21T02:18:24.009" v="5045"/>
          <ac:cxnSpMkLst>
            <pc:docMk/>
            <pc:sldMk cId="2856383698" sldId="977"/>
            <ac:cxnSpMk id="752" creationId="{2625C062-8434-7447-BC29-C923F25CFC9F}"/>
          </ac:cxnSpMkLst>
        </pc:cxnChg>
        <pc:cxnChg chg="mod">
          <ac:chgData name="Phillip Kaufman" userId="c001b2a046940d7c" providerId="LiveId" clId="{5CB25B10-5B1C-4017-B167-ED3104435743}" dt="2024-05-21T02:18:24.009" v="5045"/>
          <ac:cxnSpMkLst>
            <pc:docMk/>
            <pc:sldMk cId="2856383698" sldId="977"/>
            <ac:cxnSpMk id="753" creationId="{766D0BDC-BEA7-0187-A93D-30B362D22D03}"/>
          </ac:cxnSpMkLst>
        </pc:cxnChg>
        <pc:cxnChg chg="mod">
          <ac:chgData name="Phillip Kaufman" userId="c001b2a046940d7c" providerId="LiveId" clId="{5CB25B10-5B1C-4017-B167-ED3104435743}" dt="2024-05-21T02:18:24.009" v="5045"/>
          <ac:cxnSpMkLst>
            <pc:docMk/>
            <pc:sldMk cId="2856383698" sldId="977"/>
            <ac:cxnSpMk id="754" creationId="{54D24036-9811-0A82-0197-2C00366531B1}"/>
          </ac:cxnSpMkLst>
        </pc:cxnChg>
        <pc:cxnChg chg="mod">
          <ac:chgData name="Phillip Kaufman" userId="c001b2a046940d7c" providerId="LiveId" clId="{5CB25B10-5B1C-4017-B167-ED3104435743}" dt="2024-05-21T02:18:24.009" v="5045"/>
          <ac:cxnSpMkLst>
            <pc:docMk/>
            <pc:sldMk cId="2856383698" sldId="977"/>
            <ac:cxnSpMk id="755" creationId="{582770D6-B0D1-0249-6C57-3D74285610EF}"/>
          </ac:cxnSpMkLst>
        </pc:cxnChg>
        <pc:cxnChg chg="mod">
          <ac:chgData name="Phillip Kaufman" userId="c001b2a046940d7c" providerId="LiveId" clId="{5CB25B10-5B1C-4017-B167-ED3104435743}" dt="2024-05-21T02:18:24.009" v="5045"/>
          <ac:cxnSpMkLst>
            <pc:docMk/>
            <pc:sldMk cId="2856383698" sldId="977"/>
            <ac:cxnSpMk id="756" creationId="{0227A649-7F84-A1DC-DE52-27F81D11DD65}"/>
          </ac:cxnSpMkLst>
        </pc:cxnChg>
      </pc:sldChg>
      <pc:sldChg chg="new ord">
        <pc:chgData name="Phillip Kaufman" userId="c001b2a046940d7c" providerId="LiveId" clId="{5CB25B10-5B1C-4017-B167-ED3104435743}" dt="2024-05-21T04:55:30.643" v="5411"/>
        <pc:sldMkLst>
          <pc:docMk/>
          <pc:sldMk cId="3473540665" sldId="978"/>
        </pc:sldMkLst>
      </pc:sldChg>
      <pc:sldChg chg="addSp delSp modSp new mod">
        <pc:chgData name="Phillip Kaufman" userId="c001b2a046940d7c" providerId="LiveId" clId="{5CB25B10-5B1C-4017-B167-ED3104435743}" dt="2024-05-29T06:24:25.620" v="9419" actId="1076"/>
        <pc:sldMkLst>
          <pc:docMk/>
          <pc:sldMk cId="2667521900" sldId="979"/>
        </pc:sldMkLst>
        <pc:spChg chg="mod">
          <ac:chgData name="Phillip Kaufman" userId="c001b2a046940d7c" providerId="LiveId" clId="{5CB25B10-5B1C-4017-B167-ED3104435743}" dt="2024-05-22T06:08:39.802" v="5924" actId="1076"/>
          <ac:spMkLst>
            <pc:docMk/>
            <pc:sldMk cId="2667521900" sldId="979"/>
            <ac:spMk id="2" creationId="{BCE118C3-0F89-3BF9-77AE-75F20784180B}"/>
          </ac:spMkLst>
        </pc:spChg>
        <pc:spChg chg="add mod">
          <ac:chgData name="Phillip Kaufman" userId="c001b2a046940d7c" providerId="LiveId" clId="{5CB25B10-5B1C-4017-B167-ED3104435743}" dt="2024-05-22T22:10:29.509" v="5975"/>
          <ac:spMkLst>
            <pc:docMk/>
            <pc:sldMk cId="2667521900" sldId="979"/>
            <ac:spMk id="4" creationId="{47C1D1C2-F791-663F-9962-D020515916C7}"/>
          </ac:spMkLst>
        </pc:spChg>
        <pc:spChg chg="add mod">
          <ac:chgData name="Phillip Kaufman" userId="c001b2a046940d7c" providerId="LiveId" clId="{5CB25B10-5B1C-4017-B167-ED3104435743}" dt="2024-05-22T06:02:13.689" v="5892"/>
          <ac:spMkLst>
            <pc:docMk/>
            <pc:sldMk cId="2667521900" sldId="979"/>
            <ac:spMk id="4" creationId="{A49E77A7-DC30-7BF0-3A5D-9B7FD99EC045}"/>
          </ac:spMkLst>
        </pc:spChg>
        <pc:spChg chg="add mod">
          <ac:chgData name="Phillip Kaufman" userId="c001b2a046940d7c" providerId="LiveId" clId="{5CB25B10-5B1C-4017-B167-ED3104435743}" dt="2024-05-22T22:11:06.648" v="5985" actId="1076"/>
          <ac:spMkLst>
            <pc:docMk/>
            <pc:sldMk cId="2667521900" sldId="979"/>
            <ac:spMk id="5" creationId="{6E286E74-E739-4980-0612-CE358971B296}"/>
          </ac:spMkLst>
        </pc:spChg>
        <pc:spChg chg="add del mod">
          <ac:chgData name="Phillip Kaufman" userId="c001b2a046940d7c" providerId="LiveId" clId="{5CB25B10-5B1C-4017-B167-ED3104435743}" dt="2024-05-22T06:05:01.032" v="5913" actId="21"/>
          <ac:spMkLst>
            <pc:docMk/>
            <pc:sldMk cId="2667521900" sldId="979"/>
            <ac:spMk id="6" creationId="{77D13A9E-3606-2979-04AA-C3CBE762842C}"/>
          </ac:spMkLst>
        </pc:spChg>
        <pc:spChg chg="add mod">
          <ac:chgData name="Phillip Kaufman" userId="c001b2a046940d7c" providerId="LiveId" clId="{5CB25B10-5B1C-4017-B167-ED3104435743}" dt="2024-05-29T06:24:25.620" v="9419" actId="1076"/>
          <ac:spMkLst>
            <pc:docMk/>
            <pc:sldMk cId="2667521900" sldId="979"/>
            <ac:spMk id="7" creationId="{8080BA1D-7387-E337-3E3B-43F548498360}"/>
          </ac:spMkLst>
        </pc:spChg>
        <pc:spChg chg="add del mod">
          <ac:chgData name="Phillip Kaufman" userId="c001b2a046940d7c" providerId="LiveId" clId="{5CB25B10-5B1C-4017-B167-ED3104435743}" dt="2024-05-22T05:34:58.499" v="5581" actId="21"/>
          <ac:spMkLst>
            <pc:docMk/>
            <pc:sldMk cId="2667521900" sldId="979"/>
            <ac:spMk id="8" creationId="{C906E049-146D-F806-8B8D-69CC4A13F9E6}"/>
          </ac:spMkLst>
        </pc:spChg>
        <pc:spChg chg="add mod">
          <ac:chgData name="Phillip Kaufman" userId="c001b2a046940d7c" providerId="LiveId" clId="{5CB25B10-5B1C-4017-B167-ED3104435743}" dt="2024-05-22T06:02:32.365" v="5896" actId="571"/>
          <ac:spMkLst>
            <pc:docMk/>
            <pc:sldMk cId="2667521900" sldId="979"/>
            <ac:spMk id="9" creationId="{E192E31E-C8FA-DEB6-26E3-A1A4E4D7B308}"/>
          </ac:spMkLst>
        </pc:spChg>
        <pc:spChg chg="add del">
          <ac:chgData name="Phillip Kaufman" userId="c001b2a046940d7c" providerId="LiveId" clId="{5CB25B10-5B1C-4017-B167-ED3104435743}" dt="2024-05-22T06:04:01.565" v="5901" actId="22"/>
          <ac:spMkLst>
            <pc:docMk/>
            <pc:sldMk cId="2667521900" sldId="979"/>
            <ac:spMk id="11" creationId="{DBD4DA00-41E6-85E9-CD3D-33C563A686F3}"/>
          </ac:spMkLst>
        </pc:spChg>
        <pc:spChg chg="add del">
          <ac:chgData name="Phillip Kaufman" userId="c001b2a046940d7c" providerId="LiveId" clId="{5CB25B10-5B1C-4017-B167-ED3104435743}" dt="2024-05-22T06:04:04.789" v="5903" actId="22"/>
          <ac:spMkLst>
            <pc:docMk/>
            <pc:sldMk cId="2667521900" sldId="979"/>
            <ac:spMk id="13" creationId="{436A6E00-F908-E18B-A467-06127C122766}"/>
          </ac:spMkLst>
        </pc:spChg>
        <pc:spChg chg="add mod">
          <ac:chgData name="Phillip Kaufman" userId="c001b2a046940d7c" providerId="LiveId" clId="{5CB25B10-5B1C-4017-B167-ED3104435743}" dt="2024-05-22T06:02:35.091" v="5897" actId="1076"/>
          <ac:spMkLst>
            <pc:docMk/>
            <pc:sldMk cId="2667521900" sldId="979"/>
            <ac:spMk id="14" creationId="{96CEE855-9860-5FB6-D547-12813A6F2AD9}"/>
          </ac:spMkLst>
        </pc:spChg>
        <pc:spChg chg="add del mod">
          <ac:chgData name="Phillip Kaufman" userId="c001b2a046940d7c" providerId="LiveId" clId="{5CB25B10-5B1C-4017-B167-ED3104435743}" dt="2024-05-22T22:11:03.844" v="5982" actId="478"/>
          <ac:spMkLst>
            <pc:docMk/>
            <pc:sldMk cId="2667521900" sldId="979"/>
            <ac:spMk id="15" creationId="{DB1E8A9E-64B4-6276-DC62-0D2D667522F4}"/>
          </ac:spMkLst>
        </pc:spChg>
        <pc:spChg chg="add mod">
          <ac:chgData name="Phillip Kaufman" userId="c001b2a046940d7c" providerId="LiveId" clId="{5CB25B10-5B1C-4017-B167-ED3104435743}" dt="2024-05-22T06:04:45.809" v="5907" actId="571"/>
          <ac:spMkLst>
            <pc:docMk/>
            <pc:sldMk cId="2667521900" sldId="979"/>
            <ac:spMk id="17" creationId="{1893A9D1-FBDB-726C-0875-9F7788AECC5F}"/>
          </ac:spMkLst>
        </pc:spChg>
        <pc:spChg chg="add del mod">
          <ac:chgData name="Phillip Kaufman" userId="c001b2a046940d7c" providerId="LiveId" clId="{5CB25B10-5B1C-4017-B167-ED3104435743}" dt="2024-05-22T06:09:55.492" v="5928" actId="478"/>
          <ac:spMkLst>
            <pc:docMk/>
            <pc:sldMk cId="2667521900" sldId="979"/>
            <ac:spMk id="19" creationId="{28A4F8A8-975A-C8A8-E95D-8B89FF5DBE7D}"/>
          </ac:spMkLst>
        </pc:spChg>
        <pc:spChg chg="add mod">
          <ac:chgData name="Phillip Kaufman" userId="c001b2a046940d7c" providerId="LiveId" clId="{5CB25B10-5B1C-4017-B167-ED3104435743}" dt="2024-05-28T01:39:48.960" v="9085" actId="207"/>
          <ac:spMkLst>
            <pc:docMk/>
            <pc:sldMk cId="2667521900" sldId="979"/>
            <ac:spMk id="20" creationId="{C0FE8053-EDC3-0B0E-B4CF-D5CCF25B9D12}"/>
          </ac:spMkLst>
        </pc:spChg>
        <pc:picChg chg="add del mod">
          <ac:chgData name="Phillip Kaufman" userId="c001b2a046940d7c" providerId="LiveId" clId="{5CB25B10-5B1C-4017-B167-ED3104435743}" dt="2024-05-22T06:05:01.032" v="5913" actId="21"/>
          <ac:picMkLst>
            <pc:docMk/>
            <pc:sldMk cId="2667521900" sldId="979"/>
            <ac:picMk id="5" creationId="{3CA1A56A-F48F-AE91-FEE6-67B644EF3AE2}"/>
          </ac:picMkLst>
        </pc:picChg>
        <pc:picChg chg="add mod">
          <ac:chgData name="Phillip Kaufman" userId="c001b2a046940d7c" providerId="LiveId" clId="{5CB25B10-5B1C-4017-B167-ED3104435743}" dt="2024-05-22T06:04:45.809" v="5907" actId="571"/>
          <ac:picMkLst>
            <pc:docMk/>
            <pc:sldMk cId="2667521900" sldId="979"/>
            <ac:picMk id="16" creationId="{3DA6D794-6319-34DD-32DB-7E506A61A0D7}"/>
          </ac:picMkLst>
        </pc:picChg>
        <pc:picChg chg="add del mod">
          <ac:chgData name="Phillip Kaufman" userId="c001b2a046940d7c" providerId="LiveId" clId="{5CB25B10-5B1C-4017-B167-ED3104435743}" dt="2024-05-22T06:09:53.345" v="5926" actId="478"/>
          <ac:picMkLst>
            <pc:docMk/>
            <pc:sldMk cId="2667521900" sldId="979"/>
            <ac:picMk id="18" creationId="{65594E43-3FF3-45B8-3F42-F645B7C1A6D5}"/>
          </ac:picMkLst>
        </pc:picChg>
      </pc:sldChg>
      <pc:sldChg chg="add del">
        <pc:chgData name="Phillip Kaufman" userId="c001b2a046940d7c" providerId="LiveId" clId="{5CB25B10-5B1C-4017-B167-ED3104435743}" dt="2024-05-22T06:04:58.948" v="5911"/>
        <pc:sldMkLst>
          <pc:docMk/>
          <pc:sldMk cId="701519259" sldId="980"/>
        </pc:sldMkLst>
      </pc:sldChg>
      <pc:sldChg chg="addSp modSp new del mod">
        <pc:chgData name="Phillip Kaufman" userId="c001b2a046940d7c" providerId="LiveId" clId="{5CB25B10-5B1C-4017-B167-ED3104435743}" dt="2024-05-22T22:11:21.691" v="5987" actId="47"/>
        <pc:sldMkLst>
          <pc:docMk/>
          <pc:sldMk cId="3606059698" sldId="980"/>
        </pc:sldMkLst>
        <pc:spChg chg="add mod">
          <ac:chgData name="Phillip Kaufman" userId="c001b2a046940d7c" providerId="LiveId" clId="{5CB25B10-5B1C-4017-B167-ED3104435743}" dt="2024-05-22T06:05:07.967" v="5916" actId="1076"/>
          <ac:spMkLst>
            <pc:docMk/>
            <pc:sldMk cId="3606059698" sldId="980"/>
            <ac:spMk id="6" creationId="{77D13A9E-3606-2979-04AA-C3CBE762842C}"/>
          </ac:spMkLst>
        </pc:spChg>
        <pc:picChg chg="add mod">
          <ac:chgData name="Phillip Kaufman" userId="c001b2a046940d7c" providerId="LiveId" clId="{5CB25B10-5B1C-4017-B167-ED3104435743}" dt="2024-05-22T06:05:07.967" v="5916" actId="1076"/>
          <ac:picMkLst>
            <pc:docMk/>
            <pc:sldMk cId="3606059698" sldId="980"/>
            <ac:picMk id="5" creationId="{3CA1A56A-F48F-AE91-FEE6-67B644EF3AE2}"/>
          </ac:picMkLst>
        </pc:picChg>
      </pc:sldChg>
      <pc:sldChg chg="add del">
        <pc:chgData name="Phillip Kaufman" userId="c001b2a046940d7c" providerId="LiveId" clId="{5CB25B10-5B1C-4017-B167-ED3104435743}" dt="2024-05-23T05:05:01.942" v="6134" actId="47"/>
        <pc:sldMkLst>
          <pc:docMk/>
          <pc:sldMk cId="1508715231" sldId="981"/>
        </pc:sldMkLst>
      </pc:sldChg>
      <pc:sldChg chg="new del">
        <pc:chgData name="Phillip Kaufman" userId="c001b2a046940d7c" providerId="LiveId" clId="{5CB25B10-5B1C-4017-B167-ED3104435743}" dt="2024-05-23T04:47:50.424" v="6018" actId="47"/>
        <pc:sldMkLst>
          <pc:docMk/>
          <pc:sldMk cId="564870039" sldId="982"/>
        </pc:sldMkLst>
      </pc:sldChg>
      <pc:sldChg chg="modSp add mod ord">
        <pc:chgData name="Phillip Kaufman" userId="c001b2a046940d7c" providerId="LiveId" clId="{5CB25B10-5B1C-4017-B167-ED3104435743}" dt="2024-05-23T05:02:24.287" v="6114" actId="1076"/>
        <pc:sldMkLst>
          <pc:docMk/>
          <pc:sldMk cId="3804073031" sldId="982"/>
        </pc:sldMkLst>
        <pc:spChg chg="mod">
          <ac:chgData name="Phillip Kaufman" userId="c001b2a046940d7c" providerId="LiveId" clId="{5CB25B10-5B1C-4017-B167-ED3104435743}" dt="2024-05-23T05:02:10.539" v="6111" actId="1076"/>
          <ac:spMkLst>
            <pc:docMk/>
            <pc:sldMk cId="3804073031" sldId="982"/>
            <ac:spMk id="8" creationId="{B0C7F11E-F853-76B6-CE69-A5D89BE07336}"/>
          </ac:spMkLst>
        </pc:spChg>
        <pc:spChg chg="mod">
          <ac:chgData name="Phillip Kaufman" userId="c001b2a046940d7c" providerId="LiveId" clId="{5CB25B10-5B1C-4017-B167-ED3104435743}" dt="2024-05-23T05:02:10.539" v="6111" actId="1076"/>
          <ac:spMkLst>
            <pc:docMk/>
            <pc:sldMk cId="3804073031" sldId="982"/>
            <ac:spMk id="9" creationId="{7802991B-AE91-9AF4-6F2B-A6434EB37005}"/>
          </ac:spMkLst>
        </pc:spChg>
        <pc:spChg chg="mod">
          <ac:chgData name="Phillip Kaufman" userId="c001b2a046940d7c" providerId="LiveId" clId="{5CB25B10-5B1C-4017-B167-ED3104435743}" dt="2024-05-23T05:02:10.539" v="6111" actId="1076"/>
          <ac:spMkLst>
            <pc:docMk/>
            <pc:sldMk cId="3804073031" sldId="982"/>
            <ac:spMk id="10" creationId="{2F6D0172-E20A-A522-C020-4F739B83E56D}"/>
          </ac:spMkLst>
        </pc:spChg>
        <pc:spChg chg="mod">
          <ac:chgData name="Phillip Kaufman" userId="c001b2a046940d7c" providerId="LiveId" clId="{5CB25B10-5B1C-4017-B167-ED3104435743}" dt="2024-05-23T05:02:10.539" v="6111" actId="1076"/>
          <ac:spMkLst>
            <pc:docMk/>
            <pc:sldMk cId="3804073031" sldId="982"/>
            <ac:spMk id="11" creationId="{26601CBC-0004-502E-49A8-6F442B728909}"/>
          </ac:spMkLst>
        </pc:spChg>
        <pc:spChg chg="mod">
          <ac:chgData name="Phillip Kaufman" userId="c001b2a046940d7c" providerId="LiveId" clId="{5CB25B10-5B1C-4017-B167-ED3104435743}" dt="2024-05-23T05:02:10.539" v="6111" actId="1076"/>
          <ac:spMkLst>
            <pc:docMk/>
            <pc:sldMk cId="3804073031" sldId="982"/>
            <ac:spMk id="12" creationId="{C8B4FBAD-7AA6-0329-3135-1096D36D89E3}"/>
          </ac:spMkLst>
        </pc:spChg>
        <pc:spChg chg="mod">
          <ac:chgData name="Phillip Kaufman" userId="c001b2a046940d7c" providerId="LiveId" clId="{5CB25B10-5B1C-4017-B167-ED3104435743}" dt="2024-05-23T05:02:24.287" v="6114" actId="1076"/>
          <ac:spMkLst>
            <pc:docMk/>
            <pc:sldMk cId="3804073031" sldId="982"/>
            <ac:spMk id="13" creationId="{EFF2F735-BB6E-3B95-5CDA-79F5FAE2D739}"/>
          </ac:spMkLst>
        </pc:spChg>
        <pc:spChg chg="mod">
          <ac:chgData name="Phillip Kaufman" userId="c001b2a046940d7c" providerId="LiveId" clId="{5CB25B10-5B1C-4017-B167-ED3104435743}" dt="2024-05-23T05:02:14.355" v="6112" actId="1076"/>
          <ac:spMkLst>
            <pc:docMk/>
            <pc:sldMk cId="3804073031" sldId="982"/>
            <ac:spMk id="14" creationId="{5B463380-118C-1FB8-A05B-A4684C9A5651}"/>
          </ac:spMkLst>
        </pc:spChg>
        <pc:spChg chg="mod">
          <ac:chgData name="Phillip Kaufman" userId="c001b2a046940d7c" providerId="LiveId" clId="{5CB25B10-5B1C-4017-B167-ED3104435743}" dt="2024-05-23T05:02:24.287" v="6114" actId="1076"/>
          <ac:spMkLst>
            <pc:docMk/>
            <pc:sldMk cId="3804073031" sldId="982"/>
            <ac:spMk id="15" creationId="{809866D2-EFDF-810D-1702-0C3163B6D1F3}"/>
          </ac:spMkLst>
        </pc:spChg>
        <pc:spChg chg="mod">
          <ac:chgData name="Phillip Kaufman" userId="c001b2a046940d7c" providerId="LiveId" clId="{5CB25B10-5B1C-4017-B167-ED3104435743}" dt="2024-05-23T04:48:23.511" v="6028" actId="1076"/>
          <ac:spMkLst>
            <pc:docMk/>
            <pc:sldMk cId="3804073031" sldId="982"/>
            <ac:spMk id="16" creationId="{A1336F60-41A7-C78F-D08C-CE28BD560EF5}"/>
          </ac:spMkLst>
        </pc:spChg>
        <pc:spChg chg="mod">
          <ac:chgData name="Phillip Kaufman" userId="c001b2a046940d7c" providerId="LiveId" clId="{5CB25B10-5B1C-4017-B167-ED3104435743}" dt="2024-05-23T04:48:21.237" v="6026" actId="1076"/>
          <ac:spMkLst>
            <pc:docMk/>
            <pc:sldMk cId="3804073031" sldId="982"/>
            <ac:spMk id="17" creationId="{2DF980DE-D965-EFBB-650E-B4E1196F215D}"/>
          </ac:spMkLst>
        </pc:spChg>
        <pc:spChg chg="mod">
          <ac:chgData name="Phillip Kaufman" userId="c001b2a046940d7c" providerId="LiveId" clId="{5CB25B10-5B1C-4017-B167-ED3104435743}" dt="2024-05-23T04:48:10.131" v="6022" actId="12789"/>
          <ac:spMkLst>
            <pc:docMk/>
            <pc:sldMk cId="3804073031" sldId="982"/>
            <ac:spMk id="18" creationId="{E0401BD1-C9A3-0BD0-0993-6DE62F834E6F}"/>
          </ac:spMkLst>
        </pc:spChg>
        <pc:spChg chg="mod">
          <ac:chgData name="Phillip Kaufman" userId="c001b2a046940d7c" providerId="LiveId" clId="{5CB25B10-5B1C-4017-B167-ED3104435743}" dt="2024-05-23T05:02:24.287" v="6114" actId="1076"/>
          <ac:spMkLst>
            <pc:docMk/>
            <pc:sldMk cId="3804073031" sldId="982"/>
            <ac:spMk id="20" creationId="{5DE10CCA-4355-950F-EE64-53EF2616C9D0}"/>
          </ac:spMkLst>
        </pc:spChg>
        <pc:grpChg chg="mod">
          <ac:chgData name="Phillip Kaufman" userId="c001b2a046940d7c" providerId="LiveId" clId="{5CB25B10-5B1C-4017-B167-ED3104435743}" dt="2024-05-23T04:48:26.984" v="6029" actId="1076"/>
          <ac:grpSpMkLst>
            <pc:docMk/>
            <pc:sldMk cId="3804073031" sldId="982"/>
            <ac:grpSpMk id="5" creationId="{E9E63025-7E98-16E3-27A9-37CFBBABCF42}"/>
          </ac:grpSpMkLst>
        </pc:grpChg>
      </pc:sldChg>
      <pc:sldChg chg="addSp delSp modSp add del mod">
        <pc:chgData name="Phillip Kaufman" userId="c001b2a046940d7c" providerId="LiveId" clId="{5CB25B10-5B1C-4017-B167-ED3104435743}" dt="2024-05-30T19:35:40.941" v="9889" actId="12788"/>
        <pc:sldMkLst>
          <pc:docMk/>
          <pc:sldMk cId="2910963590" sldId="983"/>
        </pc:sldMkLst>
        <pc:spChg chg="add mod">
          <ac:chgData name="Phillip Kaufman" userId="c001b2a046940d7c" providerId="LiveId" clId="{5CB25B10-5B1C-4017-B167-ED3104435743}" dt="2024-05-23T04:48:49.190" v="6035"/>
          <ac:spMkLst>
            <pc:docMk/>
            <pc:sldMk cId="2910963590" sldId="983"/>
            <ac:spMk id="5" creationId="{8D8B344D-7DE8-D2E3-CCA1-F4540A89D242}"/>
          </ac:spMkLst>
        </pc:spChg>
        <pc:spChg chg="mod">
          <ac:chgData name="Phillip Kaufman" userId="c001b2a046940d7c" providerId="LiveId" clId="{5CB25B10-5B1C-4017-B167-ED3104435743}" dt="2024-05-23T04:49:58.875" v="6052" actId="1076"/>
          <ac:spMkLst>
            <pc:docMk/>
            <pc:sldMk cId="2910963590" sldId="983"/>
            <ac:spMk id="7" creationId="{0B666025-54E4-EC37-01F0-3E01488BEBD2}"/>
          </ac:spMkLst>
        </pc:spChg>
        <pc:spChg chg="mod">
          <ac:chgData name="Phillip Kaufman" userId="c001b2a046940d7c" providerId="LiveId" clId="{5CB25B10-5B1C-4017-B167-ED3104435743}" dt="2024-05-23T04:49:09.755" v="6038"/>
          <ac:spMkLst>
            <pc:docMk/>
            <pc:sldMk cId="2910963590" sldId="983"/>
            <ac:spMk id="8" creationId="{6990ADC8-64B9-608A-7470-78386EE24099}"/>
          </ac:spMkLst>
        </pc:spChg>
        <pc:spChg chg="mod">
          <ac:chgData name="Phillip Kaufman" userId="c001b2a046940d7c" providerId="LiveId" clId="{5CB25B10-5B1C-4017-B167-ED3104435743}" dt="2024-05-30T19:35:40.941" v="9889" actId="12788"/>
          <ac:spMkLst>
            <pc:docMk/>
            <pc:sldMk cId="2910963590" sldId="983"/>
            <ac:spMk id="9" creationId="{A3EC8B33-8C13-F6BD-2332-A018D212C73D}"/>
          </ac:spMkLst>
        </pc:spChg>
        <pc:spChg chg="mod">
          <ac:chgData name="Phillip Kaufman" userId="c001b2a046940d7c" providerId="LiveId" clId="{5CB25B10-5B1C-4017-B167-ED3104435743}" dt="2024-05-23T04:49:09.755" v="6038"/>
          <ac:spMkLst>
            <pc:docMk/>
            <pc:sldMk cId="2910963590" sldId="983"/>
            <ac:spMk id="12" creationId="{F7637A5F-22BC-4CDD-A295-8FA3082CD2BF}"/>
          </ac:spMkLst>
        </pc:spChg>
        <pc:spChg chg="mod">
          <ac:chgData name="Phillip Kaufman" userId="c001b2a046940d7c" providerId="LiveId" clId="{5CB25B10-5B1C-4017-B167-ED3104435743}" dt="2024-05-23T04:49:09.755" v="6038"/>
          <ac:spMkLst>
            <pc:docMk/>
            <pc:sldMk cId="2910963590" sldId="983"/>
            <ac:spMk id="14" creationId="{C82AD4FC-F55A-474E-6B4A-83BD53D86E0E}"/>
          </ac:spMkLst>
        </pc:spChg>
        <pc:spChg chg="mod">
          <ac:chgData name="Phillip Kaufman" userId="c001b2a046940d7c" providerId="LiveId" clId="{5CB25B10-5B1C-4017-B167-ED3104435743}" dt="2024-05-23T04:49:09.755" v="6038"/>
          <ac:spMkLst>
            <pc:docMk/>
            <pc:sldMk cId="2910963590" sldId="983"/>
            <ac:spMk id="17" creationId="{A20E6D8F-8A19-CEF0-14F4-62ABE757F528}"/>
          </ac:spMkLst>
        </pc:spChg>
        <pc:spChg chg="mod">
          <ac:chgData name="Phillip Kaufman" userId="c001b2a046940d7c" providerId="LiveId" clId="{5CB25B10-5B1C-4017-B167-ED3104435743}" dt="2024-05-23T04:49:25.139" v="6046"/>
          <ac:spMkLst>
            <pc:docMk/>
            <pc:sldMk cId="2910963590" sldId="983"/>
            <ac:spMk id="20" creationId="{6990ADC8-64B9-608A-7470-78386EE24099}"/>
          </ac:spMkLst>
        </pc:spChg>
        <pc:spChg chg="mod">
          <ac:chgData name="Phillip Kaufman" userId="c001b2a046940d7c" providerId="LiveId" clId="{5CB25B10-5B1C-4017-B167-ED3104435743}" dt="2024-05-23T04:49:25.139" v="6046"/>
          <ac:spMkLst>
            <pc:docMk/>
            <pc:sldMk cId="2910963590" sldId="983"/>
            <ac:spMk id="21" creationId="{F7637A5F-22BC-4CDD-A295-8FA3082CD2BF}"/>
          </ac:spMkLst>
        </pc:spChg>
        <pc:spChg chg="mod">
          <ac:chgData name="Phillip Kaufman" userId="c001b2a046940d7c" providerId="LiveId" clId="{5CB25B10-5B1C-4017-B167-ED3104435743}" dt="2024-05-23T04:49:25.139" v="6046"/>
          <ac:spMkLst>
            <pc:docMk/>
            <pc:sldMk cId="2910963590" sldId="983"/>
            <ac:spMk id="22" creationId="{C82AD4FC-F55A-474E-6B4A-83BD53D86E0E}"/>
          </ac:spMkLst>
        </pc:spChg>
        <pc:spChg chg="mod">
          <ac:chgData name="Phillip Kaufman" userId="c001b2a046940d7c" providerId="LiveId" clId="{5CB25B10-5B1C-4017-B167-ED3104435743}" dt="2024-05-23T04:49:46.354" v="6051" actId="692"/>
          <ac:spMkLst>
            <pc:docMk/>
            <pc:sldMk cId="2910963590" sldId="983"/>
            <ac:spMk id="23" creationId="{A20E6D8F-8A19-CEF0-14F4-62ABE757F528}"/>
          </ac:spMkLst>
        </pc:spChg>
        <pc:grpChg chg="del">
          <ac:chgData name="Phillip Kaufman" userId="c001b2a046940d7c" providerId="LiveId" clId="{5CB25B10-5B1C-4017-B167-ED3104435743}" dt="2024-05-23T04:49:11.620" v="6039" actId="478"/>
          <ac:grpSpMkLst>
            <pc:docMk/>
            <pc:sldMk cId="2910963590" sldId="983"/>
            <ac:grpSpMk id="4" creationId="{5CDB8D28-2DB2-2976-1B33-74F21A18C39E}"/>
          </ac:grpSpMkLst>
        </pc:grpChg>
        <pc:grpChg chg="add del mod ord">
          <ac:chgData name="Phillip Kaufman" userId="c001b2a046940d7c" providerId="LiveId" clId="{5CB25B10-5B1C-4017-B167-ED3104435743}" dt="2024-05-23T04:49:23.037" v="6044" actId="21"/>
          <ac:grpSpMkLst>
            <pc:docMk/>
            <pc:sldMk cId="2910963590" sldId="983"/>
            <ac:grpSpMk id="6" creationId="{DDB06F89-8E60-4866-D75A-70730F9204AB}"/>
          </ac:grpSpMkLst>
        </pc:grpChg>
        <pc:grpChg chg="add mod">
          <ac:chgData name="Phillip Kaufman" userId="c001b2a046940d7c" providerId="LiveId" clId="{5CB25B10-5B1C-4017-B167-ED3104435743}" dt="2024-05-23T04:49:25.139" v="6046"/>
          <ac:grpSpMkLst>
            <pc:docMk/>
            <pc:sldMk cId="2910963590" sldId="983"/>
            <ac:grpSpMk id="19" creationId="{DDB06F89-8E60-4866-D75A-70730F9204AB}"/>
          </ac:grpSpMkLst>
        </pc:grpChg>
        <pc:cxnChg chg="mod ord">
          <ac:chgData name="Phillip Kaufman" userId="c001b2a046940d7c" providerId="LiveId" clId="{5CB25B10-5B1C-4017-B167-ED3104435743}" dt="2024-05-23T04:49:34.871" v="6050" actId="14100"/>
          <ac:cxnSpMkLst>
            <pc:docMk/>
            <pc:sldMk cId="2910963590" sldId="983"/>
            <ac:cxnSpMk id="18" creationId="{8CE6E6D0-4540-197B-52EC-B4DEEB3E04E7}"/>
          </ac:cxnSpMkLst>
        </pc:cxnChg>
      </pc:sldChg>
      <pc:sldChg chg="addSp delSp modSp add del mod ord">
        <pc:chgData name="Phillip Kaufman" userId="c001b2a046940d7c" providerId="LiveId" clId="{5CB25B10-5B1C-4017-B167-ED3104435743}" dt="2024-05-23T19:52:30.518" v="6151" actId="47"/>
        <pc:sldMkLst>
          <pc:docMk/>
          <pc:sldMk cId="3031596061" sldId="984"/>
        </pc:sldMkLst>
        <pc:spChg chg="del">
          <ac:chgData name="Phillip Kaufman" userId="c001b2a046940d7c" providerId="LiveId" clId="{5CB25B10-5B1C-4017-B167-ED3104435743}" dt="2024-05-23T05:06:26.141" v="6136" actId="478"/>
          <ac:spMkLst>
            <pc:docMk/>
            <pc:sldMk cId="3031596061" sldId="984"/>
            <ac:spMk id="5" creationId="{6E286E74-E739-4980-0612-CE358971B296}"/>
          </ac:spMkLst>
        </pc:spChg>
        <pc:spChg chg="add del mod topLvl">
          <ac:chgData name="Phillip Kaufman" userId="c001b2a046940d7c" providerId="LiveId" clId="{5CB25B10-5B1C-4017-B167-ED3104435743}" dt="2024-05-23T19:52:18.640" v="6148" actId="21"/>
          <ac:spMkLst>
            <pc:docMk/>
            <pc:sldMk cId="3031596061" sldId="984"/>
            <ac:spMk id="6" creationId="{39730F11-F0B8-CD2A-F7D3-CB278DB52923}"/>
          </ac:spMkLst>
        </pc:spChg>
        <pc:spChg chg="del mod topLvl">
          <ac:chgData name="Phillip Kaufman" userId="c001b2a046940d7c" providerId="LiveId" clId="{5CB25B10-5B1C-4017-B167-ED3104435743}" dt="2024-05-23T05:06:26.141" v="6136" actId="478"/>
          <ac:spMkLst>
            <pc:docMk/>
            <pc:sldMk cId="3031596061" sldId="984"/>
            <ac:spMk id="7" creationId="{8080BA1D-7387-E337-3E3B-43F548498360}"/>
          </ac:spMkLst>
        </pc:spChg>
        <pc:spChg chg="del">
          <ac:chgData name="Phillip Kaufman" userId="c001b2a046940d7c" providerId="LiveId" clId="{5CB25B10-5B1C-4017-B167-ED3104435743}" dt="2024-05-23T05:06:26.141" v="6136" actId="478"/>
          <ac:spMkLst>
            <pc:docMk/>
            <pc:sldMk cId="3031596061" sldId="984"/>
            <ac:spMk id="14" creationId="{96CEE855-9860-5FB6-D547-12813A6F2AD9}"/>
          </ac:spMkLst>
        </pc:spChg>
        <pc:spChg chg="del mod">
          <ac:chgData name="Phillip Kaufman" userId="c001b2a046940d7c" providerId="LiveId" clId="{5CB25B10-5B1C-4017-B167-ED3104435743}" dt="2024-05-23T05:06:26.141" v="6136" actId="478"/>
          <ac:spMkLst>
            <pc:docMk/>
            <pc:sldMk cId="3031596061" sldId="984"/>
            <ac:spMk id="20" creationId="{C0FE8053-EDC3-0B0E-B4CF-D5CCF25B9D12}"/>
          </ac:spMkLst>
        </pc:spChg>
        <pc:grpChg chg="add del mod topLvl">
          <ac:chgData name="Phillip Kaufman" userId="c001b2a046940d7c" providerId="LiveId" clId="{5CB25B10-5B1C-4017-B167-ED3104435743}" dt="2024-05-23T05:04:57.235" v="6133" actId="165"/>
          <ac:grpSpMkLst>
            <pc:docMk/>
            <pc:sldMk cId="3031596061" sldId="984"/>
            <ac:grpSpMk id="8" creationId="{4CE55150-5857-A981-8554-A9E656C643D7}"/>
          </ac:grpSpMkLst>
        </pc:grpChg>
        <pc:grpChg chg="add del mod">
          <ac:chgData name="Phillip Kaufman" userId="c001b2a046940d7c" providerId="LiveId" clId="{5CB25B10-5B1C-4017-B167-ED3104435743}" dt="2024-05-23T05:04:53.919" v="6132" actId="165"/>
          <ac:grpSpMkLst>
            <pc:docMk/>
            <pc:sldMk cId="3031596061" sldId="984"/>
            <ac:grpSpMk id="9" creationId="{E73F43F6-6E81-6475-D671-155AD2CA3C37}"/>
          </ac:grpSpMkLst>
        </pc:grpChg>
        <pc:picChg chg="add del mod topLvl">
          <ac:chgData name="Phillip Kaufman" userId="c001b2a046940d7c" providerId="LiveId" clId="{5CB25B10-5B1C-4017-B167-ED3104435743}" dt="2024-05-23T19:52:18.640" v="6148" actId="21"/>
          <ac:picMkLst>
            <pc:docMk/>
            <pc:sldMk cId="3031596061" sldId="984"/>
            <ac:picMk id="4" creationId="{EC88C63B-9B06-17EA-5CB6-BD9891C4BBA5}"/>
          </ac:picMkLst>
        </pc:picChg>
      </pc:sldChg>
      <pc:sldChg chg="add del">
        <pc:chgData name="Phillip Kaufman" userId="c001b2a046940d7c" providerId="LiveId" clId="{5CB25B10-5B1C-4017-B167-ED3104435743}" dt="2024-05-23T19:51:53.939" v="6142"/>
        <pc:sldMkLst>
          <pc:docMk/>
          <pc:sldMk cId="683831149" sldId="985"/>
        </pc:sldMkLst>
      </pc:sldChg>
      <pc:sldChg chg="addSp modSp">
        <pc:chgData name="Phillip Kaufman" userId="c001b2a046940d7c" providerId="LiveId" clId="{5CB25B10-5B1C-4017-B167-ED3104435743}" dt="2024-05-27T07:19:29.548" v="8497"/>
        <pc:sldMkLst>
          <pc:docMk/>
          <pc:sldMk cId="38104800" sldId="986"/>
        </pc:sldMkLst>
        <pc:grpChg chg="add mod">
          <ac:chgData name="Phillip Kaufman" userId="c001b2a046940d7c" providerId="LiveId" clId="{5CB25B10-5B1C-4017-B167-ED3104435743}" dt="2024-05-27T07:19:29.548" v="8497"/>
          <ac:grpSpMkLst>
            <pc:docMk/>
            <pc:sldMk cId="38104800" sldId="986"/>
            <ac:grpSpMk id="5" creationId="{C91C4875-5C7B-D8A6-B18F-9B1B13D3ED57}"/>
          </ac:grpSpMkLst>
        </pc:grpChg>
        <pc:grpChg chg="mod">
          <ac:chgData name="Phillip Kaufman" userId="c001b2a046940d7c" providerId="LiveId" clId="{5CB25B10-5B1C-4017-B167-ED3104435743}" dt="2024-05-27T07:19:29.548" v="8497"/>
          <ac:grpSpMkLst>
            <pc:docMk/>
            <pc:sldMk cId="38104800" sldId="986"/>
            <ac:grpSpMk id="6" creationId="{0AA85E96-83A1-EE29-D56B-433407124D51}"/>
          </ac:grpSpMkLst>
        </pc:grpChg>
        <pc:cxnChg chg="mod">
          <ac:chgData name="Phillip Kaufman" userId="c001b2a046940d7c" providerId="LiveId" clId="{5CB25B10-5B1C-4017-B167-ED3104435743}" dt="2024-05-27T07:19:29.548" v="8497"/>
          <ac:cxnSpMkLst>
            <pc:docMk/>
            <pc:sldMk cId="38104800" sldId="986"/>
            <ac:cxnSpMk id="8" creationId="{2EEBB62F-F31B-C112-B2AC-2BC738C323D8}"/>
          </ac:cxnSpMkLst>
        </pc:cxnChg>
        <pc:cxnChg chg="mod">
          <ac:chgData name="Phillip Kaufman" userId="c001b2a046940d7c" providerId="LiveId" clId="{5CB25B10-5B1C-4017-B167-ED3104435743}" dt="2024-05-27T07:19:29.548" v="8497"/>
          <ac:cxnSpMkLst>
            <pc:docMk/>
            <pc:sldMk cId="38104800" sldId="986"/>
            <ac:cxnSpMk id="9" creationId="{2C6BDF20-ED61-966A-4D16-61B8AB5F18F8}"/>
          </ac:cxnSpMkLst>
        </pc:cxnChg>
        <pc:cxnChg chg="mod">
          <ac:chgData name="Phillip Kaufman" userId="c001b2a046940d7c" providerId="LiveId" clId="{5CB25B10-5B1C-4017-B167-ED3104435743}" dt="2024-05-27T07:19:29.548" v="8497"/>
          <ac:cxnSpMkLst>
            <pc:docMk/>
            <pc:sldMk cId="38104800" sldId="986"/>
            <ac:cxnSpMk id="10" creationId="{3AD3856A-7C88-0FD7-A039-BAF9827FE23A}"/>
          </ac:cxnSpMkLst>
        </pc:cxnChg>
        <pc:cxnChg chg="mod">
          <ac:chgData name="Phillip Kaufman" userId="c001b2a046940d7c" providerId="LiveId" clId="{5CB25B10-5B1C-4017-B167-ED3104435743}" dt="2024-05-27T07:19:29.548" v="8497"/>
          <ac:cxnSpMkLst>
            <pc:docMk/>
            <pc:sldMk cId="38104800" sldId="986"/>
            <ac:cxnSpMk id="11" creationId="{A3479881-92CA-0E3C-21F6-1583F6BA1800}"/>
          </ac:cxnSpMkLst>
        </pc:cxnChg>
        <pc:cxnChg chg="mod">
          <ac:chgData name="Phillip Kaufman" userId="c001b2a046940d7c" providerId="LiveId" clId="{5CB25B10-5B1C-4017-B167-ED3104435743}" dt="2024-05-27T07:19:29.548" v="8497"/>
          <ac:cxnSpMkLst>
            <pc:docMk/>
            <pc:sldMk cId="38104800" sldId="986"/>
            <ac:cxnSpMk id="13" creationId="{FA4CB830-195F-9D8F-5AD1-7163026705D7}"/>
          </ac:cxnSpMkLst>
        </pc:cxnChg>
        <pc:cxnChg chg="mod">
          <ac:chgData name="Phillip Kaufman" userId="c001b2a046940d7c" providerId="LiveId" clId="{5CB25B10-5B1C-4017-B167-ED3104435743}" dt="2024-05-27T07:19:29.548" v="8497"/>
          <ac:cxnSpMkLst>
            <pc:docMk/>
            <pc:sldMk cId="38104800" sldId="986"/>
            <ac:cxnSpMk id="14" creationId="{09F67520-957B-46DB-91C2-CDB6CABB41D6}"/>
          </ac:cxnSpMkLst>
        </pc:cxnChg>
        <pc:cxnChg chg="mod">
          <ac:chgData name="Phillip Kaufman" userId="c001b2a046940d7c" providerId="LiveId" clId="{5CB25B10-5B1C-4017-B167-ED3104435743}" dt="2024-05-27T07:19:29.548" v="8497"/>
          <ac:cxnSpMkLst>
            <pc:docMk/>
            <pc:sldMk cId="38104800" sldId="986"/>
            <ac:cxnSpMk id="15" creationId="{32F3F249-613E-1F58-F4EB-B0EFE734E2C8}"/>
          </ac:cxnSpMkLst>
        </pc:cxnChg>
        <pc:cxnChg chg="mod">
          <ac:chgData name="Phillip Kaufman" userId="c001b2a046940d7c" providerId="LiveId" clId="{5CB25B10-5B1C-4017-B167-ED3104435743}" dt="2024-05-27T07:19:29.548" v="8497"/>
          <ac:cxnSpMkLst>
            <pc:docMk/>
            <pc:sldMk cId="38104800" sldId="986"/>
            <ac:cxnSpMk id="16" creationId="{E301FA3F-09FA-E6DB-A5BC-842FE3A717A5}"/>
          </ac:cxnSpMkLst>
        </pc:cxnChg>
        <pc:cxnChg chg="mod">
          <ac:chgData name="Phillip Kaufman" userId="c001b2a046940d7c" providerId="LiveId" clId="{5CB25B10-5B1C-4017-B167-ED3104435743}" dt="2024-05-27T07:19:29.548" v="8497"/>
          <ac:cxnSpMkLst>
            <pc:docMk/>
            <pc:sldMk cId="38104800" sldId="986"/>
            <ac:cxnSpMk id="18" creationId="{24D69B46-23C2-1A19-B4B9-81A1C1662CBD}"/>
          </ac:cxnSpMkLst>
        </pc:cxnChg>
        <pc:cxnChg chg="mod">
          <ac:chgData name="Phillip Kaufman" userId="c001b2a046940d7c" providerId="LiveId" clId="{5CB25B10-5B1C-4017-B167-ED3104435743}" dt="2024-05-27T07:19:29.548" v="8497"/>
          <ac:cxnSpMkLst>
            <pc:docMk/>
            <pc:sldMk cId="38104800" sldId="986"/>
            <ac:cxnSpMk id="21" creationId="{657E84AA-9D85-D164-C6F9-63ECEF71FF80}"/>
          </ac:cxnSpMkLst>
        </pc:cxnChg>
        <pc:cxnChg chg="mod">
          <ac:chgData name="Phillip Kaufman" userId="c001b2a046940d7c" providerId="LiveId" clId="{5CB25B10-5B1C-4017-B167-ED3104435743}" dt="2024-05-27T07:19:29.548" v="8497"/>
          <ac:cxnSpMkLst>
            <pc:docMk/>
            <pc:sldMk cId="38104800" sldId="986"/>
            <ac:cxnSpMk id="24" creationId="{CEE6DB1A-24C1-F530-005C-1C2160F5F832}"/>
          </ac:cxnSpMkLst>
        </pc:cxnChg>
        <pc:cxnChg chg="mod">
          <ac:chgData name="Phillip Kaufman" userId="c001b2a046940d7c" providerId="LiveId" clId="{5CB25B10-5B1C-4017-B167-ED3104435743}" dt="2024-05-27T07:19:29.548" v="8497"/>
          <ac:cxnSpMkLst>
            <pc:docMk/>
            <pc:sldMk cId="38104800" sldId="986"/>
            <ac:cxnSpMk id="25" creationId="{9F46E0CA-3A79-D40C-0F8E-DCEF07D54FB1}"/>
          </ac:cxnSpMkLst>
        </pc:cxnChg>
        <pc:cxnChg chg="mod">
          <ac:chgData name="Phillip Kaufman" userId="c001b2a046940d7c" providerId="LiveId" clId="{5CB25B10-5B1C-4017-B167-ED3104435743}" dt="2024-05-27T07:19:29.548" v="8497"/>
          <ac:cxnSpMkLst>
            <pc:docMk/>
            <pc:sldMk cId="38104800" sldId="986"/>
            <ac:cxnSpMk id="26" creationId="{A77A368A-ADD9-04FA-3DD8-CB6D086D40D7}"/>
          </ac:cxnSpMkLst>
        </pc:cxnChg>
        <pc:cxnChg chg="mod">
          <ac:chgData name="Phillip Kaufman" userId="c001b2a046940d7c" providerId="LiveId" clId="{5CB25B10-5B1C-4017-B167-ED3104435743}" dt="2024-05-27T07:19:29.548" v="8497"/>
          <ac:cxnSpMkLst>
            <pc:docMk/>
            <pc:sldMk cId="38104800" sldId="986"/>
            <ac:cxnSpMk id="27" creationId="{24456540-F005-48AB-81D9-8544D51F5D39}"/>
          </ac:cxnSpMkLst>
        </pc:cxnChg>
        <pc:cxnChg chg="mod">
          <ac:chgData name="Phillip Kaufman" userId="c001b2a046940d7c" providerId="LiveId" clId="{5CB25B10-5B1C-4017-B167-ED3104435743}" dt="2024-05-27T07:19:29.548" v="8497"/>
          <ac:cxnSpMkLst>
            <pc:docMk/>
            <pc:sldMk cId="38104800" sldId="986"/>
            <ac:cxnSpMk id="28" creationId="{9D5BA6F8-8227-1456-2F6E-FF3669347A0C}"/>
          </ac:cxnSpMkLst>
        </pc:cxnChg>
        <pc:cxnChg chg="mod">
          <ac:chgData name="Phillip Kaufman" userId="c001b2a046940d7c" providerId="LiveId" clId="{5CB25B10-5B1C-4017-B167-ED3104435743}" dt="2024-05-27T07:19:29.548" v="8497"/>
          <ac:cxnSpMkLst>
            <pc:docMk/>
            <pc:sldMk cId="38104800" sldId="986"/>
            <ac:cxnSpMk id="29" creationId="{571B10A9-EC6F-E9D6-9F58-CC2444A72ECB}"/>
          </ac:cxnSpMkLst>
        </pc:cxnChg>
        <pc:cxnChg chg="mod">
          <ac:chgData name="Phillip Kaufman" userId="c001b2a046940d7c" providerId="LiveId" clId="{5CB25B10-5B1C-4017-B167-ED3104435743}" dt="2024-05-27T07:19:29.548" v="8497"/>
          <ac:cxnSpMkLst>
            <pc:docMk/>
            <pc:sldMk cId="38104800" sldId="986"/>
            <ac:cxnSpMk id="30" creationId="{8AF57337-5430-5879-3728-2E4459B014DD}"/>
          </ac:cxnSpMkLst>
        </pc:cxnChg>
        <pc:cxnChg chg="mod">
          <ac:chgData name="Phillip Kaufman" userId="c001b2a046940d7c" providerId="LiveId" clId="{5CB25B10-5B1C-4017-B167-ED3104435743}" dt="2024-05-27T07:19:29.548" v="8497"/>
          <ac:cxnSpMkLst>
            <pc:docMk/>
            <pc:sldMk cId="38104800" sldId="986"/>
            <ac:cxnSpMk id="31" creationId="{CD3D9975-68FA-4BC2-4162-CFACDF90303F}"/>
          </ac:cxnSpMkLst>
        </pc:cxnChg>
        <pc:cxnChg chg="mod">
          <ac:chgData name="Phillip Kaufman" userId="c001b2a046940d7c" providerId="LiveId" clId="{5CB25B10-5B1C-4017-B167-ED3104435743}" dt="2024-05-27T07:19:29.548" v="8497"/>
          <ac:cxnSpMkLst>
            <pc:docMk/>
            <pc:sldMk cId="38104800" sldId="986"/>
            <ac:cxnSpMk id="32" creationId="{44A22008-1A79-4807-A4BA-D2B37CE23E6C}"/>
          </ac:cxnSpMkLst>
        </pc:cxnChg>
        <pc:cxnChg chg="mod">
          <ac:chgData name="Phillip Kaufman" userId="c001b2a046940d7c" providerId="LiveId" clId="{5CB25B10-5B1C-4017-B167-ED3104435743}" dt="2024-05-27T07:19:29.548" v="8497"/>
          <ac:cxnSpMkLst>
            <pc:docMk/>
            <pc:sldMk cId="38104800" sldId="986"/>
            <ac:cxnSpMk id="33" creationId="{FE19CF66-71AA-FFDB-4BF0-AEFE8ECDE8FA}"/>
          </ac:cxnSpMkLst>
        </pc:cxnChg>
        <pc:cxnChg chg="mod">
          <ac:chgData name="Phillip Kaufman" userId="c001b2a046940d7c" providerId="LiveId" clId="{5CB25B10-5B1C-4017-B167-ED3104435743}" dt="2024-05-27T07:19:29.548" v="8497"/>
          <ac:cxnSpMkLst>
            <pc:docMk/>
            <pc:sldMk cId="38104800" sldId="986"/>
            <ac:cxnSpMk id="34" creationId="{0E373C98-3AED-CFCF-75F8-0777C0672FA6}"/>
          </ac:cxnSpMkLst>
        </pc:cxnChg>
        <pc:cxnChg chg="mod">
          <ac:chgData name="Phillip Kaufman" userId="c001b2a046940d7c" providerId="LiveId" clId="{5CB25B10-5B1C-4017-B167-ED3104435743}" dt="2024-05-27T07:19:29.548" v="8497"/>
          <ac:cxnSpMkLst>
            <pc:docMk/>
            <pc:sldMk cId="38104800" sldId="986"/>
            <ac:cxnSpMk id="35" creationId="{6B0FDF21-DD50-851E-3946-A515274F79C5}"/>
          </ac:cxnSpMkLst>
        </pc:cxnChg>
        <pc:cxnChg chg="mod">
          <ac:chgData name="Phillip Kaufman" userId="c001b2a046940d7c" providerId="LiveId" clId="{5CB25B10-5B1C-4017-B167-ED3104435743}" dt="2024-05-27T07:19:29.548" v="8497"/>
          <ac:cxnSpMkLst>
            <pc:docMk/>
            <pc:sldMk cId="38104800" sldId="986"/>
            <ac:cxnSpMk id="36" creationId="{197B8DC9-A28B-2CDC-613C-AFD2245D3FC9}"/>
          </ac:cxnSpMkLst>
        </pc:cxnChg>
        <pc:cxnChg chg="mod">
          <ac:chgData name="Phillip Kaufman" userId="c001b2a046940d7c" providerId="LiveId" clId="{5CB25B10-5B1C-4017-B167-ED3104435743}" dt="2024-05-27T07:19:29.548" v="8497"/>
          <ac:cxnSpMkLst>
            <pc:docMk/>
            <pc:sldMk cId="38104800" sldId="986"/>
            <ac:cxnSpMk id="37" creationId="{4A3D4403-CEC5-8A4A-7B0E-0D8F8DE768B4}"/>
          </ac:cxnSpMkLst>
        </pc:cxnChg>
        <pc:cxnChg chg="mod">
          <ac:chgData name="Phillip Kaufman" userId="c001b2a046940d7c" providerId="LiveId" clId="{5CB25B10-5B1C-4017-B167-ED3104435743}" dt="2024-05-27T07:19:29.548" v="8497"/>
          <ac:cxnSpMkLst>
            <pc:docMk/>
            <pc:sldMk cId="38104800" sldId="986"/>
            <ac:cxnSpMk id="38" creationId="{C552410E-0E79-5E61-D97A-A6BBCA0AF7F1}"/>
          </ac:cxnSpMkLst>
        </pc:cxnChg>
        <pc:cxnChg chg="mod">
          <ac:chgData name="Phillip Kaufman" userId="c001b2a046940d7c" providerId="LiveId" clId="{5CB25B10-5B1C-4017-B167-ED3104435743}" dt="2024-05-27T07:19:29.548" v="8497"/>
          <ac:cxnSpMkLst>
            <pc:docMk/>
            <pc:sldMk cId="38104800" sldId="986"/>
            <ac:cxnSpMk id="39" creationId="{8B756BBC-2154-6A6A-0BAC-342C786827AA}"/>
          </ac:cxnSpMkLst>
        </pc:cxnChg>
        <pc:cxnChg chg="mod">
          <ac:chgData name="Phillip Kaufman" userId="c001b2a046940d7c" providerId="LiveId" clId="{5CB25B10-5B1C-4017-B167-ED3104435743}" dt="2024-05-27T07:19:29.548" v="8497"/>
          <ac:cxnSpMkLst>
            <pc:docMk/>
            <pc:sldMk cId="38104800" sldId="986"/>
            <ac:cxnSpMk id="40" creationId="{61342AFE-4A56-6B00-7B09-303F73DB0F61}"/>
          </ac:cxnSpMkLst>
        </pc:cxnChg>
        <pc:cxnChg chg="mod">
          <ac:chgData name="Phillip Kaufman" userId="c001b2a046940d7c" providerId="LiveId" clId="{5CB25B10-5B1C-4017-B167-ED3104435743}" dt="2024-05-27T07:19:29.548" v="8497"/>
          <ac:cxnSpMkLst>
            <pc:docMk/>
            <pc:sldMk cId="38104800" sldId="986"/>
            <ac:cxnSpMk id="41" creationId="{42486992-4726-9C03-9712-4397138A56CF}"/>
          </ac:cxnSpMkLst>
        </pc:cxnChg>
        <pc:cxnChg chg="mod">
          <ac:chgData name="Phillip Kaufman" userId="c001b2a046940d7c" providerId="LiveId" clId="{5CB25B10-5B1C-4017-B167-ED3104435743}" dt="2024-05-27T07:19:29.548" v="8497"/>
          <ac:cxnSpMkLst>
            <pc:docMk/>
            <pc:sldMk cId="38104800" sldId="986"/>
            <ac:cxnSpMk id="42" creationId="{EEC5973A-A228-2CAC-7CB5-A03ABBE75ACD}"/>
          </ac:cxnSpMkLst>
        </pc:cxnChg>
        <pc:cxnChg chg="mod">
          <ac:chgData name="Phillip Kaufman" userId="c001b2a046940d7c" providerId="LiveId" clId="{5CB25B10-5B1C-4017-B167-ED3104435743}" dt="2024-05-27T07:19:29.548" v="8497"/>
          <ac:cxnSpMkLst>
            <pc:docMk/>
            <pc:sldMk cId="38104800" sldId="986"/>
            <ac:cxnSpMk id="43" creationId="{1A55C102-9EC0-E07E-2908-5FBD0D83FA57}"/>
          </ac:cxnSpMkLst>
        </pc:cxnChg>
        <pc:cxnChg chg="mod">
          <ac:chgData name="Phillip Kaufman" userId="c001b2a046940d7c" providerId="LiveId" clId="{5CB25B10-5B1C-4017-B167-ED3104435743}" dt="2024-05-27T07:19:29.548" v="8497"/>
          <ac:cxnSpMkLst>
            <pc:docMk/>
            <pc:sldMk cId="38104800" sldId="986"/>
            <ac:cxnSpMk id="44" creationId="{64EB295E-F944-6D4F-D6F3-E5306435F6AC}"/>
          </ac:cxnSpMkLst>
        </pc:cxnChg>
        <pc:cxnChg chg="mod">
          <ac:chgData name="Phillip Kaufman" userId="c001b2a046940d7c" providerId="LiveId" clId="{5CB25B10-5B1C-4017-B167-ED3104435743}" dt="2024-05-27T07:19:29.548" v="8497"/>
          <ac:cxnSpMkLst>
            <pc:docMk/>
            <pc:sldMk cId="38104800" sldId="986"/>
            <ac:cxnSpMk id="45" creationId="{79F35D45-89E4-53A8-057E-ED6DD628DCF6}"/>
          </ac:cxnSpMkLst>
        </pc:cxnChg>
      </pc:sldChg>
      <pc:sldChg chg="addSp delSp modSp add del mod">
        <pc:chgData name="Phillip Kaufman" userId="c001b2a046940d7c" providerId="LiveId" clId="{5CB25B10-5B1C-4017-B167-ED3104435743}" dt="2024-05-27T07:10:02.055" v="8379" actId="47"/>
        <pc:sldMkLst>
          <pc:docMk/>
          <pc:sldMk cId="1841702003" sldId="987"/>
        </pc:sldMkLst>
        <pc:spChg chg="add del mod">
          <ac:chgData name="Phillip Kaufman" userId="c001b2a046940d7c" providerId="LiveId" clId="{5CB25B10-5B1C-4017-B167-ED3104435743}" dt="2024-05-27T03:10:17.427" v="7865" actId="478"/>
          <ac:spMkLst>
            <pc:docMk/>
            <pc:sldMk cId="1841702003" sldId="987"/>
            <ac:spMk id="4" creationId="{F42B9990-F021-B857-B5CD-83ABEFEB5DAB}"/>
          </ac:spMkLst>
        </pc:spChg>
        <pc:spChg chg="del mod">
          <ac:chgData name="Phillip Kaufman" userId="c001b2a046940d7c" providerId="LiveId" clId="{5CB25B10-5B1C-4017-B167-ED3104435743}" dt="2024-05-26T07:17:08.035" v="7665" actId="478"/>
          <ac:spMkLst>
            <pc:docMk/>
            <pc:sldMk cId="1841702003" sldId="987"/>
            <ac:spMk id="5" creationId="{0C9110CE-403F-42B5-720D-E2B5696126C8}"/>
          </ac:spMkLst>
        </pc:spChg>
        <pc:spChg chg="add del mod">
          <ac:chgData name="Phillip Kaufman" userId="c001b2a046940d7c" providerId="LiveId" clId="{5CB25B10-5B1C-4017-B167-ED3104435743}" dt="2024-05-27T03:10:17.427" v="7865" actId="478"/>
          <ac:spMkLst>
            <pc:docMk/>
            <pc:sldMk cId="1841702003" sldId="987"/>
            <ac:spMk id="5" creationId="{329A9F0B-D5B0-804C-E5C8-BF2565CAC516}"/>
          </ac:spMkLst>
        </pc:spChg>
        <pc:spChg chg="add del mod">
          <ac:chgData name="Phillip Kaufman" userId="c001b2a046940d7c" providerId="LiveId" clId="{5CB25B10-5B1C-4017-B167-ED3104435743}" dt="2024-05-27T03:10:17.427" v="7865" actId="478"/>
          <ac:spMkLst>
            <pc:docMk/>
            <pc:sldMk cId="1841702003" sldId="987"/>
            <ac:spMk id="6" creationId="{317C8E7C-AC21-6B27-E188-D153F3ACB1AE}"/>
          </ac:spMkLst>
        </pc:spChg>
        <pc:spChg chg="mod">
          <ac:chgData name="Phillip Kaufman" userId="c001b2a046940d7c" providerId="LiveId" clId="{5CB25B10-5B1C-4017-B167-ED3104435743}" dt="2024-05-26T07:14:30.464" v="7643"/>
          <ac:spMkLst>
            <pc:docMk/>
            <pc:sldMk cId="1841702003" sldId="987"/>
            <ac:spMk id="6" creationId="{655DFDF2-4075-0D2D-B73F-17EE686C20BC}"/>
          </ac:spMkLst>
        </pc:spChg>
        <pc:spChg chg="del mod">
          <ac:chgData name="Phillip Kaufman" userId="c001b2a046940d7c" providerId="LiveId" clId="{5CB25B10-5B1C-4017-B167-ED3104435743}" dt="2024-05-26T07:17:08.035" v="7665" actId="478"/>
          <ac:spMkLst>
            <pc:docMk/>
            <pc:sldMk cId="1841702003" sldId="987"/>
            <ac:spMk id="7" creationId="{69CD2BB4-2A8D-2D48-27FE-1DD576B0F4ED}"/>
          </ac:spMkLst>
        </pc:spChg>
        <pc:spChg chg="add del mod">
          <ac:chgData name="Phillip Kaufman" userId="c001b2a046940d7c" providerId="LiveId" clId="{5CB25B10-5B1C-4017-B167-ED3104435743}" dt="2024-05-27T03:10:17.427" v="7865" actId="478"/>
          <ac:spMkLst>
            <pc:docMk/>
            <pc:sldMk cId="1841702003" sldId="987"/>
            <ac:spMk id="7" creationId="{82727E18-DBF3-6CFE-8C2F-B0BEFAAADEC6}"/>
          </ac:spMkLst>
        </pc:spChg>
        <pc:spChg chg="add del mod">
          <ac:chgData name="Phillip Kaufman" userId="c001b2a046940d7c" providerId="LiveId" clId="{5CB25B10-5B1C-4017-B167-ED3104435743}" dt="2024-05-27T03:10:02.200" v="7864" actId="21"/>
          <ac:spMkLst>
            <pc:docMk/>
            <pc:sldMk cId="1841702003" sldId="987"/>
            <ac:spMk id="8" creationId="{63A57469-35C7-E1BB-6518-A0583591B5FD}"/>
          </ac:spMkLst>
        </pc:spChg>
        <pc:spChg chg="del mod">
          <ac:chgData name="Phillip Kaufman" userId="c001b2a046940d7c" providerId="LiveId" clId="{5CB25B10-5B1C-4017-B167-ED3104435743}" dt="2024-05-26T07:17:08.035" v="7665" actId="478"/>
          <ac:spMkLst>
            <pc:docMk/>
            <pc:sldMk cId="1841702003" sldId="987"/>
            <ac:spMk id="8" creationId="{6B5DC5F7-8826-1C71-23F2-E68D0789DB34}"/>
          </ac:spMkLst>
        </pc:spChg>
        <pc:spChg chg="add mod">
          <ac:chgData name="Phillip Kaufman" userId="c001b2a046940d7c" providerId="LiveId" clId="{5CB25B10-5B1C-4017-B167-ED3104435743}" dt="2024-05-27T03:12:16.176" v="7888" actId="164"/>
          <ac:spMkLst>
            <pc:docMk/>
            <pc:sldMk cId="1841702003" sldId="987"/>
            <ac:spMk id="9" creationId="{86681D41-8F6D-C6F7-4846-A47ABD8E0B33}"/>
          </ac:spMkLst>
        </pc:spChg>
        <pc:spChg chg="del mod">
          <ac:chgData name="Phillip Kaufman" userId="c001b2a046940d7c" providerId="LiveId" clId="{5CB25B10-5B1C-4017-B167-ED3104435743}" dt="2024-05-26T07:17:08.035" v="7665" actId="478"/>
          <ac:spMkLst>
            <pc:docMk/>
            <pc:sldMk cId="1841702003" sldId="987"/>
            <ac:spMk id="9" creationId="{9ED7F79C-FA13-E6A6-A8B1-AADAE9534C9D}"/>
          </ac:spMkLst>
        </pc:spChg>
        <pc:spChg chg="add del mod">
          <ac:chgData name="Phillip Kaufman" userId="c001b2a046940d7c" providerId="LiveId" clId="{5CB25B10-5B1C-4017-B167-ED3104435743}" dt="2024-05-26T07:14:50.833" v="7646"/>
          <ac:spMkLst>
            <pc:docMk/>
            <pc:sldMk cId="1841702003" sldId="987"/>
            <ac:spMk id="10" creationId="{056A12C9-2D1E-5D8E-610D-2210C7633985}"/>
          </ac:spMkLst>
        </pc:spChg>
        <pc:spChg chg="add mod">
          <ac:chgData name="Phillip Kaufman" userId="c001b2a046940d7c" providerId="LiveId" clId="{5CB25B10-5B1C-4017-B167-ED3104435743}" dt="2024-05-27T03:12:16.176" v="7888" actId="164"/>
          <ac:spMkLst>
            <pc:docMk/>
            <pc:sldMk cId="1841702003" sldId="987"/>
            <ac:spMk id="10" creationId="{24E05757-9AEA-6D53-7228-D82BA830EBB6}"/>
          </ac:spMkLst>
        </pc:spChg>
        <pc:spChg chg="add mod">
          <ac:chgData name="Phillip Kaufman" userId="c001b2a046940d7c" providerId="LiveId" clId="{5CB25B10-5B1C-4017-B167-ED3104435743}" dt="2024-05-27T03:12:16.176" v="7888" actId="164"/>
          <ac:spMkLst>
            <pc:docMk/>
            <pc:sldMk cId="1841702003" sldId="987"/>
            <ac:spMk id="11" creationId="{173ADB51-EB2C-A4CE-D355-D56F6B5BF0AB}"/>
          </ac:spMkLst>
        </pc:spChg>
        <pc:spChg chg="mod">
          <ac:chgData name="Phillip Kaufman" userId="c001b2a046940d7c" providerId="LiveId" clId="{5CB25B10-5B1C-4017-B167-ED3104435743}" dt="2024-05-26T07:14:30.464" v="7643"/>
          <ac:spMkLst>
            <pc:docMk/>
            <pc:sldMk cId="1841702003" sldId="987"/>
            <ac:spMk id="11" creationId="{66228775-16FA-C625-DADC-A75133583E2B}"/>
          </ac:spMkLst>
        </pc:spChg>
        <pc:spChg chg="add mod">
          <ac:chgData name="Phillip Kaufman" userId="c001b2a046940d7c" providerId="LiveId" clId="{5CB25B10-5B1C-4017-B167-ED3104435743}" dt="2024-05-27T03:12:16.176" v="7888" actId="164"/>
          <ac:spMkLst>
            <pc:docMk/>
            <pc:sldMk cId="1841702003" sldId="987"/>
            <ac:spMk id="12" creationId="{B7C73A75-8212-FE2F-7781-E34A0B74D774}"/>
          </ac:spMkLst>
        </pc:spChg>
        <pc:spChg chg="add mod">
          <ac:chgData name="Phillip Kaufman" userId="c001b2a046940d7c" providerId="LiveId" clId="{5CB25B10-5B1C-4017-B167-ED3104435743}" dt="2024-05-27T03:12:16.176" v="7888" actId="164"/>
          <ac:spMkLst>
            <pc:docMk/>
            <pc:sldMk cId="1841702003" sldId="987"/>
            <ac:spMk id="13" creationId="{2960E888-21DD-2B3A-29B6-88D4CE287EF1}"/>
          </ac:spMkLst>
        </pc:spChg>
        <pc:spChg chg="del mod">
          <ac:chgData name="Phillip Kaufman" userId="c001b2a046940d7c" providerId="LiveId" clId="{5CB25B10-5B1C-4017-B167-ED3104435743}" dt="2024-05-26T07:17:08.035" v="7665" actId="478"/>
          <ac:spMkLst>
            <pc:docMk/>
            <pc:sldMk cId="1841702003" sldId="987"/>
            <ac:spMk id="42" creationId="{B7C30A59-DF56-C246-0FA6-DFCD3DE51467}"/>
          </ac:spMkLst>
        </pc:spChg>
        <pc:spChg chg="add del mod">
          <ac:chgData name="Phillip Kaufman" userId="c001b2a046940d7c" providerId="LiveId" clId="{5CB25B10-5B1C-4017-B167-ED3104435743}" dt="2024-05-26T07:14:50.833" v="7646"/>
          <ac:spMkLst>
            <pc:docMk/>
            <pc:sldMk cId="1841702003" sldId="987"/>
            <ac:spMk id="52" creationId="{B28C4449-26A5-46BA-1933-40CC4AB386DA}"/>
          </ac:spMkLst>
        </pc:spChg>
        <pc:spChg chg="add del mod">
          <ac:chgData name="Phillip Kaufman" userId="c001b2a046940d7c" providerId="LiveId" clId="{5CB25B10-5B1C-4017-B167-ED3104435743}" dt="2024-05-26T07:14:50.833" v="7646"/>
          <ac:spMkLst>
            <pc:docMk/>
            <pc:sldMk cId="1841702003" sldId="987"/>
            <ac:spMk id="53" creationId="{ED0DC72F-4BA1-D586-C1FE-097342A8AD0F}"/>
          </ac:spMkLst>
        </pc:spChg>
        <pc:spChg chg="add del mod">
          <ac:chgData name="Phillip Kaufman" userId="c001b2a046940d7c" providerId="LiveId" clId="{5CB25B10-5B1C-4017-B167-ED3104435743}" dt="2024-05-26T07:14:50.833" v="7646"/>
          <ac:spMkLst>
            <pc:docMk/>
            <pc:sldMk cId="1841702003" sldId="987"/>
            <ac:spMk id="54" creationId="{F6F1B436-C4D5-FB50-DDAE-5EB84750F808}"/>
          </ac:spMkLst>
        </pc:spChg>
        <pc:spChg chg="add del mod">
          <ac:chgData name="Phillip Kaufman" userId="c001b2a046940d7c" providerId="LiveId" clId="{5CB25B10-5B1C-4017-B167-ED3104435743}" dt="2024-05-26T07:14:50.833" v="7646"/>
          <ac:spMkLst>
            <pc:docMk/>
            <pc:sldMk cId="1841702003" sldId="987"/>
            <ac:spMk id="55" creationId="{74EC0EFD-102B-5398-93DE-3DCE3E40B669}"/>
          </ac:spMkLst>
        </pc:spChg>
        <pc:spChg chg="mod">
          <ac:chgData name="Phillip Kaufman" userId="c001b2a046940d7c" providerId="LiveId" clId="{5CB25B10-5B1C-4017-B167-ED3104435743}" dt="2024-05-26T07:14:30.464" v="7643"/>
          <ac:spMkLst>
            <pc:docMk/>
            <pc:sldMk cId="1841702003" sldId="987"/>
            <ac:spMk id="56" creationId="{34AB5432-A703-813D-D3AB-16A3238775F2}"/>
          </ac:spMkLst>
        </pc:spChg>
        <pc:spChg chg="mod">
          <ac:chgData name="Phillip Kaufman" userId="c001b2a046940d7c" providerId="LiveId" clId="{5CB25B10-5B1C-4017-B167-ED3104435743}" dt="2024-05-26T07:14:30.464" v="7643"/>
          <ac:spMkLst>
            <pc:docMk/>
            <pc:sldMk cId="1841702003" sldId="987"/>
            <ac:spMk id="57" creationId="{982ECC01-DC17-EA2E-2A70-F3511454E3E8}"/>
          </ac:spMkLst>
        </pc:spChg>
        <pc:spChg chg="mod">
          <ac:chgData name="Phillip Kaufman" userId="c001b2a046940d7c" providerId="LiveId" clId="{5CB25B10-5B1C-4017-B167-ED3104435743}" dt="2024-05-26T07:14:30.464" v="7643"/>
          <ac:spMkLst>
            <pc:docMk/>
            <pc:sldMk cId="1841702003" sldId="987"/>
            <ac:spMk id="58" creationId="{405B2146-99C9-4C27-CFEE-1657FF9CDC14}"/>
          </ac:spMkLst>
        </pc:spChg>
        <pc:spChg chg="mod">
          <ac:chgData name="Phillip Kaufman" userId="c001b2a046940d7c" providerId="LiveId" clId="{5CB25B10-5B1C-4017-B167-ED3104435743}" dt="2024-05-26T07:14:30.464" v="7643"/>
          <ac:spMkLst>
            <pc:docMk/>
            <pc:sldMk cId="1841702003" sldId="987"/>
            <ac:spMk id="59" creationId="{56279520-1FD9-C0FE-EEDF-49847F8C25D4}"/>
          </ac:spMkLst>
        </pc:spChg>
        <pc:spChg chg="mod">
          <ac:chgData name="Phillip Kaufman" userId="c001b2a046940d7c" providerId="LiveId" clId="{5CB25B10-5B1C-4017-B167-ED3104435743}" dt="2024-05-26T07:14:30.464" v="7643"/>
          <ac:spMkLst>
            <pc:docMk/>
            <pc:sldMk cId="1841702003" sldId="987"/>
            <ac:spMk id="60" creationId="{617BFE51-0AE2-1BBA-F8CC-89564120A7E6}"/>
          </ac:spMkLst>
        </pc:spChg>
        <pc:spChg chg="mod">
          <ac:chgData name="Phillip Kaufman" userId="c001b2a046940d7c" providerId="LiveId" clId="{5CB25B10-5B1C-4017-B167-ED3104435743}" dt="2024-05-26T07:14:30.464" v="7643"/>
          <ac:spMkLst>
            <pc:docMk/>
            <pc:sldMk cId="1841702003" sldId="987"/>
            <ac:spMk id="61" creationId="{BFB3684F-3922-682F-BB74-37C1AB6877B1}"/>
          </ac:spMkLst>
        </pc:spChg>
        <pc:spChg chg="mod">
          <ac:chgData name="Phillip Kaufman" userId="c001b2a046940d7c" providerId="LiveId" clId="{5CB25B10-5B1C-4017-B167-ED3104435743}" dt="2024-05-26T07:14:30.464" v="7643"/>
          <ac:spMkLst>
            <pc:docMk/>
            <pc:sldMk cId="1841702003" sldId="987"/>
            <ac:spMk id="62" creationId="{FD069FE2-3DFE-88DB-832E-C6BAD520F46A}"/>
          </ac:spMkLst>
        </pc:spChg>
        <pc:spChg chg="mod">
          <ac:chgData name="Phillip Kaufman" userId="c001b2a046940d7c" providerId="LiveId" clId="{5CB25B10-5B1C-4017-B167-ED3104435743}" dt="2024-05-26T07:14:30.464" v="7643"/>
          <ac:spMkLst>
            <pc:docMk/>
            <pc:sldMk cId="1841702003" sldId="987"/>
            <ac:spMk id="63" creationId="{B4A5C01F-06D8-09B0-882D-0033F764EA86}"/>
          </ac:spMkLst>
        </pc:spChg>
        <pc:spChg chg="mod">
          <ac:chgData name="Phillip Kaufman" userId="c001b2a046940d7c" providerId="LiveId" clId="{5CB25B10-5B1C-4017-B167-ED3104435743}" dt="2024-05-26T07:14:30.464" v="7643"/>
          <ac:spMkLst>
            <pc:docMk/>
            <pc:sldMk cId="1841702003" sldId="987"/>
            <ac:spMk id="64" creationId="{CF4BF81C-DF12-2E51-32B4-4AF62A346A93}"/>
          </ac:spMkLst>
        </pc:spChg>
        <pc:spChg chg="mod">
          <ac:chgData name="Phillip Kaufman" userId="c001b2a046940d7c" providerId="LiveId" clId="{5CB25B10-5B1C-4017-B167-ED3104435743}" dt="2024-05-26T07:14:30.464" v="7643"/>
          <ac:spMkLst>
            <pc:docMk/>
            <pc:sldMk cId="1841702003" sldId="987"/>
            <ac:spMk id="65" creationId="{265ACC1C-D33A-57E2-269B-6D0797455CD5}"/>
          </ac:spMkLst>
        </pc:spChg>
        <pc:spChg chg="mod">
          <ac:chgData name="Phillip Kaufman" userId="c001b2a046940d7c" providerId="LiveId" clId="{5CB25B10-5B1C-4017-B167-ED3104435743}" dt="2024-05-26T07:14:30.464" v="7643"/>
          <ac:spMkLst>
            <pc:docMk/>
            <pc:sldMk cId="1841702003" sldId="987"/>
            <ac:spMk id="66" creationId="{5F45A7A1-BB60-FFF9-1CD2-0D1B88B62639}"/>
          </ac:spMkLst>
        </pc:spChg>
        <pc:spChg chg="mod">
          <ac:chgData name="Phillip Kaufman" userId="c001b2a046940d7c" providerId="LiveId" clId="{5CB25B10-5B1C-4017-B167-ED3104435743}" dt="2024-05-26T07:14:30.464" v="7643"/>
          <ac:spMkLst>
            <pc:docMk/>
            <pc:sldMk cId="1841702003" sldId="987"/>
            <ac:spMk id="67" creationId="{BFA69FE9-7C33-D5EA-2D14-EB08850462C7}"/>
          </ac:spMkLst>
        </pc:spChg>
        <pc:spChg chg="mod">
          <ac:chgData name="Phillip Kaufman" userId="c001b2a046940d7c" providerId="LiveId" clId="{5CB25B10-5B1C-4017-B167-ED3104435743}" dt="2024-05-26T07:14:30.464" v="7643"/>
          <ac:spMkLst>
            <pc:docMk/>
            <pc:sldMk cId="1841702003" sldId="987"/>
            <ac:spMk id="68" creationId="{C50E0150-308E-82AC-56C6-FE6B857F8A23}"/>
          </ac:spMkLst>
        </pc:spChg>
        <pc:spChg chg="mod">
          <ac:chgData name="Phillip Kaufman" userId="c001b2a046940d7c" providerId="LiveId" clId="{5CB25B10-5B1C-4017-B167-ED3104435743}" dt="2024-05-26T07:14:30.464" v="7643"/>
          <ac:spMkLst>
            <pc:docMk/>
            <pc:sldMk cId="1841702003" sldId="987"/>
            <ac:spMk id="69" creationId="{718648BC-99DF-9FA5-CB9F-3A8E73557013}"/>
          </ac:spMkLst>
        </pc:spChg>
        <pc:spChg chg="mod">
          <ac:chgData name="Phillip Kaufman" userId="c001b2a046940d7c" providerId="LiveId" clId="{5CB25B10-5B1C-4017-B167-ED3104435743}" dt="2024-05-26T07:14:30.464" v="7643"/>
          <ac:spMkLst>
            <pc:docMk/>
            <pc:sldMk cId="1841702003" sldId="987"/>
            <ac:spMk id="70" creationId="{E2EBDF64-151D-F111-B7C1-4B7D30883475}"/>
          </ac:spMkLst>
        </pc:spChg>
        <pc:spChg chg="mod">
          <ac:chgData name="Phillip Kaufman" userId="c001b2a046940d7c" providerId="LiveId" clId="{5CB25B10-5B1C-4017-B167-ED3104435743}" dt="2024-05-26T07:14:30.464" v="7643"/>
          <ac:spMkLst>
            <pc:docMk/>
            <pc:sldMk cId="1841702003" sldId="987"/>
            <ac:spMk id="71" creationId="{2A399909-C87E-4383-7A58-13208FCADB0D}"/>
          </ac:spMkLst>
        </pc:spChg>
        <pc:spChg chg="mod">
          <ac:chgData name="Phillip Kaufman" userId="c001b2a046940d7c" providerId="LiveId" clId="{5CB25B10-5B1C-4017-B167-ED3104435743}" dt="2024-05-26T07:14:30.464" v="7643"/>
          <ac:spMkLst>
            <pc:docMk/>
            <pc:sldMk cId="1841702003" sldId="987"/>
            <ac:spMk id="72" creationId="{77F96880-AC33-9A32-FB50-439E9228F4DA}"/>
          </ac:spMkLst>
        </pc:spChg>
        <pc:spChg chg="mod">
          <ac:chgData name="Phillip Kaufman" userId="c001b2a046940d7c" providerId="LiveId" clId="{5CB25B10-5B1C-4017-B167-ED3104435743}" dt="2024-05-26T07:14:30.464" v="7643"/>
          <ac:spMkLst>
            <pc:docMk/>
            <pc:sldMk cId="1841702003" sldId="987"/>
            <ac:spMk id="73" creationId="{35DCAB54-8EAC-3127-5E33-8CCD269415EC}"/>
          </ac:spMkLst>
        </pc:spChg>
        <pc:spChg chg="mod">
          <ac:chgData name="Phillip Kaufman" userId="c001b2a046940d7c" providerId="LiveId" clId="{5CB25B10-5B1C-4017-B167-ED3104435743}" dt="2024-05-26T07:14:30.464" v="7643"/>
          <ac:spMkLst>
            <pc:docMk/>
            <pc:sldMk cId="1841702003" sldId="987"/>
            <ac:spMk id="74" creationId="{ACD07108-DD72-18DC-C218-6BFEC3985111}"/>
          </ac:spMkLst>
        </pc:spChg>
        <pc:spChg chg="mod">
          <ac:chgData name="Phillip Kaufman" userId="c001b2a046940d7c" providerId="LiveId" clId="{5CB25B10-5B1C-4017-B167-ED3104435743}" dt="2024-05-26T07:14:30.464" v="7643"/>
          <ac:spMkLst>
            <pc:docMk/>
            <pc:sldMk cId="1841702003" sldId="987"/>
            <ac:spMk id="75" creationId="{7297ABA5-FE51-5D58-04FD-93CFEFB13155}"/>
          </ac:spMkLst>
        </pc:spChg>
        <pc:spChg chg="mod">
          <ac:chgData name="Phillip Kaufman" userId="c001b2a046940d7c" providerId="LiveId" clId="{5CB25B10-5B1C-4017-B167-ED3104435743}" dt="2024-05-26T07:14:30.464" v="7643"/>
          <ac:spMkLst>
            <pc:docMk/>
            <pc:sldMk cId="1841702003" sldId="987"/>
            <ac:spMk id="76" creationId="{A434253B-CD10-CFC1-CEF1-699039D3D4C5}"/>
          </ac:spMkLst>
        </pc:spChg>
        <pc:spChg chg="mod">
          <ac:chgData name="Phillip Kaufman" userId="c001b2a046940d7c" providerId="LiveId" clId="{5CB25B10-5B1C-4017-B167-ED3104435743}" dt="2024-05-26T07:14:30.464" v="7643"/>
          <ac:spMkLst>
            <pc:docMk/>
            <pc:sldMk cId="1841702003" sldId="987"/>
            <ac:spMk id="77" creationId="{6ED1A160-848F-4B84-4636-CD3C11FE5E05}"/>
          </ac:spMkLst>
        </pc:spChg>
        <pc:spChg chg="mod">
          <ac:chgData name="Phillip Kaufman" userId="c001b2a046940d7c" providerId="LiveId" clId="{5CB25B10-5B1C-4017-B167-ED3104435743}" dt="2024-05-26T07:14:30.464" v="7643"/>
          <ac:spMkLst>
            <pc:docMk/>
            <pc:sldMk cId="1841702003" sldId="987"/>
            <ac:spMk id="78" creationId="{7B1D312F-9962-D459-12F7-DE1F9BDB784B}"/>
          </ac:spMkLst>
        </pc:spChg>
        <pc:spChg chg="mod">
          <ac:chgData name="Phillip Kaufman" userId="c001b2a046940d7c" providerId="LiveId" clId="{5CB25B10-5B1C-4017-B167-ED3104435743}" dt="2024-05-26T07:14:30.464" v="7643"/>
          <ac:spMkLst>
            <pc:docMk/>
            <pc:sldMk cId="1841702003" sldId="987"/>
            <ac:spMk id="79" creationId="{C93B60F5-5297-3247-1BCD-6E8638993307}"/>
          </ac:spMkLst>
        </pc:spChg>
        <pc:spChg chg="mod">
          <ac:chgData name="Phillip Kaufman" userId="c001b2a046940d7c" providerId="LiveId" clId="{5CB25B10-5B1C-4017-B167-ED3104435743}" dt="2024-05-26T07:14:30.464" v="7643"/>
          <ac:spMkLst>
            <pc:docMk/>
            <pc:sldMk cId="1841702003" sldId="987"/>
            <ac:spMk id="80" creationId="{5234059C-F2F3-27F8-D74A-73FAFE02A280}"/>
          </ac:spMkLst>
        </pc:spChg>
        <pc:spChg chg="mod">
          <ac:chgData name="Phillip Kaufman" userId="c001b2a046940d7c" providerId="LiveId" clId="{5CB25B10-5B1C-4017-B167-ED3104435743}" dt="2024-05-26T07:14:30.464" v="7643"/>
          <ac:spMkLst>
            <pc:docMk/>
            <pc:sldMk cId="1841702003" sldId="987"/>
            <ac:spMk id="81" creationId="{4DE26BEB-4135-C131-4905-9871D088B1DF}"/>
          </ac:spMkLst>
        </pc:spChg>
        <pc:spChg chg="mod">
          <ac:chgData name="Phillip Kaufman" userId="c001b2a046940d7c" providerId="LiveId" clId="{5CB25B10-5B1C-4017-B167-ED3104435743}" dt="2024-05-26T07:14:30.464" v="7643"/>
          <ac:spMkLst>
            <pc:docMk/>
            <pc:sldMk cId="1841702003" sldId="987"/>
            <ac:spMk id="82" creationId="{23C07E1B-DFA7-9C2F-6C33-279AEA65F491}"/>
          </ac:spMkLst>
        </pc:spChg>
        <pc:spChg chg="mod">
          <ac:chgData name="Phillip Kaufman" userId="c001b2a046940d7c" providerId="LiveId" clId="{5CB25B10-5B1C-4017-B167-ED3104435743}" dt="2024-05-26T07:14:30.464" v="7643"/>
          <ac:spMkLst>
            <pc:docMk/>
            <pc:sldMk cId="1841702003" sldId="987"/>
            <ac:spMk id="83" creationId="{16452B09-1FFB-4046-ACF7-124FAAB9508F}"/>
          </ac:spMkLst>
        </pc:spChg>
        <pc:spChg chg="mod">
          <ac:chgData name="Phillip Kaufman" userId="c001b2a046940d7c" providerId="LiveId" clId="{5CB25B10-5B1C-4017-B167-ED3104435743}" dt="2024-05-26T07:14:30.464" v="7643"/>
          <ac:spMkLst>
            <pc:docMk/>
            <pc:sldMk cId="1841702003" sldId="987"/>
            <ac:spMk id="84" creationId="{CD158840-8F1C-D5F5-2BFD-A86B4DA69F8D}"/>
          </ac:spMkLst>
        </pc:spChg>
        <pc:spChg chg="mod">
          <ac:chgData name="Phillip Kaufman" userId="c001b2a046940d7c" providerId="LiveId" clId="{5CB25B10-5B1C-4017-B167-ED3104435743}" dt="2024-05-26T07:14:30.464" v="7643"/>
          <ac:spMkLst>
            <pc:docMk/>
            <pc:sldMk cId="1841702003" sldId="987"/>
            <ac:spMk id="85" creationId="{11F8EF99-3AD0-86C2-85D5-76C98B652788}"/>
          </ac:spMkLst>
        </pc:spChg>
        <pc:spChg chg="mod">
          <ac:chgData name="Phillip Kaufman" userId="c001b2a046940d7c" providerId="LiveId" clId="{5CB25B10-5B1C-4017-B167-ED3104435743}" dt="2024-05-26T07:14:30.464" v="7643"/>
          <ac:spMkLst>
            <pc:docMk/>
            <pc:sldMk cId="1841702003" sldId="987"/>
            <ac:spMk id="86" creationId="{EBA62931-7FF6-6051-4C50-1E5DC093A094}"/>
          </ac:spMkLst>
        </pc:spChg>
        <pc:spChg chg="mod">
          <ac:chgData name="Phillip Kaufman" userId="c001b2a046940d7c" providerId="LiveId" clId="{5CB25B10-5B1C-4017-B167-ED3104435743}" dt="2024-05-26T07:14:30.464" v="7643"/>
          <ac:spMkLst>
            <pc:docMk/>
            <pc:sldMk cId="1841702003" sldId="987"/>
            <ac:spMk id="87" creationId="{5AD87F0E-0A77-ECA7-685D-6F8611BD73A9}"/>
          </ac:spMkLst>
        </pc:spChg>
        <pc:spChg chg="mod">
          <ac:chgData name="Phillip Kaufman" userId="c001b2a046940d7c" providerId="LiveId" clId="{5CB25B10-5B1C-4017-B167-ED3104435743}" dt="2024-05-26T07:14:30.464" v="7643"/>
          <ac:spMkLst>
            <pc:docMk/>
            <pc:sldMk cId="1841702003" sldId="987"/>
            <ac:spMk id="88" creationId="{24F96816-8039-7347-2543-7BC2FB5F01B7}"/>
          </ac:spMkLst>
        </pc:spChg>
        <pc:spChg chg="mod">
          <ac:chgData name="Phillip Kaufman" userId="c001b2a046940d7c" providerId="LiveId" clId="{5CB25B10-5B1C-4017-B167-ED3104435743}" dt="2024-05-26T07:14:30.464" v="7643"/>
          <ac:spMkLst>
            <pc:docMk/>
            <pc:sldMk cId="1841702003" sldId="987"/>
            <ac:spMk id="89" creationId="{54899018-6C2A-6AB3-30C9-913C23F0AA21}"/>
          </ac:spMkLst>
        </pc:spChg>
        <pc:spChg chg="mod">
          <ac:chgData name="Phillip Kaufman" userId="c001b2a046940d7c" providerId="LiveId" clId="{5CB25B10-5B1C-4017-B167-ED3104435743}" dt="2024-05-26T07:14:30.464" v="7643"/>
          <ac:spMkLst>
            <pc:docMk/>
            <pc:sldMk cId="1841702003" sldId="987"/>
            <ac:spMk id="90" creationId="{23D2E91C-DFCF-EB4F-9853-25F7542AEC99}"/>
          </ac:spMkLst>
        </pc:spChg>
        <pc:spChg chg="mod">
          <ac:chgData name="Phillip Kaufman" userId="c001b2a046940d7c" providerId="LiveId" clId="{5CB25B10-5B1C-4017-B167-ED3104435743}" dt="2024-05-26T07:14:30.464" v="7643"/>
          <ac:spMkLst>
            <pc:docMk/>
            <pc:sldMk cId="1841702003" sldId="987"/>
            <ac:spMk id="91" creationId="{4EE67BEC-FDB4-F215-66A5-6C5AF9F4237D}"/>
          </ac:spMkLst>
        </pc:spChg>
        <pc:spChg chg="mod">
          <ac:chgData name="Phillip Kaufman" userId="c001b2a046940d7c" providerId="LiveId" clId="{5CB25B10-5B1C-4017-B167-ED3104435743}" dt="2024-05-26T07:14:30.464" v="7643"/>
          <ac:spMkLst>
            <pc:docMk/>
            <pc:sldMk cId="1841702003" sldId="987"/>
            <ac:spMk id="92" creationId="{548B5101-A68E-723F-E705-DD271E9C5ED4}"/>
          </ac:spMkLst>
        </pc:spChg>
        <pc:spChg chg="mod">
          <ac:chgData name="Phillip Kaufman" userId="c001b2a046940d7c" providerId="LiveId" clId="{5CB25B10-5B1C-4017-B167-ED3104435743}" dt="2024-05-26T07:14:30.464" v="7643"/>
          <ac:spMkLst>
            <pc:docMk/>
            <pc:sldMk cId="1841702003" sldId="987"/>
            <ac:spMk id="93" creationId="{42D8A83F-7DC0-428A-67EA-1958BC2FB7BE}"/>
          </ac:spMkLst>
        </pc:spChg>
        <pc:spChg chg="mod">
          <ac:chgData name="Phillip Kaufman" userId="c001b2a046940d7c" providerId="LiveId" clId="{5CB25B10-5B1C-4017-B167-ED3104435743}" dt="2024-05-26T07:14:30.464" v="7643"/>
          <ac:spMkLst>
            <pc:docMk/>
            <pc:sldMk cId="1841702003" sldId="987"/>
            <ac:spMk id="94" creationId="{231D690C-984F-AFCD-8656-F7FEBB3ACCA3}"/>
          </ac:spMkLst>
        </pc:spChg>
        <pc:spChg chg="mod">
          <ac:chgData name="Phillip Kaufman" userId="c001b2a046940d7c" providerId="LiveId" clId="{5CB25B10-5B1C-4017-B167-ED3104435743}" dt="2024-05-26T07:17:26.401" v="7667" actId="164"/>
          <ac:spMkLst>
            <pc:docMk/>
            <pc:sldMk cId="1841702003" sldId="987"/>
            <ac:spMk id="96" creationId="{2DC93B79-94B5-D88B-9478-E289357AC6DF}"/>
          </ac:spMkLst>
        </pc:spChg>
        <pc:spChg chg="mod">
          <ac:chgData name="Phillip Kaufman" userId="c001b2a046940d7c" providerId="LiveId" clId="{5CB25B10-5B1C-4017-B167-ED3104435743}" dt="2024-05-26T07:17:26.401" v="7667" actId="164"/>
          <ac:spMkLst>
            <pc:docMk/>
            <pc:sldMk cId="1841702003" sldId="987"/>
            <ac:spMk id="97" creationId="{886E057D-92CB-8464-89AD-32E769032957}"/>
          </ac:spMkLst>
        </pc:spChg>
        <pc:spChg chg="mod">
          <ac:chgData name="Phillip Kaufman" userId="c001b2a046940d7c" providerId="LiveId" clId="{5CB25B10-5B1C-4017-B167-ED3104435743}" dt="2024-05-26T07:17:26.401" v="7667" actId="164"/>
          <ac:spMkLst>
            <pc:docMk/>
            <pc:sldMk cId="1841702003" sldId="987"/>
            <ac:spMk id="98" creationId="{9D0E7743-580F-D7C9-00A3-39DC300E256F}"/>
          </ac:spMkLst>
        </pc:spChg>
        <pc:spChg chg="mod">
          <ac:chgData name="Phillip Kaufman" userId="c001b2a046940d7c" providerId="LiveId" clId="{5CB25B10-5B1C-4017-B167-ED3104435743}" dt="2024-05-26T07:17:26.401" v="7667" actId="164"/>
          <ac:spMkLst>
            <pc:docMk/>
            <pc:sldMk cId="1841702003" sldId="987"/>
            <ac:spMk id="99" creationId="{7DBA3506-8295-3BAE-0EB6-90F3B8C0779C}"/>
          </ac:spMkLst>
        </pc:spChg>
        <pc:spChg chg="mod">
          <ac:chgData name="Phillip Kaufman" userId="c001b2a046940d7c" providerId="LiveId" clId="{5CB25B10-5B1C-4017-B167-ED3104435743}" dt="2024-05-26T07:17:26.401" v="7667" actId="164"/>
          <ac:spMkLst>
            <pc:docMk/>
            <pc:sldMk cId="1841702003" sldId="987"/>
            <ac:spMk id="100" creationId="{F92E4E67-676D-FEBD-CCF7-3E4441982076}"/>
          </ac:spMkLst>
        </pc:spChg>
        <pc:spChg chg="mod">
          <ac:chgData name="Phillip Kaufman" userId="c001b2a046940d7c" providerId="LiveId" clId="{5CB25B10-5B1C-4017-B167-ED3104435743}" dt="2024-05-26T07:17:26.401" v="7667" actId="164"/>
          <ac:spMkLst>
            <pc:docMk/>
            <pc:sldMk cId="1841702003" sldId="987"/>
            <ac:spMk id="101" creationId="{48C4614F-48FB-37DC-4341-CF94FD012420}"/>
          </ac:spMkLst>
        </pc:spChg>
        <pc:spChg chg="mod">
          <ac:chgData name="Phillip Kaufman" userId="c001b2a046940d7c" providerId="LiveId" clId="{5CB25B10-5B1C-4017-B167-ED3104435743}" dt="2024-05-26T07:17:26.401" v="7667" actId="164"/>
          <ac:spMkLst>
            <pc:docMk/>
            <pc:sldMk cId="1841702003" sldId="987"/>
            <ac:spMk id="102" creationId="{FBCAE088-5C94-BEDD-D02F-A2CC23065241}"/>
          </ac:spMkLst>
        </pc:spChg>
        <pc:spChg chg="mod">
          <ac:chgData name="Phillip Kaufman" userId="c001b2a046940d7c" providerId="LiveId" clId="{5CB25B10-5B1C-4017-B167-ED3104435743}" dt="2024-05-26T07:17:26.401" v="7667" actId="164"/>
          <ac:spMkLst>
            <pc:docMk/>
            <pc:sldMk cId="1841702003" sldId="987"/>
            <ac:spMk id="103" creationId="{E4A0B493-9804-E2E5-7673-283D8242D6B6}"/>
          </ac:spMkLst>
        </pc:spChg>
        <pc:spChg chg="mod">
          <ac:chgData name="Phillip Kaufman" userId="c001b2a046940d7c" providerId="LiveId" clId="{5CB25B10-5B1C-4017-B167-ED3104435743}" dt="2024-05-26T07:17:26.401" v="7667" actId="164"/>
          <ac:spMkLst>
            <pc:docMk/>
            <pc:sldMk cId="1841702003" sldId="987"/>
            <ac:spMk id="104" creationId="{2C55C4D7-8819-0A7B-3554-68EB3A7F9BD5}"/>
          </ac:spMkLst>
        </pc:spChg>
        <pc:spChg chg="mod">
          <ac:chgData name="Phillip Kaufman" userId="c001b2a046940d7c" providerId="LiveId" clId="{5CB25B10-5B1C-4017-B167-ED3104435743}" dt="2024-05-26T07:17:26.401" v="7667" actId="164"/>
          <ac:spMkLst>
            <pc:docMk/>
            <pc:sldMk cId="1841702003" sldId="987"/>
            <ac:spMk id="105" creationId="{09E31177-7C8E-0A20-ECE6-6B56A3BFACBC}"/>
          </ac:spMkLst>
        </pc:spChg>
        <pc:spChg chg="mod">
          <ac:chgData name="Phillip Kaufman" userId="c001b2a046940d7c" providerId="LiveId" clId="{5CB25B10-5B1C-4017-B167-ED3104435743}" dt="2024-05-26T07:17:26.401" v="7667" actId="164"/>
          <ac:spMkLst>
            <pc:docMk/>
            <pc:sldMk cId="1841702003" sldId="987"/>
            <ac:spMk id="106" creationId="{5FF28D5E-7B39-983F-322A-A658B09391E9}"/>
          </ac:spMkLst>
        </pc:spChg>
        <pc:spChg chg="mod">
          <ac:chgData name="Phillip Kaufman" userId="c001b2a046940d7c" providerId="LiveId" clId="{5CB25B10-5B1C-4017-B167-ED3104435743}" dt="2024-05-26T07:17:26.401" v="7667" actId="164"/>
          <ac:spMkLst>
            <pc:docMk/>
            <pc:sldMk cId="1841702003" sldId="987"/>
            <ac:spMk id="107" creationId="{22731006-F020-43B9-DBD8-77BB7312B56D}"/>
          </ac:spMkLst>
        </pc:spChg>
        <pc:spChg chg="mod">
          <ac:chgData name="Phillip Kaufman" userId="c001b2a046940d7c" providerId="LiveId" clId="{5CB25B10-5B1C-4017-B167-ED3104435743}" dt="2024-05-26T07:17:26.401" v="7667" actId="164"/>
          <ac:spMkLst>
            <pc:docMk/>
            <pc:sldMk cId="1841702003" sldId="987"/>
            <ac:spMk id="108" creationId="{5E927141-09D2-163B-6382-5659F69501AD}"/>
          </ac:spMkLst>
        </pc:spChg>
        <pc:spChg chg="mod">
          <ac:chgData name="Phillip Kaufman" userId="c001b2a046940d7c" providerId="LiveId" clId="{5CB25B10-5B1C-4017-B167-ED3104435743}" dt="2024-05-26T07:17:26.401" v="7667" actId="164"/>
          <ac:spMkLst>
            <pc:docMk/>
            <pc:sldMk cId="1841702003" sldId="987"/>
            <ac:spMk id="109" creationId="{4AE287BF-8D19-D368-CA02-DC80BC383671}"/>
          </ac:spMkLst>
        </pc:spChg>
        <pc:spChg chg="mod">
          <ac:chgData name="Phillip Kaufman" userId="c001b2a046940d7c" providerId="LiveId" clId="{5CB25B10-5B1C-4017-B167-ED3104435743}" dt="2024-05-26T07:17:26.401" v="7667" actId="164"/>
          <ac:spMkLst>
            <pc:docMk/>
            <pc:sldMk cId="1841702003" sldId="987"/>
            <ac:spMk id="110" creationId="{8BED84E3-6410-684D-4DEF-EA3E8F8EC426}"/>
          </ac:spMkLst>
        </pc:spChg>
        <pc:spChg chg="mod">
          <ac:chgData name="Phillip Kaufman" userId="c001b2a046940d7c" providerId="LiveId" clId="{5CB25B10-5B1C-4017-B167-ED3104435743}" dt="2024-05-26T07:17:26.401" v="7667" actId="164"/>
          <ac:spMkLst>
            <pc:docMk/>
            <pc:sldMk cId="1841702003" sldId="987"/>
            <ac:spMk id="111" creationId="{9B68082B-3CA6-97A3-F804-E6A9E1CDF576}"/>
          </ac:spMkLst>
        </pc:spChg>
        <pc:spChg chg="mod">
          <ac:chgData name="Phillip Kaufman" userId="c001b2a046940d7c" providerId="LiveId" clId="{5CB25B10-5B1C-4017-B167-ED3104435743}" dt="2024-05-26T07:17:26.401" v="7667" actId="164"/>
          <ac:spMkLst>
            <pc:docMk/>
            <pc:sldMk cId="1841702003" sldId="987"/>
            <ac:spMk id="112" creationId="{DEB5B80F-B04D-9C96-CF13-D7B90371D418}"/>
          </ac:spMkLst>
        </pc:spChg>
        <pc:spChg chg="mod">
          <ac:chgData name="Phillip Kaufman" userId="c001b2a046940d7c" providerId="LiveId" clId="{5CB25B10-5B1C-4017-B167-ED3104435743}" dt="2024-05-26T07:17:26.401" v="7667" actId="164"/>
          <ac:spMkLst>
            <pc:docMk/>
            <pc:sldMk cId="1841702003" sldId="987"/>
            <ac:spMk id="113" creationId="{6A5464FC-F93D-BC44-E9D7-D3A6FE38B0E7}"/>
          </ac:spMkLst>
        </pc:spChg>
        <pc:spChg chg="mod">
          <ac:chgData name="Phillip Kaufman" userId="c001b2a046940d7c" providerId="LiveId" clId="{5CB25B10-5B1C-4017-B167-ED3104435743}" dt="2024-05-26T07:17:26.401" v="7667" actId="164"/>
          <ac:spMkLst>
            <pc:docMk/>
            <pc:sldMk cId="1841702003" sldId="987"/>
            <ac:spMk id="114" creationId="{FC74ABD2-4326-47AA-ABD1-4D8785840B4E}"/>
          </ac:spMkLst>
        </pc:spChg>
        <pc:spChg chg="mod">
          <ac:chgData name="Phillip Kaufman" userId="c001b2a046940d7c" providerId="LiveId" clId="{5CB25B10-5B1C-4017-B167-ED3104435743}" dt="2024-05-26T07:17:26.401" v="7667" actId="164"/>
          <ac:spMkLst>
            <pc:docMk/>
            <pc:sldMk cId="1841702003" sldId="987"/>
            <ac:spMk id="115" creationId="{4D089BDC-C7BD-98D1-3EBE-32491656C2B2}"/>
          </ac:spMkLst>
        </pc:spChg>
        <pc:spChg chg="mod">
          <ac:chgData name="Phillip Kaufman" userId="c001b2a046940d7c" providerId="LiveId" clId="{5CB25B10-5B1C-4017-B167-ED3104435743}" dt="2024-05-26T07:17:26.401" v="7667" actId="164"/>
          <ac:spMkLst>
            <pc:docMk/>
            <pc:sldMk cId="1841702003" sldId="987"/>
            <ac:spMk id="116" creationId="{C75B5C38-2459-79D0-FBF8-273325C20B98}"/>
          </ac:spMkLst>
        </pc:spChg>
        <pc:spChg chg="mod">
          <ac:chgData name="Phillip Kaufman" userId="c001b2a046940d7c" providerId="LiveId" clId="{5CB25B10-5B1C-4017-B167-ED3104435743}" dt="2024-05-26T07:17:26.401" v="7667" actId="164"/>
          <ac:spMkLst>
            <pc:docMk/>
            <pc:sldMk cId="1841702003" sldId="987"/>
            <ac:spMk id="117" creationId="{E018D915-0024-45A3-D82A-7ED34810611A}"/>
          </ac:spMkLst>
        </pc:spChg>
        <pc:spChg chg="mod">
          <ac:chgData name="Phillip Kaufman" userId="c001b2a046940d7c" providerId="LiveId" clId="{5CB25B10-5B1C-4017-B167-ED3104435743}" dt="2024-05-26T07:17:26.401" v="7667" actId="164"/>
          <ac:spMkLst>
            <pc:docMk/>
            <pc:sldMk cId="1841702003" sldId="987"/>
            <ac:spMk id="118" creationId="{8B54CD6B-4D63-49CE-4813-DD8D999F917A}"/>
          </ac:spMkLst>
        </pc:spChg>
        <pc:spChg chg="mod">
          <ac:chgData name="Phillip Kaufman" userId="c001b2a046940d7c" providerId="LiveId" clId="{5CB25B10-5B1C-4017-B167-ED3104435743}" dt="2024-05-26T07:17:26.401" v="7667" actId="164"/>
          <ac:spMkLst>
            <pc:docMk/>
            <pc:sldMk cId="1841702003" sldId="987"/>
            <ac:spMk id="119" creationId="{F9F55B5A-839D-4406-E01E-67073EDD1E1E}"/>
          </ac:spMkLst>
        </pc:spChg>
        <pc:spChg chg="mod">
          <ac:chgData name="Phillip Kaufman" userId="c001b2a046940d7c" providerId="LiveId" clId="{5CB25B10-5B1C-4017-B167-ED3104435743}" dt="2024-05-26T07:17:26.401" v="7667" actId="164"/>
          <ac:spMkLst>
            <pc:docMk/>
            <pc:sldMk cId="1841702003" sldId="987"/>
            <ac:spMk id="120" creationId="{827E5127-61F2-6644-07EA-BF82DF5C3CF3}"/>
          </ac:spMkLst>
        </pc:spChg>
        <pc:spChg chg="mod">
          <ac:chgData name="Phillip Kaufman" userId="c001b2a046940d7c" providerId="LiveId" clId="{5CB25B10-5B1C-4017-B167-ED3104435743}" dt="2024-05-26T07:17:26.401" v="7667" actId="164"/>
          <ac:spMkLst>
            <pc:docMk/>
            <pc:sldMk cId="1841702003" sldId="987"/>
            <ac:spMk id="121" creationId="{0023F656-003C-A6EC-B317-89E2BB92F964}"/>
          </ac:spMkLst>
        </pc:spChg>
        <pc:spChg chg="mod">
          <ac:chgData name="Phillip Kaufman" userId="c001b2a046940d7c" providerId="LiveId" clId="{5CB25B10-5B1C-4017-B167-ED3104435743}" dt="2024-05-26T07:17:26.401" v="7667" actId="164"/>
          <ac:spMkLst>
            <pc:docMk/>
            <pc:sldMk cId="1841702003" sldId="987"/>
            <ac:spMk id="122" creationId="{26770F95-1ACC-F1C1-C944-CAAC2780C904}"/>
          </ac:spMkLst>
        </pc:spChg>
        <pc:spChg chg="add del mod">
          <ac:chgData name="Phillip Kaufman" userId="c001b2a046940d7c" providerId="LiveId" clId="{5CB25B10-5B1C-4017-B167-ED3104435743}" dt="2024-05-26T07:17:26.401" v="7667" actId="164"/>
          <ac:spMkLst>
            <pc:docMk/>
            <pc:sldMk cId="1841702003" sldId="987"/>
            <ac:spMk id="123" creationId="{F0A88FE4-6DA2-E797-6942-55425957FC58}"/>
          </ac:spMkLst>
        </pc:spChg>
        <pc:spChg chg="mod">
          <ac:chgData name="Phillip Kaufman" userId="c001b2a046940d7c" providerId="LiveId" clId="{5CB25B10-5B1C-4017-B167-ED3104435743}" dt="2024-05-26T07:17:26.401" v="7667" actId="164"/>
          <ac:spMkLst>
            <pc:docMk/>
            <pc:sldMk cId="1841702003" sldId="987"/>
            <ac:spMk id="124" creationId="{79E63107-153D-D61B-1F1E-7F1262BB989D}"/>
          </ac:spMkLst>
        </pc:spChg>
        <pc:spChg chg="mod">
          <ac:chgData name="Phillip Kaufman" userId="c001b2a046940d7c" providerId="LiveId" clId="{5CB25B10-5B1C-4017-B167-ED3104435743}" dt="2024-05-26T07:17:26.401" v="7667" actId="164"/>
          <ac:spMkLst>
            <pc:docMk/>
            <pc:sldMk cId="1841702003" sldId="987"/>
            <ac:spMk id="125" creationId="{8CD5CF4E-424F-CE9B-4DC6-993B197A22F3}"/>
          </ac:spMkLst>
        </pc:spChg>
        <pc:spChg chg="mod">
          <ac:chgData name="Phillip Kaufman" userId="c001b2a046940d7c" providerId="LiveId" clId="{5CB25B10-5B1C-4017-B167-ED3104435743}" dt="2024-05-26T07:17:26.401" v="7667" actId="164"/>
          <ac:spMkLst>
            <pc:docMk/>
            <pc:sldMk cId="1841702003" sldId="987"/>
            <ac:spMk id="126" creationId="{62EBD753-E78E-3A6B-ED9F-70B232C84D2F}"/>
          </ac:spMkLst>
        </pc:spChg>
        <pc:spChg chg="mod">
          <ac:chgData name="Phillip Kaufman" userId="c001b2a046940d7c" providerId="LiveId" clId="{5CB25B10-5B1C-4017-B167-ED3104435743}" dt="2024-05-26T07:17:26.401" v="7667" actId="164"/>
          <ac:spMkLst>
            <pc:docMk/>
            <pc:sldMk cId="1841702003" sldId="987"/>
            <ac:spMk id="127" creationId="{4C483375-F67B-5F05-34A0-F8964592A4FB}"/>
          </ac:spMkLst>
        </pc:spChg>
        <pc:spChg chg="mod">
          <ac:chgData name="Phillip Kaufman" userId="c001b2a046940d7c" providerId="LiveId" clId="{5CB25B10-5B1C-4017-B167-ED3104435743}" dt="2024-05-26T07:17:26.401" v="7667" actId="164"/>
          <ac:spMkLst>
            <pc:docMk/>
            <pc:sldMk cId="1841702003" sldId="987"/>
            <ac:spMk id="128" creationId="{B15F30E9-C65A-62FE-783A-49C95C49FD26}"/>
          </ac:spMkLst>
        </pc:spChg>
        <pc:spChg chg="mod">
          <ac:chgData name="Phillip Kaufman" userId="c001b2a046940d7c" providerId="LiveId" clId="{5CB25B10-5B1C-4017-B167-ED3104435743}" dt="2024-05-26T07:17:26.401" v="7667" actId="164"/>
          <ac:spMkLst>
            <pc:docMk/>
            <pc:sldMk cId="1841702003" sldId="987"/>
            <ac:spMk id="129" creationId="{0E922684-0D40-C97E-78AA-F8CD1CF55F42}"/>
          </ac:spMkLst>
        </pc:spChg>
        <pc:spChg chg="mod">
          <ac:chgData name="Phillip Kaufman" userId="c001b2a046940d7c" providerId="LiveId" clId="{5CB25B10-5B1C-4017-B167-ED3104435743}" dt="2024-05-26T07:17:26.401" v="7667" actId="164"/>
          <ac:spMkLst>
            <pc:docMk/>
            <pc:sldMk cId="1841702003" sldId="987"/>
            <ac:spMk id="130" creationId="{744F90E9-6F5B-8868-F603-22A52F621961}"/>
          </ac:spMkLst>
        </pc:spChg>
        <pc:spChg chg="mod">
          <ac:chgData name="Phillip Kaufman" userId="c001b2a046940d7c" providerId="LiveId" clId="{5CB25B10-5B1C-4017-B167-ED3104435743}" dt="2024-05-26T07:17:26.401" v="7667" actId="164"/>
          <ac:spMkLst>
            <pc:docMk/>
            <pc:sldMk cId="1841702003" sldId="987"/>
            <ac:spMk id="131" creationId="{C5126D9E-E667-0B73-5949-55DE1FA64068}"/>
          </ac:spMkLst>
        </pc:spChg>
        <pc:spChg chg="mod">
          <ac:chgData name="Phillip Kaufman" userId="c001b2a046940d7c" providerId="LiveId" clId="{5CB25B10-5B1C-4017-B167-ED3104435743}" dt="2024-05-26T07:17:26.401" v="7667" actId="164"/>
          <ac:spMkLst>
            <pc:docMk/>
            <pc:sldMk cId="1841702003" sldId="987"/>
            <ac:spMk id="132" creationId="{0E5353CD-AD12-F99A-B698-AD20312D4236}"/>
          </ac:spMkLst>
        </pc:spChg>
        <pc:spChg chg="mod">
          <ac:chgData name="Phillip Kaufman" userId="c001b2a046940d7c" providerId="LiveId" clId="{5CB25B10-5B1C-4017-B167-ED3104435743}" dt="2024-05-26T07:17:26.401" v="7667" actId="164"/>
          <ac:spMkLst>
            <pc:docMk/>
            <pc:sldMk cId="1841702003" sldId="987"/>
            <ac:spMk id="133" creationId="{E75A97E1-8329-5F23-1429-D6B42D874682}"/>
          </ac:spMkLst>
        </pc:spChg>
        <pc:spChg chg="mod">
          <ac:chgData name="Phillip Kaufman" userId="c001b2a046940d7c" providerId="LiveId" clId="{5CB25B10-5B1C-4017-B167-ED3104435743}" dt="2024-05-26T07:17:26.401" v="7667" actId="164"/>
          <ac:spMkLst>
            <pc:docMk/>
            <pc:sldMk cId="1841702003" sldId="987"/>
            <ac:spMk id="134" creationId="{7E7779EC-1BAE-32D6-8B12-453A19B93079}"/>
          </ac:spMkLst>
        </pc:spChg>
        <pc:spChg chg="mod">
          <ac:chgData name="Phillip Kaufman" userId="c001b2a046940d7c" providerId="LiveId" clId="{5CB25B10-5B1C-4017-B167-ED3104435743}" dt="2024-05-26T07:17:26.401" v="7667" actId="164"/>
          <ac:spMkLst>
            <pc:docMk/>
            <pc:sldMk cId="1841702003" sldId="987"/>
            <ac:spMk id="135" creationId="{69F9C61C-5D54-3EFC-804B-5458A4B9B6AE}"/>
          </ac:spMkLst>
        </pc:spChg>
        <pc:spChg chg="mod">
          <ac:chgData name="Phillip Kaufman" userId="c001b2a046940d7c" providerId="LiveId" clId="{5CB25B10-5B1C-4017-B167-ED3104435743}" dt="2024-05-26T07:17:26.401" v="7667" actId="164"/>
          <ac:spMkLst>
            <pc:docMk/>
            <pc:sldMk cId="1841702003" sldId="987"/>
            <ac:spMk id="136" creationId="{25DAC274-55F2-3AE9-01DA-1A280CD7293E}"/>
          </ac:spMkLst>
        </pc:spChg>
        <pc:spChg chg="add mod">
          <ac:chgData name="Phillip Kaufman" userId="c001b2a046940d7c" providerId="LiveId" clId="{5CB25B10-5B1C-4017-B167-ED3104435743}" dt="2024-05-26T07:16:25.952" v="7659" actId="14100"/>
          <ac:spMkLst>
            <pc:docMk/>
            <pc:sldMk cId="1841702003" sldId="987"/>
            <ac:spMk id="137" creationId="{F0A88FE4-6DA2-E797-6942-55425957FC58}"/>
          </ac:spMkLst>
        </pc:spChg>
        <pc:spChg chg="mod topLvl">
          <ac:chgData name="Phillip Kaufman" userId="c001b2a046940d7c" providerId="LiveId" clId="{5CB25B10-5B1C-4017-B167-ED3104435743}" dt="2024-05-26T07:26:42.638" v="7814" actId="692"/>
          <ac:spMkLst>
            <pc:docMk/>
            <pc:sldMk cId="1841702003" sldId="987"/>
            <ac:spMk id="140" creationId="{FD672788-33C8-9F11-CB03-7A1A983B54AF}"/>
          </ac:spMkLst>
        </pc:spChg>
        <pc:spChg chg="mod topLvl">
          <ac:chgData name="Phillip Kaufman" userId="c001b2a046940d7c" providerId="LiveId" clId="{5CB25B10-5B1C-4017-B167-ED3104435743}" dt="2024-05-26T07:26:42.638" v="7814" actId="692"/>
          <ac:spMkLst>
            <pc:docMk/>
            <pc:sldMk cId="1841702003" sldId="987"/>
            <ac:spMk id="141" creationId="{9949CBCD-3457-2D20-F254-3863988E31C8}"/>
          </ac:spMkLst>
        </pc:spChg>
        <pc:spChg chg="mod topLvl">
          <ac:chgData name="Phillip Kaufman" userId="c001b2a046940d7c" providerId="LiveId" clId="{5CB25B10-5B1C-4017-B167-ED3104435743}" dt="2024-05-26T07:26:42.638" v="7814" actId="692"/>
          <ac:spMkLst>
            <pc:docMk/>
            <pc:sldMk cId="1841702003" sldId="987"/>
            <ac:spMk id="142" creationId="{F3F24129-B006-CAB8-5D9C-A9365B5C8C26}"/>
          </ac:spMkLst>
        </pc:spChg>
        <pc:spChg chg="mod topLvl">
          <ac:chgData name="Phillip Kaufman" userId="c001b2a046940d7c" providerId="LiveId" clId="{5CB25B10-5B1C-4017-B167-ED3104435743}" dt="2024-05-26T07:26:42.638" v="7814" actId="692"/>
          <ac:spMkLst>
            <pc:docMk/>
            <pc:sldMk cId="1841702003" sldId="987"/>
            <ac:spMk id="143" creationId="{703D8AEE-9F69-1343-C379-663A5A80CE74}"/>
          </ac:spMkLst>
        </pc:spChg>
        <pc:spChg chg="mod topLvl">
          <ac:chgData name="Phillip Kaufman" userId="c001b2a046940d7c" providerId="LiveId" clId="{5CB25B10-5B1C-4017-B167-ED3104435743}" dt="2024-05-26T07:26:42.638" v="7814" actId="692"/>
          <ac:spMkLst>
            <pc:docMk/>
            <pc:sldMk cId="1841702003" sldId="987"/>
            <ac:spMk id="144" creationId="{D619A196-A1D3-0CAF-F7F4-94F3FDF50D0E}"/>
          </ac:spMkLst>
        </pc:spChg>
        <pc:spChg chg="mod topLvl">
          <ac:chgData name="Phillip Kaufman" userId="c001b2a046940d7c" providerId="LiveId" clId="{5CB25B10-5B1C-4017-B167-ED3104435743}" dt="2024-05-26T07:26:42.638" v="7814" actId="692"/>
          <ac:spMkLst>
            <pc:docMk/>
            <pc:sldMk cId="1841702003" sldId="987"/>
            <ac:spMk id="145" creationId="{35CA741A-8911-D36E-4F9F-8213903F8AEE}"/>
          </ac:spMkLst>
        </pc:spChg>
        <pc:spChg chg="mod topLvl">
          <ac:chgData name="Phillip Kaufman" userId="c001b2a046940d7c" providerId="LiveId" clId="{5CB25B10-5B1C-4017-B167-ED3104435743}" dt="2024-05-26T07:26:42.638" v="7814" actId="692"/>
          <ac:spMkLst>
            <pc:docMk/>
            <pc:sldMk cId="1841702003" sldId="987"/>
            <ac:spMk id="146" creationId="{A08FE348-0156-6E24-5AC3-AE628388B048}"/>
          </ac:spMkLst>
        </pc:spChg>
        <pc:spChg chg="mod topLvl">
          <ac:chgData name="Phillip Kaufman" userId="c001b2a046940d7c" providerId="LiveId" clId="{5CB25B10-5B1C-4017-B167-ED3104435743}" dt="2024-05-26T07:26:42.638" v="7814" actId="692"/>
          <ac:spMkLst>
            <pc:docMk/>
            <pc:sldMk cId="1841702003" sldId="987"/>
            <ac:spMk id="147" creationId="{38DDAD4C-16AC-FD7B-08B7-41518D1157F5}"/>
          </ac:spMkLst>
        </pc:spChg>
        <pc:spChg chg="mod topLvl">
          <ac:chgData name="Phillip Kaufman" userId="c001b2a046940d7c" providerId="LiveId" clId="{5CB25B10-5B1C-4017-B167-ED3104435743}" dt="2024-05-26T07:26:42.638" v="7814" actId="692"/>
          <ac:spMkLst>
            <pc:docMk/>
            <pc:sldMk cId="1841702003" sldId="987"/>
            <ac:spMk id="148" creationId="{7B7422DC-D37F-B4C0-68A1-5B94FE0EC114}"/>
          </ac:spMkLst>
        </pc:spChg>
        <pc:spChg chg="mod topLvl">
          <ac:chgData name="Phillip Kaufman" userId="c001b2a046940d7c" providerId="LiveId" clId="{5CB25B10-5B1C-4017-B167-ED3104435743}" dt="2024-05-26T07:26:42.638" v="7814" actId="692"/>
          <ac:spMkLst>
            <pc:docMk/>
            <pc:sldMk cId="1841702003" sldId="987"/>
            <ac:spMk id="149" creationId="{9863A15B-25B3-6BAD-2207-50041C47A7D4}"/>
          </ac:spMkLst>
        </pc:spChg>
        <pc:spChg chg="mod topLvl">
          <ac:chgData name="Phillip Kaufman" userId="c001b2a046940d7c" providerId="LiveId" clId="{5CB25B10-5B1C-4017-B167-ED3104435743}" dt="2024-05-26T07:26:42.638" v="7814" actId="692"/>
          <ac:spMkLst>
            <pc:docMk/>
            <pc:sldMk cId="1841702003" sldId="987"/>
            <ac:spMk id="150" creationId="{F689226C-14FC-D3D6-BD7B-1D927A542AF6}"/>
          </ac:spMkLst>
        </pc:spChg>
        <pc:spChg chg="mod topLvl">
          <ac:chgData name="Phillip Kaufman" userId="c001b2a046940d7c" providerId="LiveId" clId="{5CB25B10-5B1C-4017-B167-ED3104435743}" dt="2024-05-26T07:26:42.638" v="7814" actId="692"/>
          <ac:spMkLst>
            <pc:docMk/>
            <pc:sldMk cId="1841702003" sldId="987"/>
            <ac:spMk id="151" creationId="{5809D3C7-BF8C-AA43-3621-A5B21BC3C155}"/>
          </ac:spMkLst>
        </pc:spChg>
        <pc:spChg chg="mod topLvl">
          <ac:chgData name="Phillip Kaufman" userId="c001b2a046940d7c" providerId="LiveId" clId="{5CB25B10-5B1C-4017-B167-ED3104435743}" dt="2024-05-26T07:26:42.638" v="7814" actId="692"/>
          <ac:spMkLst>
            <pc:docMk/>
            <pc:sldMk cId="1841702003" sldId="987"/>
            <ac:spMk id="152" creationId="{93091DB6-B9F1-AE40-EBB1-0833FB8620AC}"/>
          </ac:spMkLst>
        </pc:spChg>
        <pc:spChg chg="mod topLvl">
          <ac:chgData name="Phillip Kaufman" userId="c001b2a046940d7c" providerId="LiveId" clId="{5CB25B10-5B1C-4017-B167-ED3104435743}" dt="2024-05-26T07:26:42.638" v="7814" actId="692"/>
          <ac:spMkLst>
            <pc:docMk/>
            <pc:sldMk cId="1841702003" sldId="987"/>
            <ac:spMk id="153" creationId="{5D1EB24D-DC10-91DA-BC4F-605B6E1FBE0B}"/>
          </ac:spMkLst>
        </pc:spChg>
        <pc:spChg chg="mod topLvl">
          <ac:chgData name="Phillip Kaufman" userId="c001b2a046940d7c" providerId="LiveId" clId="{5CB25B10-5B1C-4017-B167-ED3104435743}" dt="2024-05-26T07:26:42.638" v="7814" actId="692"/>
          <ac:spMkLst>
            <pc:docMk/>
            <pc:sldMk cId="1841702003" sldId="987"/>
            <ac:spMk id="154" creationId="{5DCE07B7-A1A2-DEB6-F94C-47501856D3B6}"/>
          </ac:spMkLst>
        </pc:spChg>
        <pc:spChg chg="mod topLvl">
          <ac:chgData name="Phillip Kaufman" userId="c001b2a046940d7c" providerId="LiveId" clId="{5CB25B10-5B1C-4017-B167-ED3104435743}" dt="2024-05-26T07:26:42.638" v="7814" actId="692"/>
          <ac:spMkLst>
            <pc:docMk/>
            <pc:sldMk cId="1841702003" sldId="987"/>
            <ac:spMk id="155" creationId="{A6C11724-9DF3-999A-2F43-80EED041EE4F}"/>
          </ac:spMkLst>
        </pc:spChg>
        <pc:spChg chg="mod topLvl">
          <ac:chgData name="Phillip Kaufman" userId="c001b2a046940d7c" providerId="LiveId" clId="{5CB25B10-5B1C-4017-B167-ED3104435743}" dt="2024-05-26T07:26:42.638" v="7814" actId="692"/>
          <ac:spMkLst>
            <pc:docMk/>
            <pc:sldMk cId="1841702003" sldId="987"/>
            <ac:spMk id="156" creationId="{34419E02-2AE9-4028-452D-BCFDF0AF8BED}"/>
          </ac:spMkLst>
        </pc:spChg>
        <pc:spChg chg="mod topLvl">
          <ac:chgData name="Phillip Kaufman" userId="c001b2a046940d7c" providerId="LiveId" clId="{5CB25B10-5B1C-4017-B167-ED3104435743}" dt="2024-05-26T07:26:42.638" v="7814" actId="692"/>
          <ac:spMkLst>
            <pc:docMk/>
            <pc:sldMk cId="1841702003" sldId="987"/>
            <ac:spMk id="157" creationId="{73B24D9A-2D6F-549B-F686-C05BDF9DC2B4}"/>
          </ac:spMkLst>
        </pc:spChg>
        <pc:spChg chg="mod topLvl">
          <ac:chgData name="Phillip Kaufman" userId="c001b2a046940d7c" providerId="LiveId" clId="{5CB25B10-5B1C-4017-B167-ED3104435743}" dt="2024-05-26T07:26:42.638" v="7814" actId="692"/>
          <ac:spMkLst>
            <pc:docMk/>
            <pc:sldMk cId="1841702003" sldId="987"/>
            <ac:spMk id="158" creationId="{F4A5129F-C2F3-ED16-5B4C-5EFC628A03B8}"/>
          </ac:spMkLst>
        </pc:spChg>
        <pc:spChg chg="mod topLvl">
          <ac:chgData name="Phillip Kaufman" userId="c001b2a046940d7c" providerId="LiveId" clId="{5CB25B10-5B1C-4017-B167-ED3104435743}" dt="2024-05-26T07:26:42.638" v="7814" actId="692"/>
          <ac:spMkLst>
            <pc:docMk/>
            <pc:sldMk cId="1841702003" sldId="987"/>
            <ac:spMk id="159" creationId="{EE341709-AA93-DFED-5191-E233AC0F39DC}"/>
          </ac:spMkLst>
        </pc:spChg>
        <pc:spChg chg="mod topLvl">
          <ac:chgData name="Phillip Kaufman" userId="c001b2a046940d7c" providerId="LiveId" clId="{5CB25B10-5B1C-4017-B167-ED3104435743}" dt="2024-05-26T07:26:42.638" v="7814" actId="692"/>
          <ac:spMkLst>
            <pc:docMk/>
            <pc:sldMk cId="1841702003" sldId="987"/>
            <ac:spMk id="160" creationId="{AAC6435B-CC0D-3B1D-F563-5FA10789203D}"/>
          </ac:spMkLst>
        </pc:spChg>
        <pc:spChg chg="mod topLvl">
          <ac:chgData name="Phillip Kaufman" userId="c001b2a046940d7c" providerId="LiveId" clId="{5CB25B10-5B1C-4017-B167-ED3104435743}" dt="2024-05-26T07:26:42.638" v="7814" actId="692"/>
          <ac:spMkLst>
            <pc:docMk/>
            <pc:sldMk cId="1841702003" sldId="987"/>
            <ac:spMk id="161" creationId="{A05A12F1-4F4C-CDED-3B41-2E756E8BB9EA}"/>
          </ac:spMkLst>
        </pc:spChg>
        <pc:spChg chg="mod topLvl">
          <ac:chgData name="Phillip Kaufman" userId="c001b2a046940d7c" providerId="LiveId" clId="{5CB25B10-5B1C-4017-B167-ED3104435743}" dt="2024-05-26T07:26:42.638" v="7814" actId="692"/>
          <ac:spMkLst>
            <pc:docMk/>
            <pc:sldMk cId="1841702003" sldId="987"/>
            <ac:spMk id="162" creationId="{85E1D110-73D5-D352-8BDE-148CD857E042}"/>
          </ac:spMkLst>
        </pc:spChg>
        <pc:spChg chg="mod topLvl">
          <ac:chgData name="Phillip Kaufman" userId="c001b2a046940d7c" providerId="LiveId" clId="{5CB25B10-5B1C-4017-B167-ED3104435743}" dt="2024-05-26T07:26:42.638" v="7814" actId="692"/>
          <ac:spMkLst>
            <pc:docMk/>
            <pc:sldMk cId="1841702003" sldId="987"/>
            <ac:spMk id="163" creationId="{79C14BA4-DCA7-196B-6120-A3B497A04CB1}"/>
          </ac:spMkLst>
        </pc:spChg>
        <pc:spChg chg="mod topLvl">
          <ac:chgData name="Phillip Kaufman" userId="c001b2a046940d7c" providerId="LiveId" clId="{5CB25B10-5B1C-4017-B167-ED3104435743}" dt="2024-05-26T07:26:42.638" v="7814" actId="692"/>
          <ac:spMkLst>
            <pc:docMk/>
            <pc:sldMk cId="1841702003" sldId="987"/>
            <ac:spMk id="164" creationId="{127B38DE-D8DD-9A19-FCC1-ED2B876BD4F0}"/>
          </ac:spMkLst>
        </pc:spChg>
        <pc:spChg chg="mod topLvl">
          <ac:chgData name="Phillip Kaufman" userId="c001b2a046940d7c" providerId="LiveId" clId="{5CB25B10-5B1C-4017-B167-ED3104435743}" dt="2024-05-26T07:26:42.638" v="7814" actId="692"/>
          <ac:spMkLst>
            <pc:docMk/>
            <pc:sldMk cId="1841702003" sldId="987"/>
            <ac:spMk id="165" creationId="{F96853A0-CCED-AC20-318F-E3AF4F845884}"/>
          </ac:spMkLst>
        </pc:spChg>
        <pc:spChg chg="mod topLvl">
          <ac:chgData name="Phillip Kaufman" userId="c001b2a046940d7c" providerId="LiveId" clId="{5CB25B10-5B1C-4017-B167-ED3104435743}" dt="2024-05-26T07:26:42.638" v="7814" actId="692"/>
          <ac:spMkLst>
            <pc:docMk/>
            <pc:sldMk cId="1841702003" sldId="987"/>
            <ac:spMk id="166" creationId="{FD59E72E-ED20-420F-F5F4-D4337E4C78CA}"/>
          </ac:spMkLst>
        </pc:spChg>
        <pc:spChg chg="mod topLvl">
          <ac:chgData name="Phillip Kaufman" userId="c001b2a046940d7c" providerId="LiveId" clId="{5CB25B10-5B1C-4017-B167-ED3104435743}" dt="2024-05-26T07:26:42.638" v="7814" actId="692"/>
          <ac:spMkLst>
            <pc:docMk/>
            <pc:sldMk cId="1841702003" sldId="987"/>
            <ac:spMk id="167" creationId="{0A19FD04-1F36-438F-F08A-AF4D686C8813}"/>
          </ac:spMkLst>
        </pc:spChg>
        <pc:spChg chg="mod topLvl">
          <ac:chgData name="Phillip Kaufman" userId="c001b2a046940d7c" providerId="LiveId" clId="{5CB25B10-5B1C-4017-B167-ED3104435743}" dt="2024-05-26T07:26:42.638" v="7814" actId="692"/>
          <ac:spMkLst>
            <pc:docMk/>
            <pc:sldMk cId="1841702003" sldId="987"/>
            <ac:spMk id="168" creationId="{6B62C026-7B70-46DA-2EA7-A5932768D50F}"/>
          </ac:spMkLst>
        </pc:spChg>
        <pc:spChg chg="mod topLvl">
          <ac:chgData name="Phillip Kaufman" userId="c001b2a046940d7c" providerId="LiveId" clId="{5CB25B10-5B1C-4017-B167-ED3104435743}" dt="2024-05-26T07:26:42.638" v="7814" actId="692"/>
          <ac:spMkLst>
            <pc:docMk/>
            <pc:sldMk cId="1841702003" sldId="987"/>
            <ac:spMk id="169" creationId="{E222D301-0D1B-AF4B-08EC-2A9E85D45F58}"/>
          </ac:spMkLst>
        </pc:spChg>
        <pc:spChg chg="mod topLvl">
          <ac:chgData name="Phillip Kaufman" userId="c001b2a046940d7c" providerId="LiveId" clId="{5CB25B10-5B1C-4017-B167-ED3104435743}" dt="2024-05-26T07:26:42.638" v="7814" actId="692"/>
          <ac:spMkLst>
            <pc:docMk/>
            <pc:sldMk cId="1841702003" sldId="987"/>
            <ac:spMk id="170" creationId="{7E5C3EDC-4D61-CB58-608E-B8C555FCA381}"/>
          </ac:spMkLst>
        </pc:spChg>
        <pc:spChg chg="mod topLvl">
          <ac:chgData name="Phillip Kaufman" userId="c001b2a046940d7c" providerId="LiveId" clId="{5CB25B10-5B1C-4017-B167-ED3104435743}" dt="2024-05-26T07:26:42.638" v="7814" actId="692"/>
          <ac:spMkLst>
            <pc:docMk/>
            <pc:sldMk cId="1841702003" sldId="987"/>
            <ac:spMk id="171" creationId="{FEB5AB4F-BA5C-42CD-67C2-179488D5835E}"/>
          </ac:spMkLst>
        </pc:spChg>
        <pc:spChg chg="mod topLvl">
          <ac:chgData name="Phillip Kaufman" userId="c001b2a046940d7c" providerId="LiveId" clId="{5CB25B10-5B1C-4017-B167-ED3104435743}" dt="2024-05-26T07:26:42.638" v="7814" actId="692"/>
          <ac:spMkLst>
            <pc:docMk/>
            <pc:sldMk cId="1841702003" sldId="987"/>
            <ac:spMk id="172" creationId="{B3AA1A35-5A29-A93C-6F8F-04E879A90094}"/>
          </ac:spMkLst>
        </pc:spChg>
        <pc:spChg chg="mod topLvl">
          <ac:chgData name="Phillip Kaufman" userId="c001b2a046940d7c" providerId="LiveId" clId="{5CB25B10-5B1C-4017-B167-ED3104435743}" dt="2024-05-26T07:26:42.638" v="7814" actId="692"/>
          <ac:spMkLst>
            <pc:docMk/>
            <pc:sldMk cId="1841702003" sldId="987"/>
            <ac:spMk id="173" creationId="{19656471-94DE-AB1E-D293-CE8A61D92A32}"/>
          </ac:spMkLst>
        </pc:spChg>
        <pc:spChg chg="mod topLvl">
          <ac:chgData name="Phillip Kaufman" userId="c001b2a046940d7c" providerId="LiveId" clId="{5CB25B10-5B1C-4017-B167-ED3104435743}" dt="2024-05-26T07:26:42.638" v="7814" actId="692"/>
          <ac:spMkLst>
            <pc:docMk/>
            <pc:sldMk cId="1841702003" sldId="987"/>
            <ac:spMk id="174" creationId="{E5B4BBDC-542E-8807-4FE2-E929BAC197E9}"/>
          </ac:spMkLst>
        </pc:spChg>
        <pc:spChg chg="mod topLvl">
          <ac:chgData name="Phillip Kaufman" userId="c001b2a046940d7c" providerId="LiveId" clId="{5CB25B10-5B1C-4017-B167-ED3104435743}" dt="2024-05-26T07:26:42.638" v="7814" actId="692"/>
          <ac:spMkLst>
            <pc:docMk/>
            <pc:sldMk cId="1841702003" sldId="987"/>
            <ac:spMk id="175" creationId="{2099B8E3-07E2-6F5F-1F45-3C13B1A999FC}"/>
          </ac:spMkLst>
        </pc:spChg>
        <pc:spChg chg="mod topLvl">
          <ac:chgData name="Phillip Kaufman" userId="c001b2a046940d7c" providerId="LiveId" clId="{5CB25B10-5B1C-4017-B167-ED3104435743}" dt="2024-05-26T07:26:42.638" v="7814" actId="692"/>
          <ac:spMkLst>
            <pc:docMk/>
            <pc:sldMk cId="1841702003" sldId="987"/>
            <ac:spMk id="176" creationId="{8D367E06-5971-3885-08A8-E890ACC68FAC}"/>
          </ac:spMkLst>
        </pc:spChg>
        <pc:spChg chg="mod topLvl">
          <ac:chgData name="Phillip Kaufman" userId="c001b2a046940d7c" providerId="LiveId" clId="{5CB25B10-5B1C-4017-B167-ED3104435743}" dt="2024-05-26T07:26:42.638" v="7814" actId="692"/>
          <ac:spMkLst>
            <pc:docMk/>
            <pc:sldMk cId="1841702003" sldId="987"/>
            <ac:spMk id="177" creationId="{03A056C6-A3BA-B7AA-F131-6415D66E043B}"/>
          </ac:spMkLst>
        </pc:spChg>
        <pc:spChg chg="mod topLvl">
          <ac:chgData name="Phillip Kaufman" userId="c001b2a046940d7c" providerId="LiveId" clId="{5CB25B10-5B1C-4017-B167-ED3104435743}" dt="2024-05-26T07:26:42.638" v="7814" actId="692"/>
          <ac:spMkLst>
            <pc:docMk/>
            <pc:sldMk cId="1841702003" sldId="987"/>
            <ac:spMk id="178" creationId="{CDAE8F52-9D48-0B06-76D0-0A1FE8CE74A5}"/>
          </ac:spMkLst>
        </pc:spChg>
        <pc:spChg chg="mod topLvl">
          <ac:chgData name="Phillip Kaufman" userId="c001b2a046940d7c" providerId="LiveId" clId="{5CB25B10-5B1C-4017-B167-ED3104435743}" dt="2024-05-26T07:26:42.638" v="7814" actId="692"/>
          <ac:spMkLst>
            <pc:docMk/>
            <pc:sldMk cId="1841702003" sldId="987"/>
            <ac:spMk id="179" creationId="{007AA652-A712-2DA5-118F-FD1993D3881B}"/>
          </ac:spMkLst>
        </pc:spChg>
        <pc:spChg chg="mod topLvl">
          <ac:chgData name="Phillip Kaufman" userId="c001b2a046940d7c" providerId="LiveId" clId="{5CB25B10-5B1C-4017-B167-ED3104435743}" dt="2024-05-26T07:26:42.638" v="7814" actId="692"/>
          <ac:spMkLst>
            <pc:docMk/>
            <pc:sldMk cId="1841702003" sldId="987"/>
            <ac:spMk id="180" creationId="{9538AB85-D08F-EBF3-72A2-2816B350433B}"/>
          </ac:spMkLst>
        </pc:spChg>
        <pc:spChg chg="mod">
          <ac:chgData name="Phillip Kaufman" userId="c001b2a046940d7c" providerId="LiveId" clId="{5CB25B10-5B1C-4017-B167-ED3104435743}" dt="2024-05-26T07:27:19.561" v="7822"/>
          <ac:spMkLst>
            <pc:docMk/>
            <pc:sldMk cId="1841702003" sldId="987"/>
            <ac:spMk id="184" creationId="{FD672788-33C8-9F11-CB03-7A1A983B54AF}"/>
          </ac:spMkLst>
        </pc:spChg>
        <pc:spChg chg="mod">
          <ac:chgData name="Phillip Kaufman" userId="c001b2a046940d7c" providerId="LiveId" clId="{5CB25B10-5B1C-4017-B167-ED3104435743}" dt="2024-05-26T07:27:19.561" v="7822"/>
          <ac:spMkLst>
            <pc:docMk/>
            <pc:sldMk cId="1841702003" sldId="987"/>
            <ac:spMk id="185" creationId="{9949CBCD-3457-2D20-F254-3863988E31C8}"/>
          </ac:spMkLst>
        </pc:spChg>
        <pc:spChg chg="mod">
          <ac:chgData name="Phillip Kaufman" userId="c001b2a046940d7c" providerId="LiveId" clId="{5CB25B10-5B1C-4017-B167-ED3104435743}" dt="2024-05-26T07:27:19.561" v="7822"/>
          <ac:spMkLst>
            <pc:docMk/>
            <pc:sldMk cId="1841702003" sldId="987"/>
            <ac:spMk id="186" creationId="{F3F24129-B006-CAB8-5D9C-A9365B5C8C26}"/>
          </ac:spMkLst>
        </pc:spChg>
        <pc:spChg chg="mod">
          <ac:chgData name="Phillip Kaufman" userId="c001b2a046940d7c" providerId="LiveId" clId="{5CB25B10-5B1C-4017-B167-ED3104435743}" dt="2024-05-26T07:27:19.561" v="7822"/>
          <ac:spMkLst>
            <pc:docMk/>
            <pc:sldMk cId="1841702003" sldId="987"/>
            <ac:spMk id="187" creationId="{703D8AEE-9F69-1343-C379-663A5A80CE74}"/>
          </ac:spMkLst>
        </pc:spChg>
        <pc:spChg chg="mod">
          <ac:chgData name="Phillip Kaufman" userId="c001b2a046940d7c" providerId="LiveId" clId="{5CB25B10-5B1C-4017-B167-ED3104435743}" dt="2024-05-26T07:27:19.561" v="7822"/>
          <ac:spMkLst>
            <pc:docMk/>
            <pc:sldMk cId="1841702003" sldId="987"/>
            <ac:spMk id="188" creationId="{D619A196-A1D3-0CAF-F7F4-94F3FDF50D0E}"/>
          </ac:spMkLst>
        </pc:spChg>
        <pc:spChg chg="mod">
          <ac:chgData name="Phillip Kaufman" userId="c001b2a046940d7c" providerId="LiveId" clId="{5CB25B10-5B1C-4017-B167-ED3104435743}" dt="2024-05-26T07:27:19.561" v="7822"/>
          <ac:spMkLst>
            <pc:docMk/>
            <pc:sldMk cId="1841702003" sldId="987"/>
            <ac:spMk id="189" creationId="{35CA741A-8911-D36E-4F9F-8213903F8AEE}"/>
          </ac:spMkLst>
        </pc:spChg>
        <pc:spChg chg="mod">
          <ac:chgData name="Phillip Kaufman" userId="c001b2a046940d7c" providerId="LiveId" clId="{5CB25B10-5B1C-4017-B167-ED3104435743}" dt="2024-05-26T07:27:19.561" v="7822"/>
          <ac:spMkLst>
            <pc:docMk/>
            <pc:sldMk cId="1841702003" sldId="987"/>
            <ac:spMk id="190" creationId="{A08FE348-0156-6E24-5AC3-AE628388B048}"/>
          </ac:spMkLst>
        </pc:spChg>
        <pc:spChg chg="mod">
          <ac:chgData name="Phillip Kaufman" userId="c001b2a046940d7c" providerId="LiveId" clId="{5CB25B10-5B1C-4017-B167-ED3104435743}" dt="2024-05-26T07:27:19.561" v="7822"/>
          <ac:spMkLst>
            <pc:docMk/>
            <pc:sldMk cId="1841702003" sldId="987"/>
            <ac:spMk id="191" creationId="{38DDAD4C-16AC-FD7B-08B7-41518D1157F5}"/>
          </ac:spMkLst>
        </pc:spChg>
        <pc:spChg chg="mod">
          <ac:chgData name="Phillip Kaufman" userId="c001b2a046940d7c" providerId="LiveId" clId="{5CB25B10-5B1C-4017-B167-ED3104435743}" dt="2024-05-26T07:27:19.561" v="7822"/>
          <ac:spMkLst>
            <pc:docMk/>
            <pc:sldMk cId="1841702003" sldId="987"/>
            <ac:spMk id="192" creationId="{7B7422DC-D37F-B4C0-68A1-5B94FE0EC114}"/>
          </ac:spMkLst>
        </pc:spChg>
        <pc:spChg chg="mod">
          <ac:chgData name="Phillip Kaufman" userId="c001b2a046940d7c" providerId="LiveId" clId="{5CB25B10-5B1C-4017-B167-ED3104435743}" dt="2024-05-26T07:27:19.561" v="7822"/>
          <ac:spMkLst>
            <pc:docMk/>
            <pc:sldMk cId="1841702003" sldId="987"/>
            <ac:spMk id="193" creationId="{9863A15B-25B3-6BAD-2207-50041C47A7D4}"/>
          </ac:spMkLst>
        </pc:spChg>
        <pc:spChg chg="mod">
          <ac:chgData name="Phillip Kaufman" userId="c001b2a046940d7c" providerId="LiveId" clId="{5CB25B10-5B1C-4017-B167-ED3104435743}" dt="2024-05-26T07:27:19.561" v="7822"/>
          <ac:spMkLst>
            <pc:docMk/>
            <pc:sldMk cId="1841702003" sldId="987"/>
            <ac:spMk id="194" creationId="{F689226C-14FC-D3D6-BD7B-1D927A542AF6}"/>
          </ac:spMkLst>
        </pc:spChg>
        <pc:spChg chg="mod">
          <ac:chgData name="Phillip Kaufman" userId="c001b2a046940d7c" providerId="LiveId" clId="{5CB25B10-5B1C-4017-B167-ED3104435743}" dt="2024-05-26T07:27:19.561" v="7822"/>
          <ac:spMkLst>
            <pc:docMk/>
            <pc:sldMk cId="1841702003" sldId="987"/>
            <ac:spMk id="195" creationId="{5809D3C7-BF8C-AA43-3621-A5B21BC3C155}"/>
          </ac:spMkLst>
        </pc:spChg>
        <pc:spChg chg="mod">
          <ac:chgData name="Phillip Kaufman" userId="c001b2a046940d7c" providerId="LiveId" clId="{5CB25B10-5B1C-4017-B167-ED3104435743}" dt="2024-05-26T07:27:19.561" v="7822"/>
          <ac:spMkLst>
            <pc:docMk/>
            <pc:sldMk cId="1841702003" sldId="987"/>
            <ac:spMk id="196" creationId="{93091DB6-B9F1-AE40-EBB1-0833FB8620AC}"/>
          </ac:spMkLst>
        </pc:spChg>
        <pc:spChg chg="mod">
          <ac:chgData name="Phillip Kaufman" userId="c001b2a046940d7c" providerId="LiveId" clId="{5CB25B10-5B1C-4017-B167-ED3104435743}" dt="2024-05-26T07:27:19.561" v="7822"/>
          <ac:spMkLst>
            <pc:docMk/>
            <pc:sldMk cId="1841702003" sldId="987"/>
            <ac:spMk id="197" creationId="{5D1EB24D-DC10-91DA-BC4F-605B6E1FBE0B}"/>
          </ac:spMkLst>
        </pc:spChg>
        <pc:spChg chg="mod">
          <ac:chgData name="Phillip Kaufman" userId="c001b2a046940d7c" providerId="LiveId" clId="{5CB25B10-5B1C-4017-B167-ED3104435743}" dt="2024-05-26T07:27:19.561" v="7822"/>
          <ac:spMkLst>
            <pc:docMk/>
            <pc:sldMk cId="1841702003" sldId="987"/>
            <ac:spMk id="198" creationId="{5DCE07B7-A1A2-DEB6-F94C-47501856D3B6}"/>
          </ac:spMkLst>
        </pc:spChg>
        <pc:spChg chg="mod">
          <ac:chgData name="Phillip Kaufman" userId="c001b2a046940d7c" providerId="LiveId" clId="{5CB25B10-5B1C-4017-B167-ED3104435743}" dt="2024-05-26T07:27:19.561" v="7822"/>
          <ac:spMkLst>
            <pc:docMk/>
            <pc:sldMk cId="1841702003" sldId="987"/>
            <ac:spMk id="199" creationId="{A6C11724-9DF3-999A-2F43-80EED041EE4F}"/>
          </ac:spMkLst>
        </pc:spChg>
        <pc:spChg chg="mod">
          <ac:chgData name="Phillip Kaufman" userId="c001b2a046940d7c" providerId="LiveId" clId="{5CB25B10-5B1C-4017-B167-ED3104435743}" dt="2024-05-26T07:27:19.561" v="7822"/>
          <ac:spMkLst>
            <pc:docMk/>
            <pc:sldMk cId="1841702003" sldId="987"/>
            <ac:spMk id="200" creationId="{34419E02-2AE9-4028-452D-BCFDF0AF8BED}"/>
          </ac:spMkLst>
        </pc:spChg>
        <pc:spChg chg="mod">
          <ac:chgData name="Phillip Kaufman" userId="c001b2a046940d7c" providerId="LiveId" clId="{5CB25B10-5B1C-4017-B167-ED3104435743}" dt="2024-05-26T07:27:19.561" v="7822"/>
          <ac:spMkLst>
            <pc:docMk/>
            <pc:sldMk cId="1841702003" sldId="987"/>
            <ac:spMk id="201" creationId="{73B24D9A-2D6F-549B-F686-C05BDF9DC2B4}"/>
          </ac:spMkLst>
        </pc:spChg>
        <pc:spChg chg="mod">
          <ac:chgData name="Phillip Kaufman" userId="c001b2a046940d7c" providerId="LiveId" clId="{5CB25B10-5B1C-4017-B167-ED3104435743}" dt="2024-05-26T07:27:19.561" v="7822"/>
          <ac:spMkLst>
            <pc:docMk/>
            <pc:sldMk cId="1841702003" sldId="987"/>
            <ac:spMk id="202" creationId="{F4A5129F-C2F3-ED16-5B4C-5EFC628A03B8}"/>
          </ac:spMkLst>
        </pc:spChg>
        <pc:spChg chg="mod">
          <ac:chgData name="Phillip Kaufman" userId="c001b2a046940d7c" providerId="LiveId" clId="{5CB25B10-5B1C-4017-B167-ED3104435743}" dt="2024-05-26T07:27:19.561" v="7822"/>
          <ac:spMkLst>
            <pc:docMk/>
            <pc:sldMk cId="1841702003" sldId="987"/>
            <ac:spMk id="203" creationId="{EE341709-AA93-DFED-5191-E233AC0F39DC}"/>
          </ac:spMkLst>
        </pc:spChg>
        <pc:spChg chg="mod">
          <ac:chgData name="Phillip Kaufman" userId="c001b2a046940d7c" providerId="LiveId" clId="{5CB25B10-5B1C-4017-B167-ED3104435743}" dt="2024-05-26T07:27:19.561" v="7822"/>
          <ac:spMkLst>
            <pc:docMk/>
            <pc:sldMk cId="1841702003" sldId="987"/>
            <ac:spMk id="204" creationId="{AAC6435B-CC0D-3B1D-F563-5FA10789203D}"/>
          </ac:spMkLst>
        </pc:spChg>
        <pc:spChg chg="mod">
          <ac:chgData name="Phillip Kaufman" userId="c001b2a046940d7c" providerId="LiveId" clId="{5CB25B10-5B1C-4017-B167-ED3104435743}" dt="2024-05-26T07:27:19.561" v="7822"/>
          <ac:spMkLst>
            <pc:docMk/>
            <pc:sldMk cId="1841702003" sldId="987"/>
            <ac:spMk id="205" creationId="{A05A12F1-4F4C-CDED-3B41-2E756E8BB9EA}"/>
          </ac:spMkLst>
        </pc:spChg>
        <pc:spChg chg="mod">
          <ac:chgData name="Phillip Kaufman" userId="c001b2a046940d7c" providerId="LiveId" clId="{5CB25B10-5B1C-4017-B167-ED3104435743}" dt="2024-05-26T07:27:19.561" v="7822"/>
          <ac:spMkLst>
            <pc:docMk/>
            <pc:sldMk cId="1841702003" sldId="987"/>
            <ac:spMk id="206" creationId="{85E1D110-73D5-D352-8BDE-148CD857E042}"/>
          </ac:spMkLst>
        </pc:spChg>
        <pc:spChg chg="mod">
          <ac:chgData name="Phillip Kaufman" userId="c001b2a046940d7c" providerId="LiveId" clId="{5CB25B10-5B1C-4017-B167-ED3104435743}" dt="2024-05-26T07:27:19.561" v="7822"/>
          <ac:spMkLst>
            <pc:docMk/>
            <pc:sldMk cId="1841702003" sldId="987"/>
            <ac:spMk id="207" creationId="{79C14BA4-DCA7-196B-6120-A3B497A04CB1}"/>
          </ac:spMkLst>
        </pc:spChg>
        <pc:spChg chg="mod">
          <ac:chgData name="Phillip Kaufman" userId="c001b2a046940d7c" providerId="LiveId" clId="{5CB25B10-5B1C-4017-B167-ED3104435743}" dt="2024-05-26T07:27:19.561" v="7822"/>
          <ac:spMkLst>
            <pc:docMk/>
            <pc:sldMk cId="1841702003" sldId="987"/>
            <ac:spMk id="208" creationId="{127B38DE-D8DD-9A19-FCC1-ED2B876BD4F0}"/>
          </ac:spMkLst>
        </pc:spChg>
        <pc:spChg chg="mod">
          <ac:chgData name="Phillip Kaufman" userId="c001b2a046940d7c" providerId="LiveId" clId="{5CB25B10-5B1C-4017-B167-ED3104435743}" dt="2024-05-26T07:27:19.561" v="7822"/>
          <ac:spMkLst>
            <pc:docMk/>
            <pc:sldMk cId="1841702003" sldId="987"/>
            <ac:spMk id="209" creationId="{F96853A0-CCED-AC20-318F-E3AF4F845884}"/>
          </ac:spMkLst>
        </pc:spChg>
        <pc:spChg chg="mod">
          <ac:chgData name="Phillip Kaufman" userId="c001b2a046940d7c" providerId="LiveId" clId="{5CB25B10-5B1C-4017-B167-ED3104435743}" dt="2024-05-26T07:27:19.561" v="7822"/>
          <ac:spMkLst>
            <pc:docMk/>
            <pc:sldMk cId="1841702003" sldId="987"/>
            <ac:spMk id="210" creationId="{FD59E72E-ED20-420F-F5F4-D4337E4C78CA}"/>
          </ac:spMkLst>
        </pc:spChg>
        <pc:spChg chg="mod">
          <ac:chgData name="Phillip Kaufman" userId="c001b2a046940d7c" providerId="LiveId" clId="{5CB25B10-5B1C-4017-B167-ED3104435743}" dt="2024-05-26T07:27:19.561" v="7822"/>
          <ac:spMkLst>
            <pc:docMk/>
            <pc:sldMk cId="1841702003" sldId="987"/>
            <ac:spMk id="211" creationId="{0A19FD04-1F36-438F-F08A-AF4D686C8813}"/>
          </ac:spMkLst>
        </pc:spChg>
        <pc:spChg chg="mod">
          <ac:chgData name="Phillip Kaufman" userId="c001b2a046940d7c" providerId="LiveId" clId="{5CB25B10-5B1C-4017-B167-ED3104435743}" dt="2024-05-26T07:27:19.561" v="7822"/>
          <ac:spMkLst>
            <pc:docMk/>
            <pc:sldMk cId="1841702003" sldId="987"/>
            <ac:spMk id="212" creationId="{6B62C026-7B70-46DA-2EA7-A5932768D50F}"/>
          </ac:spMkLst>
        </pc:spChg>
        <pc:spChg chg="mod">
          <ac:chgData name="Phillip Kaufman" userId="c001b2a046940d7c" providerId="LiveId" clId="{5CB25B10-5B1C-4017-B167-ED3104435743}" dt="2024-05-26T07:27:19.561" v="7822"/>
          <ac:spMkLst>
            <pc:docMk/>
            <pc:sldMk cId="1841702003" sldId="987"/>
            <ac:spMk id="213" creationId="{E222D301-0D1B-AF4B-08EC-2A9E85D45F58}"/>
          </ac:spMkLst>
        </pc:spChg>
        <pc:spChg chg="mod">
          <ac:chgData name="Phillip Kaufman" userId="c001b2a046940d7c" providerId="LiveId" clId="{5CB25B10-5B1C-4017-B167-ED3104435743}" dt="2024-05-26T07:27:19.561" v="7822"/>
          <ac:spMkLst>
            <pc:docMk/>
            <pc:sldMk cId="1841702003" sldId="987"/>
            <ac:spMk id="214" creationId="{7E5C3EDC-4D61-CB58-608E-B8C555FCA381}"/>
          </ac:spMkLst>
        </pc:spChg>
        <pc:spChg chg="mod">
          <ac:chgData name="Phillip Kaufman" userId="c001b2a046940d7c" providerId="LiveId" clId="{5CB25B10-5B1C-4017-B167-ED3104435743}" dt="2024-05-26T07:27:19.561" v="7822"/>
          <ac:spMkLst>
            <pc:docMk/>
            <pc:sldMk cId="1841702003" sldId="987"/>
            <ac:spMk id="215" creationId="{FEB5AB4F-BA5C-42CD-67C2-179488D5835E}"/>
          </ac:spMkLst>
        </pc:spChg>
        <pc:spChg chg="mod">
          <ac:chgData name="Phillip Kaufman" userId="c001b2a046940d7c" providerId="LiveId" clId="{5CB25B10-5B1C-4017-B167-ED3104435743}" dt="2024-05-26T07:27:19.561" v="7822"/>
          <ac:spMkLst>
            <pc:docMk/>
            <pc:sldMk cId="1841702003" sldId="987"/>
            <ac:spMk id="216" creationId="{B3AA1A35-5A29-A93C-6F8F-04E879A90094}"/>
          </ac:spMkLst>
        </pc:spChg>
        <pc:spChg chg="mod">
          <ac:chgData name="Phillip Kaufman" userId="c001b2a046940d7c" providerId="LiveId" clId="{5CB25B10-5B1C-4017-B167-ED3104435743}" dt="2024-05-26T07:27:19.561" v="7822"/>
          <ac:spMkLst>
            <pc:docMk/>
            <pc:sldMk cId="1841702003" sldId="987"/>
            <ac:spMk id="217" creationId="{19656471-94DE-AB1E-D293-CE8A61D92A32}"/>
          </ac:spMkLst>
        </pc:spChg>
        <pc:spChg chg="mod">
          <ac:chgData name="Phillip Kaufman" userId="c001b2a046940d7c" providerId="LiveId" clId="{5CB25B10-5B1C-4017-B167-ED3104435743}" dt="2024-05-26T07:27:19.561" v="7822"/>
          <ac:spMkLst>
            <pc:docMk/>
            <pc:sldMk cId="1841702003" sldId="987"/>
            <ac:spMk id="218" creationId="{E5B4BBDC-542E-8807-4FE2-E929BAC197E9}"/>
          </ac:spMkLst>
        </pc:spChg>
        <pc:spChg chg="mod">
          <ac:chgData name="Phillip Kaufman" userId="c001b2a046940d7c" providerId="LiveId" clId="{5CB25B10-5B1C-4017-B167-ED3104435743}" dt="2024-05-26T07:27:19.561" v="7822"/>
          <ac:spMkLst>
            <pc:docMk/>
            <pc:sldMk cId="1841702003" sldId="987"/>
            <ac:spMk id="219" creationId="{2099B8E3-07E2-6F5F-1F45-3C13B1A999FC}"/>
          </ac:spMkLst>
        </pc:spChg>
        <pc:spChg chg="mod">
          <ac:chgData name="Phillip Kaufman" userId="c001b2a046940d7c" providerId="LiveId" clId="{5CB25B10-5B1C-4017-B167-ED3104435743}" dt="2024-05-26T07:27:19.561" v="7822"/>
          <ac:spMkLst>
            <pc:docMk/>
            <pc:sldMk cId="1841702003" sldId="987"/>
            <ac:spMk id="220" creationId="{8D367E06-5971-3885-08A8-E890ACC68FAC}"/>
          </ac:spMkLst>
        </pc:spChg>
        <pc:spChg chg="mod">
          <ac:chgData name="Phillip Kaufman" userId="c001b2a046940d7c" providerId="LiveId" clId="{5CB25B10-5B1C-4017-B167-ED3104435743}" dt="2024-05-26T07:27:19.561" v="7822"/>
          <ac:spMkLst>
            <pc:docMk/>
            <pc:sldMk cId="1841702003" sldId="987"/>
            <ac:spMk id="221" creationId="{03A056C6-A3BA-B7AA-F131-6415D66E043B}"/>
          </ac:spMkLst>
        </pc:spChg>
        <pc:spChg chg="mod">
          <ac:chgData name="Phillip Kaufman" userId="c001b2a046940d7c" providerId="LiveId" clId="{5CB25B10-5B1C-4017-B167-ED3104435743}" dt="2024-05-26T07:27:19.561" v="7822"/>
          <ac:spMkLst>
            <pc:docMk/>
            <pc:sldMk cId="1841702003" sldId="987"/>
            <ac:spMk id="222" creationId="{CDAE8F52-9D48-0B06-76D0-0A1FE8CE74A5}"/>
          </ac:spMkLst>
        </pc:spChg>
        <pc:spChg chg="mod">
          <ac:chgData name="Phillip Kaufman" userId="c001b2a046940d7c" providerId="LiveId" clId="{5CB25B10-5B1C-4017-B167-ED3104435743}" dt="2024-05-26T07:27:19.561" v="7822"/>
          <ac:spMkLst>
            <pc:docMk/>
            <pc:sldMk cId="1841702003" sldId="987"/>
            <ac:spMk id="223" creationId="{007AA652-A712-2DA5-118F-FD1993D3881B}"/>
          </ac:spMkLst>
        </pc:spChg>
        <pc:spChg chg="mod">
          <ac:chgData name="Phillip Kaufman" userId="c001b2a046940d7c" providerId="LiveId" clId="{5CB25B10-5B1C-4017-B167-ED3104435743}" dt="2024-05-26T07:27:19.561" v="7822"/>
          <ac:spMkLst>
            <pc:docMk/>
            <pc:sldMk cId="1841702003" sldId="987"/>
            <ac:spMk id="224" creationId="{9538AB85-D08F-EBF3-72A2-2816B350433B}"/>
          </ac:spMkLst>
        </pc:spChg>
        <pc:spChg chg="mod topLvl">
          <ac:chgData name="Phillip Kaufman" userId="c001b2a046940d7c" providerId="LiveId" clId="{5CB25B10-5B1C-4017-B167-ED3104435743}" dt="2024-05-27T03:12:58.158" v="7891" actId="1076"/>
          <ac:spMkLst>
            <pc:docMk/>
            <pc:sldMk cId="1841702003" sldId="987"/>
            <ac:spMk id="226" creationId="{AF2DA3AB-0D63-C0AA-14A4-6401462CDD40}"/>
          </ac:spMkLst>
        </pc:spChg>
        <pc:spChg chg="mod topLvl">
          <ac:chgData name="Phillip Kaufman" userId="c001b2a046940d7c" providerId="LiveId" clId="{5CB25B10-5B1C-4017-B167-ED3104435743}" dt="2024-05-27T03:12:58.158" v="7891" actId="1076"/>
          <ac:spMkLst>
            <pc:docMk/>
            <pc:sldMk cId="1841702003" sldId="987"/>
            <ac:spMk id="227" creationId="{7B9A3583-5506-FDAF-B467-7D40DE695EAB}"/>
          </ac:spMkLst>
        </pc:spChg>
        <pc:spChg chg="mod topLvl">
          <ac:chgData name="Phillip Kaufman" userId="c001b2a046940d7c" providerId="LiveId" clId="{5CB25B10-5B1C-4017-B167-ED3104435743}" dt="2024-05-27T03:12:58.158" v="7891" actId="1076"/>
          <ac:spMkLst>
            <pc:docMk/>
            <pc:sldMk cId="1841702003" sldId="987"/>
            <ac:spMk id="228" creationId="{FA5E1D0C-078C-8F64-4A61-49DC773B67BF}"/>
          </ac:spMkLst>
        </pc:spChg>
        <pc:spChg chg="mod topLvl">
          <ac:chgData name="Phillip Kaufman" userId="c001b2a046940d7c" providerId="LiveId" clId="{5CB25B10-5B1C-4017-B167-ED3104435743}" dt="2024-05-27T03:12:58.158" v="7891" actId="1076"/>
          <ac:spMkLst>
            <pc:docMk/>
            <pc:sldMk cId="1841702003" sldId="987"/>
            <ac:spMk id="229" creationId="{9C94AAED-1962-6083-CD19-69A534B3DA9A}"/>
          </ac:spMkLst>
        </pc:spChg>
        <pc:spChg chg="mod topLvl">
          <ac:chgData name="Phillip Kaufman" userId="c001b2a046940d7c" providerId="LiveId" clId="{5CB25B10-5B1C-4017-B167-ED3104435743}" dt="2024-05-27T03:12:58.158" v="7891" actId="1076"/>
          <ac:spMkLst>
            <pc:docMk/>
            <pc:sldMk cId="1841702003" sldId="987"/>
            <ac:spMk id="230" creationId="{4B2419B0-BB5B-82FD-B0FC-B2AA140D18CF}"/>
          </ac:spMkLst>
        </pc:spChg>
        <pc:spChg chg="mod topLvl">
          <ac:chgData name="Phillip Kaufman" userId="c001b2a046940d7c" providerId="LiveId" clId="{5CB25B10-5B1C-4017-B167-ED3104435743}" dt="2024-05-27T03:12:58.158" v="7891" actId="1076"/>
          <ac:spMkLst>
            <pc:docMk/>
            <pc:sldMk cId="1841702003" sldId="987"/>
            <ac:spMk id="231" creationId="{5940D005-51F9-9D70-0DC2-0E62BDE869BE}"/>
          </ac:spMkLst>
        </pc:spChg>
        <pc:spChg chg="mod topLvl">
          <ac:chgData name="Phillip Kaufman" userId="c001b2a046940d7c" providerId="LiveId" clId="{5CB25B10-5B1C-4017-B167-ED3104435743}" dt="2024-05-27T03:12:58.158" v="7891" actId="1076"/>
          <ac:spMkLst>
            <pc:docMk/>
            <pc:sldMk cId="1841702003" sldId="987"/>
            <ac:spMk id="232" creationId="{CB3031C9-35D3-9A50-9580-64FAC3574494}"/>
          </ac:spMkLst>
        </pc:spChg>
        <pc:spChg chg="mod topLvl">
          <ac:chgData name="Phillip Kaufman" userId="c001b2a046940d7c" providerId="LiveId" clId="{5CB25B10-5B1C-4017-B167-ED3104435743}" dt="2024-05-27T03:12:58.158" v="7891" actId="1076"/>
          <ac:spMkLst>
            <pc:docMk/>
            <pc:sldMk cId="1841702003" sldId="987"/>
            <ac:spMk id="233" creationId="{F9392876-CC2B-6A73-7988-716EC0F785B2}"/>
          </ac:spMkLst>
        </pc:spChg>
        <pc:spChg chg="mod topLvl">
          <ac:chgData name="Phillip Kaufman" userId="c001b2a046940d7c" providerId="LiveId" clId="{5CB25B10-5B1C-4017-B167-ED3104435743}" dt="2024-05-27T03:12:58.158" v="7891" actId="1076"/>
          <ac:spMkLst>
            <pc:docMk/>
            <pc:sldMk cId="1841702003" sldId="987"/>
            <ac:spMk id="234" creationId="{93D6E26B-961C-9F28-D7FC-45287BDF226A}"/>
          </ac:spMkLst>
        </pc:spChg>
        <pc:spChg chg="mod topLvl">
          <ac:chgData name="Phillip Kaufman" userId="c001b2a046940d7c" providerId="LiveId" clId="{5CB25B10-5B1C-4017-B167-ED3104435743}" dt="2024-05-27T03:12:58.158" v="7891" actId="1076"/>
          <ac:spMkLst>
            <pc:docMk/>
            <pc:sldMk cId="1841702003" sldId="987"/>
            <ac:spMk id="235" creationId="{10DDFB5B-577E-1365-224A-941E66D40752}"/>
          </ac:spMkLst>
        </pc:spChg>
        <pc:spChg chg="mod topLvl">
          <ac:chgData name="Phillip Kaufman" userId="c001b2a046940d7c" providerId="LiveId" clId="{5CB25B10-5B1C-4017-B167-ED3104435743}" dt="2024-05-27T03:12:58.158" v="7891" actId="1076"/>
          <ac:spMkLst>
            <pc:docMk/>
            <pc:sldMk cId="1841702003" sldId="987"/>
            <ac:spMk id="236" creationId="{41A99FDC-6FCE-BC71-1366-1BE2DA5078DB}"/>
          </ac:spMkLst>
        </pc:spChg>
        <pc:spChg chg="mod topLvl">
          <ac:chgData name="Phillip Kaufman" userId="c001b2a046940d7c" providerId="LiveId" clId="{5CB25B10-5B1C-4017-B167-ED3104435743}" dt="2024-05-27T03:12:58.158" v="7891" actId="1076"/>
          <ac:spMkLst>
            <pc:docMk/>
            <pc:sldMk cId="1841702003" sldId="987"/>
            <ac:spMk id="237" creationId="{C8B07624-21E1-03B3-8F51-DE72B013D767}"/>
          </ac:spMkLst>
        </pc:spChg>
        <pc:spChg chg="mod topLvl">
          <ac:chgData name="Phillip Kaufman" userId="c001b2a046940d7c" providerId="LiveId" clId="{5CB25B10-5B1C-4017-B167-ED3104435743}" dt="2024-05-27T03:12:58.158" v="7891" actId="1076"/>
          <ac:spMkLst>
            <pc:docMk/>
            <pc:sldMk cId="1841702003" sldId="987"/>
            <ac:spMk id="238" creationId="{F206F0C3-B47D-1D71-020E-272F17E762BD}"/>
          </ac:spMkLst>
        </pc:spChg>
        <pc:spChg chg="mod topLvl">
          <ac:chgData name="Phillip Kaufman" userId="c001b2a046940d7c" providerId="LiveId" clId="{5CB25B10-5B1C-4017-B167-ED3104435743}" dt="2024-05-27T03:12:58.158" v="7891" actId="1076"/>
          <ac:spMkLst>
            <pc:docMk/>
            <pc:sldMk cId="1841702003" sldId="987"/>
            <ac:spMk id="239" creationId="{C914CA3B-13F5-084C-B7D8-9EC6F3CF441D}"/>
          </ac:spMkLst>
        </pc:spChg>
        <pc:spChg chg="mod topLvl">
          <ac:chgData name="Phillip Kaufman" userId="c001b2a046940d7c" providerId="LiveId" clId="{5CB25B10-5B1C-4017-B167-ED3104435743}" dt="2024-05-27T03:12:58.158" v="7891" actId="1076"/>
          <ac:spMkLst>
            <pc:docMk/>
            <pc:sldMk cId="1841702003" sldId="987"/>
            <ac:spMk id="240" creationId="{E7E7CDDF-9F10-864B-2276-B561AC0C386B}"/>
          </ac:spMkLst>
        </pc:spChg>
        <pc:spChg chg="mod topLvl">
          <ac:chgData name="Phillip Kaufman" userId="c001b2a046940d7c" providerId="LiveId" clId="{5CB25B10-5B1C-4017-B167-ED3104435743}" dt="2024-05-27T03:12:58.158" v="7891" actId="1076"/>
          <ac:spMkLst>
            <pc:docMk/>
            <pc:sldMk cId="1841702003" sldId="987"/>
            <ac:spMk id="241" creationId="{CC4CBF26-D9B9-DA0A-C9DC-D64099615E9F}"/>
          </ac:spMkLst>
        </pc:spChg>
        <pc:spChg chg="mod topLvl">
          <ac:chgData name="Phillip Kaufman" userId="c001b2a046940d7c" providerId="LiveId" clId="{5CB25B10-5B1C-4017-B167-ED3104435743}" dt="2024-05-27T03:12:58.158" v="7891" actId="1076"/>
          <ac:spMkLst>
            <pc:docMk/>
            <pc:sldMk cId="1841702003" sldId="987"/>
            <ac:spMk id="242" creationId="{D47A3429-EDBA-F7E9-54AD-A232D7BCCF06}"/>
          </ac:spMkLst>
        </pc:spChg>
        <pc:spChg chg="mod topLvl">
          <ac:chgData name="Phillip Kaufman" userId="c001b2a046940d7c" providerId="LiveId" clId="{5CB25B10-5B1C-4017-B167-ED3104435743}" dt="2024-05-27T03:12:58.158" v="7891" actId="1076"/>
          <ac:spMkLst>
            <pc:docMk/>
            <pc:sldMk cId="1841702003" sldId="987"/>
            <ac:spMk id="243" creationId="{BC81C156-8055-FCC2-032E-DF99CF65B51A}"/>
          </ac:spMkLst>
        </pc:spChg>
        <pc:spChg chg="mod topLvl">
          <ac:chgData name="Phillip Kaufman" userId="c001b2a046940d7c" providerId="LiveId" clId="{5CB25B10-5B1C-4017-B167-ED3104435743}" dt="2024-05-27T03:12:58.158" v="7891" actId="1076"/>
          <ac:spMkLst>
            <pc:docMk/>
            <pc:sldMk cId="1841702003" sldId="987"/>
            <ac:spMk id="244" creationId="{F69D7475-B714-5CAB-D9D1-04A1CCC53514}"/>
          </ac:spMkLst>
        </pc:spChg>
        <pc:spChg chg="mod topLvl">
          <ac:chgData name="Phillip Kaufman" userId="c001b2a046940d7c" providerId="LiveId" clId="{5CB25B10-5B1C-4017-B167-ED3104435743}" dt="2024-05-27T03:12:58.158" v="7891" actId="1076"/>
          <ac:spMkLst>
            <pc:docMk/>
            <pc:sldMk cId="1841702003" sldId="987"/>
            <ac:spMk id="245" creationId="{870DED43-E1FD-92E6-8F90-D2FBC94E3D2E}"/>
          </ac:spMkLst>
        </pc:spChg>
        <pc:spChg chg="mod topLvl">
          <ac:chgData name="Phillip Kaufman" userId="c001b2a046940d7c" providerId="LiveId" clId="{5CB25B10-5B1C-4017-B167-ED3104435743}" dt="2024-05-27T03:12:58.158" v="7891" actId="1076"/>
          <ac:spMkLst>
            <pc:docMk/>
            <pc:sldMk cId="1841702003" sldId="987"/>
            <ac:spMk id="246" creationId="{94AD3C01-4060-0369-EDDA-F749D6D7AC7A}"/>
          </ac:spMkLst>
        </pc:spChg>
        <pc:spChg chg="mod topLvl">
          <ac:chgData name="Phillip Kaufman" userId="c001b2a046940d7c" providerId="LiveId" clId="{5CB25B10-5B1C-4017-B167-ED3104435743}" dt="2024-05-27T03:12:58.158" v="7891" actId="1076"/>
          <ac:spMkLst>
            <pc:docMk/>
            <pc:sldMk cId="1841702003" sldId="987"/>
            <ac:spMk id="247" creationId="{D971CB0E-D998-68DE-8211-C46C732A31E6}"/>
          </ac:spMkLst>
        </pc:spChg>
        <pc:spChg chg="mod topLvl">
          <ac:chgData name="Phillip Kaufman" userId="c001b2a046940d7c" providerId="LiveId" clId="{5CB25B10-5B1C-4017-B167-ED3104435743}" dt="2024-05-27T03:12:58.158" v="7891" actId="1076"/>
          <ac:spMkLst>
            <pc:docMk/>
            <pc:sldMk cId="1841702003" sldId="987"/>
            <ac:spMk id="248" creationId="{574CF9D5-696B-44E5-71DA-53A592B96E03}"/>
          </ac:spMkLst>
        </pc:spChg>
        <pc:spChg chg="mod topLvl">
          <ac:chgData name="Phillip Kaufman" userId="c001b2a046940d7c" providerId="LiveId" clId="{5CB25B10-5B1C-4017-B167-ED3104435743}" dt="2024-05-27T03:12:58.158" v="7891" actId="1076"/>
          <ac:spMkLst>
            <pc:docMk/>
            <pc:sldMk cId="1841702003" sldId="987"/>
            <ac:spMk id="249" creationId="{EB4B05C0-D41C-4E99-8F7C-DB3962E857D9}"/>
          </ac:spMkLst>
        </pc:spChg>
        <pc:spChg chg="mod topLvl">
          <ac:chgData name="Phillip Kaufman" userId="c001b2a046940d7c" providerId="LiveId" clId="{5CB25B10-5B1C-4017-B167-ED3104435743}" dt="2024-05-27T03:12:58.158" v="7891" actId="1076"/>
          <ac:spMkLst>
            <pc:docMk/>
            <pc:sldMk cId="1841702003" sldId="987"/>
            <ac:spMk id="250" creationId="{8C0690E1-9FAA-C5FF-0B0A-65FCCBC3A246}"/>
          </ac:spMkLst>
        </pc:spChg>
        <pc:spChg chg="mod topLvl">
          <ac:chgData name="Phillip Kaufman" userId="c001b2a046940d7c" providerId="LiveId" clId="{5CB25B10-5B1C-4017-B167-ED3104435743}" dt="2024-05-27T03:12:58.158" v="7891" actId="1076"/>
          <ac:spMkLst>
            <pc:docMk/>
            <pc:sldMk cId="1841702003" sldId="987"/>
            <ac:spMk id="251" creationId="{DC10778A-E5C5-88F0-7529-0BF0A3A6EBCD}"/>
          </ac:spMkLst>
        </pc:spChg>
        <pc:spChg chg="mod topLvl">
          <ac:chgData name="Phillip Kaufman" userId="c001b2a046940d7c" providerId="LiveId" clId="{5CB25B10-5B1C-4017-B167-ED3104435743}" dt="2024-05-27T03:12:58.158" v="7891" actId="1076"/>
          <ac:spMkLst>
            <pc:docMk/>
            <pc:sldMk cId="1841702003" sldId="987"/>
            <ac:spMk id="252" creationId="{5B0FB650-39CD-1D92-49D7-CC66748D6F50}"/>
          </ac:spMkLst>
        </pc:spChg>
        <pc:spChg chg="mod topLvl">
          <ac:chgData name="Phillip Kaufman" userId="c001b2a046940d7c" providerId="LiveId" clId="{5CB25B10-5B1C-4017-B167-ED3104435743}" dt="2024-05-27T03:12:58.158" v="7891" actId="1076"/>
          <ac:spMkLst>
            <pc:docMk/>
            <pc:sldMk cId="1841702003" sldId="987"/>
            <ac:spMk id="253" creationId="{BF313B56-170E-D692-F565-9DDD68A4ECA0}"/>
          </ac:spMkLst>
        </pc:spChg>
        <pc:spChg chg="mod topLvl">
          <ac:chgData name="Phillip Kaufman" userId="c001b2a046940d7c" providerId="LiveId" clId="{5CB25B10-5B1C-4017-B167-ED3104435743}" dt="2024-05-27T03:12:58.158" v="7891" actId="1076"/>
          <ac:spMkLst>
            <pc:docMk/>
            <pc:sldMk cId="1841702003" sldId="987"/>
            <ac:spMk id="254" creationId="{1781685E-2BE8-9FFC-B8F6-29CEB1326082}"/>
          </ac:spMkLst>
        </pc:spChg>
        <pc:spChg chg="mod topLvl">
          <ac:chgData name="Phillip Kaufman" userId="c001b2a046940d7c" providerId="LiveId" clId="{5CB25B10-5B1C-4017-B167-ED3104435743}" dt="2024-05-27T03:12:58.158" v="7891" actId="1076"/>
          <ac:spMkLst>
            <pc:docMk/>
            <pc:sldMk cId="1841702003" sldId="987"/>
            <ac:spMk id="255" creationId="{F06B0EBF-FA47-FE82-FA13-508B4F19162B}"/>
          </ac:spMkLst>
        </pc:spChg>
        <pc:spChg chg="mod topLvl">
          <ac:chgData name="Phillip Kaufman" userId="c001b2a046940d7c" providerId="LiveId" clId="{5CB25B10-5B1C-4017-B167-ED3104435743}" dt="2024-05-27T03:12:58.158" v="7891" actId="1076"/>
          <ac:spMkLst>
            <pc:docMk/>
            <pc:sldMk cId="1841702003" sldId="987"/>
            <ac:spMk id="256" creationId="{AC81A858-F33E-C925-FE63-644E97A58EB3}"/>
          </ac:spMkLst>
        </pc:spChg>
        <pc:spChg chg="mod topLvl">
          <ac:chgData name="Phillip Kaufman" userId="c001b2a046940d7c" providerId="LiveId" clId="{5CB25B10-5B1C-4017-B167-ED3104435743}" dt="2024-05-27T03:12:58.158" v="7891" actId="1076"/>
          <ac:spMkLst>
            <pc:docMk/>
            <pc:sldMk cId="1841702003" sldId="987"/>
            <ac:spMk id="257" creationId="{BA95CBE5-C05B-C657-D14A-FC628F9C342A}"/>
          </ac:spMkLst>
        </pc:spChg>
        <pc:spChg chg="mod topLvl">
          <ac:chgData name="Phillip Kaufman" userId="c001b2a046940d7c" providerId="LiveId" clId="{5CB25B10-5B1C-4017-B167-ED3104435743}" dt="2024-05-27T03:12:58.158" v="7891" actId="1076"/>
          <ac:spMkLst>
            <pc:docMk/>
            <pc:sldMk cId="1841702003" sldId="987"/>
            <ac:spMk id="258" creationId="{1489362E-8B99-D433-9DC5-6E2423D7FB1D}"/>
          </ac:spMkLst>
        </pc:spChg>
        <pc:spChg chg="mod topLvl">
          <ac:chgData name="Phillip Kaufman" userId="c001b2a046940d7c" providerId="LiveId" clId="{5CB25B10-5B1C-4017-B167-ED3104435743}" dt="2024-05-27T03:12:58.158" v="7891" actId="1076"/>
          <ac:spMkLst>
            <pc:docMk/>
            <pc:sldMk cId="1841702003" sldId="987"/>
            <ac:spMk id="259" creationId="{AA78FBF7-4BF0-BE4D-802A-5F68CBD40898}"/>
          </ac:spMkLst>
        </pc:spChg>
        <pc:spChg chg="mod topLvl">
          <ac:chgData name="Phillip Kaufman" userId="c001b2a046940d7c" providerId="LiveId" clId="{5CB25B10-5B1C-4017-B167-ED3104435743}" dt="2024-05-27T03:12:58.158" v="7891" actId="1076"/>
          <ac:spMkLst>
            <pc:docMk/>
            <pc:sldMk cId="1841702003" sldId="987"/>
            <ac:spMk id="260" creationId="{50F82827-0B77-1892-4918-26FCC0CD35F7}"/>
          </ac:spMkLst>
        </pc:spChg>
        <pc:spChg chg="mod topLvl">
          <ac:chgData name="Phillip Kaufman" userId="c001b2a046940d7c" providerId="LiveId" clId="{5CB25B10-5B1C-4017-B167-ED3104435743}" dt="2024-05-27T03:12:58.158" v="7891" actId="1076"/>
          <ac:spMkLst>
            <pc:docMk/>
            <pc:sldMk cId="1841702003" sldId="987"/>
            <ac:spMk id="261" creationId="{15813355-C46D-C510-0BB1-F7CC4D38EEE5}"/>
          </ac:spMkLst>
        </pc:spChg>
        <pc:spChg chg="mod topLvl">
          <ac:chgData name="Phillip Kaufman" userId="c001b2a046940d7c" providerId="LiveId" clId="{5CB25B10-5B1C-4017-B167-ED3104435743}" dt="2024-05-27T03:12:58.158" v="7891" actId="1076"/>
          <ac:spMkLst>
            <pc:docMk/>
            <pc:sldMk cId="1841702003" sldId="987"/>
            <ac:spMk id="262" creationId="{E2F53251-5693-2E32-9FED-1E8C35A8008F}"/>
          </ac:spMkLst>
        </pc:spChg>
        <pc:spChg chg="mod topLvl">
          <ac:chgData name="Phillip Kaufman" userId="c001b2a046940d7c" providerId="LiveId" clId="{5CB25B10-5B1C-4017-B167-ED3104435743}" dt="2024-05-27T03:12:58.158" v="7891" actId="1076"/>
          <ac:spMkLst>
            <pc:docMk/>
            <pc:sldMk cId="1841702003" sldId="987"/>
            <ac:spMk id="263" creationId="{C5EEDEC2-6296-CEC8-4EDF-82C663F55740}"/>
          </ac:spMkLst>
        </pc:spChg>
        <pc:spChg chg="mod topLvl">
          <ac:chgData name="Phillip Kaufman" userId="c001b2a046940d7c" providerId="LiveId" clId="{5CB25B10-5B1C-4017-B167-ED3104435743}" dt="2024-05-27T03:12:58.158" v="7891" actId="1076"/>
          <ac:spMkLst>
            <pc:docMk/>
            <pc:sldMk cId="1841702003" sldId="987"/>
            <ac:spMk id="264" creationId="{9F9A4980-12E1-461B-D1EE-38137963473C}"/>
          </ac:spMkLst>
        </pc:spChg>
        <pc:spChg chg="mod topLvl">
          <ac:chgData name="Phillip Kaufman" userId="c001b2a046940d7c" providerId="LiveId" clId="{5CB25B10-5B1C-4017-B167-ED3104435743}" dt="2024-05-27T03:12:58.158" v="7891" actId="1076"/>
          <ac:spMkLst>
            <pc:docMk/>
            <pc:sldMk cId="1841702003" sldId="987"/>
            <ac:spMk id="265" creationId="{6140C4B0-AF34-6F89-AA6D-1BCDE5E6FA2C}"/>
          </ac:spMkLst>
        </pc:spChg>
        <pc:spChg chg="mod topLvl">
          <ac:chgData name="Phillip Kaufman" userId="c001b2a046940d7c" providerId="LiveId" clId="{5CB25B10-5B1C-4017-B167-ED3104435743}" dt="2024-05-27T03:12:58.158" v="7891" actId="1076"/>
          <ac:spMkLst>
            <pc:docMk/>
            <pc:sldMk cId="1841702003" sldId="987"/>
            <ac:spMk id="266" creationId="{3D7F92BE-2661-B47C-BB57-A0725B82C633}"/>
          </ac:spMkLst>
        </pc:spChg>
        <pc:grpChg chg="add mod">
          <ac:chgData name="Phillip Kaufman" userId="c001b2a046940d7c" providerId="LiveId" clId="{5CB25B10-5B1C-4017-B167-ED3104435743}" dt="2024-05-26T07:14:09.510" v="7637" actId="164"/>
          <ac:grpSpMkLst>
            <pc:docMk/>
            <pc:sldMk cId="1841702003" sldId="987"/>
            <ac:grpSpMk id="4" creationId="{61383909-9C62-FE81-2C7D-9C30B9BA1709}"/>
          </ac:grpSpMkLst>
        </pc:grpChg>
        <pc:grpChg chg="del">
          <ac:chgData name="Phillip Kaufman" userId="c001b2a046940d7c" providerId="LiveId" clId="{5CB25B10-5B1C-4017-B167-ED3104435743}" dt="2024-05-26T07:17:09.289" v="7666" actId="478"/>
          <ac:grpSpMkLst>
            <pc:docMk/>
            <pc:sldMk cId="1841702003" sldId="987"/>
            <ac:grpSpMk id="12" creationId="{B0F2FAC9-3B0E-7B78-1C42-2A488439A7DA}"/>
          </ac:grpSpMkLst>
        </pc:grpChg>
        <pc:grpChg chg="del mod">
          <ac:chgData name="Phillip Kaufman" userId="c001b2a046940d7c" providerId="LiveId" clId="{5CB25B10-5B1C-4017-B167-ED3104435743}" dt="2024-05-26T07:17:08.035" v="7665" actId="478"/>
          <ac:grpSpMkLst>
            <pc:docMk/>
            <pc:sldMk cId="1841702003" sldId="987"/>
            <ac:grpSpMk id="13" creationId="{804AF3B8-BCFE-17BE-6FB8-1A91EAB17B24}"/>
          </ac:grpSpMkLst>
        </pc:grpChg>
        <pc:grpChg chg="add mod">
          <ac:chgData name="Phillip Kaufman" userId="c001b2a046940d7c" providerId="LiveId" clId="{5CB25B10-5B1C-4017-B167-ED3104435743}" dt="2024-05-27T03:12:16.176" v="7888" actId="164"/>
          <ac:grpSpMkLst>
            <pc:docMk/>
            <pc:sldMk cId="1841702003" sldId="987"/>
            <ac:grpSpMk id="14" creationId="{AE1E806D-ECB2-94BE-0AFA-B69F0AB84D43}"/>
          </ac:grpSpMkLst>
        </pc:grpChg>
        <pc:grpChg chg="add mod">
          <ac:chgData name="Phillip Kaufman" userId="c001b2a046940d7c" providerId="LiveId" clId="{5CB25B10-5B1C-4017-B167-ED3104435743}" dt="2024-05-26T07:14:25.525" v="7642" actId="164"/>
          <ac:grpSpMkLst>
            <pc:docMk/>
            <pc:sldMk cId="1841702003" sldId="987"/>
            <ac:grpSpMk id="95" creationId="{2226E1BD-B533-EA52-861D-A6E724259BB4}"/>
          </ac:grpSpMkLst>
        </pc:grpChg>
        <pc:grpChg chg="add del mod">
          <ac:chgData name="Phillip Kaufman" userId="c001b2a046940d7c" providerId="LiveId" clId="{5CB25B10-5B1C-4017-B167-ED3104435743}" dt="2024-05-26T07:27:11.494" v="7819" actId="478"/>
          <ac:grpSpMkLst>
            <pc:docMk/>
            <pc:sldMk cId="1841702003" sldId="987"/>
            <ac:grpSpMk id="138" creationId="{6D4E8F8C-4ADB-8006-1167-768D6810FBAF}"/>
          </ac:grpSpMkLst>
        </pc:grpChg>
        <pc:grpChg chg="add del mod">
          <ac:chgData name="Phillip Kaufman" userId="c001b2a046940d7c" providerId="LiveId" clId="{5CB25B10-5B1C-4017-B167-ED3104435743}" dt="2024-05-26T07:18:06.639" v="7675" actId="165"/>
          <ac:grpSpMkLst>
            <pc:docMk/>
            <pc:sldMk cId="1841702003" sldId="987"/>
            <ac:grpSpMk id="139" creationId="{41CFFF69-D067-88EC-7EF9-02BBFFF6BB68}"/>
          </ac:grpSpMkLst>
        </pc:grpChg>
        <pc:grpChg chg="add mod">
          <ac:chgData name="Phillip Kaufman" userId="c001b2a046940d7c" providerId="LiveId" clId="{5CB25B10-5B1C-4017-B167-ED3104435743}" dt="2024-05-26T07:24:32.416" v="7786" actId="164"/>
          <ac:grpSpMkLst>
            <pc:docMk/>
            <pc:sldMk cId="1841702003" sldId="987"/>
            <ac:grpSpMk id="181" creationId="{81C4E913-FD4C-ECBB-A85D-3F99C4231EDE}"/>
          </ac:grpSpMkLst>
        </pc:grpChg>
        <pc:grpChg chg="add del mod">
          <ac:chgData name="Phillip Kaufman" userId="c001b2a046940d7c" providerId="LiveId" clId="{5CB25B10-5B1C-4017-B167-ED3104435743}" dt="2024-05-26T07:27:18.087" v="7821" actId="21"/>
          <ac:grpSpMkLst>
            <pc:docMk/>
            <pc:sldMk cId="1841702003" sldId="987"/>
            <ac:grpSpMk id="182" creationId="{D233E78C-FAD4-2631-8CF1-56A599ACF2F8}"/>
          </ac:grpSpMkLst>
        </pc:grpChg>
        <pc:grpChg chg="add mod">
          <ac:chgData name="Phillip Kaufman" userId="c001b2a046940d7c" providerId="LiveId" clId="{5CB25B10-5B1C-4017-B167-ED3104435743}" dt="2024-05-27T03:09:36.304" v="7861" actId="1076"/>
          <ac:grpSpMkLst>
            <pc:docMk/>
            <pc:sldMk cId="1841702003" sldId="987"/>
            <ac:grpSpMk id="183" creationId="{D233E78C-FAD4-2631-8CF1-56A599ACF2F8}"/>
          </ac:grpSpMkLst>
        </pc:grpChg>
        <pc:grpChg chg="add del mod">
          <ac:chgData name="Phillip Kaufman" userId="c001b2a046940d7c" providerId="LiveId" clId="{5CB25B10-5B1C-4017-B167-ED3104435743}" dt="2024-05-26T07:29:20.061" v="7849" actId="165"/>
          <ac:grpSpMkLst>
            <pc:docMk/>
            <pc:sldMk cId="1841702003" sldId="987"/>
            <ac:grpSpMk id="225" creationId="{DC3899EC-A0F7-087D-0E42-54B941E0DFFF}"/>
          </ac:grpSpMkLst>
        </pc:grpChg>
      </pc:sldChg>
      <pc:sldChg chg="addSp delSp modSp add mod">
        <pc:chgData name="Phillip Kaufman" userId="c001b2a046940d7c" providerId="LiveId" clId="{5CB25B10-5B1C-4017-B167-ED3104435743}" dt="2024-05-27T07:22:07.957" v="8542" actId="166"/>
        <pc:sldMkLst>
          <pc:docMk/>
          <pc:sldMk cId="2687408676" sldId="988"/>
        </pc:sldMkLst>
        <pc:spChg chg="mod">
          <ac:chgData name="Phillip Kaufman" userId="c001b2a046940d7c" providerId="LiveId" clId="{5CB25B10-5B1C-4017-B167-ED3104435743}" dt="2024-05-26T07:27:20.786" v="7823"/>
          <ac:spMkLst>
            <pc:docMk/>
            <pc:sldMk cId="2687408676" sldId="988"/>
            <ac:spMk id="6" creationId="{442701BB-366F-3CC7-28AA-CF3E98CD5DA8}"/>
          </ac:spMkLst>
        </pc:spChg>
        <pc:spChg chg="del">
          <ac:chgData name="Phillip Kaufman" userId="c001b2a046940d7c" providerId="LiveId" clId="{5CB25B10-5B1C-4017-B167-ED3104435743}" dt="2024-05-26T07:27:27.486" v="7825" actId="478"/>
          <ac:spMkLst>
            <pc:docMk/>
            <pc:sldMk cId="2687408676" sldId="988"/>
            <ac:spMk id="10" creationId="{056A12C9-2D1E-5D8E-610D-2210C7633985}"/>
          </ac:spMkLst>
        </pc:spChg>
        <pc:spChg chg="mod">
          <ac:chgData name="Phillip Kaufman" userId="c001b2a046940d7c" providerId="LiveId" clId="{5CB25B10-5B1C-4017-B167-ED3104435743}" dt="2024-05-26T07:27:20.786" v="7823"/>
          <ac:spMkLst>
            <pc:docMk/>
            <pc:sldMk cId="2687408676" sldId="988"/>
            <ac:spMk id="11" creationId="{8C06EB47-3114-0703-26FC-536F4C371B97}"/>
          </ac:spMkLst>
        </pc:spChg>
        <pc:spChg chg="del">
          <ac:chgData name="Phillip Kaufman" userId="c001b2a046940d7c" providerId="LiveId" clId="{5CB25B10-5B1C-4017-B167-ED3104435743}" dt="2024-05-26T07:27:27.486" v="7825" actId="478"/>
          <ac:spMkLst>
            <pc:docMk/>
            <pc:sldMk cId="2687408676" sldId="988"/>
            <ac:spMk id="52" creationId="{B28C4449-26A5-46BA-1933-40CC4AB386DA}"/>
          </ac:spMkLst>
        </pc:spChg>
        <pc:spChg chg="del">
          <ac:chgData name="Phillip Kaufman" userId="c001b2a046940d7c" providerId="LiveId" clId="{5CB25B10-5B1C-4017-B167-ED3104435743}" dt="2024-05-26T07:27:27.486" v="7825" actId="478"/>
          <ac:spMkLst>
            <pc:docMk/>
            <pc:sldMk cId="2687408676" sldId="988"/>
            <ac:spMk id="53" creationId="{ED0DC72F-4BA1-D586-C1FE-097342A8AD0F}"/>
          </ac:spMkLst>
        </pc:spChg>
        <pc:spChg chg="del">
          <ac:chgData name="Phillip Kaufman" userId="c001b2a046940d7c" providerId="LiveId" clId="{5CB25B10-5B1C-4017-B167-ED3104435743}" dt="2024-05-26T07:27:28.294" v="7826" actId="478"/>
          <ac:spMkLst>
            <pc:docMk/>
            <pc:sldMk cId="2687408676" sldId="988"/>
            <ac:spMk id="54" creationId="{F6F1B436-C4D5-FB50-DDAE-5EB84750F808}"/>
          </ac:spMkLst>
        </pc:spChg>
        <pc:spChg chg="del">
          <ac:chgData name="Phillip Kaufman" userId="c001b2a046940d7c" providerId="LiveId" clId="{5CB25B10-5B1C-4017-B167-ED3104435743}" dt="2024-05-26T07:27:27.486" v="7825" actId="478"/>
          <ac:spMkLst>
            <pc:docMk/>
            <pc:sldMk cId="2687408676" sldId="988"/>
            <ac:spMk id="55" creationId="{74EC0EFD-102B-5398-93DE-3DCE3E40B669}"/>
          </ac:spMkLst>
        </pc:spChg>
        <pc:spChg chg="mod">
          <ac:chgData name="Phillip Kaufman" userId="c001b2a046940d7c" providerId="LiveId" clId="{5CB25B10-5B1C-4017-B167-ED3104435743}" dt="2024-05-26T07:27:20.786" v="7823"/>
          <ac:spMkLst>
            <pc:docMk/>
            <pc:sldMk cId="2687408676" sldId="988"/>
            <ac:spMk id="56" creationId="{1A45A22A-8B57-1DFD-CB07-56333D4E78A4}"/>
          </ac:spMkLst>
        </pc:spChg>
        <pc:spChg chg="mod">
          <ac:chgData name="Phillip Kaufman" userId="c001b2a046940d7c" providerId="LiveId" clId="{5CB25B10-5B1C-4017-B167-ED3104435743}" dt="2024-05-26T07:27:20.786" v="7823"/>
          <ac:spMkLst>
            <pc:docMk/>
            <pc:sldMk cId="2687408676" sldId="988"/>
            <ac:spMk id="57" creationId="{58461B00-D103-51AB-F337-CE5E7E1667E0}"/>
          </ac:spMkLst>
        </pc:spChg>
        <pc:spChg chg="mod">
          <ac:chgData name="Phillip Kaufman" userId="c001b2a046940d7c" providerId="LiveId" clId="{5CB25B10-5B1C-4017-B167-ED3104435743}" dt="2024-05-26T07:27:20.786" v="7823"/>
          <ac:spMkLst>
            <pc:docMk/>
            <pc:sldMk cId="2687408676" sldId="988"/>
            <ac:spMk id="58" creationId="{F5A4F18B-4AB0-6766-12F0-58CD90312C80}"/>
          </ac:spMkLst>
        </pc:spChg>
        <pc:spChg chg="mod">
          <ac:chgData name="Phillip Kaufman" userId="c001b2a046940d7c" providerId="LiveId" clId="{5CB25B10-5B1C-4017-B167-ED3104435743}" dt="2024-05-26T07:27:20.786" v="7823"/>
          <ac:spMkLst>
            <pc:docMk/>
            <pc:sldMk cId="2687408676" sldId="988"/>
            <ac:spMk id="59" creationId="{55E10640-E158-1063-DD8B-D47CF8C241C6}"/>
          </ac:spMkLst>
        </pc:spChg>
        <pc:spChg chg="mod">
          <ac:chgData name="Phillip Kaufman" userId="c001b2a046940d7c" providerId="LiveId" clId="{5CB25B10-5B1C-4017-B167-ED3104435743}" dt="2024-05-26T07:27:20.786" v="7823"/>
          <ac:spMkLst>
            <pc:docMk/>
            <pc:sldMk cId="2687408676" sldId="988"/>
            <ac:spMk id="60" creationId="{161521C3-11D8-DC0D-973C-88D0C5216BBA}"/>
          </ac:spMkLst>
        </pc:spChg>
        <pc:spChg chg="mod">
          <ac:chgData name="Phillip Kaufman" userId="c001b2a046940d7c" providerId="LiveId" clId="{5CB25B10-5B1C-4017-B167-ED3104435743}" dt="2024-05-26T07:27:20.786" v="7823"/>
          <ac:spMkLst>
            <pc:docMk/>
            <pc:sldMk cId="2687408676" sldId="988"/>
            <ac:spMk id="61" creationId="{57442558-01EB-9845-6D00-C40AAD87EF3E}"/>
          </ac:spMkLst>
        </pc:spChg>
        <pc:spChg chg="mod">
          <ac:chgData name="Phillip Kaufman" userId="c001b2a046940d7c" providerId="LiveId" clId="{5CB25B10-5B1C-4017-B167-ED3104435743}" dt="2024-05-26T07:27:20.786" v="7823"/>
          <ac:spMkLst>
            <pc:docMk/>
            <pc:sldMk cId="2687408676" sldId="988"/>
            <ac:spMk id="62" creationId="{65D33F0F-9154-1565-E969-DC11EB6F089C}"/>
          </ac:spMkLst>
        </pc:spChg>
        <pc:spChg chg="mod">
          <ac:chgData name="Phillip Kaufman" userId="c001b2a046940d7c" providerId="LiveId" clId="{5CB25B10-5B1C-4017-B167-ED3104435743}" dt="2024-05-26T07:27:20.786" v="7823"/>
          <ac:spMkLst>
            <pc:docMk/>
            <pc:sldMk cId="2687408676" sldId="988"/>
            <ac:spMk id="63" creationId="{01741964-DD25-DB2A-CE7B-A779858AB5E7}"/>
          </ac:spMkLst>
        </pc:spChg>
        <pc:spChg chg="mod">
          <ac:chgData name="Phillip Kaufman" userId="c001b2a046940d7c" providerId="LiveId" clId="{5CB25B10-5B1C-4017-B167-ED3104435743}" dt="2024-05-26T07:27:20.786" v="7823"/>
          <ac:spMkLst>
            <pc:docMk/>
            <pc:sldMk cId="2687408676" sldId="988"/>
            <ac:spMk id="64" creationId="{8DE58AED-DE40-DCA3-ACA1-FA67FB74CE8F}"/>
          </ac:spMkLst>
        </pc:spChg>
        <pc:spChg chg="mod">
          <ac:chgData name="Phillip Kaufman" userId="c001b2a046940d7c" providerId="LiveId" clId="{5CB25B10-5B1C-4017-B167-ED3104435743}" dt="2024-05-26T07:27:20.786" v="7823"/>
          <ac:spMkLst>
            <pc:docMk/>
            <pc:sldMk cId="2687408676" sldId="988"/>
            <ac:spMk id="65" creationId="{AFC3FD9C-972B-0F58-76D7-1044644955CA}"/>
          </ac:spMkLst>
        </pc:spChg>
        <pc:spChg chg="mod">
          <ac:chgData name="Phillip Kaufman" userId="c001b2a046940d7c" providerId="LiveId" clId="{5CB25B10-5B1C-4017-B167-ED3104435743}" dt="2024-05-26T07:27:20.786" v="7823"/>
          <ac:spMkLst>
            <pc:docMk/>
            <pc:sldMk cId="2687408676" sldId="988"/>
            <ac:spMk id="66" creationId="{47BB9C96-E646-EF56-853A-F1ED8C0475D9}"/>
          </ac:spMkLst>
        </pc:spChg>
        <pc:spChg chg="mod">
          <ac:chgData name="Phillip Kaufman" userId="c001b2a046940d7c" providerId="LiveId" clId="{5CB25B10-5B1C-4017-B167-ED3104435743}" dt="2024-05-26T07:27:20.786" v="7823"/>
          <ac:spMkLst>
            <pc:docMk/>
            <pc:sldMk cId="2687408676" sldId="988"/>
            <ac:spMk id="67" creationId="{275816F8-1CB3-51BB-E22B-99FABBF1273F}"/>
          </ac:spMkLst>
        </pc:spChg>
        <pc:spChg chg="mod">
          <ac:chgData name="Phillip Kaufman" userId="c001b2a046940d7c" providerId="LiveId" clId="{5CB25B10-5B1C-4017-B167-ED3104435743}" dt="2024-05-26T07:27:20.786" v="7823"/>
          <ac:spMkLst>
            <pc:docMk/>
            <pc:sldMk cId="2687408676" sldId="988"/>
            <ac:spMk id="68" creationId="{5EC7B553-848D-91F6-99CB-7E28C9F6F9BB}"/>
          </ac:spMkLst>
        </pc:spChg>
        <pc:spChg chg="mod">
          <ac:chgData name="Phillip Kaufman" userId="c001b2a046940d7c" providerId="LiveId" clId="{5CB25B10-5B1C-4017-B167-ED3104435743}" dt="2024-05-26T07:27:20.786" v="7823"/>
          <ac:spMkLst>
            <pc:docMk/>
            <pc:sldMk cId="2687408676" sldId="988"/>
            <ac:spMk id="69" creationId="{C81870DC-6733-EEA1-A786-90B21F1C1606}"/>
          </ac:spMkLst>
        </pc:spChg>
        <pc:spChg chg="mod">
          <ac:chgData name="Phillip Kaufman" userId="c001b2a046940d7c" providerId="LiveId" clId="{5CB25B10-5B1C-4017-B167-ED3104435743}" dt="2024-05-26T07:27:20.786" v="7823"/>
          <ac:spMkLst>
            <pc:docMk/>
            <pc:sldMk cId="2687408676" sldId="988"/>
            <ac:spMk id="70" creationId="{F1634206-78CB-3A6C-C2A5-65073CD6504B}"/>
          </ac:spMkLst>
        </pc:spChg>
        <pc:spChg chg="mod">
          <ac:chgData name="Phillip Kaufman" userId="c001b2a046940d7c" providerId="LiveId" clId="{5CB25B10-5B1C-4017-B167-ED3104435743}" dt="2024-05-26T07:27:20.786" v="7823"/>
          <ac:spMkLst>
            <pc:docMk/>
            <pc:sldMk cId="2687408676" sldId="988"/>
            <ac:spMk id="71" creationId="{79E8CC1E-5DB4-4D9B-D6F9-D762FEAE4F96}"/>
          </ac:spMkLst>
        </pc:spChg>
        <pc:spChg chg="mod">
          <ac:chgData name="Phillip Kaufman" userId="c001b2a046940d7c" providerId="LiveId" clId="{5CB25B10-5B1C-4017-B167-ED3104435743}" dt="2024-05-26T07:27:20.786" v="7823"/>
          <ac:spMkLst>
            <pc:docMk/>
            <pc:sldMk cId="2687408676" sldId="988"/>
            <ac:spMk id="72" creationId="{FC946FCF-EBCA-B3A8-6855-781955A1E3EA}"/>
          </ac:spMkLst>
        </pc:spChg>
        <pc:spChg chg="mod">
          <ac:chgData name="Phillip Kaufman" userId="c001b2a046940d7c" providerId="LiveId" clId="{5CB25B10-5B1C-4017-B167-ED3104435743}" dt="2024-05-26T07:27:20.786" v="7823"/>
          <ac:spMkLst>
            <pc:docMk/>
            <pc:sldMk cId="2687408676" sldId="988"/>
            <ac:spMk id="73" creationId="{333D8B9B-505C-11B8-B94F-0DED4B889DCB}"/>
          </ac:spMkLst>
        </pc:spChg>
        <pc:spChg chg="mod">
          <ac:chgData name="Phillip Kaufman" userId="c001b2a046940d7c" providerId="LiveId" clId="{5CB25B10-5B1C-4017-B167-ED3104435743}" dt="2024-05-26T07:27:20.786" v="7823"/>
          <ac:spMkLst>
            <pc:docMk/>
            <pc:sldMk cId="2687408676" sldId="988"/>
            <ac:spMk id="74" creationId="{F7C50D38-6725-1C70-A0F9-4274B693F43F}"/>
          </ac:spMkLst>
        </pc:spChg>
        <pc:spChg chg="mod">
          <ac:chgData name="Phillip Kaufman" userId="c001b2a046940d7c" providerId="LiveId" clId="{5CB25B10-5B1C-4017-B167-ED3104435743}" dt="2024-05-26T07:27:20.786" v="7823"/>
          <ac:spMkLst>
            <pc:docMk/>
            <pc:sldMk cId="2687408676" sldId="988"/>
            <ac:spMk id="75" creationId="{9C4FB3CB-A3A4-3F38-5041-C1D60D2AC186}"/>
          </ac:spMkLst>
        </pc:spChg>
        <pc:spChg chg="mod">
          <ac:chgData name="Phillip Kaufman" userId="c001b2a046940d7c" providerId="LiveId" clId="{5CB25B10-5B1C-4017-B167-ED3104435743}" dt="2024-05-26T07:27:20.786" v="7823"/>
          <ac:spMkLst>
            <pc:docMk/>
            <pc:sldMk cId="2687408676" sldId="988"/>
            <ac:spMk id="76" creationId="{0AA8EC13-0ECB-FCF6-6625-1305693CDDF2}"/>
          </ac:spMkLst>
        </pc:spChg>
        <pc:spChg chg="mod">
          <ac:chgData name="Phillip Kaufman" userId="c001b2a046940d7c" providerId="LiveId" clId="{5CB25B10-5B1C-4017-B167-ED3104435743}" dt="2024-05-26T07:27:20.786" v="7823"/>
          <ac:spMkLst>
            <pc:docMk/>
            <pc:sldMk cId="2687408676" sldId="988"/>
            <ac:spMk id="77" creationId="{22C4998A-0A35-8EFB-63D2-61BC1998D344}"/>
          </ac:spMkLst>
        </pc:spChg>
        <pc:spChg chg="mod">
          <ac:chgData name="Phillip Kaufman" userId="c001b2a046940d7c" providerId="LiveId" clId="{5CB25B10-5B1C-4017-B167-ED3104435743}" dt="2024-05-26T07:27:20.786" v="7823"/>
          <ac:spMkLst>
            <pc:docMk/>
            <pc:sldMk cId="2687408676" sldId="988"/>
            <ac:spMk id="78" creationId="{ABA2D8AA-3F6A-85BD-DF8C-4E1A041CC4A3}"/>
          </ac:spMkLst>
        </pc:spChg>
        <pc:spChg chg="mod">
          <ac:chgData name="Phillip Kaufman" userId="c001b2a046940d7c" providerId="LiveId" clId="{5CB25B10-5B1C-4017-B167-ED3104435743}" dt="2024-05-26T07:27:20.786" v="7823"/>
          <ac:spMkLst>
            <pc:docMk/>
            <pc:sldMk cId="2687408676" sldId="988"/>
            <ac:spMk id="79" creationId="{101B0AB9-0A3B-521E-F610-70902BBCBE30}"/>
          </ac:spMkLst>
        </pc:spChg>
        <pc:spChg chg="mod">
          <ac:chgData name="Phillip Kaufman" userId="c001b2a046940d7c" providerId="LiveId" clId="{5CB25B10-5B1C-4017-B167-ED3104435743}" dt="2024-05-26T07:27:20.786" v="7823"/>
          <ac:spMkLst>
            <pc:docMk/>
            <pc:sldMk cId="2687408676" sldId="988"/>
            <ac:spMk id="80" creationId="{89F9F4EA-628B-6531-B5BB-2EF8948E3CD9}"/>
          </ac:spMkLst>
        </pc:spChg>
        <pc:spChg chg="mod">
          <ac:chgData name="Phillip Kaufman" userId="c001b2a046940d7c" providerId="LiveId" clId="{5CB25B10-5B1C-4017-B167-ED3104435743}" dt="2024-05-26T07:27:20.786" v="7823"/>
          <ac:spMkLst>
            <pc:docMk/>
            <pc:sldMk cId="2687408676" sldId="988"/>
            <ac:spMk id="81" creationId="{C02D458D-B76A-8871-8344-D287354C2A5B}"/>
          </ac:spMkLst>
        </pc:spChg>
        <pc:spChg chg="mod">
          <ac:chgData name="Phillip Kaufman" userId="c001b2a046940d7c" providerId="LiveId" clId="{5CB25B10-5B1C-4017-B167-ED3104435743}" dt="2024-05-26T07:27:20.786" v="7823"/>
          <ac:spMkLst>
            <pc:docMk/>
            <pc:sldMk cId="2687408676" sldId="988"/>
            <ac:spMk id="82" creationId="{898F9325-B160-3D5B-D707-8B6D184CB6D4}"/>
          </ac:spMkLst>
        </pc:spChg>
        <pc:spChg chg="mod">
          <ac:chgData name="Phillip Kaufman" userId="c001b2a046940d7c" providerId="LiveId" clId="{5CB25B10-5B1C-4017-B167-ED3104435743}" dt="2024-05-26T07:27:20.786" v="7823"/>
          <ac:spMkLst>
            <pc:docMk/>
            <pc:sldMk cId="2687408676" sldId="988"/>
            <ac:spMk id="83" creationId="{D24545E4-D5B7-227D-6A1F-0C242A0B0FC8}"/>
          </ac:spMkLst>
        </pc:spChg>
        <pc:spChg chg="mod">
          <ac:chgData name="Phillip Kaufman" userId="c001b2a046940d7c" providerId="LiveId" clId="{5CB25B10-5B1C-4017-B167-ED3104435743}" dt="2024-05-26T07:27:20.786" v="7823"/>
          <ac:spMkLst>
            <pc:docMk/>
            <pc:sldMk cId="2687408676" sldId="988"/>
            <ac:spMk id="84" creationId="{CEA4D622-E0DC-8AE8-7CF5-C8055771AF87}"/>
          </ac:spMkLst>
        </pc:spChg>
        <pc:spChg chg="mod">
          <ac:chgData name="Phillip Kaufman" userId="c001b2a046940d7c" providerId="LiveId" clId="{5CB25B10-5B1C-4017-B167-ED3104435743}" dt="2024-05-26T07:27:20.786" v="7823"/>
          <ac:spMkLst>
            <pc:docMk/>
            <pc:sldMk cId="2687408676" sldId="988"/>
            <ac:spMk id="85" creationId="{D867DB91-A313-3C6A-8537-81A601ADED62}"/>
          </ac:spMkLst>
        </pc:spChg>
        <pc:spChg chg="mod">
          <ac:chgData name="Phillip Kaufman" userId="c001b2a046940d7c" providerId="LiveId" clId="{5CB25B10-5B1C-4017-B167-ED3104435743}" dt="2024-05-26T07:27:20.786" v="7823"/>
          <ac:spMkLst>
            <pc:docMk/>
            <pc:sldMk cId="2687408676" sldId="988"/>
            <ac:spMk id="86" creationId="{9B636DC2-B54F-40C0-DC0E-E8290AB4CCF3}"/>
          </ac:spMkLst>
        </pc:spChg>
        <pc:spChg chg="mod">
          <ac:chgData name="Phillip Kaufman" userId="c001b2a046940d7c" providerId="LiveId" clId="{5CB25B10-5B1C-4017-B167-ED3104435743}" dt="2024-05-26T07:27:20.786" v="7823"/>
          <ac:spMkLst>
            <pc:docMk/>
            <pc:sldMk cId="2687408676" sldId="988"/>
            <ac:spMk id="87" creationId="{7847CBF3-BD34-D810-E608-82EE6D90991D}"/>
          </ac:spMkLst>
        </pc:spChg>
        <pc:spChg chg="mod">
          <ac:chgData name="Phillip Kaufman" userId="c001b2a046940d7c" providerId="LiveId" clId="{5CB25B10-5B1C-4017-B167-ED3104435743}" dt="2024-05-26T07:27:20.786" v="7823"/>
          <ac:spMkLst>
            <pc:docMk/>
            <pc:sldMk cId="2687408676" sldId="988"/>
            <ac:spMk id="88" creationId="{2BA7DF37-0381-BA96-EDB7-790630703737}"/>
          </ac:spMkLst>
        </pc:spChg>
        <pc:spChg chg="mod">
          <ac:chgData name="Phillip Kaufman" userId="c001b2a046940d7c" providerId="LiveId" clId="{5CB25B10-5B1C-4017-B167-ED3104435743}" dt="2024-05-26T07:27:20.786" v="7823"/>
          <ac:spMkLst>
            <pc:docMk/>
            <pc:sldMk cId="2687408676" sldId="988"/>
            <ac:spMk id="89" creationId="{0A3845A2-0EFC-1E31-0294-5709BC0A6BB8}"/>
          </ac:spMkLst>
        </pc:spChg>
        <pc:spChg chg="mod">
          <ac:chgData name="Phillip Kaufman" userId="c001b2a046940d7c" providerId="LiveId" clId="{5CB25B10-5B1C-4017-B167-ED3104435743}" dt="2024-05-26T07:27:20.786" v="7823"/>
          <ac:spMkLst>
            <pc:docMk/>
            <pc:sldMk cId="2687408676" sldId="988"/>
            <ac:spMk id="90" creationId="{20AAF699-A71F-08B7-3DBD-887D4CC06CB7}"/>
          </ac:spMkLst>
        </pc:spChg>
        <pc:spChg chg="mod">
          <ac:chgData name="Phillip Kaufman" userId="c001b2a046940d7c" providerId="LiveId" clId="{5CB25B10-5B1C-4017-B167-ED3104435743}" dt="2024-05-26T07:27:20.786" v="7823"/>
          <ac:spMkLst>
            <pc:docMk/>
            <pc:sldMk cId="2687408676" sldId="988"/>
            <ac:spMk id="91" creationId="{84A306F0-B6AD-EDBE-5860-E0A95BF16874}"/>
          </ac:spMkLst>
        </pc:spChg>
        <pc:spChg chg="mod">
          <ac:chgData name="Phillip Kaufman" userId="c001b2a046940d7c" providerId="LiveId" clId="{5CB25B10-5B1C-4017-B167-ED3104435743}" dt="2024-05-26T07:27:20.786" v="7823"/>
          <ac:spMkLst>
            <pc:docMk/>
            <pc:sldMk cId="2687408676" sldId="988"/>
            <ac:spMk id="92" creationId="{3BF79EE7-9966-2B4B-583A-3BBF0AD70ED5}"/>
          </ac:spMkLst>
        </pc:spChg>
        <pc:spChg chg="mod">
          <ac:chgData name="Phillip Kaufman" userId="c001b2a046940d7c" providerId="LiveId" clId="{5CB25B10-5B1C-4017-B167-ED3104435743}" dt="2024-05-26T07:27:20.786" v="7823"/>
          <ac:spMkLst>
            <pc:docMk/>
            <pc:sldMk cId="2687408676" sldId="988"/>
            <ac:spMk id="93" creationId="{23A54A92-920C-FD7F-BA5B-EF17A27CB9BD}"/>
          </ac:spMkLst>
        </pc:spChg>
        <pc:spChg chg="mod">
          <ac:chgData name="Phillip Kaufman" userId="c001b2a046940d7c" providerId="LiveId" clId="{5CB25B10-5B1C-4017-B167-ED3104435743}" dt="2024-05-26T07:27:20.786" v="7823"/>
          <ac:spMkLst>
            <pc:docMk/>
            <pc:sldMk cId="2687408676" sldId="988"/>
            <ac:spMk id="94" creationId="{7ECB383A-19BD-8C54-57C0-B587BF6CB1FA}"/>
          </ac:spMkLst>
        </pc:spChg>
        <pc:grpChg chg="add mod ord">
          <ac:chgData name="Phillip Kaufman" userId="c001b2a046940d7c" providerId="LiveId" clId="{5CB25B10-5B1C-4017-B167-ED3104435743}" dt="2024-05-27T07:22:07.957" v="8542" actId="166"/>
          <ac:grpSpMkLst>
            <pc:docMk/>
            <pc:sldMk cId="2687408676" sldId="988"/>
            <ac:grpSpMk id="4" creationId="{4711A11C-29FB-0D47-D724-B44488C51E97}"/>
          </ac:grpSpMkLst>
        </pc:grpChg>
        <pc:grpChg chg="add mod">
          <ac:chgData name="Phillip Kaufman" userId="c001b2a046940d7c" providerId="LiveId" clId="{5CB25B10-5B1C-4017-B167-ED3104435743}" dt="2024-05-27T07:22:01.794" v="8541"/>
          <ac:grpSpMkLst>
            <pc:docMk/>
            <pc:sldMk cId="2687408676" sldId="988"/>
            <ac:grpSpMk id="10" creationId="{E5C7C7F2-A0F6-F081-CBEA-173518723690}"/>
          </ac:grpSpMkLst>
        </pc:grpChg>
        <pc:grpChg chg="del mod">
          <ac:chgData name="Phillip Kaufman" userId="c001b2a046940d7c" providerId="LiveId" clId="{5CB25B10-5B1C-4017-B167-ED3104435743}" dt="2024-05-27T07:22:01.477" v="8540" actId="478"/>
          <ac:grpSpMkLst>
            <pc:docMk/>
            <pc:sldMk cId="2687408676" sldId="988"/>
            <ac:grpSpMk id="13" creationId="{804AF3B8-BCFE-17BE-6FB8-1A91EAB17B24}"/>
          </ac:grpSpMkLst>
        </pc:grpChg>
        <pc:grpChg chg="mod">
          <ac:chgData name="Phillip Kaufman" userId="c001b2a046940d7c" providerId="LiveId" clId="{5CB25B10-5B1C-4017-B167-ED3104435743}" dt="2024-05-27T07:22:01.794" v="8541"/>
          <ac:grpSpMkLst>
            <pc:docMk/>
            <pc:sldMk cId="2687408676" sldId="988"/>
            <ac:grpSpMk id="52" creationId="{AA8FFCEE-EC09-97C1-70D2-D15211196982}"/>
          </ac:grpSpMkLst>
        </pc:grpChg>
        <pc:cxnChg chg="mod">
          <ac:chgData name="Phillip Kaufman" userId="c001b2a046940d7c" providerId="LiveId" clId="{5CB25B10-5B1C-4017-B167-ED3104435743}" dt="2024-05-26T07:28:33.693" v="7842" actId="1038"/>
          <ac:cxnSpMkLst>
            <pc:docMk/>
            <pc:sldMk cId="2687408676" sldId="988"/>
            <ac:cxnSpMk id="26" creationId="{E1F0F8B4-8465-86FB-915D-EEDEC1B6F6D8}"/>
          </ac:cxnSpMkLst>
        </pc:cxnChg>
        <pc:cxnChg chg="mod">
          <ac:chgData name="Phillip Kaufman" userId="c001b2a046940d7c" providerId="LiveId" clId="{5CB25B10-5B1C-4017-B167-ED3104435743}" dt="2024-05-27T07:22:01.794" v="8541"/>
          <ac:cxnSpMkLst>
            <pc:docMk/>
            <pc:sldMk cId="2687408676" sldId="988"/>
            <ac:cxnSpMk id="53" creationId="{9D0F622C-FAC7-AC5A-DE84-56E69E0E7C73}"/>
          </ac:cxnSpMkLst>
        </pc:cxnChg>
        <pc:cxnChg chg="mod">
          <ac:chgData name="Phillip Kaufman" userId="c001b2a046940d7c" providerId="LiveId" clId="{5CB25B10-5B1C-4017-B167-ED3104435743}" dt="2024-05-27T07:22:01.794" v="8541"/>
          <ac:cxnSpMkLst>
            <pc:docMk/>
            <pc:sldMk cId="2687408676" sldId="988"/>
            <ac:cxnSpMk id="54" creationId="{68377BFE-6C39-B3CF-55E1-FBEB3882163E}"/>
          </ac:cxnSpMkLst>
        </pc:cxnChg>
        <pc:cxnChg chg="mod">
          <ac:chgData name="Phillip Kaufman" userId="c001b2a046940d7c" providerId="LiveId" clId="{5CB25B10-5B1C-4017-B167-ED3104435743}" dt="2024-05-27T07:22:01.794" v="8541"/>
          <ac:cxnSpMkLst>
            <pc:docMk/>
            <pc:sldMk cId="2687408676" sldId="988"/>
            <ac:cxnSpMk id="55" creationId="{5A216447-4556-2E6B-BE22-592180812763}"/>
          </ac:cxnSpMkLst>
        </pc:cxnChg>
        <pc:cxnChg chg="mod">
          <ac:chgData name="Phillip Kaufman" userId="c001b2a046940d7c" providerId="LiveId" clId="{5CB25B10-5B1C-4017-B167-ED3104435743}" dt="2024-05-27T07:22:01.794" v="8541"/>
          <ac:cxnSpMkLst>
            <pc:docMk/>
            <pc:sldMk cId="2687408676" sldId="988"/>
            <ac:cxnSpMk id="95" creationId="{42C41131-5DF5-DE9D-5477-4D38760CB596}"/>
          </ac:cxnSpMkLst>
        </pc:cxnChg>
        <pc:cxnChg chg="mod">
          <ac:chgData name="Phillip Kaufman" userId="c001b2a046940d7c" providerId="LiveId" clId="{5CB25B10-5B1C-4017-B167-ED3104435743}" dt="2024-05-27T07:22:01.794" v="8541"/>
          <ac:cxnSpMkLst>
            <pc:docMk/>
            <pc:sldMk cId="2687408676" sldId="988"/>
            <ac:cxnSpMk id="96" creationId="{96C84333-FAFF-C80C-C3E4-CE5D42FB672F}"/>
          </ac:cxnSpMkLst>
        </pc:cxnChg>
        <pc:cxnChg chg="mod">
          <ac:chgData name="Phillip Kaufman" userId="c001b2a046940d7c" providerId="LiveId" clId="{5CB25B10-5B1C-4017-B167-ED3104435743}" dt="2024-05-27T07:22:01.794" v="8541"/>
          <ac:cxnSpMkLst>
            <pc:docMk/>
            <pc:sldMk cId="2687408676" sldId="988"/>
            <ac:cxnSpMk id="97" creationId="{30CF383D-33DF-DCC9-D043-18AE10D5586D}"/>
          </ac:cxnSpMkLst>
        </pc:cxnChg>
        <pc:cxnChg chg="mod">
          <ac:chgData name="Phillip Kaufman" userId="c001b2a046940d7c" providerId="LiveId" clId="{5CB25B10-5B1C-4017-B167-ED3104435743}" dt="2024-05-27T07:22:01.794" v="8541"/>
          <ac:cxnSpMkLst>
            <pc:docMk/>
            <pc:sldMk cId="2687408676" sldId="988"/>
            <ac:cxnSpMk id="98" creationId="{DD9B4707-A230-CF6F-301E-AE0BCF49D84A}"/>
          </ac:cxnSpMkLst>
        </pc:cxnChg>
        <pc:cxnChg chg="mod">
          <ac:chgData name="Phillip Kaufman" userId="c001b2a046940d7c" providerId="LiveId" clId="{5CB25B10-5B1C-4017-B167-ED3104435743}" dt="2024-05-27T07:22:01.794" v="8541"/>
          <ac:cxnSpMkLst>
            <pc:docMk/>
            <pc:sldMk cId="2687408676" sldId="988"/>
            <ac:cxnSpMk id="99" creationId="{B038A506-BED9-9269-7519-E9A444C7FCD1}"/>
          </ac:cxnSpMkLst>
        </pc:cxnChg>
        <pc:cxnChg chg="mod">
          <ac:chgData name="Phillip Kaufman" userId="c001b2a046940d7c" providerId="LiveId" clId="{5CB25B10-5B1C-4017-B167-ED3104435743}" dt="2024-05-27T07:22:01.794" v="8541"/>
          <ac:cxnSpMkLst>
            <pc:docMk/>
            <pc:sldMk cId="2687408676" sldId="988"/>
            <ac:cxnSpMk id="100" creationId="{08EE99DB-A605-A3F9-F8D4-2391FA54335B}"/>
          </ac:cxnSpMkLst>
        </pc:cxnChg>
        <pc:cxnChg chg="mod">
          <ac:chgData name="Phillip Kaufman" userId="c001b2a046940d7c" providerId="LiveId" clId="{5CB25B10-5B1C-4017-B167-ED3104435743}" dt="2024-05-27T07:22:01.794" v="8541"/>
          <ac:cxnSpMkLst>
            <pc:docMk/>
            <pc:sldMk cId="2687408676" sldId="988"/>
            <ac:cxnSpMk id="101" creationId="{BA36F195-634A-453C-4D17-49BB1C5342ED}"/>
          </ac:cxnSpMkLst>
        </pc:cxnChg>
        <pc:cxnChg chg="mod">
          <ac:chgData name="Phillip Kaufman" userId="c001b2a046940d7c" providerId="LiveId" clId="{5CB25B10-5B1C-4017-B167-ED3104435743}" dt="2024-05-27T07:22:01.794" v="8541"/>
          <ac:cxnSpMkLst>
            <pc:docMk/>
            <pc:sldMk cId="2687408676" sldId="988"/>
            <ac:cxnSpMk id="102" creationId="{310117D9-5FE1-4726-B59C-685F570567BF}"/>
          </ac:cxnSpMkLst>
        </pc:cxnChg>
        <pc:cxnChg chg="mod">
          <ac:chgData name="Phillip Kaufman" userId="c001b2a046940d7c" providerId="LiveId" clId="{5CB25B10-5B1C-4017-B167-ED3104435743}" dt="2024-05-27T07:22:01.794" v="8541"/>
          <ac:cxnSpMkLst>
            <pc:docMk/>
            <pc:sldMk cId="2687408676" sldId="988"/>
            <ac:cxnSpMk id="103" creationId="{49480FE8-D7C1-DAA2-8890-11F54FFAD5A5}"/>
          </ac:cxnSpMkLst>
        </pc:cxnChg>
        <pc:cxnChg chg="mod">
          <ac:chgData name="Phillip Kaufman" userId="c001b2a046940d7c" providerId="LiveId" clId="{5CB25B10-5B1C-4017-B167-ED3104435743}" dt="2024-05-27T07:22:01.794" v="8541"/>
          <ac:cxnSpMkLst>
            <pc:docMk/>
            <pc:sldMk cId="2687408676" sldId="988"/>
            <ac:cxnSpMk id="104" creationId="{207286BD-6CDB-C6D4-ED4D-5A1BFF5A6F27}"/>
          </ac:cxnSpMkLst>
        </pc:cxnChg>
        <pc:cxnChg chg="mod">
          <ac:chgData name="Phillip Kaufman" userId="c001b2a046940d7c" providerId="LiveId" clId="{5CB25B10-5B1C-4017-B167-ED3104435743}" dt="2024-05-27T07:22:01.794" v="8541"/>
          <ac:cxnSpMkLst>
            <pc:docMk/>
            <pc:sldMk cId="2687408676" sldId="988"/>
            <ac:cxnSpMk id="105" creationId="{692FBBEE-31EF-0387-C57B-6DB0E2DE1381}"/>
          </ac:cxnSpMkLst>
        </pc:cxnChg>
        <pc:cxnChg chg="mod">
          <ac:chgData name="Phillip Kaufman" userId="c001b2a046940d7c" providerId="LiveId" clId="{5CB25B10-5B1C-4017-B167-ED3104435743}" dt="2024-05-27T07:22:01.794" v="8541"/>
          <ac:cxnSpMkLst>
            <pc:docMk/>
            <pc:sldMk cId="2687408676" sldId="988"/>
            <ac:cxnSpMk id="106" creationId="{AD98F830-13FE-3F35-34D7-842361A122F8}"/>
          </ac:cxnSpMkLst>
        </pc:cxnChg>
        <pc:cxnChg chg="mod">
          <ac:chgData name="Phillip Kaufman" userId="c001b2a046940d7c" providerId="LiveId" clId="{5CB25B10-5B1C-4017-B167-ED3104435743}" dt="2024-05-27T07:22:01.794" v="8541"/>
          <ac:cxnSpMkLst>
            <pc:docMk/>
            <pc:sldMk cId="2687408676" sldId="988"/>
            <ac:cxnSpMk id="107" creationId="{A24DFD5A-9D1C-64EB-9150-3F451720553C}"/>
          </ac:cxnSpMkLst>
        </pc:cxnChg>
        <pc:cxnChg chg="mod">
          <ac:chgData name="Phillip Kaufman" userId="c001b2a046940d7c" providerId="LiveId" clId="{5CB25B10-5B1C-4017-B167-ED3104435743}" dt="2024-05-27T07:22:01.794" v="8541"/>
          <ac:cxnSpMkLst>
            <pc:docMk/>
            <pc:sldMk cId="2687408676" sldId="988"/>
            <ac:cxnSpMk id="108" creationId="{7188DA54-C924-3B99-4360-43193B4BA619}"/>
          </ac:cxnSpMkLst>
        </pc:cxnChg>
        <pc:cxnChg chg="mod">
          <ac:chgData name="Phillip Kaufman" userId="c001b2a046940d7c" providerId="LiveId" clId="{5CB25B10-5B1C-4017-B167-ED3104435743}" dt="2024-05-27T07:22:01.794" v="8541"/>
          <ac:cxnSpMkLst>
            <pc:docMk/>
            <pc:sldMk cId="2687408676" sldId="988"/>
            <ac:cxnSpMk id="109" creationId="{E19903A7-EFDC-9D28-8869-E438900A99CE}"/>
          </ac:cxnSpMkLst>
        </pc:cxnChg>
        <pc:cxnChg chg="mod">
          <ac:chgData name="Phillip Kaufman" userId="c001b2a046940d7c" providerId="LiveId" clId="{5CB25B10-5B1C-4017-B167-ED3104435743}" dt="2024-05-27T07:22:01.794" v="8541"/>
          <ac:cxnSpMkLst>
            <pc:docMk/>
            <pc:sldMk cId="2687408676" sldId="988"/>
            <ac:cxnSpMk id="110" creationId="{18BAF9AB-D846-C10B-EAD0-D4C49175BE88}"/>
          </ac:cxnSpMkLst>
        </pc:cxnChg>
        <pc:cxnChg chg="mod">
          <ac:chgData name="Phillip Kaufman" userId="c001b2a046940d7c" providerId="LiveId" clId="{5CB25B10-5B1C-4017-B167-ED3104435743}" dt="2024-05-27T07:22:01.794" v="8541"/>
          <ac:cxnSpMkLst>
            <pc:docMk/>
            <pc:sldMk cId="2687408676" sldId="988"/>
            <ac:cxnSpMk id="111" creationId="{A7A07E08-CCFF-3B4E-00C2-DCE726A58DCE}"/>
          </ac:cxnSpMkLst>
        </pc:cxnChg>
        <pc:cxnChg chg="mod">
          <ac:chgData name="Phillip Kaufman" userId="c001b2a046940d7c" providerId="LiveId" clId="{5CB25B10-5B1C-4017-B167-ED3104435743}" dt="2024-05-27T07:22:01.794" v="8541"/>
          <ac:cxnSpMkLst>
            <pc:docMk/>
            <pc:sldMk cId="2687408676" sldId="988"/>
            <ac:cxnSpMk id="112" creationId="{07E45E19-89A1-5DB1-541A-5A90148B6076}"/>
          </ac:cxnSpMkLst>
        </pc:cxnChg>
        <pc:cxnChg chg="mod">
          <ac:chgData name="Phillip Kaufman" userId="c001b2a046940d7c" providerId="LiveId" clId="{5CB25B10-5B1C-4017-B167-ED3104435743}" dt="2024-05-27T07:22:01.794" v="8541"/>
          <ac:cxnSpMkLst>
            <pc:docMk/>
            <pc:sldMk cId="2687408676" sldId="988"/>
            <ac:cxnSpMk id="113" creationId="{4503D07F-854F-5910-80C8-7410530A98A8}"/>
          </ac:cxnSpMkLst>
        </pc:cxnChg>
        <pc:cxnChg chg="mod">
          <ac:chgData name="Phillip Kaufman" userId="c001b2a046940d7c" providerId="LiveId" clId="{5CB25B10-5B1C-4017-B167-ED3104435743}" dt="2024-05-27T07:22:01.794" v="8541"/>
          <ac:cxnSpMkLst>
            <pc:docMk/>
            <pc:sldMk cId="2687408676" sldId="988"/>
            <ac:cxnSpMk id="114" creationId="{B1A6FF18-63B6-D8DA-1B4C-1C851BD90AEF}"/>
          </ac:cxnSpMkLst>
        </pc:cxnChg>
        <pc:cxnChg chg="mod">
          <ac:chgData name="Phillip Kaufman" userId="c001b2a046940d7c" providerId="LiveId" clId="{5CB25B10-5B1C-4017-B167-ED3104435743}" dt="2024-05-27T07:22:01.794" v="8541"/>
          <ac:cxnSpMkLst>
            <pc:docMk/>
            <pc:sldMk cId="2687408676" sldId="988"/>
            <ac:cxnSpMk id="115" creationId="{9C7FED19-2237-9342-2B3D-346F26FA4627}"/>
          </ac:cxnSpMkLst>
        </pc:cxnChg>
        <pc:cxnChg chg="mod">
          <ac:chgData name="Phillip Kaufman" userId="c001b2a046940d7c" providerId="LiveId" clId="{5CB25B10-5B1C-4017-B167-ED3104435743}" dt="2024-05-27T07:22:01.794" v="8541"/>
          <ac:cxnSpMkLst>
            <pc:docMk/>
            <pc:sldMk cId="2687408676" sldId="988"/>
            <ac:cxnSpMk id="116" creationId="{08978FAC-6D2A-125B-2483-F1AC3A26FAAF}"/>
          </ac:cxnSpMkLst>
        </pc:cxnChg>
        <pc:cxnChg chg="mod">
          <ac:chgData name="Phillip Kaufman" userId="c001b2a046940d7c" providerId="LiveId" clId="{5CB25B10-5B1C-4017-B167-ED3104435743}" dt="2024-05-27T07:22:01.794" v="8541"/>
          <ac:cxnSpMkLst>
            <pc:docMk/>
            <pc:sldMk cId="2687408676" sldId="988"/>
            <ac:cxnSpMk id="117" creationId="{B97B817D-0CED-893B-2BB3-369724D2D8D1}"/>
          </ac:cxnSpMkLst>
        </pc:cxnChg>
        <pc:cxnChg chg="mod">
          <ac:chgData name="Phillip Kaufman" userId="c001b2a046940d7c" providerId="LiveId" clId="{5CB25B10-5B1C-4017-B167-ED3104435743}" dt="2024-05-27T07:22:01.794" v="8541"/>
          <ac:cxnSpMkLst>
            <pc:docMk/>
            <pc:sldMk cId="2687408676" sldId="988"/>
            <ac:cxnSpMk id="118" creationId="{1BEB8296-C9C4-4773-4F47-A5495F255F4B}"/>
          </ac:cxnSpMkLst>
        </pc:cxnChg>
        <pc:cxnChg chg="mod">
          <ac:chgData name="Phillip Kaufman" userId="c001b2a046940d7c" providerId="LiveId" clId="{5CB25B10-5B1C-4017-B167-ED3104435743}" dt="2024-05-27T07:22:01.794" v="8541"/>
          <ac:cxnSpMkLst>
            <pc:docMk/>
            <pc:sldMk cId="2687408676" sldId="988"/>
            <ac:cxnSpMk id="119" creationId="{79CDE303-D165-B2A3-5A5B-5A0CCCCC2B27}"/>
          </ac:cxnSpMkLst>
        </pc:cxnChg>
        <pc:cxnChg chg="mod">
          <ac:chgData name="Phillip Kaufman" userId="c001b2a046940d7c" providerId="LiveId" clId="{5CB25B10-5B1C-4017-B167-ED3104435743}" dt="2024-05-27T07:22:01.794" v="8541"/>
          <ac:cxnSpMkLst>
            <pc:docMk/>
            <pc:sldMk cId="2687408676" sldId="988"/>
            <ac:cxnSpMk id="120" creationId="{1C149E39-E24B-EEDE-E220-E398792FFF1A}"/>
          </ac:cxnSpMkLst>
        </pc:cxnChg>
        <pc:cxnChg chg="mod">
          <ac:chgData name="Phillip Kaufman" userId="c001b2a046940d7c" providerId="LiveId" clId="{5CB25B10-5B1C-4017-B167-ED3104435743}" dt="2024-05-27T07:22:01.794" v="8541"/>
          <ac:cxnSpMkLst>
            <pc:docMk/>
            <pc:sldMk cId="2687408676" sldId="988"/>
            <ac:cxnSpMk id="121" creationId="{D0A22508-B12C-95BC-9D21-EBC686FAFA80}"/>
          </ac:cxnSpMkLst>
        </pc:cxnChg>
        <pc:cxnChg chg="mod">
          <ac:chgData name="Phillip Kaufman" userId="c001b2a046940d7c" providerId="LiveId" clId="{5CB25B10-5B1C-4017-B167-ED3104435743}" dt="2024-05-27T07:22:01.794" v="8541"/>
          <ac:cxnSpMkLst>
            <pc:docMk/>
            <pc:sldMk cId="2687408676" sldId="988"/>
            <ac:cxnSpMk id="122" creationId="{3E13B97A-C19A-35CF-5529-035B743D6050}"/>
          </ac:cxnSpMkLst>
        </pc:cxnChg>
        <pc:cxnChg chg="mod">
          <ac:chgData name="Phillip Kaufman" userId="c001b2a046940d7c" providerId="LiveId" clId="{5CB25B10-5B1C-4017-B167-ED3104435743}" dt="2024-05-27T07:22:01.794" v="8541"/>
          <ac:cxnSpMkLst>
            <pc:docMk/>
            <pc:sldMk cId="2687408676" sldId="988"/>
            <ac:cxnSpMk id="123" creationId="{42F0AA86-746A-F183-BD92-038028BC655A}"/>
          </ac:cxnSpMkLst>
        </pc:cxnChg>
      </pc:sldChg>
      <pc:sldChg chg="addSp modSp add del mod">
        <pc:chgData name="Phillip Kaufman" userId="c001b2a046940d7c" providerId="LiveId" clId="{5CB25B10-5B1C-4017-B167-ED3104435743}" dt="2024-05-27T06:34:17.025" v="8102" actId="47"/>
        <pc:sldMkLst>
          <pc:docMk/>
          <pc:sldMk cId="1350525286" sldId="989"/>
        </pc:sldMkLst>
        <pc:spChg chg="add mod">
          <ac:chgData name="Phillip Kaufman" userId="c001b2a046940d7c" providerId="LiveId" clId="{5CB25B10-5B1C-4017-B167-ED3104435743}" dt="2024-05-27T03:14:03.400" v="7914" actId="1076"/>
          <ac:spMkLst>
            <pc:docMk/>
            <pc:sldMk cId="1350525286" sldId="989"/>
            <ac:spMk id="4" creationId="{514DFD63-CBA6-117E-FC9C-433D66854605}"/>
          </ac:spMkLst>
        </pc:spChg>
        <pc:grpChg chg="mod">
          <ac:chgData name="Phillip Kaufman" userId="c001b2a046940d7c" providerId="LiveId" clId="{5CB25B10-5B1C-4017-B167-ED3104435743}" dt="2024-05-27T03:14:14.263" v="7916" actId="1076"/>
          <ac:grpSpMkLst>
            <pc:docMk/>
            <pc:sldMk cId="1350525286" sldId="989"/>
            <ac:grpSpMk id="30" creationId="{01B921DE-A510-2DE8-4B67-64509A7E4EDD}"/>
          </ac:grpSpMkLst>
        </pc:grpChg>
        <pc:grpChg chg="mod">
          <ac:chgData name="Phillip Kaufman" userId="c001b2a046940d7c" providerId="LiveId" clId="{5CB25B10-5B1C-4017-B167-ED3104435743}" dt="2024-05-27T03:14:17.210" v="7917" actId="1076"/>
          <ac:grpSpMkLst>
            <pc:docMk/>
            <pc:sldMk cId="1350525286" sldId="989"/>
            <ac:grpSpMk id="933" creationId="{AD5EB44E-57BE-D58D-54E3-31A465116C16}"/>
          </ac:grpSpMkLst>
        </pc:grpChg>
        <pc:grpChg chg="mod">
          <ac:chgData name="Phillip Kaufman" userId="c001b2a046940d7c" providerId="LiveId" clId="{5CB25B10-5B1C-4017-B167-ED3104435743}" dt="2024-05-27T03:14:10.166" v="7915" actId="1076"/>
          <ac:grpSpMkLst>
            <pc:docMk/>
            <pc:sldMk cId="1350525286" sldId="989"/>
            <ac:grpSpMk id="953" creationId="{5F1ED7FB-FB43-CAAB-1855-E976F70C9D36}"/>
          </ac:grpSpMkLst>
        </pc:grpChg>
      </pc:sldChg>
      <pc:sldChg chg="addSp delSp modSp add mod">
        <pc:chgData name="Phillip Kaufman" userId="c001b2a046940d7c" providerId="LiveId" clId="{5CB25B10-5B1C-4017-B167-ED3104435743}" dt="2024-05-27T07:22:48.417" v="8547" actId="166"/>
        <pc:sldMkLst>
          <pc:docMk/>
          <pc:sldMk cId="2851432807" sldId="990"/>
        </pc:sldMkLst>
        <pc:spChg chg="add mod">
          <ac:chgData name="Phillip Kaufman" userId="c001b2a046940d7c" providerId="LiveId" clId="{5CB25B10-5B1C-4017-B167-ED3104435743}" dt="2024-05-27T03:12:11.826" v="7887"/>
          <ac:spMkLst>
            <pc:docMk/>
            <pc:sldMk cId="2851432807" sldId="990"/>
            <ac:spMk id="10" creationId="{93660DB3-A5C2-3349-184B-5D68F6BC6E20}"/>
          </ac:spMkLst>
        </pc:spChg>
        <pc:spChg chg="mod">
          <ac:chgData name="Phillip Kaufman" userId="c001b2a046940d7c" providerId="LiveId" clId="{5CB25B10-5B1C-4017-B167-ED3104435743}" dt="2024-05-27T03:12:17.671" v="7889"/>
          <ac:spMkLst>
            <pc:docMk/>
            <pc:sldMk cId="2851432807" sldId="990"/>
            <ac:spMk id="53" creationId="{16132A60-6FD5-479C-273F-361A2738A7BD}"/>
          </ac:spMkLst>
        </pc:spChg>
        <pc:spChg chg="mod">
          <ac:chgData name="Phillip Kaufman" userId="c001b2a046940d7c" providerId="LiveId" clId="{5CB25B10-5B1C-4017-B167-ED3104435743}" dt="2024-05-27T03:12:17.671" v="7889"/>
          <ac:spMkLst>
            <pc:docMk/>
            <pc:sldMk cId="2851432807" sldId="990"/>
            <ac:spMk id="54" creationId="{A8D558E3-3340-D944-9B4A-E046E88E305D}"/>
          </ac:spMkLst>
        </pc:spChg>
        <pc:spChg chg="mod">
          <ac:chgData name="Phillip Kaufman" userId="c001b2a046940d7c" providerId="LiveId" clId="{5CB25B10-5B1C-4017-B167-ED3104435743}" dt="2024-05-27T03:12:17.671" v="7889"/>
          <ac:spMkLst>
            <pc:docMk/>
            <pc:sldMk cId="2851432807" sldId="990"/>
            <ac:spMk id="55" creationId="{32D9E12B-DDB4-3B19-1285-0A25CBDFD1AB}"/>
          </ac:spMkLst>
        </pc:spChg>
        <pc:spChg chg="mod">
          <ac:chgData name="Phillip Kaufman" userId="c001b2a046940d7c" providerId="LiveId" clId="{5CB25B10-5B1C-4017-B167-ED3104435743}" dt="2024-05-27T03:12:17.671" v="7889"/>
          <ac:spMkLst>
            <pc:docMk/>
            <pc:sldMk cId="2851432807" sldId="990"/>
            <ac:spMk id="95" creationId="{04ACB931-9852-C5D7-221C-47909BEBBD5E}"/>
          </ac:spMkLst>
        </pc:spChg>
        <pc:spChg chg="mod">
          <ac:chgData name="Phillip Kaufman" userId="c001b2a046940d7c" providerId="LiveId" clId="{5CB25B10-5B1C-4017-B167-ED3104435743}" dt="2024-05-27T03:12:17.671" v="7889"/>
          <ac:spMkLst>
            <pc:docMk/>
            <pc:sldMk cId="2851432807" sldId="990"/>
            <ac:spMk id="96" creationId="{1B4FD352-D7AA-ECBC-9CB9-6F8A48ACDB95}"/>
          </ac:spMkLst>
        </pc:spChg>
        <pc:grpChg chg="del">
          <ac:chgData name="Phillip Kaufman" userId="c001b2a046940d7c" providerId="LiveId" clId="{5CB25B10-5B1C-4017-B167-ED3104435743}" dt="2024-05-27T03:12:06.988" v="7886" actId="478"/>
          <ac:grpSpMkLst>
            <pc:docMk/>
            <pc:sldMk cId="2851432807" sldId="990"/>
            <ac:grpSpMk id="4" creationId="{4711A11C-29FB-0D47-D724-B44488C51E97}"/>
          </ac:grpSpMkLst>
        </pc:grpChg>
        <pc:grpChg chg="add mod">
          <ac:chgData name="Phillip Kaufman" userId="c001b2a046940d7c" providerId="LiveId" clId="{5CB25B10-5B1C-4017-B167-ED3104435743}" dt="2024-05-27T07:22:43.152" v="8546"/>
          <ac:grpSpMkLst>
            <pc:docMk/>
            <pc:sldMk cId="2851432807" sldId="990"/>
            <ac:grpSpMk id="4" creationId="{A1A4FA36-FFCC-4BAD-89CC-494998FC4399}"/>
          </ac:grpSpMkLst>
        </pc:grpChg>
        <pc:grpChg chg="mod">
          <ac:chgData name="Phillip Kaufman" userId="c001b2a046940d7c" providerId="LiveId" clId="{5CB25B10-5B1C-4017-B167-ED3104435743}" dt="2024-05-27T07:22:43.152" v="8546"/>
          <ac:grpSpMkLst>
            <pc:docMk/>
            <pc:sldMk cId="2851432807" sldId="990"/>
            <ac:grpSpMk id="6" creationId="{1F8A1ED3-17B2-E5EF-F339-6286F0ACD9D0}"/>
          </ac:grpSpMkLst>
        </pc:grpChg>
        <pc:grpChg chg="del">
          <ac:chgData name="Phillip Kaufman" userId="c001b2a046940d7c" providerId="LiveId" clId="{5CB25B10-5B1C-4017-B167-ED3104435743}" dt="2024-05-27T07:22:42.794" v="8545" actId="478"/>
          <ac:grpSpMkLst>
            <pc:docMk/>
            <pc:sldMk cId="2851432807" sldId="990"/>
            <ac:grpSpMk id="13" creationId="{804AF3B8-BCFE-17BE-6FB8-1A91EAB17B24}"/>
          </ac:grpSpMkLst>
        </pc:grpChg>
        <pc:grpChg chg="add mod ord">
          <ac:chgData name="Phillip Kaufman" userId="c001b2a046940d7c" providerId="LiveId" clId="{5CB25B10-5B1C-4017-B167-ED3104435743}" dt="2024-05-27T07:22:48.417" v="8547" actId="166"/>
          <ac:grpSpMkLst>
            <pc:docMk/>
            <pc:sldMk cId="2851432807" sldId="990"/>
            <ac:grpSpMk id="52" creationId="{80D9AC93-FB5B-9557-6EFE-9F2FD6862013}"/>
          </ac:grpSpMkLst>
        </pc:grpChg>
        <pc:cxnChg chg="mod">
          <ac:chgData name="Phillip Kaufman" userId="c001b2a046940d7c" providerId="LiveId" clId="{5CB25B10-5B1C-4017-B167-ED3104435743}" dt="2024-05-27T07:22:43.152" v="8546"/>
          <ac:cxnSpMkLst>
            <pc:docMk/>
            <pc:sldMk cId="2851432807" sldId="990"/>
            <ac:cxnSpMk id="10" creationId="{7956AA5A-4CE6-034C-2E71-DB35AD897FA0}"/>
          </ac:cxnSpMkLst>
        </pc:cxnChg>
        <pc:cxnChg chg="mod">
          <ac:chgData name="Phillip Kaufman" userId="c001b2a046940d7c" providerId="LiveId" clId="{5CB25B10-5B1C-4017-B167-ED3104435743}" dt="2024-05-27T07:22:43.152" v="8546"/>
          <ac:cxnSpMkLst>
            <pc:docMk/>
            <pc:sldMk cId="2851432807" sldId="990"/>
            <ac:cxnSpMk id="11" creationId="{DD273510-84DE-7A92-495E-7F05DF82C682}"/>
          </ac:cxnSpMkLst>
        </pc:cxnChg>
        <pc:cxnChg chg="mod">
          <ac:chgData name="Phillip Kaufman" userId="c001b2a046940d7c" providerId="LiveId" clId="{5CB25B10-5B1C-4017-B167-ED3104435743}" dt="2024-05-27T07:22:43.152" v="8546"/>
          <ac:cxnSpMkLst>
            <pc:docMk/>
            <pc:sldMk cId="2851432807" sldId="990"/>
            <ac:cxnSpMk id="56" creationId="{134A2AF2-5033-9C22-45B4-E42F6EE74917}"/>
          </ac:cxnSpMkLst>
        </pc:cxnChg>
        <pc:cxnChg chg="mod">
          <ac:chgData name="Phillip Kaufman" userId="c001b2a046940d7c" providerId="LiveId" clId="{5CB25B10-5B1C-4017-B167-ED3104435743}" dt="2024-05-27T07:22:43.152" v="8546"/>
          <ac:cxnSpMkLst>
            <pc:docMk/>
            <pc:sldMk cId="2851432807" sldId="990"/>
            <ac:cxnSpMk id="57" creationId="{E9F71F9F-4A51-0B9A-F0A3-62B86BCC9F2D}"/>
          </ac:cxnSpMkLst>
        </pc:cxnChg>
        <pc:cxnChg chg="mod">
          <ac:chgData name="Phillip Kaufman" userId="c001b2a046940d7c" providerId="LiveId" clId="{5CB25B10-5B1C-4017-B167-ED3104435743}" dt="2024-05-27T07:22:43.152" v="8546"/>
          <ac:cxnSpMkLst>
            <pc:docMk/>
            <pc:sldMk cId="2851432807" sldId="990"/>
            <ac:cxnSpMk id="58" creationId="{56738986-FE99-8CF1-838F-1AF849CE6398}"/>
          </ac:cxnSpMkLst>
        </pc:cxnChg>
        <pc:cxnChg chg="mod">
          <ac:chgData name="Phillip Kaufman" userId="c001b2a046940d7c" providerId="LiveId" clId="{5CB25B10-5B1C-4017-B167-ED3104435743}" dt="2024-05-27T07:22:43.152" v="8546"/>
          <ac:cxnSpMkLst>
            <pc:docMk/>
            <pc:sldMk cId="2851432807" sldId="990"/>
            <ac:cxnSpMk id="59" creationId="{7FE01587-83E8-F5A9-8885-04B8299A2A6F}"/>
          </ac:cxnSpMkLst>
        </pc:cxnChg>
        <pc:cxnChg chg="mod">
          <ac:chgData name="Phillip Kaufman" userId="c001b2a046940d7c" providerId="LiveId" clId="{5CB25B10-5B1C-4017-B167-ED3104435743}" dt="2024-05-27T07:22:43.152" v="8546"/>
          <ac:cxnSpMkLst>
            <pc:docMk/>
            <pc:sldMk cId="2851432807" sldId="990"/>
            <ac:cxnSpMk id="60" creationId="{C63EABE5-74D4-34D9-F400-921F09A948FC}"/>
          </ac:cxnSpMkLst>
        </pc:cxnChg>
        <pc:cxnChg chg="mod">
          <ac:chgData name="Phillip Kaufman" userId="c001b2a046940d7c" providerId="LiveId" clId="{5CB25B10-5B1C-4017-B167-ED3104435743}" dt="2024-05-27T07:22:43.152" v="8546"/>
          <ac:cxnSpMkLst>
            <pc:docMk/>
            <pc:sldMk cId="2851432807" sldId="990"/>
            <ac:cxnSpMk id="61" creationId="{31E8F4A6-35CC-8AE2-4F24-3AD7573612EA}"/>
          </ac:cxnSpMkLst>
        </pc:cxnChg>
        <pc:cxnChg chg="mod">
          <ac:chgData name="Phillip Kaufman" userId="c001b2a046940d7c" providerId="LiveId" clId="{5CB25B10-5B1C-4017-B167-ED3104435743}" dt="2024-05-27T07:22:43.152" v="8546"/>
          <ac:cxnSpMkLst>
            <pc:docMk/>
            <pc:sldMk cId="2851432807" sldId="990"/>
            <ac:cxnSpMk id="62" creationId="{CCCAE31C-E7EA-B5CF-86EC-325FC58FD848}"/>
          </ac:cxnSpMkLst>
        </pc:cxnChg>
        <pc:cxnChg chg="mod">
          <ac:chgData name="Phillip Kaufman" userId="c001b2a046940d7c" providerId="LiveId" clId="{5CB25B10-5B1C-4017-B167-ED3104435743}" dt="2024-05-27T07:22:43.152" v="8546"/>
          <ac:cxnSpMkLst>
            <pc:docMk/>
            <pc:sldMk cId="2851432807" sldId="990"/>
            <ac:cxnSpMk id="63" creationId="{85A39709-811D-2E73-F0FB-45D24D03496A}"/>
          </ac:cxnSpMkLst>
        </pc:cxnChg>
        <pc:cxnChg chg="mod">
          <ac:chgData name="Phillip Kaufman" userId="c001b2a046940d7c" providerId="LiveId" clId="{5CB25B10-5B1C-4017-B167-ED3104435743}" dt="2024-05-27T07:22:43.152" v="8546"/>
          <ac:cxnSpMkLst>
            <pc:docMk/>
            <pc:sldMk cId="2851432807" sldId="990"/>
            <ac:cxnSpMk id="64" creationId="{81A4C8C2-59CA-DF46-4103-7BFA5945D17C}"/>
          </ac:cxnSpMkLst>
        </pc:cxnChg>
        <pc:cxnChg chg="mod">
          <ac:chgData name="Phillip Kaufman" userId="c001b2a046940d7c" providerId="LiveId" clId="{5CB25B10-5B1C-4017-B167-ED3104435743}" dt="2024-05-27T07:22:43.152" v="8546"/>
          <ac:cxnSpMkLst>
            <pc:docMk/>
            <pc:sldMk cId="2851432807" sldId="990"/>
            <ac:cxnSpMk id="65" creationId="{2DA7C7C0-07F4-8430-CF1B-9E04ABD7EC87}"/>
          </ac:cxnSpMkLst>
        </pc:cxnChg>
        <pc:cxnChg chg="mod">
          <ac:chgData name="Phillip Kaufman" userId="c001b2a046940d7c" providerId="LiveId" clId="{5CB25B10-5B1C-4017-B167-ED3104435743}" dt="2024-05-27T07:22:43.152" v="8546"/>
          <ac:cxnSpMkLst>
            <pc:docMk/>
            <pc:sldMk cId="2851432807" sldId="990"/>
            <ac:cxnSpMk id="66" creationId="{B48820EC-EE82-E850-1D88-113A29AA0929}"/>
          </ac:cxnSpMkLst>
        </pc:cxnChg>
        <pc:cxnChg chg="mod">
          <ac:chgData name="Phillip Kaufman" userId="c001b2a046940d7c" providerId="LiveId" clId="{5CB25B10-5B1C-4017-B167-ED3104435743}" dt="2024-05-27T07:22:43.152" v="8546"/>
          <ac:cxnSpMkLst>
            <pc:docMk/>
            <pc:sldMk cId="2851432807" sldId="990"/>
            <ac:cxnSpMk id="67" creationId="{6EB5FB25-770E-FB94-935B-F57E32835732}"/>
          </ac:cxnSpMkLst>
        </pc:cxnChg>
        <pc:cxnChg chg="mod">
          <ac:chgData name="Phillip Kaufman" userId="c001b2a046940d7c" providerId="LiveId" clId="{5CB25B10-5B1C-4017-B167-ED3104435743}" dt="2024-05-27T07:22:43.152" v="8546"/>
          <ac:cxnSpMkLst>
            <pc:docMk/>
            <pc:sldMk cId="2851432807" sldId="990"/>
            <ac:cxnSpMk id="68" creationId="{D162492E-3D78-7BDD-E13A-DC2F889D8C8C}"/>
          </ac:cxnSpMkLst>
        </pc:cxnChg>
        <pc:cxnChg chg="mod">
          <ac:chgData name="Phillip Kaufman" userId="c001b2a046940d7c" providerId="LiveId" clId="{5CB25B10-5B1C-4017-B167-ED3104435743}" dt="2024-05-27T07:22:43.152" v="8546"/>
          <ac:cxnSpMkLst>
            <pc:docMk/>
            <pc:sldMk cId="2851432807" sldId="990"/>
            <ac:cxnSpMk id="69" creationId="{5518A2C8-07DE-8226-CBAA-871871FE147E}"/>
          </ac:cxnSpMkLst>
        </pc:cxnChg>
        <pc:cxnChg chg="mod">
          <ac:chgData name="Phillip Kaufman" userId="c001b2a046940d7c" providerId="LiveId" clId="{5CB25B10-5B1C-4017-B167-ED3104435743}" dt="2024-05-27T07:22:43.152" v="8546"/>
          <ac:cxnSpMkLst>
            <pc:docMk/>
            <pc:sldMk cId="2851432807" sldId="990"/>
            <ac:cxnSpMk id="70" creationId="{B8152F0D-CDA6-2E29-B97D-43D090936FF9}"/>
          </ac:cxnSpMkLst>
        </pc:cxnChg>
        <pc:cxnChg chg="mod">
          <ac:chgData name="Phillip Kaufman" userId="c001b2a046940d7c" providerId="LiveId" clId="{5CB25B10-5B1C-4017-B167-ED3104435743}" dt="2024-05-27T07:22:43.152" v="8546"/>
          <ac:cxnSpMkLst>
            <pc:docMk/>
            <pc:sldMk cId="2851432807" sldId="990"/>
            <ac:cxnSpMk id="71" creationId="{92BE74F1-4648-405B-BEF5-DC84A3E2B87D}"/>
          </ac:cxnSpMkLst>
        </pc:cxnChg>
        <pc:cxnChg chg="mod">
          <ac:chgData name="Phillip Kaufman" userId="c001b2a046940d7c" providerId="LiveId" clId="{5CB25B10-5B1C-4017-B167-ED3104435743}" dt="2024-05-27T07:22:43.152" v="8546"/>
          <ac:cxnSpMkLst>
            <pc:docMk/>
            <pc:sldMk cId="2851432807" sldId="990"/>
            <ac:cxnSpMk id="72" creationId="{3FDE7063-46F1-19F1-EE0C-483AF5BE1F65}"/>
          </ac:cxnSpMkLst>
        </pc:cxnChg>
        <pc:cxnChg chg="mod">
          <ac:chgData name="Phillip Kaufman" userId="c001b2a046940d7c" providerId="LiveId" clId="{5CB25B10-5B1C-4017-B167-ED3104435743}" dt="2024-05-27T07:22:43.152" v="8546"/>
          <ac:cxnSpMkLst>
            <pc:docMk/>
            <pc:sldMk cId="2851432807" sldId="990"/>
            <ac:cxnSpMk id="73" creationId="{A5B7D8EC-E985-B370-ECA9-AA4138EB5D57}"/>
          </ac:cxnSpMkLst>
        </pc:cxnChg>
        <pc:cxnChg chg="mod">
          <ac:chgData name="Phillip Kaufman" userId="c001b2a046940d7c" providerId="LiveId" clId="{5CB25B10-5B1C-4017-B167-ED3104435743}" dt="2024-05-27T07:22:43.152" v="8546"/>
          <ac:cxnSpMkLst>
            <pc:docMk/>
            <pc:sldMk cId="2851432807" sldId="990"/>
            <ac:cxnSpMk id="74" creationId="{726FC25F-0707-ECFC-8330-76D3E55C868D}"/>
          </ac:cxnSpMkLst>
        </pc:cxnChg>
        <pc:cxnChg chg="mod">
          <ac:chgData name="Phillip Kaufman" userId="c001b2a046940d7c" providerId="LiveId" clId="{5CB25B10-5B1C-4017-B167-ED3104435743}" dt="2024-05-27T07:22:43.152" v="8546"/>
          <ac:cxnSpMkLst>
            <pc:docMk/>
            <pc:sldMk cId="2851432807" sldId="990"/>
            <ac:cxnSpMk id="75" creationId="{235434C8-C3E5-1D43-1683-FAB155D2FEC5}"/>
          </ac:cxnSpMkLst>
        </pc:cxnChg>
        <pc:cxnChg chg="mod">
          <ac:chgData name="Phillip Kaufman" userId="c001b2a046940d7c" providerId="LiveId" clId="{5CB25B10-5B1C-4017-B167-ED3104435743}" dt="2024-05-27T07:22:43.152" v="8546"/>
          <ac:cxnSpMkLst>
            <pc:docMk/>
            <pc:sldMk cId="2851432807" sldId="990"/>
            <ac:cxnSpMk id="76" creationId="{102EF280-7A31-627A-5649-22F03210B303}"/>
          </ac:cxnSpMkLst>
        </pc:cxnChg>
        <pc:cxnChg chg="mod">
          <ac:chgData name="Phillip Kaufman" userId="c001b2a046940d7c" providerId="LiveId" clId="{5CB25B10-5B1C-4017-B167-ED3104435743}" dt="2024-05-27T07:22:43.152" v="8546"/>
          <ac:cxnSpMkLst>
            <pc:docMk/>
            <pc:sldMk cId="2851432807" sldId="990"/>
            <ac:cxnSpMk id="77" creationId="{7D11A559-015B-8719-499A-2ED2BA27DCF0}"/>
          </ac:cxnSpMkLst>
        </pc:cxnChg>
        <pc:cxnChg chg="mod">
          <ac:chgData name="Phillip Kaufman" userId="c001b2a046940d7c" providerId="LiveId" clId="{5CB25B10-5B1C-4017-B167-ED3104435743}" dt="2024-05-27T07:22:43.152" v="8546"/>
          <ac:cxnSpMkLst>
            <pc:docMk/>
            <pc:sldMk cId="2851432807" sldId="990"/>
            <ac:cxnSpMk id="78" creationId="{05B73605-BA03-C475-8C61-0D40BAF1DB5A}"/>
          </ac:cxnSpMkLst>
        </pc:cxnChg>
        <pc:cxnChg chg="mod">
          <ac:chgData name="Phillip Kaufman" userId="c001b2a046940d7c" providerId="LiveId" clId="{5CB25B10-5B1C-4017-B167-ED3104435743}" dt="2024-05-27T07:22:43.152" v="8546"/>
          <ac:cxnSpMkLst>
            <pc:docMk/>
            <pc:sldMk cId="2851432807" sldId="990"/>
            <ac:cxnSpMk id="79" creationId="{C4D67F07-867D-1AFE-76AC-0CDFFF1AA372}"/>
          </ac:cxnSpMkLst>
        </pc:cxnChg>
        <pc:cxnChg chg="mod">
          <ac:chgData name="Phillip Kaufman" userId="c001b2a046940d7c" providerId="LiveId" clId="{5CB25B10-5B1C-4017-B167-ED3104435743}" dt="2024-05-27T07:22:43.152" v="8546"/>
          <ac:cxnSpMkLst>
            <pc:docMk/>
            <pc:sldMk cId="2851432807" sldId="990"/>
            <ac:cxnSpMk id="80" creationId="{DB831B40-538A-B0B5-3EEB-D7E387E2E339}"/>
          </ac:cxnSpMkLst>
        </pc:cxnChg>
        <pc:cxnChg chg="mod">
          <ac:chgData name="Phillip Kaufman" userId="c001b2a046940d7c" providerId="LiveId" clId="{5CB25B10-5B1C-4017-B167-ED3104435743}" dt="2024-05-27T07:22:43.152" v="8546"/>
          <ac:cxnSpMkLst>
            <pc:docMk/>
            <pc:sldMk cId="2851432807" sldId="990"/>
            <ac:cxnSpMk id="81" creationId="{CC783FA5-BF43-0B87-E354-0B7DE4B07C82}"/>
          </ac:cxnSpMkLst>
        </pc:cxnChg>
        <pc:cxnChg chg="mod">
          <ac:chgData name="Phillip Kaufman" userId="c001b2a046940d7c" providerId="LiveId" clId="{5CB25B10-5B1C-4017-B167-ED3104435743}" dt="2024-05-27T07:22:43.152" v="8546"/>
          <ac:cxnSpMkLst>
            <pc:docMk/>
            <pc:sldMk cId="2851432807" sldId="990"/>
            <ac:cxnSpMk id="82" creationId="{F4E9F170-9281-2C90-4A1B-FCDB58B17CD5}"/>
          </ac:cxnSpMkLst>
        </pc:cxnChg>
        <pc:cxnChg chg="mod">
          <ac:chgData name="Phillip Kaufman" userId="c001b2a046940d7c" providerId="LiveId" clId="{5CB25B10-5B1C-4017-B167-ED3104435743}" dt="2024-05-27T07:22:43.152" v="8546"/>
          <ac:cxnSpMkLst>
            <pc:docMk/>
            <pc:sldMk cId="2851432807" sldId="990"/>
            <ac:cxnSpMk id="83" creationId="{E25C8D24-ABE6-4A54-A33C-BD12C32922E1}"/>
          </ac:cxnSpMkLst>
        </pc:cxnChg>
        <pc:cxnChg chg="mod">
          <ac:chgData name="Phillip Kaufman" userId="c001b2a046940d7c" providerId="LiveId" clId="{5CB25B10-5B1C-4017-B167-ED3104435743}" dt="2024-05-27T07:22:43.152" v="8546"/>
          <ac:cxnSpMkLst>
            <pc:docMk/>
            <pc:sldMk cId="2851432807" sldId="990"/>
            <ac:cxnSpMk id="84" creationId="{0ECBAFBD-2FC5-FC1B-8396-6E84F24E0E05}"/>
          </ac:cxnSpMkLst>
        </pc:cxnChg>
        <pc:cxnChg chg="mod">
          <ac:chgData name="Phillip Kaufman" userId="c001b2a046940d7c" providerId="LiveId" clId="{5CB25B10-5B1C-4017-B167-ED3104435743}" dt="2024-05-27T07:22:43.152" v="8546"/>
          <ac:cxnSpMkLst>
            <pc:docMk/>
            <pc:sldMk cId="2851432807" sldId="990"/>
            <ac:cxnSpMk id="85" creationId="{D2C26323-C48B-EBC6-CFFB-DF82762C9536}"/>
          </ac:cxnSpMkLst>
        </pc:cxnChg>
      </pc:sldChg>
      <pc:sldChg chg="addSp delSp modSp add mod">
        <pc:chgData name="Phillip Kaufman" userId="c001b2a046940d7c" providerId="LiveId" clId="{5CB25B10-5B1C-4017-B167-ED3104435743}" dt="2024-05-27T06:33:13.681" v="8095" actId="692"/>
        <pc:sldMkLst>
          <pc:docMk/>
          <pc:sldMk cId="3320864555" sldId="991"/>
        </pc:sldMkLst>
        <pc:spChg chg="add mod">
          <ac:chgData name="Phillip Kaufman" userId="c001b2a046940d7c" providerId="LiveId" clId="{5CB25B10-5B1C-4017-B167-ED3104435743}" dt="2024-05-27T06:31:38.603" v="8083"/>
          <ac:spMkLst>
            <pc:docMk/>
            <pc:sldMk cId="3320864555" sldId="991"/>
            <ac:spMk id="4" creationId="{A33D78F0-0B5B-FCE0-266F-CF615CC6A236}"/>
          </ac:spMkLst>
        </pc:spChg>
        <pc:spChg chg="add mod">
          <ac:chgData name="Phillip Kaufman" userId="c001b2a046940d7c" providerId="LiveId" clId="{5CB25B10-5B1C-4017-B167-ED3104435743}" dt="2024-05-27T06:31:38.603" v="8083"/>
          <ac:spMkLst>
            <pc:docMk/>
            <pc:sldMk cId="3320864555" sldId="991"/>
            <ac:spMk id="5" creationId="{AA203CDA-218E-9E00-F758-BA74A7838205}"/>
          </ac:spMkLst>
        </pc:spChg>
        <pc:spChg chg="add mod">
          <ac:chgData name="Phillip Kaufman" userId="c001b2a046940d7c" providerId="LiveId" clId="{5CB25B10-5B1C-4017-B167-ED3104435743}" dt="2024-05-27T06:31:38.603" v="8083"/>
          <ac:spMkLst>
            <pc:docMk/>
            <pc:sldMk cId="3320864555" sldId="991"/>
            <ac:spMk id="6" creationId="{81DC2468-7A1F-9D89-B8F3-23AC712004C4}"/>
          </ac:spMkLst>
        </pc:spChg>
        <pc:spChg chg="add mod">
          <ac:chgData name="Phillip Kaufman" userId="c001b2a046940d7c" providerId="LiveId" clId="{5CB25B10-5B1C-4017-B167-ED3104435743}" dt="2024-05-27T06:31:43.884" v="8085"/>
          <ac:spMkLst>
            <pc:docMk/>
            <pc:sldMk cId="3320864555" sldId="991"/>
            <ac:spMk id="7" creationId="{614BD6C8-AC49-2C61-6D83-0940B5741DE9}"/>
          </ac:spMkLst>
        </pc:spChg>
        <pc:spChg chg="add mod">
          <ac:chgData name="Phillip Kaufman" userId="c001b2a046940d7c" providerId="LiveId" clId="{5CB25B10-5B1C-4017-B167-ED3104435743}" dt="2024-05-27T06:33:13.681" v="8095" actId="692"/>
          <ac:spMkLst>
            <pc:docMk/>
            <pc:sldMk cId="3320864555" sldId="991"/>
            <ac:spMk id="8" creationId="{E7F143E7-B024-B6EF-48AC-B89062C6706B}"/>
          </ac:spMkLst>
        </pc:spChg>
        <pc:spChg chg="add mod">
          <ac:chgData name="Phillip Kaufman" userId="c001b2a046940d7c" providerId="LiveId" clId="{5CB25B10-5B1C-4017-B167-ED3104435743}" dt="2024-05-27T06:33:13.681" v="8095" actId="692"/>
          <ac:spMkLst>
            <pc:docMk/>
            <pc:sldMk cId="3320864555" sldId="991"/>
            <ac:spMk id="9" creationId="{260488F9-0CCE-A5A7-3712-EDFC455C3E0D}"/>
          </ac:spMkLst>
        </pc:spChg>
        <pc:spChg chg="mod">
          <ac:chgData name="Phillip Kaufman" userId="c001b2a046940d7c" providerId="LiveId" clId="{5CB25B10-5B1C-4017-B167-ED3104435743}" dt="2024-05-27T06:29:54.330" v="8035" actId="207"/>
          <ac:spMkLst>
            <pc:docMk/>
            <pc:sldMk cId="3320864555" sldId="991"/>
            <ac:spMk id="51" creationId="{BA0A3934-BE92-75E3-1F1F-A5B74B5FAA3E}"/>
          </ac:spMkLst>
        </pc:spChg>
        <pc:spChg chg="del">
          <ac:chgData name="Phillip Kaufman" userId="c001b2a046940d7c" providerId="LiveId" clId="{5CB25B10-5B1C-4017-B167-ED3104435743}" dt="2024-05-27T06:31:43.064" v="8084" actId="478"/>
          <ac:spMkLst>
            <pc:docMk/>
            <pc:sldMk cId="3320864555" sldId="991"/>
            <ac:spMk id="52" creationId="{A6CE3348-8BDF-349D-37DF-09C0C409C245}"/>
          </ac:spMkLst>
        </pc:spChg>
        <pc:spChg chg="mod">
          <ac:chgData name="Phillip Kaufman" userId="c001b2a046940d7c" providerId="LiveId" clId="{5CB25B10-5B1C-4017-B167-ED3104435743}" dt="2024-05-27T06:33:13.681" v="8095" actId="692"/>
          <ac:spMkLst>
            <pc:docMk/>
            <pc:sldMk cId="3320864555" sldId="991"/>
            <ac:spMk id="56" creationId="{C43E0518-3CB6-DA36-6724-EDBB17C3DB1A}"/>
          </ac:spMkLst>
        </pc:spChg>
        <pc:spChg chg="mod">
          <ac:chgData name="Phillip Kaufman" userId="c001b2a046940d7c" providerId="LiveId" clId="{5CB25B10-5B1C-4017-B167-ED3104435743}" dt="2024-05-27T06:33:13.681" v="8095" actId="692"/>
          <ac:spMkLst>
            <pc:docMk/>
            <pc:sldMk cId="3320864555" sldId="991"/>
            <ac:spMk id="57" creationId="{7468C436-BDD7-9EB8-7694-39CCF50EC30A}"/>
          </ac:spMkLst>
        </pc:spChg>
        <pc:spChg chg="mod">
          <ac:chgData name="Phillip Kaufman" userId="c001b2a046940d7c" providerId="LiveId" clId="{5CB25B10-5B1C-4017-B167-ED3104435743}" dt="2024-05-27T06:33:13.681" v="8095" actId="692"/>
          <ac:spMkLst>
            <pc:docMk/>
            <pc:sldMk cId="3320864555" sldId="991"/>
            <ac:spMk id="58" creationId="{9D5E2226-DBDC-AF73-E78F-BC82E435A1A7}"/>
          </ac:spMkLst>
        </pc:spChg>
        <pc:spChg chg="del mod">
          <ac:chgData name="Phillip Kaufman" userId="c001b2a046940d7c" providerId="LiveId" clId="{5CB25B10-5B1C-4017-B167-ED3104435743}" dt="2024-05-27T06:31:43.064" v="8084" actId="478"/>
          <ac:spMkLst>
            <pc:docMk/>
            <pc:sldMk cId="3320864555" sldId="991"/>
            <ac:spMk id="59" creationId="{337A3C4D-A5E0-2E11-55A8-6DD2BD42E03C}"/>
          </ac:spMkLst>
        </pc:spChg>
        <pc:spChg chg="del mod">
          <ac:chgData name="Phillip Kaufman" userId="c001b2a046940d7c" providerId="LiveId" clId="{5CB25B10-5B1C-4017-B167-ED3104435743}" dt="2024-05-27T06:31:43.064" v="8084" actId="478"/>
          <ac:spMkLst>
            <pc:docMk/>
            <pc:sldMk cId="3320864555" sldId="991"/>
            <ac:spMk id="61" creationId="{C3174A7A-E20B-F366-EA0E-C4919CFE3FAE}"/>
          </ac:spMkLst>
        </pc:spChg>
      </pc:sldChg>
      <pc:sldChg chg="modSp add mod">
        <pc:chgData name="Phillip Kaufman" userId="c001b2a046940d7c" providerId="LiveId" clId="{5CB25B10-5B1C-4017-B167-ED3104435743}" dt="2024-05-30T05:58:03.295" v="9524" actId="207"/>
        <pc:sldMkLst>
          <pc:docMk/>
          <pc:sldMk cId="2466340843" sldId="992"/>
        </pc:sldMkLst>
        <pc:spChg chg="mod">
          <ac:chgData name="Phillip Kaufman" userId="c001b2a046940d7c" providerId="LiveId" clId="{5CB25B10-5B1C-4017-B167-ED3104435743}" dt="2024-05-27T06:30:22.559" v="8038" actId="692"/>
          <ac:spMkLst>
            <pc:docMk/>
            <pc:sldMk cId="2466340843" sldId="992"/>
            <ac:spMk id="51" creationId="{BA0A3934-BE92-75E3-1F1F-A5B74B5FAA3E}"/>
          </ac:spMkLst>
        </pc:spChg>
        <pc:spChg chg="mod">
          <ac:chgData name="Phillip Kaufman" userId="c001b2a046940d7c" providerId="LiveId" clId="{5CB25B10-5B1C-4017-B167-ED3104435743}" dt="2024-05-27T06:31:26.024" v="8081" actId="1076"/>
          <ac:spMkLst>
            <pc:docMk/>
            <pc:sldMk cId="2466340843" sldId="992"/>
            <ac:spMk id="52" creationId="{A6CE3348-8BDF-349D-37DF-09C0C409C245}"/>
          </ac:spMkLst>
        </pc:spChg>
        <pc:spChg chg="mod">
          <ac:chgData name="Phillip Kaufman" userId="c001b2a046940d7c" providerId="LiveId" clId="{5CB25B10-5B1C-4017-B167-ED3104435743}" dt="2024-05-30T05:58:03.295" v="9524" actId="207"/>
          <ac:spMkLst>
            <pc:docMk/>
            <pc:sldMk cId="2466340843" sldId="992"/>
            <ac:spMk id="56" creationId="{C43E0518-3CB6-DA36-6724-EDBB17C3DB1A}"/>
          </ac:spMkLst>
        </pc:spChg>
        <pc:spChg chg="mod">
          <ac:chgData name="Phillip Kaufman" userId="c001b2a046940d7c" providerId="LiveId" clId="{5CB25B10-5B1C-4017-B167-ED3104435743}" dt="2024-05-30T05:58:03.295" v="9524" actId="207"/>
          <ac:spMkLst>
            <pc:docMk/>
            <pc:sldMk cId="2466340843" sldId="992"/>
            <ac:spMk id="57" creationId="{7468C436-BDD7-9EB8-7694-39CCF50EC30A}"/>
          </ac:spMkLst>
        </pc:spChg>
        <pc:spChg chg="mod">
          <ac:chgData name="Phillip Kaufman" userId="c001b2a046940d7c" providerId="LiveId" clId="{5CB25B10-5B1C-4017-B167-ED3104435743}" dt="2024-05-30T05:58:03.295" v="9524" actId="207"/>
          <ac:spMkLst>
            <pc:docMk/>
            <pc:sldMk cId="2466340843" sldId="992"/>
            <ac:spMk id="58" creationId="{9D5E2226-DBDC-AF73-E78F-BC82E435A1A7}"/>
          </ac:spMkLst>
        </pc:spChg>
        <pc:spChg chg="mod">
          <ac:chgData name="Phillip Kaufman" userId="c001b2a046940d7c" providerId="LiveId" clId="{5CB25B10-5B1C-4017-B167-ED3104435743}" dt="2024-05-30T05:58:03.295" v="9524" actId="207"/>
          <ac:spMkLst>
            <pc:docMk/>
            <pc:sldMk cId="2466340843" sldId="992"/>
            <ac:spMk id="59" creationId="{337A3C4D-A5E0-2E11-55A8-6DD2BD42E03C}"/>
          </ac:spMkLst>
        </pc:spChg>
        <pc:spChg chg="mod">
          <ac:chgData name="Phillip Kaufman" userId="c001b2a046940d7c" providerId="LiveId" clId="{5CB25B10-5B1C-4017-B167-ED3104435743}" dt="2024-05-30T05:58:03.295" v="9524" actId="207"/>
          <ac:spMkLst>
            <pc:docMk/>
            <pc:sldMk cId="2466340843" sldId="992"/>
            <ac:spMk id="61" creationId="{C3174A7A-E20B-F366-EA0E-C4919CFE3FAE}"/>
          </ac:spMkLst>
        </pc:spChg>
      </pc:sldChg>
      <pc:sldChg chg="addSp delSp modSp add mod ord">
        <pc:chgData name="Phillip Kaufman" userId="c001b2a046940d7c" providerId="LiveId" clId="{5CB25B10-5B1C-4017-B167-ED3104435743}" dt="2024-05-30T06:45:01.593" v="9864"/>
        <pc:sldMkLst>
          <pc:docMk/>
          <pc:sldMk cId="1966656965" sldId="993"/>
        </pc:sldMkLst>
        <pc:spChg chg="mod">
          <ac:chgData name="Phillip Kaufman" userId="c001b2a046940d7c" providerId="LiveId" clId="{5CB25B10-5B1C-4017-B167-ED3104435743}" dt="2024-05-29T01:26:31.534" v="9222" actId="20577"/>
          <ac:spMkLst>
            <pc:docMk/>
            <pc:sldMk cId="1966656965" sldId="993"/>
            <ac:spMk id="4" creationId="{C906E049-146D-F806-8B8D-69CC4A13F9E6}"/>
          </ac:spMkLst>
        </pc:spChg>
        <pc:spChg chg="add del mod">
          <ac:chgData name="Phillip Kaufman" userId="c001b2a046940d7c" providerId="LiveId" clId="{5CB25B10-5B1C-4017-B167-ED3104435743}" dt="2024-05-30T06:45:01.593" v="9864"/>
          <ac:spMkLst>
            <pc:docMk/>
            <pc:sldMk cId="1966656965" sldId="993"/>
            <ac:spMk id="8" creationId="{D8D84109-6555-29B8-1664-F1390071D604}"/>
          </ac:spMkLst>
        </pc:spChg>
        <pc:spChg chg="mod topLvl">
          <ac:chgData name="Phillip Kaufman" userId="c001b2a046940d7c" providerId="LiveId" clId="{5CB25B10-5B1C-4017-B167-ED3104435743}" dt="2024-05-27T06:46:04.148" v="8112" actId="165"/>
          <ac:spMkLst>
            <pc:docMk/>
            <pc:sldMk cId="1966656965" sldId="993"/>
            <ac:spMk id="17" creationId="{2AE7C604-82E1-22E4-5BA3-CF004E319064}"/>
          </ac:spMkLst>
        </pc:spChg>
        <pc:spChg chg="mod topLvl">
          <ac:chgData name="Phillip Kaufman" userId="c001b2a046940d7c" providerId="LiveId" clId="{5CB25B10-5B1C-4017-B167-ED3104435743}" dt="2024-05-27T06:46:04.148" v="8112" actId="165"/>
          <ac:spMkLst>
            <pc:docMk/>
            <pc:sldMk cId="1966656965" sldId="993"/>
            <ac:spMk id="18" creationId="{1E10F083-177D-0DB3-B34F-77E51C4BD780}"/>
          </ac:spMkLst>
        </pc:spChg>
        <pc:spChg chg="del mod topLvl">
          <ac:chgData name="Phillip Kaufman" userId="c001b2a046940d7c" providerId="LiveId" clId="{5CB25B10-5B1C-4017-B167-ED3104435743}" dt="2024-05-27T06:46:50.644" v="8122" actId="478"/>
          <ac:spMkLst>
            <pc:docMk/>
            <pc:sldMk cId="1966656965" sldId="993"/>
            <ac:spMk id="19" creationId="{FB29C77C-43D3-7496-22A2-E17137859A3E}"/>
          </ac:spMkLst>
        </pc:spChg>
        <pc:spChg chg="mod topLvl">
          <ac:chgData name="Phillip Kaufman" userId="c001b2a046940d7c" providerId="LiveId" clId="{5CB25B10-5B1C-4017-B167-ED3104435743}" dt="2024-05-27T06:52:33.498" v="8178" actId="206"/>
          <ac:spMkLst>
            <pc:docMk/>
            <pc:sldMk cId="1966656965" sldId="993"/>
            <ac:spMk id="21" creationId="{823699C4-8EA1-6C17-C83E-225FE53A921C}"/>
          </ac:spMkLst>
        </pc:spChg>
        <pc:spChg chg="mod topLvl">
          <ac:chgData name="Phillip Kaufman" userId="c001b2a046940d7c" providerId="LiveId" clId="{5CB25B10-5B1C-4017-B167-ED3104435743}" dt="2024-05-27T06:46:04.148" v="8112" actId="165"/>
          <ac:spMkLst>
            <pc:docMk/>
            <pc:sldMk cId="1966656965" sldId="993"/>
            <ac:spMk id="29" creationId="{4E9408F0-D22B-2264-425F-0A72738214F9}"/>
          </ac:spMkLst>
        </pc:spChg>
        <pc:spChg chg="mod topLvl">
          <ac:chgData name="Phillip Kaufman" userId="c001b2a046940d7c" providerId="LiveId" clId="{5CB25B10-5B1C-4017-B167-ED3104435743}" dt="2024-05-27T06:46:04.148" v="8112" actId="165"/>
          <ac:spMkLst>
            <pc:docMk/>
            <pc:sldMk cId="1966656965" sldId="993"/>
            <ac:spMk id="30" creationId="{282C853E-9472-9E78-B83D-5F79EA99DFFE}"/>
          </ac:spMkLst>
        </pc:spChg>
        <pc:spChg chg="mod topLvl">
          <ac:chgData name="Phillip Kaufman" userId="c001b2a046940d7c" providerId="LiveId" clId="{5CB25B10-5B1C-4017-B167-ED3104435743}" dt="2024-05-27T06:46:04.148" v="8112" actId="165"/>
          <ac:spMkLst>
            <pc:docMk/>
            <pc:sldMk cId="1966656965" sldId="993"/>
            <ac:spMk id="31" creationId="{ED3E8604-219C-D429-55B3-70BEABAF5375}"/>
          </ac:spMkLst>
        </pc:spChg>
        <pc:grpChg chg="del">
          <ac:chgData name="Phillip Kaufman" userId="c001b2a046940d7c" providerId="LiveId" clId="{5CB25B10-5B1C-4017-B167-ED3104435743}" dt="2024-05-27T06:46:04.148" v="8112" actId="165"/>
          <ac:grpSpMkLst>
            <pc:docMk/>
            <pc:sldMk cId="1966656965" sldId="993"/>
            <ac:grpSpMk id="7" creationId="{9EC1D2C3-7B90-C5F3-A14E-A578833886D3}"/>
          </ac:grpSpMkLst>
        </pc:grpChg>
        <pc:cxnChg chg="del mod">
          <ac:chgData name="Phillip Kaufman" userId="c001b2a046940d7c" providerId="LiveId" clId="{5CB25B10-5B1C-4017-B167-ED3104435743}" dt="2024-05-29T01:26:03.840" v="9217" actId="478"/>
          <ac:cxnSpMkLst>
            <pc:docMk/>
            <pc:sldMk cId="1966656965" sldId="993"/>
            <ac:cxnSpMk id="6" creationId="{898BA013-E847-5EA3-D1BA-49F3EA2FCA73}"/>
          </ac:cxnSpMkLst>
        </pc:cxnChg>
        <pc:cxnChg chg="mod topLvl">
          <ac:chgData name="Phillip Kaufman" userId="c001b2a046940d7c" providerId="LiveId" clId="{5CB25B10-5B1C-4017-B167-ED3104435743}" dt="2024-05-27T06:46:04.148" v="8112" actId="165"/>
          <ac:cxnSpMkLst>
            <pc:docMk/>
            <pc:sldMk cId="1966656965" sldId="993"/>
            <ac:cxnSpMk id="10" creationId="{4B4C3E15-BEE4-1356-DCF8-C05624ACDAEB}"/>
          </ac:cxnSpMkLst>
        </pc:cxnChg>
        <pc:cxnChg chg="del mod">
          <ac:chgData name="Phillip Kaufman" userId="c001b2a046940d7c" providerId="LiveId" clId="{5CB25B10-5B1C-4017-B167-ED3104435743}" dt="2024-05-29T01:26:06.614" v="9218" actId="478"/>
          <ac:cxnSpMkLst>
            <pc:docMk/>
            <pc:sldMk cId="1966656965" sldId="993"/>
            <ac:cxnSpMk id="11" creationId="{36DBCF39-F4F6-6C0E-9EB9-96B7CCFC26B2}"/>
          </ac:cxnSpMkLst>
        </pc:cxnChg>
        <pc:cxnChg chg="mod topLvl">
          <ac:chgData name="Phillip Kaufman" userId="c001b2a046940d7c" providerId="LiveId" clId="{5CB25B10-5B1C-4017-B167-ED3104435743}" dt="2024-05-27T06:46:04.148" v="8112" actId="165"/>
          <ac:cxnSpMkLst>
            <pc:docMk/>
            <pc:sldMk cId="1966656965" sldId="993"/>
            <ac:cxnSpMk id="16" creationId="{F5AAB8FF-31CC-4660-032C-54D633021042}"/>
          </ac:cxnSpMkLst>
        </pc:cxnChg>
        <pc:cxnChg chg="mod topLvl">
          <ac:chgData name="Phillip Kaufman" userId="c001b2a046940d7c" providerId="LiveId" clId="{5CB25B10-5B1C-4017-B167-ED3104435743}" dt="2024-05-27T06:47:18.198" v="8125" actId="14100"/>
          <ac:cxnSpMkLst>
            <pc:docMk/>
            <pc:sldMk cId="1966656965" sldId="993"/>
            <ac:cxnSpMk id="23" creationId="{0892F863-BE46-9187-7274-31FF0D4332E8}"/>
          </ac:cxnSpMkLst>
        </pc:cxnChg>
        <pc:cxnChg chg="mod topLvl">
          <ac:chgData name="Phillip Kaufman" userId="c001b2a046940d7c" providerId="LiveId" clId="{5CB25B10-5B1C-4017-B167-ED3104435743}" dt="2024-05-27T06:52:05.569" v="8170" actId="1076"/>
          <ac:cxnSpMkLst>
            <pc:docMk/>
            <pc:sldMk cId="1966656965" sldId="993"/>
            <ac:cxnSpMk id="24" creationId="{67112123-3B30-F479-3D61-BE599F92A173}"/>
          </ac:cxnSpMkLst>
        </pc:cxnChg>
        <pc:cxnChg chg="mod topLvl">
          <ac:chgData name="Phillip Kaufman" userId="c001b2a046940d7c" providerId="LiveId" clId="{5CB25B10-5B1C-4017-B167-ED3104435743}" dt="2024-05-27T06:53:08.843" v="8184" actId="14100"/>
          <ac:cxnSpMkLst>
            <pc:docMk/>
            <pc:sldMk cId="1966656965" sldId="993"/>
            <ac:cxnSpMk id="26" creationId="{1C133E07-F5C5-6012-C9B0-B2D3D39C6AE8}"/>
          </ac:cxnSpMkLst>
        </pc:cxnChg>
        <pc:cxnChg chg="mod topLvl">
          <ac:chgData name="Phillip Kaufman" userId="c001b2a046940d7c" providerId="LiveId" clId="{5CB25B10-5B1C-4017-B167-ED3104435743}" dt="2024-05-27T06:50:57.360" v="8162" actId="1076"/>
          <ac:cxnSpMkLst>
            <pc:docMk/>
            <pc:sldMk cId="1966656965" sldId="993"/>
            <ac:cxnSpMk id="27" creationId="{25735759-D22D-8A32-EE97-375E3219E586}"/>
          </ac:cxnSpMkLst>
        </pc:cxnChg>
      </pc:sldChg>
      <pc:sldChg chg="addSp delSp modSp add del mod">
        <pc:chgData name="Phillip Kaufman" userId="c001b2a046940d7c" providerId="LiveId" clId="{5CB25B10-5B1C-4017-B167-ED3104435743}" dt="2024-05-27T06:58:28.410" v="8240" actId="47"/>
        <pc:sldMkLst>
          <pc:docMk/>
          <pc:sldMk cId="3648252726" sldId="994"/>
        </pc:sldMkLst>
        <pc:spChg chg="add mod">
          <ac:chgData name="Phillip Kaufman" userId="c001b2a046940d7c" providerId="LiveId" clId="{5CB25B10-5B1C-4017-B167-ED3104435743}" dt="2024-05-27T06:58:02.108" v="8239" actId="206"/>
          <ac:spMkLst>
            <pc:docMk/>
            <pc:sldMk cId="3648252726" sldId="994"/>
            <ac:spMk id="5" creationId="{29C579FB-3755-0219-9E2E-95C94844A9BA}"/>
          </ac:spMkLst>
        </pc:spChg>
        <pc:spChg chg="mod topLvl">
          <ac:chgData name="Phillip Kaufman" userId="c001b2a046940d7c" providerId="LiveId" clId="{5CB25B10-5B1C-4017-B167-ED3104435743}" dt="2024-05-27T06:55:13.646" v="8203" actId="165"/>
          <ac:spMkLst>
            <pc:docMk/>
            <pc:sldMk cId="3648252726" sldId="994"/>
            <ac:spMk id="17" creationId="{2AE7C604-82E1-22E4-5BA3-CF004E319064}"/>
          </ac:spMkLst>
        </pc:spChg>
        <pc:spChg chg="mod topLvl">
          <ac:chgData name="Phillip Kaufman" userId="c001b2a046940d7c" providerId="LiveId" clId="{5CB25B10-5B1C-4017-B167-ED3104435743}" dt="2024-05-27T06:55:13.646" v="8203" actId="165"/>
          <ac:spMkLst>
            <pc:docMk/>
            <pc:sldMk cId="3648252726" sldId="994"/>
            <ac:spMk id="18" creationId="{1E10F083-177D-0DB3-B34F-77E51C4BD780}"/>
          </ac:spMkLst>
        </pc:spChg>
        <pc:spChg chg="del mod topLvl">
          <ac:chgData name="Phillip Kaufman" userId="c001b2a046940d7c" providerId="LiveId" clId="{5CB25B10-5B1C-4017-B167-ED3104435743}" dt="2024-05-27T06:56:14.146" v="8218" actId="478"/>
          <ac:spMkLst>
            <pc:docMk/>
            <pc:sldMk cId="3648252726" sldId="994"/>
            <ac:spMk id="19" creationId="{FB29C77C-43D3-7496-22A2-E17137859A3E}"/>
          </ac:spMkLst>
        </pc:spChg>
        <pc:spChg chg="mod topLvl">
          <ac:chgData name="Phillip Kaufman" userId="c001b2a046940d7c" providerId="LiveId" clId="{5CB25B10-5B1C-4017-B167-ED3104435743}" dt="2024-05-27T06:55:46.538" v="8211" actId="206"/>
          <ac:spMkLst>
            <pc:docMk/>
            <pc:sldMk cId="3648252726" sldId="994"/>
            <ac:spMk id="21" creationId="{823699C4-8EA1-6C17-C83E-225FE53A921C}"/>
          </ac:spMkLst>
        </pc:spChg>
        <pc:spChg chg="mod topLvl">
          <ac:chgData name="Phillip Kaufman" userId="c001b2a046940d7c" providerId="LiveId" clId="{5CB25B10-5B1C-4017-B167-ED3104435743}" dt="2024-05-27T06:55:13.646" v="8203" actId="165"/>
          <ac:spMkLst>
            <pc:docMk/>
            <pc:sldMk cId="3648252726" sldId="994"/>
            <ac:spMk id="29" creationId="{4E9408F0-D22B-2264-425F-0A72738214F9}"/>
          </ac:spMkLst>
        </pc:spChg>
        <pc:spChg chg="mod topLvl">
          <ac:chgData name="Phillip Kaufman" userId="c001b2a046940d7c" providerId="LiveId" clId="{5CB25B10-5B1C-4017-B167-ED3104435743}" dt="2024-05-27T06:55:13.646" v="8203" actId="165"/>
          <ac:spMkLst>
            <pc:docMk/>
            <pc:sldMk cId="3648252726" sldId="994"/>
            <ac:spMk id="30" creationId="{282C853E-9472-9E78-B83D-5F79EA99DFFE}"/>
          </ac:spMkLst>
        </pc:spChg>
        <pc:spChg chg="mod topLvl">
          <ac:chgData name="Phillip Kaufman" userId="c001b2a046940d7c" providerId="LiveId" clId="{5CB25B10-5B1C-4017-B167-ED3104435743}" dt="2024-05-27T06:55:13.646" v="8203" actId="165"/>
          <ac:spMkLst>
            <pc:docMk/>
            <pc:sldMk cId="3648252726" sldId="994"/>
            <ac:spMk id="31" creationId="{ED3E8604-219C-D429-55B3-70BEABAF5375}"/>
          </ac:spMkLst>
        </pc:spChg>
        <pc:grpChg chg="del">
          <ac:chgData name="Phillip Kaufman" userId="c001b2a046940d7c" providerId="LiveId" clId="{5CB25B10-5B1C-4017-B167-ED3104435743}" dt="2024-05-27T06:55:13.646" v="8203" actId="165"/>
          <ac:grpSpMkLst>
            <pc:docMk/>
            <pc:sldMk cId="3648252726" sldId="994"/>
            <ac:grpSpMk id="7" creationId="{9EC1D2C3-7B90-C5F3-A14E-A578833886D3}"/>
          </ac:grpSpMkLst>
        </pc:grpChg>
        <pc:cxnChg chg="mod">
          <ac:chgData name="Phillip Kaufman" userId="c001b2a046940d7c" providerId="LiveId" clId="{5CB25B10-5B1C-4017-B167-ED3104435743}" dt="2024-05-27T06:57:10.025" v="8229" actId="14100"/>
          <ac:cxnSpMkLst>
            <pc:docMk/>
            <pc:sldMk cId="3648252726" sldId="994"/>
            <ac:cxnSpMk id="6" creationId="{898BA013-E847-5EA3-D1BA-49F3EA2FCA73}"/>
          </ac:cxnSpMkLst>
        </pc:cxnChg>
        <pc:cxnChg chg="mod topLvl">
          <ac:chgData name="Phillip Kaufman" userId="c001b2a046940d7c" providerId="LiveId" clId="{5CB25B10-5B1C-4017-B167-ED3104435743}" dt="2024-05-27T06:55:13.646" v="8203" actId="165"/>
          <ac:cxnSpMkLst>
            <pc:docMk/>
            <pc:sldMk cId="3648252726" sldId="994"/>
            <ac:cxnSpMk id="10" creationId="{4B4C3E15-BEE4-1356-DCF8-C05624ACDAEB}"/>
          </ac:cxnSpMkLst>
        </pc:cxnChg>
        <pc:cxnChg chg="mod">
          <ac:chgData name="Phillip Kaufman" userId="c001b2a046940d7c" providerId="LiveId" clId="{5CB25B10-5B1C-4017-B167-ED3104435743}" dt="2024-05-27T06:57:13.151" v="8230" actId="1076"/>
          <ac:cxnSpMkLst>
            <pc:docMk/>
            <pc:sldMk cId="3648252726" sldId="994"/>
            <ac:cxnSpMk id="11" creationId="{36DBCF39-F4F6-6C0E-9EB9-96B7CCFC26B2}"/>
          </ac:cxnSpMkLst>
        </pc:cxnChg>
        <pc:cxnChg chg="mod topLvl">
          <ac:chgData name="Phillip Kaufman" userId="c001b2a046940d7c" providerId="LiveId" clId="{5CB25B10-5B1C-4017-B167-ED3104435743}" dt="2024-05-27T06:55:13.646" v="8203" actId="165"/>
          <ac:cxnSpMkLst>
            <pc:docMk/>
            <pc:sldMk cId="3648252726" sldId="994"/>
            <ac:cxnSpMk id="16" creationId="{F5AAB8FF-31CC-4660-032C-54D633021042}"/>
          </ac:cxnSpMkLst>
        </pc:cxnChg>
        <pc:cxnChg chg="mod topLvl">
          <ac:chgData name="Phillip Kaufman" userId="c001b2a046940d7c" providerId="LiveId" clId="{5CB25B10-5B1C-4017-B167-ED3104435743}" dt="2024-05-27T06:56:09.338" v="8216" actId="1076"/>
          <ac:cxnSpMkLst>
            <pc:docMk/>
            <pc:sldMk cId="3648252726" sldId="994"/>
            <ac:cxnSpMk id="23" creationId="{0892F863-BE46-9187-7274-31FF0D4332E8}"/>
          </ac:cxnSpMkLst>
        </pc:cxnChg>
        <pc:cxnChg chg="mod topLvl">
          <ac:chgData name="Phillip Kaufman" userId="c001b2a046940d7c" providerId="LiveId" clId="{5CB25B10-5B1C-4017-B167-ED3104435743}" dt="2024-05-27T06:56:05.816" v="8215" actId="1076"/>
          <ac:cxnSpMkLst>
            <pc:docMk/>
            <pc:sldMk cId="3648252726" sldId="994"/>
            <ac:cxnSpMk id="24" creationId="{67112123-3B30-F479-3D61-BE599F92A173}"/>
          </ac:cxnSpMkLst>
        </pc:cxnChg>
        <pc:cxnChg chg="mod topLvl">
          <ac:chgData name="Phillip Kaufman" userId="c001b2a046940d7c" providerId="LiveId" clId="{5CB25B10-5B1C-4017-B167-ED3104435743}" dt="2024-05-27T06:56:01.575" v="8214" actId="1076"/>
          <ac:cxnSpMkLst>
            <pc:docMk/>
            <pc:sldMk cId="3648252726" sldId="994"/>
            <ac:cxnSpMk id="26" creationId="{1C133E07-F5C5-6012-C9B0-B2D3D39C6AE8}"/>
          </ac:cxnSpMkLst>
        </pc:cxnChg>
        <pc:cxnChg chg="mod topLvl">
          <ac:chgData name="Phillip Kaufman" userId="c001b2a046940d7c" providerId="LiveId" clId="{5CB25B10-5B1C-4017-B167-ED3104435743}" dt="2024-05-27T06:55:55.475" v="8213" actId="1076"/>
          <ac:cxnSpMkLst>
            <pc:docMk/>
            <pc:sldMk cId="3648252726" sldId="994"/>
            <ac:cxnSpMk id="27" creationId="{25735759-D22D-8A32-EE97-375E3219E586}"/>
          </ac:cxnSpMkLst>
        </pc:cxnChg>
      </pc:sldChg>
      <pc:sldChg chg="addSp delSp modSp add mod ord">
        <pc:chgData name="Phillip Kaufman" userId="c001b2a046940d7c" providerId="LiveId" clId="{5CB25B10-5B1C-4017-B167-ED3104435743}" dt="2024-05-30T06:45:19.981" v="9866"/>
        <pc:sldMkLst>
          <pc:docMk/>
          <pc:sldMk cId="4147673875" sldId="994"/>
        </pc:sldMkLst>
        <pc:spChg chg="del">
          <ac:chgData name="Phillip Kaufman" userId="c001b2a046940d7c" providerId="LiveId" clId="{5CB25B10-5B1C-4017-B167-ED3104435743}" dt="2024-05-29T01:26:39.528" v="9223" actId="478"/>
          <ac:spMkLst>
            <pc:docMk/>
            <pc:sldMk cId="4147673875" sldId="994"/>
            <ac:spMk id="4" creationId="{C906E049-146D-F806-8B8D-69CC4A13F9E6}"/>
          </ac:spMkLst>
        </pc:spChg>
        <pc:spChg chg="add mod">
          <ac:chgData name="Phillip Kaufman" userId="c001b2a046940d7c" providerId="LiveId" clId="{5CB25B10-5B1C-4017-B167-ED3104435743}" dt="2024-05-29T01:26:39.831" v="9224"/>
          <ac:spMkLst>
            <pc:docMk/>
            <pc:sldMk cId="4147673875" sldId="994"/>
            <ac:spMk id="5" creationId="{8B15E560-F240-69E6-65F6-20CE964F5F09}"/>
          </ac:spMkLst>
        </pc:spChg>
        <pc:spChg chg="add mod">
          <ac:chgData name="Phillip Kaufman" userId="c001b2a046940d7c" providerId="LiveId" clId="{5CB25B10-5B1C-4017-B167-ED3104435743}" dt="2024-05-27T07:04:07.789" v="8310" actId="1076"/>
          <ac:spMkLst>
            <pc:docMk/>
            <pc:sldMk cId="4147673875" sldId="994"/>
            <ac:spMk id="5" creationId="{F9602B3E-E90D-127D-94BF-512385F15DDC}"/>
          </ac:spMkLst>
        </pc:spChg>
        <pc:spChg chg="add mod">
          <ac:chgData name="Phillip Kaufman" userId="c001b2a046940d7c" providerId="LiveId" clId="{5CB25B10-5B1C-4017-B167-ED3104435743}" dt="2024-05-29T01:25:37.111" v="9214" actId="206"/>
          <ac:spMkLst>
            <pc:docMk/>
            <pc:sldMk cId="4147673875" sldId="994"/>
            <ac:spMk id="7" creationId="{B843C8A5-97BC-9D2F-F149-7DDAFD464440}"/>
          </ac:spMkLst>
        </pc:spChg>
        <pc:spChg chg="del">
          <ac:chgData name="Phillip Kaufman" userId="c001b2a046940d7c" providerId="LiveId" clId="{5CB25B10-5B1C-4017-B167-ED3104435743}" dt="2024-05-27T07:04:00.717" v="8307" actId="478"/>
          <ac:spMkLst>
            <pc:docMk/>
            <pc:sldMk cId="4147673875" sldId="994"/>
            <ac:spMk id="8" creationId="{D8D84109-6555-29B8-1664-F1390071D604}"/>
          </ac:spMkLst>
        </pc:spChg>
        <pc:spChg chg="add mod">
          <ac:chgData name="Phillip Kaufman" userId="c001b2a046940d7c" providerId="LiveId" clId="{5CB25B10-5B1C-4017-B167-ED3104435743}" dt="2024-05-27T07:05:19.599" v="8324" actId="571"/>
          <ac:spMkLst>
            <pc:docMk/>
            <pc:sldMk cId="4147673875" sldId="994"/>
            <ac:spMk id="12" creationId="{D49336AB-50BD-3EBF-8D87-BA2DD2018968}"/>
          </ac:spMkLst>
        </pc:spChg>
        <pc:spChg chg="mod">
          <ac:chgData name="Phillip Kaufman" userId="c001b2a046940d7c" providerId="LiveId" clId="{5CB25B10-5B1C-4017-B167-ED3104435743}" dt="2024-05-27T07:04:37.211" v="8317" actId="206"/>
          <ac:spMkLst>
            <pc:docMk/>
            <pc:sldMk cId="4147673875" sldId="994"/>
            <ac:spMk id="21" creationId="{823699C4-8EA1-6C17-C83E-225FE53A921C}"/>
          </ac:spMkLst>
        </pc:spChg>
        <pc:cxnChg chg="del">
          <ac:chgData name="Phillip Kaufman" userId="c001b2a046940d7c" providerId="LiveId" clId="{5CB25B10-5B1C-4017-B167-ED3104435743}" dt="2024-05-29T01:25:59.937" v="9215" actId="478"/>
          <ac:cxnSpMkLst>
            <pc:docMk/>
            <pc:sldMk cId="4147673875" sldId="994"/>
            <ac:cxnSpMk id="6" creationId="{898BA013-E847-5EA3-D1BA-49F3EA2FCA73}"/>
          </ac:cxnSpMkLst>
        </pc:cxnChg>
        <pc:cxnChg chg="del">
          <ac:chgData name="Phillip Kaufman" userId="c001b2a046940d7c" providerId="LiveId" clId="{5CB25B10-5B1C-4017-B167-ED3104435743}" dt="2024-05-29T01:26:00.619" v="9216" actId="478"/>
          <ac:cxnSpMkLst>
            <pc:docMk/>
            <pc:sldMk cId="4147673875" sldId="994"/>
            <ac:cxnSpMk id="11" creationId="{36DBCF39-F4F6-6C0E-9EB9-96B7CCFC26B2}"/>
          </ac:cxnSpMkLst>
        </pc:cxnChg>
        <pc:cxnChg chg="mod">
          <ac:chgData name="Phillip Kaufman" userId="c001b2a046940d7c" providerId="LiveId" clId="{5CB25B10-5B1C-4017-B167-ED3104435743}" dt="2024-05-27T07:05:02.127" v="8320" actId="1076"/>
          <ac:cxnSpMkLst>
            <pc:docMk/>
            <pc:sldMk cId="4147673875" sldId="994"/>
            <ac:cxnSpMk id="23" creationId="{0892F863-BE46-9187-7274-31FF0D4332E8}"/>
          </ac:cxnSpMkLst>
        </pc:cxnChg>
        <pc:cxnChg chg="mod">
          <ac:chgData name="Phillip Kaufman" userId="c001b2a046940d7c" providerId="LiveId" clId="{5CB25B10-5B1C-4017-B167-ED3104435743}" dt="2024-05-27T07:05:04.186" v="8321" actId="1076"/>
          <ac:cxnSpMkLst>
            <pc:docMk/>
            <pc:sldMk cId="4147673875" sldId="994"/>
            <ac:cxnSpMk id="24" creationId="{67112123-3B30-F479-3D61-BE599F92A173}"/>
          </ac:cxnSpMkLst>
        </pc:cxnChg>
        <pc:cxnChg chg="mod">
          <ac:chgData name="Phillip Kaufman" userId="c001b2a046940d7c" providerId="LiveId" clId="{5CB25B10-5B1C-4017-B167-ED3104435743}" dt="2024-05-27T07:06:12.279" v="8338" actId="14100"/>
          <ac:cxnSpMkLst>
            <pc:docMk/>
            <pc:sldMk cId="4147673875" sldId="994"/>
            <ac:cxnSpMk id="26" creationId="{1C133E07-F5C5-6012-C9B0-B2D3D39C6AE8}"/>
          </ac:cxnSpMkLst>
        </pc:cxnChg>
      </pc:sldChg>
      <pc:sldChg chg="addSp delSp modSp add del mod">
        <pc:chgData name="Phillip Kaufman" userId="c001b2a046940d7c" providerId="LiveId" clId="{5CB25B10-5B1C-4017-B167-ED3104435743}" dt="2024-05-30T06:35:33.489" v="9763" actId="47"/>
        <pc:sldMkLst>
          <pc:docMk/>
          <pc:sldMk cId="21533446" sldId="995"/>
        </pc:sldMkLst>
        <pc:spChg chg="mod">
          <ac:chgData name="Phillip Kaufman" userId="c001b2a046940d7c" providerId="LiveId" clId="{5CB25B10-5B1C-4017-B167-ED3104435743}" dt="2024-05-30T06:18:42.151" v="9543"/>
          <ac:spMkLst>
            <pc:docMk/>
            <pc:sldMk cId="21533446" sldId="995"/>
            <ac:spMk id="10" creationId="{2968C46E-8222-F988-ACEE-4D34B703A721}"/>
          </ac:spMkLst>
        </pc:spChg>
        <pc:spChg chg="mod">
          <ac:chgData name="Phillip Kaufman" userId="c001b2a046940d7c" providerId="LiveId" clId="{5CB25B10-5B1C-4017-B167-ED3104435743}" dt="2024-05-30T06:18:42.151" v="9543"/>
          <ac:spMkLst>
            <pc:docMk/>
            <pc:sldMk cId="21533446" sldId="995"/>
            <ac:spMk id="11" creationId="{5A25F349-F46F-48F5-9E65-862F952304DC}"/>
          </ac:spMkLst>
        </pc:spChg>
        <pc:spChg chg="mod">
          <ac:chgData name="Phillip Kaufman" userId="c001b2a046940d7c" providerId="LiveId" clId="{5CB25B10-5B1C-4017-B167-ED3104435743}" dt="2024-05-30T06:18:37.916" v="9542" actId="165"/>
          <ac:spMkLst>
            <pc:docMk/>
            <pc:sldMk cId="21533446" sldId="995"/>
            <ac:spMk id="67" creationId="{AAD3BE37-B86E-9E04-1172-9424D99BAE8B}"/>
          </ac:spMkLst>
        </pc:spChg>
        <pc:spChg chg="mod">
          <ac:chgData name="Phillip Kaufman" userId="c001b2a046940d7c" providerId="LiveId" clId="{5CB25B10-5B1C-4017-B167-ED3104435743}" dt="2024-05-30T06:18:37.916" v="9542" actId="165"/>
          <ac:spMkLst>
            <pc:docMk/>
            <pc:sldMk cId="21533446" sldId="995"/>
            <ac:spMk id="70" creationId="{622DFA10-B8D5-A551-A3E9-EA66174F4135}"/>
          </ac:spMkLst>
        </pc:spChg>
        <pc:spChg chg="mod">
          <ac:chgData name="Phillip Kaufman" userId="c001b2a046940d7c" providerId="LiveId" clId="{5CB25B10-5B1C-4017-B167-ED3104435743}" dt="2024-05-30T06:18:37.916" v="9542" actId="165"/>
          <ac:spMkLst>
            <pc:docMk/>
            <pc:sldMk cId="21533446" sldId="995"/>
            <ac:spMk id="71" creationId="{EE264D0D-9B9F-BAA5-09B3-B58D08C6DFD9}"/>
          </ac:spMkLst>
        </pc:spChg>
        <pc:spChg chg="mod">
          <ac:chgData name="Phillip Kaufman" userId="c001b2a046940d7c" providerId="LiveId" clId="{5CB25B10-5B1C-4017-B167-ED3104435743}" dt="2024-05-30T06:18:37.916" v="9542" actId="165"/>
          <ac:spMkLst>
            <pc:docMk/>
            <pc:sldMk cId="21533446" sldId="995"/>
            <ac:spMk id="74" creationId="{8E4C4EF7-D177-C372-A6B4-7AC96EE1E71D}"/>
          </ac:spMkLst>
        </pc:spChg>
        <pc:spChg chg="mod">
          <ac:chgData name="Phillip Kaufman" userId="c001b2a046940d7c" providerId="LiveId" clId="{5CB25B10-5B1C-4017-B167-ED3104435743}" dt="2024-05-30T06:18:37.916" v="9542" actId="165"/>
          <ac:spMkLst>
            <pc:docMk/>
            <pc:sldMk cId="21533446" sldId="995"/>
            <ac:spMk id="75" creationId="{63CFA5E4-2A27-358B-ABE7-7E1E8A5A8A03}"/>
          </ac:spMkLst>
        </pc:spChg>
        <pc:spChg chg="mod">
          <ac:chgData name="Phillip Kaufman" userId="c001b2a046940d7c" providerId="LiveId" clId="{5CB25B10-5B1C-4017-B167-ED3104435743}" dt="2024-05-30T06:18:37.916" v="9542" actId="165"/>
          <ac:spMkLst>
            <pc:docMk/>
            <pc:sldMk cId="21533446" sldId="995"/>
            <ac:spMk id="78" creationId="{ADA55344-3164-00C4-4EF2-6984E2139E87}"/>
          </ac:spMkLst>
        </pc:spChg>
        <pc:spChg chg="mod">
          <ac:chgData name="Phillip Kaufman" userId="c001b2a046940d7c" providerId="LiveId" clId="{5CB25B10-5B1C-4017-B167-ED3104435743}" dt="2024-05-30T06:18:37.916" v="9542" actId="165"/>
          <ac:spMkLst>
            <pc:docMk/>
            <pc:sldMk cId="21533446" sldId="995"/>
            <ac:spMk id="79" creationId="{82A8F678-8BBA-1B89-6D4E-B7DE31A491BD}"/>
          </ac:spMkLst>
        </pc:spChg>
        <pc:spChg chg="mod">
          <ac:chgData name="Phillip Kaufman" userId="c001b2a046940d7c" providerId="LiveId" clId="{5CB25B10-5B1C-4017-B167-ED3104435743}" dt="2024-05-30T06:18:37.916" v="9542" actId="165"/>
          <ac:spMkLst>
            <pc:docMk/>
            <pc:sldMk cId="21533446" sldId="995"/>
            <ac:spMk id="82" creationId="{4B769F55-6E76-7459-79A8-A6C1F3606889}"/>
          </ac:spMkLst>
        </pc:spChg>
        <pc:spChg chg="mod">
          <ac:chgData name="Phillip Kaufman" userId="c001b2a046940d7c" providerId="LiveId" clId="{5CB25B10-5B1C-4017-B167-ED3104435743}" dt="2024-05-30T06:18:37.916" v="9542" actId="165"/>
          <ac:spMkLst>
            <pc:docMk/>
            <pc:sldMk cId="21533446" sldId="995"/>
            <ac:spMk id="83" creationId="{CAABC622-C3FF-6E94-8019-9C3CBAE01D89}"/>
          </ac:spMkLst>
        </pc:spChg>
        <pc:spChg chg="mod">
          <ac:chgData name="Phillip Kaufman" userId="c001b2a046940d7c" providerId="LiveId" clId="{5CB25B10-5B1C-4017-B167-ED3104435743}" dt="2024-05-30T06:18:37.916" v="9542" actId="165"/>
          <ac:spMkLst>
            <pc:docMk/>
            <pc:sldMk cId="21533446" sldId="995"/>
            <ac:spMk id="86" creationId="{BE702CB9-F0FB-0DDC-8BC9-1D958493D0AB}"/>
          </ac:spMkLst>
        </pc:spChg>
        <pc:spChg chg="mod">
          <ac:chgData name="Phillip Kaufman" userId="c001b2a046940d7c" providerId="LiveId" clId="{5CB25B10-5B1C-4017-B167-ED3104435743}" dt="2024-05-30T06:18:37.916" v="9542" actId="165"/>
          <ac:spMkLst>
            <pc:docMk/>
            <pc:sldMk cId="21533446" sldId="995"/>
            <ac:spMk id="141" creationId="{9C867F1C-FA74-607F-A232-E939D323E3C9}"/>
          </ac:spMkLst>
        </pc:spChg>
        <pc:spChg chg="mod">
          <ac:chgData name="Phillip Kaufman" userId="c001b2a046940d7c" providerId="LiveId" clId="{5CB25B10-5B1C-4017-B167-ED3104435743}" dt="2024-05-30T06:18:37.916" v="9542" actId="165"/>
          <ac:spMkLst>
            <pc:docMk/>
            <pc:sldMk cId="21533446" sldId="995"/>
            <ac:spMk id="142" creationId="{A16DE966-BC86-23F1-03F5-2949531776D2}"/>
          </ac:spMkLst>
        </pc:spChg>
        <pc:grpChg chg="del">
          <ac:chgData name="Phillip Kaufman" userId="c001b2a046940d7c" providerId="LiveId" clId="{5CB25B10-5B1C-4017-B167-ED3104435743}" dt="2024-05-30T06:18:37.916" v="9542" actId="165"/>
          <ac:grpSpMkLst>
            <pc:docMk/>
            <pc:sldMk cId="21533446" sldId="995"/>
            <ac:grpSpMk id="4" creationId="{40D3B6EF-502B-3296-B8F8-1BFC758BA87B}"/>
          </ac:grpSpMkLst>
        </pc:grpChg>
        <pc:grpChg chg="add mod">
          <ac:chgData name="Phillip Kaufman" userId="c001b2a046940d7c" providerId="LiveId" clId="{5CB25B10-5B1C-4017-B167-ED3104435743}" dt="2024-05-30T06:18:44.715" v="9545" actId="1076"/>
          <ac:grpSpMkLst>
            <pc:docMk/>
            <pc:sldMk cId="21533446" sldId="995"/>
            <ac:grpSpMk id="5" creationId="{90476EAA-B513-C66F-3970-06D954A99D18}"/>
          </ac:grpSpMkLst>
        </pc:grpChg>
        <pc:grpChg chg="mod">
          <ac:chgData name="Phillip Kaufman" userId="c001b2a046940d7c" providerId="LiveId" clId="{5CB25B10-5B1C-4017-B167-ED3104435743}" dt="2024-05-30T06:18:42.151" v="9543"/>
          <ac:grpSpMkLst>
            <pc:docMk/>
            <pc:sldMk cId="21533446" sldId="995"/>
            <ac:grpSpMk id="12" creationId="{96B7A6F5-2A5B-8C8B-11AB-D66735488219}"/>
          </ac:grpSpMkLst>
        </pc:grpChg>
        <pc:grpChg chg="mod topLvl">
          <ac:chgData name="Phillip Kaufman" userId="c001b2a046940d7c" providerId="LiveId" clId="{5CB25B10-5B1C-4017-B167-ED3104435743}" dt="2024-05-30T06:18:37.916" v="9542" actId="165"/>
          <ac:grpSpMkLst>
            <pc:docMk/>
            <pc:sldMk cId="21533446" sldId="995"/>
            <ac:grpSpMk id="29" creationId="{D24EA47A-E025-5919-0B85-8ACC2DEB1807}"/>
          </ac:grpSpMkLst>
        </pc:grpChg>
        <pc:grpChg chg="mod topLvl">
          <ac:chgData name="Phillip Kaufman" userId="c001b2a046940d7c" providerId="LiveId" clId="{5CB25B10-5B1C-4017-B167-ED3104435743}" dt="2024-05-30T06:18:37.916" v="9542" actId="165"/>
          <ac:grpSpMkLst>
            <pc:docMk/>
            <pc:sldMk cId="21533446" sldId="995"/>
            <ac:grpSpMk id="61" creationId="{9E8DE05C-E4E4-E239-11BD-532EA5709826}"/>
          </ac:grpSpMkLst>
        </pc:grpChg>
        <pc:grpChg chg="mod topLvl">
          <ac:chgData name="Phillip Kaufman" userId="c001b2a046940d7c" providerId="LiveId" clId="{5CB25B10-5B1C-4017-B167-ED3104435743}" dt="2024-05-30T06:18:37.916" v="9542" actId="165"/>
          <ac:grpSpMkLst>
            <pc:docMk/>
            <pc:sldMk cId="21533446" sldId="995"/>
            <ac:grpSpMk id="62" creationId="{471BFB4C-C385-0555-4CBC-EADF1D75D1F6}"/>
          </ac:grpSpMkLst>
        </pc:grpChg>
        <pc:grpChg chg="mod topLvl">
          <ac:chgData name="Phillip Kaufman" userId="c001b2a046940d7c" providerId="LiveId" clId="{5CB25B10-5B1C-4017-B167-ED3104435743}" dt="2024-05-30T06:18:37.916" v="9542" actId="165"/>
          <ac:grpSpMkLst>
            <pc:docMk/>
            <pc:sldMk cId="21533446" sldId="995"/>
            <ac:grpSpMk id="63" creationId="{BB2562B5-FBF0-8B81-CF24-339E99170E90}"/>
          </ac:grpSpMkLst>
        </pc:grpChg>
        <pc:grpChg chg="mod topLvl">
          <ac:chgData name="Phillip Kaufman" userId="c001b2a046940d7c" providerId="LiveId" clId="{5CB25B10-5B1C-4017-B167-ED3104435743}" dt="2024-05-30T06:18:37.916" v="9542" actId="165"/>
          <ac:grpSpMkLst>
            <pc:docMk/>
            <pc:sldMk cId="21533446" sldId="995"/>
            <ac:grpSpMk id="64" creationId="{1CDF1FFE-967E-9A37-AF5A-099BE798244B}"/>
          </ac:grpSpMkLst>
        </pc:grpChg>
        <pc:grpChg chg="mod topLvl">
          <ac:chgData name="Phillip Kaufman" userId="c001b2a046940d7c" providerId="LiveId" clId="{5CB25B10-5B1C-4017-B167-ED3104435743}" dt="2024-05-30T06:18:37.916" v="9542" actId="165"/>
          <ac:grpSpMkLst>
            <pc:docMk/>
            <pc:sldMk cId="21533446" sldId="995"/>
            <ac:grpSpMk id="65" creationId="{6E7D90E4-71D8-3197-2005-CD69E3181E9C}"/>
          </ac:grpSpMkLst>
        </pc:grpChg>
        <pc:grpChg chg="mod topLvl">
          <ac:chgData name="Phillip Kaufman" userId="c001b2a046940d7c" providerId="LiveId" clId="{5CB25B10-5B1C-4017-B167-ED3104435743}" dt="2024-05-30T06:18:37.916" v="9542" actId="165"/>
          <ac:grpSpMkLst>
            <pc:docMk/>
            <pc:sldMk cId="21533446" sldId="995"/>
            <ac:grpSpMk id="66" creationId="{2B46164F-BFB2-6413-3F0D-C165EE8F60CA}"/>
          </ac:grpSpMkLst>
        </pc:grpChg>
        <pc:grpChg chg="mod">
          <ac:chgData name="Phillip Kaufman" userId="c001b2a046940d7c" providerId="LiveId" clId="{5CB25B10-5B1C-4017-B167-ED3104435743}" dt="2024-05-30T06:18:37.916" v="9542" actId="165"/>
          <ac:grpSpMkLst>
            <pc:docMk/>
            <pc:sldMk cId="21533446" sldId="995"/>
            <ac:grpSpMk id="87" creationId="{DA11E212-6FC2-DBF8-A444-59BA7C9B3D6D}"/>
          </ac:grpSpMkLst>
        </pc:grpChg>
        <pc:grpChg chg="mod">
          <ac:chgData name="Phillip Kaufman" userId="c001b2a046940d7c" providerId="LiveId" clId="{5CB25B10-5B1C-4017-B167-ED3104435743}" dt="2024-05-30T06:18:37.916" v="9542" actId="165"/>
          <ac:grpSpMkLst>
            <pc:docMk/>
            <pc:sldMk cId="21533446" sldId="995"/>
            <ac:grpSpMk id="143" creationId="{40295473-E7B4-D1BA-5B04-539DB8DC5A1A}"/>
          </ac:grpSpMkLst>
        </pc:grpChg>
        <pc:cxnChg chg="mod">
          <ac:chgData name="Phillip Kaufman" userId="c001b2a046940d7c" providerId="LiveId" clId="{5CB25B10-5B1C-4017-B167-ED3104435743}" dt="2024-05-30T06:18:42.151" v="9543"/>
          <ac:cxnSpMkLst>
            <pc:docMk/>
            <pc:sldMk cId="21533446" sldId="995"/>
            <ac:cxnSpMk id="13" creationId="{CBE2F5B7-A136-8AA8-A3CC-758BCCE70CBA}"/>
          </ac:cxnSpMkLst>
        </pc:cxnChg>
        <pc:cxnChg chg="mod">
          <ac:chgData name="Phillip Kaufman" userId="c001b2a046940d7c" providerId="LiveId" clId="{5CB25B10-5B1C-4017-B167-ED3104435743}" dt="2024-05-30T06:18:42.151" v="9543"/>
          <ac:cxnSpMkLst>
            <pc:docMk/>
            <pc:sldMk cId="21533446" sldId="995"/>
            <ac:cxnSpMk id="14" creationId="{B5FD2CD0-E1DC-AE73-B837-788EA04E5E06}"/>
          </ac:cxnSpMkLst>
        </pc:cxnChg>
        <pc:cxnChg chg="mod">
          <ac:chgData name="Phillip Kaufman" userId="c001b2a046940d7c" providerId="LiveId" clId="{5CB25B10-5B1C-4017-B167-ED3104435743}" dt="2024-05-30T06:18:37.916" v="9542" actId="165"/>
          <ac:cxnSpMkLst>
            <pc:docMk/>
            <pc:sldMk cId="21533446" sldId="995"/>
            <ac:cxnSpMk id="68" creationId="{24304DDF-4C8C-8707-7F65-4D29D6931994}"/>
          </ac:cxnSpMkLst>
        </pc:cxnChg>
        <pc:cxnChg chg="mod">
          <ac:chgData name="Phillip Kaufman" userId="c001b2a046940d7c" providerId="LiveId" clId="{5CB25B10-5B1C-4017-B167-ED3104435743}" dt="2024-05-30T06:18:37.916" v="9542" actId="165"/>
          <ac:cxnSpMkLst>
            <pc:docMk/>
            <pc:sldMk cId="21533446" sldId="995"/>
            <ac:cxnSpMk id="69" creationId="{94781F75-4289-A8C2-DAA2-D8A31DD84852}"/>
          </ac:cxnSpMkLst>
        </pc:cxnChg>
        <pc:cxnChg chg="mod">
          <ac:chgData name="Phillip Kaufman" userId="c001b2a046940d7c" providerId="LiveId" clId="{5CB25B10-5B1C-4017-B167-ED3104435743}" dt="2024-05-30T06:18:37.916" v="9542" actId="165"/>
          <ac:cxnSpMkLst>
            <pc:docMk/>
            <pc:sldMk cId="21533446" sldId="995"/>
            <ac:cxnSpMk id="72" creationId="{86384668-9290-B0FC-49BE-1FC260A55945}"/>
          </ac:cxnSpMkLst>
        </pc:cxnChg>
        <pc:cxnChg chg="mod">
          <ac:chgData name="Phillip Kaufman" userId="c001b2a046940d7c" providerId="LiveId" clId="{5CB25B10-5B1C-4017-B167-ED3104435743}" dt="2024-05-30T06:18:37.916" v="9542" actId="165"/>
          <ac:cxnSpMkLst>
            <pc:docMk/>
            <pc:sldMk cId="21533446" sldId="995"/>
            <ac:cxnSpMk id="73" creationId="{B6872640-7693-2931-59D9-3D9E5D9AC7CB}"/>
          </ac:cxnSpMkLst>
        </pc:cxnChg>
        <pc:cxnChg chg="mod">
          <ac:chgData name="Phillip Kaufman" userId="c001b2a046940d7c" providerId="LiveId" clId="{5CB25B10-5B1C-4017-B167-ED3104435743}" dt="2024-05-30T06:18:37.916" v="9542" actId="165"/>
          <ac:cxnSpMkLst>
            <pc:docMk/>
            <pc:sldMk cId="21533446" sldId="995"/>
            <ac:cxnSpMk id="76" creationId="{EED40C26-056A-E3D6-5250-EF292C8A7BBB}"/>
          </ac:cxnSpMkLst>
        </pc:cxnChg>
        <pc:cxnChg chg="mod">
          <ac:chgData name="Phillip Kaufman" userId="c001b2a046940d7c" providerId="LiveId" clId="{5CB25B10-5B1C-4017-B167-ED3104435743}" dt="2024-05-30T06:18:37.916" v="9542" actId="165"/>
          <ac:cxnSpMkLst>
            <pc:docMk/>
            <pc:sldMk cId="21533446" sldId="995"/>
            <ac:cxnSpMk id="77" creationId="{49728372-A610-0BB9-BA6F-32D2E74EC4D1}"/>
          </ac:cxnSpMkLst>
        </pc:cxnChg>
        <pc:cxnChg chg="mod">
          <ac:chgData name="Phillip Kaufman" userId="c001b2a046940d7c" providerId="LiveId" clId="{5CB25B10-5B1C-4017-B167-ED3104435743}" dt="2024-05-30T06:18:37.916" v="9542" actId="165"/>
          <ac:cxnSpMkLst>
            <pc:docMk/>
            <pc:sldMk cId="21533446" sldId="995"/>
            <ac:cxnSpMk id="80" creationId="{1C3BE16B-3067-3185-D96A-AD72E7B55FDD}"/>
          </ac:cxnSpMkLst>
        </pc:cxnChg>
        <pc:cxnChg chg="mod">
          <ac:chgData name="Phillip Kaufman" userId="c001b2a046940d7c" providerId="LiveId" clId="{5CB25B10-5B1C-4017-B167-ED3104435743}" dt="2024-05-30T06:18:37.916" v="9542" actId="165"/>
          <ac:cxnSpMkLst>
            <pc:docMk/>
            <pc:sldMk cId="21533446" sldId="995"/>
            <ac:cxnSpMk id="81" creationId="{815E7B30-8E30-9AFF-9CDA-A1371CD36E75}"/>
          </ac:cxnSpMkLst>
        </pc:cxnChg>
        <pc:cxnChg chg="mod">
          <ac:chgData name="Phillip Kaufman" userId="c001b2a046940d7c" providerId="LiveId" clId="{5CB25B10-5B1C-4017-B167-ED3104435743}" dt="2024-05-30T06:18:37.916" v="9542" actId="165"/>
          <ac:cxnSpMkLst>
            <pc:docMk/>
            <pc:sldMk cId="21533446" sldId="995"/>
            <ac:cxnSpMk id="84" creationId="{31DE0E2A-9FA1-E4CC-74FE-CE775C981AC4}"/>
          </ac:cxnSpMkLst>
        </pc:cxnChg>
        <pc:cxnChg chg="mod">
          <ac:chgData name="Phillip Kaufman" userId="c001b2a046940d7c" providerId="LiveId" clId="{5CB25B10-5B1C-4017-B167-ED3104435743}" dt="2024-05-30T06:18:37.916" v="9542" actId="165"/>
          <ac:cxnSpMkLst>
            <pc:docMk/>
            <pc:sldMk cId="21533446" sldId="995"/>
            <ac:cxnSpMk id="85" creationId="{431F6738-70B2-91B7-FC09-1175CF35AC80}"/>
          </ac:cxnSpMkLst>
        </pc:cxnChg>
        <pc:cxnChg chg="mod">
          <ac:chgData name="Phillip Kaufman" userId="c001b2a046940d7c" providerId="LiveId" clId="{5CB25B10-5B1C-4017-B167-ED3104435743}" dt="2024-05-30T06:18:37.916" v="9542" actId="165"/>
          <ac:cxnSpMkLst>
            <pc:docMk/>
            <pc:sldMk cId="21533446" sldId="995"/>
            <ac:cxnSpMk id="88" creationId="{BD7B3A1E-6FF8-5F19-6919-C9AE0E3AA527}"/>
          </ac:cxnSpMkLst>
        </pc:cxnChg>
        <pc:cxnChg chg="mod">
          <ac:chgData name="Phillip Kaufman" userId="c001b2a046940d7c" providerId="LiveId" clId="{5CB25B10-5B1C-4017-B167-ED3104435743}" dt="2024-05-30T06:18:37.916" v="9542" actId="165"/>
          <ac:cxnSpMkLst>
            <pc:docMk/>
            <pc:sldMk cId="21533446" sldId="995"/>
            <ac:cxnSpMk id="89" creationId="{646211BD-6C0E-F888-D7DF-DDBFF7AC3C3E}"/>
          </ac:cxnSpMkLst>
        </pc:cxnChg>
        <pc:cxnChg chg="mod">
          <ac:chgData name="Phillip Kaufman" userId="c001b2a046940d7c" providerId="LiveId" clId="{5CB25B10-5B1C-4017-B167-ED3104435743}" dt="2024-05-30T06:18:37.916" v="9542" actId="165"/>
          <ac:cxnSpMkLst>
            <pc:docMk/>
            <pc:sldMk cId="21533446" sldId="995"/>
            <ac:cxnSpMk id="90" creationId="{8D75C474-C338-787D-3206-614B8F90D056}"/>
          </ac:cxnSpMkLst>
        </pc:cxnChg>
        <pc:cxnChg chg="mod">
          <ac:chgData name="Phillip Kaufman" userId="c001b2a046940d7c" providerId="LiveId" clId="{5CB25B10-5B1C-4017-B167-ED3104435743}" dt="2024-05-30T06:18:37.916" v="9542" actId="165"/>
          <ac:cxnSpMkLst>
            <pc:docMk/>
            <pc:sldMk cId="21533446" sldId="995"/>
            <ac:cxnSpMk id="91" creationId="{A187F57F-05F6-6CED-517A-A3BF4A499580}"/>
          </ac:cxnSpMkLst>
        </pc:cxnChg>
        <pc:cxnChg chg="mod">
          <ac:chgData name="Phillip Kaufman" userId="c001b2a046940d7c" providerId="LiveId" clId="{5CB25B10-5B1C-4017-B167-ED3104435743}" dt="2024-05-30T06:18:37.916" v="9542" actId="165"/>
          <ac:cxnSpMkLst>
            <pc:docMk/>
            <pc:sldMk cId="21533446" sldId="995"/>
            <ac:cxnSpMk id="92" creationId="{B0FE5189-BE16-B2A2-0C21-CFCDDAFB9C7A}"/>
          </ac:cxnSpMkLst>
        </pc:cxnChg>
        <pc:cxnChg chg="mod">
          <ac:chgData name="Phillip Kaufman" userId="c001b2a046940d7c" providerId="LiveId" clId="{5CB25B10-5B1C-4017-B167-ED3104435743}" dt="2024-05-30T06:18:37.916" v="9542" actId="165"/>
          <ac:cxnSpMkLst>
            <pc:docMk/>
            <pc:sldMk cId="21533446" sldId="995"/>
            <ac:cxnSpMk id="93" creationId="{7131CE1D-ACA9-83D6-68D5-2FCD95F7A4D0}"/>
          </ac:cxnSpMkLst>
        </pc:cxnChg>
        <pc:cxnChg chg="mod">
          <ac:chgData name="Phillip Kaufman" userId="c001b2a046940d7c" providerId="LiveId" clId="{5CB25B10-5B1C-4017-B167-ED3104435743}" dt="2024-05-30T06:18:37.916" v="9542" actId="165"/>
          <ac:cxnSpMkLst>
            <pc:docMk/>
            <pc:sldMk cId="21533446" sldId="995"/>
            <ac:cxnSpMk id="94" creationId="{E885ACE7-B1A3-D787-413E-458575E66209}"/>
          </ac:cxnSpMkLst>
        </pc:cxnChg>
        <pc:cxnChg chg="mod">
          <ac:chgData name="Phillip Kaufman" userId="c001b2a046940d7c" providerId="LiveId" clId="{5CB25B10-5B1C-4017-B167-ED3104435743}" dt="2024-05-30T06:18:37.916" v="9542" actId="165"/>
          <ac:cxnSpMkLst>
            <pc:docMk/>
            <pc:sldMk cId="21533446" sldId="995"/>
            <ac:cxnSpMk id="95" creationId="{FD4D97E6-B9E0-460F-11D1-A30CA1C9970B}"/>
          </ac:cxnSpMkLst>
        </pc:cxnChg>
        <pc:cxnChg chg="mod">
          <ac:chgData name="Phillip Kaufman" userId="c001b2a046940d7c" providerId="LiveId" clId="{5CB25B10-5B1C-4017-B167-ED3104435743}" dt="2024-05-30T06:18:37.916" v="9542" actId="165"/>
          <ac:cxnSpMkLst>
            <pc:docMk/>
            <pc:sldMk cId="21533446" sldId="995"/>
            <ac:cxnSpMk id="96" creationId="{85C6E3AF-F483-E491-AE63-B10FEC32C8C5}"/>
          </ac:cxnSpMkLst>
        </pc:cxnChg>
        <pc:cxnChg chg="mod">
          <ac:chgData name="Phillip Kaufman" userId="c001b2a046940d7c" providerId="LiveId" clId="{5CB25B10-5B1C-4017-B167-ED3104435743}" dt="2024-05-30T06:18:37.916" v="9542" actId="165"/>
          <ac:cxnSpMkLst>
            <pc:docMk/>
            <pc:sldMk cId="21533446" sldId="995"/>
            <ac:cxnSpMk id="97" creationId="{490C0A71-14A3-7F75-83C7-8CD132558421}"/>
          </ac:cxnSpMkLst>
        </pc:cxnChg>
        <pc:cxnChg chg="mod">
          <ac:chgData name="Phillip Kaufman" userId="c001b2a046940d7c" providerId="LiveId" clId="{5CB25B10-5B1C-4017-B167-ED3104435743}" dt="2024-05-30T06:18:37.916" v="9542" actId="165"/>
          <ac:cxnSpMkLst>
            <pc:docMk/>
            <pc:sldMk cId="21533446" sldId="995"/>
            <ac:cxnSpMk id="98" creationId="{88AF77B7-43F4-888C-0CFD-A6E86805B38F}"/>
          </ac:cxnSpMkLst>
        </pc:cxnChg>
        <pc:cxnChg chg="mod">
          <ac:chgData name="Phillip Kaufman" userId="c001b2a046940d7c" providerId="LiveId" clId="{5CB25B10-5B1C-4017-B167-ED3104435743}" dt="2024-05-30T06:18:37.916" v="9542" actId="165"/>
          <ac:cxnSpMkLst>
            <pc:docMk/>
            <pc:sldMk cId="21533446" sldId="995"/>
            <ac:cxnSpMk id="99" creationId="{A5A469EA-A0F2-530A-0988-8255DB365A47}"/>
          </ac:cxnSpMkLst>
        </pc:cxnChg>
        <pc:cxnChg chg="mod">
          <ac:chgData name="Phillip Kaufman" userId="c001b2a046940d7c" providerId="LiveId" clId="{5CB25B10-5B1C-4017-B167-ED3104435743}" dt="2024-05-30T06:18:37.916" v="9542" actId="165"/>
          <ac:cxnSpMkLst>
            <pc:docMk/>
            <pc:sldMk cId="21533446" sldId="995"/>
            <ac:cxnSpMk id="117" creationId="{21D0B4A3-ACA4-F27D-0553-A6C1AADC1F88}"/>
          </ac:cxnSpMkLst>
        </pc:cxnChg>
        <pc:cxnChg chg="mod">
          <ac:chgData name="Phillip Kaufman" userId="c001b2a046940d7c" providerId="LiveId" clId="{5CB25B10-5B1C-4017-B167-ED3104435743}" dt="2024-05-30T06:18:37.916" v="9542" actId="165"/>
          <ac:cxnSpMkLst>
            <pc:docMk/>
            <pc:sldMk cId="21533446" sldId="995"/>
            <ac:cxnSpMk id="121" creationId="{359D94DB-E6B9-E8F0-B3CA-95B77C5ED9D4}"/>
          </ac:cxnSpMkLst>
        </pc:cxnChg>
        <pc:cxnChg chg="mod">
          <ac:chgData name="Phillip Kaufman" userId="c001b2a046940d7c" providerId="LiveId" clId="{5CB25B10-5B1C-4017-B167-ED3104435743}" dt="2024-05-30T06:18:37.916" v="9542" actId="165"/>
          <ac:cxnSpMkLst>
            <pc:docMk/>
            <pc:sldMk cId="21533446" sldId="995"/>
            <ac:cxnSpMk id="122" creationId="{85E9101F-EBAC-62BA-5005-EF2340FA8CE3}"/>
          </ac:cxnSpMkLst>
        </pc:cxnChg>
        <pc:cxnChg chg="mod">
          <ac:chgData name="Phillip Kaufman" userId="c001b2a046940d7c" providerId="LiveId" clId="{5CB25B10-5B1C-4017-B167-ED3104435743}" dt="2024-05-30T06:18:37.916" v="9542" actId="165"/>
          <ac:cxnSpMkLst>
            <pc:docMk/>
            <pc:sldMk cId="21533446" sldId="995"/>
            <ac:cxnSpMk id="124" creationId="{FD39046F-8F08-9D98-D700-4639023690C4}"/>
          </ac:cxnSpMkLst>
        </pc:cxnChg>
        <pc:cxnChg chg="mod">
          <ac:chgData name="Phillip Kaufman" userId="c001b2a046940d7c" providerId="LiveId" clId="{5CB25B10-5B1C-4017-B167-ED3104435743}" dt="2024-05-30T06:18:37.916" v="9542" actId="165"/>
          <ac:cxnSpMkLst>
            <pc:docMk/>
            <pc:sldMk cId="21533446" sldId="995"/>
            <ac:cxnSpMk id="125" creationId="{CEE2A5F4-D290-5F73-0A03-83A8A83D9559}"/>
          </ac:cxnSpMkLst>
        </pc:cxnChg>
        <pc:cxnChg chg="mod">
          <ac:chgData name="Phillip Kaufman" userId="c001b2a046940d7c" providerId="LiveId" clId="{5CB25B10-5B1C-4017-B167-ED3104435743}" dt="2024-05-30T06:18:37.916" v="9542" actId="165"/>
          <ac:cxnSpMkLst>
            <pc:docMk/>
            <pc:sldMk cId="21533446" sldId="995"/>
            <ac:cxnSpMk id="126" creationId="{F0C014EB-DBA9-846D-394D-B05C108570FC}"/>
          </ac:cxnSpMkLst>
        </pc:cxnChg>
        <pc:cxnChg chg="mod">
          <ac:chgData name="Phillip Kaufman" userId="c001b2a046940d7c" providerId="LiveId" clId="{5CB25B10-5B1C-4017-B167-ED3104435743}" dt="2024-05-30T06:18:37.916" v="9542" actId="165"/>
          <ac:cxnSpMkLst>
            <pc:docMk/>
            <pc:sldMk cId="21533446" sldId="995"/>
            <ac:cxnSpMk id="127" creationId="{E3C28CA5-3720-E760-83D5-EA10F27B5382}"/>
          </ac:cxnSpMkLst>
        </pc:cxnChg>
        <pc:cxnChg chg="mod">
          <ac:chgData name="Phillip Kaufman" userId="c001b2a046940d7c" providerId="LiveId" clId="{5CB25B10-5B1C-4017-B167-ED3104435743}" dt="2024-05-30T06:18:37.916" v="9542" actId="165"/>
          <ac:cxnSpMkLst>
            <pc:docMk/>
            <pc:sldMk cId="21533446" sldId="995"/>
            <ac:cxnSpMk id="128" creationId="{9217C4D5-7634-DD5C-5033-F76F3FB0C69D}"/>
          </ac:cxnSpMkLst>
        </pc:cxnChg>
        <pc:cxnChg chg="mod">
          <ac:chgData name="Phillip Kaufman" userId="c001b2a046940d7c" providerId="LiveId" clId="{5CB25B10-5B1C-4017-B167-ED3104435743}" dt="2024-05-30T06:18:37.916" v="9542" actId="165"/>
          <ac:cxnSpMkLst>
            <pc:docMk/>
            <pc:sldMk cId="21533446" sldId="995"/>
            <ac:cxnSpMk id="129" creationId="{B72F56B7-DD37-6385-C643-914418D5C58B}"/>
          </ac:cxnSpMkLst>
        </pc:cxnChg>
        <pc:cxnChg chg="mod">
          <ac:chgData name="Phillip Kaufman" userId="c001b2a046940d7c" providerId="LiveId" clId="{5CB25B10-5B1C-4017-B167-ED3104435743}" dt="2024-05-30T06:18:37.916" v="9542" actId="165"/>
          <ac:cxnSpMkLst>
            <pc:docMk/>
            <pc:sldMk cId="21533446" sldId="995"/>
            <ac:cxnSpMk id="130" creationId="{37F1980B-7D86-4E35-EE46-A2204AAEA472}"/>
          </ac:cxnSpMkLst>
        </pc:cxnChg>
        <pc:cxnChg chg="mod">
          <ac:chgData name="Phillip Kaufman" userId="c001b2a046940d7c" providerId="LiveId" clId="{5CB25B10-5B1C-4017-B167-ED3104435743}" dt="2024-05-30T06:18:37.916" v="9542" actId="165"/>
          <ac:cxnSpMkLst>
            <pc:docMk/>
            <pc:sldMk cId="21533446" sldId="995"/>
            <ac:cxnSpMk id="131" creationId="{E6A5DEA5-FE28-16E6-E494-F945B5B7A529}"/>
          </ac:cxnSpMkLst>
        </pc:cxnChg>
        <pc:cxnChg chg="mod">
          <ac:chgData name="Phillip Kaufman" userId="c001b2a046940d7c" providerId="LiveId" clId="{5CB25B10-5B1C-4017-B167-ED3104435743}" dt="2024-05-30T06:18:37.916" v="9542" actId="165"/>
          <ac:cxnSpMkLst>
            <pc:docMk/>
            <pc:sldMk cId="21533446" sldId="995"/>
            <ac:cxnSpMk id="132" creationId="{9DC4A341-C511-E04A-F48A-E2ABE95DC861}"/>
          </ac:cxnSpMkLst>
        </pc:cxnChg>
        <pc:cxnChg chg="mod">
          <ac:chgData name="Phillip Kaufman" userId="c001b2a046940d7c" providerId="LiveId" clId="{5CB25B10-5B1C-4017-B167-ED3104435743}" dt="2024-05-30T06:18:37.916" v="9542" actId="165"/>
          <ac:cxnSpMkLst>
            <pc:docMk/>
            <pc:sldMk cId="21533446" sldId="995"/>
            <ac:cxnSpMk id="133" creationId="{3DDAA150-D40B-1152-7AB4-1D9FE24BFD55}"/>
          </ac:cxnSpMkLst>
        </pc:cxnChg>
        <pc:cxnChg chg="mod">
          <ac:chgData name="Phillip Kaufman" userId="c001b2a046940d7c" providerId="LiveId" clId="{5CB25B10-5B1C-4017-B167-ED3104435743}" dt="2024-05-30T06:18:37.916" v="9542" actId="165"/>
          <ac:cxnSpMkLst>
            <pc:docMk/>
            <pc:sldMk cId="21533446" sldId="995"/>
            <ac:cxnSpMk id="134" creationId="{AFEC7501-7F3A-8744-5E63-F2DCC523F40D}"/>
          </ac:cxnSpMkLst>
        </pc:cxnChg>
        <pc:cxnChg chg="mod">
          <ac:chgData name="Phillip Kaufman" userId="c001b2a046940d7c" providerId="LiveId" clId="{5CB25B10-5B1C-4017-B167-ED3104435743}" dt="2024-05-30T06:18:37.916" v="9542" actId="165"/>
          <ac:cxnSpMkLst>
            <pc:docMk/>
            <pc:sldMk cId="21533446" sldId="995"/>
            <ac:cxnSpMk id="135" creationId="{AA37C325-B424-EA43-DB05-BA67AE2501FB}"/>
          </ac:cxnSpMkLst>
        </pc:cxnChg>
        <pc:cxnChg chg="mod">
          <ac:chgData name="Phillip Kaufman" userId="c001b2a046940d7c" providerId="LiveId" clId="{5CB25B10-5B1C-4017-B167-ED3104435743}" dt="2024-05-30T06:18:37.916" v="9542" actId="165"/>
          <ac:cxnSpMkLst>
            <pc:docMk/>
            <pc:sldMk cId="21533446" sldId="995"/>
            <ac:cxnSpMk id="136" creationId="{72C77037-19FA-A757-7056-8B97525C9747}"/>
          </ac:cxnSpMkLst>
        </pc:cxnChg>
        <pc:cxnChg chg="mod">
          <ac:chgData name="Phillip Kaufman" userId="c001b2a046940d7c" providerId="LiveId" clId="{5CB25B10-5B1C-4017-B167-ED3104435743}" dt="2024-05-30T06:18:37.916" v="9542" actId="165"/>
          <ac:cxnSpMkLst>
            <pc:docMk/>
            <pc:sldMk cId="21533446" sldId="995"/>
            <ac:cxnSpMk id="137" creationId="{B5C0307A-040C-A0E3-6BA1-F2437A25DD50}"/>
          </ac:cxnSpMkLst>
        </pc:cxnChg>
        <pc:cxnChg chg="mod">
          <ac:chgData name="Phillip Kaufman" userId="c001b2a046940d7c" providerId="LiveId" clId="{5CB25B10-5B1C-4017-B167-ED3104435743}" dt="2024-05-30T06:18:37.916" v="9542" actId="165"/>
          <ac:cxnSpMkLst>
            <pc:docMk/>
            <pc:sldMk cId="21533446" sldId="995"/>
            <ac:cxnSpMk id="138" creationId="{BA254A8D-3C2E-0A9D-D8D8-27E4F92F8B65}"/>
          </ac:cxnSpMkLst>
        </pc:cxnChg>
        <pc:cxnChg chg="mod">
          <ac:chgData name="Phillip Kaufman" userId="c001b2a046940d7c" providerId="LiveId" clId="{5CB25B10-5B1C-4017-B167-ED3104435743}" dt="2024-05-30T06:18:37.916" v="9542" actId="165"/>
          <ac:cxnSpMkLst>
            <pc:docMk/>
            <pc:sldMk cId="21533446" sldId="995"/>
            <ac:cxnSpMk id="139" creationId="{94587B0E-22DD-F72F-B55E-E0648B31F3CA}"/>
          </ac:cxnSpMkLst>
        </pc:cxnChg>
        <pc:cxnChg chg="mod">
          <ac:chgData name="Phillip Kaufman" userId="c001b2a046940d7c" providerId="LiveId" clId="{5CB25B10-5B1C-4017-B167-ED3104435743}" dt="2024-05-30T06:18:37.916" v="9542" actId="165"/>
          <ac:cxnSpMkLst>
            <pc:docMk/>
            <pc:sldMk cId="21533446" sldId="995"/>
            <ac:cxnSpMk id="140" creationId="{C55294E5-E202-EE9B-B736-AB88C66A308C}"/>
          </ac:cxnSpMkLst>
        </pc:cxnChg>
        <pc:cxnChg chg="mod">
          <ac:chgData name="Phillip Kaufman" userId="c001b2a046940d7c" providerId="LiveId" clId="{5CB25B10-5B1C-4017-B167-ED3104435743}" dt="2024-05-30T06:18:37.916" v="9542" actId="165"/>
          <ac:cxnSpMkLst>
            <pc:docMk/>
            <pc:sldMk cId="21533446" sldId="995"/>
            <ac:cxnSpMk id="144" creationId="{AEFAF0CA-62FD-4715-C15D-E22CC740EC06}"/>
          </ac:cxnSpMkLst>
        </pc:cxnChg>
        <pc:cxnChg chg="mod">
          <ac:chgData name="Phillip Kaufman" userId="c001b2a046940d7c" providerId="LiveId" clId="{5CB25B10-5B1C-4017-B167-ED3104435743}" dt="2024-05-30T06:18:37.916" v="9542" actId="165"/>
          <ac:cxnSpMkLst>
            <pc:docMk/>
            <pc:sldMk cId="21533446" sldId="995"/>
            <ac:cxnSpMk id="145" creationId="{EB1E021F-3594-BFA8-DF8A-080E914050ED}"/>
          </ac:cxnSpMkLst>
        </pc:cxnChg>
      </pc:sldChg>
      <pc:sldChg chg="addSp delSp modSp add del mod">
        <pc:chgData name="Phillip Kaufman" userId="c001b2a046940d7c" providerId="LiveId" clId="{5CB25B10-5B1C-4017-B167-ED3104435743}" dt="2024-05-27T07:19:34.636" v="8498" actId="47"/>
        <pc:sldMkLst>
          <pc:docMk/>
          <pc:sldMk cId="795542909" sldId="995"/>
        </pc:sldMkLst>
        <pc:spChg chg="del">
          <ac:chgData name="Phillip Kaufman" userId="c001b2a046940d7c" providerId="LiveId" clId="{5CB25B10-5B1C-4017-B167-ED3104435743}" dt="2024-05-27T07:14:23.703" v="8422" actId="478"/>
          <ac:spMkLst>
            <pc:docMk/>
            <pc:sldMk cId="795542909" sldId="995"/>
            <ac:spMk id="8" creationId="{B357B8F7-7072-604B-ED3B-4FEE341C7ECF}"/>
          </ac:spMkLst>
        </pc:spChg>
        <pc:spChg chg="del">
          <ac:chgData name="Phillip Kaufman" userId="c001b2a046940d7c" providerId="LiveId" clId="{5CB25B10-5B1C-4017-B167-ED3104435743}" dt="2024-05-27T07:14:24.098" v="8423" actId="478"/>
          <ac:spMkLst>
            <pc:docMk/>
            <pc:sldMk cId="795542909" sldId="995"/>
            <ac:spMk id="9" creationId="{15FB747B-1BB3-DFD0-4C61-8CC8AE48872C}"/>
          </ac:spMkLst>
        </pc:spChg>
        <pc:grpChg chg="add mod">
          <ac:chgData name="Phillip Kaufman" userId="c001b2a046940d7c" providerId="LiveId" clId="{5CB25B10-5B1C-4017-B167-ED3104435743}" dt="2024-05-27T07:15:39.006" v="8444" actId="1076"/>
          <ac:grpSpMkLst>
            <pc:docMk/>
            <pc:sldMk cId="795542909" sldId="995"/>
            <ac:grpSpMk id="4" creationId="{A156B01A-99DA-5AA6-F76D-AC36FD474334}"/>
          </ac:grpSpMkLst>
        </pc:grpChg>
        <pc:grpChg chg="del">
          <ac:chgData name="Phillip Kaufman" userId="c001b2a046940d7c" providerId="LiveId" clId="{5CB25B10-5B1C-4017-B167-ED3104435743}" dt="2024-05-27T07:14:26.189" v="8424" actId="478"/>
          <ac:grpSpMkLst>
            <pc:docMk/>
            <pc:sldMk cId="795542909" sldId="995"/>
            <ac:grpSpMk id="5" creationId="{7ABD594B-7456-A9AF-B4A7-86D15332187C}"/>
          </ac:grpSpMkLst>
        </pc:grpChg>
        <pc:grpChg chg="mod">
          <ac:chgData name="Phillip Kaufman" userId="c001b2a046940d7c" providerId="LiveId" clId="{5CB25B10-5B1C-4017-B167-ED3104435743}" dt="2024-05-27T07:14:39.341" v="8425" actId="164"/>
          <ac:grpSpMkLst>
            <pc:docMk/>
            <pc:sldMk cId="795542909" sldId="995"/>
            <ac:grpSpMk id="7" creationId="{0E4E9382-058F-14A6-B951-D3D7EE27F24A}"/>
          </ac:grpSpMkLst>
        </pc:grpChg>
        <pc:grpChg chg="mod">
          <ac:chgData name="Phillip Kaufman" userId="c001b2a046940d7c" providerId="LiveId" clId="{5CB25B10-5B1C-4017-B167-ED3104435743}" dt="2024-05-27T07:14:39.341" v="8425" actId="164"/>
          <ac:grpSpMkLst>
            <pc:docMk/>
            <pc:sldMk cId="795542909" sldId="995"/>
            <ac:grpSpMk id="30" creationId="{2C4DD4FF-24F0-3029-474E-A3F54049BA12}"/>
          </ac:grpSpMkLst>
        </pc:grpChg>
        <pc:cxnChg chg="mod">
          <ac:chgData name="Phillip Kaufman" userId="c001b2a046940d7c" providerId="LiveId" clId="{5CB25B10-5B1C-4017-B167-ED3104435743}" dt="2024-05-27T07:18:30.188" v="8479" actId="692"/>
          <ac:cxnSpMkLst>
            <pc:docMk/>
            <pc:sldMk cId="795542909" sldId="995"/>
            <ac:cxnSpMk id="11" creationId="{A712DE21-6FF0-D640-B8D6-315BC465D9FD}"/>
          </ac:cxnSpMkLst>
        </pc:cxnChg>
        <pc:cxnChg chg="mod">
          <ac:chgData name="Phillip Kaufman" userId="c001b2a046940d7c" providerId="LiveId" clId="{5CB25B10-5B1C-4017-B167-ED3104435743}" dt="2024-05-27T07:18:30.188" v="8479" actId="692"/>
          <ac:cxnSpMkLst>
            <pc:docMk/>
            <pc:sldMk cId="795542909" sldId="995"/>
            <ac:cxnSpMk id="12" creationId="{66FDDAFA-0232-C40D-1009-F7BD107ABA1C}"/>
          </ac:cxnSpMkLst>
        </pc:cxnChg>
        <pc:cxnChg chg="mod">
          <ac:chgData name="Phillip Kaufman" userId="c001b2a046940d7c" providerId="LiveId" clId="{5CB25B10-5B1C-4017-B167-ED3104435743}" dt="2024-05-27T07:18:30.188" v="8479" actId="692"/>
          <ac:cxnSpMkLst>
            <pc:docMk/>
            <pc:sldMk cId="795542909" sldId="995"/>
            <ac:cxnSpMk id="13" creationId="{A5A9FE4C-051D-D410-B500-3F7016C5AC98}"/>
          </ac:cxnSpMkLst>
        </pc:cxnChg>
        <pc:cxnChg chg="mod">
          <ac:chgData name="Phillip Kaufman" userId="c001b2a046940d7c" providerId="LiveId" clId="{5CB25B10-5B1C-4017-B167-ED3104435743}" dt="2024-05-27T07:18:30.188" v="8479" actId="692"/>
          <ac:cxnSpMkLst>
            <pc:docMk/>
            <pc:sldMk cId="795542909" sldId="995"/>
            <ac:cxnSpMk id="14" creationId="{B70927E6-2960-897C-18E9-1AFFD6F4A733}"/>
          </ac:cxnSpMkLst>
        </pc:cxnChg>
        <pc:cxnChg chg="mod">
          <ac:chgData name="Phillip Kaufman" userId="c001b2a046940d7c" providerId="LiveId" clId="{5CB25B10-5B1C-4017-B167-ED3104435743}" dt="2024-05-27T07:18:30.188" v="8479" actId="692"/>
          <ac:cxnSpMkLst>
            <pc:docMk/>
            <pc:sldMk cId="795542909" sldId="995"/>
            <ac:cxnSpMk id="15" creationId="{11139BDC-9D70-F9E8-A69E-56890504E41B}"/>
          </ac:cxnSpMkLst>
        </pc:cxnChg>
        <pc:cxnChg chg="mod">
          <ac:chgData name="Phillip Kaufman" userId="c001b2a046940d7c" providerId="LiveId" clId="{5CB25B10-5B1C-4017-B167-ED3104435743}" dt="2024-05-27T07:18:30.188" v="8479" actId="692"/>
          <ac:cxnSpMkLst>
            <pc:docMk/>
            <pc:sldMk cId="795542909" sldId="995"/>
            <ac:cxnSpMk id="16" creationId="{98335BE9-7E0F-94BB-8C70-746A2E844EB7}"/>
          </ac:cxnSpMkLst>
        </pc:cxnChg>
        <pc:cxnChg chg="mod">
          <ac:chgData name="Phillip Kaufman" userId="c001b2a046940d7c" providerId="LiveId" clId="{5CB25B10-5B1C-4017-B167-ED3104435743}" dt="2024-05-27T07:18:30.188" v="8479" actId="692"/>
          <ac:cxnSpMkLst>
            <pc:docMk/>
            <pc:sldMk cId="795542909" sldId="995"/>
            <ac:cxnSpMk id="17" creationId="{9B057E7F-870E-F2AB-8464-5962E323B6A3}"/>
          </ac:cxnSpMkLst>
        </pc:cxnChg>
        <pc:cxnChg chg="mod">
          <ac:chgData name="Phillip Kaufman" userId="c001b2a046940d7c" providerId="LiveId" clId="{5CB25B10-5B1C-4017-B167-ED3104435743}" dt="2024-05-27T07:18:30.188" v="8479" actId="692"/>
          <ac:cxnSpMkLst>
            <pc:docMk/>
            <pc:sldMk cId="795542909" sldId="995"/>
            <ac:cxnSpMk id="18" creationId="{FD994909-DE31-944B-75CB-47C93CE97157}"/>
          </ac:cxnSpMkLst>
        </pc:cxnChg>
        <pc:cxnChg chg="mod">
          <ac:chgData name="Phillip Kaufman" userId="c001b2a046940d7c" providerId="LiveId" clId="{5CB25B10-5B1C-4017-B167-ED3104435743}" dt="2024-05-27T07:18:30.188" v="8479" actId="692"/>
          <ac:cxnSpMkLst>
            <pc:docMk/>
            <pc:sldMk cId="795542909" sldId="995"/>
            <ac:cxnSpMk id="19" creationId="{A7117613-752E-B1D8-762F-9817EA3ACA76}"/>
          </ac:cxnSpMkLst>
        </pc:cxnChg>
        <pc:cxnChg chg="mod">
          <ac:chgData name="Phillip Kaufman" userId="c001b2a046940d7c" providerId="LiveId" clId="{5CB25B10-5B1C-4017-B167-ED3104435743}" dt="2024-05-27T07:18:30.188" v="8479" actId="692"/>
          <ac:cxnSpMkLst>
            <pc:docMk/>
            <pc:sldMk cId="795542909" sldId="995"/>
            <ac:cxnSpMk id="20" creationId="{9CDA810C-1214-DB10-4339-D28E7F1715FF}"/>
          </ac:cxnSpMkLst>
        </pc:cxnChg>
        <pc:cxnChg chg="mod">
          <ac:chgData name="Phillip Kaufman" userId="c001b2a046940d7c" providerId="LiveId" clId="{5CB25B10-5B1C-4017-B167-ED3104435743}" dt="2024-05-27T07:18:30.188" v="8479" actId="692"/>
          <ac:cxnSpMkLst>
            <pc:docMk/>
            <pc:sldMk cId="795542909" sldId="995"/>
            <ac:cxnSpMk id="21" creationId="{7758DC80-929A-AC05-E8AC-3535F70BDCE9}"/>
          </ac:cxnSpMkLst>
        </pc:cxnChg>
        <pc:cxnChg chg="mod">
          <ac:chgData name="Phillip Kaufman" userId="c001b2a046940d7c" providerId="LiveId" clId="{5CB25B10-5B1C-4017-B167-ED3104435743}" dt="2024-05-27T07:18:30.188" v="8479" actId="692"/>
          <ac:cxnSpMkLst>
            <pc:docMk/>
            <pc:sldMk cId="795542909" sldId="995"/>
            <ac:cxnSpMk id="22" creationId="{BB4562E1-D236-E2C0-267C-11148F54F023}"/>
          </ac:cxnSpMkLst>
        </pc:cxnChg>
        <pc:cxnChg chg="mod">
          <ac:chgData name="Phillip Kaufman" userId="c001b2a046940d7c" providerId="LiveId" clId="{5CB25B10-5B1C-4017-B167-ED3104435743}" dt="2024-05-27T07:18:30.188" v="8479" actId="692"/>
          <ac:cxnSpMkLst>
            <pc:docMk/>
            <pc:sldMk cId="795542909" sldId="995"/>
            <ac:cxnSpMk id="23" creationId="{C6CE108E-8B9D-01B4-4C41-3B72A7F42015}"/>
          </ac:cxnSpMkLst>
        </pc:cxnChg>
        <pc:cxnChg chg="mod">
          <ac:chgData name="Phillip Kaufman" userId="c001b2a046940d7c" providerId="LiveId" clId="{5CB25B10-5B1C-4017-B167-ED3104435743}" dt="2024-05-27T07:18:30.188" v="8479" actId="692"/>
          <ac:cxnSpMkLst>
            <pc:docMk/>
            <pc:sldMk cId="795542909" sldId="995"/>
            <ac:cxnSpMk id="24" creationId="{23FFA505-7CB4-5C3B-5671-45DCE438D0F7}"/>
          </ac:cxnSpMkLst>
        </pc:cxnChg>
        <pc:cxnChg chg="mod">
          <ac:chgData name="Phillip Kaufman" userId="c001b2a046940d7c" providerId="LiveId" clId="{5CB25B10-5B1C-4017-B167-ED3104435743}" dt="2024-05-27T07:18:30.188" v="8479" actId="692"/>
          <ac:cxnSpMkLst>
            <pc:docMk/>
            <pc:sldMk cId="795542909" sldId="995"/>
            <ac:cxnSpMk id="25" creationId="{99B2F9C5-7E3D-74A7-930C-A21E2DEE0CE8}"/>
          </ac:cxnSpMkLst>
        </pc:cxnChg>
        <pc:cxnChg chg="mod">
          <ac:chgData name="Phillip Kaufman" userId="c001b2a046940d7c" providerId="LiveId" clId="{5CB25B10-5B1C-4017-B167-ED3104435743}" dt="2024-05-27T07:18:30.188" v="8479" actId="692"/>
          <ac:cxnSpMkLst>
            <pc:docMk/>
            <pc:sldMk cId="795542909" sldId="995"/>
            <ac:cxnSpMk id="26" creationId="{5820C95A-6308-8CB4-9DD5-6C28AB83FA06}"/>
          </ac:cxnSpMkLst>
        </pc:cxnChg>
        <pc:cxnChg chg="mod">
          <ac:chgData name="Phillip Kaufman" userId="c001b2a046940d7c" providerId="LiveId" clId="{5CB25B10-5B1C-4017-B167-ED3104435743}" dt="2024-05-27T07:18:30.188" v="8479" actId="692"/>
          <ac:cxnSpMkLst>
            <pc:docMk/>
            <pc:sldMk cId="795542909" sldId="995"/>
            <ac:cxnSpMk id="27" creationId="{347056B7-2782-0BEA-255E-71A8CF25F4D6}"/>
          </ac:cxnSpMkLst>
        </pc:cxnChg>
        <pc:cxnChg chg="mod">
          <ac:chgData name="Phillip Kaufman" userId="c001b2a046940d7c" providerId="LiveId" clId="{5CB25B10-5B1C-4017-B167-ED3104435743}" dt="2024-05-27T07:18:30.188" v="8479" actId="692"/>
          <ac:cxnSpMkLst>
            <pc:docMk/>
            <pc:sldMk cId="795542909" sldId="995"/>
            <ac:cxnSpMk id="28" creationId="{C10EBDBA-459B-9990-4060-FB9AAB80273B}"/>
          </ac:cxnSpMkLst>
        </pc:cxnChg>
        <pc:cxnChg chg="mod">
          <ac:chgData name="Phillip Kaufman" userId="c001b2a046940d7c" providerId="LiveId" clId="{5CB25B10-5B1C-4017-B167-ED3104435743}" dt="2024-05-27T07:18:30.188" v="8479" actId="692"/>
          <ac:cxnSpMkLst>
            <pc:docMk/>
            <pc:sldMk cId="795542909" sldId="995"/>
            <ac:cxnSpMk id="29" creationId="{B1561FBD-6162-7D78-EDB5-0045E6049D1A}"/>
          </ac:cxnSpMkLst>
        </pc:cxnChg>
        <pc:cxnChg chg="mod">
          <ac:chgData name="Phillip Kaufman" userId="c001b2a046940d7c" providerId="LiveId" clId="{5CB25B10-5B1C-4017-B167-ED3104435743}" dt="2024-05-27T07:18:30.188" v="8479" actId="692"/>
          <ac:cxnSpMkLst>
            <pc:docMk/>
            <pc:sldMk cId="795542909" sldId="995"/>
            <ac:cxnSpMk id="33" creationId="{253D8350-C2B7-88AC-DD73-E987346A7E4A}"/>
          </ac:cxnSpMkLst>
        </pc:cxnChg>
        <pc:cxnChg chg="mod">
          <ac:chgData name="Phillip Kaufman" userId="c001b2a046940d7c" providerId="LiveId" clId="{5CB25B10-5B1C-4017-B167-ED3104435743}" dt="2024-05-27T07:18:30.188" v="8479" actId="692"/>
          <ac:cxnSpMkLst>
            <pc:docMk/>
            <pc:sldMk cId="795542909" sldId="995"/>
            <ac:cxnSpMk id="34" creationId="{8859E14F-EA0C-AAF6-5C3F-EC23BD122E24}"/>
          </ac:cxnSpMkLst>
        </pc:cxnChg>
        <pc:cxnChg chg="mod">
          <ac:chgData name="Phillip Kaufman" userId="c001b2a046940d7c" providerId="LiveId" clId="{5CB25B10-5B1C-4017-B167-ED3104435743}" dt="2024-05-27T07:18:30.188" v="8479" actId="692"/>
          <ac:cxnSpMkLst>
            <pc:docMk/>
            <pc:sldMk cId="795542909" sldId="995"/>
            <ac:cxnSpMk id="37" creationId="{A5E92D17-E446-B02B-1AD1-9AC5F51EF3A1}"/>
          </ac:cxnSpMkLst>
        </pc:cxnChg>
        <pc:cxnChg chg="mod">
          <ac:chgData name="Phillip Kaufman" userId="c001b2a046940d7c" providerId="LiveId" clId="{5CB25B10-5B1C-4017-B167-ED3104435743}" dt="2024-05-27T07:18:30.188" v="8479" actId="692"/>
          <ac:cxnSpMkLst>
            <pc:docMk/>
            <pc:sldMk cId="795542909" sldId="995"/>
            <ac:cxnSpMk id="39" creationId="{B20F047F-1318-4E95-8486-0727CED963A8}"/>
          </ac:cxnSpMkLst>
        </pc:cxnChg>
        <pc:cxnChg chg="mod">
          <ac:chgData name="Phillip Kaufman" userId="c001b2a046940d7c" providerId="LiveId" clId="{5CB25B10-5B1C-4017-B167-ED3104435743}" dt="2024-05-27T07:18:30.188" v="8479" actId="692"/>
          <ac:cxnSpMkLst>
            <pc:docMk/>
            <pc:sldMk cId="795542909" sldId="995"/>
            <ac:cxnSpMk id="43" creationId="{FCBC0EAE-BD05-1776-5399-53C0972D7179}"/>
          </ac:cxnSpMkLst>
        </pc:cxnChg>
        <pc:cxnChg chg="mod">
          <ac:chgData name="Phillip Kaufman" userId="c001b2a046940d7c" providerId="LiveId" clId="{5CB25B10-5B1C-4017-B167-ED3104435743}" dt="2024-05-27T07:18:30.188" v="8479" actId="692"/>
          <ac:cxnSpMkLst>
            <pc:docMk/>
            <pc:sldMk cId="795542909" sldId="995"/>
            <ac:cxnSpMk id="46" creationId="{67253519-3AFB-34BC-ADBE-380DA7E635AA}"/>
          </ac:cxnSpMkLst>
        </pc:cxnChg>
        <pc:cxnChg chg="mod">
          <ac:chgData name="Phillip Kaufman" userId="c001b2a046940d7c" providerId="LiveId" clId="{5CB25B10-5B1C-4017-B167-ED3104435743}" dt="2024-05-27T07:18:30.188" v="8479" actId="692"/>
          <ac:cxnSpMkLst>
            <pc:docMk/>
            <pc:sldMk cId="795542909" sldId="995"/>
            <ac:cxnSpMk id="49" creationId="{B0DE6A9C-B3B4-3367-606F-CF92A4828A9C}"/>
          </ac:cxnSpMkLst>
        </pc:cxnChg>
        <pc:cxnChg chg="mod">
          <ac:chgData name="Phillip Kaufman" userId="c001b2a046940d7c" providerId="LiveId" clId="{5CB25B10-5B1C-4017-B167-ED3104435743}" dt="2024-05-27T07:18:30.188" v="8479" actId="692"/>
          <ac:cxnSpMkLst>
            <pc:docMk/>
            <pc:sldMk cId="795542909" sldId="995"/>
            <ac:cxnSpMk id="50" creationId="{C053C75D-51B1-FC09-66A1-206C4DC1DAE7}"/>
          </ac:cxnSpMkLst>
        </pc:cxnChg>
        <pc:cxnChg chg="mod">
          <ac:chgData name="Phillip Kaufman" userId="c001b2a046940d7c" providerId="LiveId" clId="{5CB25B10-5B1C-4017-B167-ED3104435743}" dt="2024-05-27T07:18:30.188" v="8479" actId="692"/>
          <ac:cxnSpMkLst>
            <pc:docMk/>
            <pc:sldMk cId="795542909" sldId="995"/>
            <ac:cxnSpMk id="51" creationId="{5590EBFF-B58D-11DA-C5AF-E3F2210B089C}"/>
          </ac:cxnSpMkLst>
        </pc:cxnChg>
        <pc:cxnChg chg="mod">
          <ac:chgData name="Phillip Kaufman" userId="c001b2a046940d7c" providerId="LiveId" clId="{5CB25B10-5B1C-4017-B167-ED3104435743}" dt="2024-05-27T07:18:30.188" v="8479" actId="692"/>
          <ac:cxnSpMkLst>
            <pc:docMk/>
            <pc:sldMk cId="795542909" sldId="995"/>
            <ac:cxnSpMk id="52" creationId="{E29C0643-EB7C-B874-19B7-6A9D97733DCC}"/>
          </ac:cxnSpMkLst>
        </pc:cxnChg>
        <pc:cxnChg chg="mod">
          <ac:chgData name="Phillip Kaufman" userId="c001b2a046940d7c" providerId="LiveId" clId="{5CB25B10-5B1C-4017-B167-ED3104435743}" dt="2024-05-27T07:18:30.188" v="8479" actId="692"/>
          <ac:cxnSpMkLst>
            <pc:docMk/>
            <pc:sldMk cId="795542909" sldId="995"/>
            <ac:cxnSpMk id="53" creationId="{A3A118F2-A249-D8CE-2063-2CCA667AC4CE}"/>
          </ac:cxnSpMkLst>
        </pc:cxnChg>
        <pc:cxnChg chg="mod">
          <ac:chgData name="Phillip Kaufman" userId="c001b2a046940d7c" providerId="LiveId" clId="{5CB25B10-5B1C-4017-B167-ED3104435743}" dt="2024-05-27T07:18:30.188" v="8479" actId="692"/>
          <ac:cxnSpMkLst>
            <pc:docMk/>
            <pc:sldMk cId="795542909" sldId="995"/>
            <ac:cxnSpMk id="54" creationId="{B9E32474-11A4-2CC7-C77B-CA0971DF36DA}"/>
          </ac:cxnSpMkLst>
        </pc:cxnChg>
        <pc:cxnChg chg="mod">
          <ac:chgData name="Phillip Kaufman" userId="c001b2a046940d7c" providerId="LiveId" clId="{5CB25B10-5B1C-4017-B167-ED3104435743}" dt="2024-05-27T07:18:30.188" v="8479" actId="692"/>
          <ac:cxnSpMkLst>
            <pc:docMk/>
            <pc:sldMk cId="795542909" sldId="995"/>
            <ac:cxnSpMk id="55" creationId="{EE7959D1-F193-71F3-A561-9500CC4959D5}"/>
          </ac:cxnSpMkLst>
        </pc:cxnChg>
        <pc:cxnChg chg="mod">
          <ac:chgData name="Phillip Kaufman" userId="c001b2a046940d7c" providerId="LiveId" clId="{5CB25B10-5B1C-4017-B167-ED3104435743}" dt="2024-05-27T07:18:30.188" v="8479" actId="692"/>
          <ac:cxnSpMkLst>
            <pc:docMk/>
            <pc:sldMk cId="795542909" sldId="995"/>
            <ac:cxnSpMk id="56" creationId="{B0FED93A-BAF5-0AB3-61FB-29530752FF0B}"/>
          </ac:cxnSpMkLst>
        </pc:cxnChg>
        <pc:cxnChg chg="mod">
          <ac:chgData name="Phillip Kaufman" userId="c001b2a046940d7c" providerId="LiveId" clId="{5CB25B10-5B1C-4017-B167-ED3104435743}" dt="2024-05-27T07:18:30.188" v="8479" actId="692"/>
          <ac:cxnSpMkLst>
            <pc:docMk/>
            <pc:sldMk cId="795542909" sldId="995"/>
            <ac:cxnSpMk id="57" creationId="{9C3C441B-9676-B8F0-6D86-19B91C1B0ACC}"/>
          </ac:cxnSpMkLst>
        </pc:cxnChg>
        <pc:cxnChg chg="mod">
          <ac:chgData name="Phillip Kaufman" userId="c001b2a046940d7c" providerId="LiveId" clId="{5CB25B10-5B1C-4017-B167-ED3104435743}" dt="2024-05-27T07:18:30.188" v="8479" actId="692"/>
          <ac:cxnSpMkLst>
            <pc:docMk/>
            <pc:sldMk cId="795542909" sldId="995"/>
            <ac:cxnSpMk id="58" creationId="{5F01DC7A-FC46-9671-7A0F-0D84CA9731F3}"/>
          </ac:cxnSpMkLst>
        </pc:cxnChg>
        <pc:cxnChg chg="mod">
          <ac:chgData name="Phillip Kaufman" userId="c001b2a046940d7c" providerId="LiveId" clId="{5CB25B10-5B1C-4017-B167-ED3104435743}" dt="2024-05-27T07:18:30.188" v="8479" actId="692"/>
          <ac:cxnSpMkLst>
            <pc:docMk/>
            <pc:sldMk cId="795542909" sldId="995"/>
            <ac:cxnSpMk id="59" creationId="{8004989B-72C3-5BF1-4951-E2A6D98CA34A}"/>
          </ac:cxnSpMkLst>
        </pc:cxnChg>
        <pc:cxnChg chg="mod">
          <ac:chgData name="Phillip Kaufman" userId="c001b2a046940d7c" providerId="LiveId" clId="{5CB25B10-5B1C-4017-B167-ED3104435743}" dt="2024-05-27T07:18:30.188" v="8479" actId="692"/>
          <ac:cxnSpMkLst>
            <pc:docMk/>
            <pc:sldMk cId="795542909" sldId="995"/>
            <ac:cxnSpMk id="60" creationId="{85C875F8-E5A3-DF4F-DF39-316DD7BCDBAC}"/>
          </ac:cxnSpMkLst>
        </pc:cxnChg>
        <pc:cxnChg chg="mod">
          <ac:chgData name="Phillip Kaufman" userId="c001b2a046940d7c" providerId="LiveId" clId="{5CB25B10-5B1C-4017-B167-ED3104435743}" dt="2024-05-27T07:18:30.188" v="8479" actId="692"/>
          <ac:cxnSpMkLst>
            <pc:docMk/>
            <pc:sldMk cId="795542909" sldId="995"/>
            <ac:cxnSpMk id="61" creationId="{2A16E1C6-548A-468A-CC3A-F49DF973BF5A}"/>
          </ac:cxnSpMkLst>
        </pc:cxnChg>
        <pc:cxnChg chg="mod">
          <ac:chgData name="Phillip Kaufman" userId="c001b2a046940d7c" providerId="LiveId" clId="{5CB25B10-5B1C-4017-B167-ED3104435743}" dt="2024-05-27T07:18:30.188" v="8479" actId="692"/>
          <ac:cxnSpMkLst>
            <pc:docMk/>
            <pc:sldMk cId="795542909" sldId="995"/>
            <ac:cxnSpMk id="62" creationId="{CB85A998-8FAC-C739-5050-322620A964CE}"/>
          </ac:cxnSpMkLst>
        </pc:cxnChg>
        <pc:cxnChg chg="mod">
          <ac:chgData name="Phillip Kaufman" userId="c001b2a046940d7c" providerId="LiveId" clId="{5CB25B10-5B1C-4017-B167-ED3104435743}" dt="2024-05-27T07:18:30.188" v="8479" actId="692"/>
          <ac:cxnSpMkLst>
            <pc:docMk/>
            <pc:sldMk cId="795542909" sldId="995"/>
            <ac:cxnSpMk id="63" creationId="{0F632180-7C58-2BCD-9F2B-A68467228112}"/>
          </ac:cxnSpMkLst>
        </pc:cxnChg>
        <pc:cxnChg chg="mod">
          <ac:chgData name="Phillip Kaufman" userId="c001b2a046940d7c" providerId="LiveId" clId="{5CB25B10-5B1C-4017-B167-ED3104435743}" dt="2024-05-27T07:18:30.188" v="8479" actId="692"/>
          <ac:cxnSpMkLst>
            <pc:docMk/>
            <pc:sldMk cId="795542909" sldId="995"/>
            <ac:cxnSpMk id="64" creationId="{84AD180E-6C7E-2014-595E-441678229DD3}"/>
          </ac:cxnSpMkLst>
        </pc:cxnChg>
        <pc:cxnChg chg="mod">
          <ac:chgData name="Phillip Kaufman" userId="c001b2a046940d7c" providerId="LiveId" clId="{5CB25B10-5B1C-4017-B167-ED3104435743}" dt="2024-05-27T07:18:30.188" v="8479" actId="692"/>
          <ac:cxnSpMkLst>
            <pc:docMk/>
            <pc:sldMk cId="795542909" sldId="995"/>
            <ac:cxnSpMk id="65" creationId="{31AC7817-EEA3-128C-47C5-1B9CF65CD9C6}"/>
          </ac:cxnSpMkLst>
        </pc:cxnChg>
        <pc:cxnChg chg="mod">
          <ac:chgData name="Phillip Kaufman" userId="c001b2a046940d7c" providerId="LiveId" clId="{5CB25B10-5B1C-4017-B167-ED3104435743}" dt="2024-05-27T07:18:30.188" v="8479" actId="692"/>
          <ac:cxnSpMkLst>
            <pc:docMk/>
            <pc:sldMk cId="795542909" sldId="995"/>
            <ac:cxnSpMk id="66" creationId="{209F3319-4E71-D8EA-4F6F-651A6D9888C3}"/>
          </ac:cxnSpMkLst>
        </pc:cxnChg>
        <pc:cxnChg chg="mod">
          <ac:chgData name="Phillip Kaufman" userId="c001b2a046940d7c" providerId="LiveId" clId="{5CB25B10-5B1C-4017-B167-ED3104435743}" dt="2024-05-27T07:18:30.188" v="8479" actId="692"/>
          <ac:cxnSpMkLst>
            <pc:docMk/>
            <pc:sldMk cId="795542909" sldId="995"/>
            <ac:cxnSpMk id="67" creationId="{22AA2638-7802-7A0A-6140-F474C9828680}"/>
          </ac:cxnSpMkLst>
        </pc:cxnChg>
        <pc:cxnChg chg="mod">
          <ac:chgData name="Phillip Kaufman" userId="c001b2a046940d7c" providerId="LiveId" clId="{5CB25B10-5B1C-4017-B167-ED3104435743}" dt="2024-05-27T07:18:30.188" v="8479" actId="692"/>
          <ac:cxnSpMkLst>
            <pc:docMk/>
            <pc:sldMk cId="795542909" sldId="995"/>
            <ac:cxnSpMk id="68" creationId="{46ADBD90-AB47-71AA-2A90-3C860158988F}"/>
          </ac:cxnSpMkLst>
        </pc:cxnChg>
        <pc:cxnChg chg="mod">
          <ac:chgData name="Phillip Kaufman" userId="c001b2a046940d7c" providerId="LiveId" clId="{5CB25B10-5B1C-4017-B167-ED3104435743}" dt="2024-05-27T07:18:30.188" v="8479" actId="692"/>
          <ac:cxnSpMkLst>
            <pc:docMk/>
            <pc:sldMk cId="795542909" sldId="995"/>
            <ac:cxnSpMk id="69" creationId="{193F0B72-E5D3-F184-3294-2BFD0B4FF345}"/>
          </ac:cxnSpMkLst>
        </pc:cxnChg>
        <pc:cxnChg chg="mod">
          <ac:chgData name="Phillip Kaufman" userId="c001b2a046940d7c" providerId="LiveId" clId="{5CB25B10-5B1C-4017-B167-ED3104435743}" dt="2024-05-27T07:18:30.188" v="8479" actId="692"/>
          <ac:cxnSpMkLst>
            <pc:docMk/>
            <pc:sldMk cId="795542909" sldId="995"/>
            <ac:cxnSpMk id="70" creationId="{BD04BE15-F2B6-9D66-2365-EDFFC7979927}"/>
          </ac:cxnSpMkLst>
        </pc:cxnChg>
        <pc:cxnChg chg="mod">
          <ac:chgData name="Phillip Kaufman" userId="c001b2a046940d7c" providerId="LiveId" clId="{5CB25B10-5B1C-4017-B167-ED3104435743}" dt="2024-05-27T07:18:30.188" v="8479" actId="692"/>
          <ac:cxnSpMkLst>
            <pc:docMk/>
            <pc:sldMk cId="795542909" sldId="995"/>
            <ac:cxnSpMk id="71" creationId="{11C67CAC-2B83-5917-173A-03E0E3E56B27}"/>
          </ac:cxnSpMkLst>
        </pc:cxnChg>
        <pc:cxnChg chg="mod">
          <ac:chgData name="Phillip Kaufman" userId="c001b2a046940d7c" providerId="LiveId" clId="{5CB25B10-5B1C-4017-B167-ED3104435743}" dt="2024-05-27T07:18:30.188" v="8479" actId="692"/>
          <ac:cxnSpMkLst>
            <pc:docMk/>
            <pc:sldMk cId="795542909" sldId="995"/>
            <ac:cxnSpMk id="72" creationId="{45165002-8F6E-78BB-74C1-8BB826F4369B}"/>
          </ac:cxnSpMkLst>
        </pc:cxnChg>
        <pc:cxnChg chg="mod">
          <ac:chgData name="Phillip Kaufman" userId="c001b2a046940d7c" providerId="LiveId" clId="{5CB25B10-5B1C-4017-B167-ED3104435743}" dt="2024-05-27T07:18:30.188" v="8479" actId="692"/>
          <ac:cxnSpMkLst>
            <pc:docMk/>
            <pc:sldMk cId="795542909" sldId="995"/>
            <ac:cxnSpMk id="73" creationId="{4EB5CAF0-4252-C6F2-CDC9-763E09023C30}"/>
          </ac:cxnSpMkLst>
        </pc:cxnChg>
        <pc:cxnChg chg="mod">
          <ac:chgData name="Phillip Kaufman" userId="c001b2a046940d7c" providerId="LiveId" clId="{5CB25B10-5B1C-4017-B167-ED3104435743}" dt="2024-05-27T07:18:30.188" v="8479" actId="692"/>
          <ac:cxnSpMkLst>
            <pc:docMk/>
            <pc:sldMk cId="795542909" sldId="995"/>
            <ac:cxnSpMk id="74" creationId="{19421FB4-DDC3-19EA-B085-E8E4E6AD5AFD}"/>
          </ac:cxnSpMkLst>
        </pc:cxnChg>
        <pc:cxnChg chg="mod">
          <ac:chgData name="Phillip Kaufman" userId="c001b2a046940d7c" providerId="LiveId" clId="{5CB25B10-5B1C-4017-B167-ED3104435743}" dt="2024-05-27T07:18:30.188" v="8479" actId="692"/>
          <ac:cxnSpMkLst>
            <pc:docMk/>
            <pc:sldMk cId="795542909" sldId="995"/>
            <ac:cxnSpMk id="75" creationId="{DB045AAC-A367-9EB0-864C-1CF0AFFD69F0}"/>
          </ac:cxnSpMkLst>
        </pc:cxnChg>
        <pc:cxnChg chg="mod">
          <ac:chgData name="Phillip Kaufman" userId="c001b2a046940d7c" providerId="LiveId" clId="{5CB25B10-5B1C-4017-B167-ED3104435743}" dt="2024-05-27T07:18:30.188" v="8479" actId="692"/>
          <ac:cxnSpMkLst>
            <pc:docMk/>
            <pc:sldMk cId="795542909" sldId="995"/>
            <ac:cxnSpMk id="76" creationId="{13592C7E-8913-5F2B-A658-D28D644F133D}"/>
          </ac:cxnSpMkLst>
        </pc:cxnChg>
        <pc:cxnChg chg="mod">
          <ac:chgData name="Phillip Kaufman" userId="c001b2a046940d7c" providerId="LiveId" clId="{5CB25B10-5B1C-4017-B167-ED3104435743}" dt="2024-05-27T07:18:30.188" v="8479" actId="692"/>
          <ac:cxnSpMkLst>
            <pc:docMk/>
            <pc:sldMk cId="795542909" sldId="995"/>
            <ac:cxnSpMk id="77" creationId="{6E07BA6D-B148-46E1-3809-28FDA6F3AF71}"/>
          </ac:cxnSpMkLst>
        </pc:cxnChg>
        <pc:cxnChg chg="mod">
          <ac:chgData name="Phillip Kaufman" userId="c001b2a046940d7c" providerId="LiveId" clId="{5CB25B10-5B1C-4017-B167-ED3104435743}" dt="2024-05-27T07:18:30.188" v="8479" actId="692"/>
          <ac:cxnSpMkLst>
            <pc:docMk/>
            <pc:sldMk cId="795542909" sldId="995"/>
            <ac:cxnSpMk id="78" creationId="{877E708C-1B1E-8A13-22FB-34FD63A84011}"/>
          </ac:cxnSpMkLst>
        </pc:cxnChg>
        <pc:cxnChg chg="mod">
          <ac:chgData name="Phillip Kaufman" userId="c001b2a046940d7c" providerId="LiveId" clId="{5CB25B10-5B1C-4017-B167-ED3104435743}" dt="2024-05-27T07:18:30.188" v="8479" actId="692"/>
          <ac:cxnSpMkLst>
            <pc:docMk/>
            <pc:sldMk cId="795542909" sldId="995"/>
            <ac:cxnSpMk id="79" creationId="{382C229D-79A3-6348-7EC7-CAE97656786E}"/>
          </ac:cxnSpMkLst>
        </pc:cxnChg>
        <pc:cxnChg chg="mod">
          <ac:chgData name="Phillip Kaufman" userId="c001b2a046940d7c" providerId="LiveId" clId="{5CB25B10-5B1C-4017-B167-ED3104435743}" dt="2024-05-27T07:18:30.188" v="8479" actId="692"/>
          <ac:cxnSpMkLst>
            <pc:docMk/>
            <pc:sldMk cId="795542909" sldId="995"/>
            <ac:cxnSpMk id="80" creationId="{6F9C0258-1C40-A395-2770-11CB5B38FB59}"/>
          </ac:cxnSpMkLst>
        </pc:cxnChg>
        <pc:cxnChg chg="mod">
          <ac:chgData name="Phillip Kaufman" userId="c001b2a046940d7c" providerId="LiveId" clId="{5CB25B10-5B1C-4017-B167-ED3104435743}" dt="2024-05-27T07:18:30.188" v="8479" actId="692"/>
          <ac:cxnSpMkLst>
            <pc:docMk/>
            <pc:sldMk cId="795542909" sldId="995"/>
            <ac:cxnSpMk id="81" creationId="{1199C4E3-82B3-C8C6-8358-C7B624FBAAAD}"/>
          </ac:cxnSpMkLst>
        </pc:cxnChg>
        <pc:cxnChg chg="mod">
          <ac:chgData name="Phillip Kaufman" userId="c001b2a046940d7c" providerId="LiveId" clId="{5CB25B10-5B1C-4017-B167-ED3104435743}" dt="2024-05-27T07:18:30.188" v="8479" actId="692"/>
          <ac:cxnSpMkLst>
            <pc:docMk/>
            <pc:sldMk cId="795542909" sldId="995"/>
            <ac:cxnSpMk id="82" creationId="{ECFFC939-992B-CF98-372D-79D067305841}"/>
          </ac:cxnSpMkLst>
        </pc:cxnChg>
        <pc:cxnChg chg="mod">
          <ac:chgData name="Phillip Kaufman" userId="c001b2a046940d7c" providerId="LiveId" clId="{5CB25B10-5B1C-4017-B167-ED3104435743}" dt="2024-05-27T07:18:30.188" v="8479" actId="692"/>
          <ac:cxnSpMkLst>
            <pc:docMk/>
            <pc:sldMk cId="795542909" sldId="995"/>
            <ac:cxnSpMk id="83" creationId="{4C271E39-4CA1-2505-80FB-852014D96C6D}"/>
          </ac:cxnSpMkLst>
        </pc:cxnChg>
        <pc:cxnChg chg="mod">
          <ac:chgData name="Phillip Kaufman" userId="c001b2a046940d7c" providerId="LiveId" clId="{5CB25B10-5B1C-4017-B167-ED3104435743}" dt="2024-05-27T07:18:30.188" v="8479" actId="692"/>
          <ac:cxnSpMkLst>
            <pc:docMk/>
            <pc:sldMk cId="795542909" sldId="995"/>
            <ac:cxnSpMk id="84" creationId="{CCA6ACEC-E3D5-2E03-D07A-17F763AD9216}"/>
          </ac:cxnSpMkLst>
        </pc:cxnChg>
        <pc:cxnChg chg="mod">
          <ac:chgData name="Phillip Kaufman" userId="c001b2a046940d7c" providerId="LiveId" clId="{5CB25B10-5B1C-4017-B167-ED3104435743}" dt="2024-05-27T07:18:30.188" v="8479" actId="692"/>
          <ac:cxnSpMkLst>
            <pc:docMk/>
            <pc:sldMk cId="795542909" sldId="995"/>
            <ac:cxnSpMk id="85" creationId="{8246C12D-FBF9-F549-5AE0-D29020299FAE}"/>
          </ac:cxnSpMkLst>
        </pc:cxnChg>
        <pc:cxnChg chg="mod">
          <ac:chgData name="Phillip Kaufman" userId="c001b2a046940d7c" providerId="LiveId" clId="{5CB25B10-5B1C-4017-B167-ED3104435743}" dt="2024-05-27T07:18:30.188" v="8479" actId="692"/>
          <ac:cxnSpMkLst>
            <pc:docMk/>
            <pc:sldMk cId="795542909" sldId="995"/>
            <ac:cxnSpMk id="86" creationId="{277A5F9D-F3F5-6A08-57E0-6C3796EB75FE}"/>
          </ac:cxnSpMkLst>
        </pc:cxnChg>
        <pc:cxnChg chg="mod">
          <ac:chgData name="Phillip Kaufman" userId="c001b2a046940d7c" providerId="LiveId" clId="{5CB25B10-5B1C-4017-B167-ED3104435743}" dt="2024-05-27T07:18:30.188" v="8479" actId="692"/>
          <ac:cxnSpMkLst>
            <pc:docMk/>
            <pc:sldMk cId="795542909" sldId="995"/>
            <ac:cxnSpMk id="87" creationId="{CD0385CD-945B-F490-29F7-1E7550EDFC6A}"/>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9C704-B8F9-449B-B828-36D786A1FE73}" type="datetimeFigureOut">
              <a:rPr lang="en-US" smtClean="0"/>
              <a:t>5/30/2024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4F452-85BD-4268-B680-C313DBFDCEB3}" type="slidenum">
              <a:rPr lang="en-US" smtClean="0"/>
              <a:t>‹#›</a:t>
            </a:fld>
            <a:endParaRPr lang="en-US"/>
          </a:p>
        </p:txBody>
      </p:sp>
    </p:spTree>
    <p:extLst>
      <p:ext uri="{BB962C8B-B14F-4D97-AF65-F5344CB8AC3E}">
        <p14:creationId xmlns:p14="http://schemas.microsoft.com/office/powerpoint/2010/main" val="84343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5</a:t>
            </a:fld>
            <a:endParaRPr lang="en-US"/>
          </a:p>
        </p:txBody>
      </p:sp>
    </p:spTree>
    <p:extLst>
      <p:ext uri="{BB962C8B-B14F-4D97-AF65-F5344CB8AC3E}">
        <p14:creationId xmlns:p14="http://schemas.microsoft.com/office/powerpoint/2010/main" val="2647761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dirty="0"/>
              <a:t>TODO: take the picture from the other slide</a:t>
            </a:r>
          </a:p>
          <a:p>
            <a:pPr algn="ctr"/>
            <a:endParaRPr lang="en-US" sz="1200" dirty="0"/>
          </a:p>
          <a:p>
            <a:pPr algn="ctr"/>
            <a:r>
              <a:rPr lang="en-US" sz="1200" dirty="0"/>
              <a:t>There would actually be no reason for the Hamiltonian equations of motion to be </a:t>
            </a:r>
          </a:p>
          <a:p>
            <a:pPr algn="ctr"/>
            <a:r>
              <a:rPr lang="en-US" sz="1200" dirty="0"/>
              <a:t>differentiable if were about points, since differentiable equations are what is needed</a:t>
            </a:r>
          </a:p>
          <a:p>
            <a:pPr algn="ctr"/>
            <a:r>
              <a:rPr lang="en-US" sz="1200" dirty="0"/>
              <a:t>to define the Jacobian, the transport of areas, or of densities defined on those areas</a:t>
            </a:r>
          </a:p>
        </p:txBody>
      </p:sp>
      <p:sp>
        <p:nvSpPr>
          <p:cNvPr id="4" name="Slide Number Placeholder 3"/>
          <p:cNvSpPr>
            <a:spLocks noGrp="1"/>
          </p:cNvSpPr>
          <p:nvPr>
            <p:ph type="sldNum" sz="quarter" idx="5"/>
          </p:nvPr>
        </p:nvSpPr>
        <p:spPr/>
        <p:txBody>
          <a:bodyPr/>
          <a:lstStyle/>
          <a:p>
            <a:fld id="{A154F452-85BD-4268-B680-C313DBFDCEB3}" type="slidenum">
              <a:rPr lang="en-US" smtClean="0"/>
              <a:t>27</a:t>
            </a:fld>
            <a:endParaRPr lang="en-US"/>
          </a:p>
        </p:txBody>
      </p:sp>
    </p:spTree>
    <p:extLst>
      <p:ext uri="{BB962C8B-B14F-4D97-AF65-F5344CB8AC3E}">
        <p14:creationId xmlns:p14="http://schemas.microsoft.com/office/powerpoint/2010/main" val="3292047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dirty="0"/>
              <a:t>TODO: search in Wikipedia images on fluid mechanics and continuum mechanics</a:t>
            </a:r>
          </a:p>
          <a:p>
            <a:pPr algn="ctr"/>
            <a:endParaRPr lang="en-US" sz="1200" dirty="0"/>
          </a:p>
          <a:p>
            <a:pPr algn="ctr"/>
            <a:r>
              <a:rPr lang="en-US" sz="1200" dirty="0"/>
              <a:t>There would actually be no reason for the Hamiltonian equations of motion to be </a:t>
            </a:r>
          </a:p>
          <a:p>
            <a:pPr algn="ctr"/>
            <a:r>
              <a:rPr lang="en-US" sz="1200" dirty="0"/>
              <a:t>differentiable if were about points, since differentiable equations are what is needed</a:t>
            </a:r>
          </a:p>
          <a:p>
            <a:pPr algn="ctr"/>
            <a:r>
              <a:rPr lang="en-US" sz="1200" dirty="0"/>
              <a:t>to define the Jacobian, the transport of areas, or of densities defined on those areas</a:t>
            </a:r>
          </a:p>
        </p:txBody>
      </p:sp>
      <p:sp>
        <p:nvSpPr>
          <p:cNvPr id="4" name="Slide Number Placeholder 3"/>
          <p:cNvSpPr>
            <a:spLocks noGrp="1"/>
          </p:cNvSpPr>
          <p:nvPr>
            <p:ph type="sldNum" sz="quarter" idx="5"/>
          </p:nvPr>
        </p:nvSpPr>
        <p:spPr/>
        <p:txBody>
          <a:bodyPr/>
          <a:lstStyle/>
          <a:p>
            <a:fld id="{A154F452-85BD-4268-B680-C313DBFDCEB3}" type="slidenum">
              <a:rPr lang="en-US" smtClean="0"/>
              <a:t>28</a:t>
            </a:fld>
            <a:endParaRPr lang="en-US"/>
          </a:p>
        </p:txBody>
      </p:sp>
    </p:spTree>
    <p:extLst>
      <p:ext uri="{BB962C8B-B14F-4D97-AF65-F5344CB8AC3E}">
        <p14:creationId xmlns:p14="http://schemas.microsoft.com/office/powerpoint/2010/main" val="1095924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dirty="0"/>
              <a:t>TODO: search in Wikipedia images on fluid mechanics and continuum mechanics</a:t>
            </a:r>
          </a:p>
          <a:p>
            <a:pPr algn="ctr"/>
            <a:endParaRPr lang="en-US" sz="1200" dirty="0"/>
          </a:p>
          <a:p>
            <a:pPr algn="ctr"/>
            <a:r>
              <a:rPr lang="en-US" sz="1200" dirty="0"/>
              <a:t>There would actually be no reason for the Hamiltonian equations of motion to be </a:t>
            </a:r>
          </a:p>
          <a:p>
            <a:pPr algn="ctr"/>
            <a:r>
              <a:rPr lang="en-US" sz="1200" dirty="0"/>
              <a:t>differentiable if were about points, since differentiable equations are what is needed</a:t>
            </a:r>
          </a:p>
          <a:p>
            <a:pPr algn="ctr"/>
            <a:r>
              <a:rPr lang="en-US" sz="1200" dirty="0"/>
              <a:t>to define the Jacobian, the transport of areas, or of densities defined on those areas</a:t>
            </a:r>
          </a:p>
          <a:p>
            <a:pPr algn="ctr"/>
            <a:endParaRPr lang="en-US" sz="1200" dirty="0"/>
          </a:p>
        </p:txBody>
      </p:sp>
      <p:sp>
        <p:nvSpPr>
          <p:cNvPr id="4" name="Slide Number Placeholder 3"/>
          <p:cNvSpPr>
            <a:spLocks noGrp="1"/>
          </p:cNvSpPr>
          <p:nvPr>
            <p:ph type="sldNum" sz="quarter" idx="5"/>
          </p:nvPr>
        </p:nvSpPr>
        <p:spPr/>
        <p:txBody>
          <a:bodyPr/>
          <a:lstStyle/>
          <a:p>
            <a:fld id="{A154F452-85BD-4268-B680-C313DBFDCEB3}" type="slidenum">
              <a:rPr lang="en-US" smtClean="0"/>
              <a:t>29</a:t>
            </a:fld>
            <a:endParaRPr lang="en-US"/>
          </a:p>
        </p:txBody>
      </p:sp>
    </p:spTree>
    <p:extLst>
      <p:ext uri="{BB962C8B-B14F-4D97-AF65-F5344CB8AC3E}">
        <p14:creationId xmlns:p14="http://schemas.microsoft.com/office/powerpoint/2010/main" val="2633649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sz="1200" dirty="0"/>
          </a:p>
          <a:p>
            <a:pPr algn="ctr"/>
            <a:r>
              <a:rPr lang="en-US" dirty="0"/>
              <a:t>From Book: “Note that by reversible here we mean that given the final state we can reconstruct the initial state. Given that areas measure the number of states, DR-EV is equivalent to DR-VOL, which means this is another characterization of Hamiltonian mechanics. We can also see a connection to DR-DEN. If we assign a density to an initial state, and we claim that all and only the elements that start in that initial state will end in a particular final state, we will expect the density of the corresponding final state to match. That is, if the evolution is deterministic and reversible, it may shuffle around a distribution, but it will never be able to spread it or concentrate it”</a:t>
            </a:r>
            <a:endParaRPr lang="en-US" sz="1200" dirty="0"/>
          </a:p>
        </p:txBody>
      </p:sp>
      <p:sp>
        <p:nvSpPr>
          <p:cNvPr id="4" name="Slide Number Placeholder 3"/>
          <p:cNvSpPr>
            <a:spLocks noGrp="1"/>
          </p:cNvSpPr>
          <p:nvPr>
            <p:ph type="sldNum" sz="quarter" idx="5"/>
          </p:nvPr>
        </p:nvSpPr>
        <p:spPr/>
        <p:txBody>
          <a:bodyPr/>
          <a:lstStyle/>
          <a:p>
            <a:fld id="{A154F452-85BD-4268-B680-C313DBFDCEB3}" type="slidenum">
              <a:rPr lang="en-US" smtClean="0"/>
              <a:t>30</a:t>
            </a:fld>
            <a:endParaRPr lang="en-US"/>
          </a:p>
        </p:txBody>
      </p:sp>
    </p:spTree>
    <p:extLst>
      <p:ext uri="{BB962C8B-B14F-4D97-AF65-F5344CB8AC3E}">
        <p14:creationId xmlns:p14="http://schemas.microsoft.com/office/powerpoint/2010/main" val="3773770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dirty="0"/>
          </a:p>
          <a:p>
            <a:pPr algn="ctr"/>
            <a:endParaRPr lang="en-US" dirty="0"/>
          </a:p>
          <a:p>
            <a:pPr algn="ctr"/>
            <a:r>
              <a:rPr lang="en-US" dirty="0"/>
              <a:t>What may be confusing is that the motion of a particle under linear drag may seem reversible, in the sense that we are able to, given the final position and momentum, reconstruct the initial values. Mathematically, it maps points one-to-one and would seem to satisfy DREV, even though it is not a Hamiltonian system. This is a perfect example of how focusing on just the points leads to the wrong physical intuition. Physically, we would say that a one meter range of position allows for more configurations than a one centimeter range, even though mathematically they have the same number of points. If we understand that states are infinitesimal areas of phase space, we can see that a dissipative system, though it does map the center points of infinitesimal areas one-to-one, it does not map the full infinitesimal area one-to-one. In this sense dissipative systems fail to be reversible.</a:t>
            </a:r>
            <a:endParaRPr lang="en-US" sz="1200" dirty="0"/>
          </a:p>
        </p:txBody>
      </p:sp>
      <p:sp>
        <p:nvSpPr>
          <p:cNvPr id="4" name="Slide Number Placeholder 3"/>
          <p:cNvSpPr>
            <a:spLocks noGrp="1"/>
          </p:cNvSpPr>
          <p:nvPr>
            <p:ph type="sldNum" sz="quarter" idx="5"/>
          </p:nvPr>
        </p:nvSpPr>
        <p:spPr/>
        <p:txBody>
          <a:bodyPr/>
          <a:lstStyle/>
          <a:p>
            <a:fld id="{A154F452-85BD-4268-B680-C313DBFDCEB3}" type="slidenum">
              <a:rPr lang="en-US" smtClean="0"/>
              <a:t>31</a:t>
            </a:fld>
            <a:endParaRPr lang="en-US"/>
          </a:p>
        </p:txBody>
      </p:sp>
    </p:spTree>
    <p:extLst>
      <p:ext uri="{BB962C8B-B14F-4D97-AF65-F5344CB8AC3E}">
        <p14:creationId xmlns:p14="http://schemas.microsoft.com/office/powerpoint/2010/main" val="2889222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maybe call X the state of the system and Y the state of the environment</a:t>
            </a:r>
          </a:p>
          <a:p>
            <a:endParaRPr lang="en-US" dirty="0"/>
          </a:p>
          <a:p>
            <a:r>
              <a:rPr lang="en-US" dirty="0"/>
              <a:t>Structure of phase space exactly what is needed to do statistical mechanics - Comes out of invariance of the entropy under coordinate transformations</a:t>
            </a:r>
          </a:p>
        </p:txBody>
      </p:sp>
      <p:sp>
        <p:nvSpPr>
          <p:cNvPr id="4" name="Slide Number Placeholder 3"/>
          <p:cNvSpPr>
            <a:spLocks noGrp="1"/>
          </p:cNvSpPr>
          <p:nvPr>
            <p:ph type="sldNum" sz="quarter" idx="5"/>
          </p:nvPr>
        </p:nvSpPr>
        <p:spPr/>
        <p:txBody>
          <a:bodyPr/>
          <a:lstStyle/>
          <a:p>
            <a:fld id="{A154F452-85BD-4268-B680-C313DBFDCEB3}" type="slidenum">
              <a:rPr lang="en-US" smtClean="0"/>
              <a:t>32</a:t>
            </a:fld>
            <a:endParaRPr lang="en-US"/>
          </a:p>
        </p:txBody>
      </p:sp>
    </p:spTree>
    <p:extLst>
      <p:ext uri="{BB962C8B-B14F-4D97-AF65-F5344CB8AC3E}">
        <p14:creationId xmlns:p14="http://schemas.microsoft.com/office/powerpoint/2010/main" val="3120975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TODO: same system/env picture, but make the line dashed and a double arrow in between</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33</a:t>
            </a:fld>
            <a:endParaRPr lang="en-US"/>
          </a:p>
        </p:txBody>
      </p:sp>
    </p:spTree>
    <p:extLst>
      <p:ext uri="{BB962C8B-B14F-4D97-AF65-F5344CB8AC3E}">
        <p14:creationId xmlns:p14="http://schemas.microsoft.com/office/powerpoint/2010/main" val="481251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maybe call X the state of the system and Y the state of the environment</a:t>
            </a:r>
          </a:p>
          <a:p>
            <a:endParaRPr lang="en-US" dirty="0"/>
          </a:p>
          <a:p>
            <a:r>
              <a:rPr lang="en-US" dirty="0"/>
              <a:t>Structure of phase space exactly what is needed to do statistical mechanics - Comes out of invariance of the entropy under coordinate transformations</a:t>
            </a:r>
          </a:p>
        </p:txBody>
      </p:sp>
      <p:sp>
        <p:nvSpPr>
          <p:cNvPr id="4" name="Slide Number Placeholder 3"/>
          <p:cNvSpPr>
            <a:spLocks noGrp="1"/>
          </p:cNvSpPr>
          <p:nvPr>
            <p:ph type="sldNum" sz="quarter" idx="5"/>
          </p:nvPr>
        </p:nvSpPr>
        <p:spPr/>
        <p:txBody>
          <a:bodyPr/>
          <a:lstStyle/>
          <a:p>
            <a:fld id="{A154F452-85BD-4268-B680-C313DBFDCEB3}" type="slidenum">
              <a:rPr lang="en-US" smtClean="0"/>
              <a:t>34</a:t>
            </a:fld>
            <a:endParaRPr lang="en-US"/>
          </a:p>
        </p:txBody>
      </p:sp>
    </p:spTree>
    <p:extLst>
      <p:ext uri="{BB962C8B-B14F-4D97-AF65-F5344CB8AC3E}">
        <p14:creationId xmlns:p14="http://schemas.microsoft.com/office/powerpoint/2010/main" val="22470023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TODO: same system/env picture, but make the line dashed and a double arrow in between</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35</a:t>
            </a:fld>
            <a:endParaRPr lang="en-US"/>
          </a:p>
        </p:txBody>
      </p:sp>
    </p:spTree>
    <p:extLst>
      <p:ext uri="{BB962C8B-B14F-4D97-AF65-F5344CB8AC3E}">
        <p14:creationId xmlns:p14="http://schemas.microsoft.com/office/powerpoint/2010/main" val="2129693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look for ideas for picture in textbooks, videos, </a:t>
            </a:r>
            <a:r>
              <a:rPr lang="en-US" dirty="0" err="1"/>
              <a:t>etc</a:t>
            </a:r>
            <a:r>
              <a:rPr lang="en-US" dirty="0"/>
              <a:t> about information theory?</a:t>
            </a:r>
          </a:p>
          <a:p>
            <a:r>
              <a:rPr lang="en-US" dirty="0"/>
              <a:t>TODO: with image, motivation – information entropy is number of bits needed to identify an elements, det/rev must mean the same information to identify past and future elements</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37</a:t>
            </a:fld>
            <a:endParaRPr lang="en-US"/>
          </a:p>
        </p:txBody>
      </p:sp>
    </p:spTree>
    <p:extLst>
      <p:ext uri="{BB962C8B-B14F-4D97-AF65-F5344CB8AC3E}">
        <p14:creationId xmlns:p14="http://schemas.microsoft.com/office/powerpoint/2010/main" val="685581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8</a:t>
            </a:fld>
            <a:endParaRPr lang="en-US"/>
          </a:p>
        </p:txBody>
      </p:sp>
    </p:spTree>
    <p:extLst>
      <p:ext uri="{BB962C8B-B14F-4D97-AF65-F5344CB8AC3E}">
        <p14:creationId xmlns:p14="http://schemas.microsoft.com/office/powerpoint/2010/main" val="42321713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upped diagram closer to a constant. When stretching/compressing, the area in each section should look the same</a:t>
            </a:r>
          </a:p>
          <a:p>
            <a:endParaRPr lang="en-US" dirty="0"/>
          </a:p>
          <a:p>
            <a:r>
              <a:rPr lang="en-US" dirty="0"/>
              <a:t>The fact that determinism and reversibility is equivalent to conservation of information entropy should not be, in retrospect, surprising. Given a distribution, its information entropy quantifies the average amount of information needed to specify a particular element chosen according to that distribution. If the evolution is deterministic and reversible, giving the initial state is equivalent to giving the final state and therefore the information to describe one or the other must be the same. Determinism and reversibility, then, can be understood as the informational equivalence between past and future descriptions.</a:t>
            </a:r>
          </a:p>
        </p:txBody>
      </p:sp>
      <p:sp>
        <p:nvSpPr>
          <p:cNvPr id="4" name="Slide Number Placeholder 3"/>
          <p:cNvSpPr>
            <a:spLocks noGrp="1"/>
          </p:cNvSpPr>
          <p:nvPr>
            <p:ph type="sldNum" sz="quarter" idx="5"/>
          </p:nvPr>
        </p:nvSpPr>
        <p:spPr/>
        <p:txBody>
          <a:bodyPr/>
          <a:lstStyle/>
          <a:p>
            <a:fld id="{A154F452-85BD-4268-B680-C313DBFDCEB3}" type="slidenum">
              <a:rPr lang="en-US" smtClean="0"/>
              <a:t>38</a:t>
            </a:fld>
            <a:endParaRPr lang="en-US"/>
          </a:p>
        </p:txBody>
      </p:sp>
    </p:spTree>
    <p:extLst>
      <p:ext uri="{BB962C8B-B14F-4D97-AF65-F5344CB8AC3E}">
        <p14:creationId xmlns:p14="http://schemas.microsoft.com/office/powerpoint/2010/main" val="33409941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upped diagram closer to a constant. When stretching/compressing, the area in each section should look the same</a:t>
            </a:r>
          </a:p>
          <a:p>
            <a:endParaRPr lang="en-US" dirty="0"/>
          </a:p>
          <a:p>
            <a:r>
              <a:rPr lang="en-US" dirty="0"/>
              <a:t>The fact that determinism and reversibility is equivalent to conservation of information entropy should not be, in retrospect, surprising. Given a distribution, its information entropy quantifies the average amount of information needed to specify a particular element chosen according to that distribution. If the evolution is deterministic and reversible, giving the initial state is equivalent to giving the final state and therefore the information to describe one or the other must be the same. Determinism and reversibility, then, can be understood as the informational equivalence between past and future descriptions.</a:t>
            </a:r>
          </a:p>
        </p:txBody>
      </p:sp>
      <p:sp>
        <p:nvSpPr>
          <p:cNvPr id="4" name="Slide Number Placeholder 3"/>
          <p:cNvSpPr>
            <a:spLocks noGrp="1"/>
          </p:cNvSpPr>
          <p:nvPr>
            <p:ph type="sldNum" sz="quarter" idx="5"/>
          </p:nvPr>
        </p:nvSpPr>
        <p:spPr/>
        <p:txBody>
          <a:bodyPr/>
          <a:lstStyle/>
          <a:p>
            <a:fld id="{A154F452-85BD-4268-B680-C313DBFDCEB3}" type="slidenum">
              <a:rPr lang="en-US" smtClean="0"/>
              <a:t>39</a:t>
            </a:fld>
            <a:endParaRPr lang="en-US"/>
          </a:p>
        </p:txBody>
      </p:sp>
    </p:spTree>
    <p:extLst>
      <p:ext uri="{BB962C8B-B14F-4D97-AF65-F5344CB8AC3E}">
        <p14:creationId xmlns:p14="http://schemas.microsoft.com/office/powerpoint/2010/main" val="16031505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40</a:t>
            </a:fld>
            <a:endParaRPr lang="en-US"/>
          </a:p>
        </p:txBody>
      </p:sp>
    </p:spTree>
    <p:extLst>
      <p:ext uri="{BB962C8B-B14F-4D97-AF65-F5344CB8AC3E}">
        <p14:creationId xmlns:p14="http://schemas.microsoft.com/office/powerpoint/2010/main" val="30671380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put the axis on the ellipses. Make them move according to the map</a:t>
            </a:r>
          </a:p>
          <a:p>
            <a:endParaRPr lang="en-US" dirty="0"/>
          </a:p>
          <a:p>
            <a:r>
              <a:rPr lang="en-US" dirty="0"/>
              <a:t>TODO: another slide to show that the ellipses can do (which is essentially analog to what the vectors and parallelogram could do)</a:t>
            </a:r>
          </a:p>
        </p:txBody>
      </p:sp>
      <p:sp>
        <p:nvSpPr>
          <p:cNvPr id="4" name="Slide Number Placeholder 3"/>
          <p:cNvSpPr>
            <a:spLocks noGrp="1"/>
          </p:cNvSpPr>
          <p:nvPr>
            <p:ph type="sldNum" sz="quarter" idx="5"/>
          </p:nvPr>
        </p:nvSpPr>
        <p:spPr/>
        <p:txBody>
          <a:bodyPr/>
          <a:lstStyle/>
          <a:p>
            <a:fld id="{A154F452-85BD-4268-B680-C313DBFDCEB3}" type="slidenum">
              <a:rPr lang="en-US" smtClean="0"/>
              <a:t>41</a:t>
            </a:fld>
            <a:endParaRPr lang="en-US"/>
          </a:p>
        </p:txBody>
      </p:sp>
    </p:spTree>
    <p:extLst>
      <p:ext uri="{BB962C8B-B14F-4D97-AF65-F5344CB8AC3E}">
        <p14:creationId xmlns:p14="http://schemas.microsoft.com/office/powerpoint/2010/main" val="41551976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put the axis on the ellipses. Make them move according to the map</a:t>
            </a:r>
          </a:p>
          <a:p>
            <a:endParaRPr lang="en-US" dirty="0"/>
          </a:p>
          <a:p>
            <a:r>
              <a:rPr lang="en-US" dirty="0"/>
              <a:t>TODO: another slide to show that the ellipses can do (which is essentially analog to what the vectors and parallelogram could do)</a:t>
            </a:r>
          </a:p>
        </p:txBody>
      </p:sp>
      <p:sp>
        <p:nvSpPr>
          <p:cNvPr id="4" name="Slide Number Placeholder 3"/>
          <p:cNvSpPr>
            <a:spLocks noGrp="1"/>
          </p:cNvSpPr>
          <p:nvPr>
            <p:ph type="sldNum" sz="quarter" idx="5"/>
          </p:nvPr>
        </p:nvSpPr>
        <p:spPr/>
        <p:txBody>
          <a:bodyPr/>
          <a:lstStyle/>
          <a:p>
            <a:fld id="{A154F452-85BD-4268-B680-C313DBFDCEB3}" type="slidenum">
              <a:rPr lang="en-US" smtClean="0"/>
              <a:t>42</a:t>
            </a:fld>
            <a:endParaRPr lang="en-US"/>
          </a:p>
        </p:txBody>
      </p:sp>
    </p:spTree>
    <p:extLst>
      <p:ext uri="{BB962C8B-B14F-4D97-AF65-F5344CB8AC3E}">
        <p14:creationId xmlns:p14="http://schemas.microsoft.com/office/powerpoint/2010/main" val="30807366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put the axis on the ellipses. Make them move according to the map</a:t>
            </a:r>
          </a:p>
          <a:p>
            <a:endParaRPr lang="en-US" dirty="0"/>
          </a:p>
          <a:p>
            <a:r>
              <a:rPr lang="en-US" dirty="0"/>
              <a:t>TODO: another slide to show that the ellipses can do (which is essentially analog to what the vectors and parallelogram could do)</a:t>
            </a:r>
          </a:p>
        </p:txBody>
      </p:sp>
      <p:sp>
        <p:nvSpPr>
          <p:cNvPr id="4" name="Slide Number Placeholder 3"/>
          <p:cNvSpPr>
            <a:spLocks noGrp="1"/>
          </p:cNvSpPr>
          <p:nvPr>
            <p:ph type="sldNum" sz="quarter" idx="5"/>
          </p:nvPr>
        </p:nvSpPr>
        <p:spPr/>
        <p:txBody>
          <a:bodyPr/>
          <a:lstStyle/>
          <a:p>
            <a:fld id="{A154F452-85BD-4268-B680-C313DBFDCEB3}" type="slidenum">
              <a:rPr lang="en-US" smtClean="0"/>
              <a:t>43</a:t>
            </a:fld>
            <a:endParaRPr lang="en-US"/>
          </a:p>
        </p:txBody>
      </p:sp>
    </p:spTree>
    <p:extLst>
      <p:ext uri="{BB962C8B-B14F-4D97-AF65-F5344CB8AC3E}">
        <p14:creationId xmlns:p14="http://schemas.microsoft.com/office/powerpoint/2010/main" val="20324123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redo like infinitesimal areas</a:t>
            </a:r>
          </a:p>
          <a:p>
            <a:endParaRPr lang="en-US" dirty="0"/>
          </a:p>
          <a:p>
            <a:r>
              <a:rPr lang="en-US" dirty="0"/>
              <a:t>TODO: put the axis on the ellipses. Make them move according to the map</a:t>
            </a:r>
          </a:p>
          <a:p>
            <a:endParaRPr lang="en-US" dirty="0"/>
          </a:p>
          <a:p>
            <a:r>
              <a:rPr lang="en-US" dirty="0"/>
              <a:t>TODO: another slide to show that the ellipses can do (which is essentially analog to what the vectors and parallelogram could do)</a:t>
            </a:r>
          </a:p>
        </p:txBody>
      </p:sp>
      <p:sp>
        <p:nvSpPr>
          <p:cNvPr id="4" name="Slide Number Placeholder 3"/>
          <p:cNvSpPr>
            <a:spLocks noGrp="1"/>
          </p:cNvSpPr>
          <p:nvPr>
            <p:ph type="sldNum" sz="quarter" idx="5"/>
          </p:nvPr>
        </p:nvSpPr>
        <p:spPr/>
        <p:txBody>
          <a:bodyPr/>
          <a:lstStyle/>
          <a:p>
            <a:fld id="{A154F452-85BD-4268-B680-C313DBFDCEB3}" type="slidenum">
              <a:rPr lang="en-US" smtClean="0"/>
              <a:t>44</a:t>
            </a:fld>
            <a:endParaRPr lang="en-US"/>
          </a:p>
        </p:txBody>
      </p:sp>
    </p:spTree>
    <p:extLst>
      <p:ext uri="{BB962C8B-B14F-4D97-AF65-F5344CB8AC3E}">
        <p14:creationId xmlns:p14="http://schemas.microsoft.com/office/powerpoint/2010/main" val="27673992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redo like infinitesimal areas</a:t>
            </a:r>
          </a:p>
          <a:p>
            <a:endParaRPr lang="en-US" dirty="0"/>
          </a:p>
          <a:p>
            <a:r>
              <a:rPr lang="en-US" dirty="0"/>
              <a:t>TODO: put the axis on the ellipses. Make them move according to the map</a:t>
            </a:r>
          </a:p>
          <a:p>
            <a:endParaRPr lang="en-US" dirty="0"/>
          </a:p>
          <a:p>
            <a:r>
              <a:rPr lang="en-US" dirty="0"/>
              <a:t>TODO: another slide to show that the ellipses can do (which is essentially analog to what the vectors and parallelogram could do)</a:t>
            </a:r>
          </a:p>
        </p:txBody>
      </p:sp>
      <p:sp>
        <p:nvSpPr>
          <p:cNvPr id="4" name="Slide Number Placeholder 3"/>
          <p:cNvSpPr>
            <a:spLocks noGrp="1"/>
          </p:cNvSpPr>
          <p:nvPr>
            <p:ph type="sldNum" sz="quarter" idx="5"/>
          </p:nvPr>
        </p:nvSpPr>
        <p:spPr/>
        <p:txBody>
          <a:bodyPr/>
          <a:lstStyle/>
          <a:p>
            <a:fld id="{A154F452-85BD-4268-B680-C313DBFDCEB3}" type="slidenum">
              <a:rPr lang="en-US" smtClean="0"/>
              <a:t>45</a:t>
            </a:fld>
            <a:endParaRPr lang="en-US"/>
          </a:p>
        </p:txBody>
      </p:sp>
    </p:spTree>
    <p:extLst>
      <p:ext uri="{BB962C8B-B14F-4D97-AF65-F5344CB8AC3E}">
        <p14:creationId xmlns:p14="http://schemas.microsoft.com/office/powerpoint/2010/main" val="14003647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redo like infinitesimal areas</a:t>
            </a:r>
          </a:p>
          <a:p>
            <a:endParaRPr lang="en-US" dirty="0"/>
          </a:p>
          <a:p>
            <a:r>
              <a:rPr lang="en-US" dirty="0"/>
              <a:t>TODO: put the axis on the ellipses. Make them move according to the map</a:t>
            </a:r>
          </a:p>
          <a:p>
            <a:endParaRPr lang="en-US" dirty="0"/>
          </a:p>
          <a:p>
            <a:r>
              <a:rPr lang="en-US" dirty="0"/>
              <a:t>TODO: another slide to show that the ellipses can do (which is essentially analog to what the vectors and parallelogram could do)</a:t>
            </a:r>
          </a:p>
        </p:txBody>
      </p:sp>
      <p:sp>
        <p:nvSpPr>
          <p:cNvPr id="4" name="Slide Number Placeholder 3"/>
          <p:cNvSpPr>
            <a:spLocks noGrp="1"/>
          </p:cNvSpPr>
          <p:nvPr>
            <p:ph type="sldNum" sz="quarter" idx="5"/>
          </p:nvPr>
        </p:nvSpPr>
        <p:spPr/>
        <p:txBody>
          <a:bodyPr/>
          <a:lstStyle/>
          <a:p>
            <a:fld id="{A154F452-85BD-4268-B680-C313DBFDCEB3}" type="slidenum">
              <a:rPr lang="en-US" smtClean="0"/>
              <a:t>46</a:t>
            </a:fld>
            <a:endParaRPr lang="en-US"/>
          </a:p>
        </p:txBody>
      </p:sp>
    </p:spTree>
    <p:extLst>
      <p:ext uri="{BB962C8B-B14F-4D97-AF65-F5344CB8AC3E}">
        <p14:creationId xmlns:p14="http://schemas.microsoft.com/office/powerpoint/2010/main" val="22281206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move the tags in front</a:t>
            </a:r>
          </a:p>
        </p:txBody>
      </p:sp>
      <p:sp>
        <p:nvSpPr>
          <p:cNvPr id="4" name="Slide Number Placeholder 3"/>
          <p:cNvSpPr>
            <a:spLocks noGrp="1"/>
          </p:cNvSpPr>
          <p:nvPr>
            <p:ph type="sldNum" sz="quarter" idx="5"/>
          </p:nvPr>
        </p:nvSpPr>
        <p:spPr/>
        <p:txBody>
          <a:bodyPr/>
          <a:lstStyle/>
          <a:p>
            <a:fld id="{A154F452-85BD-4268-B680-C313DBFDCEB3}" type="slidenum">
              <a:rPr lang="en-US" smtClean="0"/>
              <a:t>48</a:t>
            </a:fld>
            <a:endParaRPr lang="en-US"/>
          </a:p>
        </p:txBody>
      </p:sp>
    </p:spTree>
    <p:extLst>
      <p:ext uri="{BB962C8B-B14F-4D97-AF65-F5344CB8AC3E}">
        <p14:creationId xmlns:p14="http://schemas.microsoft.com/office/powerpoint/2010/main" val="2679769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organize text</a:t>
            </a:r>
          </a:p>
        </p:txBody>
      </p:sp>
      <p:sp>
        <p:nvSpPr>
          <p:cNvPr id="4" name="Slide Number Placeholder 3"/>
          <p:cNvSpPr>
            <a:spLocks noGrp="1"/>
          </p:cNvSpPr>
          <p:nvPr>
            <p:ph type="sldNum" sz="quarter" idx="5"/>
          </p:nvPr>
        </p:nvSpPr>
        <p:spPr/>
        <p:txBody>
          <a:bodyPr/>
          <a:lstStyle/>
          <a:p>
            <a:fld id="{A154F452-85BD-4268-B680-C313DBFDCEB3}" type="slidenum">
              <a:rPr lang="en-US" smtClean="0"/>
              <a:t>11</a:t>
            </a:fld>
            <a:endParaRPr lang="en-US"/>
          </a:p>
        </p:txBody>
      </p:sp>
    </p:spTree>
    <p:extLst>
      <p:ext uri="{BB962C8B-B14F-4D97-AF65-F5344CB8AC3E}">
        <p14:creationId xmlns:p14="http://schemas.microsoft.com/office/powerpoint/2010/main" val="8917295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53</a:t>
            </a:fld>
            <a:endParaRPr lang="en-US"/>
          </a:p>
        </p:txBody>
      </p:sp>
    </p:spTree>
    <p:extLst>
      <p:ext uri="{BB962C8B-B14F-4D97-AF65-F5344CB8AC3E}">
        <p14:creationId xmlns:p14="http://schemas.microsoft.com/office/powerpoint/2010/main" val="3391918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13</a:t>
            </a:fld>
            <a:endParaRPr lang="en-US"/>
          </a:p>
        </p:txBody>
      </p:sp>
    </p:spTree>
    <p:extLst>
      <p:ext uri="{BB962C8B-B14F-4D97-AF65-F5344CB8AC3E}">
        <p14:creationId xmlns:p14="http://schemas.microsoft.com/office/powerpoint/2010/main" val="1521428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18</a:t>
            </a:fld>
            <a:endParaRPr lang="en-US"/>
          </a:p>
        </p:txBody>
      </p:sp>
    </p:spTree>
    <p:extLst>
      <p:ext uri="{BB962C8B-B14F-4D97-AF65-F5344CB8AC3E}">
        <p14:creationId xmlns:p14="http://schemas.microsoft.com/office/powerpoint/2010/main" val="2567779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19</a:t>
            </a:fld>
            <a:endParaRPr lang="en-US"/>
          </a:p>
        </p:txBody>
      </p:sp>
    </p:spTree>
    <p:extLst>
      <p:ext uri="{BB962C8B-B14F-4D97-AF65-F5344CB8AC3E}">
        <p14:creationId xmlns:p14="http://schemas.microsoft.com/office/powerpoint/2010/main" val="1409698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21</a:t>
            </a:fld>
            <a:endParaRPr lang="en-US"/>
          </a:p>
        </p:txBody>
      </p:sp>
    </p:spTree>
    <p:extLst>
      <p:ext uri="{BB962C8B-B14F-4D97-AF65-F5344CB8AC3E}">
        <p14:creationId xmlns:p14="http://schemas.microsoft.com/office/powerpoint/2010/main" val="170729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TODO: exaggerate changes so that it is clear what is changed and that they can change a lot.</a:t>
            </a:r>
          </a:p>
        </p:txBody>
      </p:sp>
      <p:sp>
        <p:nvSpPr>
          <p:cNvPr id="4" name="Slide Number Placeholder 3"/>
          <p:cNvSpPr>
            <a:spLocks noGrp="1"/>
          </p:cNvSpPr>
          <p:nvPr>
            <p:ph type="sldNum" sz="quarter" idx="5"/>
          </p:nvPr>
        </p:nvSpPr>
        <p:spPr/>
        <p:txBody>
          <a:bodyPr/>
          <a:lstStyle/>
          <a:p>
            <a:fld id="{A154F452-85BD-4268-B680-C313DBFDCEB3}" type="slidenum">
              <a:rPr lang="en-US" smtClean="0"/>
              <a:t>22</a:t>
            </a:fld>
            <a:endParaRPr lang="en-US"/>
          </a:p>
        </p:txBody>
      </p:sp>
    </p:spTree>
    <p:extLst>
      <p:ext uri="{BB962C8B-B14F-4D97-AF65-F5344CB8AC3E}">
        <p14:creationId xmlns:p14="http://schemas.microsoft.com/office/powerpoint/2010/main" val="2907861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add “gradient field” on the picture</a:t>
            </a:r>
          </a:p>
        </p:txBody>
      </p:sp>
      <p:sp>
        <p:nvSpPr>
          <p:cNvPr id="4" name="Slide Number Placeholder 3"/>
          <p:cNvSpPr>
            <a:spLocks noGrp="1"/>
          </p:cNvSpPr>
          <p:nvPr>
            <p:ph type="sldNum" sz="quarter" idx="5"/>
          </p:nvPr>
        </p:nvSpPr>
        <p:spPr/>
        <p:txBody>
          <a:bodyPr/>
          <a:lstStyle/>
          <a:p>
            <a:fld id="{A154F452-85BD-4268-B680-C313DBFDCEB3}" type="slidenum">
              <a:rPr lang="en-US" smtClean="0"/>
              <a:t>25</a:t>
            </a:fld>
            <a:endParaRPr lang="en-US"/>
          </a:p>
        </p:txBody>
      </p:sp>
    </p:spTree>
    <p:extLst>
      <p:ext uri="{BB962C8B-B14F-4D97-AF65-F5344CB8AC3E}">
        <p14:creationId xmlns:p14="http://schemas.microsoft.com/office/powerpoint/2010/main" val="31870044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FB9D-FE32-4608-A322-879EB604C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BEF24-38DB-414B-9143-835F94C54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49D3D-74DA-4CF4-9D8A-35BEC589E886}"/>
              </a:ext>
            </a:extLst>
          </p:cNvPr>
          <p:cNvSpPr>
            <a:spLocks noGrp="1"/>
          </p:cNvSpPr>
          <p:nvPr>
            <p:ph type="dt" sz="half" idx="10"/>
          </p:nvPr>
        </p:nvSpPr>
        <p:spPr/>
        <p:txBody>
          <a:bodyPr/>
          <a:lstStyle/>
          <a:p>
            <a:fld id="{E417A1AE-5DAB-4E41-9E51-25C599575BB0}" type="datetime1">
              <a:rPr lang="en-US" smtClean="0"/>
              <a:t>5/30/2024</a:t>
            </a:fld>
            <a:endParaRPr lang="en-US"/>
          </a:p>
        </p:txBody>
      </p:sp>
      <p:sp>
        <p:nvSpPr>
          <p:cNvPr id="5" name="Footer Placeholder 4">
            <a:extLst>
              <a:ext uri="{FF2B5EF4-FFF2-40B4-BE49-F238E27FC236}">
                <a16:creationId xmlns:a16="http://schemas.microsoft.com/office/drawing/2014/main" id="{C3B2A6A3-4127-48D5-9784-9FE0EA9F2B0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747A031F-D251-4900-90B5-0DBC5EEB8B53}"/>
              </a:ext>
            </a:extLst>
          </p:cNvPr>
          <p:cNvSpPr>
            <a:spLocks noGrp="1"/>
          </p:cNvSpPr>
          <p:nvPr>
            <p:ph type="sldNum" sz="quarter" idx="12"/>
          </p:nvPr>
        </p:nvSpPr>
        <p:spPr/>
        <p:txBody>
          <a:bodyPr/>
          <a:lstStyle/>
          <a:p>
            <a:fld id="{F47845EA-7733-40EE-B074-20032348B727}" type="slidenum">
              <a:rPr lang="en-US" smtClean="0"/>
              <a:t>‹#›</a:t>
            </a:fld>
            <a:endParaRPr lang="en-US"/>
          </a:p>
        </p:txBody>
      </p:sp>
      <p:sp>
        <p:nvSpPr>
          <p:cNvPr id="9" name="Oval 8">
            <a:extLst>
              <a:ext uri="{FF2B5EF4-FFF2-40B4-BE49-F238E27FC236}">
                <a16:creationId xmlns:a16="http://schemas.microsoft.com/office/drawing/2014/main" id="{3AF2D39E-1CF2-6C35-A74E-C2E85F817FF0}"/>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803588DA-AF3D-0538-FED6-B91B80D9B0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41405" y="4365482"/>
            <a:ext cx="1676403" cy="1523725"/>
          </a:xfrm>
          <a:prstGeom prst="rect">
            <a:avLst/>
          </a:prstGeom>
        </p:spPr>
      </p:pic>
      <p:pic>
        <p:nvPicPr>
          <p:cNvPr id="15" name="Picture 14">
            <a:extLst>
              <a:ext uri="{FF2B5EF4-FFF2-40B4-BE49-F238E27FC236}">
                <a16:creationId xmlns:a16="http://schemas.microsoft.com/office/drawing/2014/main" id="{4EEE5F5B-B632-2F49-E623-5C0F89CE0E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64754" y="5933727"/>
            <a:ext cx="2229706" cy="756859"/>
          </a:xfrm>
          <a:prstGeom prst="rect">
            <a:avLst/>
          </a:prstGeom>
        </p:spPr>
      </p:pic>
      <p:pic>
        <p:nvPicPr>
          <p:cNvPr id="16" name="Picture 15">
            <a:extLst>
              <a:ext uri="{FF2B5EF4-FFF2-40B4-BE49-F238E27FC236}">
                <a16:creationId xmlns:a16="http://schemas.microsoft.com/office/drawing/2014/main" id="{9AE0316C-62B2-770F-A578-C8D4BEA5ED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032" y="4433212"/>
            <a:ext cx="1676403" cy="1523725"/>
          </a:xfrm>
          <a:prstGeom prst="rect">
            <a:avLst/>
          </a:prstGeom>
        </p:spPr>
      </p:pic>
      <p:pic>
        <p:nvPicPr>
          <p:cNvPr id="17" name="Picture 16">
            <a:extLst>
              <a:ext uri="{FF2B5EF4-FFF2-40B4-BE49-F238E27FC236}">
                <a16:creationId xmlns:a16="http://schemas.microsoft.com/office/drawing/2014/main" id="{730B28FF-2283-988B-15E2-3907B103BE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5381" y="6001457"/>
            <a:ext cx="2229706" cy="756859"/>
          </a:xfrm>
          <a:prstGeom prst="rect">
            <a:avLst/>
          </a:prstGeom>
        </p:spPr>
      </p:pic>
    </p:spTree>
    <p:extLst>
      <p:ext uri="{BB962C8B-B14F-4D97-AF65-F5344CB8AC3E}">
        <p14:creationId xmlns:p14="http://schemas.microsoft.com/office/powerpoint/2010/main" val="231453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1A85-F374-4F3F-BA0C-52075B074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97C3-0A16-4208-BEB3-607737FDD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ED635-7E11-4664-8FBC-36FEBFF2DC4C}"/>
              </a:ext>
            </a:extLst>
          </p:cNvPr>
          <p:cNvSpPr>
            <a:spLocks noGrp="1"/>
          </p:cNvSpPr>
          <p:nvPr>
            <p:ph type="dt" sz="half" idx="10"/>
          </p:nvPr>
        </p:nvSpPr>
        <p:spPr/>
        <p:txBody>
          <a:bodyPr/>
          <a:lstStyle/>
          <a:p>
            <a:fld id="{17283D80-C2D7-44EB-9453-9205AD76814F}" type="datetime1">
              <a:rPr lang="en-US" smtClean="0"/>
              <a:t>5/30/2024</a:t>
            </a:fld>
            <a:endParaRPr lang="en-US"/>
          </a:p>
        </p:txBody>
      </p:sp>
      <p:sp>
        <p:nvSpPr>
          <p:cNvPr id="5" name="Footer Placeholder 4">
            <a:extLst>
              <a:ext uri="{FF2B5EF4-FFF2-40B4-BE49-F238E27FC236}">
                <a16:creationId xmlns:a16="http://schemas.microsoft.com/office/drawing/2014/main" id="{C4B9DE0C-6D6F-4D42-817A-BBD09369DA6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E2E03EC4-334C-45C4-A174-AFF5497F81A4}"/>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7333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7DE0-D863-4430-924C-3EB271CE8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D85-A68E-409D-B87F-BAD20341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AA6CF-52A1-4471-AFF7-79B37FEF207B}"/>
              </a:ext>
            </a:extLst>
          </p:cNvPr>
          <p:cNvSpPr>
            <a:spLocks noGrp="1"/>
          </p:cNvSpPr>
          <p:nvPr>
            <p:ph type="dt" sz="half" idx="10"/>
          </p:nvPr>
        </p:nvSpPr>
        <p:spPr/>
        <p:txBody>
          <a:bodyPr/>
          <a:lstStyle/>
          <a:p>
            <a:fld id="{ECAB4566-B9D7-4BAE-91BA-A6126A23E47D}" type="datetime1">
              <a:rPr lang="en-US" smtClean="0"/>
              <a:t>5/30/2024</a:t>
            </a:fld>
            <a:endParaRPr lang="en-US"/>
          </a:p>
        </p:txBody>
      </p:sp>
      <p:sp>
        <p:nvSpPr>
          <p:cNvPr id="5" name="Footer Placeholder 4">
            <a:extLst>
              <a:ext uri="{FF2B5EF4-FFF2-40B4-BE49-F238E27FC236}">
                <a16:creationId xmlns:a16="http://schemas.microsoft.com/office/drawing/2014/main" id="{C9E4AF83-3843-42EB-A5A1-2BDCD43FA05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15368DFD-8437-42AF-BA50-3290D8CDC27B}"/>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8859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3A-4E98-4B0F-9BE9-89B3801C5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EDFED-B2F5-4E8E-B7CC-56CC10C1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5BC790-453E-4FDF-8576-041B1DF9865E}"/>
              </a:ext>
            </a:extLst>
          </p:cNvPr>
          <p:cNvSpPr>
            <a:spLocks noGrp="1"/>
          </p:cNvSpPr>
          <p:nvPr>
            <p:ph type="ftr" sz="quarter" idx="11"/>
          </p:nvPr>
        </p:nvSpPr>
        <p:spPr/>
        <p:txBody>
          <a:bodyPr/>
          <a:lstStyle/>
          <a:p>
            <a:r>
              <a:rPr lang="en-US"/>
              <a:t>Gabriele Carcassi - University of Michigan</a:t>
            </a:r>
          </a:p>
        </p:txBody>
      </p:sp>
      <p:sp>
        <p:nvSpPr>
          <p:cNvPr id="9" name="Date Placeholder 8">
            <a:extLst>
              <a:ext uri="{FF2B5EF4-FFF2-40B4-BE49-F238E27FC236}">
                <a16:creationId xmlns:a16="http://schemas.microsoft.com/office/drawing/2014/main" id="{0BC8FBAB-8131-440B-982D-5FFA7A53024B}"/>
              </a:ext>
            </a:extLst>
          </p:cNvPr>
          <p:cNvSpPr>
            <a:spLocks noGrp="1"/>
          </p:cNvSpPr>
          <p:nvPr>
            <p:ph type="dt" sz="half" idx="12"/>
          </p:nvPr>
        </p:nvSpPr>
        <p:spPr/>
        <p:txBody>
          <a:bodyPr/>
          <a:lstStyle/>
          <a:p>
            <a:fld id="{C0EDE3E1-E2CD-4E00-ABD7-0F88148EC8AA}" type="datetime1">
              <a:rPr lang="en-US" smtClean="0"/>
              <a:t>5/30/2024</a:t>
            </a:fld>
            <a:endParaRPr lang="en-US" dirty="0"/>
          </a:p>
        </p:txBody>
      </p:sp>
      <p:sp>
        <p:nvSpPr>
          <p:cNvPr id="10" name="Slide Number Placeholder 9">
            <a:extLst>
              <a:ext uri="{FF2B5EF4-FFF2-40B4-BE49-F238E27FC236}">
                <a16:creationId xmlns:a16="http://schemas.microsoft.com/office/drawing/2014/main" id="{2CD6FF50-33B5-48AA-9106-E41AD3A7C711}"/>
              </a:ext>
            </a:extLst>
          </p:cNvPr>
          <p:cNvSpPr>
            <a:spLocks noGrp="1"/>
          </p:cNvSpPr>
          <p:nvPr>
            <p:ph type="sldNum" sz="quarter" idx="13"/>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2789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CB5C-4D91-4CEE-A37D-A6D6EA77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2FF89-CC5E-4ECF-8587-C5477617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5818F-79A2-4B99-9E93-0A0D3450941C}"/>
              </a:ext>
            </a:extLst>
          </p:cNvPr>
          <p:cNvSpPr>
            <a:spLocks noGrp="1"/>
          </p:cNvSpPr>
          <p:nvPr>
            <p:ph type="dt" sz="half" idx="10"/>
          </p:nvPr>
        </p:nvSpPr>
        <p:spPr/>
        <p:txBody>
          <a:bodyPr/>
          <a:lstStyle/>
          <a:p>
            <a:fld id="{8FB1FD97-B171-4664-9387-6C1400880CCF}" type="datetime1">
              <a:rPr lang="en-US" smtClean="0"/>
              <a:t>5/30/2024</a:t>
            </a:fld>
            <a:endParaRPr lang="en-US"/>
          </a:p>
        </p:txBody>
      </p:sp>
      <p:sp>
        <p:nvSpPr>
          <p:cNvPr id="5" name="Footer Placeholder 4">
            <a:extLst>
              <a:ext uri="{FF2B5EF4-FFF2-40B4-BE49-F238E27FC236}">
                <a16:creationId xmlns:a16="http://schemas.microsoft.com/office/drawing/2014/main" id="{A0A0A171-786D-4212-94DA-A3B5DDCBE8F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F90C80CF-897E-4A36-9214-10EE125C5239}"/>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87864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1A4-D1EF-45A3-9791-016116AFC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615B-3F88-41CF-8B1F-20FB3C7BE2C0}"/>
              </a:ext>
            </a:extLst>
          </p:cNvPr>
          <p:cNvSpPr>
            <a:spLocks noGrp="1"/>
          </p:cNvSpPr>
          <p:nvPr>
            <p:ph sz="half" idx="1"/>
          </p:nvPr>
        </p:nvSpPr>
        <p:spPr>
          <a:xfrm>
            <a:off x="103955"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97195-09DC-40DF-8642-91B5CEAE2EB1}"/>
              </a:ext>
            </a:extLst>
          </p:cNvPr>
          <p:cNvSpPr>
            <a:spLocks noGrp="1"/>
          </p:cNvSpPr>
          <p:nvPr>
            <p:ph sz="half" idx="2"/>
          </p:nvPr>
        </p:nvSpPr>
        <p:spPr>
          <a:xfrm>
            <a:off x="6172199"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7FD46-DF3C-4CF1-8DB8-AE555EDA6094}"/>
              </a:ext>
            </a:extLst>
          </p:cNvPr>
          <p:cNvSpPr>
            <a:spLocks noGrp="1"/>
          </p:cNvSpPr>
          <p:nvPr>
            <p:ph type="dt" sz="half" idx="10"/>
          </p:nvPr>
        </p:nvSpPr>
        <p:spPr/>
        <p:txBody>
          <a:bodyPr/>
          <a:lstStyle/>
          <a:p>
            <a:fld id="{20AF2BC1-FC8E-441B-854A-73B6F6F43270}" type="datetime1">
              <a:rPr lang="en-US" smtClean="0"/>
              <a:t>5/30/2024</a:t>
            </a:fld>
            <a:endParaRPr lang="en-US"/>
          </a:p>
        </p:txBody>
      </p:sp>
      <p:sp>
        <p:nvSpPr>
          <p:cNvPr id="6" name="Footer Placeholder 5">
            <a:extLst>
              <a:ext uri="{FF2B5EF4-FFF2-40B4-BE49-F238E27FC236}">
                <a16:creationId xmlns:a16="http://schemas.microsoft.com/office/drawing/2014/main" id="{32AA3C63-BDA7-4CD1-98D2-7B44F82B1548}"/>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C09C5504-0686-44F8-A23D-45B91F88ED2C}"/>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5862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177B-A747-42FD-8F29-D1361B4E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EB389-9A95-4143-B34D-74A157C3E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F914-FCFA-477B-964A-C59B91251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C335-A7AE-4EBC-A953-CD7B0874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B780-1F08-4E36-968D-D083275A4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C007B-DA08-41DC-96BA-9EDC62C18742}"/>
              </a:ext>
            </a:extLst>
          </p:cNvPr>
          <p:cNvSpPr>
            <a:spLocks noGrp="1"/>
          </p:cNvSpPr>
          <p:nvPr>
            <p:ph type="dt" sz="half" idx="10"/>
          </p:nvPr>
        </p:nvSpPr>
        <p:spPr/>
        <p:txBody>
          <a:bodyPr/>
          <a:lstStyle/>
          <a:p>
            <a:fld id="{4406EBD5-FA1A-404A-B962-DC2C3404E693}" type="datetime1">
              <a:rPr lang="en-US" smtClean="0"/>
              <a:t>5/30/2024</a:t>
            </a:fld>
            <a:endParaRPr lang="en-US"/>
          </a:p>
        </p:txBody>
      </p:sp>
      <p:sp>
        <p:nvSpPr>
          <p:cNvPr id="8" name="Footer Placeholder 7">
            <a:extLst>
              <a:ext uri="{FF2B5EF4-FFF2-40B4-BE49-F238E27FC236}">
                <a16:creationId xmlns:a16="http://schemas.microsoft.com/office/drawing/2014/main" id="{29F2FD71-2584-48F8-992F-EBA7CFFACF44}"/>
              </a:ext>
            </a:extLst>
          </p:cNvPr>
          <p:cNvSpPr>
            <a:spLocks noGrp="1"/>
          </p:cNvSpPr>
          <p:nvPr>
            <p:ph type="ftr" sz="quarter" idx="11"/>
          </p:nvPr>
        </p:nvSpPr>
        <p:spPr/>
        <p:txBody>
          <a:bodyPr/>
          <a:lstStyle/>
          <a:p>
            <a:r>
              <a:rPr lang="en-US"/>
              <a:t>Gabriele Carcassi - University of Michigan</a:t>
            </a:r>
          </a:p>
        </p:txBody>
      </p:sp>
      <p:sp>
        <p:nvSpPr>
          <p:cNvPr id="9" name="Slide Number Placeholder 8">
            <a:extLst>
              <a:ext uri="{FF2B5EF4-FFF2-40B4-BE49-F238E27FC236}">
                <a16:creationId xmlns:a16="http://schemas.microsoft.com/office/drawing/2014/main" id="{51FB88B5-3CD1-407E-B5B5-2FDF80D2DBD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2870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30F-053D-46F9-9A37-D1DA8923C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A0CFC-E613-4829-BB1E-23DC17F1F460}"/>
              </a:ext>
            </a:extLst>
          </p:cNvPr>
          <p:cNvSpPr>
            <a:spLocks noGrp="1"/>
          </p:cNvSpPr>
          <p:nvPr>
            <p:ph type="dt" sz="half" idx="10"/>
          </p:nvPr>
        </p:nvSpPr>
        <p:spPr/>
        <p:txBody>
          <a:bodyPr/>
          <a:lstStyle/>
          <a:p>
            <a:fld id="{17D4C9B1-38A7-4FCE-A708-FF38E3C03BD9}" type="datetime1">
              <a:rPr lang="en-US" smtClean="0"/>
              <a:t>5/30/2024</a:t>
            </a:fld>
            <a:endParaRPr lang="en-US"/>
          </a:p>
        </p:txBody>
      </p:sp>
      <p:sp>
        <p:nvSpPr>
          <p:cNvPr id="4" name="Footer Placeholder 3">
            <a:extLst>
              <a:ext uri="{FF2B5EF4-FFF2-40B4-BE49-F238E27FC236}">
                <a16:creationId xmlns:a16="http://schemas.microsoft.com/office/drawing/2014/main" id="{B344F9ED-0DC1-499C-966A-67FA83690F04}"/>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5E2F0D14-ECEA-4749-973A-35A78F792B4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56213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97A8DE-26FB-44D4-A9F1-CB9FF4220695}"/>
              </a:ext>
            </a:extLst>
          </p:cNvPr>
          <p:cNvSpPr>
            <a:spLocks noGrp="1"/>
          </p:cNvSpPr>
          <p:nvPr>
            <p:ph type="dt" sz="half" idx="10"/>
          </p:nvPr>
        </p:nvSpPr>
        <p:spPr/>
        <p:txBody>
          <a:bodyPr/>
          <a:lstStyle/>
          <a:p>
            <a:fld id="{AFB41A25-79A9-4D3C-A8ED-6D7D1BE54EAB}" type="datetime1">
              <a:rPr lang="en-US" smtClean="0"/>
              <a:t>5/30/2024</a:t>
            </a:fld>
            <a:endParaRPr lang="en-US" dirty="0"/>
          </a:p>
        </p:txBody>
      </p:sp>
      <p:sp>
        <p:nvSpPr>
          <p:cNvPr id="6" name="Footer Placeholder 5">
            <a:extLst>
              <a:ext uri="{FF2B5EF4-FFF2-40B4-BE49-F238E27FC236}">
                <a16:creationId xmlns:a16="http://schemas.microsoft.com/office/drawing/2014/main" id="{AB56CC65-9693-4336-8892-7DBB0D428480}"/>
              </a:ext>
            </a:extLst>
          </p:cNvPr>
          <p:cNvSpPr>
            <a:spLocks noGrp="1"/>
          </p:cNvSpPr>
          <p:nvPr>
            <p:ph type="ftr" sz="quarter" idx="11"/>
          </p:nvPr>
        </p:nvSpPr>
        <p:spPr/>
        <p:txBody>
          <a:bodyPr/>
          <a:lstStyle/>
          <a:p>
            <a:r>
              <a:rPr lang="en-US"/>
              <a:t>Gabriele Carcassi - University of Michigan</a:t>
            </a:r>
            <a:endParaRPr lang="en-US" dirty="0"/>
          </a:p>
        </p:txBody>
      </p:sp>
      <p:sp>
        <p:nvSpPr>
          <p:cNvPr id="7" name="Slide Number Placeholder 6">
            <a:extLst>
              <a:ext uri="{FF2B5EF4-FFF2-40B4-BE49-F238E27FC236}">
                <a16:creationId xmlns:a16="http://schemas.microsoft.com/office/drawing/2014/main" id="{01092D98-AE7E-447E-AA93-A2032A1FEC20}"/>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85832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6F1-9482-436E-9974-452FA8C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3F32D-85F2-44AA-81B0-6B60F5AE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A3A79-53E7-4E9B-A70E-77106E56C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D5672-F891-4ED6-8D9F-0B8771B5CE5E}"/>
              </a:ext>
            </a:extLst>
          </p:cNvPr>
          <p:cNvSpPr>
            <a:spLocks noGrp="1"/>
          </p:cNvSpPr>
          <p:nvPr>
            <p:ph type="dt" sz="half" idx="10"/>
          </p:nvPr>
        </p:nvSpPr>
        <p:spPr/>
        <p:txBody>
          <a:bodyPr/>
          <a:lstStyle/>
          <a:p>
            <a:fld id="{CF3A2462-D259-4B58-AEB3-225B8847BD20}" type="datetime1">
              <a:rPr lang="en-US" smtClean="0"/>
              <a:t>5/30/2024</a:t>
            </a:fld>
            <a:endParaRPr lang="en-US"/>
          </a:p>
        </p:txBody>
      </p:sp>
      <p:sp>
        <p:nvSpPr>
          <p:cNvPr id="6" name="Footer Placeholder 5">
            <a:extLst>
              <a:ext uri="{FF2B5EF4-FFF2-40B4-BE49-F238E27FC236}">
                <a16:creationId xmlns:a16="http://schemas.microsoft.com/office/drawing/2014/main" id="{11272739-2C05-4A24-88F6-82BBE08FDB25}"/>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62675969-E211-4DE2-B886-5934860C36F7}"/>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12265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BCD-8167-44E1-825E-012B66377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2A2AE-5BB8-4C31-9C94-6EDE7D578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1A6C8-B63C-47F8-8C8C-4DB028D4B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56164-D348-4A71-AE1D-E22897D3C6B4}"/>
              </a:ext>
            </a:extLst>
          </p:cNvPr>
          <p:cNvSpPr>
            <a:spLocks noGrp="1"/>
          </p:cNvSpPr>
          <p:nvPr>
            <p:ph type="dt" sz="half" idx="10"/>
          </p:nvPr>
        </p:nvSpPr>
        <p:spPr/>
        <p:txBody>
          <a:bodyPr/>
          <a:lstStyle/>
          <a:p>
            <a:fld id="{68A25D2F-E7DD-4EDB-8F30-509996C69CA0}" type="datetime1">
              <a:rPr lang="en-US" smtClean="0"/>
              <a:t>5/30/2024</a:t>
            </a:fld>
            <a:endParaRPr lang="en-US"/>
          </a:p>
        </p:txBody>
      </p:sp>
      <p:sp>
        <p:nvSpPr>
          <p:cNvPr id="6" name="Footer Placeholder 5">
            <a:extLst>
              <a:ext uri="{FF2B5EF4-FFF2-40B4-BE49-F238E27FC236}">
                <a16:creationId xmlns:a16="http://schemas.microsoft.com/office/drawing/2014/main" id="{91F6AADB-3A05-424C-9F43-41572E843641}"/>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A6B28A14-221B-4635-AA55-72AC789D4FBE}"/>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95568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AE79D-67AF-4A6E-B20E-A13E26034F0F}"/>
              </a:ext>
            </a:extLst>
          </p:cNvPr>
          <p:cNvSpPr>
            <a:spLocks noGrp="1"/>
          </p:cNvSpPr>
          <p:nvPr>
            <p:ph type="title"/>
          </p:nvPr>
        </p:nvSpPr>
        <p:spPr>
          <a:xfrm>
            <a:off x="103955" y="84779"/>
            <a:ext cx="11984090" cy="8974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DFF892-5903-470F-A479-331C39379FA1}"/>
              </a:ext>
            </a:extLst>
          </p:cNvPr>
          <p:cNvSpPr>
            <a:spLocks noGrp="1"/>
          </p:cNvSpPr>
          <p:nvPr>
            <p:ph type="body" idx="1"/>
          </p:nvPr>
        </p:nvSpPr>
        <p:spPr>
          <a:xfrm>
            <a:off x="103955" y="1075038"/>
            <a:ext cx="11984090" cy="5381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86424-CA87-4045-BC8B-6EDDC11B3217}"/>
              </a:ext>
            </a:extLst>
          </p:cNvPr>
          <p:cNvSpPr>
            <a:spLocks noGrp="1"/>
          </p:cNvSpPr>
          <p:nvPr>
            <p:ph type="dt" sz="half" idx="2"/>
          </p:nvPr>
        </p:nvSpPr>
        <p:spPr>
          <a:xfrm>
            <a:off x="7604759" y="6580246"/>
            <a:ext cx="2229706" cy="228609"/>
          </a:xfrm>
          <a:prstGeom prst="rect">
            <a:avLst/>
          </a:prstGeom>
        </p:spPr>
        <p:txBody>
          <a:bodyPr vert="horz" lIns="91440" tIns="45720" rIns="91440" bIns="45720" rtlCol="0" anchor="ctr"/>
          <a:lstStyle>
            <a:lvl1pPr algn="l">
              <a:defRPr sz="1200">
                <a:solidFill>
                  <a:schemeClr val="tx1">
                    <a:tint val="75000"/>
                  </a:schemeClr>
                </a:solidFill>
              </a:defRPr>
            </a:lvl1pPr>
          </a:lstStyle>
          <a:p>
            <a:fld id="{390F5C6A-251B-4510-9AD3-59281DC647FA}" type="datetime1">
              <a:rPr lang="en-US" smtClean="0"/>
              <a:t>5/30/2024</a:t>
            </a:fld>
            <a:endParaRPr lang="en-US" dirty="0"/>
          </a:p>
        </p:txBody>
      </p:sp>
      <p:sp>
        <p:nvSpPr>
          <p:cNvPr id="5" name="Footer Placeholder 4">
            <a:extLst>
              <a:ext uri="{FF2B5EF4-FFF2-40B4-BE49-F238E27FC236}">
                <a16:creationId xmlns:a16="http://schemas.microsoft.com/office/drawing/2014/main" id="{3A6D1E3F-305F-48EC-9661-A5555D6D9141}"/>
              </a:ext>
            </a:extLst>
          </p:cNvPr>
          <p:cNvSpPr>
            <a:spLocks noGrp="1"/>
          </p:cNvSpPr>
          <p:nvPr>
            <p:ph type="ftr" sz="quarter" idx="3"/>
          </p:nvPr>
        </p:nvSpPr>
        <p:spPr>
          <a:xfrm>
            <a:off x="119730" y="6565529"/>
            <a:ext cx="5967867" cy="23596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Gabriele Carcassi - University of Michigan</a:t>
            </a:r>
            <a:endParaRPr lang="en-US" dirty="0"/>
          </a:p>
        </p:txBody>
      </p:sp>
      <p:sp>
        <p:nvSpPr>
          <p:cNvPr id="6" name="Slide Number Placeholder 5">
            <a:extLst>
              <a:ext uri="{FF2B5EF4-FFF2-40B4-BE49-F238E27FC236}">
                <a16:creationId xmlns:a16="http://schemas.microsoft.com/office/drawing/2014/main" id="{1B9D7172-52C7-47AA-A8CB-03E0DDB3662E}"/>
              </a:ext>
            </a:extLst>
          </p:cNvPr>
          <p:cNvSpPr>
            <a:spLocks noGrp="1"/>
          </p:cNvSpPr>
          <p:nvPr>
            <p:ph type="sldNum" sz="quarter" idx="4"/>
          </p:nvPr>
        </p:nvSpPr>
        <p:spPr>
          <a:xfrm>
            <a:off x="11540178" y="6572888"/>
            <a:ext cx="555908" cy="228609"/>
          </a:xfrm>
          <a:prstGeom prst="rect">
            <a:avLst/>
          </a:prstGeom>
        </p:spPr>
        <p:txBody>
          <a:bodyPr vert="horz" lIns="91440" tIns="45720" rIns="91440" bIns="45720" rtlCol="0" anchor="ctr"/>
          <a:lstStyle>
            <a:lvl1pPr algn="r">
              <a:defRPr sz="1200">
                <a:solidFill>
                  <a:schemeClr val="tx1">
                    <a:tint val="75000"/>
                  </a:schemeClr>
                </a:solidFill>
              </a:defRPr>
            </a:lvl1pPr>
          </a:lstStyle>
          <a:p>
            <a:fld id="{F47845EA-7733-40EE-B074-20032348B727}" type="slidenum">
              <a:rPr lang="en-US" smtClean="0"/>
              <a:t>‹#›</a:t>
            </a:fld>
            <a:endParaRPr lang="en-US"/>
          </a:p>
        </p:txBody>
      </p:sp>
      <p:sp>
        <p:nvSpPr>
          <p:cNvPr id="7" name="Oval 6">
            <a:extLst>
              <a:ext uri="{FF2B5EF4-FFF2-40B4-BE49-F238E27FC236}">
                <a16:creationId xmlns:a16="http://schemas.microsoft.com/office/drawing/2014/main" id="{B1AA285D-1676-8476-E3FF-1782C3DC601F}"/>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93C0152C-5722-D560-A1D1-83330A0E1841}"/>
              </a:ext>
            </a:extLst>
          </p:cNvPr>
          <p:cNvSpPr txBox="1"/>
          <p:nvPr userDrawn="1"/>
        </p:nvSpPr>
        <p:spPr>
          <a:xfrm>
            <a:off x="9723330" y="5954370"/>
            <a:ext cx="2151551" cy="261610"/>
          </a:xfrm>
          <a:prstGeom prst="rect">
            <a:avLst/>
          </a:prstGeom>
          <a:noFill/>
        </p:spPr>
        <p:txBody>
          <a:bodyPr wrap="none">
            <a:spAutoFit/>
          </a:bodyPr>
          <a:lstStyle/>
          <a:p>
            <a:r>
              <a:rPr lang="en-US" sz="1100" dirty="0"/>
              <a:t>https://assumptionsofphysics.org/</a:t>
            </a:r>
          </a:p>
        </p:txBody>
      </p:sp>
      <p:pic>
        <p:nvPicPr>
          <p:cNvPr id="14" name="Picture 13">
            <a:extLst>
              <a:ext uri="{FF2B5EF4-FFF2-40B4-BE49-F238E27FC236}">
                <a16:creationId xmlns:a16="http://schemas.microsoft.com/office/drawing/2014/main" id="{12EABDBC-29F5-54A5-0B74-DE652EDCED6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21201" y="5161572"/>
            <a:ext cx="755811" cy="686976"/>
          </a:xfrm>
          <a:prstGeom prst="rect">
            <a:avLst/>
          </a:prstGeom>
        </p:spPr>
      </p:pic>
      <p:pic>
        <p:nvPicPr>
          <p:cNvPr id="17" name="Picture 16">
            <a:extLst>
              <a:ext uri="{FF2B5EF4-FFF2-40B4-BE49-F238E27FC236}">
                <a16:creationId xmlns:a16="http://schemas.microsoft.com/office/drawing/2014/main" id="{90CDCAE5-166F-5A8D-47B6-2316E82EF1E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124150" y="6274104"/>
            <a:ext cx="1313865" cy="445983"/>
          </a:xfrm>
          <a:prstGeom prst="rect">
            <a:avLst/>
          </a:prstGeom>
        </p:spPr>
      </p:pic>
    </p:spTree>
    <p:extLst>
      <p:ext uri="{BB962C8B-B14F-4D97-AF65-F5344CB8AC3E}">
        <p14:creationId xmlns:p14="http://schemas.microsoft.com/office/powerpoint/2010/main" val="360347769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hf hdr="0" dt="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image" Target="../media/image49.png"/><Relationship Id="rId3"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image" Target="../media/image40.png"/><Relationship Id="rId1" Type="http://schemas.openxmlformats.org/officeDocument/2006/relationships/slideLayout" Target="../slideLayouts/slideLayout7.xml"/><Relationship Id="rId11" Type="http://schemas.openxmlformats.org/officeDocument/2006/relationships/image" Target="../media/image42.png"/><Relationship Id="rId10" Type="http://schemas.openxmlformats.org/officeDocument/2006/relationships/image" Target="../media/image45.png"/><Relationship Id="rId9" Type="http://schemas.openxmlformats.org/officeDocument/2006/relationships/image" Target="../media/image44.png"/><Relationship Id="rId14" Type="http://schemas.openxmlformats.org/officeDocument/2006/relationships/image" Target="../media/image69.png"/></Relationships>
</file>

<file path=ppt/slides/_rels/slide11.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50.png"/><Relationship Id="rId7" Type="http://schemas.openxmlformats.org/officeDocument/2006/relationships/image" Target="../media/image4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52.png"/><Relationship Id="rId10" Type="http://schemas.openxmlformats.org/officeDocument/2006/relationships/image" Target="../media/image69.png"/><Relationship Id="rId4" Type="http://schemas.openxmlformats.org/officeDocument/2006/relationships/image" Target="../media/image51.png"/></Relationships>
</file>

<file path=ppt/slides/_rels/slide12.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53.png"/><Relationship Id="rId7" Type="http://schemas.openxmlformats.org/officeDocument/2006/relationships/image" Target="../media/image48.png"/><Relationship Id="rId2" Type="http://schemas.openxmlformats.org/officeDocument/2006/relationships/image" Target="../media/image520.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55.png"/><Relationship Id="rId10" Type="http://schemas.openxmlformats.org/officeDocument/2006/relationships/image" Target="../media/image69.png"/><Relationship Id="rId4" Type="http://schemas.openxmlformats.org/officeDocument/2006/relationships/image" Target="../media/image54.png"/></Relationships>
</file>

<file path=ppt/slides/_rels/slide13.xml.rels><?xml version="1.0" encoding="UTF-8" standalone="yes"?>
<Relationships xmlns="http://schemas.openxmlformats.org/package/2006/relationships"><Relationship Id="rId3" Type="http://schemas.openxmlformats.org/officeDocument/2006/relationships/image" Target="../media/image420.png"/><Relationship Id="rId7" Type="http://schemas.openxmlformats.org/officeDocument/2006/relationships/image" Target="../media/image4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10.png"/><Relationship Id="rId5" Type="http://schemas.openxmlformats.org/officeDocument/2006/relationships/image" Target="../media/image501.png"/><Relationship Id="rId10" Type="http://schemas.openxmlformats.org/officeDocument/2006/relationships/image" Target="../media/image69.png"/><Relationship Id="rId4" Type="http://schemas.openxmlformats.org/officeDocument/2006/relationships/image" Target="../media/image49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3" Type="http://schemas.openxmlformats.org/officeDocument/2006/relationships/image" Target="../media/image830.png"/><Relationship Id="rId3" Type="http://schemas.openxmlformats.org/officeDocument/2006/relationships/image" Target="../media/image59.png"/><Relationship Id="rId2" Type="http://schemas.openxmlformats.org/officeDocument/2006/relationships/image" Target="../media/image56.png"/><Relationship Id="rId1" Type="http://schemas.openxmlformats.org/officeDocument/2006/relationships/slideLayout" Target="../slideLayouts/slideLayout7.xml"/><Relationship Id="rId5" Type="http://schemas.openxmlformats.org/officeDocument/2006/relationships/image" Target="../media/image61.png"/><Relationship Id="rId4" Type="http://schemas.openxmlformats.org/officeDocument/2006/relationships/image" Target="../media/image60.png"/><Relationship Id="rId14" Type="http://schemas.openxmlformats.org/officeDocument/2006/relationships/image" Target="../media/image1110.png"/></Relationships>
</file>

<file path=ppt/slides/_rels/slide16.xml.rels><?xml version="1.0" encoding="UTF-8" standalone="yes"?>
<Relationships xmlns="http://schemas.openxmlformats.org/package/2006/relationships"><Relationship Id="rId13" Type="http://schemas.openxmlformats.org/officeDocument/2006/relationships/image" Target="../media/image830.png"/><Relationship Id="rId3" Type="http://schemas.openxmlformats.org/officeDocument/2006/relationships/image" Target="../media/image63.png"/><Relationship Id="rId2" Type="http://schemas.openxmlformats.org/officeDocument/2006/relationships/image" Target="../media/image85.png"/><Relationship Id="rId1" Type="http://schemas.openxmlformats.org/officeDocument/2006/relationships/slideLayout" Target="../slideLayouts/slideLayout7.xml"/><Relationship Id="rId6" Type="http://schemas.openxmlformats.org/officeDocument/2006/relationships/image" Target="../media/image590.png"/><Relationship Id="rId5" Type="http://schemas.openxmlformats.org/officeDocument/2006/relationships/image" Target="../media/image62.png"/><Relationship Id="rId15" Type="http://schemas.openxmlformats.org/officeDocument/2006/relationships/image" Target="../media/image591.png"/><Relationship Id="rId10" Type="http://schemas.openxmlformats.org/officeDocument/2006/relationships/image" Target="../media/image93.png"/><Relationship Id="rId4" Type="http://schemas.openxmlformats.org/officeDocument/2006/relationships/image" Target="../media/image64.png"/><Relationship Id="rId9" Type="http://schemas.openxmlformats.org/officeDocument/2006/relationships/image" Target="../media/image92.png"/><Relationship Id="rId14" Type="http://schemas.openxmlformats.org/officeDocument/2006/relationships/image" Target="../media/image1110.png"/></Relationships>
</file>

<file path=ppt/slides/_rels/slide17.xml.rels><?xml version="1.0" encoding="UTF-8" standalone="yes"?>
<Relationships xmlns="http://schemas.openxmlformats.org/package/2006/relationships"><Relationship Id="rId13" Type="http://schemas.openxmlformats.org/officeDocument/2006/relationships/image" Target="../media/image830.png"/><Relationship Id="rId3" Type="http://schemas.openxmlformats.org/officeDocument/2006/relationships/image" Target="../media/image600.png"/><Relationship Id="rId2" Type="http://schemas.openxmlformats.org/officeDocument/2006/relationships/image" Target="../media/image66.png"/><Relationship Id="rId1" Type="http://schemas.openxmlformats.org/officeDocument/2006/relationships/slideLayout" Target="../slideLayouts/slideLayout7.xml"/><Relationship Id="rId6" Type="http://schemas.openxmlformats.org/officeDocument/2006/relationships/image" Target="../media/image610.png"/><Relationship Id="rId5" Type="http://schemas.openxmlformats.org/officeDocument/2006/relationships/image" Target="../media/image611.png"/><Relationship Id="rId4" Type="http://schemas.openxmlformats.org/officeDocument/2006/relationships/image" Target="../media/image70.png"/><Relationship Id="rId14" Type="http://schemas.openxmlformats.org/officeDocument/2006/relationships/image" Target="../media/image1110.png"/></Relationships>
</file>

<file path=ppt/slides/_rels/slide18.xml.rels><?xml version="1.0" encoding="UTF-8" standalone="yes"?>
<Relationships xmlns="http://schemas.openxmlformats.org/package/2006/relationships"><Relationship Id="rId3" Type="http://schemas.openxmlformats.org/officeDocument/2006/relationships/image" Target="../media/image67.png"/><Relationship Id="rId12" Type="http://schemas.openxmlformats.org/officeDocument/2006/relationships/image" Target="../media/image75.png"/><Relationship Id="rId2" Type="http://schemas.openxmlformats.org/officeDocument/2006/relationships/notesSlide" Target="../notesSlides/notesSlide5.xml"/><Relationship Id="rId16" Type="http://schemas.openxmlformats.org/officeDocument/2006/relationships/image" Target="../media/image620.png"/><Relationship Id="rId1" Type="http://schemas.openxmlformats.org/officeDocument/2006/relationships/slideLayout" Target="../slideLayouts/slideLayout7.xml"/><Relationship Id="rId5" Type="http://schemas.openxmlformats.org/officeDocument/2006/relationships/image" Target="../media/image71.png"/><Relationship Id="rId15" Type="http://schemas.openxmlformats.org/officeDocument/2006/relationships/image" Target="../media/image1110.png"/><Relationship Id="rId4" Type="http://schemas.openxmlformats.org/officeDocument/2006/relationships/image" Target="../media/image72.png"/><Relationship Id="rId9" Type="http://schemas.openxmlformats.org/officeDocument/2006/relationships/image" Target="../media/image74.png"/><Relationship Id="rId14" Type="http://schemas.openxmlformats.org/officeDocument/2006/relationships/image" Target="../media/image830.png"/></Relationships>
</file>

<file path=ppt/slides/_rels/slide19.xml.rels><?xml version="1.0" encoding="UTF-8" standalone="yes"?>
<Relationships xmlns="http://schemas.openxmlformats.org/package/2006/relationships"><Relationship Id="rId3" Type="http://schemas.openxmlformats.org/officeDocument/2006/relationships/image" Target="../media/image760.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78.png"/><Relationship Id="rId4" Type="http://schemas.openxmlformats.org/officeDocument/2006/relationships/image" Target="../media/image77.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87.png"/><Relationship Id="rId13" Type="http://schemas.openxmlformats.org/officeDocument/2006/relationships/image" Target="../media/image830.png"/><Relationship Id="rId26" Type="http://schemas.openxmlformats.org/officeDocument/2006/relationships/image" Target="../media/image90.png"/><Relationship Id="rId3" Type="http://schemas.openxmlformats.org/officeDocument/2006/relationships/image" Target="../media/image80.png"/><Relationship Id="rId7" Type="http://schemas.openxmlformats.org/officeDocument/2006/relationships/image" Target="../media/image86.png"/><Relationship Id="rId25" Type="http://schemas.openxmlformats.org/officeDocument/2006/relationships/image" Target="../media/image89.png"/><Relationship Id="rId2" Type="http://schemas.openxmlformats.org/officeDocument/2006/relationships/notesSlide" Target="../notesSlides/notesSlide7.xml"/><Relationship Id="rId29" Type="http://schemas.openxmlformats.org/officeDocument/2006/relationships/image" Target="../media/image97.png"/><Relationship Id="rId1" Type="http://schemas.openxmlformats.org/officeDocument/2006/relationships/slideLayout" Target="../slideLayouts/slideLayout7.xml"/><Relationship Id="rId6" Type="http://schemas.openxmlformats.org/officeDocument/2006/relationships/image" Target="../media/image84.png"/><Relationship Id="rId24" Type="http://schemas.openxmlformats.org/officeDocument/2006/relationships/image" Target="../media/image881.png"/><Relationship Id="rId5" Type="http://schemas.openxmlformats.org/officeDocument/2006/relationships/image" Target="../media/image83.png"/><Relationship Id="rId28" Type="http://schemas.openxmlformats.org/officeDocument/2006/relationships/image" Target="../media/image94.png"/><Relationship Id="rId10" Type="http://schemas.openxmlformats.org/officeDocument/2006/relationships/image" Target="../media/image73.png"/><Relationship Id="rId4" Type="http://schemas.openxmlformats.org/officeDocument/2006/relationships/image" Target="../media/image82.png"/><Relationship Id="rId9" Type="http://schemas.openxmlformats.org/officeDocument/2006/relationships/image" Target="../media/image88.png"/><Relationship Id="rId14" Type="http://schemas.openxmlformats.org/officeDocument/2006/relationships/image" Target="../media/image1110.png"/><Relationship Id="rId27" Type="http://schemas.openxmlformats.org/officeDocument/2006/relationships/image" Target="../media/image91.png"/></Relationships>
</file>

<file path=ppt/slides/_rels/slide22.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image" Target="../media/image107.png"/><Relationship Id="rId26" Type="http://schemas.openxmlformats.org/officeDocument/2006/relationships/image" Target="../media/image99.png"/><Relationship Id="rId21" Type="http://schemas.openxmlformats.org/officeDocument/2006/relationships/image" Target="../media/image115.png"/><Relationship Id="rId7" Type="http://schemas.openxmlformats.org/officeDocument/2006/relationships/image" Target="../media/image101.png"/><Relationship Id="rId12" Type="http://schemas.openxmlformats.org/officeDocument/2006/relationships/image" Target="../media/image106.png"/><Relationship Id="rId17" Type="http://schemas.openxmlformats.org/officeDocument/2006/relationships/image" Target="../media/image111.png"/><Relationship Id="rId25" Type="http://schemas.openxmlformats.org/officeDocument/2006/relationships/image" Target="../media/image98.png"/><Relationship Id="rId2" Type="http://schemas.openxmlformats.org/officeDocument/2006/relationships/notesSlide" Target="../notesSlides/notesSlide8.xml"/><Relationship Id="rId16" Type="http://schemas.openxmlformats.org/officeDocument/2006/relationships/image" Target="../media/image110.png"/><Relationship Id="rId1" Type="http://schemas.openxmlformats.org/officeDocument/2006/relationships/slideLayout" Target="../slideLayouts/slideLayout7.xml"/><Relationship Id="rId6" Type="http://schemas.openxmlformats.org/officeDocument/2006/relationships/image" Target="../media/image100.png"/><Relationship Id="rId11" Type="http://schemas.openxmlformats.org/officeDocument/2006/relationships/image" Target="../media/image105.png"/><Relationship Id="rId24" Type="http://schemas.openxmlformats.org/officeDocument/2006/relationships/image" Target="../media/image970.png"/><Relationship Id="rId15" Type="http://schemas.openxmlformats.org/officeDocument/2006/relationships/image" Target="../media/image109.png"/><Relationship Id="rId23" Type="http://schemas.openxmlformats.org/officeDocument/2006/relationships/image" Target="../media/image117.png"/><Relationship Id="rId10" Type="http://schemas.openxmlformats.org/officeDocument/2006/relationships/image" Target="../media/image104.png"/><Relationship Id="rId9" Type="http://schemas.openxmlformats.org/officeDocument/2006/relationships/image" Target="../media/image103.png"/><Relationship Id="rId14" Type="http://schemas.openxmlformats.org/officeDocument/2006/relationships/image" Target="../media/image108.png"/><Relationship Id="rId22" Type="http://schemas.openxmlformats.org/officeDocument/2006/relationships/image" Target="../media/image116.png"/></Relationships>
</file>

<file path=ppt/slides/_rels/slide23.xml.rels><?xml version="1.0" encoding="UTF-8" standalone="yes"?>
<Relationships xmlns="http://schemas.openxmlformats.org/package/2006/relationships"><Relationship Id="rId3" Type="http://schemas.openxmlformats.org/officeDocument/2006/relationships/image" Target="../media/image870.png"/><Relationship Id="rId7" Type="http://schemas.openxmlformats.org/officeDocument/2006/relationships/image" Target="../media/image114.png"/><Relationship Id="rId2" Type="http://schemas.openxmlformats.org/officeDocument/2006/relationships/image" Target="../media/image95.png"/><Relationship Id="rId1" Type="http://schemas.openxmlformats.org/officeDocument/2006/relationships/slideLayout" Target="../slideLayouts/slideLayout7.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96.png"/></Relationships>
</file>

<file path=ppt/slides/_rels/slide24.xml.rels><?xml version="1.0" encoding="UTF-8" standalone="yes"?>
<Relationships xmlns="http://schemas.openxmlformats.org/package/2006/relationships"><Relationship Id="rId3" Type="http://schemas.openxmlformats.org/officeDocument/2006/relationships/image" Target="../media/image1080.png"/><Relationship Id="rId2" Type="http://schemas.openxmlformats.org/officeDocument/2006/relationships/image" Target="../media/image1070.png"/><Relationship Id="rId1" Type="http://schemas.openxmlformats.org/officeDocument/2006/relationships/slideLayout" Target="../slideLayouts/slideLayout7.xml"/><Relationship Id="rId5" Type="http://schemas.openxmlformats.org/officeDocument/2006/relationships/image" Target="../media/image1130.png"/><Relationship Id="rId4" Type="http://schemas.openxmlformats.org/officeDocument/2006/relationships/image" Target="../media/image1120.png"/></Relationships>
</file>

<file path=ppt/slides/_rels/slide25.xml.rels><?xml version="1.0" encoding="UTF-8" standalone="yes"?>
<Relationships xmlns="http://schemas.openxmlformats.org/package/2006/relationships"><Relationship Id="rId13" Type="http://schemas.openxmlformats.org/officeDocument/2006/relationships/image" Target="../media/image830.png"/><Relationship Id="rId3" Type="http://schemas.openxmlformats.org/officeDocument/2006/relationships/image" Target="../media/image1141.png"/><Relationship Id="rId2" Type="http://schemas.openxmlformats.org/officeDocument/2006/relationships/notesSlide" Target="../notesSlides/notesSlide9.xml"/><Relationship Id="rId1" Type="http://schemas.openxmlformats.org/officeDocument/2006/relationships/slideLayout" Target="../slideLayouts/slideLayout7.xml"/><Relationship Id="rId11" Type="http://schemas.openxmlformats.org/officeDocument/2006/relationships/image" Target="../media/image950.png"/><Relationship Id="rId10" Type="http://schemas.openxmlformats.org/officeDocument/2006/relationships/image" Target="../media/image122.png"/><Relationship Id="rId14" Type="http://schemas.openxmlformats.org/officeDocument/2006/relationships/image" Target="../media/image1110.png"/><Relationship Id="rId4" Type="http://schemas.openxmlformats.org/officeDocument/2006/relationships/image" Target="../media/image710.png"/><Relationship Id="rId9" Type="http://schemas.openxmlformats.org/officeDocument/2006/relationships/image" Target="../media/image1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3" Type="http://schemas.openxmlformats.org/officeDocument/2006/relationships/image" Target="../media/image830.png"/><Relationship Id="rId18" Type="http://schemas.openxmlformats.org/officeDocument/2006/relationships/image" Target="../media/image890.png"/><Relationship Id="rId3" Type="http://schemas.openxmlformats.org/officeDocument/2006/relationships/image" Target="../media/image451.png"/><Relationship Id="rId21" Type="http://schemas.openxmlformats.org/officeDocument/2006/relationships/image" Target="../media/image940.png"/><Relationship Id="rId17" Type="http://schemas.openxmlformats.org/officeDocument/2006/relationships/image" Target="../media/image880.png"/><Relationship Id="rId2" Type="http://schemas.openxmlformats.org/officeDocument/2006/relationships/notesSlide" Target="../notesSlides/notesSlide10.xml"/><Relationship Id="rId16" Type="http://schemas.openxmlformats.org/officeDocument/2006/relationships/image" Target="../media/image740.png"/><Relationship Id="rId20" Type="http://schemas.openxmlformats.org/officeDocument/2006/relationships/image" Target="../media/image94.png"/><Relationship Id="rId1" Type="http://schemas.openxmlformats.org/officeDocument/2006/relationships/slideLayout" Target="../slideLayouts/slideLayout7.xml"/><Relationship Id="rId19" Type="http://schemas.openxmlformats.org/officeDocument/2006/relationships/image" Target="../media/image91.png"/><Relationship Id="rId14" Type="http://schemas.openxmlformats.org/officeDocument/2006/relationships/image" Target="../media/image1110.png"/></Relationships>
</file>

<file path=ppt/slides/_rels/slide2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68.png"/></Relationships>
</file>

<file path=ppt/slides/_rels/slide2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81.png"/><Relationship Id="rId4" Type="http://schemas.openxmlformats.org/officeDocument/2006/relationships/image" Target="../media/image79.pn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3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23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38.png"/><Relationship Id="rId5" Type="http://schemas.openxmlformats.org/officeDocument/2006/relationships/image" Target="../media/image137.png"/><Relationship Id="rId4" Type="http://schemas.openxmlformats.org/officeDocument/2006/relationships/image" Target="../media/image13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142.png"/><Relationship Id="rId5" Type="http://schemas.openxmlformats.org/officeDocument/2006/relationships/image" Target="../media/image141.png"/><Relationship Id="rId4" Type="http://schemas.openxmlformats.org/officeDocument/2006/relationships/image" Target="../media/image14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250.png"/><Relationship Id="rId2" Type="http://schemas.openxmlformats.org/officeDocument/2006/relationships/image" Target="../media/image120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180.png"/><Relationship Id="rId7" Type="http://schemas.openxmlformats.org/officeDocument/2006/relationships/image" Target="../media/image1220.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210.png"/><Relationship Id="rId5" Type="http://schemas.openxmlformats.org/officeDocument/2006/relationships/image" Target="../media/image1200.png"/><Relationship Id="rId4" Type="http://schemas.openxmlformats.org/officeDocument/2006/relationships/image" Target="../media/image1190.png"/></Relationships>
</file>

<file path=ppt/slides/_rels/slide38.xml.rels><?xml version="1.0" encoding="UTF-8" standalone="yes"?>
<Relationships xmlns="http://schemas.openxmlformats.org/package/2006/relationships"><Relationship Id="rId8" Type="http://schemas.openxmlformats.org/officeDocument/2006/relationships/image" Target="../media/image131.png"/><Relationship Id="rId3" Type="http://schemas.openxmlformats.org/officeDocument/2006/relationships/image" Target="../media/image126.png"/><Relationship Id="rId7" Type="http://schemas.openxmlformats.org/officeDocument/2006/relationships/image" Target="../media/image130.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129.png"/><Relationship Id="rId5" Type="http://schemas.openxmlformats.org/officeDocument/2006/relationships/image" Target="../media/image128.png"/><Relationship Id="rId4" Type="http://schemas.openxmlformats.org/officeDocument/2006/relationships/image" Target="../media/image127.png"/></Relationships>
</file>

<file path=ppt/slides/_rels/slide39.xml.rels><?xml version="1.0" encoding="UTF-8" standalone="yes"?>
<Relationships xmlns="http://schemas.openxmlformats.org/package/2006/relationships"><Relationship Id="rId8" Type="http://schemas.openxmlformats.org/officeDocument/2006/relationships/image" Target="../media/image131.png"/><Relationship Id="rId3" Type="http://schemas.openxmlformats.org/officeDocument/2006/relationships/image" Target="../media/image126.png"/><Relationship Id="rId7" Type="http://schemas.openxmlformats.org/officeDocument/2006/relationships/image" Target="../media/image130.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129.png"/><Relationship Id="rId5" Type="http://schemas.openxmlformats.org/officeDocument/2006/relationships/image" Target="../media/image128.png"/><Relationship Id="rId4" Type="http://schemas.openxmlformats.org/officeDocument/2006/relationships/image" Target="../media/image127.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20.png"/><Relationship Id="rId5" Type="http://schemas.openxmlformats.org/officeDocument/2006/relationships/image" Target="../media/image13.png"/><Relationship Id="rId10" Type="http://schemas.openxmlformats.org/officeDocument/2006/relationships/image" Target="../media/image3.png"/><Relationship Id="rId4" Type="http://schemas.openxmlformats.org/officeDocument/2006/relationships/image" Target="../media/image124.png"/><Relationship Id="rId9" Type="http://schemas.openxmlformats.org/officeDocument/2006/relationships/image" Target="../media/image19.png"/></Relationships>
</file>

<file path=ppt/slides/_rels/slide40.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1431.png"/><Relationship Id="rId4" Type="http://schemas.openxmlformats.org/officeDocument/2006/relationships/image" Target="../media/image133.png"/></Relationships>
</file>

<file path=ppt/slides/_rels/slide41.xml.rels><?xml version="1.0" encoding="UTF-8" standalone="yes"?>
<Relationships xmlns="http://schemas.openxmlformats.org/package/2006/relationships"><Relationship Id="rId3" Type="http://schemas.openxmlformats.org/officeDocument/2006/relationships/image" Target="../media/image1140.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1270.png"/><Relationship Id="rId5" Type="http://schemas.openxmlformats.org/officeDocument/2006/relationships/image" Target="../media/image1261.png"/><Relationship Id="rId4" Type="http://schemas.openxmlformats.org/officeDocument/2006/relationships/image" Target="../media/image1260.png"/></Relationships>
</file>

<file path=ppt/slides/_rels/slide42.xml.rels><?xml version="1.0" encoding="UTF-8" standalone="yes"?>
<Relationships xmlns="http://schemas.openxmlformats.org/package/2006/relationships"><Relationship Id="rId3" Type="http://schemas.openxmlformats.org/officeDocument/2006/relationships/image" Target="../media/image1280.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1270.png"/><Relationship Id="rId5" Type="http://schemas.openxmlformats.org/officeDocument/2006/relationships/image" Target="../media/image1261.png"/><Relationship Id="rId4" Type="http://schemas.openxmlformats.org/officeDocument/2006/relationships/image" Target="../media/image1290.png"/></Relationships>
</file>

<file path=ppt/slides/_rels/slide43.xml.rels><?xml version="1.0" encoding="UTF-8" standalone="yes"?>
<Relationships xmlns="http://schemas.openxmlformats.org/package/2006/relationships"><Relationship Id="rId3" Type="http://schemas.openxmlformats.org/officeDocument/2006/relationships/image" Target="../media/image1301.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1330.png"/><Relationship Id="rId5" Type="http://schemas.openxmlformats.org/officeDocument/2006/relationships/image" Target="../media/image1320.png"/><Relationship Id="rId4" Type="http://schemas.openxmlformats.org/officeDocument/2006/relationships/image" Target="../media/image1310.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34.png"/><Relationship Id="rId1" Type="http://schemas.openxmlformats.org/officeDocument/2006/relationships/slideLayout" Target="../slideLayouts/slideLayout7.xml"/><Relationship Id="rId4" Type="http://schemas.openxmlformats.org/officeDocument/2006/relationships/image" Target="../media/image144.png"/></Relationships>
</file>

<file path=ppt/slides/_rels/slide48.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45.png"/><Relationship Id="rId7" Type="http://schemas.openxmlformats.org/officeDocument/2006/relationships/image" Target="../media/image149.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148.png"/><Relationship Id="rId5" Type="http://schemas.openxmlformats.org/officeDocument/2006/relationships/image" Target="../media/image147.png"/><Relationship Id="rId10" Type="http://schemas.openxmlformats.org/officeDocument/2006/relationships/image" Target="../media/image152.png"/><Relationship Id="rId4" Type="http://schemas.openxmlformats.org/officeDocument/2006/relationships/image" Target="../media/image146.png"/><Relationship Id="rId9" Type="http://schemas.openxmlformats.org/officeDocument/2006/relationships/image" Target="../media/image15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3" Type="http://schemas.openxmlformats.org/officeDocument/2006/relationships/image" Target="../media/image23.png"/><Relationship Id="rId18" Type="http://schemas.openxmlformats.org/officeDocument/2006/relationships/image" Target="../media/image28.png"/><Relationship Id="rId3" Type="http://schemas.openxmlformats.org/officeDocument/2006/relationships/image" Target="../media/image201.pn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notesSlide" Target="../notesSlides/notesSlide1.xml"/><Relationship Id="rId16" Type="http://schemas.openxmlformats.org/officeDocument/2006/relationships/image" Target="../media/image26.png"/><Relationship Id="rId1" Type="http://schemas.openxmlformats.org/officeDocument/2006/relationships/slideLayout" Target="../slideLayouts/slideLayout7.xml"/><Relationship Id="rId11" Type="http://schemas.openxmlformats.org/officeDocument/2006/relationships/image" Target="../media/image200.png"/><Relationship Id="rId15" Type="http://schemas.openxmlformats.org/officeDocument/2006/relationships/image" Target="../media/image25.png"/><Relationship Id="rId19" Type="http://schemas.openxmlformats.org/officeDocument/2006/relationships/image" Target="../media/image29.png"/><Relationship Id="rId14" Type="http://schemas.openxmlformats.org/officeDocument/2006/relationships/image" Target="../media/image2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8" Type="http://schemas.openxmlformats.org/officeDocument/2006/relationships/image" Target="../media/image190.png"/><Relationship Id="rId3" Type="http://schemas.openxmlformats.org/officeDocument/2006/relationships/image" Target="../media/image1400.png"/><Relationship Id="rId7" Type="http://schemas.openxmlformats.org/officeDocument/2006/relationships/image" Target="../media/image1800.png"/><Relationship Id="rId2" Type="http://schemas.openxmlformats.org/officeDocument/2006/relationships/image" Target="../media/image1300.png"/><Relationship Id="rId1" Type="http://schemas.openxmlformats.org/officeDocument/2006/relationships/slideLayout" Target="../slideLayouts/slideLayout7.xml"/><Relationship Id="rId6" Type="http://schemas.openxmlformats.org/officeDocument/2006/relationships/image" Target="../media/image1700.png"/><Relationship Id="rId5" Type="http://schemas.openxmlformats.org/officeDocument/2006/relationships/image" Target="../media/image161.png"/><Relationship Id="rId4" Type="http://schemas.openxmlformats.org/officeDocument/2006/relationships/image" Target="../media/image1500.png"/></Relationships>
</file>

<file path=ppt/slides/_rels/slide53.xml.rels><?xml version="1.0" encoding="UTF-8" standalone="yes"?>
<Relationships xmlns="http://schemas.openxmlformats.org/package/2006/relationships"><Relationship Id="rId3" Type="http://schemas.openxmlformats.org/officeDocument/2006/relationships/image" Target="../media/image900.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1000.png"/></Relationships>
</file>

<file path=ppt/slides/_rels/slide54.xml.rels><?xml version="1.0" encoding="UTF-8" standalone="yes"?>
<Relationships xmlns="http://schemas.openxmlformats.org/package/2006/relationships"><Relationship Id="rId8" Type="http://schemas.openxmlformats.org/officeDocument/2006/relationships/image" Target="../media/image410.png"/><Relationship Id="rId3" Type="http://schemas.openxmlformats.org/officeDocument/2006/relationships/image" Target="../media/image370.png"/><Relationship Id="rId7" Type="http://schemas.openxmlformats.org/officeDocument/2006/relationships/image" Target="../media/image400.png"/><Relationship Id="rId2" Type="http://schemas.openxmlformats.org/officeDocument/2006/relationships/image" Target="../media/image360.png"/><Relationship Id="rId1" Type="http://schemas.openxmlformats.org/officeDocument/2006/relationships/slideLayout" Target="../slideLayouts/slideLayout7.xml"/><Relationship Id="rId6" Type="http://schemas.openxmlformats.org/officeDocument/2006/relationships/image" Target="../media/image1010.png"/><Relationship Id="rId11" Type="http://schemas.openxmlformats.org/officeDocument/2006/relationships/image" Target="../media/image440.png"/><Relationship Id="rId5" Type="http://schemas.openxmlformats.org/officeDocument/2006/relationships/image" Target="../media/image390.png"/><Relationship Id="rId10" Type="http://schemas.openxmlformats.org/officeDocument/2006/relationships/image" Target="../media/image431.png"/><Relationship Id="rId4" Type="http://schemas.openxmlformats.org/officeDocument/2006/relationships/image" Target="../media/image380.png"/><Relationship Id="rId9" Type="http://schemas.openxmlformats.org/officeDocument/2006/relationships/image" Target="../media/image421.png"/></Relationships>
</file>

<file path=ppt/slides/_rels/slide55.xml.rels><?xml version="1.0" encoding="UTF-8" standalone="yes"?>
<Relationships xmlns="http://schemas.openxmlformats.org/package/2006/relationships"><Relationship Id="rId8" Type="http://schemas.openxmlformats.org/officeDocument/2006/relationships/image" Target="../media/image500.png"/><Relationship Id="rId3" Type="http://schemas.openxmlformats.org/officeDocument/2006/relationships/image" Target="../media/image460.png"/><Relationship Id="rId7" Type="http://schemas.openxmlformats.org/officeDocument/2006/relationships/image" Target="../media/image490.png"/><Relationship Id="rId2" Type="http://schemas.openxmlformats.org/officeDocument/2006/relationships/image" Target="../media/image450.png"/><Relationship Id="rId1" Type="http://schemas.openxmlformats.org/officeDocument/2006/relationships/slideLayout" Target="../slideLayouts/slideLayout7.xml"/><Relationship Id="rId6" Type="http://schemas.openxmlformats.org/officeDocument/2006/relationships/image" Target="../media/image480.png"/><Relationship Id="rId5" Type="http://schemas.openxmlformats.org/officeDocument/2006/relationships/image" Target="../media/image470.png"/><Relationship Id="rId4" Type="http://schemas.openxmlformats.org/officeDocument/2006/relationships/image" Target="../media/image160.png"/></Relationships>
</file>

<file path=ppt/slides/_rels/slide6.xml.rels><?xml version="1.0" encoding="UTF-8" standalone="yes"?>
<Relationships xmlns="http://schemas.openxmlformats.org/package/2006/relationships"><Relationship Id="rId8" Type="http://schemas.openxmlformats.org/officeDocument/2006/relationships/image" Target="../media/image290.png"/><Relationship Id="rId13" Type="http://schemas.openxmlformats.org/officeDocument/2006/relationships/image" Target="../media/image34.png"/><Relationship Id="rId18" Type="http://schemas.openxmlformats.org/officeDocument/2006/relationships/image" Target="../media/image36.png"/><Relationship Id="rId21" Type="http://schemas.openxmlformats.org/officeDocument/2006/relationships/image" Target="../media/image39.png"/><Relationship Id="rId12" Type="http://schemas.openxmlformats.org/officeDocument/2006/relationships/image" Target="../media/image33.png"/><Relationship Id="rId17" Type="http://schemas.openxmlformats.org/officeDocument/2006/relationships/image" Target="../media/image31.png"/><Relationship Id="rId16" Type="http://schemas.openxmlformats.org/officeDocument/2006/relationships/image" Target="../media/image30.png"/><Relationship Id="rId20" Type="http://schemas.openxmlformats.org/officeDocument/2006/relationships/image" Target="../media/image38.png"/><Relationship Id="rId1" Type="http://schemas.openxmlformats.org/officeDocument/2006/relationships/slideLayout" Target="../slideLayouts/slideLayout7.xml"/><Relationship Id="rId11" Type="http://schemas.openxmlformats.org/officeDocument/2006/relationships/image" Target="../media/image32.png"/><Relationship Id="rId15" Type="http://schemas.openxmlformats.org/officeDocument/2006/relationships/image" Target="../media/image21.png"/><Relationship Id="rId10" Type="http://schemas.openxmlformats.org/officeDocument/2006/relationships/image" Target="../media/image311.png"/><Relationship Id="rId19" Type="http://schemas.openxmlformats.org/officeDocument/2006/relationships/image" Target="../media/image37.png"/><Relationship Id="rId9" Type="http://schemas.openxmlformats.org/officeDocument/2006/relationships/image" Target="../media/image301.png"/><Relationship Id="rId14" Type="http://schemas.openxmlformats.org/officeDocument/2006/relationships/image" Target="../media/image3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3" Type="http://schemas.openxmlformats.org/officeDocument/2006/relationships/image" Target="../media/image381.png"/><Relationship Id="rId18" Type="http://schemas.openxmlformats.org/officeDocument/2006/relationships/image" Target="../media/image30.png"/><Relationship Id="rId3" Type="http://schemas.openxmlformats.org/officeDocument/2006/relationships/image" Target="../media/image371.png"/><Relationship Id="rId17" Type="http://schemas.openxmlformats.org/officeDocument/2006/relationships/image" Target="../media/image21.png"/><Relationship Id="rId2" Type="http://schemas.openxmlformats.org/officeDocument/2006/relationships/notesSlide" Target="../notesSlides/notesSlide2.xml"/><Relationship Id="rId16" Type="http://schemas.openxmlformats.org/officeDocument/2006/relationships/image" Target="../media/image391.png"/><Relationship Id="rId20" Type="http://schemas.openxmlformats.org/officeDocument/2006/relationships/image" Target="../media/image36.png"/><Relationship Id="rId1" Type="http://schemas.openxmlformats.org/officeDocument/2006/relationships/slideLayout" Target="../slideLayouts/slideLayout7.xml"/><Relationship Id="rId15" Type="http://schemas.openxmlformats.org/officeDocument/2006/relationships/image" Target="../media/image47.png"/><Relationship Id="rId19" Type="http://schemas.openxmlformats.org/officeDocument/2006/relationships/image" Target="../media/image31.png"/><Relationship Id="rId4" Type="http://schemas.openxmlformats.org/officeDocument/2006/relationships/image" Target="../media/image382.png"/><Relationship Id="rId14" Type="http://schemas.openxmlformats.org/officeDocument/2006/relationships/image" Target="../media/image46.png"/></Relationships>
</file>

<file path=ppt/slides/_rels/slide9.xml.rels><?xml version="1.0" encoding="UTF-8" standalone="yes"?>
<Relationships xmlns="http://schemas.openxmlformats.org/package/2006/relationships"><Relationship Id="rId8" Type="http://schemas.openxmlformats.org/officeDocument/2006/relationships/image" Target="../media/image41.png"/><Relationship Id="rId7" Type="http://schemas.openxmlformats.org/officeDocument/2006/relationships/image" Target="../media/image58.png"/><Relationship Id="rId2" Type="http://schemas.openxmlformats.org/officeDocument/2006/relationships/image" Target="../media/image271.png"/><Relationship Id="rId1" Type="http://schemas.openxmlformats.org/officeDocument/2006/relationships/slideLayout" Target="../slideLayouts/slideLayout7.xml"/><Relationship Id="rId6" Type="http://schemas.openxmlformats.org/officeDocument/2006/relationships/image" Target="../media/image57.png"/><Relationship Id="rId5" Type="http://schemas.openxmlformats.org/officeDocument/2006/relationships/image" Target="../media/image1110.png"/><Relationship Id="rId9" Type="http://schemas.openxmlformats.org/officeDocument/2006/relationships/image" Target="../media/image281.png"/><Relationship Id="rId4" Type="http://schemas.openxmlformats.org/officeDocument/2006/relationships/image" Target="../media/image10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9CB09A4-A438-3C2F-7385-A9C475B8390A}"/>
              </a:ext>
            </a:extLst>
          </p:cNvPr>
          <p:cNvSpPr>
            <a:spLocks noGrp="1"/>
          </p:cNvSpPr>
          <p:nvPr>
            <p:ph type="ctrTitle"/>
          </p:nvPr>
        </p:nvSpPr>
        <p:spPr>
          <a:xfrm>
            <a:off x="1524000" y="1122363"/>
            <a:ext cx="9144000" cy="2387600"/>
          </a:xfrm>
        </p:spPr>
        <p:txBody>
          <a:bodyPr>
            <a:normAutofit/>
          </a:bodyPr>
          <a:lstStyle/>
          <a:p>
            <a:r>
              <a:rPr lang="en-US" dirty="0"/>
              <a:t>Reversing Hamiltonian Mechanics </a:t>
            </a:r>
          </a:p>
        </p:txBody>
      </p:sp>
      <p:sp>
        <p:nvSpPr>
          <p:cNvPr id="11" name="Subtitle 2">
            <a:extLst>
              <a:ext uri="{FF2B5EF4-FFF2-40B4-BE49-F238E27FC236}">
                <a16:creationId xmlns:a16="http://schemas.microsoft.com/office/drawing/2014/main" id="{F7526EB5-6349-1B82-B5F3-D13CA153F9B4}"/>
              </a:ext>
            </a:extLst>
          </p:cNvPr>
          <p:cNvSpPr>
            <a:spLocks noGrp="1"/>
          </p:cNvSpPr>
          <p:nvPr>
            <p:ph type="subTitle" idx="1"/>
          </p:nvPr>
        </p:nvSpPr>
        <p:spPr>
          <a:xfrm>
            <a:off x="1524000" y="3602038"/>
            <a:ext cx="9144000" cy="1655762"/>
          </a:xfrm>
        </p:spPr>
        <p:txBody>
          <a:bodyPr/>
          <a:lstStyle/>
          <a:p>
            <a:r>
              <a:rPr lang="en-US" dirty="0"/>
              <a:t>Gabriele </a:t>
            </a:r>
            <a:r>
              <a:rPr lang="en-US" dirty="0" err="1"/>
              <a:t>Carcassi</a:t>
            </a:r>
            <a:endParaRPr lang="en-US" dirty="0"/>
          </a:p>
        </p:txBody>
      </p:sp>
    </p:spTree>
    <p:extLst>
      <p:ext uri="{BB962C8B-B14F-4D97-AF65-F5344CB8AC3E}">
        <p14:creationId xmlns:p14="http://schemas.microsoft.com/office/powerpoint/2010/main" val="1639624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10</a:t>
            </a:fld>
            <a:endParaRPr lang="en-US"/>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9400458-AB81-BDE9-7488-DA1010731433}"/>
                  </a:ext>
                </a:extLst>
              </p:cNvPr>
              <p:cNvSpPr/>
              <p:nvPr/>
            </p:nvSpPr>
            <p:spPr>
              <a:xfrm>
                <a:off x="749805" y="90961"/>
                <a:ext cx="4813497" cy="2029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4800" i="1" smtClean="0">
                              <a:latin typeface="Cambria Math" panose="02040503050406030204" pitchFamily="18" charset="0"/>
                            </a:rPr>
                          </m:ctrlPr>
                        </m:naryPr>
                        <m:sub/>
                        <m:sup/>
                        <m:e>
                          <m:d>
                            <m:dPr>
                              <m:ctrlPr>
                                <a:rPr lang="en-US" sz="4800" i="1">
                                  <a:latin typeface="Cambria Math" panose="02040503050406030204" pitchFamily="18" charset="0"/>
                                </a:rPr>
                              </m:ctrlPr>
                            </m:dPr>
                            <m:e>
                              <m:sSup>
                                <m:sSupPr>
                                  <m:ctrlPr>
                                    <a:rPr lang="en-US" sz="4800" i="1">
                                      <a:latin typeface="Cambria Math" panose="02040503050406030204" pitchFamily="18" charset="0"/>
                                    </a:rPr>
                                  </m:ctrlPr>
                                </m:sSupPr>
                                <m:e>
                                  <m:r>
                                    <a:rPr lang="en-US" sz="4800" i="1">
                                      <a:latin typeface="Cambria Math" panose="02040503050406030204" pitchFamily="18" charset="0"/>
                                    </a:rPr>
                                    <m:t>𝑆</m:t>
                                  </m:r>
                                </m:e>
                                <m:sup>
                                  <m:r>
                                    <a:rPr lang="en-US" sz="4800" i="1">
                                      <a:latin typeface="Cambria Math" panose="02040503050406030204" pitchFamily="18" charset="0"/>
                                    </a:rPr>
                                    <m:t>𝑞</m:t>
                                  </m:r>
                                </m:sup>
                              </m:sSup>
                              <m:r>
                                <a:rPr lang="en-US" sz="4800" i="1">
                                  <a:latin typeface="Cambria Math" panose="02040503050406030204" pitchFamily="18" charset="0"/>
                                </a:rPr>
                                <m:t>𝑑𝑝</m:t>
                              </m:r>
                              <m:r>
                                <a:rPr lang="en-US" sz="4800" i="1">
                                  <a:latin typeface="Cambria Math" panose="02040503050406030204" pitchFamily="18" charset="0"/>
                                </a:rPr>
                                <m:t>−</m:t>
                              </m:r>
                              <m:sSup>
                                <m:sSupPr>
                                  <m:ctrlPr>
                                    <a:rPr lang="en-US" sz="4800" i="1">
                                      <a:latin typeface="Cambria Math" panose="02040503050406030204" pitchFamily="18" charset="0"/>
                                    </a:rPr>
                                  </m:ctrlPr>
                                </m:sSupPr>
                                <m:e>
                                  <m:r>
                                    <a:rPr lang="en-US" sz="4800" i="1">
                                      <a:latin typeface="Cambria Math" panose="02040503050406030204" pitchFamily="18" charset="0"/>
                                    </a:rPr>
                                    <m:t>𝑆</m:t>
                                  </m:r>
                                </m:e>
                                <m:sup>
                                  <m:r>
                                    <a:rPr lang="en-US" sz="4800" i="1">
                                      <a:latin typeface="Cambria Math" panose="02040503050406030204" pitchFamily="18" charset="0"/>
                                    </a:rPr>
                                    <m:t>𝑝</m:t>
                                  </m:r>
                                </m:sup>
                              </m:sSup>
                              <m:r>
                                <a:rPr lang="en-US" sz="4800" i="1">
                                  <a:latin typeface="Cambria Math" panose="02040503050406030204" pitchFamily="18" charset="0"/>
                                </a:rPr>
                                <m:t>𝑑𝑞</m:t>
                              </m:r>
                            </m:e>
                          </m:d>
                        </m:e>
                      </m:nary>
                    </m:oMath>
                  </m:oMathPara>
                </a14:m>
                <a:endParaRPr lang="en-US" sz="4800" i="1" dirty="0">
                  <a:latin typeface="Cambria Math" panose="02040503050406030204" pitchFamily="18" charset="0"/>
                </a:endParaRPr>
              </a:p>
            </p:txBody>
          </p:sp>
        </mc:Choice>
        <mc:Fallback xmlns="">
          <p:sp>
            <p:nvSpPr>
              <p:cNvPr id="4" name="Rectangle 3">
                <a:extLst>
                  <a:ext uri="{FF2B5EF4-FFF2-40B4-BE49-F238E27FC236}">
                    <a16:creationId xmlns:a16="http://schemas.microsoft.com/office/drawing/2014/main" id="{C9400458-AB81-BDE9-7488-DA1010731433}"/>
                  </a:ext>
                </a:extLst>
              </p:cNvPr>
              <p:cNvSpPr>
                <a:spLocks noRot="1" noChangeAspect="1" noMove="1" noResize="1" noEditPoints="1" noAdjustHandles="1" noChangeArrowheads="1" noChangeShapeType="1" noTextEdit="1"/>
              </p:cNvSpPr>
              <p:nvPr/>
            </p:nvSpPr>
            <p:spPr>
              <a:xfrm>
                <a:off x="749805" y="90961"/>
                <a:ext cx="4813497" cy="202972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7" name="TextBox 20">
                <a:extLst>
                  <a:ext uri="{FF2B5EF4-FFF2-40B4-BE49-F238E27FC236}">
                    <a16:creationId xmlns:a16="http://schemas.microsoft.com/office/drawing/2014/main" id="{BA94D4C2-E65D-2349-350E-2E94B7B78203}"/>
                  </a:ext>
                </a:extLst>
              </p:cNvPr>
              <p:cNvSpPr txBox="1"/>
              <p:nvPr/>
            </p:nvSpPr>
            <p:spPr>
              <a:xfrm>
                <a:off x="3737121" y="3800009"/>
                <a:ext cx="5426037" cy="1860638"/>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dirty="0">
                    <a:solidFill>
                      <a:schemeClr val="accent6">
                        <a:lumMod val="75000"/>
                      </a:schemeClr>
                    </a:solidFill>
                  </a:rPr>
                  <a:t>HM-1D </a:t>
                </a:r>
                <a14:m>
                  <m:oMath xmlns:m="http://schemas.openxmlformats.org/officeDocument/2006/math">
                    <m:r>
                      <a:rPr lang="en-US" sz="5400" b="0" i="1" smtClean="0">
                        <a:solidFill>
                          <a:schemeClr val="accent6">
                            <a:lumMod val="75000"/>
                          </a:schemeClr>
                        </a:solidFill>
                        <a:latin typeface="Cambria Math" panose="02040503050406030204" pitchFamily="18" charset="0"/>
                      </a:rPr>
                      <m:t>⇒</m:t>
                    </m:r>
                  </m:oMath>
                </a14:m>
                <a:br>
                  <a:rPr lang="en-US" sz="5400" b="0" dirty="0">
                    <a:solidFill>
                      <a:schemeClr val="accent6">
                        <a:lumMod val="75000"/>
                      </a:schemeClr>
                    </a:solidFill>
                  </a:rPr>
                </a:br>
                <a14:m>
                  <m:oMath xmlns:m="http://schemas.openxmlformats.org/officeDocument/2006/math">
                    <m:acc>
                      <m:accPr>
                        <m:chr m:val="⃗"/>
                        <m:ctrlPr>
                          <a:rPr lang="en-US" sz="5400" b="0" i="1" smtClean="0">
                            <a:solidFill>
                              <a:schemeClr val="accent6">
                                <a:lumMod val="75000"/>
                              </a:schemeClr>
                            </a:solidFill>
                            <a:latin typeface="Cambria Math" panose="02040503050406030204" pitchFamily="18" charset="0"/>
                          </a:rPr>
                        </m:ctrlPr>
                      </m:accPr>
                      <m:e>
                        <m:r>
                          <a:rPr lang="en-US" sz="5400" b="0" i="1" smtClean="0">
                            <a:solidFill>
                              <a:schemeClr val="accent6">
                                <a:lumMod val="75000"/>
                              </a:schemeClr>
                            </a:solidFill>
                            <a:latin typeface="Cambria Math" panose="02040503050406030204" pitchFamily="18" charset="0"/>
                          </a:rPr>
                          <m:t>𝑆</m:t>
                        </m:r>
                      </m:e>
                    </m:acc>
                  </m:oMath>
                </a14:m>
                <a:r>
                  <a:rPr lang="en-US" sz="5400" dirty="0">
                    <a:solidFill>
                      <a:schemeClr val="accent6">
                        <a:lumMod val="75000"/>
                      </a:schemeClr>
                    </a:solidFill>
                  </a:rPr>
                  <a:t> is </a:t>
                </a:r>
                <a:r>
                  <a:rPr lang="en-US" sz="5400" dirty="0" err="1">
                    <a:solidFill>
                      <a:schemeClr val="accent6">
                        <a:lumMod val="75000"/>
                      </a:schemeClr>
                    </a:solidFill>
                  </a:rPr>
                  <a:t>divergenceless</a:t>
                </a:r>
                <a:endParaRPr lang="en-US" sz="5400" dirty="0">
                  <a:solidFill>
                    <a:schemeClr val="accent6">
                      <a:lumMod val="75000"/>
                    </a:schemeClr>
                  </a:solidFill>
                </a:endParaRPr>
              </a:p>
            </p:txBody>
          </p:sp>
        </mc:Choice>
        <mc:Fallback xmlns="">
          <p:sp>
            <p:nvSpPr>
              <p:cNvPr id="257" name="TextBox 20">
                <a:extLst>
                  <a:ext uri="{FF2B5EF4-FFF2-40B4-BE49-F238E27FC236}">
                    <a16:creationId xmlns:a16="http://schemas.microsoft.com/office/drawing/2014/main" id="{BA94D4C2-E65D-2349-350E-2E94B7B78203}"/>
                  </a:ext>
                </a:extLst>
              </p:cNvPr>
              <p:cNvSpPr txBox="1">
                <a:spLocks noRot="1" noChangeAspect="1" noMove="1" noResize="1" noEditPoints="1" noAdjustHandles="1" noChangeArrowheads="1" noChangeShapeType="1" noTextEdit="1"/>
              </p:cNvSpPr>
              <p:nvPr/>
            </p:nvSpPr>
            <p:spPr>
              <a:xfrm>
                <a:off x="3737121" y="3800009"/>
                <a:ext cx="5426037" cy="1860638"/>
              </a:xfrm>
              <a:prstGeom prst="rect">
                <a:avLst/>
              </a:prstGeom>
              <a:blipFill>
                <a:blip r:embed="rId3"/>
                <a:stretch>
                  <a:fillRect t="-8824" r="-5618" b="-189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4" name="Rectangle 293">
                <a:extLst>
                  <a:ext uri="{FF2B5EF4-FFF2-40B4-BE49-F238E27FC236}">
                    <a16:creationId xmlns:a16="http://schemas.microsoft.com/office/drawing/2014/main" id="{7C042D0C-1FAD-415A-9B0E-060CB485BDE9}"/>
                  </a:ext>
                </a:extLst>
              </p:cNvPr>
              <p:cNvSpPr/>
              <p:nvPr/>
            </p:nvSpPr>
            <p:spPr>
              <a:xfrm>
                <a:off x="116393" y="1895844"/>
                <a:ext cx="6380529" cy="2029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m:t>
                      </m:r>
                      <m:nary>
                        <m:naryPr>
                          <m:chr m:val="∮"/>
                          <m:limLoc m:val="undOvr"/>
                          <m:subHide m:val="on"/>
                          <m:supHide m:val="on"/>
                          <m:ctrlPr>
                            <a:rPr lang="en-US" sz="4800" i="1" smtClean="0">
                              <a:latin typeface="Cambria Math" panose="02040503050406030204" pitchFamily="18" charset="0"/>
                            </a:rPr>
                          </m:ctrlPr>
                        </m:naryPr>
                        <m:sub/>
                        <m:sup/>
                        <m:e>
                          <m:r>
                            <a:rPr lang="en-US" sz="4800" i="1">
                              <a:latin typeface="Cambria Math" panose="02040503050406030204" pitchFamily="18" charset="0"/>
                            </a:rPr>
                            <m:t>(</m:t>
                          </m:r>
                          <m:sSub>
                            <m:sSubPr>
                              <m:ctrlPr>
                                <a:rPr lang="en-US" sz="4800" i="1">
                                  <a:latin typeface="Cambria Math" panose="02040503050406030204" pitchFamily="18" charset="0"/>
                                </a:rPr>
                              </m:ctrlPr>
                            </m:sSubPr>
                            <m:e>
                              <m:r>
                                <a:rPr lang="en-US" sz="4800" i="1">
                                  <a:latin typeface="Cambria Math" panose="02040503050406030204" pitchFamily="18" charset="0"/>
                                </a:rPr>
                                <m:t>𝜕</m:t>
                              </m:r>
                            </m:e>
                            <m:sub>
                              <m:r>
                                <a:rPr lang="en-US" sz="4800" i="1">
                                  <a:latin typeface="Cambria Math" panose="02040503050406030204" pitchFamily="18" charset="0"/>
                                </a:rPr>
                                <m:t>𝑝</m:t>
                              </m:r>
                            </m:sub>
                          </m:sSub>
                          <m:r>
                            <a:rPr lang="en-US" sz="4800" i="1">
                              <a:latin typeface="Cambria Math" panose="02040503050406030204" pitchFamily="18" charset="0"/>
                            </a:rPr>
                            <m:t>𝐻𝑑𝑝</m:t>
                          </m:r>
                          <m:r>
                            <a:rPr lang="en-US" sz="4800" i="1">
                              <a:latin typeface="Cambria Math" panose="02040503050406030204" pitchFamily="18" charset="0"/>
                            </a:rPr>
                            <m:t>+</m:t>
                          </m:r>
                          <m:sSub>
                            <m:sSubPr>
                              <m:ctrlPr>
                                <a:rPr lang="en-US" sz="4800" i="1">
                                  <a:latin typeface="Cambria Math" panose="02040503050406030204" pitchFamily="18" charset="0"/>
                                </a:rPr>
                              </m:ctrlPr>
                            </m:sSubPr>
                            <m:e>
                              <m:r>
                                <a:rPr lang="en-US" sz="4800" i="1">
                                  <a:latin typeface="Cambria Math" panose="02040503050406030204" pitchFamily="18" charset="0"/>
                                </a:rPr>
                                <m:t>𝜕</m:t>
                              </m:r>
                            </m:e>
                            <m:sub>
                              <m:r>
                                <a:rPr lang="en-US" sz="4800" i="1">
                                  <a:latin typeface="Cambria Math" panose="02040503050406030204" pitchFamily="18" charset="0"/>
                                </a:rPr>
                                <m:t>𝑞</m:t>
                              </m:r>
                            </m:sub>
                          </m:sSub>
                          <m:r>
                            <a:rPr lang="en-US" sz="4800" i="1">
                              <a:latin typeface="Cambria Math" panose="02040503050406030204" pitchFamily="18" charset="0"/>
                            </a:rPr>
                            <m:t>𝐻𝑑𝑞</m:t>
                          </m:r>
                          <m:r>
                            <a:rPr lang="en-US" sz="4800" i="1">
                              <a:latin typeface="Cambria Math" panose="02040503050406030204" pitchFamily="18" charset="0"/>
                            </a:rPr>
                            <m:t>)</m:t>
                          </m:r>
                        </m:e>
                      </m:nary>
                      <m:r>
                        <a:rPr lang="en-US" sz="4800" i="1">
                          <a:latin typeface="Cambria Math" panose="02040503050406030204" pitchFamily="18" charset="0"/>
                        </a:rPr>
                        <m:t> </m:t>
                      </m:r>
                    </m:oMath>
                  </m:oMathPara>
                </a14:m>
                <a:endParaRPr lang="en-US" sz="4800" dirty="0"/>
              </a:p>
            </p:txBody>
          </p:sp>
        </mc:Choice>
        <mc:Fallback xmlns="">
          <p:sp>
            <p:nvSpPr>
              <p:cNvPr id="294" name="Rectangle 293">
                <a:extLst>
                  <a:ext uri="{FF2B5EF4-FFF2-40B4-BE49-F238E27FC236}">
                    <a16:creationId xmlns:a16="http://schemas.microsoft.com/office/drawing/2014/main" id="{7C042D0C-1FAD-415A-9B0E-060CB485BDE9}"/>
                  </a:ext>
                </a:extLst>
              </p:cNvPr>
              <p:cNvSpPr>
                <a:spLocks noRot="1" noChangeAspect="1" noMove="1" noResize="1" noEditPoints="1" noAdjustHandles="1" noChangeArrowheads="1" noChangeShapeType="1" noTextEdit="1"/>
              </p:cNvSpPr>
              <p:nvPr/>
            </p:nvSpPr>
            <p:spPr>
              <a:xfrm>
                <a:off x="116393" y="1895844"/>
                <a:ext cx="6380529" cy="202972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5" name="Rectangle 294">
                <a:extLst>
                  <a:ext uri="{FF2B5EF4-FFF2-40B4-BE49-F238E27FC236}">
                    <a16:creationId xmlns:a16="http://schemas.microsoft.com/office/drawing/2014/main" id="{BDB29905-22A4-1C33-FF96-51BE95C22DDD}"/>
                  </a:ext>
                </a:extLst>
              </p:cNvPr>
              <p:cNvSpPr/>
              <p:nvPr/>
            </p:nvSpPr>
            <p:spPr>
              <a:xfrm>
                <a:off x="95212" y="3700727"/>
                <a:ext cx="3522183" cy="2029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m:t>
                      </m:r>
                      <m:nary>
                        <m:naryPr>
                          <m:chr m:val="∮"/>
                          <m:limLoc m:val="undOvr"/>
                          <m:subHide m:val="on"/>
                          <m:supHide m:val="on"/>
                          <m:ctrlPr>
                            <a:rPr lang="en-US" sz="4800" i="1">
                              <a:latin typeface="Cambria Math" panose="02040503050406030204" pitchFamily="18" charset="0"/>
                            </a:rPr>
                          </m:ctrlPr>
                        </m:naryPr>
                        <m:sub/>
                        <m:sup/>
                        <m:e>
                          <m:r>
                            <a:rPr lang="en-US" sz="4800" i="1">
                              <a:latin typeface="Cambria Math" panose="02040503050406030204" pitchFamily="18" charset="0"/>
                            </a:rPr>
                            <m:t>𝑑𝐻</m:t>
                          </m:r>
                          <m:r>
                            <a:rPr lang="en-US" sz="4800" i="1">
                              <a:latin typeface="Cambria Math" panose="02040503050406030204" pitchFamily="18" charset="0"/>
                            </a:rPr>
                            <m:t>=0</m:t>
                          </m:r>
                        </m:e>
                      </m:nary>
                    </m:oMath>
                  </m:oMathPara>
                </a14:m>
                <a:endParaRPr lang="en-US" sz="4800" dirty="0"/>
              </a:p>
            </p:txBody>
          </p:sp>
        </mc:Choice>
        <mc:Fallback xmlns="">
          <p:sp>
            <p:nvSpPr>
              <p:cNvPr id="295" name="Rectangle 294">
                <a:extLst>
                  <a:ext uri="{FF2B5EF4-FFF2-40B4-BE49-F238E27FC236}">
                    <a16:creationId xmlns:a16="http://schemas.microsoft.com/office/drawing/2014/main" id="{BDB29905-22A4-1C33-FF96-51BE95C22DDD}"/>
                  </a:ext>
                </a:extLst>
              </p:cNvPr>
              <p:cNvSpPr>
                <a:spLocks noRot="1" noChangeAspect="1" noMove="1" noResize="1" noEditPoints="1" noAdjustHandles="1" noChangeArrowheads="1" noChangeShapeType="1" noTextEdit="1"/>
              </p:cNvSpPr>
              <p:nvPr/>
            </p:nvSpPr>
            <p:spPr>
              <a:xfrm>
                <a:off x="95212" y="3700727"/>
                <a:ext cx="3522183" cy="2029723"/>
              </a:xfrm>
              <a:prstGeom prst="rect">
                <a:avLst/>
              </a:prstGeom>
              <a:blipFill>
                <a:blip r:embed="rId10"/>
                <a:stretch>
                  <a:fillRect/>
                </a:stretch>
              </a:blipFill>
            </p:spPr>
            <p:txBody>
              <a:bodyPr/>
              <a:lstStyle/>
              <a:p>
                <a:r>
                  <a:rPr lang="en-US">
                    <a:noFill/>
                  </a:rPr>
                  <a:t> </a:t>
                </a:r>
              </a:p>
            </p:txBody>
          </p:sp>
        </mc:Fallback>
      </mc:AlternateContent>
      <p:grpSp>
        <p:nvGrpSpPr>
          <p:cNvPr id="296" name="Group 295">
            <a:extLst>
              <a:ext uri="{FF2B5EF4-FFF2-40B4-BE49-F238E27FC236}">
                <a16:creationId xmlns:a16="http://schemas.microsoft.com/office/drawing/2014/main" id="{657DFB57-103B-E468-2F00-714A57D723B5}"/>
              </a:ext>
            </a:extLst>
          </p:cNvPr>
          <p:cNvGrpSpPr>
            <a:grpSpLocks noChangeAspect="1"/>
          </p:cNvGrpSpPr>
          <p:nvPr/>
        </p:nvGrpSpPr>
        <p:grpSpPr>
          <a:xfrm>
            <a:off x="8250656" y="101903"/>
            <a:ext cx="3669495" cy="3698838"/>
            <a:chOff x="8230933" y="465670"/>
            <a:chExt cx="3412500" cy="3439788"/>
          </a:xfrm>
        </p:grpSpPr>
        <p:grpSp>
          <p:nvGrpSpPr>
            <p:cNvPr id="297" name="Group 296">
              <a:extLst>
                <a:ext uri="{FF2B5EF4-FFF2-40B4-BE49-F238E27FC236}">
                  <a16:creationId xmlns:a16="http://schemas.microsoft.com/office/drawing/2014/main" id="{4FEDBC4C-799D-A6FE-A860-A0C0BAE138C1}"/>
                </a:ext>
              </a:extLst>
            </p:cNvPr>
            <p:cNvGrpSpPr/>
            <p:nvPr/>
          </p:nvGrpSpPr>
          <p:grpSpPr>
            <a:xfrm>
              <a:off x="8230933" y="465670"/>
              <a:ext cx="3412500" cy="3439788"/>
              <a:chOff x="565964" y="763198"/>
              <a:chExt cx="5530036" cy="5606258"/>
            </a:xfrm>
          </p:grpSpPr>
          <mc:AlternateContent xmlns:mc="http://schemas.openxmlformats.org/markup-compatibility/2006" xmlns:a14="http://schemas.microsoft.com/office/drawing/2010/main">
            <mc:Choice Requires="a14">
              <p:sp>
                <p:nvSpPr>
                  <p:cNvPr id="339" name="TextBox 338">
                    <a:extLst>
                      <a:ext uri="{FF2B5EF4-FFF2-40B4-BE49-F238E27FC236}">
                        <a16:creationId xmlns:a16="http://schemas.microsoft.com/office/drawing/2014/main" id="{68790E4C-2D01-49D0-35C0-149E4492424E}"/>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339" name="TextBox 338">
                    <a:extLst>
                      <a:ext uri="{FF2B5EF4-FFF2-40B4-BE49-F238E27FC236}">
                        <a16:creationId xmlns:a16="http://schemas.microsoft.com/office/drawing/2014/main" id="{68790E4C-2D01-49D0-35C0-149E4492424E}"/>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11"/>
                    <a:stretch>
                      <a:fillRect l="-66667" r="-70370" b="-9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0" name="TextBox 339">
                    <a:extLst>
                      <a:ext uri="{FF2B5EF4-FFF2-40B4-BE49-F238E27FC236}">
                        <a16:creationId xmlns:a16="http://schemas.microsoft.com/office/drawing/2014/main" id="{B20A031E-A6C4-189B-DC06-41E483720883}"/>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340" name="TextBox 339">
                    <a:extLst>
                      <a:ext uri="{FF2B5EF4-FFF2-40B4-BE49-F238E27FC236}">
                        <a16:creationId xmlns:a16="http://schemas.microsoft.com/office/drawing/2014/main" id="{B20A031E-A6C4-189B-DC06-41E483720883}"/>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12"/>
                    <a:stretch>
                      <a:fillRect l="-66667" r="-66667" b="-130303"/>
                    </a:stretch>
                  </a:blipFill>
                </p:spPr>
                <p:txBody>
                  <a:bodyPr/>
                  <a:lstStyle/>
                  <a:p>
                    <a:r>
                      <a:rPr lang="en-US">
                        <a:noFill/>
                      </a:rPr>
                      <a:t> </a:t>
                    </a:r>
                  </a:p>
                </p:txBody>
              </p:sp>
            </mc:Fallback>
          </mc:AlternateContent>
          <p:grpSp>
            <p:nvGrpSpPr>
              <p:cNvPr id="341" name="Group 340">
                <a:extLst>
                  <a:ext uri="{FF2B5EF4-FFF2-40B4-BE49-F238E27FC236}">
                    <a16:creationId xmlns:a16="http://schemas.microsoft.com/office/drawing/2014/main" id="{4EAAB8EF-BB96-8699-AB56-01B2DA832D87}"/>
                  </a:ext>
                </a:extLst>
              </p:cNvPr>
              <p:cNvGrpSpPr/>
              <p:nvPr/>
            </p:nvGrpSpPr>
            <p:grpSpPr>
              <a:xfrm>
                <a:off x="565964" y="883621"/>
                <a:ext cx="5486400" cy="5485835"/>
                <a:chOff x="3878442" y="1338439"/>
                <a:chExt cx="3840480" cy="3840480"/>
              </a:xfrm>
            </p:grpSpPr>
            <p:cxnSp>
              <p:nvCxnSpPr>
                <p:cNvPr id="342" name="Straight Connector 341">
                  <a:extLst>
                    <a:ext uri="{FF2B5EF4-FFF2-40B4-BE49-F238E27FC236}">
                      <a16:creationId xmlns:a16="http://schemas.microsoft.com/office/drawing/2014/main" id="{5736C3F5-D2A0-00CF-4149-351BF4F3F412}"/>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46A1E130-C346-EB48-AF8F-CF8E0D8C2D1F}"/>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98" name="Group 297">
              <a:extLst>
                <a:ext uri="{FF2B5EF4-FFF2-40B4-BE49-F238E27FC236}">
                  <a16:creationId xmlns:a16="http://schemas.microsoft.com/office/drawing/2014/main" id="{1E63F964-E50A-6C18-0D8A-132D2CCED128}"/>
                </a:ext>
              </a:extLst>
            </p:cNvPr>
            <p:cNvGrpSpPr/>
            <p:nvPr/>
          </p:nvGrpSpPr>
          <p:grpSpPr>
            <a:xfrm>
              <a:off x="8488839" y="832171"/>
              <a:ext cx="3038626" cy="2682037"/>
              <a:chOff x="1104341" y="1534369"/>
              <a:chExt cx="4018917" cy="3547288"/>
            </a:xfrm>
          </p:grpSpPr>
          <p:sp>
            <p:nvSpPr>
              <p:cNvPr id="333" name="Freeform 16">
                <a:extLst>
                  <a:ext uri="{FF2B5EF4-FFF2-40B4-BE49-F238E27FC236}">
                    <a16:creationId xmlns:a16="http://schemas.microsoft.com/office/drawing/2014/main" id="{2261079D-0EFA-3CCA-F987-B6AADC81D0F9}"/>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34" name="TextBox 333">
                    <a:extLst>
                      <a:ext uri="{FF2B5EF4-FFF2-40B4-BE49-F238E27FC236}">
                        <a16:creationId xmlns:a16="http://schemas.microsoft.com/office/drawing/2014/main" id="{FACDF932-8DF0-2E2A-22A3-A7C843F4A1FF}"/>
                      </a:ext>
                    </a:extLst>
                  </p:cNvPr>
                  <p:cNvSpPr txBox="1"/>
                  <p:nvPr/>
                </p:nvSpPr>
                <p:spPr>
                  <a:xfrm>
                    <a:off x="1104341" y="452245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334" name="TextBox 333">
                    <a:extLst>
                      <a:ext uri="{FF2B5EF4-FFF2-40B4-BE49-F238E27FC236}">
                        <a16:creationId xmlns:a16="http://schemas.microsoft.com/office/drawing/2014/main" id="{FACDF932-8DF0-2E2A-22A3-A7C843F4A1FF}"/>
                      </a:ext>
                    </a:extLst>
                  </p:cNvPr>
                  <p:cNvSpPr txBox="1">
                    <a:spLocks noRot="1" noChangeAspect="1" noMove="1" noResize="1" noEditPoints="1" noAdjustHandles="1" noChangeArrowheads="1" noChangeShapeType="1" noTextEdit="1"/>
                  </p:cNvSpPr>
                  <p:nvPr/>
                </p:nvSpPr>
                <p:spPr>
                  <a:xfrm>
                    <a:off x="1104341" y="4522453"/>
                    <a:ext cx="461399" cy="559204"/>
                  </a:xfrm>
                  <a:prstGeom prst="rect">
                    <a:avLst/>
                  </a:prstGeom>
                  <a:blipFill>
                    <a:blip r:embed="rId13"/>
                    <a:stretch>
                      <a:fillRect l="-8197" r="-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5" name="TextBox 334">
                    <a:extLst>
                      <a:ext uri="{FF2B5EF4-FFF2-40B4-BE49-F238E27FC236}">
                        <a16:creationId xmlns:a16="http://schemas.microsoft.com/office/drawing/2014/main" id="{38677995-B616-9A9B-1DEC-4957E43B09F0}"/>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40" name="TextBox 39">
                    <a:extLst>
                      <a:ext uri="{FF2B5EF4-FFF2-40B4-BE49-F238E27FC236}">
                        <a16:creationId xmlns:a16="http://schemas.microsoft.com/office/drawing/2014/main" id="{CB87E46D-8509-7202-85E2-09CBA2CA0D8D}"/>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14"/>
                    <a:stretch>
                      <a:fillRect l="-18000" r="-14000" b="-6557"/>
                    </a:stretch>
                  </a:blipFill>
                </p:spPr>
                <p:txBody>
                  <a:bodyPr/>
                  <a:lstStyle/>
                  <a:p>
                    <a:r>
                      <a:rPr lang="en-US">
                        <a:noFill/>
                      </a:rPr>
                      <a:t> </a:t>
                    </a:r>
                  </a:p>
                </p:txBody>
              </p:sp>
            </mc:Fallback>
          </mc:AlternateContent>
          <p:sp>
            <p:nvSpPr>
              <p:cNvPr id="336" name="Freeform 19">
                <a:extLst>
                  <a:ext uri="{FF2B5EF4-FFF2-40B4-BE49-F238E27FC236}">
                    <a16:creationId xmlns:a16="http://schemas.microsoft.com/office/drawing/2014/main" id="{697F7985-38B9-6AEB-2657-E9D133D0DB43}"/>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7" name="Oval 336">
                <a:extLst>
                  <a:ext uri="{FF2B5EF4-FFF2-40B4-BE49-F238E27FC236}">
                    <a16:creationId xmlns:a16="http://schemas.microsoft.com/office/drawing/2014/main" id="{4F7673E3-FD23-A933-AD6D-481979B53397}"/>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Oval 337">
                <a:extLst>
                  <a:ext uri="{FF2B5EF4-FFF2-40B4-BE49-F238E27FC236}">
                    <a16:creationId xmlns:a16="http://schemas.microsoft.com/office/drawing/2014/main" id="{62C4D82A-5B16-CBDE-CA03-208E33900849}"/>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9" name="Group 298">
              <a:extLst>
                <a:ext uri="{FF2B5EF4-FFF2-40B4-BE49-F238E27FC236}">
                  <a16:creationId xmlns:a16="http://schemas.microsoft.com/office/drawing/2014/main" id="{0E0B6A55-6CEF-1C5F-7BD7-6078416503AB}"/>
                </a:ext>
              </a:extLst>
            </p:cNvPr>
            <p:cNvGrpSpPr/>
            <p:nvPr/>
          </p:nvGrpSpPr>
          <p:grpSpPr>
            <a:xfrm>
              <a:off x="8587196" y="885027"/>
              <a:ext cx="2672680" cy="2664760"/>
              <a:chOff x="4320934" y="1945939"/>
              <a:chExt cx="3533584" cy="3523111"/>
            </a:xfrm>
          </p:grpSpPr>
          <p:grpSp>
            <p:nvGrpSpPr>
              <p:cNvPr id="300" name="Group 299">
                <a:extLst>
                  <a:ext uri="{FF2B5EF4-FFF2-40B4-BE49-F238E27FC236}">
                    <a16:creationId xmlns:a16="http://schemas.microsoft.com/office/drawing/2014/main" id="{0DF20154-7021-0E73-17D9-3C2400DB702B}"/>
                  </a:ext>
                </a:extLst>
              </p:cNvPr>
              <p:cNvGrpSpPr/>
              <p:nvPr/>
            </p:nvGrpSpPr>
            <p:grpSpPr>
              <a:xfrm>
                <a:off x="4481077" y="2121268"/>
                <a:ext cx="3183077" cy="3187720"/>
                <a:chOff x="4481077" y="2121268"/>
                <a:chExt cx="3183077" cy="3187720"/>
              </a:xfrm>
            </p:grpSpPr>
            <p:cxnSp>
              <p:nvCxnSpPr>
                <p:cNvPr id="309" name="Straight Arrow Connector 308">
                  <a:extLst>
                    <a:ext uri="{FF2B5EF4-FFF2-40B4-BE49-F238E27FC236}">
                      <a16:creationId xmlns:a16="http://schemas.microsoft.com/office/drawing/2014/main" id="{9FFF2546-0261-F4EE-1F63-0CFCD14EC79D}"/>
                    </a:ext>
                  </a:extLst>
                </p:cNvPr>
                <p:cNvCxnSpPr>
                  <a:cxnSpLocks/>
                </p:cNvCxnSpPr>
                <p:nvPr/>
              </p:nvCxnSpPr>
              <p:spPr>
                <a:xfrm rot="5400000" flipV="1">
                  <a:off x="6115197" y="285910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D4989115-97F7-8587-6E96-6B1653CA515F}"/>
                    </a:ext>
                  </a:extLst>
                </p:cNvPr>
                <p:cNvCxnSpPr>
                  <a:cxnSpLocks/>
                </p:cNvCxnSpPr>
                <p:nvPr/>
              </p:nvCxnSpPr>
              <p:spPr>
                <a:xfrm rot="5400000">
                  <a:off x="6701408" y="3743961"/>
                  <a:ext cx="223686" cy="41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8B10C0F7-2DFE-4565-7446-B8669C7DEA69}"/>
                    </a:ext>
                  </a:extLst>
                </p:cNvPr>
                <p:cNvCxnSpPr>
                  <a:cxnSpLocks/>
                </p:cNvCxnSpPr>
                <p:nvPr/>
              </p:nvCxnSpPr>
              <p:spPr>
                <a:xfrm rot="5400000">
                  <a:off x="6065283" y="433487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0AD4FAB1-0C81-AFC9-3221-232BD0303D6E}"/>
                    </a:ext>
                  </a:extLst>
                </p:cNvPr>
                <p:cNvCxnSpPr>
                  <a:cxnSpLocks/>
                </p:cNvCxnSpPr>
                <p:nvPr/>
              </p:nvCxnSpPr>
              <p:spPr>
                <a:xfrm rot="5400000" flipH="1">
                  <a:off x="5223267" y="3695135"/>
                  <a:ext cx="228901" cy="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13" name="Straight Arrow Connector 312">
                  <a:extLst>
                    <a:ext uri="{FF2B5EF4-FFF2-40B4-BE49-F238E27FC236}">
                      <a16:creationId xmlns:a16="http://schemas.microsoft.com/office/drawing/2014/main" id="{3B96EA29-5097-B757-052A-8184CD31291A}"/>
                    </a:ext>
                  </a:extLst>
                </p:cNvPr>
                <p:cNvCxnSpPr>
                  <a:cxnSpLocks noChangeAspect="1"/>
                </p:cNvCxnSpPr>
                <p:nvPr/>
              </p:nvCxnSpPr>
              <p:spPr>
                <a:xfrm rot="5400000">
                  <a:off x="6506140" y="415406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86245F01-45B9-C802-66D7-E347E1985B04}"/>
                    </a:ext>
                  </a:extLst>
                </p:cNvPr>
                <p:cNvCxnSpPr>
                  <a:cxnSpLocks/>
                </p:cNvCxnSpPr>
                <p:nvPr/>
              </p:nvCxnSpPr>
              <p:spPr>
                <a:xfrm rot="5400000" flipH="1">
                  <a:off x="5422060" y="4101830"/>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FD7ED647-9C75-84E0-FF35-D42F41E5E689}"/>
                    </a:ext>
                  </a:extLst>
                </p:cNvPr>
                <p:cNvCxnSpPr>
                  <a:cxnSpLocks/>
                </p:cNvCxnSpPr>
                <p:nvPr/>
              </p:nvCxnSpPr>
              <p:spPr>
                <a:xfrm rot="5400000" flipH="1" flipV="1">
                  <a:off x="5481865" y="3105632"/>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16" name="Straight Arrow Connector 315">
                  <a:extLst>
                    <a:ext uri="{FF2B5EF4-FFF2-40B4-BE49-F238E27FC236}">
                      <a16:creationId xmlns:a16="http://schemas.microsoft.com/office/drawing/2014/main" id="{03C4941E-CD14-DD4F-5DE9-DDE8D0915DAF}"/>
                    </a:ext>
                  </a:extLst>
                </p:cNvPr>
                <p:cNvCxnSpPr>
                  <a:cxnSpLocks/>
                </p:cNvCxnSpPr>
                <p:nvPr/>
              </p:nvCxnSpPr>
              <p:spPr>
                <a:xfrm rot="5400000" flipV="1">
                  <a:off x="6555910" y="313922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24B82ACC-E43A-B88F-F191-624AA5EDF6E7}"/>
                    </a:ext>
                  </a:extLst>
                </p:cNvPr>
                <p:cNvCxnSpPr>
                  <a:cxnSpLocks noChangeAspect="1"/>
                </p:cNvCxnSpPr>
                <p:nvPr/>
              </p:nvCxnSpPr>
              <p:spPr>
                <a:xfrm flipH="1" flipV="1">
                  <a:off x="4481077" y="341502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18" name="Straight Arrow Connector 317">
                  <a:extLst>
                    <a:ext uri="{FF2B5EF4-FFF2-40B4-BE49-F238E27FC236}">
                      <a16:creationId xmlns:a16="http://schemas.microsoft.com/office/drawing/2014/main" id="{1F87FF6B-275A-6C48-D409-226F7FB7CD92}"/>
                    </a:ext>
                  </a:extLst>
                </p:cNvPr>
                <p:cNvCxnSpPr>
                  <a:cxnSpLocks/>
                </p:cNvCxnSpPr>
                <p:nvPr/>
              </p:nvCxnSpPr>
              <p:spPr>
                <a:xfrm rot="6720000" flipV="1">
                  <a:off x="6615704" y="2438495"/>
                  <a:ext cx="0" cy="33706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244B1CD6-F0BE-1DCF-4505-9CB2C3D7F218}"/>
                    </a:ext>
                  </a:extLst>
                </p:cNvPr>
                <p:cNvCxnSpPr>
                  <a:cxnSpLocks/>
                </p:cNvCxnSpPr>
                <p:nvPr/>
              </p:nvCxnSpPr>
              <p:spPr>
                <a:xfrm rot="5400000">
                  <a:off x="6994059" y="4268393"/>
                  <a:ext cx="312930" cy="13103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D05F632B-F71A-71D3-BB59-59DF37B61193}"/>
                    </a:ext>
                  </a:extLst>
                </p:cNvPr>
                <p:cNvCxnSpPr>
                  <a:cxnSpLocks/>
                </p:cNvCxnSpPr>
                <p:nvPr/>
              </p:nvCxnSpPr>
              <p:spPr>
                <a:xfrm rot="5400000" flipH="1">
                  <a:off x="5477623" y="4670650"/>
                  <a:ext cx="124007" cy="30693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0514BAFA-4F14-5DA2-F09A-4FD7F8D82A53}"/>
                    </a:ext>
                  </a:extLst>
                </p:cNvPr>
                <p:cNvCxnSpPr>
                  <a:cxnSpLocks/>
                </p:cNvCxnSpPr>
                <p:nvPr/>
              </p:nvCxnSpPr>
              <p:spPr>
                <a:xfrm rot="6720000" flipH="1">
                  <a:off x="4785877" y="3211150"/>
                  <a:ext cx="335529" cy="138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377ABE44-1DE8-999B-D3F6-355BD2077A53}"/>
                    </a:ext>
                  </a:extLst>
                </p:cNvPr>
                <p:cNvCxnSpPr>
                  <a:cxnSpLocks/>
                </p:cNvCxnSpPr>
                <p:nvPr/>
              </p:nvCxnSpPr>
              <p:spPr>
                <a:xfrm rot="5400000">
                  <a:off x="6534948" y="4673832"/>
                  <a:ext cx="129782" cy="30575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BDACDE8A-4428-9FA7-8B93-058133914E48}"/>
                    </a:ext>
                  </a:extLst>
                </p:cNvPr>
                <p:cNvCxnSpPr>
                  <a:cxnSpLocks/>
                </p:cNvCxnSpPr>
                <p:nvPr/>
              </p:nvCxnSpPr>
              <p:spPr>
                <a:xfrm rot="5400000" flipH="1">
                  <a:off x="4788961" y="4126503"/>
                  <a:ext cx="305753" cy="12978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37E842F7-FE61-7CC5-5362-F3D0A698A2F5}"/>
                    </a:ext>
                  </a:extLst>
                </p:cNvPr>
                <p:cNvCxnSpPr>
                  <a:cxnSpLocks/>
                </p:cNvCxnSpPr>
                <p:nvPr/>
              </p:nvCxnSpPr>
              <p:spPr>
                <a:xfrm rot="5400000" flipH="1" flipV="1">
                  <a:off x="5554086" y="2428311"/>
                  <a:ext cx="129855" cy="30557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25" name="Straight Arrow Connector 324">
                  <a:extLst>
                    <a:ext uri="{FF2B5EF4-FFF2-40B4-BE49-F238E27FC236}">
                      <a16:creationId xmlns:a16="http://schemas.microsoft.com/office/drawing/2014/main" id="{7781529B-A07C-1D70-4095-F2409180B21C}"/>
                    </a:ext>
                  </a:extLst>
                </p:cNvPr>
                <p:cNvCxnSpPr>
                  <a:cxnSpLocks/>
                </p:cNvCxnSpPr>
                <p:nvPr/>
              </p:nvCxnSpPr>
              <p:spPr>
                <a:xfrm rot="6720000" flipV="1">
                  <a:off x="7125310" y="3178374"/>
                  <a:ext cx="234871" cy="23487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07CB5E29-697F-C32A-D649-CFF5E1DCB4A6}"/>
                    </a:ext>
                  </a:extLst>
                </p:cNvPr>
                <p:cNvCxnSpPr>
                  <a:cxnSpLocks noChangeAspect="1"/>
                </p:cNvCxnSpPr>
                <p:nvPr/>
              </p:nvCxnSpPr>
              <p:spPr>
                <a:xfrm>
                  <a:off x="5870552" y="2121268"/>
                  <a:ext cx="492109" cy="139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214C5327-B5D8-A285-F2B0-8B6C1BEBD071}"/>
                    </a:ext>
                  </a:extLst>
                </p:cNvPr>
                <p:cNvCxnSpPr>
                  <a:cxnSpLocks noChangeAspect="1"/>
                </p:cNvCxnSpPr>
                <p:nvPr/>
              </p:nvCxnSpPr>
              <p:spPr>
                <a:xfrm rot="2700000" flipH="1" flipV="1">
                  <a:off x="4972658" y="232011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A2A6F411-59A3-DF85-9932-B9235EA74D2F}"/>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60B82EF5-2F2D-9B88-E82B-7BD5438E428C}"/>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7B0C53E2-8702-C124-C08A-348159782FFF}"/>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A3B25950-C9B7-88E3-5843-64FDC03308E8}"/>
                    </a:ext>
                  </a:extLst>
                </p:cNvPr>
                <p:cNvCxnSpPr>
                  <a:cxnSpLocks noChangeAspect="1"/>
                </p:cNvCxnSpPr>
                <p:nvPr/>
              </p:nvCxnSpPr>
              <p:spPr>
                <a:xfrm rot="16200000" flipH="1" flipV="1">
                  <a:off x="6064263" y="506191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7367AC21-5B05-CD39-E1A0-D9C6B7999F32}"/>
                    </a:ext>
                  </a:extLst>
                </p:cNvPr>
                <p:cNvCxnSpPr>
                  <a:cxnSpLocks noChangeAspect="1"/>
                </p:cNvCxnSpPr>
                <p:nvPr/>
              </p:nvCxnSpPr>
              <p:spPr>
                <a:xfrm rot="18900000" flipH="1" flipV="1">
                  <a:off x="4904146" y="456659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301" name="Straight Arrow Connector 300">
                <a:extLst>
                  <a:ext uri="{FF2B5EF4-FFF2-40B4-BE49-F238E27FC236}">
                    <a16:creationId xmlns:a16="http://schemas.microsoft.com/office/drawing/2014/main" id="{4BAFCDAB-4DD9-12A6-A960-9CA97F1F3854}"/>
                  </a:ext>
                </a:extLst>
              </p:cNvPr>
              <p:cNvCxnSpPr>
                <a:cxnSpLocks noChangeAspect="1"/>
              </p:cNvCxnSpPr>
              <p:nvPr/>
            </p:nvCxnSpPr>
            <p:spPr>
              <a:xfrm rot="6840000" flipV="1">
                <a:off x="6854250" y="164971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9EEB0D1B-165F-CB7F-3978-D03F5E693505}"/>
                  </a:ext>
                </a:extLst>
              </p:cNvPr>
              <p:cNvCxnSpPr>
                <a:cxnSpLocks noChangeAspect="1"/>
              </p:cNvCxnSpPr>
              <p:nvPr/>
            </p:nvCxnSpPr>
            <p:spPr>
              <a:xfrm rot="9540000" flipV="1">
                <a:off x="7854518" y="269173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DCEA9FAC-B107-BFF0-F41F-49F338CCF57D}"/>
                  </a:ext>
                </a:extLst>
              </p:cNvPr>
              <p:cNvCxnSpPr>
                <a:cxnSpLocks noChangeAspect="1"/>
              </p:cNvCxnSpPr>
              <p:nvPr/>
            </p:nvCxnSpPr>
            <p:spPr>
              <a:xfrm rot="12240000" flipV="1">
                <a:off x="7771157" y="423591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9ABDCD2F-EA97-F359-BCF3-3025B04435A7}"/>
                  </a:ext>
                </a:extLst>
              </p:cNvPr>
              <p:cNvCxnSpPr>
                <a:cxnSpLocks noChangeAspect="1"/>
              </p:cNvCxnSpPr>
              <p:nvPr/>
            </p:nvCxnSpPr>
            <p:spPr>
              <a:xfrm rot="14940000" flipV="1">
                <a:off x="6911162" y="5110993"/>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8CDCFCDF-78ED-5FF9-D604-226DA2ADD2D5}"/>
                  </a:ext>
                </a:extLst>
              </p:cNvPr>
              <p:cNvCxnSpPr>
                <a:cxnSpLocks noChangeAspect="1"/>
              </p:cNvCxnSpPr>
              <p:nvPr/>
            </p:nvCxnSpPr>
            <p:spPr>
              <a:xfrm rot="17640000" flipV="1">
                <a:off x="5331923" y="514247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BC737465-3FC1-D831-43BE-EF150BE7D5F7}"/>
                  </a:ext>
                </a:extLst>
              </p:cNvPr>
              <p:cNvCxnSpPr>
                <a:cxnSpLocks noChangeAspect="1"/>
              </p:cNvCxnSpPr>
              <p:nvPr/>
            </p:nvCxnSpPr>
            <p:spPr>
              <a:xfrm rot="20340000" flipV="1">
                <a:off x="4333665" y="413237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499CB646-9898-2CEB-5155-1CE56BD5B284}"/>
                  </a:ext>
                </a:extLst>
              </p:cNvPr>
              <p:cNvCxnSpPr>
                <a:cxnSpLocks noChangeAspect="1"/>
              </p:cNvCxnSpPr>
              <p:nvPr/>
            </p:nvCxnSpPr>
            <p:spPr>
              <a:xfrm rot="1440000" flipV="1">
                <a:off x="4320934" y="262286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58F466B5-053B-CB8A-ED7F-8D4CB4308849}"/>
                  </a:ext>
                </a:extLst>
              </p:cNvPr>
              <p:cNvCxnSpPr>
                <a:cxnSpLocks noChangeAspect="1"/>
              </p:cNvCxnSpPr>
              <p:nvPr/>
            </p:nvCxnSpPr>
            <p:spPr>
              <a:xfrm rot="4140000" flipV="1">
                <a:off x="5362210" y="1619367"/>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000645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11</a:t>
            </a:fld>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B0FAF27-AAE6-F420-9BF9-8B6DB498344A}"/>
                  </a:ext>
                </a:extLst>
              </p:cNvPr>
              <p:cNvSpPr txBox="1"/>
              <p:nvPr/>
            </p:nvSpPr>
            <p:spPr>
              <a:xfrm>
                <a:off x="1170487" y="1351290"/>
                <a:ext cx="5946051" cy="786626"/>
              </a:xfrm>
              <a:prstGeom prst="rect">
                <a:avLst/>
              </a:prstGeom>
              <a:noFill/>
            </p:spPr>
            <p:txBody>
              <a:bodyPr wrap="none" rtlCol="0">
                <a:spAutoFit/>
              </a:bodyPr>
              <a:lstStyle/>
              <a:p>
                <a:r>
                  <a:rPr lang="en-US" sz="4000" dirty="0"/>
                  <a:t>Suppose </a:t>
                </a:r>
                <a14:m>
                  <m:oMath xmlns:m="http://schemas.openxmlformats.org/officeDocument/2006/math">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𝑆</m:t>
                        </m:r>
                      </m:e>
                    </m:acc>
                  </m:oMath>
                </a14:m>
                <a:r>
                  <a:rPr lang="en-US" sz="4000" dirty="0"/>
                  <a:t> is </a:t>
                </a:r>
                <a:r>
                  <a:rPr lang="en-US" sz="4000" dirty="0" err="1"/>
                  <a:t>divergenceless</a:t>
                </a:r>
                <a:endParaRPr lang="en-US" sz="4000" dirty="0"/>
              </a:p>
            </p:txBody>
          </p:sp>
        </mc:Choice>
        <mc:Fallback xmlns="">
          <p:sp>
            <p:nvSpPr>
              <p:cNvPr id="11" name="TextBox 10">
                <a:extLst>
                  <a:ext uri="{FF2B5EF4-FFF2-40B4-BE49-F238E27FC236}">
                    <a16:creationId xmlns:a16="http://schemas.microsoft.com/office/drawing/2014/main" id="{3B0FAF27-AAE6-F420-9BF9-8B6DB498344A}"/>
                  </a:ext>
                </a:extLst>
              </p:cNvPr>
              <p:cNvSpPr txBox="1">
                <a:spLocks noRot="1" noChangeAspect="1" noMove="1" noResize="1" noEditPoints="1" noAdjustHandles="1" noChangeArrowheads="1" noChangeShapeType="1" noTextEdit="1"/>
              </p:cNvSpPr>
              <p:nvPr/>
            </p:nvSpPr>
            <p:spPr>
              <a:xfrm>
                <a:off x="1170487" y="1351290"/>
                <a:ext cx="5946051" cy="786626"/>
              </a:xfrm>
              <a:prstGeom prst="rect">
                <a:avLst/>
              </a:prstGeom>
              <a:blipFill>
                <a:blip r:embed="rId3"/>
                <a:stretch>
                  <a:fillRect l="-3590" t="-3876" r="-2359"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20D0684-6E19-7A1B-6F61-B660F09CD01B}"/>
                  </a:ext>
                </a:extLst>
              </p:cNvPr>
              <p:cNvSpPr txBox="1"/>
              <p:nvPr/>
            </p:nvSpPr>
            <p:spPr>
              <a:xfrm>
                <a:off x="291900" y="2599966"/>
                <a:ext cx="8473923" cy="1323439"/>
              </a:xfrm>
              <a:prstGeom prst="rect">
                <a:avLst/>
              </a:prstGeom>
              <a:noFill/>
            </p:spPr>
            <p:txBody>
              <a:bodyPr wrap="none" rtlCol="0">
                <a:spAutoFit/>
              </a:bodyPr>
              <a:lstStyle/>
              <a:p>
                <a:r>
                  <a:rPr lang="en-US" sz="4000" dirty="0"/>
                  <a:t>The flow through any two lines </a:t>
                </a:r>
              </a:p>
              <a:p>
                <a:r>
                  <a:rPr lang="en-US" sz="4000" dirty="0"/>
                  <a:t>connecting </a:t>
                </a:r>
                <a14:m>
                  <m:oMath xmlns:m="http://schemas.openxmlformats.org/officeDocument/2006/math">
                    <m:r>
                      <a:rPr lang="en-US" sz="4000" b="0" i="1" smtClean="0">
                        <a:latin typeface="Cambria Math" panose="02040503050406030204" pitchFamily="18" charset="0"/>
                      </a:rPr>
                      <m:t>𝐻</m:t>
                    </m:r>
                    <m:r>
                      <a:rPr lang="en-US" sz="4000" b="0" i="1" smtClean="0">
                        <a:latin typeface="Cambria Math" panose="02040503050406030204" pitchFamily="18" charset="0"/>
                      </a:rPr>
                      <m:t>(</m:t>
                    </m:r>
                    <m:r>
                      <a:rPr lang="en-US" sz="4000" b="0" i="1" smtClean="0">
                        <a:latin typeface="Cambria Math" panose="02040503050406030204" pitchFamily="18" charset="0"/>
                      </a:rPr>
                      <m:t>𝑂</m:t>
                    </m:r>
                    <m:r>
                      <a:rPr lang="en-US" sz="4000" b="0" i="1" smtClean="0">
                        <a:latin typeface="Cambria Math" panose="02040503050406030204" pitchFamily="18" charset="0"/>
                      </a:rPr>
                      <m:t>)</m:t>
                    </m:r>
                  </m:oMath>
                </a14:m>
                <a:r>
                  <a:rPr lang="en-US" sz="4000" dirty="0"/>
                  <a:t> and </a:t>
                </a:r>
                <a14:m>
                  <m:oMath xmlns:m="http://schemas.openxmlformats.org/officeDocument/2006/math">
                    <m:r>
                      <a:rPr lang="en-US" sz="4000" i="1">
                        <a:latin typeface="Cambria Math" panose="02040503050406030204" pitchFamily="18" charset="0"/>
                      </a:rPr>
                      <m:t>𝐻</m:t>
                    </m:r>
                    <m:r>
                      <a:rPr lang="en-US" sz="4000" b="0" i="1" smtClean="0">
                        <a:latin typeface="Cambria Math" panose="02040503050406030204" pitchFamily="18" charset="0"/>
                      </a:rPr>
                      <m:t>(</m:t>
                    </m:r>
                    <m:r>
                      <a:rPr lang="en-US" sz="4000" b="0" i="1" smtClean="0">
                        <a:latin typeface="Cambria Math" panose="02040503050406030204" pitchFamily="18" charset="0"/>
                      </a:rPr>
                      <m:t>𝑃</m:t>
                    </m:r>
                    <m:r>
                      <a:rPr lang="en-US" sz="4000" b="0" i="1" smtClean="0">
                        <a:latin typeface="Cambria Math" panose="02040503050406030204" pitchFamily="18" charset="0"/>
                      </a:rPr>
                      <m:t>)</m:t>
                    </m:r>
                  </m:oMath>
                </a14:m>
                <a:r>
                  <a:rPr lang="en-US" sz="4000" dirty="0"/>
                  <a:t> must equal </a:t>
                </a:r>
              </a:p>
            </p:txBody>
          </p:sp>
        </mc:Choice>
        <mc:Fallback xmlns="">
          <p:sp>
            <p:nvSpPr>
              <p:cNvPr id="15" name="TextBox 14">
                <a:extLst>
                  <a:ext uri="{FF2B5EF4-FFF2-40B4-BE49-F238E27FC236}">
                    <a16:creationId xmlns:a16="http://schemas.microsoft.com/office/drawing/2014/main" id="{020D0684-6E19-7A1B-6F61-B660F09CD01B}"/>
                  </a:ext>
                </a:extLst>
              </p:cNvPr>
              <p:cNvSpPr txBox="1">
                <a:spLocks noRot="1" noChangeAspect="1" noMove="1" noResize="1" noEditPoints="1" noAdjustHandles="1" noChangeArrowheads="1" noChangeShapeType="1" noTextEdit="1"/>
              </p:cNvSpPr>
              <p:nvPr/>
            </p:nvSpPr>
            <p:spPr>
              <a:xfrm>
                <a:off x="291900" y="2599966"/>
                <a:ext cx="8473923" cy="1323439"/>
              </a:xfrm>
              <a:prstGeom prst="rect">
                <a:avLst/>
              </a:prstGeom>
              <a:blipFill>
                <a:blip r:embed="rId4"/>
                <a:stretch>
                  <a:fillRect l="-2590" t="-8295" r="-1583" b="-188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BC58D90-713A-C8DD-92E6-30F9201624B3}"/>
                  </a:ext>
                </a:extLst>
              </p:cNvPr>
              <p:cNvSpPr txBox="1"/>
              <p:nvPr/>
            </p:nvSpPr>
            <p:spPr>
              <a:xfrm>
                <a:off x="291900" y="4480070"/>
                <a:ext cx="7367530" cy="1323439"/>
              </a:xfrm>
              <a:prstGeom prst="rect">
                <a:avLst/>
              </a:prstGeom>
              <a:noFill/>
            </p:spPr>
            <p:txBody>
              <a:bodyPr wrap="none" rtlCol="0">
                <a:spAutoFit/>
              </a:bodyPr>
              <a:lstStyle/>
              <a:p>
                <a:r>
                  <a:rPr lang="en-US" sz="4000" dirty="0"/>
                  <a:t>The flow between </a:t>
                </a:r>
                <a14:m>
                  <m:oMath xmlns:m="http://schemas.openxmlformats.org/officeDocument/2006/math">
                    <m:r>
                      <a:rPr lang="en-US" sz="4000" b="0" i="1" smtClean="0">
                        <a:latin typeface="Cambria Math" panose="02040503050406030204" pitchFamily="18" charset="0"/>
                      </a:rPr>
                      <m:t>𝑂</m:t>
                    </m:r>
                  </m:oMath>
                </a14:m>
                <a:r>
                  <a:rPr lang="en-US" sz="4000" dirty="0"/>
                  <a:t> and </a:t>
                </a:r>
                <a14:m>
                  <m:oMath xmlns:m="http://schemas.openxmlformats.org/officeDocument/2006/math">
                    <m:r>
                      <a:rPr lang="en-US" sz="4000" b="0" i="1" dirty="0" smtClean="0">
                        <a:latin typeface="Cambria Math" panose="02040503050406030204" pitchFamily="18" charset="0"/>
                      </a:rPr>
                      <m:t>𝑃</m:t>
                    </m:r>
                  </m:oMath>
                </a14:m>
                <a:r>
                  <a:rPr lang="en-US" sz="4000" dirty="0"/>
                  <a:t> is path </a:t>
                </a:r>
              </a:p>
              <a:p>
                <a:r>
                  <a:rPr lang="en-US" sz="4000" dirty="0"/>
                  <a:t>independent</a:t>
                </a:r>
              </a:p>
            </p:txBody>
          </p:sp>
        </mc:Choice>
        <mc:Fallback xmlns="">
          <p:sp>
            <p:nvSpPr>
              <p:cNvPr id="31" name="TextBox 30">
                <a:extLst>
                  <a:ext uri="{FF2B5EF4-FFF2-40B4-BE49-F238E27FC236}">
                    <a16:creationId xmlns:a16="http://schemas.microsoft.com/office/drawing/2014/main" id="{BBC58D90-713A-C8DD-92E6-30F9201624B3}"/>
                  </a:ext>
                </a:extLst>
              </p:cNvPr>
              <p:cNvSpPr txBox="1">
                <a:spLocks noRot="1" noChangeAspect="1" noMove="1" noResize="1" noEditPoints="1" noAdjustHandles="1" noChangeArrowheads="1" noChangeShapeType="1" noTextEdit="1"/>
              </p:cNvSpPr>
              <p:nvPr/>
            </p:nvSpPr>
            <p:spPr>
              <a:xfrm>
                <a:off x="291900" y="4480070"/>
                <a:ext cx="7367530" cy="1323439"/>
              </a:xfrm>
              <a:prstGeom prst="rect">
                <a:avLst/>
              </a:prstGeom>
              <a:blipFill>
                <a:blip r:embed="rId5"/>
                <a:stretch>
                  <a:fillRect l="-2980" t="-8295" r="-1987" b="-18894"/>
                </a:stretch>
              </a:blipFill>
            </p:spPr>
            <p:txBody>
              <a:bodyPr/>
              <a:lstStyle/>
              <a:p>
                <a:r>
                  <a:rPr lang="en-US">
                    <a:noFill/>
                  </a:rPr>
                  <a:t> </a:t>
                </a:r>
              </a:p>
            </p:txBody>
          </p:sp>
        </mc:Fallback>
      </mc:AlternateContent>
      <p:sp>
        <p:nvSpPr>
          <p:cNvPr id="82" name="Rectangle 81">
            <a:extLst>
              <a:ext uri="{FF2B5EF4-FFF2-40B4-BE49-F238E27FC236}">
                <a16:creationId xmlns:a16="http://schemas.microsoft.com/office/drawing/2014/main" id="{66DEB33D-5195-4D91-C903-E3EDBFE56AE7}"/>
              </a:ext>
            </a:extLst>
          </p:cNvPr>
          <p:cNvSpPr/>
          <p:nvPr/>
        </p:nvSpPr>
        <p:spPr>
          <a:xfrm>
            <a:off x="2121073" y="181354"/>
            <a:ext cx="4316823" cy="707886"/>
          </a:xfrm>
          <a:prstGeom prst="rect">
            <a:avLst/>
          </a:prstGeom>
        </p:spPr>
        <p:txBody>
          <a:bodyPr wrap="none">
            <a:spAutoFit/>
          </a:bodyPr>
          <a:lstStyle/>
          <a:p>
            <a:r>
              <a:rPr lang="en-US" sz="4000" dirty="0"/>
              <a:t>Prove the converse!</a:t>
            </a:r>
          </a:p>
        </p:txBody>
      </p:sp>
      <p:grpSp>
        <p:nvGrpSpPr>
          <p:cNvPr id="152" name="Group 151">
            <a:extLst>
              <a:ext uri="{FF2B5EF4-FFF2-40B4-BE49-F238E27FC236}">
                <a16:creationId xmlns:a16="http://schemas.microsoft.com/office/drawing/2014/main" id="{32E779A8-4B44-D219-1CE9-A37724D71AD3}"/>
              </a:ext>
            </a:extLst>
          </p:cNvPr>
          <p:cNvGrpSpPr>
            <a:grpSpLocks noChangeAspect="1"/>
          </p:cNvGrpSpPr>
          <p:nvPr/>
        </p:nvGrpSpPr>
        <p:grpSpPr>
          <a:xfrm>
            <a:off x="8250656" y="101903"/>
            <a:ext cx="3669495" cy="3698838"/>
            <a:chOff x="8230933" y="465670"/>
            <a:chExt cx="3412500" cy="3439788"/>
          </a:xfrm>
        </p:grpSpPr>
        <p:grpSp>
          <p:nvGrpSpPr>
            <p:cNvPr id="153" name="Group 152">
              <a:extLst>
                <a:ext uri="{FF2B5EF4-FFF2-40B4-BE49-F238E27FC236}">
                  <a16:creationId xmlns:a16="http://schemas.microsoft.com/office/drawing/2014/main" id="{CF6E53D2-B31F-EF7A-338A-3C8FC62E96C5}"/>
                </a:ext>
              </a:extLst>
            </p:cNvPr>
            <p:cNvGrpSpPr/>
            <p:nvPr/>
          </p:nvGrpSpPr>
          <p:grpSpPr>
            <a:xfrm>
              <a:off x="8230933" y="465670"/>
              <a:ext cx="3412500" cy="3439788"/>
              <a:chOff x="565964" y="763198"/>
              <a:chExt cx="5530036" cy="5606258"/>
            </a:xfrm>
          </p:grpSpPr>
          <mc:AlternateContent xmlns:mc="http://schemas.openxmlformats.org/markup-compatibility/2006" xmlns:a14="http://schemas.microsoft.com/office/drawing/2010/main">
            <mc:Choice Requires="a14">
              <p:sp>
                <p:nvSpPr>
                  <p:cNvPr id="195" name="TextBox 194">
                    <a:extLst>
                      <a:ext uri="{FF2B5EF4-FFF2-40B4-BE49-F238E27FC236}">
                        <a16:creationId xmlns:a16="http://schemas.microsoft.com/office/drawing/2014/main" id="{2501E767-E896-CEE5-2229-B22A2B29B367}"/>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95" name="TextBox 194">
                    <a:extLst>
                      <a:ext uri="{FF2B5EF4-FFF2-40B4-BE49-F238E27FC236}">
                        <a16:creationId xmlns:a16="http://schemas.microsoft.com/office/drawing/2014/main" id="{2501E767-E896-CEE5-2229-B22A2B29B367}"/>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6"/>
                    <a:stretch>
                      <a:fillRect l="-66667" r="-70370" b="-9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6" name="TextBox 195">
                    <a:extLst>
                      <a:ext uri="{FF2B5EF4-FFF2-40B4-BE49-F238E27FC236}">
                        <a16:creationId xmlns:a16="http://schemas.microsoft.com/office/drawing/2014/main" id="{7F1E7AB1-CEB9-DC91-3CD2-1DDDECBFF9A8}"/>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96" name="TextBox 195">
                    <a:extLst>
                      <a:ext uri="{FF2B5EF4-FFF2-40B4-BE49-F238E27FC236}">
                        <a16:creationId xmlns:a16="http://schemas.microsoft.com/office/drawing/2014/main" id="{7F1E7AB1-CEB9-DC91-3CD2-1DDDECBFF9A8}"/>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7"/>
                    <a:stretch>
                      <a:fillRect l="-66667" r="-66667" b="-130303"/>
                    </a:stretch>
                  </a:blipFill>
                </p:spPr>
                <p:txBody>
                  <a:bodyPr/>
                  <a:lstStyle/>
                  <a:p>
                    <a:r>
                      <a:rPr lang="en-US">
                        <a:noFill/>
                      </a:rPr>
                      <a:t> </a:t>
                    </a:r>
                  </a:p>
                </p:txBody>
              </p:sp>
            </mc:Fallback>
          </mc:AlternateContent>
          <p:grpSp>
            <p:nvGrpSpPr>
              <p:cNvPr id="197" name="Group 196">
                <a:extLst>
                  <a:ext uri="{FF2B5EF4-FFF2-40B4-BE49-F238E27FC236}">
                    <a16:creationId xmlns:a16="http://schemas.microsoft.com/office/drawing/2014/main" id="{E8B07962-1887-041E-0441-8D29B67849CB}"/>
                  </a:ext>
                </a:extLst>
              </p:cNvPr>
              <p:cNvGrpSpPr/>
              <p:nvPr/>
            </p:nvGrpSpPr>
            <p:grpSpPr>
              <a:xfrm>
                <a:off x="565964" y="883621"/>
                <a:ext cx="5486400" cy="5485835"/>
                <a:chOff x="3878442" y="1338439"/>
                <a:chExt cx="3840480" cy="3840480"/>
              </a:xfrm>
            </p:grpSpPr>
            <p:cxnSp>
              <p:nvCxnSpPr>
                <p:cNvPr id="198" name="Straight Connector 197">
                  <a:extLst>
                    <a:ext uri="{FF2B5EF4-FFF2-40B4-BE49-F238E27FC236}">
                      <a16:creationId xmlns:a16="http://schemas.microsoft.com/office/drawing/2014/main" id="{6673E16C-DD49-9116-2A31-D043717BB36B}"/>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79C60686-E4AF-E17B-DCD3-856CF4C6C577}"/>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54" name="Group 153">
              <a:extLst>
                <a:ext uri="{FF2B5EF4-FFF2-40B4-BE49-F238E27FC236}">
                  <a16:creationId xmlns:a16="http://schemas.microsoft.com/office/drawing/2014/main" id="{D240EA5B-4BD5-2D16-CECC-B8FA0CEDE578}"/>
                </a:ext>
              </a:extLst>
            </p:cNvPr>
            <p:cNvGrpSpPr/>
            <p:nvPr/>
          </p:nvGrpSpPr>
          <p:grpSpPr>
            <a:xfrm>
              <a:off x="8488839" y="832171"/>
              <a:ext cx="3038626" cy="2682037"/>
              <a:chOff x="1104341" y="1534369"/>
              <a:chExt cx="4018917" cy="3547288"/>
            </a:xfrm>
          </p:grpSpPr>
          <p:sp>
            <p:nvSpPr>
              <p:cNvPr id="189" name="Freeform 16">
                <a:extLst>
                  <a:ext uri="{FF2B5EF4-FFF2-40B4-BE49-F238E27FC236}">
                    <a16:creationId xmlns:a16="http://schemas.microsoft.com/office/drawing/2014/main" id="{E9604103-33B2-3A42-1411-138A188EA5D5}"/>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90" name="TextBox 189">
                    <a:extLst>
                      <a:ext uri="{FF2B5EF4-FFF2-40B4-BE49-F238E27FC236}">
                        <a16:creationId xmlns:a16="http://schemas.microsoft.com/office/drawing/2014/main" id="{6605FE4F-315D-6F0D-1076-FE2925E19338}"/>
                      </a:ext>
                    </a:extLst>
                  </p:cNvPr>
                  <p:cNvSpPr txBox="1"/>
                  <p:nvPr/>
                </p:nvSpPr>
                <p:spPr>
                  <a:xfrm>
                    <a:off x="1104341" y="452245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190" name="TextBox 189">
                    <a:extLst>
                      <a:ext uri="{FF2B5EF4-FFF2-40B4-BE49-F238E27FC236}">
                        <a16:creationId xmlns:a16="http://schemas.microsoft.com/office/drawing/2014/main" id="{6605FE4F-315D-6F0D-1076-FE2925E19338}"/>
                      </a:ext>
                    </a:extLst>
                  </p:cNvPr>
                  <p:cNvSpPr txBox="1">
                    <a:spLocks noRot="1" noChangeAspect="1" noMove="1" noResize="1" noEditPoints="1" noAdjustHandles="1" noChangeArrowheads="1" noChangeShapeType="1" noTextEdit="1"/>
                  </p:cNvSpPr>
                  <p:nvPr/>
                </p:nvSpPr>
                <p:spPr>
                  <a:xfrm>
                    <a:off x="1104341" y="4522453"/>
                    <a:ext cx="461399" cy="559204"/>
                  </a:xfrm>
                  <a:prstGeom prst="rect">
                    <a:avLst/>
                  </a:prstGeom>
                  <a:blipFill>
                    <a:blip r:embed="rId8"/>
                    <a:stretch>
                      <a:fillRect l="-8197" r="-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1" name="TextBox 190">
                    <a:extLst>
                      <a:ext uri="{FF2B5EF4-FFF2-40B4-BE49-F238E27FC236}">
                        <a16:creationId xmlns:a16="http://schemas.microsoft.com/office/drawing/2014/main" id="{677777E7-12D5-ED13-D86A-1AFDE766A505}"/>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40" name="TextBox 39">
                    <a:extLst>
                      <a:ext uri="{FF2B5EF4-FFF2-40B4-BE49-F238E27FC236}">
                        <a16:creationId xmlns:a16="http://schemas.microsoft.com/office/drawing/2014/main" id="{CB87E46D-8509-7202-85E2-09CBA2CA0D8D}"/>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10"/>
                    <a:stretch>
                      <a:fillRect l="-18000" r="-14000" b="-6557"/>
                    </a:stretch>
                  </a:blipFill>
                </p:spPr>
                <p:txBody>
                  <a:bodyPr/>
                  <a:lstStyle/>
                  <a:p>
                    <a:r>
                      <a:rPr lang="en-US">
                        <a:noFill/>
                      </a:rPr>
                      <a:t> </a:t>
                    </a:r>
                  </a:p>
                </p:txBody>
              </p:sp>
            </mc:Fallback>
          </mc:AlternateContent>
          <p:sp>
            <p:nvSpPr>
              <p:cNvPr id="192" name="Freeform 19">
                <a:extLst>
                  <a:ext uri="{FF2B5EF4-FFF2-40B4-BE49-F238E27FC236}">
                    <a16:creationId xmlns:a16="http://schemas.microsoft.com/office/drawing/2014/main" id="{303CBBEE-E9BD-3C81-4D30-996CB7A034C0}"/>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Oval 192">
                <a:extLst>
                  <a:ext uri="{FF2B5EF4-FFF2-40B4-BE49-F238E27FC236}">
                    <a16:creationId xmlns:a16="http://schemas.microsoft.com/office/drawing/2014/main" id="{434D828B-4F5B-D04A-3211-657B3E747F89}"/>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6A5C4807-62E6-81CE-F06C-CA52ADA67609}"/>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5" name="Group 154">
              <a:extLst>
                <a:ext uri="{FF2B5EF4-FFF2-40B4-BE49-F238E27FC236}">
                  <a16:creationId xmlns:a16="http://schemas.microsoft.com/office/drawing/2014/main" id="{48DC223D-8F1E-1171-F7D0-77B5AC97E62E}"/>
                </a:ext>
              </a:extLst>
            </p:cNvPr>
            <p:cNvGrpSpPr/>
            <p:nvPr/>
          </p:nvGrpSpPr>
          <p:grpSpPr>
            <a:xfrm>
              <a:off x="8587196" y="885027"/>
              <a:ext cx="2672680" cy="2664760"/>
              <a:chOff x="4320934" y="1945939"/>
              <a:chExt cx="3533584" cy="3523111"/>
            </a:xfrm>
          </p:grpSpPr>
          <p:grpSp>
            <p:nvGrpSpPr>
              <p:cNvPr id="156" name="Group 155">
                <a:extLst>
                  <a:ext uri="{FF2B5EF4-FFF2-40B4-BE49-F238E27FC236}">
                    <a16:creationId xmlns:a16="http://schemas.microsoft.com/office/drawing/2014/main" id="{4D0F7353-2DB5-EDA4-066D-E5D638DAB5DC}"/>
                  </a:ext>
                </a:extLst>
              </p:cNvPr>
              <p:cNvGrpSpPr/>
              <p:nvPr/>
            </p:nvGrpSpPr>
            <p:grpSpPr>
              <a:xfrm>
                <a:off x="4481077" y="2121268"/>
                <a:ext cx="3183077" cy="3187720"/>
                <a:chOff x="4481077" y="2121268"/>
                <a:chExt cx="3183077" cy="3187720"/>
              </a:xfrm>
            </p:grpSpPr>
            <p:cxnSp>
              <p:nvCxnSpPr>
                <p:cNvPr id="165" name="Straight Arrow Connector 164">
                  <a:extLst>
                    <a:ext uri="{FF2B5EF4-FFF2-40B4-BE49-F238E27FC236}">
                      <a16:creationId xmlns:a16="http://schemas.microsoft.com/office/drawing/2014/main" id="{0F31E5D6-1E64-2FB1-774D-C60A5265DB97}"/>
                    </a:ext>
                  </a:extLst>
                </p:cNvPr>
                <p:cNvCxnSpPr>
                  <a:cxnSpLocks/>
                </p:cNvCxnSpPr>
                <p:nvPr/>
              </p:nvCxnSpPr>
              <p:spPr>
                <a:xfrm rot="5400000" flipV="1">
                  <a:off x="6115197" y="285910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2D921B59-2147-AE42-919A-A7794AE594A3}"/>
                    </a:ext>
                  </a:extLst>
                </p:cNvPr>
                <p:cNvCxnSpPr>
                  <a:cxnSpLocks/>
                </p:cNvCxnSpPr>
                <p:nvPr/>
              </p:nvCxnSpPr>
              <p:spPr>
                <a:xfrm rot="5400000">
                  <a:off x="6701408" y="3743961"/>
                  <a:ext cx="223686" cy="41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229287D6-5BEF-3811-3143-858618D75FC2}"/>
                    </a:ext>
                  </a:extLst>
                </p:cNvPr>
                <p:cNvCxnSpPr>
                  <a:cxnSpLocks/>
                </p:cNvCxnSpPr>
                <p:nvPr/>
              </p:nvCxnSpPr>
              <p:spPr>
                <a:xfrm rot="5400000">
                  <a:off x="6065283" y="433487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9BD01B48-528B-37B9-5D96-50677EFC8206}"/>
                    </a:ext>
                  </a:extLst>
                </p:cNvPr>
                <p:cNvCxnSpPr>
                  <a:cxnSpLocks/>
                </p:cNvCxnSpPr>
                <p:nvPr/>
              </p:nvCxnSpPr>
              <p:spPr>
                <a:xfrm rot="5400000" flipH="1">
                  <a:off x="5223267" y="3695135"/>
                  <a:ext cx="228901" cy="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B36124AF-E64F-F6B9-4742-2AA66390DD72}"/>
                    </a:ext>
                  </a:extLst>
                </p:cNvPr>
                <p:cNvCxnSpPr>
                  <a:cxnSpLocks noChangeAspect="1"/>
                </p:cNvCxnSpPr>
                <p:nvPr/>
              </p:nvCxnSpPr>
              <p:spPr>
                <a:xfrm rot="5400000">
                  <a:off x="6506140" y="415406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A7DF01F7-6746-4E69-D6F2-3E2DC7300EE0}"/>
                    </a:ext>
                  </a:extLst>
                </p:cNvPr>
                <p:cNvCxnSpPr>
                  <a:cxnSpLocks/>
                </p:cNvCxnSpPr>
                <p:nvPr/>
              </p:nvCxnSpPr>
              <p:spPr>
                <a:xfrm rot="5400000" flipH="1">
                  <a:off x="5422060" y="4101830"/>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FDFBD1BE-80B1-8CFB-79D9-CD316D7A3C65}"/>
                    </a:ext>
                  </a:extLst>
                </p:cNvPr>
                <p:cNvCxnSpPr>
                  <a:cxnSpLocks/>
                </p:cNvCxnSpPr>
                <p:nvPr/>
              </p:nvCxnSpPr>
              <p:spPr>
                <a:xfrm rot="5400000" flipH="1" flipV="1">
                  <a:off x="5481865" y="3105632"/>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9E623488-AA69-2BCD-90B6-B1BD6F9B75C7}"/>
                    </a:ext>
                  </a:extLst>
                </p:cNvPr>
                <p:cNvCxnSpPr>
                  <a:cxnSpLocks/>
                </p:cNvCxnSpPr>
                <p:nvPr/>
              </p:nvCxnSpPr>
              <p:spPr>
                <a:xfrm rot="5400000" flipV="1">
                  <a:off x="6555910" y="313922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54B80673-B670-71EA-DB80-C59A5AD863DD}"/>
                    </a:ext>
                  </a:extLst>
                </p:cNvPr>
                <p:cNvCxnSpPr>
                  <a:cxnSpLocks noChangeAspect="1"/>
                </p:cNvCxnSpPr>
                <p:nvPr/>
              </p:nvCxnSpPr>
              <p:spPr>
                <a:xfrm flipH="1" flipV="1">
                  <a:off x="4481077" y="341502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E1EB952F-DE14-C71D-AE81-4869B53522BD}"/>
                    </a:ext>
                  </a:extLst>
                </p:cNvPr>
                <p:cNvCxnSpPr>
                  <a:cxnSpLocks/>
                </p:cNvCxnSpPr>
                <p:nvPr/>
              </p:nvCxnSpPr>
              <p:spPr>
                <a:xfrm rot="6720000" flipV="1">
                  <a:off x="6615704" y="2438495"/>
                  <a:ext cx="0" cy="33706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1144A9A3-6F38-FF8C-EF92-86BC9FC28B22}"/>
                    </a:ext>
                  </a:extLst>
                </p:cNvPr>
                <p:cNvCxnSpPr>
                  <a:cxnSpLocks/>
                </p:cNvCxnSpPr>
                <p:nvPr/>
              </p:nvCxnSpPr>
              <p:spPr>
                <a:xfrm rot="5400000">
                  <a:off x="6994059" y="4268393"/>
                  <a:ext cx="312930" cy="13103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0ED550C9-7D09-8DC9-4CE4-835423DCBA0F}"/>
                    </a:ext>
                  </a:extLst>
                </p:cNvPr>
                <p:cNvCxnSpPr>
                  <a:cxnSpLocks/>
                </p:cNvCxnSpPr>
                <p:nvPr/>
              </p:nvCxnSpPr>
              <p:spPr>
                <a:xfrm rot="5400000" flipH="1">
                  <a:off x="5477623" y="4670650"/>
                  <a:ext cx="124007" cy="30693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84D48A89-5733-0C36-87F4-5084186198C2}"/>
                    </a:ext>
                  </a:extLst>
                </p:cNvPr>
                <p:cNvCxnSpPr>
                  <a:cxnSpLocks/>
                </p:cNvCxnSpPr>
                <p:nvPr/>
              </p:nvCxnSpPr>
              <p:spPr>
                <a:xfrm rot="6720000" flipH="1">
                  <a:off x="4785877" y="3211150"/>
                  <a:ext cx="335529" cy="138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1E19E7BF-D654-6312-2A5D-1114B862DB39}"/>
                    </a:ext>
                  </a:extLst>
                </p:cNvPr>
                <p:cNvCxnSpPr>
                  <a:cxnSpLocks/>
                </p:cNvCxnSpPr>
                <p:nvPr/>
              </p:nvCxnSpPr>
              <p:spPr>
                <a:xfrm rot="5400000">
                  <a:off x="6534948" y="4673832"/>
                  <a:ext cx="129782" cy="30575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B5DD7A8C-EB6A-200D-82C5-B0445BB30F1A}"/>
                    </a:ext>
                  </a:extLst>
                </p:cNvPr>
                <p:cNvCxnSpPr>
                  <a:cxnSpLocks/>
                </p:cNvCxnSpPr>
                <p:nvPr/>
              </p:nvCxnSpPr>
              <p:spPr>
                <a:xfrm rot="5400000" flipH="1">
                  <a:off x="4788961" y="4126503"/>
                  <a:ext cx="305753" cy="12978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786E4EE1-A435-C5D4-3E34-67B693E9F0D1}"/>
                    </a:ext>
                  </a:extLst>
                </p:cNvPr>
                <p:cNvCxnSpPr>
                  <a:cxnSpLocks/>
                </p:cNvCxnSpPr>
                <p:nvPr/>
              </p:nvCxnSpPr>
              <p:spPr>
                <a:xfrm rot="5400000" flipH="1" flipV="1">
                  <a:off x="5554086" y="2428311"/>
                  <a:ext cx="129855" cy="30557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1BB6FFA5-9B91-8B7B-AD3C-CF7BBB7D6C09}"/>
                    </a:ext>
                  </a:extLst>
                </p:cNvPr>
                <p:cNvCxnSpPr>
                  <a:cxnSpLocks/>
                </p:cNvCxnSpPr>
                <p:nvPr/>
              </p:nvCxnSpPr>
              <p:spPr>
                <a:xfrm rot="6720000" flipV="1">
                  <a:off x="7125310" y="3178374"/>
                  <a:ext cx="234871" cy="23487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DD1EE259-3A4B-07AC-8720-8F72CCD1A085}"/>
                    </a:ext>
                  </a:extLst>
                </p:cNvPr>
                <p:cNvCxnSpPr>
                  <a:cxnSpLocks noChangeAspect="1"/>
                </p:cNvCxnSpPr>
                <p:nvPr/>
              </p:nvCxnSpPr>
              <p:spPr>
                <a:xfrm>
                  <a:off x="5870552" y="2121268"/>
                  <a:ext cx="492109" cy="139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4FD755E8-5D6D-31E9-E25D-F108E33380F1}"/>
                    </a:ext>
                  </a:extLst>
                </p:cNvPr>
                <p:cNvCxnSpPr>
                  <a:cxnSpLocks noChangeAspect="1"/>
                </p:cNvCxnSpPr>
                <p:nvPr/>
              </p:nvCxnSpPr>
              <p:spPr>
                <a:xfrm rot="2700000" flipH="1" flipV="1">
                  <a:off x="4972658" y="232011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078BE0A2-DE53-3A40-9A5D-41E17BE3BD21}"/>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398D876A-39F9-54A8-2F60-72CFCC93AE9F}"/>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AC8A9D67-13BE-1277-A491-519306F31AE2}"/>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6F5FBCED-153E-6432-9134-44E6920F08A4}"/>
                    </a:ext>
                  </a:extLst>
                </p:cNvPr>
                <p:cNvCxnSpPr>
                  <a:cxnSpLocks noChangeAspect="1"/>
                </p:cNvCxnSpPr>
                <p:nvPr/>
              </p:nvCxnSpPr>
              <p:spPr>
                <a:xfrm rot="16200000" flipH="1" flipV="1">
                  <a:off x="6064263" y="506191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07FBF6FB-A2F7-B983-1733-1DF9C5A260DF}"/>
                    </a:ext>
                  </a:extLst>
                </p:cNvPr>
                <p:cNvCxnSpPr>
                  <a:cxnSpLocks noChangeAspect="1"/>
                </p:cNvCxnSpPr>
                <p:nvPr/>
              </p:nvCxnSpPr>
              <p:spPr>
                <a:xfrm rot="18900000" flipH="1" flipV="1">
                  <a:off x="4904146" y="456659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157" name="Straight Arrow Connector 156">
                <a:extLst>
                  <a:ext uri="{FF2B5EF4-FFF2-40B4-BE49-F238E27FC236}">
                    <a16:creationId xmlns:a16="http://schemas.microsoft.com/office/drawing/2014/main" id="{C46B13EF-B220-9C55-24DB-126F77C87599}"/>
                  </a:ext>
                </a:extLst>
              </p:cNvPr>
              <p:cNvCxnSpPr>
                <a:cxnSpLocks noChangeAspect="1"/>
              </p:cNvCxnSpPr>
              <p:nvPr/>
            </p:nvCxnSpPr>
            <p:spPr>
              <a:xfrm rot="6840000" flipV="1">
                <a:off x="6854250" y="164971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8E84E927-6A73-3CCC-D891-7B432614BA8C}"/>
                  </a:ext>
                </a:extLst>
              </p:cNvPr>
              <p:cNvCxnSpPr>
                <a:cxnSpLocks noChangeAspect="1"/>
              </p:cNvCxnSpPr>
              <p:nvPr/>
            </p:nvCxnSpPr>
            <p:spPr>
              <a:xfrm rot="9540000" flipV="1">
                <a:off x="7854518" y="269173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6B7117EA-89EE-F6C3-75B8-672BA1B0D437}"/>
                  </a:ext>
                </a:extLst>
              </p:cNvPr>
              <p:cNvCxnSpPr>
                <a:cxnSpLocks noChangeAspect="1"/>
              </p:cNvCxnSpPr>
              <p:nvPr/>
            </p:nvCxnSpPr>
            <p:spPr>
              <a:xfrm rot="12240000" flipV="1">
                <a:off x="7771157" y="423591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2573C654-E367-637B-22A9-3EB16641BA7A}"/>
                  </a:ext>
                </a:extLst>
              </p:cNvPr>
              <p:cNvCxnSpPr>
                <a:cxnSpLocks noChangeAspect="1"/>
              </p:cNvCxnSpPr>
              <p:nvPr/>
            </p:nvCxnSpPr>
            <p:spPr>
              <a:xfrm rot="14940000" flipV="1">
                <a:off x="6911162" y="5110993"/>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1587CC11-34E7-9F3D-5A3D-8E04674D523C}"/>
                  </a:ext>
                </a:extLst>
              </p:cNvPr>
              <p:cNvCxnSpPr>
                <a:cxnSpLocks noChangeAspect="1"/>
              </p:cNvCxnSpPr>
              <p:nvPr/>
            </p:nvCxnSpPr>
            <p:spPr>
              <a:xfrm rot="17640000" flipV="1">
                <a:off x="5331923" y="514247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F4419690-A2BB-94DA-88D7-AE92846FF21A}"/>
                  </a:ext>
                </a:extLst>
              </p:cNvPr>
              <p:cNvCxnSpPr>
                <a:cxnSpLocks noChangeAspect="1"/>
              </p:cNvCxnSpPr>
              <p:nvPr/>
            </p:nvCxnSpPr>
            <p:spPr>
              <a:xfrm rot="20340000" flipV="1">
                <a:off x="4333665" y="413237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0F6182F5-9073-55D4-A2B7-8EB54B2854C6}"/>
                  </a:ext>
                </a:extLst>
              </p:cNvPr>
              <p:cNvCxnSpPr>
                <a:cxnSpLocks noChangeAspect="1"/>
              </p:cNvCxnSpPr>
              <p:nvPr/>
            </p:nvCxnSpPr>
            <p:spPr>
              <a:xfrm rot="1440000" flipV="1">
                <a:off x="4320934" y="262286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F2AB9706-587A-1674-24C4-F0FF56CD6478}"/>
                  </a:ext>
                </a:extLst>
              </p:cNvPr>
              <p:cNvCxnSpPr>
                <a:cxnSpLocks noChangeAspect="1"/>
              </p:cNvCxnSpPr>
              <p:nvPr/>
            </p:nvCxnSpPr>
            <p:spPr>
              <a:xfrm rot="4140000" flipV="1">
                <a:off x="5362210" y="1619367"/>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472554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12</a:t>
            </a:fld>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B0FAF27-AAE6-F420-9BF9-8B6DB498344A}"/>
                  </a:ext>
                </a:extLst>
              </p:cNvPr>
              <p:cNvSpPr txBox="1"/>
              <p:nvPr/>
            </p:nvSpPr>
            <p:spPr>
              <a:xfrm>
                <a:off x="1486970" y="400545"/>
                <a:ext cx="4933723" cy="769441"/>
              </a:xfrm>
              <a:prstGeom prst="rect">
                <a:avLst/>
              </a:prstGeom>
              <a:noFill/>
            </p:spPr>
            <p:txBody>
              <a:bodyPr wrap="none" rtlCol="0">
                <a:spAutoFit/>
              </a:bodyPr>
              <a:lstStyle/>
              <a:p>
                <a:r>
                  <a:rPr lang="en-US" sz="4400" dirty="0"/>
                  <a:t>Assigning </a:t>
                </a:r>
                <a14:m>
                  <m:oMath xmlns:m="http://schemas.openxmlformats.org/officeDocument/2006/math">
                    <m:r>
                      <a:rPr lang="en-US" sz="4400" b="0" i="1" smtClean="0">
                        <a:latin typeface="Cambria Math" panose="02040503050406030204" pitchFamily="18" charset="0"/>
                      </a:rPr>
                      <m:t>𝐻</m:t>
                    </m:r>
                    <m:d>
                      <m:dPr>
                        <m:ctrlPr>
                          <a:rPr lang="en-US" sz="4400" b="0" i="1" smtClean="0">
                            <a:latin typeface="Cambria Math" panose="02040503050406030204" pitchFamily="18" charset="0"/>
                          </a:rPr>
                        </m:ctrlPr>
                      </m:dPr>
                      <m:e>
                        <m:r>
                          <a:rPr lang="en-US" sz="4400" b="0" i="1" smtClean="0">
                            <a:latin typeface="Cambria Math" panose="02040503050406030204" pitchFamily="18" charset="0"/>
                          </a:rPr>
                          <m:t>𝑂</m:t>
                        </m:r>
                      </m:e>
                    </m:d>
                    <m:r>
                      <a:rPr lang="en-US" sz="4400" b="0" i="1" smtClean="0">
                        <a:latin typeface="Cambria Math" panose="02040503050406030204" pitchFamily="18" charset="0"/>
                      </a:rPr>
                      <m:t>=0</m:t>
                    </m:r>
                  </m:oMath>
                </a14:m>
                <a:r>
                  <a:rPr lang="en-US" sz="4400" dirty="0"/>
                  <a:t> </a:t>
                </a:r>
              </a:p>
            </p:txBody>
          </p:sp>
        </mc:Choice>
        <mc:Fallback xmlns="">
          <p:sp>
            <p:nvSpPr>
              <p:cNvPr id="11" name="TextBox 10">
                <a:extLst>
                  <a:ext uri="{FF2B5EF4-FFF2-40B4-BE49-F238E27FC236}">
                    <a16:creationId xmlns:a16="http://schemas.microsoft.com/office/drawing/2014/main" id="{3B0FAF27-AAE6-F420-9BF9-8B6DB498344A}"/>
                  </a:ext>
                </a:extLst>
              </p:cNvPr>
              <p:cNvSpPr txBox="1">
                <a:spLocks noRot="1" noChangeAspect="1" noMove="1" noResize="1" noEditPoints="1" noAdjustHandles="1" noChangeArrowheads="1" noChangeShapeType="1" noTextEdit="1"/>
              </p:cNvSpPr>
              <p:nvPr/>
            </p:nvSpPr>
            <p:spPr>
              <a:xfrm>
                <a:off x="1486970" y="400545"/>
                <a:ext cx="4933723" cy="769441"/>
              </a:xfrm>
              <a:prstGeom prst="rect">
                <a:avLst/>
              </a:prstGeom>
              <a:blipFill>
                <a:blip r:embed="rId2"/>
                <a:stretch>
                  <a:fillRect l="-5068" t="-16667" b="-373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20D0684-6E19-7A1B-6F61-B660F09CD01B}"/>
                  </a:ext>
                </a:extLst>
              </p:cNvPr>
              <p:cNvSpPr txBox="1"/>
              <p:nvPr/>
            </p:nvSpPr>
            <p:spPr>
              <a:xfrm>
                <a:off x="103527" y="3520067"/>
                <a:ext cx="9167574" cy="7554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𝑑𝐻</m:t>
                      </m:r>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m:t>
                          </m:r>
                        </m:e>
                        <m:sub>
                          <m:r>
                            <a:rPr lang="en-US" sz="4000" b="0" i="1" smtClean="0">
                              <a:latin typeface="Cambria Math" panose="02040503050406030204" pitchFamily="18" charset="0"/>
                            </a:rPr>
                            <m:t>𝑞</m:t>
                          </m:r>
                        </m:sub>
                      </m:sSub>
                      <m:r>
                        <a:rPr lang="en-US" sz="4000" b="0" i="1" smtClean="0">
                          <a:latin typeface="Cambria Math" panose="02040503050406030204" pitchFamily="18" charset="0"/>
                        </a:rPr>
                        <m:t>𝐻𝑑𝑞</m:t>
                      </m:r>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m:t>
                          </m:r>
                        </m:e>
                        <m:sub>
                          <m:r>
                            <a:rPr lang="en-US" sz="4000" b="0" i="1" smtClean="0">
                              <a:latin typeface="Cambria Math" panose="02040503050406030204" pitchFamily="18" charset="0"/>
                            </a:rPr>
                            <m:t>𝑝</m:t>
                          </m:r>
                        </m:sub>
                      </m:sSub>
                      <m:r>
                        <a:rPr lang="en-US" sz="4000" b="0" i="1" smtClean="0">
                          <a:latin typeface="Cambria Math" panose="02040503050406030204" pitchFamily="18" charset="0"/>
                        </a:rPr>
                        <m:t>𝐻𝑑𝑝</m:t>
                      </m:r>
                      <m:r>
                        <a:rPr lang="en-US" sz="4000" b="0" i="1" smtClean="0">
                          <a:latin typeface="Cambria Math" panose="02040503050406030204" pitchFamily="18" charset="0"/>
                        </a:rPr>
                        <m:t>=−</m:t>
                      </m:r>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𝑆</m:t>
                          </m:r>
                        </m:e>
                        <m:sup>
                          <m:r>
                            <a:rPr lang="en-US" sz="4000" b="0" i="1" smtClean="0">
                              <a:latin typeface="Cambria Math" panose="02040503050406030204" pitchFamily="18" charset="0"/>
                            </a:rPr>
                            <m:t>𝑝</m:t>
                          </m:r>
                        </m:sup>
                      </m:sSup>
                      <m:r>
                        <a:rPr lang="en-US" sz="4000" b="0" i="1" smtClean="0">
                          <a:latin typeface="Cambria Math" panose="02040503050406030204" pitchFamily="18" charset="0"/>
                        </a:rPr>
                        <m:t>𝑑𝑞</m:t>
                      </m:r>
                      <m:r>
                        <a:rPr lang="en-US" sz="4000" b="0" i="1" smtClean="0">
                          <a:latin typeface="Cambria Math" panose="02040503050406030204" pitchFamily="18" charset="0"/>
                        </a:rPr>
                        <m:t>+</m:t>
                      </m:r>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𝑆</m:t>
                          </m:r>
                        </m:e>
                        <m:sup>
                          <m:r>
                            <a:rPr lang="en-US" sz="4000" b="0" i="1" smtClean="0">
                              <a:latin typeface="Cambria Math" panose="02040503050406030204" pitchFamily="18" charset="0"/>
                            </a:rPr>
                            <m:t>𝑞</m:t>
                          </m:r>
                        </m:sup>
                      </m:sSup>
                      <m:r>
                        <a:rPr lang="en-US" sz="4000" b="0" i="1" smtClean="0">
                          <a:latin typeface="Cambria Math" panose="02040503050406030204" pitchFamily="18" charset="0"/>
                        </a:rPr>
                        <m:t>𝑑𝑝</m:t>
                      </m:r>
                    </m:oMath>
                  </m:oMathPara>
                </a14:m>
                <a:endParaRPr lang="en-US" sz="4000" dirty="0"/>
              </a:p>
            </p:txBody>
          </p:sp>
        </mc:Choice>
        <mc:Fallback xmlns="">
          <p:sp>
            <p:nvSpPr>
              <p:cNvPr id="15" name="TextBox 14">
                <a:extLst>
                  <a:ext uri="{FF2B5EF4-FFF2-40B4-BE49-F238E27FC236}">
                    <a16:creationId xmlns:a16="http://schemas.microsoft.com/office/drawing/2014/main" id="{020D0684-6E19-7A1B-6F61-B660F09CD01B}"/>
                  </a:ext>
                </a:extLst>
              </p:cNvPr>
              <p:cNvSpPr txBox="1">
                <a:spLocks noRot="1" noChangeAspect="1" noMove="1" noResize="1" noEditPoints="1" noAdjustHandles="1" noChangeArrowheads="1" noChangeShapeType="1" noTextEdit="1"/>
              </p:cNvSpPr>
              <p:nvPr/>
            </p:nvSpPr>
            <p:spPr>
              <a:xfrm>
                <a:off x="103527" y="3520067"/>
                <a:ext cx="9167574" cy="75546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E52602A-CED3-1CAA-E233-503FAF154F04}"/>
                  </a:ext>
                </a:extLst>
              </p:cNvPr>
              <p:cNvSpPr txBox="1"/>
              <p:nvPr/>
            </p:nvSpPr>
            <p:spPr>
              <a:xfrm>
                <a:off x="579927" y="1708229"/>
                <a:ext cx="6747809" cy="1072025"/>
              </a:xfrm>
              <a:prstGeom prst="rect">
                <a:avLst/>
              </a:prstGeom>
              <a:noFill/>
            </p:spPr>
            <p:txBody>
              <a:bodyPr wrap="none" rtlCol="0">
                <a:spAutoFit/>
              </a:bodyPr>
              <a:lstStyle/>
              <a:p>
                <a14:m>
                  <m:oMath xmlns:m="http://schemas.openxmlformats.org/officeDocument/2006/math">
                    <m:r>
                      <a:rPr lang="en-US" sz="4400" b="0" i="1" smtClean="0">
                        <a:latin typeface="Cambria Math" panose="02040503050406030204" pitchFamily="18" charset="0"/>
                      </a:rPr>
                      <m:t>𝐻</m:t>
                    </m:r>
                    <m:d>
                      <m:dPr>
                        <m:ctrlPr>
                          <a:rPr lang="en-US" sz="4400" b="0" i="1" smtClean="0">
                            <a:latin typeface="Cambria Math" panose="02040503050406030204" pitchFamily="18" charset="0"/>
                          </a:rPr>
                        </m:ctrlPr>
                      </m:dPr>
                      <m:e>
                        <m:r>
                          <a:rPr lang="en-US" sz="4400" b="0" i="1" smtClean="0">
                            <a:latin typeface="Cambria Math" panose="02040503050406030204" pitchFamily="18" charset="0"/>
                          </a:rPr>
                          <m:t>𝑃</m:t>
                        </m:r>
                      </m:e>
                    </m:d>
                    <m:r>
                      <a:rPr lang="en-US" sz="4400" b="0" i="1" smtClean="0">
                        <a:latin typeface="Cambria Math" panose="02040503050406030204" pitchFamily="18" charset="0"/>
                      </a:rPr>
                      <m:t>=</m:t>
                    </m:r>
                    <m:nary>
                      <m:naryPr>
                        <m:limLoc m:val="undOvr"/>
                        <m:ctrlPr>
                          <a:rPr lang="en-US" sz="4400" b="0" i="1" smtClean="0">
                            <a:latin typeface="Cambria Math" panose="02040503050406030204" pitchFamily="18" charset="0"/>
                          </a:rPr>
                        </m:ctrlPr>
                      </m:naryPr>
                      <m:sub>
                        <m:r>
                          <m:rPr>
                            <m:brk m:alnAt="24"/>
                          </m:rPr>
                          <a:rPr lang="en-US" sz="4400" b="0" i="1" smtClean="0">
                            <a:latin typeface="Cambria Math" panose="02040503050406030204" pitchFamily="18" charset="0"/>
                          </a:rPr>
                          <m:t>𝑂</m:t>
                        </m:r>
                        <m:r>
                          <a:rPr lang="en-US" sz="4400" b="0" i="1" smtClean="0">
                            <a:latin typeface="Cambria Math" panose="02040503050406030204" pitchFamily="18" charset="0"/>
                          </a:rPr>
                          <m:t>𝑃</m:t>
                        </m:r>
                      </m:sub>
                      <m:sup/>
                      <m:e>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𝑆</m:t>
                            </m:r>
                          </m:e>
                          <m:sup>
                            <m:r>
                              <a:rPr lang="en-US" sz="4400" b="0" i="1" smtClean="0">
                                <a:latin typeface="Cambria Math" panose="02040503050406030204" pitchFamily="18" charset="0"/>
                              </a:rPr>
                              <m:t>𝑞</m:t>
                            </m:r>
                          </m:sup>
                        </m:sSup>
                        <m:r>
                          <a:rPr lang="en-US" sz="4400" b="0" i="1" smtClean="0">
                            <a:latin typeface="Cambria Math" panose="02040503050406030204" pitchFamily="18" charset="0"/>
                          </a:rPr>
                          <m:t>𝑑𝑝</m:t>
                        </m:r>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𝑆</m:t>
                            </m:r>
                          </m:e>
                          <m:sup>
                            <m:r>
                              <a:rPr lang="en-US" sz="4400" b="0" i="1" smtClean="0">
                                <a:latin typeface="Cambria Math" panose="02040503050406030204" pitchFamily="18" charset="0"/>
                              </a:rPr>
                              <m:t>𝑝</m:t>
                            </m:r>
                          </m:sup>
                        </m:sSup>
                        <m:r>
                          <a:rPr lang="en-US" sz="4400" b="0" i="1" smtClean="0">
                            <a:latin typeface="Cambria Math" panose="02040503050406030204" pitchFamily="18" charset="0"/>
                          </a:rPr>
                          <m:t>𝑑𝑞</m:t>
                        </m:r>
                        <m:r>
                          <a:rPr lang="en-US" sz="4400" b="0" i="1" smtClean="0">
                            <a:latin typeface="Cambria Math" panose="02040503050406030204" pitchFamily="18" charset="0"/>
                          </a:rPr>
                          <m:t>)</m:t>
                        </m:r>
                      </m:e>
                    </m:nary>
                  </m:oMath>
                </a14:m>
                <a:r>
                  <a:rPr lang="en-US" sz="4400" dirty="0"/>
                  <a:t> </a:t>
                </a:r>
              </a:p>
            </p:txBody>
          </p:sp>
        </mc:Choice>
        <mc:Fallback xmlns="">
          <p:sp>
            <p:nvSpPr>
              <p:cNvPr id="4" name="TextBox 3">
                <a:extLst>
                  <a:ext uri="{FF2B5EF4-FFF2-40B4-BE49-F238E27FC236}">
                    <a16:creationId xmlns:a16="http://schemas.microsoft.com/office/drawing/2014/main" id="{7E52602A-CED3-1CAA-E233-503FAF154F04}"/>
                  </a:ext>
                </a:extLst>
              </p:cNvPr>
              <p:cNvSpPr txBox="1">
                <a:spLocks noRot="1" noChangeAspect="1" noMove="1" noResize="1" noEditPoints="1" noAdjustHandles="1" noChangeArrowheads="1" noChangeShapeType="1" noTextEdit="1"/>
              </p:cNvSpPr>
              <p:nvPr/>
            </p:nvSpPr>
            <p:spPr>
              <a:xfrm>
                <a:off x="579927" y="1708229"/>
                <a:ext cx="6747809" cy="107202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D94E4719-B5C3-D4B3-C973-E6869362D98F}"/>
                  </a:ext>
                </a:extLst>
              </p:cNvPr>
              <p:cNvSpPr txBox="1"/>
              <p:nvPr/>
            </p:nvSpPr>
            <p:spPr>
              <a:xfrm>
                <a:off x="532698" y="4612204"/>
                <a:ext cx="8395182" cy="1446550"/>
              </a:xfrm>
              <a:prstGeom prst="rect">
                <a:avLst/>
              </a:prstGeom>
              <a:noFill/>
            </p:spPr>
            <p:txBody>
              <a:bodyPr wrap="none" rtlCol="0">
                <a:spAutoFit/>
              </a:bodyPr>
              <a:lstStyle/>
              <a:p>
                <a:pPr algn="ctr"/>
                <a:r>
                  <a:rPr lang="en-US" sz="4400" dirty="0">
                    <a:solidFill>
                      <a:schemeClr val="accent6">
                        <a:lumMod val="75000"/>
                      </a:schemeClr>
                    </a:solidFill>
                  </a:rPr>
                  <a:t>A </a:t>
                </a:r>
                <a:r>
                  <a:rPr lang="en-US" sz="4400" dirty="0" err="1">
                    <a:solidFill>
                      <a:schemeClr val="accent6">
                        <a:lumMod val="75000"/>
                      </a:schemeClr>
                    </a:solidFill>
                  </a:rPr>
                  <a:t>divergenceless</a:t>
                </a:r>
                <a:r>
                  <a:rPr lang="en-US" sz="4400" dirty="0">
                    <a:solidFill>
                      <a:schemeClr val="accent6">
                        <a:lumMod val="75000"/>
                      </a:schemeClr>
                    </a:solidFill>
                  </a:rPr>
                  <a:t> vector field admits</a:t>
                </a:r>
              </a:p>
              <a:p>
                <a:pPr algn="ctr"/>
                <a:r>
                  <a:rPr lang="en-US" sz="4400" dirty="0">
                    <a:solidFill>
                      <a:schemeClr val="accent6">
                        <a:lumMod val="75000"/>
                      </a:schemeClr>
                    </a:solidFill>
                  </a:rPr>
                  <a:t>a stream function </a:t>
                </a:r>
                <a14:m>
                  <m:oMath xmlns:m="http://schemas.openxmlformats.org/officeDocument/2006/math">
                    <m:r>
                      <a:rPr lang="en-US" sz="4400" b="0" i="1" smtClean="0">
                        <a:solidFill>
                          <a:schemeClr val="accent6">
                            <a:lumMod val="75000"/>
                          </a:schemeClr>
                        </a:solidFill>
                        <a:latin typeface="Cambria Math" panose="02040503050406030204" pitchFamily="18" charset="0"/>
                      </a:rPr>
                      <m:t>𝐻</m:t>
                    </m:r>
                  </m:oMath>
                </a14:m>
                <a:endParaRPr lang="en-US" sz="4400" dirty="0">
                  <a:solidFill>
                    <a:schemeClr val="accent6">
                      <a:lumMod val="75000"/>
                    </a:schemeClr>
                  </a:solidFill>
                </a:endParaRPr>
              </a:p>
            </p:txBody>
          </p:sp>
        </mc:Choice>
        <mc:Fallback xmlns="">
          <p:sp>
            <p:nvSpPr>
              <p:cNvPr id="67" name="TextBox 66">
                <a:extLst>
                  <a:ext uri="{FF2B5EF4-FFF2-40B4-BE49-F238E27FC236}">
                    <a16:creationId xmlns:a16="http://schemas.microsoft.com/office/drawing/2014/main" id="{D94E4719-B5C3-D4B3-C973-E6869362D98F}"/>
                  </a:ext>
                </a:extLst>
              </p:cNvPr>
              <p:cNvSpPr txBox="1">
                <a:spLocks noRot="1" noChangeAspect="1" noMove="1" noResize="1" noEditPoints="1" noAdjustHandles="1" noChangeArrowheads="1" noChangeShapeType="1" noTextEdit="1"/>
              </p:cNvSpPr>
              <p:nvPr/>
            </p:nvSpPr>
            <p:spPr>
              <a:xfrm>
                <a:off x="532698" y="4612204"/>
                <a:ext cx="8395182" cy="1446550"/>
              </a:xfrm>
              <a:prstGeom prst="rect">
                <a:avLst/>
              </a:prstGeom>
              <a:blipFill>
                <a:blip r:embed="rId5"/>
                <a:stretch>
                  <a:fillRect l="-2467" t="-8861" r="-2467" b="-19409"/>
                </a:stretch>
              </a:blipFill>
            </p:spPr>
            <p:txBody>
              <a:bodyPr/>
              <a:lstStyle/>
              <a:p>
                <a:r>
                  <a:rPr lang="en-US">
                    <a:noFill/>
                  </a:rPr>
                  <a:t> </a:t>
                </a:r>
              </a:p>
            </p:txBody>
          </p:sp>
        </mc:Fallback>
      </mc:AlternateContent>
      <p:grpSp>
        <p:nvGrpSpPr>
          <p:cNvPr id="248" name="Group 247">
            <a:extLst>
              <a:ext uri="{FF2B5EF4-FFF2-40B4-BE49-F238E27FC236}">
                <a16:creationId xmlns:a16="http://schemas.microsoft.com/office/drawing/2014/main" id="{ED77BB69-57D2-B734-0A17-11AB2A5784BF}"/>
              </a:ext>
            </a:extLst>
          </p:cNvPr>
          <p:cNvGrpSpPr>
            <a:grpSpLocks noChangeAspect="1"/>
          </p:cNvGrpSpPr>
          <p:nvPr/>
        </p:nvGrpSpPr>
        <p:grpSpPr>
          <a:xfrm>
            <a:off x="8250656" y="101903"/>
            <a:ext cx="3669495" cy="3698838"/>
            <a:chOff x="8230933" y="465670"/>
            <a:chExt cx="3412500" cy="3439788"/>
          </a:xfrm>
        </p:grpSpPr>
        <p:grpSp>
          <p:nvGrpSpPr>
            <p:cNvPr id="249" name="Group 248">
              <a:extLst>
                <a:ext uri="{FF2B5EF4-FFF2-40B4-BE49-F238E27FC236}">
                  <a16:creationId xmlns:a16="http://schemas.microsoft.com/office/drawing/2014/main" id="{8FD0FC00-812F-0937-F413-14BCBB151EE7}"/>
                </a:ext>
              </a:extLst>
            </p:cNvPr>
            <p:cNvGrpSpPr/>
            <p:nvPr/>
          </p:nvGrpSpPr>
          <p:grpSpPr>
            <a:xfrm>
              <a:off x="8230933" y="465670"/>
              <a:ext cx="3412500" cy="3439788"/>
              <a:chOff x="565964" y="763198"/>
              <a:chExt cx="5530036" cy="5606258"/>
            </a:xfrm>
          </p:grpSpPr>
          <mc:AlternateContent xmlns:mc="http://schemas.openxmlformats.org/markup-compatibility/2006" xmlns:a14="http://schemas.microsoft.com/office/drawing/2010/main">
            <mc:Choice Requires="a14">
              <p:sp>
                <p:nvSpPr>
                  <p:cNvPr id="291" name="TextBox 290">
                    <a:extLst>
                      <a:ext uri="{FF2B5EF4-FFF2-40B4-BE49-F238E27FC236}">
                        <a16:creationId xmlns:a16="http://schemas.microsoft.com/office/drawing/2014/main" id="{2313BEF2-9939-8A38-D6F1-18E5EF5FA8D8}"/>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291" name="TextBox 290">
                    <a:extLst>
                      <a:ext uri="{FF2B5EF4-FFF2-40B4-BE49-F238E27FC236}">
                        <a16:creationId xmlns:a16="http://schemas.microsoft.com/office/drawing/2014/main" id="{2313BEF2-9939-8A38-D6F1-18E5EF5FA8D8}"/>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6"/>
                    <a:stretch>
                      <a:fillRect l="-66667" r="-70370" b="-9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2" name="TextBox 291">
                    <a:extLst>
                      <a:ext uri="{FF2B5EF4-FFF2-40B4-BE49-F238E27FC236}">
                        <a16:creationId xmlns:a16="http://schemas.microsoft.com/office/drawing/2014/main" id="{BF8201CB-3835-63A1-FF7C-064C78044829}"/>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292" name="TextBox 291">
                    <a:extLst>
                      <a:ext uri="{FF2B5EF4-FFF2-40B4-BE49-F238E27FC236}">
                        <a16:creationId xmlns:a16="http://schemas.microsoft.com/office/drawing/2014/main" id="{BF8201CB-3835-63A1-FF7C-064C78044829}"/>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7"/>
                    <a:stretch>
                      <a:fillRect l="-66667" r="-66667" b="-130303"/>
                    </a:stretch>
                  </a:blipFill>
                </p:spPr>
                <p:txBody>
                  <a:bodyPr/>
                  <a:lstStyle/>
                  <a:p>
                    <a:r>
                      <a:rPr lang="en-US">
                        <a:noFill/>
                      </a:rPr>
                      <a:t> </a:t>
                    </a:r>
                  </a:p>
                </p:txBody>
              </p:sp>
            </mc:Fallback>
          </mc:AlternateContent>
          <p:grpSp>
            <p:nvGrpSpPr>
              <p:cNvPr id="293" name="Group 292">
                <a:extLst>
                  <a:ext uri="{FF2B5EF4-FFF2-40B4-BE49-F238E27FC236}">
                    <a16:creationId xmlns:a16="http://schemas.microsoft.com/office/drawing/2014/main" id="{ED9DF8F2-E7C7-DE13-E59D-A7B71883477F}"/>
                  </a:ext>
                </a:extLst>
              </p:cNvPr>
              <p:cNvGrpSpPr/>
              <p:nvPr/>
            </p:nvGrpSpPr>
            <p:grpSpPr>
              <a:xfrm>
                <a:off x="565964" y="883621"/>
                <a:ext cx="5486400" cy="5485835"/>
                <a:chOff x="3878442" y="1338439"/>
                <a:chExt cx="3840480" cy="3840480"/>
              </a:xfrm>
            </p:grpSpPr>
            <p:cxnSp>
              <p:nvCxnSpPr>
                <p:cNvPr id="294" name="Straight Connector 293">
                  <a:extLst>
                    <a:ext uri="{FF2B5EF4-FFF2-40B4-BE49-F238E27FC236}">
                      <a16:creationId xmlns:a16="http://schemas.microsoft.com/office/drawing/2014/main" id="{2A112D82-27D4-957C-F07D-782BB0B33230}"/>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DF56594-6103-B6A1-7432-65E37ECF2E75}"/>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50" name="Group 249">
              <a:extLst>
                <a:ext uri="{FF2B5EF4-FFF2-40B4-BE49-F238E27FC236}">
                  <a16:creationId xmlns:a16="http://schemas.microsoft.com/office/drawing/2014/main" id="{7ACBA730-83D0-112F-B59E-4DCCBDBBE2A3}"/>
                </a:ext>
              </a:extLst>
            </p:cNvPr>
            <p:cNvGrpSpPr/>
            <p:nvPr/>
          </p:nvGrpSpPr>
          <p:grpSpPr>
            <a:xfrm>
              <a:off x="8488839" y="832171"/>
              <a:ext cx="3038626" cy="2682037"/>
              <a:chOff x="1104341" y="1534369"/>
              <a:chExt cx="4018917" cy="3547288"/>
            </a:xfrm>
          </p:grpSpPr>
          <p:sp>
            <p:nvSpPr>
              <p:cNvPr id="285" name="Freeform 16">
                <a:extLst>
                  <a:ext uri="{FF2B5EF4-FFF2-40B4-BE49-F238E27FC236}">
                    <a16:creationId xmlns:a16="http://schemas.microsoft.com/office/drawing/2014/main" id="{A42C6BA9-3814-F618-D86E-E6D001DB4C75}"/>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86" name="TextBox 285">
                    <a:extLst>
                      <a:ext uri="{FF2B5EF4-FFF2-40B4-BE49-F238E27FC236}">
                        <a16:creationId xmlns:a16="http://schemas.microsoft.com/office/drawing/2014/main" id="{7F2C6777-2490-19F7-601E-0294A3D56417}"/>
                      </a:ext>
                    </a:extLst>
                  </p:cNvPr>
                  <p:cNvSpPr txBox="1"/>
                  <p:nvPr/>
                </p:nvSpPr>
                <p:spPr>
                  <a:xfrm>
                    <a:off x="1104341" y="452245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86" name="TextBox 285">
                    <a:extLst>
                      <a:ext uri="{FF2B5EF4-FFF2-40B4-BE49-F238E27FC236}">
                        <a16:creationId xmlns:a16="http://schemas.microsoft.com/office/drawing/2014/main" id="{7F2C6777-2490-19F7-601E-0294A3D56417}"/>
                      </a:ext>
                    </a:extLst>
                  </p:cNvPr>
                  <p:cNvSpPr txBox="1">
                    <a:spLocks noRot="1" noChangeAspect="1" noMove="1" noResize="1" noEditPoints="1" noAdjustHandles="1" noChangeArrowheads="1" noChangeShapeType="1" noTextEdit="1"/>
                  </p:cNvSpPr>
                  <p:nvPr/>
                </p:nvSpPr>
                <p:spPr>
                  <a:xfrm>
                    <a:off x="1104341" y="4522453"/>
                    <a:ext cx="461399" cy="559204"/>
                  </a:xfrm>
                  <a:prstGeom prst="rect">
                    <a:avLst/>
                  </a:prstGeom>
                  <a:blipFill>
                    <a:blip r:embed="rId8"/>
                    <a:stretch>
                      <a:fillRect l="-8197" r="-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7" name="TextBox 286">
                    <a:extLst>
                      <a:ext uri="{FF2B5EF4-FFF2-40B4-BE49-F238E27FC236}">
                        <a16:creationId xmlns:a16="http://schemas.microsoft.com/office/drawing/2014/main" id="{752A5C7D-120E-BAE5-9257-62A8F18EDF22}"/>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40" name="TextBox 39">
                    <a:extLst>
                      <a:ext uri="{FF2B5EF4-FFF2-40B4-BE49-F238E27FC236}">
                        <a16:creationId xmlns:a16="http://schemas.microsoft.com/office/drawing/2014/main" id="{CB87E46D-8509-7202-85E2-09CBA2CA0D8D}"/>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10"/>
                    <a:stretch>
                      <a:fillRect l="-18000" r="-14000" b="-6557"/>
                    </a:stretch>
                  </a:blipFill>
                </p:spPr>
                <p:txBody>
                  <a:bodyPr/>
                  <a:lstStyle/>
                  <a:p>
                    <a:r>
                      <a:rPr lang="en-US">
                        <a:noFill/>
                      </a:rPr>
                      <a:t> </a:t>
                    </a:r>
                  </a:p>
                </p:txBody>
              </p:sp>
            </mc:Fallback>
          </mc:AlternateContent>
          <p:sp>
            <p:nvSpPr>
              <p:cNvPr id="288" name="Freeform 19">
                <a:extLst>
                  <a:ext uri="{FF2B5EF4-FFF2-40B4-BE49-F238E27FC236}">
                    <a16:creationId xmlns:a16="http://schemas.microsoft.com/office/drawing/2014/main" id="{C2EE5768-1020-1757-4414-5CF7FABE1CE1}"/>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9" name="Oval 288">
                <a:extLst>
                  <a:ext uri="{FF2B5EF4-FFF2-40B4-BE49-F238E27FC236}">
                    <a16:creationId xmlns:a16="http://schemas.microsoft.com/office/drawing/2014/main" id="{43590032-8086-C501-8B55-19CF7CEDB3E4}"/>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C2BA1F3C-427F-C1CE-65FD-0CCAB7013D5D}"/>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1" name="Group 250">
              <a:extLst>
                <a:ext uri="{FF2B5EF4-FFF2-40B4-BE49-F238E27FC236}">
                  <a16:creationId xmlns:a16="http://schemas.microsoft.com/office/drawing/2014/main" id="{34621A60-BF37-E0C4-6BC7-5EE10E58DE1D}"/>
                </a:ext>
              </a:extLst>
            </p:cNvPr>
            <p:cNvGrpSpPr/>
            <p:nvPr/>
          </p:nvGrpSpPr>
          <p:grpSpPr>
            <a:xfrm>
              <a:off x="8587196" y="885027"/>
              <a:ext cx="2672680" cy="2664760"/>
              <a:chOff x="4320934" y="1945939"/>
              <a:chExt cx="3533584" cy="3523111"/>
            </a:xfrm>
          </p:grpSpPr>
          <p:grpSp>
            <p:nvGrpSpPr>
              <p:cNvPr id="252" name="Group 251">
                <a:extLst>
                  <a:ext uri="{FF2B5EF4-FFF2-40B4-BE49-F238E27FC236}">
                    <a16:creationId xmlns:a16="http://schemas.microsoft.com/office/drawing/2014/main" id="{CA1D6F7B-A97F-1BD5-E217-28638FEAE363}"/>
                  </a:ext>
                </a:extLst>
              </p:cNvPr>
              <p:cNvGrpSpPr/>
              <p:nvPr/>
            </p:nvGrpSpPr>
            <p:grpSpPr>
              <a:xfrm>
                <a:off x="4481077" y="2121268"/>
                <a:ext cx="3183077" cy="3187720"/>
                <a:chOff x="4481077" y="2121268"/>
                <a:chExt cx="3183077" cy="3187720"/>
              </a:xfrm>
            </p:grpSpPr>
            <p:cxnSp>
              <p:nvCxnSpPr>
                <p:cNvPr id="261" name="Straight Arrow Connector 260">
                  <a:extLst>
                    <a:ext uri="{FF2B5EF4-FFF2-40B4-BE49-F238E27FC236}">
                      <a16:creationId xmlns:a16="http://schemas.microsoft.com/office/drawing/2014/main" id="{478374BA-6B3F-B46E-1C6E-B22BC78E6211}"/>
                    </a:ext>
                  </a:extLst>
                </p:cNvPr>
                <p:cNvCxnSpPr>
                  <a:cxnSpLocks/>
                </p:cNvCxnSpPr>
                <p:nvPr/>
              </p:nvCxnSpPr>
              <p:spPr>
                <a:xfrm rot="5400000" flipV="1">
                  <a:off x="6115197" y="285910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993FF3EC-D1A9-D2E7-3D9D-685DDE5FD012}"/>
                    </a:ext>
                  </a:extLst>
                </p:cNvPr>
                <p:cNvCxnSpPr>
                  <a:cxnSpLocks/>
                </p:cNvCxnSpPr>
                <p:nvPr/>
              </p:nvCxnSpPr>
              <p:spPr>
                <a:xfrm rot="5400000">
                  <a:off x="6701408" y="3743961"/>
                  <a:ext cx="223686" cy="41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423E74C5-F5CA-3D8B-EE6C-2585E2428146}"/>
                    </a:ext>
                  </a:extLst>
                </p:cNvPr>
                <p:cNvCxnSpPr>
                  <a:cxnSpLocks/>
                </p:cNvCxnSpPr>
                <p:nvPr/>
              </p:nvCxnSpPr>
              <p:spPr>
                <a:xfrm rot="5400000">
                  <a:off x="6065283" y="433487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FFCE3EBC-EFAE-F0FB-F321-4C6D6022631E}"/>
                    </a:ext>
                  </a:extLst>
                </p:cNvPr>
                <p:cNvCxnSpPr>
                  <a:cxnSpLocks/>
                </p:cNvCxnSpPr>
                <p:nvPr/>
              </p:nvCxnSpPr>
              <p:spPr>
                <a:xfrm rot="5400000" flipH="1">
                  <a:off x="5223267" y="3695135"/>
                  <a:ext cx="228901" cy="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C9DF5076-C836-7DB1-A35C-871EC68A66B2}"/>
                    </a:ext>
                  </a:extLst>
                </p:cNvPr>
                <p:cNvCxnSpPr>
                  <a:cxnSpLocks noChangeAspect="1"/>
                </p:cNvCxnSpPr>
                <p:nvPr/>
              </p:nvCxnSpPr>
              <p:spPr>
                <a:xfrm rot="5400000">
                  <a:off x="6506140" y="415406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55EB1727-2BA0-FB3F-3418-749193B132BF}"/>
                    </a:ext>
                  </a:extLst>
                </p:cNvPr>
                <p:cNvCxnSpPr>
                  <a:cxnSpLocks/>
                </p:cNvCxnSpPr>
                <p:nvPr/>
              </p:nvCxnSpPr>
              <p:spPr>
                <a:xfrm rot="5400000" flipH="1">
                  <a:off x="5422060" y="4101830"/>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7" name="Straight Arrow Connector 266">
                  <a:extLst>
                    <a:ext uri="{FF2B5EF4-FFF2-40B4-BE49-F238E27FC236}">
                      <a16:creationId xmlns:a16="http://schemas.microsoft.com/office/drawing/2014/main" id="{F1D44489-7A91-E4A1-F174-A92FA051DC3B}"/>
                    </a:ext>
                  </a:extLst>
                </p:cNvPr>
                <p:cNvCxnSpPr>
                  <a:cxnSpLocks/>
                </p:cNvCxnSpPr>
                <p:nvPr/>
              </p:nvCxnSpPr>
              <p:spPr>
                <a:xfrm rot="5400000" flipH="1" flipV="1">
                  <a:off x="5481865" y="3105632"/>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8" name="Straight Arrow Connector 267">
                  <a:extLst>
                    <a:ext uri="{FF2B5EF4-FFF2-40B4-BE49-F238E27FC236}">
                      <a16:creationId xmlns:a16="http://schemas.microsoft.com/office/drawing/2014/main" id="{20608966-BC37-62AC-581C-7CE7123FBF70}"/>
                    </a:ext>
                  </a:extLst>
                </p:cNvPr>
                <p:cNvCxnSpPr>
                  <a:cxnSpLocks/>
                </p:cNvCxnSpPr>
                <p:nvPr/>
              </p:nvCxnSpPr>
              <p:spPr>
                <a:xfrm rot="5400000" flipV="1">
                  <a:off x="6555910" y="313922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86033ACB-A34D-5CCC-FD61-45E209DA6D82}"/>
                    </a:ext>
                  </a:extLst>
                </p:cNvPr>
                <p:cNvCxnSpPr>
                  <a:cxnSpLocks noChangeAspect="1"/>
                </p:cNvCxnSpPr>
                <p:nvPr/>
              </p:nvCxnSpPr>
              <p:spPr>
                <a:xfrm flipH="1" flipV="1">
                  <a:off x="4481077" y="341502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70" name="Straight Arrow Connector 269">
                  <a:extLst>
                    <a:ext uri="{FF2B5EF4-FFF2-40B4-BE49-F238E27FC236}">
                      <a16:creationId xmlns:a16="http://schemas.microsoft.com/office/drawing/2014/main" id="{E937CB8B-3249-8A4A-B405-3F43F1720D50}"/>
                    </a:ext>
                  </a:extLst>
                </p:cNvPr>
                <p:cNvCxnSpPr>
                  <a:cxnSpLocks/>
                </p:cNvCxnSpPr>
                <p:nvPr/>
              </p:nvCxnSpPr>
              <p:spPr>
                <a:xfrm rot="6720000" flipV="1">
                  <a:off x="6615704" y="2438495"/>
                  <a:ext cx="0" cy="33706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71" name="Straight Arrow Connector 270">
                  <a:extLst>
                    <a:ext uri="{FF2B5EF4-FFF2-40B4-BE49-F238E27FC236}">
                      <a16:creationId xmlns:a16="http://schemas.microsoft.com/office/drawing/2014/main" id="{14C71C20-2C99-0C63-1BB7-10A79CAA3A62}"/>
                    </a:ext>
                  </a:extLst>
                </p:cNvPr>
                <p:cNvCxnSpPr>
                  <a:cxnSpLocks/>
                </p:cNvCxnSpPr>
                <p:nvPr/>
              </p:nvCxnSpPr>
              <p:spPr>
                <a:xfrm rot="5400000">
                  <a:off x="6994059" y="4268393"/>
                  <a:ext cx="312930" cy="13103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72" name="Straight Arrow Connector 271">
                  <a:extLst>
                    <a:ext uri="{FF2B5EF4-FFF2-40B4-BE49-F238E27FC236}">
                      <a16:creationId xmlns:a16="http://schemas.microsoft.com/office/drawing/2014/main" id="{6E0422FB-61C8-E454-9D85-F4202CB42961}"/>
                    </a:ext>
                  </a:extLst>
                </p:cNvPr>
                <p:cNvCxnSpPr>
                  <a:cxnSpLocks/>
                </p:cNvCxnSpPr>
                <p:nvPr/>
              </p:nvCxnSpPr>
              <p:spPr>
                <a:xfrm rot="5400000" flipH="1">
                  <a:off x="5477623" y="4670650"/>
                  <a:ext cx="124007" cy="30693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73" name="Straight Arrow Connector 272">
                  <a:extLst>
                    <a:ext uri="{FF2B5EF4-FFF2-40B4-BE49-F238E27FC236}">
                      <a16:creationId xmlns:a16="http://schemas.microsoft.com/office/drawing/2014/main" id="{382C2743-E713-4EEC-4C18-CB1F10DA36B1}"/>
                    </a:ext>
                  </a:extLst>
                </p:cNvPr>
                <p:cNvCxnSpPr>
                  <a:cxnSpLocks/>
                </p:cNvCxnSpPr>
                <p:nvPr/>
              </p:nvCxnSpPr>
              <p:spPr>
                <a:xfrm rot="6720000" flipH="1">
                  <a:off x="4785877" y="3211150"/>
                  <a:ext cx="335529" cy="138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74" name="Straight Arrow Connector 273">
                  <a:extLst>
                    <a:ext uri="{FF2B5EF4-FFF2-40B4-BE49-F238E27FC236}">
                      <a16:creationId xmlns:a16="http://schemas.microsoft.com/office/drawing/2014/main" id="{D7EE9371-0077-3AA1-8FEF-4688CCCFEA97}"/>
                    </a:ext>
                  </a:extLst>
                </p:cNvPr>
                <p:cNvCxnSpPr>
                  <a:cxnSpLocks/>
                </p:cNvCxnSpPr>
                <p:nvPr/>
              </p:nvCxnSpPr>
              <p:spPr>
                <a:xfrm rot="5400000">
                  <a:off x="6534948" y="4673832"/>
                  <a:ext cx="129782" cy="30575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83F62310-DC86-8412-9F87-82021E14C9BE}"/>
                    </a:ext>
                  </a:extLst>
                </p:cNvPr>
                <p:cNvCxnSpPr>
                  <a:cxnSpLocks/>
                </p:cNvCxnSpPr>
                <p:nvPr/>
              </p:nvCxnSpPr>
              <p:spPr>
                <a:xfrm rot="5400000" flipH="1">
                  <a:off x="4788961" y="4126503"/>
                  <a:ext cx="305753" cy="12978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76" name="Straight Arrow Connector 275">
                  <a:extLst>
                    <a:ext uri="{FF2B5EF4-FFF2-40B4-BE49-F238E27FC236}">
                      <a16:creationId xmlns:a16="http://schemas.microsoft.com/office/drawing/2014/main" id="{965AD22B-3E1B-7872-79E9-9F98411A546B}"/>
                    </a:ext>
                  </a:extLst>
                </p:cNvPr>
                <p:cNvCxnSpPr>
                  <a:cxnSpLocks/>
                </p:cNvCxnSpPr>
                <p:nvPr/>
              </p:nvCxnSpPr>
              <p:spPr>
                <a:xfrm rot="5400000" flipH="1" flipV="1">
                  <a:off x="5554086" y="2428311"/>
                  <a:ext cx="129855" cy="30557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77" name="Straight Arrow Connector 276">
                  <a:extLst>
                    <a:ext uri="{FF2B5EF4-FFF2-40B4-BE49-F238E27FC236}">
                      <a16:creationId xmlns:a16="http://schemas.microsoft.com/office/drawing/2014/main" id="{ED8C2EBC-0300-00C1-816D-FA12D0BB6030}"/>
                    </a:ext>
                  </a:extLst>
                </p:cNvPr>
                <p:cNvCxnSpPr>
                  <a:cxnSpLocks/>
                </p:cNvCxnSpPr>
                <p:nvPr/>
              </p:nvCxnSpPr>
              <p:spPr>
                <a:xfrm rot="6720000" flipV="1">
                  <a:off x="7125310" y="3178374"/>
                  <a:ext cx="234871" cy="23487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22A64F9C-BA93-353E-BD7D-5C03D38FE4C1}"/>
                    </a:ext>
                  </a:extLst>
                </p:cNvPr>
                <p:cNvCxnSpPr>
                  <a:cxnSpLocks noChangeAspect="1"/>
                </p:cNvCxnSpPr>
                <p:nvPr/>
              </p:nvCxnSpPr>
              <p:spPr>
                <a:xfrm>
                  <a:off x="5870552" y="2121268"/>
                  <a:ext cx="492109" cy="139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79" name="Straight Arrow Connector 278">
                  <a:extLst>
                    <a:ext uri="{FF2B5EF4-FFF2-40B4-BE49-F238E27FC236}">
                      <a16:creationId xmlns:a16="http://schemas.microsoft.com/office/drawing/2014/main" id="{E83E054A-CD92-6CEE-86D6-612906E98326}"/>
                    </a:ext>
                  </a:extLst>
                </p:cNvPr>
                <p:cNvCxnSpPr>
                  <a:cxnSpLocks noChangeAspect="1"/>
                </p:cNvCxnSpPr>
                <p:nvPr/>
              </p:nvCxnSpPr>
              <p:spPr>
                <a:xfrm rot="2700000" flipH="1" flipV="1">
                  <a:off x="4972658" y="232011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747E8071-0F17-E6FD-DC72-4A3DC2098D75}"/>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2FDD8077-ED97-E660-9E95-1EB2E7F9B0E9}"/>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1F3BA7AC-E69B-A3B4-A22A-1F84A9AA7161}"/>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83" name="Straight Arrow Connector 282">
                  <a:extLst>
                    <a:ext uri="{FF2B5EF4-FFF2-40B4-BE49-F238E27FC236}">
                      <a16:creationId xmlns:a16="http://schemas.microsoft.com/office/drawing/2014/main" id="{A2566006-684B-CBEE-548A-329DE53C63CA}"/>
                    </a:ext>
                  </a:extLst>
                </p:cNvPr>
                <p:cNvCxnSpPr>
                  <a:cxnSpLocks noChangeAspect="1"/>
                </p:cNvCxnSpPr>
                <p:nvPr/>
              </p:nvCxnSpPr>
              <p:spPr>
                <a:xfrm rot="16200000" flipH="1" flipV="1">
                  <a:off x="6064263" y="506191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615785BF-EE9C-9087-B22E-BF47DFB03801}"/>
                    </a:ext>
                  </a:extLst>
                </p:cNvPr>
                <p:cNvCxnSpPr>
                  <a:cxnSpLocks noChangeAspect="1"/>
                </p:cNvCxnSpPr>
                <p:nvPr/>
              </p:nvCxnSpPr>
              <p:spPr>
                <a:xfrm rot="18900000" flipH="1" flipV="1">
                  <a:off x="4904146" y="456659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253" name="Straight Arrow Connector 252">
                <a:extLst>
                  <a:ext uri="{FF2B5EF4-FFF2-40B4-BE49-F238E27FC236}">
                    <a16:creationId xmlns:a16="http://schemas.microsoft.com/office/drawing/2014/main" id="{340A1F54-5F3E-1E7A-744C-5773728F80B0}"/>
                  </a:ext>
                </a:extLst>
              </p:cNvPr>
              <p:cNvCxnSpPr>
                <a:cxnSpLocks noChangeAspect="1"/>
              </p:cNvCxnSpPr>
              <p:nvPr/>
            </p:nvCxnSpPr>
            <p:spPr>
              <a:xfrm rot="6840000" flipV="1">
                <a:off x="6854250" y="164971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D6561678-868C-DE67-6506-52C615CD97E3}"/>
                  </a:ext>
                </a:extLst>
              </p:cNvPr>
              <p:cNvCxnSpPr>
                <a:cxnSpLocks noChangeAspect="1"/>
              </p:cNvCxnSpPr>
              <p:nvPr/>
            </p:nvCxnSpPr>
            <p:spPr>
              <a:xfrm rot="9540000" flipV="1">
                <a:off x="7854518" y="269173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F4E1C9E2-446A-1654-FDB6-DB83A8DB4F79}"/>
                  </a:ext>
                </a:extLst>
              </p:cNvPr>
              <p:cNvCxnSpPr>
                <a:cxnSpLocks noChangeAspect="1"/>
              </p:cNvCxnSpPr>
              <p:nvPr/>
            </p:nvCxnSpPr>
            <p:spPr>
              <a:xfrm rot="12240000" flipV="1">
                <a:off x="7771157" y="423591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6244EB16-033E-FDBA-E1B2-1027BEEC25F5}"/>
                  </a:ext>
                </a:extLst>
              </p:cNvPr>
              <p:cNvCxnSpPr>
                <a:cxnSpLocks noChangeAspect="1"/>
              </p:cNvCxnSpPr>
              <p:nvPr/>
            </p:nvCxnSpPr>
            <p:spPr>
              <a:xfrm rot="14940000" flipV="1">
                <a:off x="6911162" y="5110993"/>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FE5913B2-70E8-C5D8-A68F-3F2D0FB6CB4E}"/>
                  </a:ext>
                </a:extLst>
              </p:cNvPr>
              <p:cNvCxnSpPr>
                <a:cxnSpLocks noChangeAspect="1"/>
              </p:cNvCxnSpPr>
              <p:nvPr/>
            </p:nvCxnSpPr>
            <p:spPr>
              <a:xfrm rot="17640000" flipV="1">
                <a:off x="5331923" y="514247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85460495-2C0A-522E-6CD1-A06EEBAEAE33}"/>
                  </a:ext>
                </a:extLst>
              </p:cNvPr>
              <p:cNvCxnSpPr>
                <a:cxnSpLocks noChangeAspect="1"/>
              </p:cNvCxnSpPr>
              <p:nvPr/>
            </p:nvCxnSpPr>
            <p:spPr>
              <a:xfrm rot="20340000" flipV="1">
                <a:off x="4333665" y="413237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585087D7-8AAE-3114-54CF-B879CFE1B0C1}"/>
                  </a:ext>
                </a:extLst>
              </p:cNvPr>
              <p:cNvCxnSpPr>
                <a:cxnSpLocks noChangeAspect="1"/>
              </p:cNvCxnSpPr>
              <p:nvPr/>
            </p:nvCxnSpPr>
            <p:spPr>
              <a:xfrm rot="1440000" flipV="1">
                <a:off x="4320934" y="262286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1895CADE-F5FE-76FA-7114-0887919C2130}"/>
                  </a:ext>
                </a:extLst>
              </p:cNvPr>
              <p:cNvCxnSpPr>
                <a:cxnSpLocks noChangeAspect="1"/>
              </p:cNvCxnSpPr>
              <p:nvPr/>
            </p:nvCxnSpPr>
            <p:spPr>
              <a:xfrm rot="4140000" flipV="1">
                <a:off x="5362210" y="1619367"/>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556678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13</a:t>
            </a:fld>
            <a:endParaRPr lang="en-US"/>
          </a:p>
        </p:txBody>
      </p: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D94E4719-B5C3-D4B3-C973-E6869362D98F}"/>
                  </a:ext>
                </a:extLst>
              </p:cNvPr>
              <p:cNvSpPr txBox="1"/>
              <p:nvPr/>
            </p:nvSpPr>
            <p:spPr>
              <a:xfrm>
                <a:off x="171801" y="3616035"/>
                <a:ext cx="8165249" cy="1446550"/>
              </a:xfrm>
              <a:prstGeom prst="rect">
                <a:avLst/>
              </a:prstGeom>
              <a:noFill/>
            </p:spPr>
            <p:txBody>
              <a:bodyPr wrap="none" rtlCol="0">
                <a:spAutoFit/>
              </a:bodyPr>
              <a:lstStyle/>
              <a:p>
                <a:pPr algn="ctr"/>
                <a:r>
                  <a:rPr lang="en-US" sz="4400" dirty="0">
                    <a:solidFill>
                      <a:schemeClr val="accent6">
                        <a:lumMod val="75000"/>
                      </a:schemeClr>
                    </a:solidFill>
                  </a:rPr>
                  <a:t>The displacement field is </a:t>
                </a:r>
              </a:p>
              <a:p>
                <a:pPr algn="ctr"/>
                <a:r>
                  <a:rPr lang="en-US" sz="4400" dirty="0" err="1">
                    <a:solidFill>
                      <a:schemeClr val="accent6">
                        <a:lumMod val="75000"/>
                      </a:schemeClr>
                    </a:solidFill>
                  </a:rPr>
                  <a:t>divergenceless</a:t>
                </a:r>
                <a:r>
                  <a:rPr lang="en-US" sz="4400" dirty="0">
                    <a:solidFill>
                      <a:schemeClr val="accent6">
                        <a:lumMod val="75000"/>
                      </a:schemeClr>
                    </a:solidFill>
                  </a:rPr>
                  <a:t>: </a:t>
                </a:r>
                <a14:m>
                  <m:oMath xmlns:m="http://schemas.openxmlformats.org/officeDocument/2006/math">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m:t>
                        </m:r>
                      </m:e>
                      <m:sub>
                        <m:r>
                          <a:rPr lang="en-US" sz="4400" i="1">
                            <a:solidFill>
                              <a:schemeClr val="accent6">
                                <a:lumMod val="75000"/>
                              </a:schemeClr>
                            </a:solidFill>
                            <a:latin typeface="Cambria Math" panose="02040503050406030204" pitchFamily="18" charset="0"/>
                          </a:rPr>
                          <m:t>𝑎</m:t>
                        </m:r>
                      </m:sub>
                    </m:sSub>
                    <m:sSup>
                      <m:sSupPr>
                        <m:ctrlPr>
                          <a:rPr lang="en-US" sz="4400" i="1">
                            <a:solidFill>
                              <a:schemeClr val="accent6">
                                <a:lumMod val="75000"/>
                              </a:schemeClr>
                            </a:solidFill>
                            <a:latin typeface="Cambria Math" panose="02040503050406030204" pitchFamily="18" charset="0"/>
                          </a:rPr>
                        </m:ctrlPr>
                      </m:sSupPr>
                      <m:e>
                        <m:r>
                          <a:rPr lang="en-US" sz="4400" i="1">
                            <a:solidFill>
                              <a:schemeClr val="accent6">
                                <a:lumMod val="75000"/>
                              </a:schemeClr>
                            </a:solidFill>
                            <a:latin typeface="Cambria Math" panose="02040503050406030204" pitchFamily="18" charset="0"/>
                          </a:rPr>
                          <m:t>𝑆</m:t>
                        </m:r>
                      </m:e>
                      <m:sup>
                        <m:r>
                          <a:rPr lang="en-US" sz="4400" i="1">
                            <a:solidFill>
                              <a:schemeClr val="accent6">
                                <a:lumMod val="75000"/>
                              </a:schemeClr>
                            </a:solidFill>
                            <a:latin typeface="Cambria Math" panose="02040503050406030204" pitchFamily="18" charset="0"/>
                          </a:rPr>
                          <m:t>𝑎</m:t>
                        </m:r>
                      </m:sup>
                    </m:sSup>
                    <m:r>
                      <a:rPr lang="en-US" sz="4400" i="1">
                        <a:solidFill>
                          <a:schemeClr val="accent6">
                            <a:lumMod val="75000"/>
                          </a:schemeClr>
                        </a:solidFill>
                        <a:latin typeface="Cambria Math" panose="02040503050406030204" pitchFamily="18" charset="0"/>
                      </a:rPr>
                      <m:t>=0</m:t>
                    </m:r>
                  </m:oMath>
                </a14:m>
                <a:r>
                  <a:rPr lang="en-US" sz="4400" dirty="0">
                    <a:solidFill>
                      <a:schemeClr val="accent6">
                        <a:lumMod val="75000"/>
                      </a:schemeClr>
                    </a:solidFill>
                  </a:rPr>
                  <a:t> (DR-DIV)</a:t>
                </a:r>
              </a:p>
            </p:txBody>
          </p:sp>
        </mc:Choice>
        <mc:Fallback xmlns="">
          <p:sp>
            <p:nvSpPr>
              <p:cNvPr id="67" name="TextBox 66">
                <a:extLst>
                  <a:ext uri="{FF2B5EF4-FFF2-40B4-BE49-F238E27FC236}">
                    <a16:creationId xmlns:a16="http://schemas.microsoft.com/office/drawing/2014/main" id="{D94E4719-B5C3-D4B3-C973-E6869362D98F}"/>
                  </a:ext>
                </a:extLst>
              </p:cNvPr>
              <p:cNvSpPr txBox="1">
                <a:spLocks noRot="1" noChangeAspect="1" noMove="1" noResize="1" noEditPoints="1" noAdjustHandles="1" noChangeArrowheads="1" noChangeShapeType="1" noTextEdit="1"/>
              </p:cNvSpPr>
              <p:nvPr/>
            </p:nvSpPr>
            <p:spPr>
              <a:xfrm>
                <a:off x="171801" y="3616035"/>
                <a:ext cx="8165249" cy="1446550"/>
              </a:xfrm>
              <a:prstGeom prst="rect">
                <a:avLst/>
              </a:prstGeom>
              <a:blipFill>
                <a:blip r:embed="rId3"/>
                <a:stretch>
                  <a:fillRect l="-2612" t="-8439" r="-2537" b="-194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20">
                <a:extLst>
                  <a:ext uri="{FF2B5EF4-FFF2-40B4-BE49-F238E27FC236}">
                    <a16:creationId xmlns:a16="http://schemas.microsoft.com/office/drawing/2014/main" id="{D1A539D5-D594-3AFC-DB1A-F03078163554}"/>
                  </a:ext>
                </a:extLst>
              </p:cNvPr>
              <p:cNvSpPr txBox="1"/>
              <p:nvPr/>
            </p:nvSpPr>
            <p:spPr>
              <a:xfrm>
                <a:off x="504370" y="102885"/>
                <a:ext cx="6850367" cy="85606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tx1"/>
                    </a:solidFill>
                  </a:rPr>
                  <a:t>HM-1D </a:t>
                </a:r>
                <a14:m>
                  <m:oMath xmlns:m="http://schemas.openxmlformats.org/officeDocument/2006/math">
                    <m:r>
                      <a:rPr lang="en-US" sz="4400" b="0" i="1" smtClean="0">
                        <a:solidFill>
                          <a:schemeClr val="tx1"/>
                        </a:solidFill>
                        <a:latin typeface="Cambria Math" panose="02040503050406030204" pitchFamily="18" charset="0"/>
                      </a:rPr>
                      <m:t>⇒</m:t>
                    </m:r>
                  </m:oMath>
                </a14:m>
                <a:r>
                  <a:rPr lang="en-US" sz="4400" b="0" dirty="0">
                    <a:solidFill>
                      <a:schemeClr val="tx1"/>
                    </a:solidFill>
                  </a:rPr>
                  <a:t> </a:t>
                </a:r>
                <a14:m>
                  <m:oMath xmlns:m="http://schemas.openxmlformats.org/officeDocument/2006/math">
                    <m:acc>
                      <m:accPr>
                        <m:chr m:val="⃗"/>
                        <m:ctrlPr>
                          <a:rPr lang="en-US" sz="4400" b="0" i="1" smtClean="0">
                            <a:solidFill>
                              <a:schemeClr val="tx1"/>
                            </a:solidFill>
                            <a:latin typeface="Cambria Math" panose="02040503050406030204" pitchFamily="18" charset="0"/>
                          </a:rPr>
                        </m:ctrlPr>
                      </m:accPr>
                      <m:e>
                        <m:r>
                          <a:rPr lang="en-US" sz="4400" b="0" i="1" smtClean="0">
                            <a:solidFill>
                              <a:schemeClr val="tx1"/>
                            </a:solidFill>
                            <a:latin typeface="Cambria Math" panose="02040503050406030204" pitchFamily="18" charset="0"/>
                          </a:rPr>
                          <m:t>𝑆</m:t>
                        </m:r>
                      </m:e>
                    </m:acc>
                  </m:oMath>
                </a14:m>
                <a:r>
                  <a:rPr lang="en-US" sz="4400" dirty="0">
                    <a:solidFill>
                      <a:schemeClr val="tx1"/>
                    </a:solidFill>
                  </a:rPr>
                  <a:t> is </a:t>
                </a:r>
                <a:r>
                  <a:rPr lang="en-US" sz="4400" dirty="0" err="1">
                    <a:solidFill>
                      <a:schemeClr val="tx1"/>
                    </a:solidFill>
                  </a:rPr>
                  <a:t>divergenceless</a:t>
                </a:r>
                <a:endParaRPr lang="en-US" sz="4400" dirty="0">
                  <a:solidFill>
                    <a:schemeClr val="tx1"/>
                  </a:solidFill>
                </a:endParaRPr>
              </a:p>
            </p:txBody>
          </p:sp>
        </mc:Choice>
        <mc:Fallback xmlns="">
          <p:sp>
            <p:nvSpPr>
              <p:cNvPr id="7" name="TextBox 20">
                <a:extLst>
                  <a:ext uri="{FF2B5EF4-FFF2-40B4-BE49-F238E27FC236}">
                    <a16:creationId xmlns:a16="http://schemas.microsoft.com/office/drawing/2014/main" id="{D1A539D5-D594-3AFC-DB1A-F03078163554}"/>
                  </a:ext>
                </a:extLst>
              </p:cNvPr>
              <p:cNvSpPr txBox="1">
                <a:spLocks noRot="1" noChangeAspect="1" noMove="1" noResize="1" noEditPoints="1" noAdjustHandles="1" noChangeArrowheads="1" noChangeShapeType="1" noTextEdit="1"/>
              </p:cNvSpPr>
              <p:nvPr/>
            </p:nvSpPr>
            <p:spPr>
              <a:xfrm>
                <a:off x="504370" y="102885"/>
                <a:ext cx="6850367" cy="856068"/>
              </a:xfrm>
              <a:prstGeom prst="rect">
                <a:avLst/>
              </a:prstGeom>
              <a:blipFill>
                <a:blip r:embed="rId4"/>
                <a:stretch>
                  <a:fillRect l="-3651" t="-4286" r="-2671" b="-3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20">
                <a:extLst>
                  <a:ext uri="{FF2B5EF4-FFF2-40B4-BE49-F238E27FC236}">
                    <a16:creationId xmlns:a16="http://schemas.microsoft.com/office/drawing/2014/main" id="{E6C74CF9-CB90-3741-8D2A-8E0B8330FCF3}"/>
                  </a:ext>
                </a:extLst>
              </p:cNvPr>
              <p:cNvSpPr txBox="1"/>
              <p:nvPr/>
            </p:nvSpPr>
            <p:spPr>
              <a:xfrm>
                <a:off x="504369" y="1349918"/>
                <a:ext cx="6850367" cy="85606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14:m>
                  <m:oMath xmlns:m="http://schemas.openxmlformats.org/officeDocument/2006/math">
                    <m:acc>
                      <m:accPr>
                        <m:chr m:val="⃗"/>
                        <m:ctrlPr>
                          <a:rPr lang="en-US" sz="4400" b="0" i="1" smtClean="0">
                            <a:solidFill>
                              <a:schemeClr val="tx1"/>
                            </a:solidFill>
                            <a:latin typeface="Cambria Math" panose="02040503050406030204" pitchFamily="18" charset="0"/>
                          </a:rPr>
                        </m:ctrlPr>
                      </m:accPr>
                      <m:e>
                        <m:r>
                          <a:rPr lang="en-US" sz="4400" b="0" i="1" smtClean="0">
                            <a:solidFill>
                              <a:schemeClr val="tx1"/>
                            </a:solidFill>
                            <a:latin typeface="Cambria Math" panose="02040503050406030204" pitchFamily="18" charset="0"/>
                          </a:rPr>
                          <m:t>𝑆</m:t>
                        </m:r>
                      </m:e>
                    </m:acc>
                  </m:oMath>
                </a14:m>
                <a:r>
                  <a:rPr lang="en-US" sz="4400" dirty="0">
                    <a:solidFill>
                      <a:schemeClr val="tx1"/>
                    </a:solidFill>
                  </a:rPr>
                  <a:t> is </a:t>
                </a:r>
                <a:r>
                  <a:rPr lang="en-US" sz="4400" dirty="0" err="1">
                    <a:solidFill>
                      <a:schemeClr val="tx1"/>
                    </a:solidFill>
                  </a:rPr>
                  <a:t>divergenceless</a:t>
                </a:r>
                <a:r>
                  <a:rPr lang="en-US" sz="4400" dirty="0">
                    <a:solidFill>
                      <a:schemeClr val="tx1"/>
                    </a:solidFill>
                  </a:rPr>
                  <a:t> </a:t>
                </a:r>
                <a14:m>
                  <m:oMath xmlns:m="http://schemas.openxmlformats.org/officeDocument/2006/math">
                    <m:r>
                      <a:rPr lang="en-US" sz="4400" i="1">
                        <a:solidFill>
                          <a:schemeClr val="tx1"/>
                        </a:solidFill>
                        <a:latin typeface="Cambria Math" panose="02040503050406030204" pitchFamily="18" charset="0"/>
                      </a:rPr>
                      <m:t>⇒</m:t>
                    </m:r>
                  </m:oMath>
                </a14:m>
                <a:r>
                  <a:rPr lang="en-US" sz="4400" dirty="0">
                    <a:solidFill>
                      <a:schemeClr val="tx1"/>
                    </a:solidFill>
                  </a:rPr>
                  <a:t> HM-1D</a:t>
                </a:r>
              </a:p>
            </p:txBody>
          </p:sp>
        </mc:Choice>
        <mc:Fallback xmlns="">
          <p:sp>
            <p:nvSpPr>
              <p:cNvPr id="8" name="TextBox 20">
                <a:extLst>
                  <a:ext uri="{FF2B5EF4-FFF2-40B4-BE49-F238E27FC236}">
                    <a16:creationId xmlns:a16="http://schemas.microsoft.com/office/drawing/2014/main" id="{E6C74CF9-CB90-3741-8D2A-8E0B8330FCF3}"/>
                  </a:ext>
                </a:extLst>
              </p:cNvPr>
              <p:cNvSpPr txBox="1">
                <a:spLocks noRot="1" noChangeAspect="1" noMove="1" noResize="1" noEditPoints="1" noAdjustHandles="1" noChangeArrowheads="1" noChangeShapeType="1" noTextEdit="1"/>
              </p:cNvSpPr>
              <p:nvPr/>
            </p:nvSpPr>
            <p:spPr>
              <a:xfrm>
                <a:off x="504369" y="1349918"/>
                <a:ext cx="6850367" cy="856068"/>
              </a:xfrm>
              <a:prstGeom prst="rect">
                <a:avLst/>
              </a:prstGeom>
              <a:blipFill>
                <a:blip r:embed="rId5"/>
                <a:stretch>
                  <a:fillRect t="-3546" r="-2671"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20">
                <a:extLst>
                  <a:ext uri="{FF2B5EF4-FFF2-40B4-BE49-F238E27FC236}">
                    <a16:creationId xmlns:a16="http://schemas.microsoft.com/office/drawing/2014/main" id="{9FF3A5B7-89A6-512E-BC30-215E10D46F47}"/>
                  </a:ext>
                </a:extLst>
              </p:cNvPr>
              <p:cNvSpPr txBox="1"/>
              <p:nvPr/>
            </p:nvSpPr>
            <p:spPr>
              <a:xfrm>
                <a:off x="2522659" y="2846330"/>
                <a:ext cx="2813785"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HM-1D </a:t>
                </a:r>
                <a14:m>
                  <m:oMath xmlns:m="http://schemas.openxmlformats.org/officeDocument/2006/math">
                    <m:r>
                      <a:rPr lang="en-US" sz="4400" i="1" smtClean="0">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9" name="TextBox 20">
                <a:extLst>
                  <a:ext uri="{FF2B5EF4-FFF2-40B4-BE49-F238E27FC236}">
                    <a16:creationId xmlns:a16="http://schemas.microsoft.com/office/drawing/2014/main" id="{9FF3A5B7-89A6-512E-BC30-215E10D46F47}"/>
                  </a:ext>
                </a:extLst>
              </p:cNvPr>
              <p:cNvSpPr txBox="1">
                <a:spLocks noRot="1" noChangeAspect="1" noMove="1" noResize="1" noEditPoints="1" noAdjustHandles="1" noChangeArrowheads="1" noChangeShapeType="1" noTextEdit="1"/>
              </p:cNvSpPr>
              <p:nvPr/>
            </p:nvSpPr>
            <p:spPr>
              <a:xfrm>
                <a:off x="2522659" y="2846330"/>
                <a:ext cx="2813785" cy="769441"/>
              </a:xfrm>
              <a:prstGeom prst="rect">
                <a:avLst/>
              </a:prstGeom>
              <a:blipFill>
                <a:blip r:embed="rId6"/>
                <a:stretch>
                  <a:fillRect l="-8894" t="-16667" b="-37302"/>
                </a:stretch>
              </a:blipFill>
            </p:spPr>
            <p:txBody>
              <a:bodyPr/>
              <a:lstStyle/>
              <a:p>
                <a:r>
                  <a:rPr lang="en-US">
                    <a:noFill/>
                  </a:rPr>
                  <a:t> </a:t>
                </a:r>
              </a:p>
            </p:txBody>
          </p:sp>
        </mc:Fallback>
      </mc:AlternateContent>
      <p:grpSp>
        <p:nvGrpSpPr>
          <p:cNvPr id="398" name="Group 397">
            <a:extLst>
              <a:ext uri="{FF2B5EF4-FFF2-40B4-BE49-F238E27FC236}">
                <a16:creationId xmlns:a16="http://schemas.microsoft.com/office/drawing/2014/main" id="{AFE58831-AF42-E970-2692-3A7EC63A0A6A}"/>
              </a:ext>
            </a:extLst>
          </p:cNvPr>
          <p:cNvGrpSpPr>
            <a:grpSpLocks noChangeAspect="1"/>
          </p:cNvGrpSpPr>
          <p:nvPr/>
        </p:nvGrpSpPr>
        <p:grpSpPr>
          <a:xfrm>
            <a:off x="8250656" y="101903"/>
            <a:ext cx="3669495" cy="3698838"/>
            <a:chOff x="8230933" y="465670"/>
            <a:chExt cx="3412500" cy="3439788"/>
          </a:xfrm>
        </p:grpSpPr>
        <p:grpSp>
          <p:nvGrpSpPr>
            <p:cNvPr id="399" name="Group 398">
              <a:extLst>
                <a:ext uri="{FF2B5EF4-FFF2-40B4-BE49-F238E27FC236}">
                  <a16:creationId xmlns:a16="http://schemas.microsoft.com/office/drawing/2014/main" id="{8B6001D2-374F-2641-CC47-2296EEC87C84}"/>
                </a:ext>
              </a:extLst>
            </p:cNvPr>
            <p:cNvGrpSpPr/>
            <p:nvPr/>
          </p:nvGrpSpPr>
          <p:grpSpPr>
            <a:xfrm>
              <a:off x="8230933" y="465670"/>
              <a:ext cx="3412500" cy="3439788"/>
              <a:chOff x="565964" y="763198"/>
              <a:chExt cx="5530036" cy="5606258"/>
            </a:xfrm>
          </p:grpSpPr>
          <mc:AlternateContent xmlns:mc="http://schemas.openxmlformats.org/markup-compatibility/2006" xmlns:a14="http://schemas.microsoft.com/office/drawing/2010/main">
            <mc:Choice Requires="a14">
              <p:sp>
                <p:nvSpPr>
                  <p:cNvPr id="441" name="TextBox 440">
                    <a:extLst>
                      <a:ext uri="{FF2B5EF4-FFF2-40B4-BE49-F238E27FC236}">
                        <a16:creationId xmlns:a16="http://schemas.microsoft.com/office/drawing/2014/main" id="{3D8A3C7E-AA51-4A84-A50E-7218A29375E1}"/>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41" name="TextBox 440">
                    <a:extLst>
                      <a:ext uri="{FF2B5EF4-FFF2-40B4-BE49-F238E27FC236}">
                        <a16:creationId xmlns:a16="http://schemas.microsoft.com/office/drawing/2014/main" id="{3D8A3C7E-AA51-4A84-A50E-7218A29375E1}"/>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3"/>
                    <a:stretch>
                      <a:fillRect l="-66667" r="-70370" b="-9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2" name="TextBox 441">
                    <a:extLst>
                      <a:ext uri="{FF2B5EF4-FFF2-40B4-BE49-F238E27FC236}">
                        <a16:creationId xmlns:a16="http://schemas.microsoft.com/office/drawing/2014/main" id="{A803F141-8284-80DC-C2B3-B76949ED56EB}"/>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42" name="TextBox 441">
                    <a:extLst>
                      <a:ext uri="{FF2B5EF4-FFF2-40B4-BE49-F238E27FC236}">
                        <a16:creationId xmlns:a16="http://schemas.microsoft.com/office/drawing/2014/main" id="{A803F141-8284-80DC-C2B3-B76949ED56EB}"/>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7"/>
                    <a:stretch>
                      <a:fillRect l="-66667" r="-66667" b="-130303"/>
                    </a:stretch>
                  </a:blipFill>
                </p:spPr>
                <p:txBody>
                  <a:bodyPr/>
                  <a:lstStyle/>
                  <a:p>
                    <a:r>
                      <a:rPr lang="en-US">
                        <a:noFill/>
                      </a:rPr>
                      <a:t> </a:t>
                    </a:r>
                  </a:p>
                </p:txBody>
              </p:sp>
            </mc:Fallback>
          </mc:AlternateContent>
          <p:grpSp>
            <p:nvGrpSpPr>
              <p:cNvPr id="443" name="Group 442">
                <a:extLst>
                  <a:ext uri="{FF2B5EF4-FFF2-40B4-BE49-F238E27FC236}">
                    <a16:creationId xmlns:a16="http://schemas.microsoft.com/office/drawing/2014/main" id="{727B31CC-D5D9-EFD4-3FCC-06D5810728DA}"/>
                  </a:ext>
                </a:extLst>
              </p:cNvPr>
              <p:cNvGrpSpPr/>
              <p:nvPr/>
            </p:nvGrpSpPr>
            <p:grpSpPr>
              <a:xfrm>
                <a:off x="565964" y="883621"/>
                <a:ext cx="5486400" cy="5485835"/>
                <a:chOff x="3878442" y="1338439"/>
                <a:chExt cx="3840480" cy="3840480"/>
              </a:xfrm>
            </p:grpSpPr>
            <p:cxnSp>
              <p:nvCxnSpPr>
                <p:cNvPr id="444" name="Straight Connector 443">
                  <a:extLst>
                    <a:ext uri="{FF2B5EF4-FFF2-40B4-BE49-F238E27FC236}">
                      <a16:creationId xmlns:a16="http://schemas.microsoft.com/office/drawing/2014/main" id="{799306E3-3AF9-0187-43BD-2DD8816C8D84}"/>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D2890818-36B1-DF31-2546-E02E33A08340}"/>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00" name="Group 399">
              <a:extLst>
                <a:ext uri="{FF2B5EF4-FFF2-40B4-BE49-F238E27FC236}">
                  <a16:creationId xmlns:a16="http://schemas.microsoft.com/office/drawing/2014/main" id="{411D58C8-07E7-CEB3-15B3-73323CDFE85E}"/>
                </a:ext>
              </a:extLst>
            </p:cNvPr>
            <p:cNvGrpSpPr/>
            <p:nvPr/>
          </p:nvGrpSpPr>
          <p:grpSpPr>
            <a:xfrm>
              <a:off x="8488839" y="832171"/>
              <a:ext cx="3038626" cy="2682037"/>
              <a:chOff x="1104341" y="1534369"/>
              <a:chExt cx="4018917" cy="3547288"/>
            </a:xfrm>
          </p:grpSpPr>
          <p:sp>
            <p:nvSpPr>
              <p:cNvPr id="435" name="Freeform 16">
                <a:extLst>
                  <a:ext uri="{FF2B5EF4-FFF2-40B4-BE49-F238E27FC236}">
                    <a16:creationId xmlns:a16="http://schemas.microsoft.com/office/drawing/2014/main" id="{05ACAE92-F38B-CDBF-880B-AA1B628A38AC}"/>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36" name="TextBox 435">
                    <a:extLst>
                      <a:ext uri="{FF2B5EF4-FFF2-40B4-BE49-F238E27FC236}">
                        <a16:creationId xmlns:a16="http://schemas.microsoft.com/office/drawing/2014/main" id="{C9572F00-A2F2-270E-FD7C-1BD05CD76F0A}"/>
                      </a:ext>
                    </a:extLst>
                  </p:cNvPr>
                  <p:cNvSpPr txBox="1"/>
                  <p:nvPr/>
                </p:nvSpPr>
                <p:spPr>
                  <a:xfrm>
                    <a:off x="1104341" y="452245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436" name="TextBox 435">
                    <a:extLst>
                      <a:ext uri="{FF2B5EF4-FFF2-40B4-BE49-F238E27FC236}">
                        <a16:creationId xmlns:a16="http://schemas.microsoft.com/office/drawing/2014/main" id="{C9572F00-A2F2-270E-FD7C-1BD05CD76F0A}"/>
                      </a:ext>
                    </a:extLst>
                  </p:cNvPr>
                  <p:cNvSpPr txBox="1">
                    <a:spLocks noRot="1" noChangeAspect="1" noMove="1" noResize="1" noEditPoints="1" noAdjustHandles="1" noChangeArrowheads="1" noChangeShapeType="1" noTextEdit="1"/>
                  </p:cNvSpPr>
                  <p:nvPr/>
                </p:nvSpPr>
                <p:spPr>
                  <a:xfrm>
                    <a:off x="1104341" y="4522453"/>
                    <a:ext cx="461399" cy="559204"/>
                  </a:xfrm>
                  <a:prstGeom prst="rect">
                    <a:avLst/>
                  </a:prstGeom>
                  <a:blipFill>
                    <a:blip r:embed="rId4"/>
                    <a:stretch>
                      <a:fillRect l="-8197" r="-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7" name="TextBox 436">
                    <a:extLst>
                      <a:ext uri="{FF2B5EF4-FFF2-40B4-BE49-F238E27FC236}">
                        <a16:creationId xmlns:a16="http://schemas.microsoft.com/office/drawing/2014/main" id="{AD19D1B0-C14A-29E2-E666-C524A18707AE}"/>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40" name="TextBox 39">
                    <a:extLst>
                      <a:ext uri="{FF2B5EF4-FFF2-40B4-BE49-F238E27FC236}">
                        <a16:creationId xmlns:a16="http://schemas.microsoft.com/office/drawing/2014/main" id="{CB87E46D-8509-7202-85E2-09CBA2CA0D8D}"/>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10"/>
                    <a:stretch>
                      <a:fillRect l="-18000" r="-14000" b="-6557"/>
                    </a:stretch>
                  </a:blipFill>
                </p:spPr>
                <p:txBody>
                  <a:bodyPr/>
                  <a:lstStyle/>
                  <a:p>
                    <a:r>
                      <a:rPr lang="en-US">
                        <a:noFill/>
                      </a:rPr>
                      <a:t> </a:t>
                    </a:r>
                  </a:p>
                </p:txBody>
              </p:sp>
            </mc:Fallback>
          </mc:AlternateContent>
          <p:sp>
            <p:nvSpPr>
              <p:cNvPr id="438" name="Freeform 19">
                <a:extLst>
                  <a:ext uri="{FF2B5EF4-FFF2-40B4-BE49-F238E27FC236}">
                    <a16:creationId xmlns:a16="http://schemas.microsoft.com/office/drawing/2014/main" id="{5B4F5311-28FD-91C2-01A1-8CDFFC6DB64A}"/>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9" name="Oval 438">
                <a:extLst>
                  <a:ext uri="{FF2B5EF4-FFF2-40B4-BE49-F238E27FC236}">
                    <a16:creationId xmlns:a16="http://schemas.microsoft.com/office/drawing/2014/main" id="{AACE593A-A341-2415-4793-22122B55AE4B}"/>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Oval 439">
                <a:extLst>
                  <a:ext uri="{FF2B5EF4-FFF2-40B4-BE49-F238E27FC236}">
                    <a16:creationId xmlns:a16="http://schemas.microsoft.com/office/drawing/2014/main" id="{5CF85BAD-F17F-3FFD-2928-D93D3BEF3565}"/>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1" name="Group 400">
              <a:extLst>
                <a:ext uri="{FF2B5EF4-FFF2-40B4-BE49-F238E27FC236}">
                  <a16:creationId xmlns:a16="http://schemas.microsoft.com/office/drawing/2014/main" id="{C6F2DBE9-DAB0-9F67-5D87-0CB87758D88E}"/>
                </a:ext>
              </a:extLst>
            </p:cNvPr>
            <p:cNvGrpSpPr/>
            <p:nvPr/>
          </p:nvGrpSpPr>
          <p:grpSpPr>
            <a:xfrm>
              <a:off x="8587196" y="885027"/>
              <a:ext cx="2672680" cy="2664760"/>
              <a:chOff x="4320934" y="1945939"/>
              <a:chExt cx="3533584" cy="3523111"/>
            </a:xfrm>
          </p:grpSpPr>
          <p:grpSp>
            <p:nvGrpSpPr>
              <p:cNvPr id="402" name="Group 401">
                <a:extLst>
                  <a:ext uri="{FF2B5EF4-FFF2-40B4-BE49-F238E27FC236}">
                    <a16:creationId xmlns:a16="http://schemas.microsoft.com/office/drawing/2014/main" id="{2005F982-E23C-8FFF-6C25-F7CBE52E5325}"/>
                  </a:ext>
                </a:extLst>
              </p:cNvPr>
              <p:cNvGrpSpPr/>
              <p:nvPr/>
            </p:nvGrpSpPr>
            <p:grpSpPr>
              <a:xfrm>
                <a:off x="4481077" y="2121268"/>
                <a:ext cx="3183077" cy="3187720"/>
                <a:chOff x="4481077" y="2121268"/>
                <a:chExt cx="3183077" cy="3187720"/>
              </a:xfrm>
            </p:grpSpPr>
            <p:cxnSp>
              <p:nvCxnSpPr>
                <p:cNvPr id="411" name="Straight Arrow Connector 410">
                  <a:extLst>
                    <a:ext uri="{FF2B5EF4-FFF2-40B4-BE49-F238E27FC236}">
                      <a16:creationId xmlns:a16="http://schemas.microsoft.com/office/drawing/2014/main" id="{79BC3846-3AD0-268F-5C8B-AF19E78C9D92}"/>
                    </a:ext>
                  </a:extLst>
                </p:cNvPr>
                <p:cNvCxnSpPr>
                  <a:cxnSpLocks/>
                </p:cNvCxnSpPr>
                <p:nvPr/>
              </p:nvCxnSpPr>
              <p:spPr>
                <a:xfrm rot="5400000" flipV="1">
                  <a:off x="6115197" y="285910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2" name="Straight Arrow Connector 411">
                  <a:extLst>
                    <a:ext uri="{FF2B5EF4-FFF2-40B4-BE49-F238E27FC236}">
                      <a16:creationId xmlns:a16="http://schemas.microsoft.com/office/drawing/2014/main" id="{9DF821CB-D51E-7155-C495-A20488860202}"/>
                    </a:ext>
                  </a:extLst>
                </p:cNvPr>
                <p:cNvCxnSpPr>
                  <a:cxnSpLocks/>
                </p:cNvCxnSpPr>
                <p:nvPr/>
              </p:nvCxnSpPr>
              <p:spPr>
                <a:xfrm rot="5400000">
                  <a:off x="6701408" y="3743961"/>
                  <a:ext cx="223686" cy="41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3" name="Straight Arrow Connector 412">
                  <a:extLst>
                    <a:ext uri="{FF2B5EF4-FFF2-40B4-BE49-F238E27FC236}">
                      <a16:creationId xmlns:a16="http://schemas.microsoft.com/office/drawing/2014/main" id="{9FCB537A-310A-7EAA-E311-3E5131477698}"/>
                    </a:ext>
                  </a:extLst>
                </p:cNvPr>
                <p:cNvCxnSpPr>
                  <a:cxnSpLocks/>
                </p:cNvCxnSpPr>
                <p:nvPr/>
              </p:nvCxnSpPr>
              <p:spPr>
                <a:xfrm rot="5400000">
                  <a:off x="6065283" y="433487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4" name="Straight Arrow Connector 413">
                  <a:extLst>
                    <a:ext uri="{FF2B5EF4-FFF2-40B4-BE49-F238E27FC236}">
                      <a16:creationId xmlns:a16="http://schemas.microsoft.com/office/drawing/2014/main" id="{213CD0B7-4F8B-47EF-6A4F-73959EBEA1EC}"/>
                    </a:ext>
                  </a:extLst>
                </p:cNvPr>
                <p:cNvCxnSpPr>
                  <a:cxnSpLocks/>
                </p:cNvCxnSpPr>
                <p:nvPr/>
              </p:nvCxnSpPr>
              <p:spPr>
                <a:xfrm rot="5400000" flipH="1">
                  <a:off x="5223267" y="3695135"/>
                  <a:ext cx="228901" cy="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5" name="Straight Arrow Connector 414">
                  <a:extLst>
                    <a:ext uri="{FF2B5EF4-FFF2-40B4-BE49-F238E27FC236}">
                      <a16:creationId xmlns:a16="http://schemas.microsoft.com/office/drawing/2014/main" id="{0C950C28-9707-78ED-3E25-63711C99320D}"/>
                    </a:ext>
                  </a:extLst>
                </p:cNvPr>
                <p:cNvCxnSpPr>
                  <a:cxnSpLocks noChangeAspect="1"/>
                </p:cNvCxnSpPr>
                <p:nvPr/>
              </p:nvCxnSpPr>
              <p:spPr>
                <a:xfrm rot="5400000">
                  <a:off x="6506140" y="415406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6" name="Straight Arrow Connector 415">
                  <a:extLst>
                    <a:ext uri="{FF2B5EF4-FFF2-40B4-BE49-F238E27FC236}">
                      <a16:creationId xmlns:a16="http://schemas.microsoft.com/office/drawing/2014/main" id="{F0025759-89F2-3FB8-DC18-0B89312FC22A}"/>
                    </a:ext>
                  </a:extLst>
                </p:cNvPr>
                <p:cNvCxnSpPr>
                  <a:cxnSpLocks/>
                </p:cNvCxnSpPr>
                <p:nvPr/>
              </p:nvCxnSpPr>
              <p:spPr>
                <a:xfrm rot="5400000" flipH="1">
                  <a:off x="5422060" y="4101830"/>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7" name="Straight Arrow Connector 416">
                  <a:extLst>
                    <a:ext uri="{FF2B5EF4-FFF2-40B4-BE49-F238E27FC236}">
                      <a16:creationId xmlns:a16="http://schemas.microsoft.com/office/drawing/2014/main" id="{69455273-D992-0D3B-65CF-3C91E7C2C133}"/>
                    </a:ext>
                  </a:extLst>
                </p:cNvPr>
                <p:cNvCxnSpPr>
                  <a:cxnSpLocks/>
                </p:cNvCxnSpPr>
                <p:nvPr/>
              </p:nvCxnSpPr>
              <p:spPr>
                <a:xfrm rot="5400000" flipH="1" flipV="1">
                  <a:off x="5481865" y="3105632"/>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8" name="Straight Arrow Connector 417">
                  <a:extLst>
                    <a:ext uri="{FF2B5EF4-FFF2-40B4-BE49-F238E27FC236}">
                      <a16:creationId xmlns:a16="http://schemas.microsoft.com/office/drawing/2014/main" id="{525BC8D9-7424-599C-0692-E09736186A33}"/>
                    </a:ext>
                  </a:extLst>
                </p:cNvPr>
                <p:cNvCxnSpPr>
                  <a:cxnSpLocks/>
                </p:cNvCxnSpPr>
                <p:nvPr/>
              </p:nvCxnSpPr>
              <p:spPr>
                <a:xfrm rot="5400000" flipV="1">
                  <a:off x="6555910" y="313922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9" name="Straight Arrow Connector 418">
                  <a:extLst>
                    <a:ext uri="{FF2B5EF4-FFF2-40B4-BE49-F238E27FC236}">
                      <a16:creationId xmlns:a16="http://schemas.microsoft.com/office/drawing/2014/main" id="{D56ABEFF-E0B6-9F9D-C951-BF455EA4C677}"/>
                    </a:ext>
                  </a:extLst>
                </p:cNvPr>
                <p:cNvCxnSpPr>
                  <a:cxnSpLocks noChangeAspect="1"/>
                </p:cNvCxnSpPr>
                <p:nvPr/>
              </p:nvCxnSpPr>
              <p:spPr>
                <a:xfrm flipH="1" flipV="1">
                  <a:off x="4481077" y="341502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0" name="Straight Arrow Connector 419">
                  <a:extLst>
                    <a:ext uri="{FF2B5EF4-FFF2-40B4-BE49-F238E27FC236}">
                      <a16:creationId xmlns:a16="http://schemas.microsoft.com/office/drawing/2014/main" id="{E1AEB985-F17C-6590-A0BF-21A11954FB2D}"/>
                    </a:ext>
                  </a:extLst>
                </p:cNvPr>
                <p:cNvCxnSpPr>
                  <a:cxnSpLocks/>
                </p:cNvCxnSpPr>
                <p:nvPr/>
              </p:nvCxnSpPr>
              <p:spPr>
                <a:xfrm rot="6720000" flipV="1">
                  <a:off x="6615704" y="2438495"/>
                  <a:ext cx="0" cy="33706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1" name="Straight Arrow Connector 420">
                  <a:extLst>
                    <a:ext uri="{FF2B5EF4-FFF2-40B4-BE49-F238E27FC236}">
                      <a16:creationId xmlns:a16="http://schemas.microsoft.com/office/drawing/2014/main" id="{1E0C679F-BBF6-7D14-E944-939FA3582585}"/>
                    </a:ext>
                  </a:extLst>
                </p:cNvPr>
                <p:cNvCxnSpPr>
                  <a:cxnSpLocks/>
                </p:cNvCxnSpPr>
                <p:nvPr/>
              </p:nvCxnSpPr>
              <p:spPr>
                <a:xfrm rot="5400000">
                  <a:off x="6994059" y="4268393"/>
                  <a:ext cx="312930" cy="13103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2" name="Straight Arrow Connector 421">
                  <a:extLst>
                    <a:ext uri="{FF2B5EF4-FFF2-40B4-BE49-F238E27FC236}">
                      <a16:creationId xmlns:a16="http://schemas.microsoft.com/office/drawing/2014/main" id="{694E653A-F8A7-788E-8131-3344A317EC5B}"/>
                    </a:ext>
                  </a:extLst>
                </p:cNvPr>
                <p:cNvCxnSpPr>
                  <a:cxnSpLocks/>
                </p:cNvCxnSpPr>
                <p:nvPr/>
              </p:nvCxnSpPr>
              <p:spPr>
                <a:xfrm rot="5400000" flipH="1">
                  <a:off x="5477623" y="4670650"/>
                  <a:ext cx="124007" cy="30693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3" name="Straight Arrow Connector 422">
                  <a:extLst>
                    <a:ext uri="{FF2B5EF4-FFF2-40B4-BE49-F238E27FC236}">
                      <a16:creationId xmlns:a16="http://schemas.microsoft.com/office/drawing/2014/main" id="{6A081B8C-F504-1847-5F50-DA5048296F94}"/>
                    </a:ext>
                  </a:extLst>
                </p:cNvPr>
                <p:cNvCxnSpPr>
                  <a:cxnSpLocks/>
                </p:cNvCxnSpPr>
                <p:nvPr/>
              </p:nvCxnSpPr>
              <p:spPr>
                <a:xfrm rot="6720000" flipH="1">
                  <a:off x="4785877" y="3211150"/>
                  <a:ext cx="335529" cy="138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4" name="Straight Arrow Connector 423">
                  <a:extLst>
                    <a:ext uri="{FF2B5EF4-FFF2-40B4-BE49-F238E27FC236}">
                      <a16:creationId xmlns:a16="http://schemas.microsoft.com/office/drawing/2014/main" id="{01F116D0-419B-E0FC-4ED0-A44530427C6F}"/>
                    </a:ext>
                  </a:extLst>
                </p:cNvPr>
                <p:cNvCxnSpPr>
                  <a:cxnSpLocks/>
                </p:cNvCxnSpPr>
                <p:nvPr/>
              </p:nvCxnSpPr>
              <p:spPr>
                <a:xfrm rot="5400000">
                  <a:off x="6534948" y="4673832"/>
                  <a:ext cx="129782" cy="30575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5" name="Straight Arrow Connector 424">
                  <a:extLst>
                    <a:ext uri="{FF2B5EF4-FFF2-40B4-BE49-F238E27FC236}">
                      <a16:creationId xmlns:a16="http://schemas.microsoft.com/office/drawing/2014/main" id="{03B7B9EE-536A-374B-866D-75F0D1971121}"/>
                    </a:ext>
                  </a:extLst>
                </p:cNvPr>
                <p:cNvCxnSpPr>
                  <a:cxnSpLocks/>
                </p:cNvCxnSpPr>
                <p:nvPr/>
              </p:nvCxnSpPr>
              <p:spPr>
                <a:xfrm rot="5400000" flipH="1">
                  <a:off x="4788961" y="4126503"/>
                  <a:ext cx="305753" cy="12978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6" name="Straight Arrow Connector 425">
                  <a:extLst>
                    <a:ext uri="{FF2B5EF4-FFF2-40B4-BE49-F238E27FC236}">
                      <a16:creationId xmlns:a16="http://schemas.microsoft.com/office/drawing/2014/main" id="{C70F446C-8B7F-0F0B-B572-A71E02710BE3}"/>
                    </a:ext>
                  </a:extLst>
                </p:cNvPr>
                <p:cNvCxnSpPr>
                  <a:cxnSpLocks/>
                </p:cNvCxnSpPr>
                <p:nvPr/>
              </p:nvCxnSpPr>
              <p:spPr>
                <a:xfrm rot="5400000" flipH="1" flipV="1">
                  <a:off x="5554086" y="2428311"/>
                  <a:ext cx="129855" cy="30557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7" name="Straight Arrow Connector 426">
                  <a:extLst>
                    <a:ext uri="{FF2B5EF4-FFF2-40B4-BE49-F238E27FC236}">
                      <a16:creationId xmlns:a16="http://schemas.microsoft.com/office/drawing/2014/main" id="{A9431D2D-CD1D-FFE0-5DAB-2784E54E0614}"/>
                    </a:ext>
                  </a:extLst>
                </p:cNvPr>
                <p:cNvCxnSpPr>
                  <a:cxnSpLocks/>
                </p:cNvCxnSpPr>
                <p:nvPr/>
              </p:nvCxnSpPr>
              <p:spPr>
                <a:xfrm rot="6720000" flipV="1">
                  <a:off x="7125310" y="3178374"/>
                  <a:ext cx="234871" cy="23487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8" name="Straight Arrow Connector 427">
                  <a:extLst>
                    <a:ext uri="{FF2B5EF4-FFF2-40B4-BE49-F238E27FC236}">
                      <a16:creationId xmlns:a16="http://schemas.microsoft.com/office/drawing/2014/main" id="{0E17C738-D639-3B3E-D12F-9367341798D0}"/>
                    </a:ext>
                  </a:extLst>
                </p:cNvPr>
                <p:cNvCxnSpPr>
                  <a:cxnSpLocks noChangeAspect="1"/>
                </p:cNvCxnSpPr>
                <p:nvPr/>
              </p:nvCxnSpPr>
              <p:spPr>
                <a:xfrm>
                  <a:off x="5870552" y="2121268"/>
                  <a:ext cx="492109" cy="139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9" name="Straight Arrow Connector 428">
                  <a:extLst>
                    <a:ext uri="{FF2B5EF4-FFF2-40B4-BE49-F238E27FC236}">
                      <a16:creationId xmlns:a16="http://schemas.microsoft.com/office/drawing/2014/main" id="{27DE537A-380E-021E-C236-05B19929D332}"/>
                    </a:ext>
                  </a:extLst>
                </p:cNvPr>
                <p:cNvCxnSpPr>
                  <a:cxnSpLocks noChangeAspect="1"/>
                </p:cNvCxnSpPr>
                <p:nvPr/>
              </p:nvCxnSpPr>
              <p:spPr>
                <a:xfrm rot="2700000" flipH="1" flipV="1">
                  <a:off x="4972658" y="232011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30" name="Straight Arrow Connector 429">
                  <a:extLst>
                    <a:ext uri="{FF2B5EF4-FFF2-40B4-BE49-F238E27FC236}">
                      <a16:creationId xmlns:a16="http://schemas.microsoft.com/office/drawing/2014/main" id="{804732F5-D0A4-825A-E0E2-5B64309EE3D3}"/>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31" name="Straight Arrow Connector 430">
                  <a:extLst>
                    <a:ext uri="{FF2B5EF4-FFF2-40B4-BE49-F238E27FC236}">
                      <a16:creationId xmlns:a16="http://schemas.microsoft.com/office/drawing/2014/main" id="{EA1A06A5-6DF2-6297-F85F-496684A44BC3}"/>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32" name="Straight Arrow Connector 431">
                  <a:extLst>
                    <a:ext uri="{FF2B5EF4-FFF2-40B4-BE49-F238E27FC236}">
                      <a16:creationId xmlns:a16="http://schemas.microsoft.com/office/drawing/2014/main" id="{E7A477C1-789F-AE74-180A-F4AAE69D83DE}"/>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33" name="Straight Arrow Connector 432">
                  <a:extLst>
                    <a:ext uri="{FF2B5EF4-FFF2-40B4-BE49-F238E27FC236}">
                      <a16:creationId xmlns:a16="http://schemas.microsoft.com/office/drawing/2014/main" id="{3BAECF03-8ECF-E250-16D4-416A82DF0D53}"/>
                    </a:ext>
                  </a:extLst>
                </p:cNvPr>
                <p:cNvCxnSpPr>
                  <a:cxnSpLocks noChangeAspect="1"/>
                </p:cNvCxnSpPr>
                <p:nvPr/>
              </p:nvCxnSpPr>
              <p:spPr>
                <a:xfrm rot="16200000" flipH="1" flipV="1">
                  <a:off x="6064263" y="506191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34" name="Straight Arrow Connector 433">
                  <a:extLst>
                    <a:ext uri="{FF2B5EF4-FFF2-40B4-BE49-F238E27FC236}">
                      <a16:creationId xmlns:a16="http://schemas.microsoft.com/office/drawing/2014/main" id="{DB00BB2C-C861-8743-78C5-61B778D7E178}"/>
                    </a:ext>
                  </a:extLst>
                </p:cNvPr>
                <p:cNvCxnSpPr>
                  <a:cxnSpLocks noChangeAspect="1"/>
                </p:cNvCxnSpPr>
                <p:nvPr/>
              </p:nvCxnSpPr>
              <p:spPr>
                <a:xfrm rot="18900000" flipH="1" flipV="1">
                  <a:off x="4904146" y="456659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403" name="Straight Arrow Connector 402">
                <a:extLst>
                  <a:ext uri="{FF2B5EF4-FFF2-40B4-BE49-F238E27FC236}">
                    <a16:creationId xmlns:a16="http://schemas.microsoft.com/office/drawing/2014/main" id="{0F6A3A04-92D6-40B0-95D7-5776D26F7608}"/>
                  </a:ext>
                </a:extLst>
              </p:cNvPr>
              <p:cNvCxnSpPr>
                <a:cxnSpLocks noChangeAspect="1"/>
              </p:cNvCxnSpPr>
              <p:nvPr/>
            </p:nvCxnSpPr>
            <p:spPr>
              <a:xfrm rot="6840000" flipV="1">
                <a:off x="6854250" y="164971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04" name="Straight Arrow Connector 403">
                <a:extLst>
                  <a:ext uri="{FF2B5EF4-FFF2-40B4-BE49-F238E27FC236}">
                    <a16:creationId xmlns:a16="http://schemas.microsoft.com/office/drawing/2014/main" id="{DEA21AFD-14D9-C9CE-5B7F-152CFEFC8538}"/>
                  </a:ext>
                </a:extLst>
              </p:cNvPr>
              <p:cNvCxnSpPr>
                <a:cxnSpLocks noChangeAspect="1"/>
              </p:cNvCxnSpPr>
              <p:nvPr/>
            </p:nvCxnSpPr>
            <p:spPr>
              <a:xfrm rot="9540000" flipV="1">
                <a:off x="7854518" y="269173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05" name="Straight Arrow Connector 404">
                <a:extLst>
                  <a:ext uri="{FF2B5EF4-FFF2-40B4-BE49-F238E27FC236}">
                    <a16:creationId xmlns:a16="http://schemas.microsoft.com/office/drawing/2014/main" id="{66786997-1B50-FA19-DA93-C36E883546CE}"/>
                  </a:ext>
                </a:extLst>
              </p:cNvPr>
              <p:cNvCxnSpPr>
                <a:cxnSpLocks noChangeAspect="1"/>
              </p:cNvCxnSpPr>
              <p:nvPr/>
            </p:nvCxnSpPr>
            <p:spPr>
              <a:xfrm rot="12240000" flipV="1">
                <a:off x="7771157" y="423591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06" name="Straight Arrow Connector 405">
                <a:extLst>
                  <a:ext uri="{FF2B5EF4-FFF2-40B4-BE49-F238E27FC236}">
                    <a16:creationId xmlns:a16="http://schemas.microsoft.com/office/drawing/2014/main" id="{F66B93A2-8F8F-C343-D425-AB8A1DA1C2F1}"/>
                  </a:ext>
                </a:extLst>
              </p:cNvPr>
              <p:cNvCxnSpPr>
                <a:cxnSpLocks noChangeAspect="1"/>
              </p:cNvCxnSpPr>
              <p:nvPr/>
            </p:nvCxnSpPr>
            <p:spPr>
              <a:xfrm rot="14940000" flipV="1">
                <a:off x="6911162" y="5110993"/>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07" name="Straight Arrow Connector 406">
                <a:extLst>
                  <a:ext uri="{FF2B5EF4-FFF2-40B4-BE49-F238E27FC236}">
                    <a16:creationId xmlns:a16="http://schemas.microsoft.com/office/drawing/2014/main" id="{DFD0FB49-A087-17AC-AECC-A71D6D86A322}"/>
                  </a:ext>
                </a:extLst>
              </p:cNvPr>
              <p:cNvCxnSpPr>
                <a:cxnSpLocks noChangeAspect="1"/>
              </p:cNvCxnSpPr>
              <p:nvPr/>
            </p:nvCxnSpPr>
            <p:spPr>
              <a:xfrm rot="17640000" flipV="1">
                <a:off x="5331923" y="514247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08" name="Straight Arrow Connector 407">
                <a:extLst>
                  <a:ext uri="{FF2B5EF4-FFF2-40B4-BE49-F238E27FC236}">
                    <a16:creationId xmlns:a16="http://schemas.microsoft.com/office/drawing/2014/main" id="{D988EC7E-9369-4E91-64E7-0225ECF51200}"/>
                  </a:ext>
                </a:extLst>
              </p:cNvPr>
              <p:cNvCxnSpPr>
                <a:cxnSpLocks noChangeAspect="1"/>
              </p:cNvCxnSpPr>
              <p:nvPr/>
            </p:nvCxnSpPr>
            <p:spPr>
              <a:xfrm rot="20340000" flipV="1">
                <a:off x="4333665" y="413237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09" name="Straight Arrow Connector 408">
                <a:extLst>
                  <a:ext uri="{FF2B5EF4-FFF2-40B4-BE49-F238E27FC236}">
                    <a16:creationId xmlns:a16="http://schemas.microsoft.com/office/drawing/2014/main" id="{6E03B359-DAB0-39FD-3E13-8A51DC1AF9C9}"/>
                  </a:ext>
                </a:extLst>
              </p:cNvPr>
              <p:cNvCxnSpPr>
                <a:cxnSpLocks noChangeAspect="1"/>
              </p:cNvCxnSpPr>
              <p:nvPr/>
            </p:nvCxnSpPr>
            <p:spPr>
              <a:xfrm rot="1440000" flipV="1">
                <a:off x="4320934" y="262286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0" name="Straight Arrow Connector 409">
                <a:extLst>
                  <a:ext uri="{FF2B5EF4-FFF2-40B4-BE49-F238E27FC236}">
                    <a16:creationId xmlns:a16="http://schemas.microsoft.com/office/drawing/2014/main" id="{35DB7584-9274-F55A-ACDC-A3045028D498}"/>
                  </a:ext>
                </a:extLst>
              </p:cNvPr>
              <p:cNvCxnSpPr>
                <a:cxnSpLocks noChangeAspect="1"/>
              </p:cNvCxnSpPr>
              <p:nvPr/>
            </p:nvCxnSpPr>
            <p:spPr>
              <a:xfrm rot="4140000" flipV="1">
                <a:off x="5362210" y="1619367"/>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393263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6A4BE0-820F-77FC-F7C8-E736729EF7FC}"/>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AFE92F8-FEF3-49AC-4E04-72532D791B0E}"/>
              </a:ext>
            </a:extLst>
          </p:cNvPr>
          <p:cNvSpPr>
            <a:spLocks noGrp="1"/>
          </p:cNvSpPr>
          <p:nvPr>
            <p:ph type="sldNum" sz="quarter" idx="12"/>
          </p:nvPr>
        </p:nvSpPr>
        <p:spPr/>
        <p:txBody>
          <a:bodyPr/>
          <a:lstStyle/>
          <a:p>
            <a:fld id="{F47845EA-7733-40EE-B074-20032348B727}" type="slidenum">
              <a:rPr lang="en-US" smtClean="0"/>
              <a:t>14</a:t>
            </a:fld>
            <a:endParaRPr lang="en-US"/>
          </a:p>
        </p:txBody>
      </p:sp>
    </p:spTree>
    <p:extLst>
      <p:ext uri="{BB962C8B-B14F-4D97-AF65-F5344CB8AC3E}">
        <p14:creationId xmlns:p14="http://schemas.microsoft.com/office/powerpoint/2010/main" val="1593425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585CDD-29CC-4D68-0D14-F92E3E25FB39}"/>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63E069E-FA67-5239-856E-C921AF8A45F0}"/>
              </a:ext>
            </a:extLst>
          </p:cNvPr>
          <p:cNvSpPr>
            <a:spLocks noGrp="1"/>
          </p:cNvSpPr>
          <p:nvPr>
            <p:ph type="sldNum" sz="quarter" idx="12"/>
          </p:nvPr>
        </p:nvSpPr>
        <p:spPr/>
        <p:txBody>
          <a:bodyPr/>
          <a:lstStyle/>
          <a:p>
            <a:fld id="{F47845EA-7733-40EE-B074-20032348B727}" type="slidenum">
              <a:rPr lang="en-US" smtClean="0"/>
              <a:t>15</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85F41AD-212C-D1BF-8CB9-927D2E94D32E}"/>
                  </a:ext>
                </a:extLst>
              </p:cNvPr>
              <p:cNvSpPr txBox="1"/>
              <p:nvPr/>
            </p:nvSpPr>
            <p:spPr>
              <a:xfrm>
                <a:off x="1025260" y="1860590"/>
                <a:ext cx="2745623" cy="720582"/>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600" b="0" i="1" smtClean="0">
                              <a:solidFill>
                                <a:schemeClr val="tx1"/>
                              </a:solidFill>
                              <a:latin typeface="Cambria Math" panose="02040503050406030204" pitchFamily="18" charset="0"/>
                              <a:ea typeface="Cambria Math" panose="02040503050406030204" pitchFamily="18" charset="0"/>
                            </a:rPr>
                          </m:ctrlPr>
                        </m:sSupPr>
                        <m:e>
                          <m:acc>
                            <m:accPr>
                              <m:chr m:val="̂"/>
                              <m:ctrlPr>
                                <a:rPr lang="en-US" sz="3600" i="1" smtClean="0">
                                  <a:solidFill>
                                    <a:schemeClr val="tx1"/>
                                  </a:solidFill>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b="0" i="1" smtClean="0">
                              <a:solidFill>
                                <a:schemeClr val="tx1"/>
                              </a:solidFill>
                              <a:latin typeface="Cambria Math" panose="02040503050406030204" pitchFamily="18" charset="0"/>
                              <a:ea typeface="Cambria Math" panose="02040503050406030204" pitchFamily="18" charset="0"/>
                            </a:rPr>
                            <m:t>𝑎</m:t>
                          </m:r>
                        </m:sup>
                      </m:sSup>
                      <m:r>
                        <a:rPr lang="en-US" sz="3600" b="0" i="1" smtClean="0">
                          <a:solidFill>
                            <a:schemeClr val="tx1"/>
                          </a:solidFill>
                          <a:latin typeface="Cambria Math" panose="02040503050406030204" pitchFamily="18" charset="0"/>
                          <a:ea typeface="Cambria Math" panose="02040503050406030204" pitchFamily="18" charset="0"/>
                        </a:rPr>
                        <m:t>=</m:t>
                      </m:r>
                      <m:sSup>
                        <m:sSupPr>
                          <m:ctrlPr>
                            <a:rPr lang="en-US" sz="3600" b="0" i="1" smtClean="0">
                              <a:solidFill>
                                <a:schemeClr val="tx1"/>
                              </a:solidFill>
                              <a:latin typeface="Cambria Math" panose="02040503050406030204" pitchFamily="18" charset="0"/>
                              <a:ea typeface="Cambria Math" panose="02040503050406030204" pitchFamily="18" charset="0"/>
                            </a:rPr>
                          </m:ctrlPr>
                        </m:sSupPr>
                        <m:e>
                          <m:acc>
                            <m:accPr>
                              <m:chr m:val="̂"/>
                              <m:ctrlPr>
                                <a:rPr lang="en-US" sz="3600" b="0" i="1" smtClean="0">
                                  <a:solidFill>
                                    <a:schemeClr val="tx1"/>
                                  </a:solidFill>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b="0" i="1" smtClean="0">
                              <a:solidFill>
                                <a:schemeClr val="tx1"/>
                              </a:solidFill>
                              <a:latin typeface="Cambria Math" panose="02040503050406030204" pitchFamily="18" charset="0"/>
                              <a:ea typeface="Cambria Math" panose="02040503050406030204" pitchFamily="18" charset="0"/>
                            </a:rPr>
                            <m:t>𝑎</m:t>
                          </m:r>
                        </m:sup>
                      </m:sSup>
                      <m:d>
                        <m:dPr>
                          <m:ctrlPr>
                            <a:rPr lang="en-US" sz="3600" b="0" i="1" smtClean="0">
                              <a:solidFill>
                                <a:schemeClr val="tx1"/>
                              </a:solidFill>
                              <a:latin typeface="Cambria Math" panose="02040503050406030204" pitchFamily="18" charset="0"/>
                              <a:ea typeface="Cambria Math" panose="02040503050406030204" pitchFamily="18" charset="0"/>
                            </a:rPr>
                          </m:ctrlPr>
                        </m:dPr>
                        <m:e>
                          <m:sSup>
                            <m:sSupPr>
                              <m:ctrlPr>
                                <a:rPr lang="en-US" sz="3600" b="0" i="1" smtClean="0">
                                  <a:solidFill>
                                    <a:schemeClr val="tx1"/>
                                  </a:solidFill>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b="0" i="1" smtClean="0">
                                  <a:latin typeface="Cambria Math" panose="02040503050406030204" pitchFamily="18" charset="0"/>
                                  <a:ea typeface="Cambria Math" panose="02040503050406030204" pitchFamily="18" charset="0"/>
                                </a:rPr>
                                <m:t>𝑏</m:t>
                              </m:r>
                            </m:sup>
                          </m:sSup>
                        </m:e>
                      </m:d>
                    </m:oMath>
                  </m:oMathPara>
                </a14:m>
                <a:endParaRPr lang="en-US" sz="3600" dirty="0">
                  <a:solidFill>
                    <a:schemeClr val="tx1"/>
                  </a:solidFill>
                </a:endParaRPr>
              </a:p>
            </p:txBody>
          </p:sp>
        </mc:Choice>
        <mc:Fallback xmlns="">
          <p:sp>
            <p:nvSpPr>
              <p:cNvPr id="6" name="TextBox 5">
                <a:extLst>
                  <a:ext uri="{FF2B5EF4-FFF2-40B4-BE49-F238E27FC236}">
                    <a16:creationId xmlns:a16="http://schemas.microsoft.com/office/drawing/2014/main" id="{685F41AD-212C-D1BF-8CB9-927D2E94D32E}"/>
                  </a:ext>
                </a:extLst>
              </p:cNvPr>
              <p:cNvSpPr txBox="1">
                <a:spLocks noRot="1" noChangeAspect="1" noMove="1" noResize="1" noEditPoints="1" noAdjustHandles="1" noChangeArrowheads="1" noChangeShapeType="1" noTextEdit="1"/>
              </p:cNvSpPr>
              <p:nvPr/>
            </p:nvSpPr>
            <p:spPr>
              <a:xfrm>
                <a:off x="1025260" y="1860590"/>
                <a:ext cx="2745623" cy="72058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BC0283F-7302-42BA-D791-96E40BC2B5D4}"/>
                  </a:ext>
                </a:extLst>
              </p:cNvPr>
              <p:cNvSpPr txBox="1"/>
              <p:nvPr/>
            </p:nvSpPr>
            <p:spPr>
              <a:xfrm>
                <a:off x="4138826" y="1870127"/>
                <a:ext cx="3366114" cy="676211"/>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𝑎</m:t>
                          </m:r>
                        </m:sup>
                      </m:sSup>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m:t>
                          </m:r>
                        </m:e>
                        <m:sub>
                          <m:r>
                            <a:rPr lang="en-US" sz="3600" i="1">
                              <a:latin typeface="Cambria Math" panose="02040503050406030204" pitchFamily="18" charset="0"/>
                              <a:ea typeface="Cambria Math" panose="02040503050406030204" pitchFamily="18" charset="0"/>
                            </a:rPr>
                            <m:t>𝑏</m:t>
                          </m:r>
                        </m:sub>
                      </m:sSub>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𝑎</m:t>
                          </m:r>
                        </m:sup>
                      </m:sSup>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i="1">
                              <a:latin typeface="Cambria Math" panose="02040503050406030204" pitchFamily="18" charset="0"/>
                              <a:ea typeface="Cambria Math" panose="02040503050406030204" pitchFamily="18" charset="0"/>
                            </a:rPr>
                            <m:t>𝑏</m:t>
                          </m:r>
                        </m:sup>
                      </m:sSup>
                    </m:oMath>
                  </m:oMathPara>
                </a14:m>
                <a:endParaRPr lang="en-US" sz="3600" dirty="0">
                  <a:solidFill>
                    <a:schemeClr val="tx1"/>
                  </a:solidFill>
                </a:endParaRPr>
              </a:p>
            </p:txBody>
          </p:sp>
        </mc:Choice>
        <mc:Fallback xmlns="">
          <p:sp>
            <p:nvSpPr>
              <p:cNvPr id="7" name="TextBox 6">
                <a:extLst>
                  <a:ext uri="{FF2B5EF4-FFF2-40B4-BE49-F238E27FC236}">
                    <a16:creationId xmlns:a16="http://schemas.microsoft.com/office/drawing/2014/main" id="{2BC0283F-7302-42BA-D791-96E40BC2B5D4}"/>
                  </a:ext>
                </a:extLst>
              </p:cNvPr>
              <p:cNvSpPr txBox="1">
                <a:spLocks noRot="1" noChangeAspect="1" noMove="1" noResize="1" noEditPoints="1" noAdjustHandles="1" noChangeArrowheads="1" noChangeShapeType="1" noTextEdit="1"/>
              </p:cNvSpPr>
              <p:nvPr/>
            </p:nvSpPr>
            <p:spPr>
              <a:xfrm>
                <a:off x="4138826" y="1870127"/>
                <a:ext cx="3366114" cy="67621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AFBD274-89D4-3CA6-B7A0-8427FA775DED}"/>
                  </a:ext>
                </a:extLst>
              </p:cNvPr>
              <p:cNvSpPr txBox="1"/>
              <p:nvPr/>
            </p:nvSpPr>
            <p:spPr>
              <a:xfrm>
                <a:off x="1184210" y="3106881"/>
                <a:ext cx="6148414" cy="720582"/>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1</m:t>
                          </m:r>
                        </m:sup>
                      </m:sSup>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𝑛</m:t>
                          </m:r>
                        </m:sup>
                      </m:sSup>
                      <m:r>
                        <a:rPr lang="en-US" sz="3600" i="1">
                          <a:latin typeface="Cambria Math" panose="02040503050406030204" pitchFamily="18" charset="0"/>
                          <a:ea typeface="Cambria Math" panose="02040503050406030204" pitchFamily="18" charset="0"/>
                        </a:rPr>
                        <m:t>=</m:t>
                      </m:r>
                      <m:d>
                        <m:dPr>
                          <m:begChr m:val="|"/>
                          <m:endChr m:val="|"/>
                          <m:ctrlPr>
                            <a:rPr lang="en-US" sz="3600" i="1">
                              <a:latin typeface="Cambria Math" panose="02040503050406030204" pitchFamily="18" charset="0"/>
                              <a:ea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m:t>
                              </m:r>
                            </m:e>
                            <m:sub>
                              <m:r>
                                <a:rPr lang="en-US" sz="3600" i="1">
                                  <a:latin typeface="Cambria Math" panose="02040503050406030204" pitchFamily="18" charset="0"/>
                                  <a:ea typeface="Cambria Math" panose="02040503050406030204" pitchFamily="18" charset="0"/>
                                </a:rPr>
                                <m:t>𝑏</m:t>
                              </m:r>
                            </m:sub>
                          </m:sSub>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𝑎</m:t>
                              </m:r>
                            </m:sup>
                          </m:sSup>
                        </m:e>
                      </m:d>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i="1">
                              <a:latin typeface="Cambria Math" panose="02040503050406030204" pitchFamily="18" charset="0"/>
                              <a:ea typeface="Cambria Math" panose="02040503050406030204" pitchFamily="18" charset="0"/>
                            </a:rPr>
                            <m:t>1</m:t>
                          </m:r>
                        </m:sup>
                      </m:sSup>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i="1">
                              <a:latin typeface="Cambria Math" panose="02040503050406030204" pitchFamily="18" charset="0"/>
                              <a:ea typeface="Cambria Math" panose="02040503050406030204" pitchFamily="18" charset="0"/>
                            </a:rPr>
                            <m:t>𝑛</m:t>
                          </m:r>
                        </m:sup>
                      </m:sSup>
                    </m:oMath>
                  </m:oMathPara>
                </a14:m>
                <a:endParaRPr lang="en-US" sz="3600" dirty="0">
                  <a:solidFill>
                    <a:schemeClr val="tx1"/>
                  </a:solidFill>
                </a:endParaRPr>
              </a:p>
            </p:txBody>
          </p:sp>
        </mc:Choice>
        <mc:Fallback xmlns="">
          <p:sp>
            <p:nvSpPr>
              <p:cNvPr id="8" name="TextBox 7">
                <a:extLst>
                  <a:ext uri="{FF2B5EF4-FFF2-40B4-BE49-F238E27FC236}">
                    <a16:creationId xmlns:a16="http://schemas.microsoft.com/office/drawing/2014/main" id="{7AFBD274-89D4-3CA6-B7A0-8427FA775DED}"/>
                  </a:ext>
                </a:extLst>
              </p:cNvPr>
              <p:cNvSpPr txBox="1">
                <a:spLocks noRot="1" noChangeAspect="1" noMove="1" noResize="1" noEditPoints="1" noAdjustHandles="1" noChangeArrowheads="1" noChangeShapeType="1" noTextEdit="1"/>
              </p:cNvSpPr>
              <p:nvPr/>
            </p:nvSpPr>
            <p:spPr>
              <a:xfrm>
                <a:off x="1184210" y="3106881"/>
                <a:ext cx="6148414" cy="72058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A6CCFC4-C453-53E8-37A0-3B8409EDF4CA}"/>
                  </a:ext>
                </a:extLst>
              </p:cNvPr>
              <p:cNvSpPr txBox="1"/>
              <p:nvPr/>
            </p:nvSpPr>
            <p:spPr>
              <a:xfrm>
                <a:off x="1682393" y="4394365"/>
                <a:ext cx="5323573" cy="1324978"/>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rPr>
                        <m:t>𝑑</m:t>
                      </m:r>
                      <m:acc>
                        <m:accPr>
                          <m:chr m:val="̂"/>
                          <m:ctrlPr>
                            <a:rPr lang="en-US" sz="3600" i="1">
                              <a:latin typeface="Cambria Math" panose="02040503050406030204" pitchFamily="18" charset="0"/>
                            </a:rPr>
                          </m:ctrlPr>
                        </m:accPr>
                        <m:e>
                          <m:r>
                            <a:rPr lang="en-US" sz="3600" i="1">
                              <a:latin typeface="Cambria Math" panose="02040503050406030204" pitchFamily="18" charset="0"/>
                            </a:rPr>
                            <m:t>𝑞</m:t>
                          </m:r>
                        </m:e>
                      </m:acc>
                      <m:r>
                        <a:rPr lang="en-US" sz="3600" i="1">
                          <a:latin typeface="Cambria Math" panose="02040503050406030204" pitchFamily="18" charset="0"/>
                        </a:rPr>
                        <m:t>𝑑</m:t>
                      </m:r>
                      <m:acc>
                        <m:accPr>
                          <m:chr m:val="̂"/>
                          <m:ctrlPr>
                            <a:rPr lang="en-US" sz="3600" i="1">
                              <a:latin typeface="Cambria Math" panose="02040503050406030204" pitchFamily="18" charset="0"/>
                            </a:rPr>
                          </m:ctrlPr>
                        </m:accPr>
                        <m:e>
                          <m:r>
                            <a:rPr lang="en-US" sz="3600" i="1">
                              <a:latin typeface="Cambria Math" panose="02040503050406030204" pitchFamily="18" charset="0"/>
                            </a:rPr>
                            <m:t>𝑝</m:t>
                          </m:r>
                        </m:e>
                      </m:acc>
                      <m:r>
                        <a:rPr lang="en-US" sz="3600" i="1">
                          <a:latin typeface="Cambria Math" panose="02040503050406030204" pitchFamily="18" charset="0"/>
                        </a:rPr>
                        <m:t>=</m:t>
                      </m:r>
                      <m:d>
                        <m:dPr>
                          <m:begChr m:val="|"/>
                          <m:endChr m:val="|"/>
                          <m:ctrlPr>
                            <a:rPr lang="en-US" sz="3600" b="0" i="1" smtClean="0">
                              <a:latin typeface="Cambria Math" panose="02040503050406030204" pitchFamily="18" charset="0"/>
                            </a:rPr>
                          </m:ctrlPr>
                        </m:dPr>
                        <m:e>
                          <m:m>
                            <m:mPr>
                              <m:mcs>
                                <m:mc>
                                  <m:mcPr>
                                    <m:count m:val="2"/>
                                    <m:mcJc m:val="center"/>
                                  </m:mcPr>
                                </m:mc>
                              </m:mcs>
                              <m:ctrlPr>
                                <a:rPr lang="en-US" sz="3600" i="1">
                                  <a:latin typeface="Cambria Math" panose="02040503050406030204" pitchFamily="18" charset="0"/>
                                </a:rPr>
                              </m:ctrlPr>
                            </m:mPr>
                            <m:mr>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𝑞</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𝑞</m:t>
                                    </m:r>
                                  </m:e>
                                </m:acc>
                              </m:e>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𝑝</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𝑞</m:t>
                                    </m:r>
                                  </m:e>
                                </m:acc>
                              </m:e>
                            </m:mr>
                            <m:mr>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𝑞</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𝑝</m:t>
                                    </m:r>
                                  </m:e>
                                </m:acc>
                              </m:e>
                              <m:e>
                                <m:sSub>
                                  <m:sSubPr>
                                    <m:ctrlPr>
                                      <a:rPr lang="en-US" sz="3600" b="0" i="1" smtClean="0">
                                        <a:latin typeface="Cambria Math" panose="02040503050406030204" pitchFamily="18" charset="0"/>
                                      </a:rPr>
                                    </m:ctrlPr>
                                  </m:sSubPr>
                                  <m:e>
                                    <m:r>
                                      <a:rPr lang="en-US" sz="3600" i="1">
                                        <a:latin typeface="Cambria Math" panose="02040503050406030204" pitchFamily="18" charset="0"/>
                                      </a:rPr>
                                      <m:t>𝜕</m:t>
                                    </m:r>
                                  </m:e>
                                  <m:sub>
                                    <m:r>
                                      <a:rPr lang="en-US" sz="3600" b="0" i="1" smtClean="0">
                                        <a:latin typeface="Cambria Math" panose="02040503050406030204" pitchFamily="18" charset="0"/>
                                      </a:rPr>
                                      <m:t>𝑝</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𝑝</m:t>
                                    </m:r>
                                  </m:e>
                                </m:acc>
                              </m:e>
                            </m:mr>
                          </m:m>
                        </m:e>
                      </m:d>
                      <m:r>
                        <a:rPr lang="en-US" sz="3600" i="1">
                          <a:latin typeface="Cambria Math" panose="02040503050406030204" pitchFamily="18" charset="0"/>
                        </a:rPr>
                        <m:t>𝑑𝑞𝑑𝑝</m:t>
                      </m:r>
                    </m:oMath>
                  </m:oMathPara>
                </a14:m>
                <a:endParaRPr lang="en-US" sz="3600" dirty="0">
                  <a:solidFill>
                    <a:schemeClr val="tx1"/>
                  </a:solidFill>
                </a:endParaRPr>
              </a:p>
            </p:txBody>
          </p:sp>
        </mc:Choice>
        <mc:Fallback xmlns="">
          <p:sp>
            <p:nvSpPr>
              <p:cNvPr id="9" name="TextBox 8">
                <a:extLst>
                  <a:ext uri="{FF2B5EF4-FFF2-40B4-BE49-F238E27FC236}">
                    <a16:creationId xmlns:a16="http://schemas.microsoft.com/office/drawing/2014/main" id="{1A6CCFC4-C453-53E8-37A0-3B8409EDF4CA}"/>
                  </a:ext>
                </a:extLst>
              </p:cNvPr>
              <p:cNvSpPr txBox="1">
                <a:spLocks noRot="1" noChangeAspect="1" noMove="1" noResize="1" noEditPoints="1" noAdjustHandles="1" noChangeArrowheads="1" noChangeShapeType="1" noTextEdit="1"/>
              </p:cNvSpPr>
              <p:nvPr/>
            </p:nvSpPr>
            <p:spPr>
              <a:xfrm>
                <a:off x="1682393" y="4394365"/>
                <a:ext cx="5323573" cy="1324978"/>
              </a:xfrm>
              <a:prstGeom prst="rect">
                <a:avLst/>
              </a:prstGeom>
              <a:blipFill>
                <a:blip r:embed="rId5"/>
                <a:stretch>
                  <a:fillRect/>
                </a:stretch>
              </a:blipFill>
            </p:spPr>
            <p:txBody>
              <a:bodyPr/>
              <a:lstStyle/>
              <a:p>
                <a:r>
                  <a:rPr lang="en-US">
                    <a:noFill/>
                  </a:rPr>
                  <a:t> </a:t>
                </a:r>
              </a:p>
            </p:txBody>
          </p:sp>
        </mc:Fallback>
      </mc:AlternateContent>
      <p:sp>
        <p:nvSpPr>
          <p:cNvPr id="51" name="TextBox 50">
            <a:extLst>
              <a:ext uri="{FF2B5EF4-FFF2-40B4-BE49-F238E27FC236}">
                <a16:creationId xmlns:a16="http://schemas.microsoft.com/office/drawing/2014/main" id="{65C10617-D89B-B151-157C-2A1C02AD83F9}"/>
              </a:ext>
            </a:extLst>
          </p:cNvPr>
          <p:cNvSpPr txBox="1"/>
          <p:nvPr/>
        </p:nvSpPr>
        <p:spPr>
          <a:xfrm>
            <a:off x="271657" y="557665"/>
            <a:ext cx="7610417" cy="646331"/>
          </a:xfrm>
          <a:prstGeom prst="rect">
            <a:avLst/>
          </a:prstGeom>
        </p:spPr>
        <p:txBody>
          <a:bodyPr wrap="none" rtlCol="0">
            <a:spAutoFit/>
          </a:bodyPr>
          <a:lstStyle/>
          <a:p>
            <a:pPr algn="ctr"/>
            <a:r>
              <a:rPr lang="en-US" sz="3600" dirty="0">
                <a:solidFill>
                  <a:schemeClr val="tx1"/>
                </a:solidFill>
              </a:rPr>
              <a:t>Transformation of </a:t>
            </a:r>
            <a:r>
              <a:rPr lang="en-US" sz="3600" dirty="0"/>
              <a:t>infinitesimal volumes</a:t>
            </a:r>
            <a:endParaRPr lang="en-US" sz="3600" dirty="0">
              <a:solidFill>
                <a:schemeClr val="tx1"/>
              </a:solidFill>
            </a:endParaRPr>
          </a:p>
        </p:txBody>
      </p:sp>
      <p:cxnSp>
        <p:nvCxnSpPr>
          <p:cNvPr id="118" name="Straight Arrow Connector 117">
            <a:extLst>
              <a:ext uri="{FF2B5EF4-FFF2-40B4-BE49-F238E27FC236}">
                <a16:creationId xmlns:a16="http://schemas.microsoft.com/office/drawing/2014/main" id="{C272475F-1B11-4CD1-56A0-1470BFD3DE05}"/>
              </a:ext>
            </a:extLst>
          </p:cNvPr>
          <p:cNvCxnSpPr>
            <a:cxnSpLocks/>
          </p:cNvCxnSpPr>
          <p:nvPr/>
        </p:nvCxnSpPr>
        <p:spPr>
          <a:xfrm flipH="1" flipV="1">
            <a:off x="7199434" y="2671616"/>
            <a:ext cx="849331" cy="800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E0B8D2DF-CC6C-54DF-19A4-BF9D2C0CAC31}"/>
              </a:ext>
            </a:extLst>
          </p:cNvPr>
          <p:cNvSpPr txBox="1"/>
          <p:nvPr/>
        </p:nvSpPr>
        <p:spPr>
          <a:xfrm>
            <a:off x="7625169" y="3462505"/>
            <a:ext cx="1404359" cy="646331"/>
          </a:xfrm>
          <a:prstGeom prst="rect">
            <a:avLst/>
          </a:prstGeom>
          <a:noFill/>
        </p:spPr>
        <p:txBody>
          <a:bodyPr wrap="none" rtlCol="0">
            <a:spAutoFit/>
          </a:bodyPr>
          <a:lstStyle/>
          <a:p>
            <a:r>
              <a:rPr lang="en-US" dirty="0"/>
              <a:t>For a general</a:t>
            </a:r>
            <a:br>
              <a:rPr lang="en-US" dirty="0"/>
            </a:br>
            <a:r>
              <a:rPr lang="en-US" dirty="0"/>
              <a:t>manifold</a:t>
            </a:r>
          </a:p>
        </p:txBody>
      </p:sp>
      <p:cxnSp>
        <p:nvCxnSpPr>
          <p:cNvPr id="120" name="Straight Arrow Connector 119">
            <a:extLst>
              <a:ext uri="{FF2B5EF4-FFF2-40B4-BE49-F238E27FC236}">
                <a16:creationId xmlns:a16="http://schemas.microsoft.com/office/drawing/2014/main" id="{4DB3EB75-5B45-42FA-AE12-55B337F3FA10}"/>
              </a:ext>
            </a:extLst>
          </p:cNvPr>
          <p:cNvCxnSpPr>
            <a:cxnSpLocks/>
            <a:endCxn id="9" idx="3"/>
          </p:cNvCxnSpPr>
          <p:nvPr/>
        </p:nvCxnSpPr>
        <p:spPr>
          <a:xfrm flipH="1">
            <a:off x="7005966" y="4785096"/>
            <a:ext cx="740145" cy="271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CC7C8056-1CB9-5C56-A403-0ACAA2F6D590}"/>
              </a:ext>
            </a:extLst>
          </p:cNvPr>
          <p:cNvSpPr txBox="1"/>
          <p:nvPr/>
        </p:nvSpPr>
        <p:spPr>
          <a:xfrm>
            <a:off x="7506130" y="4402893"/>
            <a:ext cx="1329210" cy="369332"/>
          </a:xfrm>
          <a:prstGeom prst="rect">
            <a:avLst/>
          </a:prstGeom>
          <a:noFill/>
        </p:spPr>
        <p:txBody>
          <a:bodyPr wrap="none" rtlCol="0">
            <a:spAutoFit/>
          </a:bodyPr>
          <a:lstStyle/>
          <a:p>
            <a:r>
              <a:rPr lang="en-US" dirty="0"/>
              <a:t>Phase space</a:t>
            </a:r>
          </a:p>
        </p:txBody>
      </p:sp>
      <p:grpSp>
        <p:nvGrpSpPr>
          <p:cNvPr id="4" name="Group 3">
            <a:extLst>
              <a:ext uri="{FF2B5EF4-FFF2-40B4-BE49-F238E27FC236}">
                <a16:creationId xmlns:a16="http://schemas.microsoft.com/office/drawing/2014/main" id="{40D3B6EF-502B-3296-B8F8-1BFC758BA87B}"/>
              </a:ext>
            </a:extLst>
          </p:cNvPr>
          <p:cNvGrpSpPr/>
          <p:nvPr/>
        </p:nvGrpSpPr>
        <p:grpSpPr>
          <a:xfrm>
            <a:off x="8639026" y="456959"/>
            <a:ext cx="3412500" cy="3439788"/>
            <a:chOff x="8639026" y="456959"/>
            <a:chExt cx="3412500" cy="3439788"/>
          </a:xfrm>
        </p:grpSpPr>
        <p:grpSp>
          <p:nvGrpSpPr>
            <p:cNvPr id="29" name="Group 28">
              <a:extLst>
                <a:ext uri="{FF2B5EF4-FFF2-40B4-BE49-F238E27FC236}">
                  <a16:creationId xmlns:a16="http://schemas.microsoft.com/office/drawing/2014/main" id="{D24EA47A-E025-5919-0B85-8ACC2DEB1807}"/>
                </a:ext>
              </a:extLst>
            </p:cNvPr>
            <p:cNvGrpSpPr/>
            <p:nvPr/>
          </p:nvGrpSpPr>
          <p:grpSpPr>
            <a:xfrm>
              <a:off x="8639026" y="456959"/>
              <a:ext cx="3412500" cy="3439788"/>
              <a:chOff x="565964" y="763198"/>
              <a:chExt cx="5530036" cy="5606258"/>
            </a:xfrm>
          </p:grpSpPr>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9C867F1C-FA74-607F-A232-E939D323E3C9}"/>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89" name="TextBox 188">
                    <a:extLst>
                      <a:ext uri="{FF2B5EF4-FFF2-40B4-BE49-F238E27FC236}">
                        <a16:creationId xmlns:a16="http://schemas.microsoft.com/office/drawing/2014/main" id="{B4CB6A0F-F95B-EDEB-9476-0906D744AA07}"/>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13"/>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2" name="TextBox 141">
                    <a:extLst>
                      <a:ext uri="{FF2B5EF4-FFF2-40B4-BE49-F238E27FC236}">
                        <a16:creationId xmlns:a16="http://schemas.microsoft.com/office/drawing/2014/main" id="{A16DE966-BC86-23F1-03F5-2949531776D2}"/>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14"/>
                    <a:stretch>
                      <a:fillRect l="-29268" r="-24390" b="-52000"/>
                    </a:stretch>
                  </a:blipFill>
                </p:spPr>
                <p:txBody>
                  <a:bodyPr/>
                  <a:lstStyle/>
                  <a:p>
                    <a:r>
                      <a:rPr lang="en-US">
                        <a:noFill/>
                      </a:rPr>
                      <a:t> </a:t>
                    </a:r>
                  </a:p>
                </p:txBody>
              </p:sp>
            </mc:Fallback>
          </mc:AlternateContent>
          <p:grpSp>
            <p:nvGrpSpPr>
              <p:cNvPr id="143" name="Group 142">
                <a:extLst>
                  <a:ext uri="{FF2B5EF4-FFF2-40B4-BE49-F238E27FC236}">
                    <a16:creationId xmlns:a16="http://schemas.microsoft.com/office/drawing/2014/main" id="{40295473-E7B4-D1BA-5B04-539DB8DC5A1A}"/>
                  </a:ext>
                </a:extLst>
              </p:cNvPr>
              <p:cNvGrpSpPr/>
              <p:nvPr/>
            </p:nvGrpSpPr>
            <p:grpSpPr>
              <a:xfrm>
                <a:off x="565964" y="883621"/>
                <a:ext cx="5486400" cy="5485835"/>
                <a:chOff x="3878442" y="1338439"/>
                <a:chExt cx="3840480" cy="3840480"/>
              </a:xfrm>
            </p:grpSpPr>
            <p:cxnSp>
              <p:nvCxnSpPr>
                <p:cNvPr id="144" name="Straight Connector 143">
                  <a:extLst>
                    <a:ext uri="{FF2B5EF4-FFF2-40B4-BE49-F238E27FC236}">
                      <a16:creationId xmlns:a16="http://schemas.microsoft.com/office/drawing/2014/main" id="{AEFAF0CA-62FD-4715-C15D-E22CC740EC06}"/>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B1E021F-3594-BFA8-DF8A-080E914050ED}"/>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1" name="Group 60">
              <a:extLst>
                <a:ext uri="{FF2B5EF4-FFF2-40B4-BE49-F238E27FC236}">
                  <a16:creationId xmlns:a16="http://schemas.microsoft.com/office/drawing/2014/main" id="{9E8DE05C-E4E4-E239-11BD-532EA5709826}"/>
                </a:ext>
              </a:extLst>
            </p:cNvPr>
            <p:cNvGrpSpPr/>
            <p:nvPr/>
          </p:nvGrpSpPr>
          <p:grpSpPr>
            <a:xfrm>
              <a:off x="9006828" y="883030"/>
              <a:ext cx="2672680" cy="2664760"/>
              <a:chOff x="4320934" y="1945939"/>
              <a:chExt cx="3533584" cy="3523111"/>
            </a:xfrm>
          </p:grpSpPr>
          <p:grpSp>
            <p:nvGrpSpPr>
              <p:cNvPr id="87" name="Group 86">
                <a:extLst>
                  <a:ext uri="{FF2B5EF4-FFF2-40B4-BE49-F238E27FC236}">
                    <a16:creationId xmlns:a16="http://schemas.microsoft.com/office/drawing/2014/main" id="{DA11E212-6FC2-DBF8-A444-59BA7C9B3D6D}"/>
                  </a:ext>
                </a:extLst>
              </p:cNvPr>
              <p:cNvGrpSpPr/>
              <p:nvPr/>
            </p:nvGrpSpPr>
            <p:grpSpPr>
              <a:xfrm>
                <a:off x="4481077" y="2121268"/>
                <a:ext cx="3183077" cy="3187720"/>
                <a:chOff x="4481077" y="2121268"/>
                <a:chExt cx="3183077" cy="3187720"/>
              </a:xfrm>
            </p:grpSpPr>
            <p:cxnSp>
              <p:nvCxnSpPr>
                <p:cNvPr id="96" name="Straight Arrow Connector 95">
                  <a:extLst>
                    <a:ext uri="{FF2B5EF4-FFF2-40B4-BE49-F238E27FC236}">
                      <a16:creationId xmlns:a16="http://schemas.microsoft.com/office/drawing/2014/main" id="{85C6E3AF-F483-E491-AE63-B10FEC32C8C5}"/>
                    </a:ext>
                  </a:extLst>
                </p:cNvPr>
                <p:cNvCxnSpPr>
                  <a:cxnSpLocks/>
                </p:cNvCxnSpPr>
                <p:nvPr/>
              </p:nvCxnSpPr>
              <p:spPr>
                <a:xfrm rot="5400000" flipV="1">
                  <a:off x="6115197" y="285910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490C0A71-14A3-7F75-83C7-8CD132558421}"/>
                    </a:ext>
                  </a:extLst>
                </p:cNvPr>
                <p:cNvCxnSpPr>
                  <a:cxnSpLocks/>
                </p:cNvCxnSpPr>
                <p:nvPr/>
              </p:nvCxnSpPr>
              <p:spPr>
                <a:xfrm rot="5400000">
                  <a:off x="6701408" y="3743961"/>
                  <a:ext cx="223686" cy="41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88AF77B7-43F4-888C-0CFD-A6E86805B38F}"/>
                    </a:ext>
                  </a:extLst>
                </p:cNvPr>
                <p:cNvCxnSpPr>
                  <a:cxnSpLocks/>
                </p:cNvCxnSpPr>
                <p:nvPr/>
              </p:nvCxnSpPr>
              <p:spPr>
                <a:xfrm rot="5400000">
                  <a:off x="6065283" y="433487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A5A469EA-A0F2-530A-0988-8255DB365A47}"/>
                    </a:ext>
                  </a:extLst>
                </p:cNvPr>
                <p:cNvCxnSpPr>
                  <a:cxnSpLocks/>
                </p:cNvCxnSpPr>
                <p:nvPr/>
              </p:nvCxnSpPr>
              <p:spPr>
                <a:xfrm rot="5400000" flipH="1">
                  <a:off x="5223267" y="3695135"/>
                  <a:ext cx="228901" cy="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21D0B4A3-ACA4-F27D-0553-A6C1AADC1F88}"/>
                    </a:ext>
                  </a:extLst>
                </p:cNvPr>
                <p:cNvCxnSpPr>
                  <a:cxnSpLocks noChangeAspect="1"/>
                </p:cNvCxnSpPr>
                <p:nvPr/>
              </p:nvCxnSpPr>
              <p:spPr>
                <a:xfrm rot="5400000">
                  <a:off x="6506140" y="415406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359D94DB-E6B9-E8F0-B3CA-95B77C5ED9D4}"/>
                    </a:ext>
                  </a:extLst>
                </p:cNvPr>
                <p:cNvCxnSpPr>
                  <a:cxnSpLocks/>
                </p:cNvCxnSpPr>
                <p:nvPr/>
              </p:nvCxnSpPr>
              <p:spPr>
                <a:xfrm rot="5400000" flipH="1">
                  <a:off x="5422060" y="4101830"/>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85E9101F-EBAC-62BA-5005-EF2340FA8CE3}"/>
                    </a:ext>
                  </a:extLst>
                </p:cNvPr>
                <p:cNvCxnSpPr>
                  <a:cxnSpLocks/>
                </p:cNvCxnSpPr>
                <p:nvPr/>
              </p:nvCxnSpPr>
              <p:spPr>
                <a:xfrm rot="5400000" flipH="1" flipV="1">
                  <a:off x="5481865" y="3105632"/>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FD39046F-8F08-9D98-D700-4639023690C4}"/>
                    </a:ext>
                  </a:extLst>
                </p:cNvPr>
                <p:cNvCxnSpPr>
                  <a:cxnSpLocks/>
                </p:cNvCxnSpPr>
                <p:nvPr/>
              </p:nvCxnSpPr>
              <p:spPr>
                <a:xfrm rot="5400000" flipV="1">
                  <a:off x="6555910" y="313922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CEE2A5F4-D290-5F73-0A03-83A8A83D9559}"/>
                    </a:ext>
                  </a:extLst>
                </p:cNvPr>
                <p:cNvCxnSpPr>
                  <a:cxnSpLocks noChangeAspect="1"/>
                </p:cNvCxnSpPr>
                <p:nvPr/>
              </p:nvCxnSpPr>
              <p:spPr>
                <a:xfrm flipH="1" flipV="1">
                  <a:off x="4481077" y="341502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F0C014EB-DBA9-846D-394D-B05C108570FC}"/>
                    </a:ext>
                  </a:extLst>
                </p:cNvPr>
                <p:cNvCxnSpPr>
                  <a:cxnSpLocks/>
                </p:cNvCxnSpPr>
                <p:nvPr/>
              </p:nvCxnSpPr>
              <p:spPr>
                <a:xfrm rot="6720000" flipV="1">
                  <a:off x="6615704" y="2438495"/>
                  <a:ext cx="0" cy="33706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E3C28CA5-3720-E760-83D5-EA10F27B5382}"/>
                    </a:ext>
                  </a:extLst>
                </p:cNvPr>
                <p:cNvCxnSpPr>
                  <a:cxnSpLocks/>
                </p:cNvCxnSpPr>
                <p:nvPr/>
              </p:nvCxnSpPr>
              <p:spPr>
                <a:xfrm rot="5400000">
                  <a:off x="6994059" y="4268393"/>
                  <a:ext cx="312930" cy="13103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9217C4D5-7634-DD5C-5033-F76F3FB0C69D}"/>
                    </a:ext>
                  </a:extLst>
                </p:cNvPr>
                <p:cNvCxnSpPr>
                  <a:cxnSpLocks/>
                </p:cNvCxnSpPr>
                <p:nvPr/>
              </p:nvCxnSpPr>
              <p:spPr>
                <a:xfrm rot="5400000" flipH="1">
                  <a:off x="5477623" y="4670650"/>
                  <a:ext cx="124007" cy="30693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B72F56B7-DD37-6385-C643-914418D5C58B}"/>
                    </a:ext>
                  </a:extLst>
                </p:cNvPr>
                <p:cNvCxnSpPr>
                  <a:cxnSpLocks/>
                </p:cNvCxnSpPr>
                <p:nvPr/>
              </p:nvCxnSpPr>
              <p:spPr>
                <a:xfrm rot="6720000" flipH="1">
                  <a:off x="4785877" y="3211150"/>
                  <a:ext cx="335529" cy="138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37F1980B-7D86-4E35-EE46-A2204AAEA472}"/>
                    </a:ext>
                  </a:extLst>
                </p:cNvPr>
                <p:cNvCxnSpPr>
                  <a:cxnSpLocks/>
                </p:cNvCxnSpPr>
                <p:nvPr/>
              </p:nvCxnSpPr>
              <p:spPr>
                <a:xfrm rot="5400000">
                  <a:off x="6534948" y="4673832"/>
                  <a:ext cx="129782" cy="30575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E6A5DEA5-FE28-16E6-E494-F945B5B7A529}"/>
                    </a:ext>
                  </a:extLst>
                </p:cNvPr>
                <p:cNvCxnSpPr>
                  <a:cxnSpLocks/>
                </p:cNvCxnSpPr>
                <p:nvPr/>
              </p:nvCxnSpPr>
              <p:spPr>
                <a:xfrm rot="5400000" flipH="1">
                  <a:off x="4788961" y="4126503"/>
                  <a:ext cx="305753" cy="12978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9DC4A341-C511-E04A-F48A-E2ABE95DC861}"/>
                    </a:ext>
                  </a:extLst>
                </p:cNvPr>
                <p:cNvCxnSpPr>
                  <a:cxnSpLocks/>
                </p:cNvCxnSpPr>
                <p:nvPr/>
              </p:nvCxnSpPr>
              <p:spPr>
                <a:xfrm rot="5400000" flipH="1" flipV="1">
                  <a:off x="5554086" y="2428311"/>
                  <a:ext cx="129855" cy="30557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3DDAA150-D40B-1152-7AB4-1D9FE24BFD55}"/>
                    </a:ext>
                  </a:extLst>
                </p:cNvPr>
                <p:cNvCxnSpPr>
                  <a:cxnSpLocks/>
                </p:cNvCxnSpPr>
                <p:nvPr/>
              </p:nvCxnSpPr>
              <p:spPr>
                <a:xfrm rot="6720000" flipV="1">
                  <a:off x="7125310" y="3178374"/>
                  <a:ext cx="234871" cy="23487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AFEC7501-7F3A-8744-5E63-F2DCC523F40D}"/>
                    </a:ext>
                  </a:extLst>
                </p:cNvPr>
                <p:cNvCxnSpPr>
                  <a:cxnSpLocks noChangeAspect="1"/>
                </p:cNvCxnSpPr>
                <p:nvPr/>
              </p:nvCxnSpPr>
              <p:spPr>
                <a:xfrm>
                  <a:off x="5870552" y="2121268"/>
                  <a:ext cx="492109" cy="139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AA37C325-B424-EA43-DB05-BA67AE2501FB}"/>
                    </a:ext>
                  </a:extLst>
                </p:cNvPr>
                <p:cNvCxnSpPr>
                  <a:cxnSpLocks noChangeAspect="1"/>
                </p:cNvCxnSpPr>
                <p:nvPr/>
              </p:nvCxnSpPr>
              <p:spPr>
                <a:xfrm rot="2700000" flipH="1" flipV="1">
                  <a:off x="4972658" y="232011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72C77037-19FA-A757-7056-8B97525C9747}"/>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B5C0307A-040C-A0E3-6BA1-F2437A25DD50}"/>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BA254A8D-3C2E-0A9D-D8D8-27E4F92F8B65}"/>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94587B0E-22DD-F72F-B55E-E0648B31F3CA}"/>
                    </a:ext>
                  </a:extLst>
                </p:cNvPr>
                <p:cNvCxnSpPr>
                  <a:cxnSpLocks noChangeAspect="1"/>
                </p:cNvCxnSpPr>
                <p:nvPr/>
              </p:nvCxnSpPr>
              <p:spPr>
                <a:xfrm rot="16200000" flipH="1" flipV="1">
                  <a:off x="6064263" y="506191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C55294E5-E202-EE9B-B736-AB88C66A308C}"/>
                    </a:ext>
                  </a:extLst>
                </p:cNvPr>
                <p:cNvCxnSpPr>
                  <a:cxnSpLocks noChangeAspect="1"/>
                </p:cNvCxnSpPr>
                <p:nvPr/>
              </p:nvCxnSpPr>
              <p:spPr>
                <a:xfrm rot="18900000" flipH="1" flipV="1">
                  <a:off x="4904146" y="456659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88" name="Straight Arrow Connector 87">
                <a:extLst>
                  <a:ext uri="{FF2B5EF4-FFF2-40B4-BE49-F238E27FC236}">
                    <a16:creationId xmlns:a16="http://schemas.microsoft.com/office/drawing/2014/main" id="{BD7B3A1E-6FF8-5F19-6919-C9AE0E3AA527}"/>
                  </a:ext>
                </a:extLst>
              </p:cNvPr>
              <p:cNvCxnSpPr>
                <a:cxnSpLocks noChangeAspect="1"/>
              </p:cNvCxnSpPr>
              <p:nvPr/>
            </p:nvCxnSpPr>
            <p:spPr>
              <a:xfrm rot="6840000" flipV="1">
                <a:off x="6854250" y="164971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646211BD-6C0E-F888-D7DF-DDBFF7AC3C3E}"/>
                  </a:ext>
                </a:extLst>
              </p:cNvPr>
              <p:cNvCxnSpPr>
                <a:cxnSpLocks noChangeAspect="1"/>
              </p:cNvCxnSpPr>
              <p:nvPr/>
            </p:nvCxnSpPr>
            <p:spPr>
              <a:xfrm rot="9540000" flipV="1">
                <a:off x="7854518" y="269173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D75C474-C338-787D-3206-614B8F90D056}"/>
                  </a:ext>
                </a:extLst>
              </p:cNvPr>
              <p:cNvCxnSpPr>
                <a:cxnSpLocks noChangeAspect="1"/>
              </p:cNvCxnSpPr>
              <p:nvPr/>
            </p:nvCxnSpPr>
            <p:spPr>
              <a:xfrm rot="12240000" flipV="1">
                <a:off x="7771157" y="423591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A187F57F-05F6-6CED-517A-A3BF4A499580}"/>
                  </a:ext>
                </a:extLst>
              </p:cNvPr>
              <p:cNvCxnSpPr>
                <a:cxnSpLocks noChangeAspect="1"/>
              </p:cNvCxnSpPr>
              <p:nvPr/>
            </p:nvCxnSpPr>
            <p:spPr>
              <a:xfrm rot="14940000" flipV="1">
                <a:off x="6911162" y="5110993"/>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B0FE5189-BE16-B2A2-0C21-CFCDDAFB9C7A}"/>
                  </a:ext>
                </a:extLst>
              </p:cNvPr>
              <p:cNvCxnSpPr>
                <a:cxnSpLocks noChangeAspect="1"/>
              </p:cNvCxnSpPr>
              <p:nvPr/>
            </p:nvCxnSpPr>
            <p:spPr>
              <a:xfrm rot="17640000" flipV="1">
                <a:off x="5331923" y="514247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7131CE1D-ACA9-83D6-68D5-2FCD95F7A4D0}"/>
                  </a:ext>
                </a:extLst>
              </p:cNvPr>
              <p:cNvCxnSpPr>
                <a:cxnSpLocks noChangeAspect="1"/>
              </p:cNvCxnSpPr>
              <p:nvPr/>
            </p:nvCxnSpPr>
            <p:spPr>
              <a:xfrm rot="20340000" flipV="1">
                <a:off x="4333665" y="413237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E885ACE7-B1A3-D787-413E-458575E66209}"/>
                  </a:ext>
                </a:extLst>
              </p:cNvPr>
              <p:cNvCxnSpPr>
                <a:cxnSpLocks noChangeAspect="1"/>
              </p:cNvCxnSpPr>
              <p:nvPr/>
            </p:nvCxnSpPr>
            <p:spPr>
              <a:xfrm rot="1440000" flipV="1">
                <a:off x="4320934" y="262286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FD4D97E6-B9E0-460F-11D1-A30CA1C9970B}"/>
                  </a:ext>
                </a:extLst>
              </p:cNvPr>
              <p:cNvCxnSpPr>
                <a:cxnSpLocks noChangeAspect="1"/>
              </p:cNvCxnSpPr>
              <p:nvPr/>
            </p:nvCxnSpPr>
            <p:spPr>
              <a:xfrm rot="4140000" flipV="1">
                <a:off x="5362210" y="1619367"/>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471BFB4C-C385-0555-4CBC-EADF1D75D1F6}"/>
                </a:ext>
              </a:extLst>
            </p:cNvPr>
            <p:cNvGrpSpPr>
              <a:grpSpLocks noChangeAspect="1"/>
            </p:cNvGrpSpPr>
            <p:nvPr/>
          </p:nvGrpSpPr>
          <p:grpSpPr>
            <a:xfrm rot="19800000">
              <a:off x="10214046" y="1131120"/>
              <a:ext cx="852468" cy="614570"/>
              <a:chOff x="8500759" y="3280789"/>
              <a:chExt cx="747971" cy="539234"/>
            </a:xfrm>
          </p:grpSpPr>
          <p:sp>
            <p:nvSpPr>
              <p:cNvPr id="83" name="Parallelogram 82">
                <a:extLst>
                  <a:ext uri="{FF2B5EF4-FFF2-40B4-BE49-F238E27FC236}">
                    <a16:creationId xmlns:a16="http://schemas.microsoft.com/office/drawing/2014/main" id="{CAABC622-C3FF-6E94-8019-9C3CBAE01D89}"/>
                  </a:ext>
                </a:extLst>
              </p:cNvPr>
              <p:cNvSpPr/>
              <p:nvPr/>
            </p:nvSpPr>
            <p:spPr>
              <a:xfrm rot="1668758">
                <a:off x="8572393" y="3388516"/>
                <a:ext cx="676337" cy="321757"/>
              </a:xfrm>
              <a:prstGeom prst="parallelogram">
                <a:avLst/>
              </a:prstGeom>
              <a:solidFill>
                <a:srgbClr val="C9A6E4">
                  <a:alpha val="40000"/>
                </a:srgbClr>
              </a:solidFill>
              <a:ln>
                <a:solidFill>
                  <a:srgbClr val="9C5BCD">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Arrow Connector 83">
                <a:extLst>
                  <a:ext uri="{FF2B5EF4-FFF2-40B4-BE49-F238E27FC236}">
                    <a16:creationId xmlns:a16="http://schemas.microsoft.com/office/drawing/2014/main" id="{31DE0E2A-9FA1-E4CC-74FE-CE775C981AC4}"/>
                  </a:ext>
                </a:extLst>
              </p:cNvPr>
              <p:cNvCxnSpPr>
                <a:cxnSpLocks/>
                <a:stCxn id="86" idx="7"/>
              </p:cNvCxnSpPr>
              <p:nvPr/>
            </p:nvCxnSpPr>
            <p:spPr>
              <a:xfrm flipV="1">
                <a:off x="8558598" y="3280789"/>
                <a:ext cx="195281" cy="226052"/>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431F6738-70B2-91B7-FC09-1175CF35AC80}"/>
                  </a:ext>
                </a:extLst>
              </p:cNvPr>
              <p:cNvCxnSpPr>
                <a:cxnSpLocks/>
                <a:stCxn id="86" idx="5"/>
              </p:cNvCxnSpPr>
              <p:nvPr/>
            </p:nvCxnSpPr>
            <p:spPr>
              <a:xfrm>
                <a:off x="8558598" y="3550107"/>
                <a:ext cx="505624" cy="269916"/>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BE702CB9-F0FB-0DDC-8BC9-1D958493D0AB}"/>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BB2562B5-FBF0-8B81-CF24-339E99170E90}"/>
                </a:ext>
              </a:extLst>
            </p:cNvPr>
            <p:cNvGrpSpPr>
              <a:grpSpLocks noChangeAspect="1"/>
            </p:cNvGrpSpPr>
            <p:nvPr/>
          </p:nvGrpSpPr>
          <p:grpSpPr>
            <a:xfrm>
              <a:off x="10575092" y="1399732"/>
              <a:ext cx="852468" cy="614570"/>
              <a:chOff x="8500759" y="3280789"/>
              <a:chExt cx="747971" cy="539234"/>
            </a:xfrm>
          </p:grpSpPr>
          <p:sp>
            <p:nvSpPr>
              <p:cNvPr id="79" name="Parallelogram 78">
                <a:extLst>
                  <a:ext uri="{FF2B5EF4-FFF2-40B4-BE49-F238E27FC236}">
                    <a16:creationId xmlns:a16="http://schemas.microsoft.com/office/drawing/2014/main" id="{82A8F678-8BBA-1B89-6D4E-B7DE31A491BD}"/>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Arrow Connector 79">
                <a:extLst>
                  <a:ext uri="{FF2B5EF4-FFF2-40B4-BE49-F238E27FC236}">
                    <a16:creationId xmlns:a16="http://schemas.microsoft.com/office/drawing/2014/main" id="{1C3BE16B-3067-3185-D96A-AD72E7B55FDD}"/>
                  </a:ext>
                </a:extLst>
              </p:cNvPr>
              <p:cNvCxnSpPr>
                <a:cxnSpLocks/>
                <a:stCxn id="82" idx="7"/>
              </p:cNvCxnSpPr>
              <p:nvPr/>
            </p:nvCxnSpPr>
            <p:spPr>
              <a:xfrm flipV="1">
                <a:off x="8558598" y="3280789"/>
                <a:ext cx="195281" cy="226052"/>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815E7B30-8E30-9AFF-9CDA-A1371CD36E75}"/>
                  </a:ext>
                </a:extLst>
              </p:cNvPr>
              <p:cNvCxnSpPr>
                <a:cxnSpLocks/>
                <a:stCxn id="82" idx="5"/>
              </p:cNvCxnSpPr>
              <p:nvPr/>
            </p:nvCxnSpPr>
            <p:spPr>
              <a:xfrm>
                <a:off x="8558598" y="3550107"/>
                <a:ext cx="505624" cy="269916"/>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4B769F55-6E76-7459-79A8-A6C1F3606889}"/>
                  </a:ext>
                </a:extLst>
              </p:cNvPr>
              <p:cNvSpPr>
                <a:spLocks noChangeAspect="1"/>
              </p:cNvSpPr>
              <p:nvPr/>
            </p:nvSpPr>
            <p:spPr>
              <a:xfrm>
                <a:off x="8500759" y="3497880"/>
                <a:ext cx="67763" cy="61188"/>
              </a:xfrm>
              <a:prstGeom prst="ellipse">
                <a:avLst/>
              </a:prstGeom>
              <a:solidFill>
                <a:srgbClr val="7030A0">
                  <a:alpha val="70000"/>
                </a:srgbClr>
              </a:solidFill>
              <a:ln>
                <a:solidFill>
                  <a:srgbClr val="7030A0">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1CDF1FFE-967E-9A37-AF5A-099BE798244B}"/>
                </a:ext>
              </a:extLst>
            </p:cNvPr>
            <p:cNvGrpSpPr>
              <a:grpSpLocks noChangeAspect="1"/>
            </p:cNvGrpSpPr>
            <p:nvPr/>
          </p:nvGrpSpPr>
          <p:grpSpPr>
            <a:xfrm rot="1808578">
              <a:off x="10762027" y="1798812"/>
              <a:ext cx="852468" cy="614570"/>
              <a:chOff x="8500759" y="3280789"/>
              <a:chExt cx="747971" cy="539234"/>
            </a:xfrm>
          </p:grpSpPr>
          <p:sp>
            <p:nvSpPr>
              <p:cNvPr id="75" name="Parallelogram 74">
                <a:extLst>
                  <a:ext uri="{FF2B5EF4-FFF2-40B4-BE49-F238E27FC236}">
                    <a16:creationId xmlns:a16="http://schemas.microsoft.com/office/drawing/2014/main" id="{63CFA5E4-2A27-358B-ABE7-7E1E8A5A8A03}"/>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Arrow Connector 75">
                <a:extLst>
                  <a:ext uri="{FF2B5EF4-FFF2-40B4-BE49-F238E27FC236}">
                    <a16:creationId xmlns:a16="http://schemas.microsoft.com/office/drawing/2014/main" id="{EED40C26-056A-E3D6-5250-EF292C8A7BBB}"/>
                  </a:ext>
                </a:extLst>
              </p:cNvPr>
              <p:cNvCxnSpPr>
                <a:cxnSpLocks/>
                <a:stCxn id="78"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49728372-A610-0BB9-BA6F-32D2E74EC4D1}"/>
                  </a:ext>
                </a:extLst>
              </p:cNvPr>
              <p:cNvCxnSpPr>
                <a:cxnSpLocks/>
                <a:stCxn id="78"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ADA55344-3164-00C4-4EF2-6984E2139E87}"/>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id="{6E7D90E4-71D8-3197-2005-CD69E3181E9C}"/>
                </a:ext>
              </a:extLst>
            </p:cNvPr>
            <p:cNvGrpSpPr>
              <a:grpSpLocks noChangeAspect="1"/>
            </p:cNvGrpSpPr>
            <p:nvPr/>
          </p:nvGrpSpPr>
          <p:grpSpPr>
            <a:xfrm rot="3600000">
              <a:off x="10754926" y="2258193"/>
              <a:ext cx="852468" cy="614570"/>
              <a:chOff x="8500759" y="3280789"/>
              <a:chExt cx="747971" cy="539234"/>
            </a:xfrm>
          </p:grpSpPr>
          <p:sp>
            <p:nvSpPr>
              <p:cNvPr id="71" name="Parallelogram 70">
                <a:extLst>
                  <a:ext uri="{FF2B5EF4-FFF2-40B4-BE49-F238E27FC236}">
                    <a16:creationId xmlns:a16="http://schemas.microsoft.com/office/drawing/2014/main" id="{EE264D0D-9B9F-BAA5-09B3-B58D08C6DFD9}"/>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Arrow Connector 71">
                <a:extLst>
                  <a:ext uri="{FF2B5EF4-FFF2-40B4-BE49-F238E27FC236}">
                    <a16:creationId xmlns:a16="http://schemas.microsoft.com/office/drawing/2014/main" id="{86384668-9290-B0FC-49BE-1FC260A55945}"/>
                  </a:ext>
                </a:extLst>
              </p:cNvPr>
              <p:cNvCxnSpPr>
                <a:cxnSpLocks/>
                <a:stCxn id="74" idx="7"/>
              </p:cNvCxnSpPr>
              <p:nvPr/>
            </p:nvCxnSpPr>
            <p:spPr>
              <a:xfrm flipV="1">
                <a:off x="8558598" y="3280789"/>
                <a:ext cx="195281" cy="226052"/>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6872640-7693-2931-59D9-3D9E5D9AC7CB}"/>
                  </a:ext>
                </a:extLst>
              </p:cNvPr>
              <p:cNvCxnSpPr>
                <a:cxnSpLocks/>
                <a:stCxn id="74" idx="5"/>
              </p:cNvCxnSpPr>
              <p:nvPr/>
            </p:nvCxnSpPr>
            <p:spPr>
              <a:xfrm>
                <a:off x="8558598" y="3550107"/>
                <a:ext cx="505624" cy="269916"/>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8E4C4EF7-D177-C372-A6B4-7AC96EE1E71D}"/>
                  </a:ext>
                </a:extLst>
              </p:cNvPr>
              <p:cNvSpPr>
                <a:spLocks noChangeAspect="1"/>
              </p:cNvSpPr>
              <p:nvPr/>
            </p:nvSpPr>
            <p:spPr>
              <a:xfrm>
                <a:off x="8500759" y="3497880"/>
                <a:ext cx="67763" cy="61188"/>
              </a:xfrm>
              <a:prstGeom prst="ellipse">
                <a:avLst/>
              </a:prstGeom>
              <a:solidFill>
                <a:srgbClr val="7030A0">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a:extLst>
                <a:ext uri="{FF2B5EF4-FFF2-40B4-BE49-F238E27FC236}">
                  <a16:creationId xmlns:a16="http://schemas.microsoft.com/office/drawing/2014/main" id="{2B46164F-BFB2-6413-3F0D-C165EE8F60CA}"/>
                </a:ext>
              </a:extLst>
            </p:cNvPr>
            <p:cNvGrpSpPr>
              <a:grpSpLocks noChangeAspect="1"/>
            </p:cNvGrpSpPr>
            <p:nvPr/>
          </p:nvGrpSpPr>
          <p:grpSpPr>
            <a:xfrm rot="5400000">
              <a:off x="10501020" y="2654737"/>
              <a:ext cx="852468" cy="614570"/>
              <a:chOff x="8500759" y="3280789"/>
              <a:chExt cx="747971" cy="539234"/>
            </a:xfrm>
          </p:grpSpPr>
          <p:sp>
            <p:nvSpPr>
              <p:cNvPr id="67" name="Parallelogram 66">
                <a:extLst>
                  <a:ext uri="{FF2B5EF4-FFF2-40B4-BE49-F238E27FC236}">
                    <a16:creationId xmlns:a16="http://schemas.microsoft.com/office/drawing/2014/main" id="{AAD3BE37-B86E-9E04-1172-9424D99BAE8B}"/>
                  </a:ext>
                </a:extLst>
              </p:cNvPr>
              <p:cNvSpPr/>
              <p:nvPr/>
            </p:nvSpPr>
            <p:spPr>
              <a:xfrm rot="1668758">
                <a:off x="8572393" y="3388516"/>
                <a:ext cx="676337" cy="321757"/>
              </a:xfrm>
              <a:prstGeom prst="parallelogram">
                <a:avLst/>
              </a:prstGeom>
              <a:solidFill>
                <a:srgbClr val="C9A6E4">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a:extLst>
                  <a:ext uri="{FF2B5EF4-FFF2-40B4-BE49-F238E27FC236}">
                    <a16:creationId xmlns:a16="http://schemas.microsoft.com/office/drawing/2014/main" id="{24304DDF-4C8C-8707-7F65-4D29D6931994}"/>
                  </a:ext>
                </a:extLst>
              </p:cNvPr>
              <p:cNvCxnSpPr>
                <a:cxnSpLocks/>
                <a:stCxn id="70" idx="7"/>
              </p:cNvCxnSpPr>
              <p:nvPr/>
            </p:nvCxnSpPr>
            <p:spPr>
              <a:xfrm flipV="1">
                <a:off x="8558598" y="3280789"/>
                <a:ext cx="195281" cy="226052"/>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94781F75-4289-A8C2-DAA2-D8A31DD84852}"/>
                  </a:ext>
                </a:extLst>
              </p:cNvPr>
              <p:cNvCxnSpPr>
                <a:cxnSpLocks/>
                <a:stCxn id="70" idx="5"/>
              </p:cNvCxnSpPr>
              <p:nvPr/>
            </p:nvCxnSpPr>
            <p:spPr>
              <a:xfrm>
                <a:off x="8558598" y="3550107"/>
                <a:ext cx="505624" cy="269916"/>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622DFA10-B8D5-A551-A3E9-EA66174F4135}"/>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4214571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585CDD-29CC-4D68-0D14-F92E3E25FB39}"/>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63E069E-FA67-5239-856E-C921AF8A45F0}"/>
              </a:ext>
            </a:extLst>
          </p:cNvPr>
          <p:cNvSpPr>
            <a:spLocks noGrp="1"/>
          </p:cNvSpPr>
          <p:nvPr>
            <p:ph type="sldNum" sz="quarter" idx="12"/>
          </p:nvPr>
        </p:nvSpPr>
        <p:spPr/>
        <p:txBody>
          <a:bodyPr/>
          <a:lstStyle/>
          <a:p>
            <a:fld id="{F47845EA-7733-40EE-B074-20032348B727}" type="slidenum">
              <a:rPr lang="en-US" smtClean="0"/>
              <a:t>16</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34E93DF-127C-2F3D-7DB3-7C0B3105FF44}"/>
                  </a:ext>
                </a:extLst>
              </p:cNvPr>
              <p:cNvSpPr txBox="1"/>
              <p:nvPr/>
            </p:nvSpPr>
            <p:spPr>
              <a:xfrm>
                <a:off x="680653" y="3562894"/>
                <a:ext cx="8250144" cy="5895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2800" b="0" i="1" smtClean="0">
                              <a:solidFill>
                                <a:schemeClr val="tx1"/>
                              </a:solidFill>
                              <a:latin typeface="Cambria Math" panose="02040503050406030204" pitchFamily="18" charset="0"/>
                            </a:rPr>
                          </m:ctrlPr>
                        </m:dPr>
                        <m:e>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m:t>
                              </m:r>
                            </m:e>
                            <m:sub>
                              <m:r>
                                <a:rPr lang="en-US" sz="2800" b="0" i="1" smtClean="0">
                                  <a:solidFill>
                                    <a:schemeClr val="tx1"/>
                                  </a:solidFill>
                                  <a:latin typeface="Cambria Math" panose="02040503050406030204" pitchFamily="18" charset="0"/>
                                </a:rPr>
                                <m:t>𝑏</m:t>
                              </m:r>
                            </m:sub>
                          </m:sSub>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𝑎</m:t>
                              </m:r>
                            </m:sup>
                          </m:sSup>
                        </m:e>
                      </m:d>
                      <m:r>
                        <a:rPr lang="en-US" sz="2800" b="0" i="1" smtClean="0">
                          <a:latin typeface="Cambria Math" panose="02040503050406030204" pitchFamily="18" charset="0"/>
                          <a:ea typeface="Cambria Math" panose="02040503050406030204" pitchFamily="18" charset="0"/>
                        </a:rPr>
                        <m:t>=</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1+</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𝑞</m:t>
                              </m:r>
                            </m:sub>
                          </m:sSub>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𝑞</m:t>
                              </m:r>
                            </m:sup>
                          </m:sSup>
                          <m:r>
                            <a:rPr lang="en-US" sz="2800" b="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𝑡</m:t>
                          </m:r>
                        </m:e>
                      </m:d>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1+</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𝑝</m:t>
                              </m:r>
                            </m:sub>
                          </m:sSub>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𝑝</m:t>
                              </m:r>
                            </m:sup>
                          </m:sSup>
                          <m:r>
                            <a:rPr lang="en-US" sz="2800" b="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𝑡</m:t>
                          </m:r>
                        </m:e>
                      </m:d>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𝑞</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𝑝</m:t>
                          </m:r>
                        </m:sup>
                      </m:sSup>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𝑞</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𝑞</m:t>
                          </m:r>
                        </m:sup>
                      </m:sSup>
                      <m:r>
                        <a:rPr lang="en-US" sz="2800" i="1">
                          <a:latin typeface="Cambria Math" panose="02040503050406030204" pitchFamily="18" charset="0"/>
                          <a:ea typeface="Cambria Math" panose="02040503050406030204" pitchFamily="18" charset="0"/>
                        </a:rPr>
                        <m:t>𝛿</m:t>
                      </m:r>
                      <m:sSup>
                        <m:sSupPr>
                          <m:ctrlPr>
                            <a:rPr lang="en-US" sz="2800" b="0" i="1" smtClean="0">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𝑡</m:t>
                          </m:r>
                        </m:e>
                        <m:sup>
                          <m:r>
                            <a:rPr lang="en-US" sz="2800" b="0" i="1" smtClean="0">
                              <a:latin typeface="Cambria Math" panose="02040503050406030204" pitchFamily="18" charset="0"/>
                              <a:ea typeface="Cambria Math" panose="02040503050406030204" pitchFamily="18" charset="0"/>
                            </a:rPr>
                            <m:t>2</m:t>
                          </m:r>
                        </m:sup>
                      </m:sSup>
                    </m:oMath>
                  </m:oMathPara>
                </a14:m>
                <a:endParaRPr lang="en-US" sz="2800" dirty="0">
                  <a:solidFill>
                    <a:schemeClr val="tx1"/>
                  </a:solidFill>
                </a:endParaRPr>
              </a:p>
            </p:txBody>
          </p:sp>
        </mc:Choice>
        <mc:Fallback xmlns="">
          <p:sp>
            <p:nvSpPr>
              <p:cNvPr id="4" name="TextBox 3">
                <a:extLst>
                  <a:ext uri="{FF2B5EF4-FFF2-40B4-BE49-F238E27FC236}">
                    <a16:creationId xmlns:a16="http://schemas.microsoft.com/office/drawing/2014/main" id="{134E93DF-127C-2F3D-7DB3-7C0B3105FF44}"/>
                  </a:ext>
                </a:extLst>
              </p:cNvPr>
              <p:cNvSpPr txBox="1">
                <a:spLocks noRot="1" noChangeAspect="1" noMove="1" noResize="1" noEditPoints="1" noAdjustHandles="1" noChangeArrowheads="1" noChangeShapeType="1" noTextEdit="1"/>
              </p:cNvSpPr>
              <p:nvPr/>
            </p:nvSpPr>
            <p:spPr>
              <a:xfrm>
                <a:off x="680653" y="3562894"/>
                <a:ext cx="8250144" cy="5895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5BC1D64-B9F8-8E6C-AA35-AF1F8B18DFFA}"/>
                  </a:ext>
                </a:extLst>
              </p:cNvPr>
              <p:cNvSpPr txBox="1"/>
              <p:nvPr/>
            </p:nvSpPr>
            <p:spPr>
              <a:xfrm>
                <a:off x="4465021" y="1405980"/>
                <a:ext cx="2605457" cy="58477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3200" i="1">
                              <a:latin typeface="Cambria Math" panose="02040503050406030204" pitchFamily="18" charset="0"/>
                            </a:rPr>
                          </m:ctrlPr>
                        </m:accPr>
                        <m:e>
                          <m:r>
                            <a:rPr lang="en-US" sz="3200" i="1">
                              <a:latin typeface="Cambria Math" panose="02040503050406030204" pitchFamily="18" charset="0"/>
                            </a:rPr>
                            <m:t>𝑞</m:t>
                          </m:r>
                        </m:e>
                      </m:acc>
                      <m:r>
                        <a:rPr lang="en-US" sz="3200" i="1">
                          <a:latin typeface="Cambria Math" panose="02040503050406030204" pitchFamily="18" charset="0"/>
                        </a:rPr>
                        <m:t>=</m:t>
                      </m:r>
                      <m:r>
                        <a:rPr lang="en-US" sz="3200" i="1">
                          <a:latin typeface="Cambria Math" panose="02040503050406030204" pitchFamily="18" charset="0"/>
                        </a:rPr>
                        <m:t>𝑞</m:t>
                      </m:r>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𝑞</m:t>
                          </m:r>
                        </m:sup>
                      </m:sSup>
                      <m:r>
                        <a:rPr lang="en-US" sz="3200" i="1">
                          <a:latin typeface="Cambria Math" panose="02040503050406030204" pitchFamily="18" charset="0"/>
                        </a:rPr>
                        <m:t>𝛿</m:t>
                      </m:r>
                      <m:r>
                        <a:rPr lang="en-US" sz="3200" i="1">
                          <a:latin typeface="Cambria Math" panose="02040503050406030204" pitchFamily="18" charset="0"/>
                        </a:rPr>
                        <m:t>𝑡</m:t>
                      </m:r>
                    </m:oMath>
                  </m:oMathPara>
                </a14:m>
                <a:endParaRPr lang="en-US" sz="3200" dirty="0">
                  <a:solidFill>
                    <a:schemeClr val="tx1"/>
                  </a:solidFill>
                </a:endParaRPr>
              </a:p>
            </p:txBody>
          </p:sp>
        </mc:Choice>
        <mc:Fallback xmlns="">
          <p:sp>
            <p:nvSpPr>
              <p:cNvPr id="10" name="TextBox 9">
                <a:extLst>
                  <a:ext uri="{FF2B5EF4-FFF2-40B4-BE49-F238E27FC236}">
                    <a16:creationId xmlns:a16="http://schemas.microsoft.com/office/drawing/2014/main" id="{35BC1D64-B9F8-8E6C-AA35-AF1F8B18DFFA}"/>
                  </a:ext>
                </a:extLst>
              </p:cNvPr>
              <p:cNvSpPr txBox="1">
                <a:spLocks noRot="1" noChangeAspect="1" noMove="1" noResize="1" noEditPoints="1" noAdjustHandles="1" noChangeArrowheads="1" noChangeShapeType="1" noTextEdit="1"/>
              </p:cNvSpPr>
              <p:nvPr/>
            </p:nvSpPr>
            <p:spPr>
              <a:xfrm>
                <a:off x="4465021" y="1405980"/>
                <a:ext cx="2605457" cy="5847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691F8A5-E1B0-BCA6-1941-5A625FD37A1A}"/>
                  </a:ext>
                </a:extLst>
              </p:cNvPr>
              <p:cNvSpPr txBox="1"/>
              <p:nvPr/>
            </p:nvSpPr>
            <p:spPr>
              <a:xfrm>
                <a:off x="1212695" y="1405980"/>
                <a:ext cx="2610843" cy="58477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3200" i="1">
                              <a:latin typeface="Cambria Math" panose="02040503050406030204" pitchFamily="18" charset="0"/>
                            </a:rPr>
                          </m:ctrlPr>
                        </m:accPr>
                        <m:e>
                          <m:r>
                            <a:rPr lang="en-US" sz="3200" i="1">
                              <a:latin typeface="Cambria Math" panose="02040503050406030204" pitchFamily="18" charset="0"/>
                            </a:rPr>
                            <m:t>𝑝</m:t>
                          </m:r>
                        </m:e>
                      </m:acc>
                      <m:r>
                        <a:rPr lang="en-US" sz="3200" i="1">
                          <a:latin typeface="Cambria Math" panose="02040503050406030204" pitchFamily="18" charset="0"/>
                        </a:rPr>
                        <m:t>=</m:t>
                      </m:r>
                      <m:r>
                        <a:rPr lang="en-US" sz="3200" i="1">
                          <a:latin typeface="Cambria Math" panose="02040503050406030204" pitchFamily="18" charset="0"/>
                        </a:rPr>
                        <m:t>𝑝</m:t>
                      </m:r>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𝑝</m:t>
                          </m:r>
                        </m:sup>
                      </m:sSup>
                      <m:r>
                        <a:rPr lang="en-US" sz="3200" i="1">
                          <a:latin typeface="Cambria Math" panose="02040503050406030204" pitchFamily="18" charset="0"/>
                        </a:rPr>
                        <m:t>𝛿</m:t>
                      </m:r>
                      <m:r>
                        <a:rPr lang="en-US" sz="3200" i="1">
                          <a:latin typeface="Cambria Math" panose="02040503050406030204" pitchFamily="18" charset="0"/>
                        </a:rPr>
                        <m:t>𝑡</m:t>
                      </m:r>
                    </m:oMath>
                  </m:oMathPara>
                </a14:m>
                <a:endParaRPr lang="en-US" sz="3200" dirty="0">
                  <a:solidFill>
                    <a:schemeClr val="tx1"/>
                  </a:solidFill>
                </a:endParaRPr>
              </a:p>
            </p:txBody>
          </p:sp>
        </mc:Choice>
        <mc:Fallback xmlns="">
          <p:sp>
            <p:nvSpPr>
              <p:cNvPr id="11" name="TextBox 10">
                <a:extLst>
                  <a:ext uri="{FF2B5EF4-FFF2-40B4-BE49-F238E27FC236}">
                    <a16:creationId xmlns:a16="http://schemas.microsoft.com/office/drawing/2014/main" id="{E691F8A5-E1B0-BCA6-1941-5A625FD37A1A}"/>
                  </a:ext>
                </a:extLst>
              </p:cNvPr>
              <p:cNvSpPr txBox="1">
                <a:spLocks noRot="1" noChangeAspect="1" noMove="1" noResize="1" noEditPoints="1" noAdjustHandles="1" noChangeArrowheads="1" noChangeShapeType="1" noTextEdit="1"/>
              </p:cNvSpPr>
              <p:nvPr/>
            </p:nvSpPr>
            <p:spPr>
              <a:xfrm>
                <a:off x="1212695" y="1405980"/>
                <a:ext cx="2610843"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31EEA97A-B96C-9269-1802-2B8632124A2D}"/>
                  </a:ext>
                </a:extLst>
              </p:cNvPr>
              <p:cNvSpPr txBox="1"/>
              <p:nvPr/>
            </p:nvSpPr>
            <p:spPr>
              <a:xfrm>
                <a:off x="716071" y="2162379"/>
                <a:ext cx="6318909" cy="118821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𝑏</m:t>
                          </m:r>
                        </m:sub>
                      </m:sSub>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𝑎</m:t>
                          </m:r>
                        </m:sup>
                      </m:sSup>
                      <m:r>
                        <a:rPr lang="en-US" sz="3200" i="1">
                          <a:latin typeface="Cambria Math" panose="02040503050406030204" pitchFamily="18" charset="0"/>
                          <a:ea typeface="Cambria Math" panose="02040503050406030204" pitchFamily="18" charset="0"/>
                        </a:rPr>
                        <m:t>=</m:t>
                      </m:r>
                      <m:d>
                        <m:dPr>
                          <m:begChr m:val="["/>
                          <m:endChr m:val="]"/>
                          <m:ctrlPr>
                            <a:rPr lang="en-US" sz="3200" i="1">
                              <a:latin typeface="Cambria Math" panose="02040503050406030204" pitchFamily="18" charset="0"/>
                              <a:ea typeface="Cambria Math" panose="02040503050406030204" pitchFamily="18" charset="0"/>
                            </a:rPr>
                          </m:ctrlPr>
                        </m:dPr>
                        <m:e>
                          <m:m>
                            <m:mPr>
                              <m:mcs>
                                <m:mc>
                                  <m:mcPr>
                                    <m:count m:val="2"/>
                                    <m:mcJc m:val="center"/>
                                  </m:mcPr>
                                </m:mc>
                              </m:mcs>
                              <m:ctrlPr>
                                <a:rPr lang="en-US" sz="3200" i="1">
                                  <a:latin typeface="Cambria Math" panose="02040503050406030204" pitchFamily="18" charset="0"/>
                                  <a:ea typeface="Cambria Math" panose="02040503050406030204" pitchFamily="18" charset="0"/>
                                </a:rPr>
                              </m:ctrlPr>
                            </m:mPr>
                            <m:mr>
                              <m:e>
                                <m:r>
                                  <m:rPr>
                                    <m:brk m:alnAt="7"/>
                                  </m:rPr>
                                  <a:rPr lang="en-US" sz="3200" i="1">
                                    <a:latin typeface="Cambria Math" panose="02040503050406030204" pitchFamily="18" charset="0"/>
                                    <a:ea typeface="Cambria Math" panose="02040503050406030204" pitchFamily="18" charset="0"/>
                                  </a:rPr>
                                  <m:t>1</m:t>
                                </m:r>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𝑞</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b="0" i="1" smtClean="0">
                                        <a:latin typeface="Cambria Math" panose="02040503050406030204" pitchFamily="18" charset="0"/>
                                        <a:ea typeface="Cambria Math" panose="02040503050406030204" pitchFamily="18" charset="0"/>
                                      </a:rPr>
                                      <m:t>𝑝</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𝑞</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mr>
                            <m:mr>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𝑝</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e>
                                <m:r>
                                  <a:rPr lang="en-US" sz="3200" i="1">
                                    <a:latin typeface="Cambria Math" panose="02040503050406030204" pitchFamily="18" charset="0"/>
                                    <a:ea typeface="Cambria Math" panose="02040503050406030204" pitchFamily="18" charset="0"/>
                                  </a:rPr>
                                  <m:t>1+</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𝑝</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𝑝</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mr>
                          </m:m>
                        </m:e>
                      </m:d>
                    </m:oMath>
                  </m:oMathPara>
                </a14:m>
                <a:endParaRPr lang="en-US" sz="3200" dirty="0">
                  <a:solidFill>
                    <a:schemeClr val="tx1"/>
                  </a:solidFill>
                </a:endParaRPr>
              </a:p>
            </p:txBody>
          </p:sp>
        </mc:Choice>
        <mc:Fallback>
          <p:sp>
            <p:nvSpPr>
              <p:cNvPr id="12" name="TextBox 11">
                <a:extLst>
                  <a:ext uri="{FF2B5EF4-FFF2-40B4-BE49-F238E27FC236}">
                    <a16:creationId xmlns:a16="http://schemas.microsoft.com/office/drawing/2014/main" id="{31EEA97A-B96C-9269-1802-2B8632124A2D}"/>
                  </a:ext>
                </a:extLst>
              </p:cNvPr>
              <p:cNvSpPr txBox="1">
                <a:spLocks noRot="1" noChangeAspect="1" noMove="1" noResize="1" noEditPoints="1" noAdjustHandles="1" noChangeArrowheads="1" noChangeShapeType="1" noTextEdit="1"/>
              </p:cNvSpPr>
              <p:nvPr/>
            </p:nvSpPr>
            <p:spPr>
              <a:xfrm>
                <a:off x="716071" y="2162379"/>
                <a:ext cx="6318909" cy="118821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2068F4D-2008-FC7F-1355-95C6E5083278}"/>
                  </a:ext>
                </a:extLst>
              </p:cNvPr>
              <p:cNvSpPr txBox="1"/>
              <p:nvPr/>
            </p:nvSpPr>
            <p:spPr>
              <a:xfrm>
                <a:off x="410752" y="183609"/>
                <a:ext cx="7029873"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m:rPr>
                          <m:nor/>
                        </m:rPr>
                        <a:rPr lang="en-US" sz="2800" b="0" i="0" dirty="0" smtClean="0"/>
                        <m:t>Let</m:t>
                      </m:r>
                      <m:r>
                        <m:rPr>
                          <m:nor/>
                        </m:rPr>
                        <a:rPr lang="en-US" sz="2800" dirty="0"/>
                        <m:t> </m:t>
                      </m:r>
                      <m:acc>
                        <m:accPr>
                          <m:chr m:val="̂"/>
                          <m:ctrlPr>
                            <a:rPr lang="en-US" sz="2800" i="1">
                              <a:latin typeface="Cambria Math" panose="02040503050406030204" pitchFamily="18" charset="0"/>
                            </a:rPr>
                          </m:ctrlPr>
                        </m:accPr>
                        <m:e>
                          <m:r>
                            <a:rPr lang="en-US" sz="2800" i="1">
                              <a:latin typeface="Cambria Math" panose="02040503050406030204" pitchFamily="18" charset="0"/>
                            </a:rPr>
                            <m:t>𝑞</m:t>
                          </m:r>
                        </m:e>
                      </m:acc>
                      <m:r>
                        <m:rPr>
                          <m:nor/>
                        </m:rPr>
                        <a:rPr lang="en-US" sz="2800" dirty="0"/>
                        <m:t> </m:t>
                      </m:r>
                      <m:r>
                        <m:rPr>
                          <m:nor/>
                        </m:rPr>
                        <a:rPr lang="en-US" sz="2800" dirty="0"/>
                        <m:t>and</m:t>
                      </m:r>
                      <m:r>
                        <m:rPr>
                          <m:nor/>
                        </m:rPr>
                        <a:rPr lang="en-US" sz="2800" dirty="0"/>
                        <m:t> </m:t>
                      </m:r>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r>
                        <m:rPr>
                          <m:nor/>
                        </m:rPr>
                        <a:rPr lang="en-US" sz="2800" dirty="0"/>
                        <m:t> </m:t>
                      </m:r>
                      <m:r>
                        <m:rPr>
                          <m:nor/>
                        </m:rPr>
                        <a:rPr lang="en-US" sz="2800" dirty="0"/>
                        <m:t>represent</m:t>
                      </m:r>
                      <m:r>
                        <m:rPr>
                          <m:nor/>
                        </m:rPr>
                        <a:rPr lang="en-US" sz="2800" dirty="0"/>
                        <m:t> </m:t>
                      </m:r>
                      <m:r>
                        <m:rPr>
                          <m:nor/>
                        </m:rPr>
                        <a:rPr lang="en-US" sz="2800" dirty="0"/>
                        <m:t>the</m:t>
                      </m:r>
                      <m:r>
                        <m:rPr>
                          <m:nor/>
                        </m:rPr>
                        <a:rPr lang="en-US" sz="2800" dirty="0"/>
                        <m:t> </m:t>
                      </m:r>
                      <m:r>
                        <m:rPr>
                          <m:nor/>
                        </m:rPr>
                        <a:rPr lang="en-US" sz="2800" dirty="0"/>
                        <m:t>evolution</m:t>
                      </m:r>
                      <m:r>
                        <m:rPr>
                          <m:nor/>
                        </m:rPr>
                        <a:rPr lang="en-US" sz="2800" dirty="0"/>
                        <m:t> </m:t>
                      </m:r>
                      <m:r>
                        <m:rPr>
                          <m:nor/>
                        </m:rPr>
                        <a:rPr lang="en-US" sz="2800" dirty="0"/>
                        <m:t>of</m:t>
                      </m:r>
                      <m:r>
                        <m:rPr>
                          <m:nor/>
                        </m:rPr>
                        <a:rPr lang="en-US" sz="2800" dirty="0"/>
                        <m:t> </m:t>
                      </m:r>
                      <m:r>
                        <a:rPr lang="en-US" sz="2800" i="1">
                          <a:latin typeface="Cambria Math" panose="02040503050406030204" pitchFamily="18" charset="0"/>
                        </a:rPr>
                        <m:t>𝑞</m:t>
                      </m:r>
                      <m:r>
                        <m:rPr>
                          <m:nor/>
                        </m:rPr>
                        <a:rPr lang="en-US" sz="2800" dirty="0"/>
                        <m:t> </m:t>
                      </m:r>
                      <m:r>
                        <m:rPr>
                          <m:nor/>
                        </m:rPr>
                        <a:rPr lang="en-US" sz="2800" dirty="0"/>
                        <m:t>and</m:t>
                      </m:r>
                      <m:r>
                        <m:rPr>
                          <m:nor/>
                        </m:rPr>
                        <a:rPr lang="en-US" sz="2800" dirty="0"/>
                        <m:t> </m:t>
                      </m:r>
                      <m:r>
                        <a:rPr lang="en-US" sz="2800" i="1">
                          <a:latin typeface="Cambria Math" panose="02040503050406030204" pitchFamily="18" charset="0"/>
                        </a:rPr>
                        <m:t>𝑝</m:t>
                      </m:r>
                    </m:oMath>
                  </m:oMathPara>
                </a14:m>
                <a:endParaRPr lang="en-US" sz="2800" dirty="0"/>
              </a:p>
            </p:txBody>
          </p:sp>
        </mc:Choice>
        <mc:Fallback xmlns="">
          <p:sp>
            <p:nvSpPr>
              <p:cNvPr id="13" name="TextBox 12">
                <a:extLst>
                  <a:ext uri="{FF2B5EF4-FFF2-40B4-BE49-F238E27FC236}">
                    <a16:creationId xmlns:a16="http://schemas.microsoft.com/office/drawing/2014/main" id="{32068F4D-2008-FC7F-1355-95C6E5083278}"/>
                  </a:ext>
                </a:extLst>
              </p:cNvPr>
              <p:cNvSpPr txBox="1">
                <a:spLocks noRot="1" noChangeAspect="1" noMove="1" noResize="1" noEditPoints="1" noAdjustHandles="1" noChangeArrowheads="1" noChangeShapeType="1" noTextEdit="1"/>
              </p:cNvSpPr>
              <p:nvPr/>
            </p:nvSpPr>
            <p:spPr>
              <a:xfrm>
                <a:off x="410752" y="183609"/>
                <a:ext cx="7029873"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74ED923-1624-F843-2A45-B050FEAFF3C4}"/>
                  </a:ext>
                </a:extLst>
              </p:cNvPr>
              <p:cNvSpPr txBox="1"/>
              <p:nvPr/>
            </p:nvSpPr>
            <p:spPr>
              <a:xfrm>
                <a:off x="566035" y="743392"/>
                <a:ext cx="5258171"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m:rPr>
                          <m:nor/>
                        </m:rPr>
                        <a:rPr lang="en-US" sz="2800" dirty="0"/>
                        <m:t>after</m:t>
                      </m:r>
                      <m:r>
                        <m:rPr>
                          <m:nor/>
                        </m:rPr>
                        <a:rPr lang="en-US" sz="2800" dirty="0"/>
                        <m:t> </m:t>
                      </m:r>
                      <m:r>
                        <m:rPr>
                          <m:nor/>
                        </m:rPr>
                        <a:rPr lang="en-US" sz="2800" dirty="0"/>
                        <m:t>an</m:t>
                      </m:r>
                      <m:r>
                        <m:rPr>
                          <m:nor/>
                        </m:rPr>
                        <a:rPr lang="en-US" sz="2800" dirty="0"/>
                        <m:t> </m:t>
                      </m:r>
                      <m:r>
                        <m:rPr>
                          <m:nor/>
                        </m:rPr>
                        <a:rPr lang="en-US" sz="2800" dirty="0"/>
                        <m:t>infinitesimal</m:t>
                      </m:r>
                      <m:r>
                        <m:rPr>
                          <m:nor/>
                        </m:rPr>
                        <a:rPr lang="en-US" sz="2800" dirty="0"/>
                        <m:t> </m:t>
                      </m:r>
                      <m:r>
                        <m:rPr>
                          <m:nor/>
                        </m:rPr>
                        <a:rPr lang="en-US" sz="2800" dirty="0"/>
                        <m:t>time</m:t>
                      </m:r>
                      <m:r>
                        <m:rPr>
                          <m:nor/>
                        </m:rPr>
                        <a:rPr lang="en-US" sz="2800" dirty="0"/>
                        <m:t> </m:t>
                      </m:r>
                      <m:r>
                        <m:rPr>
                          <m:nor/>
                        </m:rPr>
                        <a:rPr lang="en-US" sz="2800" dirty="0"/>
                        <m:t>step</m:t>
                      </m:r>
                      <m:r>
                        <m:rPr>
                          <m:nor/>
                        </m:rPr>
                        <a:rPr lang="en-US" sz="2800" dirty="0"/>
                        <m:t> </m:t>
                      </m:r>
                      <m:r>
                        <a:rPr lang="en-US" sz="2800" i="1">
                          <a:latin typeface="Cambria Math" panose="02040503050406030204" pitchFamily="18" charset="0"/>
                        </a:rPr>
                        <m:t>𝛿</m:t>
                      </m:r>
                      <m:r>
                        <a:rPr lang="en-US" sz="2800" i="1">
                          <a:latin typeface="Cambria Math" panose="02040503050406030204" pitchFamily="18" charset="0"/>
                        </a:rPr>
                        <m:t>𝑡</m:t>
                      </m:r>
                      <m:r>
                        <m:rPr>
                          <m:nor/>
                        </m:rPr>
                        <a:rPr lang="en-US" sz="2800" dirty="0"/>
                        <m:t>:</m:t>
                      </m:r>
                    </m:oMath>
                  </m:oMathPara>
                </a14:m>
                <a:endParaRPr lang="en-US" sz="2800" dirty="0"/>
              </a:p>
            </p:txBody>
          </p:sp>
        </mc:Choice>
        <mc:Fallback xmlns="">
          <p:sp>
            <p:nvSpPr>
              <p:cNvPr id="19" name="TextBox 18">
                <a:extLst>
                  <a:ext uri="{FF2B5EF4-FFF2-40B4-BE49-F238E27FC236}">
                    <a16:creationId xmlns:a16="http://schemas.microsoft.com/office/drawing/2014/main" id="{E74ED923-1624-F843-2A45-B050FEAFF3C4}"/>
                  </a:ext>
                </a:extLst>
              </p:cNvPr>
              <p:cNvSpPr txBox="1">
                <a:spLocks noRot="1" noChangeAspect="1" noMove="1" noResize="1" noEditPoints="1" noAdjustHandles="1" noChangeArrowheads="1" noChangeShapeType="1" noTextEdit="1"/>
              </p:cNvSpPr>
              <p:nvPr/>
            </p:nvSpPr>
            <p:spPr>
              <a:xfrm>
                <a:off x="566035" y="743392"/>
                <a:ext cx="5258171"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EDEF6A5E-E7E0-5FAA-B128-D2A077AFBFE3}"/>
                  </a:ext>
                </a:extLst>
              </p:cNvPr>
              <p:cNvSpPr txBox="1"/>
              <p:nvPr/>
            </p:nvSpPr>
            <p:spPr>
              <a:xfrm>
                <a:off x="1695867" y="4199210"/>
                <a:ext cx="5366277" cy="5872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rPr>
                        <m:t>=1+</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𝑞</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𝑞</m:t>
                              </m:r>
                            </m:sup>
                          </m:sSup>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𝑝</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𝑝</m:t>
                              </m:r>
                            </m:sup>
                          </m:sSup>
                        </m:e>
                      </m:d>
                      <m:r>
                        <a:rPr lang="en-US" sz="2800" i="1">
                          <a:latin typeface="Cambria Math" panose="02040503050406030204" pitchFamily="18" charset="0"/>
                          <a:ea typeface="Cambria Math" panose="02040503050406030204" pitchFamily="18" charset="0"/>
                        </a:rPr>
                        <m:t>𝛿</m:t>
                      </m:r>
                      <m:r>
                        <a:rPr lang="en-US" sz="2800" i="1">
                          <a:latin typeface="Cambria Math" panose="02040503050406030204" pitchFamily="18" charset="0"/>
                          <a:ea typeface="Cambria Math" panose="02040503050406030204" pitchFamily="18" charset="0"/>
                        </a:rPr>
                        <m:t>𝑡</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𝑂</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𝛿</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𝑡</m:t>
                          </m:r>
                        </m:e>
                        <m:sup>
                          <m:r>
                            <a:rPr lang="en-US" sz="2800" i="1">
                              <a:latin typeface="Cambria Math" panose="02040503050406030204" pitchFamily="18" charset="0"/>
                              <a:ea typeface="Cambria Math" panose="02040503050406030204" pitchFamily="18" charset="0"/>
                            </a:rPr>
                            <m:t>2</m:t>
                          </m:r>
                        </m:sup>
                      </m:sSup>
                      <m:r>
                        <a:rPr lang="en-US" sz="2800" i="1">
                          <a:latin typeface="Cambria Math" panose="02040503050406030204" pitchFamily="18" charset="0"/>
                          <a:ea typeface="Cambria Math" panose="02040503050406030204" pitchFamily="18" charset="0"/>
                        </a:rPr>
                        <m:t>)</m:t>
                      </m:r>
                    </m:oMath>
                  </m:oMathPara>
                </a14:m>
                <a:endParaRPr lang="en-US" sz="2800" dirty="0"/>
              </a:p>
            </p:txBody>
          </p:sp>
        </mc:Choice>
        <mc:Fallback xmlns="">
          <p:sp>
            <p:nvSpPr>
              <p:cNvPr id="50" name="TextBox 49">
                <a:extLst>
                  <a:ext uri="{FF2B5EF4-FFF2-40B4-BE49-F238E27FC236}">
                    <a16:creationId xmlns:a16="http://schemas.microsoft.com/office/drawing/2014/main" id="{EDEF6A5E-E7E0-5FAA-B128-D2A077AFBFE3}"/>
                  </a:ext>
                </a:extLst>
              </p:cNvPr>
              <p:cNvSpPr txBox="1">
                <a:spLocks noRot="1" noChangeAspect="1" noMove="1" noResize="1" noEditPoints="1" noAdjustHandles="1" noChangeArrowheads="1" noChangeShapeType="1" noTextEdit="1"/>
              </p:cNvSpPr>
              <p:nvPr/>
            </p:nvSpPr>
            <p:spPr>
              <a:xfrm>
                <a:off x="1695867" y="4199210"/>
                <a:ext cx="5366277" cy="587277"/>
              </a:xfrm>
              <a:prstGeom prst="rect">
                <a:avLst/>
              </a:prstGeom>
              <a:blipFill>
                <a:blip r:embed="rId10"/>
                <a:stretch>
                  <a:fillRect/>
                </a:stretch>
              </a:blipFill>
            </p:spPr>
            <p:txBody>
              <a:bodyPr/>
              <a:lstStyle/>
              <a:p>
                <a:r>
                  <a:rPr lang="en-US">
                    <a:noFill/>
                  </a:rPr>
                  <a:t> </a:t>
                </a:r>
              </a:p>
            </p:txBody>
          </p:sp>
        </mc:Fallback>
      </mc:AlternateContent>
      <p:cxnSp>
        <p:nvCxnSpPr>
          <p:cNvPr id="264" name="Straight Arrow Connector 263">
            <a:extLst>
              <a:ext uri="{FF2B5EF4-FFF2-40B4-BE49-F238E27FC236}">
                <a16:creationId xmlns:a16="http://schemas.microsoft.com/office/drawing/2014/main" id="{892914CD-90EC-B412-1974-3D922E724AE3}"/>
              </a:ext>
            </a:extLst>
          </p:cNvPr>
          <p:cNvCxnSpPr>
            <a:cxnSpLocks/>
          </p:cNvCxnSpPr>
          <p:nvPr/>
        </p:nvCxnSpPr>
        <p:spPr>
          <a:xfrm flipH="1" flipV="1">
            <a:off x="4048125" y="4786487"/>
            <a:ext cx="533400" cy="572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5" name="TextBox 264">
                <a:extLst>
                  <a:ext uri="{FF2B5EF4-FFF2-40B4-BE49-F238E27FC236}">
                    <a16:creationId xmlns:a16="http://schemas.microsoft.com/office/drawing/2014/main" id="{1D7F04AC-7D98-EF9E-540D-CCA2B62309E7}"/>
                  </a:ext>
                </a:extLst>
              </p:cNvPr>
              <p:cNvSpPr txBox="1"/>
              <p:nvPr/>
            </p:nvSpPr>
            <p:spPr>
              <a:xfrm>
                <a:off x="4581525" y="5065782"/>
                <a:ext cx="1766253" cy="707886"/>
              </a:xfrm>
              <a:prstGeom prst="rect">
                <a:avLst/>
              </a:prstGeom>
              <a:noFill/>
            </p:spPr>
            <p:txBody>
              <a:bodyPr wrap="none" rtlCol="0">
                <a:spAutoFit/>
              </a:bodyPr>
              <a:lstStyle/>
              <a:p>
                <a14:m>
                  <m:oMath xmlns:m="http://schemas.openxmlformats.org/officeDocument/2006/math">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m:t>
                        </m:r>
                      </m:e>
                      <m:sub>
                        <m:r>
                          <a:rPr lang="en-US" sz="4000" b="0" i="1" smtClean="0">
                            <a:latin typeface="Cambria Math" panose="02040503050406030204" pitchFamily="18" charset="0"/>
                          </a:rPr>
                          <m:t>𝑎</m:t>
                        </m:r>
                      </m:sub>
                    </m:sSub>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𝑆</m:t>
                        </m:r>
                      </m:e>
                      <m:sup>
                        <m:r>
                          <a:rPr lang="en-US" sz="4000" b="0" i="1" smtClean="0">
                            <a:latin typeface="Cambria Math" panose="02040503050406030204" pitchFamily="18" charset="0"/>
                          </a:rPr>
                          <m:t>𝑎</m:t>
                        </m:r>
                      </m:sup>
                    </m:sSup>
                  </m:oMath>
                </a14:m>
                <a:r>
                  <a:rPr lang="en-US" sz="4000" dirty="0"/>
                  <a:t>!!!</a:t>
                </a:r>
              </a:p>
            </p:txBody>
          </p:sp>
        </mc:Choice>
        <mc:Fallback xmlns="">
          <p:sp>
            <p:nvSpPr>
              <p:cNvPr id="265" name="TextBox 264">
                <a:extLst>
                  <a:ext uri="{FF2B5EF4-FFF2-40B4-BE49-F238E27FC236}">
                    <a16:creationId xmlns:a16="http://schemas.microsoft.com/office/drawing/2014/main" id="{1D7F04AC-7D98-EF9E-540D-CCA2B62309E7}"/>
                  </a:ext>
                </a:extLst>
              </p:cNvPr>
              <p:cNvSpPr txBox="1">
                <a:spLocks noRot="1" noChangeAspect="1" noMove="1" noResize="1" noEditPoints="1" noAdjustHandles="1" noChangeArrowheads="1" noChangeShapeType="1" noTextEdit="1"/>
              </p:cNvSpPr>
              <p:nvPr/>
            </p:nvSpPr>
            <p:spPr>
              <a:xfrm>
                <a:off x="4581525" y="5065782"/>
                <a:ext cx="1766253" cy="707886"/>
              </a:xfrm>
              <a:prstGeom prst="rect">
                <a:avLst/>
              </a:prstGeom>
              <a:blipFill>
                <a:blip r:embed="rId15"/>
                <a:stretch>
                  <a:fillRect t="-15517" r="-11419" b="-36207"/>
                </a:stretch>
              </a:blipFill>
            </p:spPr>
            <p:txBody>
              <a:bodyPr/>
              <a:lstStyle/>
              <a:p>
                <a:r>
                  <a:rPr lang="en-US">
                    <a:noFill/>
                  </a:rPr>
                  <a:t> </a:t>
                </a:r>
              </a:p>
            </p:txBody>
          </p:sp>
        </mc:Fallback>
      </mc:AlternateContent>
      <p:grpSp>
        <p:nvGrpSpPr>
          <p:cNvPr id="196" name="Group 195">
            <a:extLst>
              <a:ext uri="{FF2B5EF4-FFF2-40B4-BE49-F238E27FC236}">
                <a16:creationId xmlns:a16="http://schemas.microsoft.com/office/drawing/2014/main" id="{D9C259FE-F0A6-C4E3-9409-9BFB34FEC81E}"/>
              </a:ext>
            </a:extLst>
          </p:cNvPr>
          <p:cNvGrpSpPr/>
          <p:nvPr/>
        </p:nvGrpSpPr>
        <p:grpSpPr>
          <a:xfrm>
            <a:off x="8639026" y="456959"/>
            <a:ext cx="3412500" cy="3439788"/>
            <a:chOff x="8639026" y="456959"/>
            <a:chExt cx="3412500" cy="3439788"/>
          </a:xfrm>
        </p:grpSpPr>
        <p:grpSp>
          <p:nvGrpSpPr>
            <p:cNvPr id="197" name="Group 196">
              <a:extLst>
                <a:ext uri="{FF2B5EF4-FFF2-40B4-BE49-F238E27FC236}">
                  <a16:creationId xmlns:a16="http://schemas.microsoft.com/office/drawing/2014/main" id="{0218F1F6-CEDA-1181-EBD5-BB2444D0E7D0}"/>
                </a:ext>
              </a:extLst>
            </p:cNvPr>
            <p:cNvGrpSpPr/>
            <p:nvPr/>
          </p:nvGrpSpPr>
          <p:grpSpPr>
            <a:xfrm>
              <a:off x="8639026" y="456959"/>
              <a:ext cx="3412500" cy="3439788"/>
              <a:chOff x="565964" y="763198"/>
              <a:chExt cx="5530036" cy="5606258"/>
            </a:xfrm>
          </p:grpSpPr>
          <mc:AlternateContent xmlns:mc="http://schemas.openxmlformats.org/markup-compatibility/2006" xmlns:a14="http://schemas.microsoft.com/office/drawing/2010/main">
            <mc:Choice Requires="a14">
              <p:sp>
                <p:nvSpPr>
                  <p:cNvPr id="257" name="TextBox 256">
                    <a:extLst>
                      <a:ext uri="{FF2B5EF4-FFF2-40B4-BE49-F238E27FC236}">
                        <a16:creationId xmlns:a16="http://schemas.microsoft.com/office/drawing/2014/main" id="{4E258535-B124-18DF-1BB6-4FA5A0E33CB4}"/>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89" name="TextBox 188">
                    <a:extLst>
                      <a:ext uri="{FF2B5EF4-FFF2-40B4-BE49-F238E27FC236}">
                        <a16:creationId xmlns:a16="http://schemas.microsoft.com/office/drawing/2014/main" id="{B4CB6A0F-F95B-EDEB-9476-0906D744AA07}"/>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13"/>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8" name="TextBox 257">
                    <a:extLst>
                      <a:ext uri="{FF2B5EF4-FFF2-40B4-BE49-F238E27FC236}">
                        <a16:creationId xmlns:a16="http://schemas.microsoft.com/office/drawing/2014/main" id="{3271A7A1-93B4-C399-90F7-C8EBEE55D139}"/>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14"/>
                    <a:stretch>
                      <a:fillRect l="-29268" r="-24390" b="-52000"/>
                    </a:stretch>
                  </a:blipFill>
                </p:spPr>
                <p:txBody>
                  <a:bodyPr/>
                  <a:lstStyle/>
                  <a:p>
                    <a:r>
                      <a:rPr lang="en-US">
                        <a:noFill/>
                      </a:rPr>
                      <a:t> </a:t>
                    </a:r>
                  </a:p>
                </p:txBody>
              </p:sp>
            </mc:Fallback>
          </mc:AlternateContent>
          <p:grpSp>
            <p:nvGrpSpPr>
              <p:cNvPr id="259" name="Group 258">
                <a:extLst>
                  <a:ext uri="{FF2B5EF4-FFF2-40B4-BE49-F238E27FC236}">
                    <a16:creationId xmlns:a16="http://schemas.microsoft.com/office/drawing/2014/main" id="{3BEF2B80-A036-EDD3-D9CF-FDD405B4B1DE}"/>
                  </a:ext>
                </a:extLst>
              </p:cNvPr>
              <p:cNvGrpSpPr/>
              <p:nvPr/>
            </p:nvGrpSpPr>
            <p:grpSpPr>
              <a:xfrm>
                <a:off x="565964" y="883621"/>
                <a:ext cx="5486400" cy="5485835"/>
                <a:chOff x="3878442" y="1338439"/>
                <a:chExt cx="3840480" cy="3840480"/>
              </a:xfrm>
            </p:grpSpPr>
            <p:cxnSp>
              <p:nvCxnSpPr>
                <p:cNvPr id="260" name="Straight Connector 259">
                  <a:extLst>
                    <a:ext uri="{FF2B5EF4-FFF2-40B4-BE49-F238E27FC236}">
                      <a16:creationId xmlns:a16="http://schemas.microsoft.com/office/drawing/2014/main" id="{EBB06444-9246-0AA5-5CF0-180334F63E12}"/>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491D4D90-11DD-323F-67B4-1B32EE344B20}"/>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98" name="Group 197">
              <a:extLst>
                <a:ext uri="{FF2B5EF4-FFF2-40B4-BE49-F238E27FC236}">
                  <a16:creationId xmlns:a16="http://schemas.microsoft.com/office/drawing/2014/main" id="{59FE06B2-52B3-91DC-102D-02069F8952B1}"/>
                </a:ext>
              </a:extLst>
            </p:cNvPr>
            <p:cNvGrpSpPr/>
            <p:nvPr/>
          </p:nvGrpSpPr>
          <p:grpSpPr>
            <a:xfrm>
              <a:off x="9006828" y="883030"/>
              <a:ext cx="2672680" cy="2664760"/>
              <a:chOff x="4320934" y="1945939"/>
              <a:chExt cx="3533584" cy="3523111"/>
            </a:xfrm>
          </p:grpSpPr>
          <p:grpSp>
            <p:nvGrpSpPr>
              <p:cNvPr id="224" name="Group 223">
                <a:extLst>
                  <a:ext uri="{FF2B5EF4-FFF2-40B4-BE49-F238E27FC236}">
                    <a16:creationId xmlns:a16="http://schemas.microsoft.com/office/drawing/2014/main" id="{C2BD05E7-065E-AEF2-CA26-740FF1870D19}"/>
                  </a:ext>
                </a:extLst>
              </p:cNvPr>
              <p:cNvGrpSpPr/>
              <p:nvPr/>
            </p:nvGrpSpPr>
            <p:grpSpPr>
              <a:xfrm>
                <a:off x="4481077" y="2121268"/>
                <a:ext cx="3183077" cy="3187720"/>
                <a:chOff x="4481077" y="2121268"/>
                <a:chExt cx="3183077" cy="3187720"/>
              </a:xfrm>
            </p:grpSpPr>
            <p:cxnSp>
              <p:nvCxnSpPr>
                <p:cNvPr id="233" name="Straight Arrow Connector 232">
                  <a:extLst>
                    <a:ext uri="{FF2B5EF4-FFF2-40B4-BE49-F238E27FC236}">
                      <a16:creationId xmlns:a16="http://schemas.microsoft.com/office/drawing/2014/main" id="{53835976-4800-5DDD-C5E0-6F196437E82B}"/>
                    </a:ext>
                  </a:extLst>
                </p:cNvPr>
                <p:cNvCxnSpPr>
                  <a:cxnSpLocks/>
                </p:cNvCxnSpPr>
                <p:nvPr/>
              </p:nvCxnSpPr>
              <p:spPr>
                <a:xfrm rot="5400000" flipV="1">
                  <a:off x="6115197" y="285910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BED0956B-32B4-8472-DA7E-48A6A1E2395D}"/>
                    </a:ext>
                  </a:extLst>
                </p:cNvPr>
                <p:cNvCxnSpPr>
                  <a:cxnSpLocks/>
                </p:cNvCxnSpPr>
                <p:nvPr/>
              </p:nvCxnSpPr>
              <p:spPr>
                <a:xfrm rot="5400000">
                  <a:off x="6701408" y="3743961"/>
                  <a:ext cx="223686" cy="41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5" name="Straight Arrow Connector 234">
                  <a:extLst>
                    <a:ext uri="{FF2B5EF4-FFF2-40B4-BE49-F238E27FC236}">
                      <a16:creationId xmlns:a16="http://schemas.microsoft.com/office/drawing/2014/main" id="{8E169EDC-1990-9BF0-EEC8-64D1F03B6C45}"/>
                    </a:ext>
                  </a:extLst>
                </p:cNvPr>
                <p:cNvCxnSpPr>
                  <a:cxnSpLocks/>
                </p:cNvCxnSpPr>
                <p:nvPr/>
              </p:nvCxnSpPr>
              <p:spPr>
                <a:xfrm rot="5400000">
                  <a:off x="6065283" y="433487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6" name="Straight Arrow Connector 235">
                  <a:extLst>
                    <a:ext uri="{FF2B5EF4-FFF2-40B4-BE49-F238E27FC236}">
                      <a16:creationId xmlns:a16="http://schemas.microsoft.com/office/drawing/2014/main" id="{0EEA2E5A-8882-C2ED-59B6-5508D1AF8BC1}"/>
                    </a:ext>
                  </a:extLst>
                </p:cNvPr>
                <p:cNvCxnSpPr>
                  <a:cxnSpLocks/>
                </p:cNvCxnSpPr>
                <p:nvPr/>
              </p:nvCxnSpPr>
              <p:spPr>
                <a:xfrm rot="5400000" flipH="1">
                  <a:off x="5223267" y="3695135"/>
                  <a:ext cx="228901" cy="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35FE9FFB-6456-C942-034C-A8BC95AF1F74}"/>
                    </a:ext>
                  </a:extLst>
                </p:cNvPr>
                <p:cNvCxnSpPr>
                  <a:cxnSpLocks noChangeAspect="1"/>
                </p:cNvCxnSpPr>
                <p:nvPr/>
              </p:nvCxnSpPr>
              <p:spPr>
                <a:xfrm rot="5400000">
                  <a:off x="6506140" y="415406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93CA4FCA-28D3-6792-B523-4C848D93067A}"/>
                    </a:ext>
                  </a:extLst>
                </p:cNvPr>
                <p:cNvCxnSpPr>
                  <a:cxnSpLocks/>
                </p:cNvCxnSpPr>
                <p:nvPr/>
              </p:nvCxnSpPr>
              <p:spPr>
                <a:xfrm rot="5400000" flipH="1">
                  <a:off x="5422060" y="4101830"/>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03CDC4D9-86F8-0EEC-4087-8EE150D8B28E}"/>
                    </a:ext>
                  </a:extLst>
                </p:cNvPr>
                <p:cNvCxnSpPr>
                  <a:cxnSpLocks/>
                </p:cNvCxnSpPr>
                <p:nvPr/>
              </p:nvCxnSpPr>
              <p:spPr>
                <a:xfrm rot="5400000" flipH="1" flipV="1">
                  <a:off x="5481865" y="3105632"/>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3513C9FE-965D-EDF0-A668-4A9ED0AFF5D4}"/>
                    </a:ext>
                  </a:extLst>
                </p:cNvPr>
                <p:cNvCxnSpPr>
                  <a:cxnSpLocks/>
                </p:cNvCxnSpPr>
                <p:nvPr/>
              </p:nvCxnSpPr>
              <p:spPr>
                <a:xfrm rot="5400000" flipV="1">
                  <a:off x="6555910" y="313922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5482EA3B-AD10-3EAA-E171-B07C8FF28F9C}"/>
                    </a:ext>
                  </a:extLst>
                </p:cNvPr>
                <p:cNvCxnSpPr>
                  <a:cxnSpLocks noChangeAspect="1"/>
                </p:cNvCxnSpPr>
                <p:nvPr/>
              </p:nvCxnSpPr>
              <p:spPr>
                <a:xfrm flipH="1" flipV="1">
                  <a:off x="4481077" y="341502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D6678BEE-94B3-0607-08E7-E00C3C562147}"/>
                    </a:ext>
                  </a:extLst>
                </p:cNvPr>
                <p:cNvCxnSpPr>
                  <a:cxnSpLocks/>
                </p:cNvCxnSpPr>
                <p:nvPr/>
              </p:nvCxnSpPr>
              <p:spPr>
                <a:xfrm rot="6720000" flipV="1">
                  <a:off x="6615704" y="2438495"/>
                  <a:ext cx="0" cy="33706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45A648A4-CC41-2FA9-384C-FADD0E84E03F}"/>
                    </a:ext>
                  </a:extLst>
                </p:cNvPr>
                <p:cNvCxnSpPr>
                  <a:cxnSpLocks/>
                </p:cNvCxnSpPr>
                <p:nvPr/>
              </p:nvCxnSpPr>
              <p:spPr>
                <a:xfrm rot="5400000">
                  <a:off x="6994059" y="4268393"/>
                  <a:ext cx="312930" cy="13103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60AB1F99-DF16-97CE-B6B5-F267265039E4}"/>
                    </a:ext>
                  </a:extLst>
                </p:cNvPr>
                <p:cNvCxnSpPr>
                  <a:cxnSpLocks/>
                </p:cNvCxnSpPr>
                <p:nvPr/>
              </p:nvCxnSpPr>
              <p:spPr>
                <a:xfrm rot="5400000" flipH="1">
                  <a:off x="5477623" y="4670650"/>
                  <a:ext cx="124007" cy="30693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4B7E26D6-7C68-F430-4475-BAAE1F258823}"/>
                    </a:ext>
                  </a:extLst>
                </p:cNvPr>
                <p:cNvCxnSpPr>
                  <a:cxnSpLocks/>
                </p:cNvCxnSpPr>
                <p:nvPr/>
              </p:nvCxnSpPr>
              <p:spPr>
                <a:xfrm rot="6720000" flipH="1">
                  <a:off x="4785877" y="3211150"/>
                  <a:ext cx="335529" cy="138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1BBBB6E4-C0F6-08ED-6F15-D0AD703164C9}"/>
                    </a:ext>
                  </a:extLst>
                </p:cNvPr>
                <p:cNvCxnSpPr>
                  <a:cxnSpLocks/>
                </p:cNvCxnSpPr>
                <p:nvPr/>
              </p:nvCxnSpPr>
              <p:spPr>
                <a:xfrm rot="5400000">
                  <a:off x="6534948" y="4673832"/>
                  <a:ext cx="129782" cy="30575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E0DFC478-A330-1E37-3789-60105C1B4A1D}"/>
                    </a:ext>
                  </a:extLst>
                </p:cNvPr>
                <p:cNvCxnSpPr>
                  <a:cxnSpLocks/>
                </p:cNvCxnSpPr>
                <p:nvPr/>
              </p:nvCxnSpPr>
              <p:spPr>
                <a:xfrm rot="5400000" flipH="1">
                  <a:off x="4788961" y="4126503"/>
                  <a:ext cx="305753" cy="12978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E264E0A0-BF78-47F0-8350-54E5841816BF}"/>
                    </a:ext>
                  </a:extLst>
                </p:cNvPr>
                <p:cNvCxnSpPr>
                  <a:cxnSpLocks/>
                </p:cNvCxnSpPr>
                <p:nvPr/>
              </p:nvCxnSpPr>
              <p:spPr>
                <a:xfrm rot="5400000" flipH="1" flipV="1">
                  <a:off x="5554086" y="2428311"/>
                  <a:ext cx="129855" cy="30557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9E3BB628-B647-F2F8-1406-1483E55FB56B}"/>
                    </a:ext>
                  </a:extLst>
                </p:cNvPr>
                <p:cNvCxnSpPr>
                  <a:cxnSpLocks/>
                </p:cNvCxnSpPr>
                <p:nvPr/>
              </p:nvCxnSpPr>
              <p:spPr>
                <a:xfrm rot="6720000" flipV="1">
                  <a:off x="7125310" y="3178374"/>
                  <a:ext cx="234871" cy="23487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CF549DBA-A3C4-DD57-AF1E-08D27CC64184}"/>
                    </a:ext>
                  </a:extLst>
                </p:cNvPr>
                <p:cNvCxnSpPr>
                  <a:cxnSpLocks noChangeAspect="1"/>
                </p:cNvCxnSpPr>
                <p:nvPr/>
              </p:nvCxnSpPr>
              <p:spPr>
                <a:xfrm>
                  <a:off x="5870552" y="2121268"/>
                  <a:ext cx="492109" cy="139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6F688DF1-04BF-DAB1-93A1-968445337B17}"/>
                    </a:ext>
                  </a:extLst>
                </p:cNvPr>
                <p:cNvCxnSpPr>
                  <a:cxnSpLocks noChangeAspect="1"/>
                </p:cNvCxnSpPr>
                <p:nvPr/>
              </p:nvCxnSpPr>
              <p:spPr>
                <a:xfrm rot="2700000" flipH="1" flipV="1">
                  <a:off x="4972658" y="232011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43593CF8-A819-557C-774D-ED903891C6CC}"/>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65524D8E-895F-7A86-D315-4621AF72A3BD}"/>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C9E32111-3622-672B-F6A9-A9AB4353EBE4}"/>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BBCE73AF-458D-3BF1-1A2E-0D1587A37E19}"/>
                    </a:ext>
                  </a:extLst>
                </p:cNvPr>
                <p:cNvCxnSpPr>
                  <a:cxnSpLocks noChangeAspect="1"/>
                </p:cNvCxnSpPr>
                <p:nvPr/>
              </p:nvCxnSpPr>
              <p:spPr>
                <a:xfrm rot="16200000" flipH="1" flipV="1">
                  <a:off x="6064263" y="506191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423261D7-5525-B532-D01E-3F2A259FAA68}"/>
                    </a:ext>
                  </a:extLst>
                </p:cNvPr>
                <p:cNvCxnSpPr>
                  <a:cxnSpLocks noChangeAspect="1"/>
                </p:cNvCxnSpPr>
                <p:nvPr/>
              </p:nvCxnSpPr>
              <p:spPr>
                <a:xfrm rot="18900000" flipH="1" flipV="1">
                  <a:off x="4904146" y="456659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225" name="Straight Arrow Connector 224">
                <a:extLst>
                  <a:ext uri="{FF2B5EF4-FFF2-40B4-BE49-F238E27FC236}">
                    <a16:creationId xmlns:a16="http://schemas.microsoft.com/office/drawing/2014/main" id="{0BB0DC9D-6D83-85A7-7B6A-910ECCACDA30}"/>
                  </a:ext>
                </a:extLst>
              </p:cNvPr>
              <p:cNvCxnSpPr>
                <a:cxnSpLocks noChangeAspect="1"/>
              </p:cNvCxnSpPr>
              <p:nvPr/>
            </p:nvCxnSpPr>
            <p:spPr>
              <a:xfrm rot="6840000" flipV="1">
                <a:off x="6854250" y="164971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7571C43F-69EC-D87C-1190-E0D26B59912F}"/>
                  </a:ext>
                </a:extLst>
              </p:cNvPr>
              <p:cNvCxnSpPr>
                <a:cxnSpLocks noChangeAspect="1"/>
              </p:cNvCxnSpPr>
              <p:nvPr/>
            </p:nvCxnSpPr>
            <p:spPr>
              <a:xfrm rot="9540000" flipV="1">
                <a:off x="7854518" y="269173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1EA0351E-68D9-6081-3BAC-1BE0B6C1DA22}"/>
                  </a:ext>
                </a:extLst>
              </p:cNvPr>
              <p:cNvCxnSpPr>
                <a:cxnSpLocks noChangeAspect="1"/>
              </p:cNvCxnSpPr>
              <p:nvPr/>
            </p:nvCxnSpPr>
            <p:spPr>
              <a:xfrm rot="12240000" flipV="1">
                <a:off x="7771157" y="423591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B042E597-706B-2256-1F62-5E3768762D8F}"/>
                  </a:ext>
                </a:extLst>
              </p:cNvPr>
              <p:cNvCxnSpPr>
                <a:cxnSpLocks noChangeAspect="1"/>
              </p:cNvCxnSpPr>
              <p:nvPr/>
            </p:nvCxnSpPr>
            <p:spPr>
              <a:xfrm rot="14940000" flipV="1">
                <a:off x="6911162" y="5110993"/>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32EC3416-0E91-3F8F-AFFC-CB3F388C1EFD}"/>
                  </a:ext>
                </a:extLst>
              </p:cNvPr>
              <p:cNvCxnSpPr>
                <a:cxnSpLocks noChangeAspect="1"/>
              </p:cNvCxnSpPr>
              <p:nvPr/>
            </p:nvCxnSpPr>
            <p:spPr>
              <a:xfrm rot="17640000" flipV="1">
                <a:off x="5331923" y="514247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FB9DC832-C331-07D7-E066-E2BA69B6F944}"/>
                  </a:ext>
                </a:extLst>
              </p:cNvPr>
              <p:cNvCxnSpPr>
                <a:cxnSpLocks noChangeAspect="1"/>
              </p:cNvCxnSpPr>
              <p:nvPr/>
            </p:nvCxnSpPr>
            <p:spPr>
              <a:xfrm rot="20340000" flipV="1">
                <a:off x="4333665" y="413237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400F0303-C79B-F706-60F2-77C86D16E825}"/>
                  </a:ext>
                </a:extLst>
              </p:cNvPr>
              <p:cNvCxnSpPr>
                <a:cxnSpLocks noChangeAspect="1"/>
              </p:cNvCxnSpPr>
              <p:nvPr/>
            </p:nvCxnSpPr>
            <p:spPr>
              <a:xfrm rot="1440000" flipV="1">
                <a:off x="4320934" y="262286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935E3A88-F163-819A-A9F9-1BF4676A0179}"/>
                  </a:ext>
                </a:extLst>
              </p:cNvPr>
              <p:cNvCxnSpPr>
                <a:cxnSpLocks noChangeAspect="1"/>
              </p:cNvCxnSpPr>
              <p:nvPr/>
            </p:nvCxnSpPr>
            <p:spPr>
              <a:xfrm rot="4140000" flipV="1">
                <a:off x="5362210" y="1619367"/>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99" name="Group 198">
              <a:extLst>
                <a:ext uri="{FF2B5EF4-FFF2-40B4-BE49-F238E27FC236}">
                  <a16:creationId xmlns:a16="http://schemas.microsoft.com/office/drawing/2014/main" id="{AECB3553-49E4-B16D-6C9C-F3057360F378}"/>
                </a:ext>
              </a:extLst>
            </p:cNvPr>
            <p:cNvGrpSpPr>
              <a:grpSpLocks noChangeAspect="1"/>
            </p:cNvGrpSpPr>
            <p:nvPr/>
          </p:nvGrpSpPr>
          <p:grpSpPr>
            <a:xfrm rot="19800000">
              <a:off x="10214046" y="1131120"/>
              <a:ext cx="852468" cy="614570"/>
              <a:chOff x="8500759" y="3280789"/>
              <a:chExt cx="747971" cy="539234"/>
            </a:xfrm>
          </p:grpSpPr>
          <p:sp>
            <p:nvSpPr>
              <p:cNvPr id="220" name="Parallelogram 219">
                <a:extLst>
                  <a:ext uri="{FF2B5EF4-FFF2-40B4-BE49-F238E27FC236}">
                    <a16:creationId xmlns:a16="http://schemas.microsoft.com/office/drawing/2014/main" id="{63653DE4-0889-438A-4943-A5D2F86F034B}"/>
                  </a:ext>
                </a:extLst>
              </p:cNvPr>
              <p:cNvSpPr/>
              <p:nvPr/>
            </p:nvSpPr>
            <p:spPr>
              <a:xfrm rot="1668758">
                <a:off x="8572393" y="3388516"/>
                <a:ext cx="676337" cy="321757"/>
              </a:xfrm>
              <a:prstGeom prst="parallelogram">
                <a:avLst/>
              </a:prstGeom>
              <a:solidFill>
                <a:srgbClr val="C9A6E4">
                  <a:alpha val="40000"/>
                </a:srgbClr>
              </a:solidFill>
              <a:ln>
                <a:solidFill>
                  <a:srgbClr val="9C5BCD">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1" name="Straight Arrow Connector 220">
                <a:extLst>
                  <a:ext uri="{FF2B5EF4-FFF2-40B4-BE49-F238E27FC236}">
                    <a16:creationId xmlns:a16="http://schemas.microsoft.com/office/drawing/2014/main" id="{1D73880A-6D4B-512C-E689-2460A3B87D4B}"/>
                  </a:ext>
                </a:extLst>
              </p:cNvPr>
              <p:cNvCxnSpPr>
                <a:cxnSpLocks/>
                <a:stCxn id="223" idx="7"/>
              </p:cNvCxnSpPr>
              <p:nvPr/>
            </p:nvCxnSpPr>
            <p:spPr>
              <a:xfrm flipV="1">
                <a:off x="8558598" y="3280789"/>
                <a:ext cx="195281" cy="226052"/>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A7A9AE85-CE66-36C3-3ABF-AE1723F92469}"/>
                  </a:ext>
                </a:extLst>
              </p:cNvPr>
              <p:cNvCxnSpPr>
                <a:cxnSpLocks/>
                <a:stCxn id="223" idx="5"/>
              </p:cNvCxnSpPr>
              <p:nvPr/>
            </p:nvCxnSpPr>
            <p:spPr>
              <a:xfrm>
                <a:off x="8558598" y="3550107"/>
                <a:ext cx="505624" cy="269916"/>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223" name="Oval 222">
                <a:extLst>
                  <a:ext uri="{FF2B5EF4-FFF2-40B4-BE49-F238E27FC236}">
                    <a16:creationId xmlns:a16="http://schemas.microsoft.com/office/drawing/2014/main" id="{FBA06471-937A-4F94-36AD-F4D4419CECC5}"/>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0" name="Group 199">
              <a:extLst>
                <a:ext uri="{FF2B5EF4-FFF2-40B4-BE49-F238E27FC236}">
                  <a16:creationId xmlns:a16="http://schemas.microsoft.com/office/drawing/2014/main" id="{6583C3C0-C6CA-3C63-F762-8EE148CF0476}"/>
                </a:ext>
              </a:extLst>
            </p:cNvPr>
            <p:cNvGrpSpPr>
              <a:grpSpLocks noChangeAspect="1"/>
            </p:cNvGrpSpPr>
            <p:nvPr/>
          </p:nvGrpSpPr>
          <p:grpSpPr>
            <a:xfrm>
              <a:off x="10575092" y="1399732"/>
              <a:ext cx="852468" cy="614570"/>
              <a:chOff x="8500759" y="3280789"/>
              <a:chExt cx="747971" cy="539234"/>
            </a:xfrm>
          </p:grpSpPr>
          <p:sp>
            <p:nvSpPr>
              <p:cNvPr id="216" name="Parallelogram 215">
                <a:extLst>
                  <a:ext uri="{FF2B5EF4-FFF2-40B4-BE49-F238E27FC236}">
                    <a16:creationId xmlns:a16="http://schemas.microsoft.com/office/drawing/2014/main" id="{1B80682B-22C6-6EAB-866B-8C8EF4712EE2}"/>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7" name="Straight Arrow Connector 216">
                <a:extLst>
                  <a:ext uri="{FF2B5EF4-FFF2-40B4-BE49-F238E27FC236}">
                    <a16:creationId xmlns:a16="http://schemas.microsoft.com/office/drawing/2014/main" id="{AFA2D72D-E2D2-920A-2B3B-099ECD567C4A}"/>
                  </a:ext>
                </a:extLst>
              </p:cNvPr>
              <p:cNvCxnSpPr>
                <a:cxnSpLocks/>
                <a:stCxn id="219" idx="7"/>
              </p:cNvCxnSpPr>
              <p:nvPr/>
            </p:nvCxnSpPr>
            <p:spPr>
              <a:xfrm flipV="1">
                <a:off x="8558598" y="3280789"/>
                <a:ext cx="195281" cy="226052"/>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1E982D1D-79B7-120B-2249-21DEE9D70463}"/>
                  </a:ext>
                </a:extLst>
              </p:cNvPr>
              <p:cNvCxnSpPr>
                <a:cxnSpLocks/>
                <a:stCxn id="219" idx="5"/>
              </p:cNvCxnSpPr>
              <p:nvPr/>
            </p:nvCxnSpPr>
            <p:spPr>
              <a:xfrm>
                <a:off x="8558598" y="3550107"/>
                <a:ext cx="505624" cy="269916"/>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219" name="Oval 218">
                <a:extLst>
                  <a:ext uri="{FF2B5EF4-FFF2-40B4-BE49-F238E27FC236}">
                    <a16:creationId xmlns:a16="http://schemas.microsoft.com/office/drawing/2014/main" id="{0436C517-2ABF-F2B3-9AD2-070487EE3E6E}"/>
                  </a:ext>
                </a:extLst>
              </p:cNvPr>
              <p:cNvSpPr>
                <a:spLocks noChangeAspect="1"/>
              </p:cNvSpPr>
              <p:nvPr/>
            </p:nvSpPr>
            <p:spPr>
              <a:xfrm>
                <a:off x="8500759" y="3497880"/>
                <a:ext cx="67763" cy="61188"/>
              </a:xfrm>
              <a:prstGeom prst="ellipse">
                <a:avLst/>
              </a:prstGeom>
              <a:solidFill>
                <a:srgbClr val="7030A0">
                  <a:alpha val="70000"/>
                </a:srgbClr>
              </a:solidFill>
              <a:ln>
                <a:solidFill>
                  <a:srgbClr val="7030A0">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1" name="Group 200">
              <a:extLst>
                <a:ext uri="{FF2B5EF4-FFF2-40B4-BE49-F238E27FC236}">
                  <a16:creationId xmlns:a16="http://schemas.microsoft.com/office/drawing/2014/main" id="{9C3E1785-366C-54CD-A1A6-0256E614B6CB}"/>
                </a:ext>
              </a:extLst>
            </p:cNvPr>
            <p:cNvGrpSpPr>
              <a:grpSpLocks noChangeAspect="1"/>
            </p:cNvGrpSpPr>
            <p:nvPr/>
          </p:nvGrpSpPr>
          <p:grpSpPr>
            <a:xfrm rot="1808578">
              <a:off x="10762027" y="1798812"/>
              <a:ext cx="852468" cy="614570"/>
              <a:chOff x="8500759" y="3280789"/>
              <a:chExt cx="747971" cy="539234"/>
            </a:xfrm>
          </p:grpSpPr>
          <p:sp>
            <p:nvSpPr>
              <p:cNvPr id="212" name="Parallelogram 211">
                <a:extLst>
                  <a:ext uri="{FF2B5EF4-FFF2-40B4-BE49-F238E27FC236}">
                    <a16:creationId xmlns:a16="http://schemas.microsoft.com/office/drawing/2014/main" id="{F76D37FF-BB23-AEF9-3997-B9197823EA35}"/>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3" name="Straight Arrow Connector 212">
                <a:extLst>
                  <a:ext uri="{FF2B5EF4-FFF2-40B4-BE49-F238E27FC236}">
                    <a16:creationId xmlns:a16="http://schemas.microsoft.com/office/drawing/2014/main" id="{429FBFA0-E185-CEF9-EF49-1447C296E1C7}"/>
                  </a:ext>
                </a:extLst>
              </p:cNvPr>
              <p:cNvCxnSpPr>
                <a:cxnSpLocks/>
                <a:stCxn id="215"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2B2A82C7-ED8C-EEF4-F815-E1810C17E702}"/>
                  </a:ext>
                </a:extLst>
              </p:cNvPr>
              <p:cNvCxnSpPr>
                <a:cxnSpLocks/>
                <a:stCxn id="215"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15" name="Oval 214">
                <a:extLst>
                  <a:ext uri="{FF2B5EF4-FFF2-40B4-BE49-F238E27FC236}">
                    <a16:creationId xmlns:a16="http://schemas.microsoft.com/office/drawing/2014/main" id="{23CF5803-856B-8CCF-B1CD-8FCFE20BCBA4}"/>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2" name="Group 201">
              <a:extLst>
                <a:ext uri="{FF2B5EF4-FFF2-40B4-BE49-F238E27FC236}">
                  <a16:creationId xmlns:a16="http://schemas.microsoft.com/office/drawing/2014/main" id="{733B379C-60B1-F469-DCA9-E678EE9770EB}"/>
                </a:ext>
              </a:extLst>
            </p:cNvPr>
            <p:cNvGrpSpPr>
              <a:grpSpLocks noChangeAspect="1"/>
            </p:cNvGrpSpPr>
            <p:nvPr/>
          </p:nvGrpSpPr>
          <p:grpSpPr>
            <a:xfrm rot="3600000">
              <a:off x="10754926" y="2258193"/>
              <a:ext cx="852468" cy="614570"/>
              <a:chOff x="8500759" y="3280789"/>
              <a:chExt cx="747971" cy="539234"/>
            </a:xfrm>
          </p:grpSpPr>
          <p:sp>
            <p:nvSpPr>
              <p:cNvPr id="208" name="Parallelogram 207">
                <a:extLst>
                  <a:ext uri="{FF2B5EF4-FFF2-40B4-BE49-F238E27FC236}">
                    <a16:creationId xmlns:a16="http://schemas.microsoft.com/office/drawing/2014/main" id="{AE76EDE4-F4AA-3172-0AF1-0E1A21B4CE72}"/>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9" name="Straight Arrow Connector 208">
                <a:extLst>
                  <a:ext uri="{FF2B5EF4-FFF2-40B4-BE49-F238E27FC236}">
                    <a16:creationId xmlns:a16="http://schemas.microsoft.com/office/drawing/2014/main" id="{5632B8C6-C5B8-1A74-AFAF-4154A560C170}"/>
                  </a:ext>
                </a:extLst>
              </p:cNvPr>
              <p:cNvCxnSpPr>
                <a:cxnSpLocks/>
                <a:stCxn id="211" idx="7"/>
              </p:cNvCxnSpPr>
              <p:nvPr/>
            </p:nvCxnSpPr>
            <p:spPr>
              <a:xfrm flipV="1">
                <a:off x="8558598" y="3280789"/>
                <a:ext cx="195281" cy="226052"/>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E965D382-3EC5-E2AF-557E-8FBBA2970E17}"/>
                  </a:ext>
                </a:extLst>
              </p:cNvPr>
              <p:cNvCxnSpPr>
                <a:cxnSpLocks/>
                <a:stCxn id="211" idx="5"/>
              </p:cNvCxnSpPr>
              <p:nvPr/>
            </p:nvCxnSpPr>
            <p:spPr>
              <a:xfrm>
                <a:off x="8558598" y="3550107"/>
                <a:ext cx="505624" cy="269916"/>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211" name="Oval 210">
                <a:extLst>
                  <a:ext uri="{FF2B5EF4-FFF2-40B4-BE49-F238E27FC236}">
                    <a16:creationId xmlns:a16="http://schemas.microsoft.com/office/drawing/2014/main" id="{D1554033-A4DF-E35B-0702-03E344840B34}"/>
                  </a:ext>
                </a:extLst>
              </p:cNvPr>
              <p:cNvSpPr>
                <a:spLocks noChangeAspect="1"/>
              </p:cNvSpPr>
              <p:nvPr/>
            </p:nvSpPr>
            <p:spPr>
              <a:xfrm>
                <a:off x="8500759" y="3497880"/>
                <a:ext cx="67763" cy="61188"/>
              </a:xfrm>
              <a:prstGeom prst="ellipse">
                <a:avLst/>
              </a:prstGeom>
              <a:solidFill>
                <a:srgbClr val="7030A0">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3" name="Group 202">
              <a:extLst>
                <a:ext uri="{FF2B5EF4-FFF2-40B4-BE49-F238E27FC236}">
                  <a16:creationId xmlns:a16="http://schemas.microsoft.com/office/drawing/2014/main" id="{D00E75A3-F09E-EC96-0B25-3CC0CAB95315}"/>
                </a:ext>
              </a:extLst>
            </p:cNvPr>
            <p:cNvGrpSpPr>
              <a:grpSpLocks noChangeAspect="1"/>
            </p:cNvGrpSpPr>
            <p:nvPr/>
          </p:nvGrpSpPr>
          <p:grpSpPr>
            <a:xfrm rot="5400000">
              <a:off x="10501020" y="2654737"/>
              <a:ext cx="852468" cy="614570"/>
              <a:chOff x="8500759" y="3280789"/>
              <a:chExt cx="747971" cy="539234"/>
            </a:xfrm>
          </p:grpSpPr>
          <p:sp>
            <p:nvSpPr>
              <p:cNvPr id="204" name="Parallelogram 203">
                <a:extLst>
                  <a:ext uri="{FF2B5EF4-FFF2-40B4-BE49-F238E27FC236}">
                    <a16:creationId xmlns:a16="http://schemas.microsoft.com/office/drawing/2014/main" id="{BF69A491-023F-A502-7950-A49F6919C0B2}"/>
                  </a:ext>
                </a:extLst>
              </p:cNvPr>
              <p:cNvSpPr/>
              <p:nvPr/>
            </p:nvSpPr>
            <p:spPr>
              <a:xfrm rot="1668758">
                <a:off x="8572393" y="3388516"/>
                <a:ext cx="676337" cy="321757"/>
              </a:xfrm>
              <a:prstGeom prst="parallelogram">
                <a:avLst/>
              </a:prstGeom>
              <a:solidFill>
                <a:srgbClr val="C9A6E4">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 name="Straight Arrow Connector 204">
                <a:extLst>
                  <a:ext uri="{FF2B5EF4-FFF2-40B4-BE49-F238E27FC236}">
                    <a16:creationId xmlns:a16="http://schemas.microsoft.com/office/drawing/2014/main" id="{7EC2B521-3776-4059-373B-A992774CDC90}"/>
                  </a:ext>
                </a:extLst>
              </p:cNvPr>
              <p:cNvCxnSpPr>
                <a:cxnSpLocks/>
                <a:stCxn id="207" idx="7"/>
              </p:cNvCxnSpPr>
              <p:nvPr/>
            </p:nvCxnSpPr>
            <p:spPr>
              <a:xfrm flipV="1">
                <a:off x="8558598" y="3280789"/>
                <a:ext cx="195281" cy="226052"/>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8CA65AB4-0BD0-87C2-FAFA-C247DF6BE923}"/>
                  </a:ext>
                </a:extLst>
              </p:cNvPr>
              <p:cNvCxnSpPr>
                <a:cxnSpLocks/>
                <a:stCxn id="207" idx="5"/>
              </p:cNvCxnSpPr>
              <p:nvPr/>
            </p:nvCxnSpPr>
            <p:spPr>
              <a:xfrm>
                <a:off x="8558598" y="3550107"/>
                <a:ext cx="505624" cy="269916"/>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207" name="Oval 206">
                <a:extLst>
                  <a:ext uri="{FF2B5EF4-FFF2-40B4-BE49-F238E27FC236}">
                    <a16:creationId xmlns:a16="http://schemas.microsoft.com/office/drawing/2014/main" id="{6354668A-CDD9-97A3-7388-FF64CEDC6AE4}"/>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675314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585CDD-29CC-4D68-0D14-F92E3E25FB39}"/>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63E069E-FA67-5239-856E-C921AF8A45F0}"/>
              </a:ext>
            </a:extLst>
          </p:cNvPr>
          <p:cNvSpPr>
            <a:spLocks noGrp="1"/>
          </p:cNvSpPr>
          <p:nvPr>
            <p:ph type="sldNum" sz="quarter" idx="12"/>
          </p:nvPr>
        </p:nvSpPr>
        <p:spPr/>
        <p:txBody>
          <a:bodyPr/>
          <a:lstStyle/>
          <a:p>
            <a:fld id="{F47845EA-7733-40EE-B074-20032348B727}" type="slidenum">
              <a:rPr lang="en-US" smtClean="0"/>
              <a:t>17</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34E93DF-127C-2F3D-7DB3-7C0B3105FF44}"/>
                  </a:ext>
                </a:extLst>
              </p:cNvPr>
              <p:cNvSpPr txBox="1"/>
              <p:nvPr/>
            </p:nvSpPr>
            <p:spPr>
              <a:xfrm>
                <a:off x="125410" y="206415"/>
                <a:ext cx="9403536" cy="66069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3200" b="0" i="1" smtClean="0">
                              <a:solidFill>
                                <a:schemeClr val="tx1"/>
                              </a:solidFill>
                              <a:latin typeface="Cambria Math" panose="02040503050406030204" pitchFamily="18" charset="0"/>
                            </a:rPr>
                          </m:ctrlPr>
                        </m:dPr>
                        <m:e>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m:t>
                              </m:r>
                            </m:e>
                            <m:sub>
                              <m:r>
                                <a:rPr lang="en-US" sz="3200" b="0" i="1" smtClean="0">
                                  <a:solidFill>
                                    <a:schemeClr val="tx1"/>
                                  </a:solidFill>
                                  <a:latin typeface="Cambria Math" panose="02040503050406030204" pitchFamily="18" charset="0"/>
                                </a:rPr>
                                <m:t>𝑏</m:t>
                              </m:r>
                            </m:sub>
                          </m:sSub>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𝑎</m:t>
                              </m:r>
                            </m:sup>
                          </m:sSup>
                        </m:e>
                      </m:d>
                      <m:r>
                        <a:rPr lang="en-US" sz="3200" b="0" i="1" smtClean="0">
                          <a:latin typeface="Cambria Math" panose="02040503050406030204" pitchFamily="18" charset="0"/>
                          <a:ea typeface="Cambria Math" panose="02040503050406030204" pitchFamily="18" charset="0"/>
                        </a:rPr>
                        <m:t>=</m:t>
                      </m:r>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1+</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m:t>
                              </m:r>
                            </m:e>
                            <m:sub>
                              <m:r>
                                <a:rPr lang="en-US" sz="3200" b="0" i="1" smtClean="0">
                                  <a:latin typeface="Cambria Math" panose="02040503050406030204" pitchFamily="18" charset="0"/>
                                  <a:ea typeface="Cambria Math" panose="02040503050406030204" pitchFamily="18" charset="0"/>
                                </a:rPr>
                                <m:t>𝑞</m:t>
                              </m:r>
                            </m:sub>
                          </m:sSub>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𝑆</m:t>
                              </m:r>
                            </m:e>
                            <m:sup>
                              <m:r>
                                <a:rPr lang="en-US" sz="3200" b="0" i="1" smtClean="0">
                                  <a:latin typeface="Cambria Math" panose="02040503050406030204" pitchFamily="18" charset="0"/>
                                  <a:ea typeface="Cambria Math" panose="02040503050406030204" pitchFamily="18" charset="0"/>
                                </a:rPr>
                                <m:t>𝑞</m:t>
                              </m:r>
                            </m:sup>
                          </m:sSup>
                          <m:r>
                            <a:rPr lang="en-US" sz="3200" b="0" i="1" smtClean="0">
                              <a:latin typeface="Cambria Math" panose="02040503050406030204" pitchFamily="18" charset="0"/>
                              <a:ea typeface="Cambria Math" panose="02040503050406030204" pitchFamily="18" charset="0"/>
                            </a:rPr>
                            <m:t>𝛿</m:t>
                          </m:r>
                          <m:r>
                            <a:rPr lang="en-US" sz="3200" b="0" i="1" smtClean="0">
                              <a:latin typeface="Cambria Math" panose="02040503050406030204" pitchFamily="18" charset="0"/>
                              <a:ea typeface="Cambria Math" panose="02040503050406030204" pitchFamily="18" charset="0"/>
                            </a:rPr>
                            <m:t>𝑡</m:t>
                          </m:r>
                        </m:e>
                      </m:d>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1+</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m:t>
                              </m:r>
                            </m:e>
                            <m:sub>
                              <m:r>
                                <a:rPr lang="en-US" sz="3200" b="0" i="1" smtClean="0">
                                  <a:latin typeface="Cambria Math" panose="02040503050406030204" pitchFamily="18" charset="0"/>
                                  <a:ea typeface="Cambria Math" panose="02040503050406030204" pitchFamily="18" charset="0"/>
                                </a:rPr>
                                <m:t>𝑝</m:t>
                              </m:r>
                            </m:sub>
                          </m:sSub>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𝑆</m:t>
                              </m:r>
                            </m:e>
                            <m:sup>
                              <m:r>
                                <a:rPr lang="en-US" sz="3200" b="0" i="1" smtClean="0">
                                  <a:latin typeface="Cambria Math" panose="02040503050406030204" pitchFamily="18" charset="0"/>
                                  <a:ea typeface="Cambria Math" panose="02040503050406030204" pitchFamily="18" charset="0"/>
                                </a:rPr>
                                <m:t>𝑝</m:t>
                              </m:r>
                            </m:sup>
                          </m:sSup>
                          <m:r>
                            <a:rPr lang="en-US" sz="3200" b="0" i="1" smtClean="0">
                              <a:latin typeface="Cambria Math" panose="02040503050406030204" pitchFamily="18" charset="0"/>
                              <a:ea typeface="Cambria Math" panose="02040503050406030204" pitchFamily="18" charset="0"/>
                            </a:rPr>
                            <m:t>𝛿</m:t>
                          </m:r>
                          <m:r>
                            <a:rPr lang="en-US" sz="3200" b="0" i="1" smtClean="0">
                              <a:latin typeface="Cambria Math" panose="02040503050406030204" pitchFamily="18" charset="0"/>
                              <a:ea typeface="Cambria Math" panose="02040503050406030204" pitchFamily="18" charset="0"/>
                            </a:rPr>
                            <m:t>𝑡</m:t>
                          </m:r>
                        </m:e>
                      </m:d>
                      <m:r>
                        <a:rPr lang="en-US" sz="3200" b="0" i="1" smtClean="0">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𝑝</m:t>
                          </m:r>
                        </m:sup>
                      </m:sSup>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𝑞</m:t>
                          </m:r>
                        </m:sup>
                      </m:sSup>
                      <m:r>
                        <a:rPr lang="en-US" sz="3200" i="1">
                          <a:latin typeface="Cambria Math" panose="02040503050406030204" pitchFamily="18" charset="0"/>
                          <a:ea typeface="Cambria Math" panose="02040503050406030204" pitchFamily="18" charset="0"/>
                        </a:rPr>
                        <m:t>𝛿</m:t>
                      </m:r>
                      <m:sSup>
                        <m:sSupPr>
                          <m:ctrlPr>
                            <a:rPr lang="en-US" sz="3200" b="0" i="1" smtClean="0">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𝑡</m:t>
                          </m:r>
                        </m:e>
                        <m:sup>
                          <m:r>
                            <a:rPr lang="en-US" sz="3200" b="0" i="1" smtClean="0">
                              <a:latin typeface="Cambria Math" panose="02040503050406030204" pitchFamily="18" charset="0"/>
                              <a:ea typeface="Cambria Math" panose="02040503050406030204" pitchFamily="18" charset="0"/>
                            </a:rPr>
                            <m:t>2</m:t>
                          </m:r>
                        </m:sup>
                      </m:sSup>
                    </m:oMath>
                  </m:oMathPara>
                </a14:m>
                <a:endParaRPr lang="en-US" sz="3200" dirty="0">
                  <a:solidFill>
                    <a:schemeClr val="tx1"/>
                  </a:solidFill>
                </a:endParaRPr>
              </a:p>
            </p:txBody>
          </p:sp>
        </mc:Choice>
        <mc:Fallback xmlns="">
          <p:sp>
            <p:nvSpPr>
              <p:cNvPr id="4" name="TextBox 3">
                <a:extLst>
                  <a:ext uri="{FF2B5EF4-FFF2-40B4-BE49-F238E27FC236}">
                    <a16:creationId xmlns:a16="http://schemas.microsoft.com/office/drawing/2014/main" id="{134E93DF-127C-2F3D-7DB3-7C0B3105FF44}"/>
                  </a:ext>
                </a:extLst>
              </p:cNvPr>
              <p:cNvSpPr txBox="1">
                <a:spLocks noRot="1" noChangeAspect="1" noMove="1" noResize="1" noEditPoints="1" noAdjustHandles="1" noChangeArrowheads="1" noChangeShapeType="1" noTextEdit="1"/>
              </p:cNvSpPr>
              <p:nvPr/>
            </p:nvSpPr>
            <p:spPr>
              <a:xfrm>
                <a:off x="125410" y="206415"/>
                <a:ext cx="9403536" cy="660694"/>
              </a:xfrm>
              <a:prstGeom prst="rect">
                <a:avLst/>
              </a:prstGeom>
              <a:blipFill>
                <a:blip r:embed="rId2"/>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65BD3668-9A12-60D7-D213-10F1D495D237}"/>
              </a:ext>
            </a:extLst>
          </p:cNvPr>
          <p:cNvSpPr txBox="1"/>
          <p:nvPr/>
        </p:nvSpPr>
        <p:spPr>
          <a:xfrm>
            <a:off x="23308" y="4137802"/>
            <a:ext cx="9538958" cy="707886"/>
          </a:xfrm>
          <a:prstGeom prst="rect">
            <a:avLst/>
          </a:prstGeom>
          <a:noFill/>
        </p:spPr>
        <p:txBody>
          <a:bodyPr wrap="none" rtlCol="0">
            <a:spAutoFit/>
          </a:bodyPr>
          <a:lstStyle/>
          <a:p>
            <a:r>
              <a:rPr lang="en-US" sz="4000" dirty="0">
                <a:solidFill>
                  <a:schemeClr val="accent6">
                    <a:lumMod val="75000"/>
                  </a:schemeClr>
                </a:solidFill>
              </a:rPr>
              <a:t>The Jacobian of the time evolution is unitary:</a:t>
            </a:r>
            <a:endParaRPr lang="en-US" sz="4000" dirty="0">
              <a:solidFill>
                <a:schemeClr val="accent6"/>
              </a:solidFill>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9FA3691-12F5-D3A8-24CF-8D47C8022E9B}"/>
                  </a:ext>
                </a:extLst>
              </p:cNvPr>
              <p:cNvSpPr txBox="1"/>
              <p:nvPr/>
            </p:nvSpPr>
            <p:spPr>
              <a:xfrm>
                <a:off x="2839346" y="4790271"/>
                <a:ext cx="4420377" cy="790409"/>
              </a:xfrm>
              <a:prstGeom prst="rect">
                <a:avLst/>
              </a:prstGeom>
              <a:noFill/>
            </p:spPr>
            <p:txBody>
              <a:bodyPr wrap="none" rtlCol="0">
                <a:spAutoFit/>
              </a:bodyPr>
              <a:lstStyle/>
              <a:p>
                <a14:m>
                  <m:oMath xmlns:m="http://schemas.openxmlformats.org/officeDocument/2006/math">
                    <m:d>
                      <m:dPr>
                        <m:begChr m:val="|"/>
                        <m:endChr m:val="|"/>
                        <m:ctrlPr>
                          <a:rPr lang="en-US" sz="4000" i="1" smtClean="0">
                            <a:solidFill>
                              <a:schemeClr val="accent6">
                                <a:lumMod val="75000"/>
                              </a:schemeClr>
                            </a:solidFill>
                            <a:latin typeface="Cambria Math" panose="02040503050406030204" pitchFamily="18" charset="0"/>
                          </a:rPr>
                        </m:ctrlPr>
                      </m:dPr>
                      <m:e>
                        <m:sSub>
                          <m:sSubPr>
                            <m:ctrlPr>
                              <a:rPr lang="en-US" sz="4000" i="1">
                                <a:solidFill>
                                  <a:schemeClr val="accent6">
                                    <a:lumMod val="75000"/>
                                  </a:schemeClr>
                                </a:solidFill>
                                <a:latin typeface="Cambria Math" panose="02040503050406030204" pitchFamily="18" charset="0"/>
                              </a:rPr>
                            </m:ctrlPr>
                          </m:sSubPr>
                          <m:e>
                            <m:r>
                              <a:rPr lang="en-US" sz="4000" i="1">
                                <a:solidFill>
                                  <a:schemeClr val="accent6">
                                    <a:lumMod val="75000"/>
                                  </a:schemeClr>
                                </a:solidFill>
                                <a:latin typeface="Cambria Math" panose="02040503050406030204" pitchFamily="18" charset="0"/>
                              </a:rPr>
                              <m:t>𝜕</m:t>
                            </m:r>
                          </m:e>
                          <m:sub>
                            <m:r>
                              <a:rPr lang="en-US" sz="4000" i="1">
                                <a:solidFill>
                                  <a:schemeClr val="accent6">
                                    <a:lumMod val="75000"/>
                                  </a:schemeClr>
                                </a:solidFill>
                                <a:latin typeface="Cambria Math" panose="02040503050406030204" pitchFamily="18" charset="0"/>
                              </a:rPr>
                              <m:t>𝑏</m:t>
                            </m:r>
                          </m:sub>
                        </m:sSub>
                        <m:sSup>
                          <m:sSupPr>
                            <m:ctrlPr>
                              <a:rPr lang="en-US" sz="4000" i="1">
                                <a:solidFill>
                                  <a:schemeClr val="accent6">
                                    <a:lumMod val="75000"/>
                                  </a:schemeClr>
                                </a:solidFill>
                                <a:latin typeface="Cambria Math" panose="02040503050406030204" pitchFamily="18" charset="0"/>
                                <a:ea typeface="Cambria Math" panose="02040503050406030204" pitchFamily="18" charset="0"/>
                              </a:rPr>
                            </m:ctrlPr>
                          </m:sSupPr>
                          <m:e>
                            <m:acc>
                              <m:accPr>
                                <m:chr m:val="̂"/>
                                <m:ctrlPr>
                                  <a:rPr lang="en-US" sz="4000" i="1">
                                    <a:solidFill>
                                      <a:schemeClr val="accent6">
                                        <a:lumMod val="75000"/>
                                      </a:schemeClr>
                                    </a:solidFill>
                                    <a:latin typeface="Cambria Math" panose="02040503050406030204" pitchFamily="18" charset="0"/>
                                    <a:ea typeface="Cambria Math" panose="02040503050406030204" pitchFamily="18" charset="0"/>
                                  </a:rPr>
                                </m:ctrlPr>
                              </m:accPr>
                              <m:e>
                                <m:r>
                                  <a:rPr lang="en-US" sz="40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4000" i="1">
                                <a:solidFill>
                                  <a:schemeClr val="accent6">
                                    <a:lumMod val="75000"/>
                                  </a:schemeClr>
                                </a:solidFill>
                                <a:latin typeface="Cambria Math" panose="02040503050406030204" pitchFamily="18" charset="0"/>
                                <a:ea typeface="Cambria Math" panose="02040503050406030204" pitchFamily="18" charset="0"/>
                              </a:rPr>
                              <m:t>𝑎</m:t>
                            </m:r>
                          </m:sup>
                        </m:sSup>
                      </m:e>
                    </m:d>
                    <m:r>
                      <a:rPr lang="en-US" sz="4000" i="1">
                        <a:solidFill>
                          <a:schemeClr val="accent6">
                            <a:lumMod val="75000"/>
                          </a:schemeClr>
                        </a:solidFill>
                        <a:latin typeface="Cambria Math" panose="02040503050406030204" pitchFamily="18" charset="0"/>
                        <a:ea typeface="Cambria Math" panose="02040503050406030204" pitchFamily="18" charset="0"/>
                      </a:rPr>
                      <m:t>=</m:t>
                    </m:r>
                    <m:r>
                      <a:rPr lang="en-US" sz="4000" b="0" i="1" smtClean="0">
                        <a:solidFill>
                          <a:schemeClr val="accent6">
                            <a:lumMod val="75000"/>
                          </a:schemeClr>
                        </a:solidFill>
                        <a:latin typeface="Cambria Math" panose="02040503050406030204" pitchFamily="18" charset="0"/>
                        <a:ea typeface="Cambria Math" panose="02040503050406030204" pitchFamily="18" charset="0"/>
                      </a:rPr>
                      <m:t>1</m:t>
                    </m:r>
                  </m:oMath>
                </a14:m>
                <a:r>
                  <a:rPr lang="en-US" sz="4000" dirty="0">
                    <a:solidFill>
                      <a:schemeClr val="accent6">
                        <a:lumMod val="75000"/>
                      </a:schemeClr>
                    </a:solidFill>
                  </a:rPr>
                  <a:t> (DR-JAC)</a:t>
                </a:r>
              </a:p>
            </p:txBody>
          </p:sp>
        </mc:Choice>
        <mc:Fallback xmlns="">
          <p:sp>
            <p:nvSpPr>
              <p:cNvPr id="15" name="TextBox 14">
                <a:extLst>
                  <a:ext uri="{FF2B5EF4-FFF2-40B4-BE49-F238E27FC236}">
                    <a16:creationId xmlns:a16="http://schemas.microsoft.com/office/drawing/2014/main" id="{99FA3691-12F5-D3A8-24CF-8D47C8022E9B}"/>
                  </a:ext>
                </a:extLst>
              </p:cNvPr>
              <p:cNvSpPr txBox="1">
                <a:spLocks noRot="1" noChangeAspect="1" noMove="1" noResize="1" noEditPoints="1" noAdjustHandles="1" noChangeArrowheads="1" noChangeShapeType="1" noTextEdit="1"/>
              </p:cNvSpPr>
              <p:nvPr/>
            </p:nvSpPr>
            <p:spPr>
              <a:xfrm>
                <a:off x="2839346" y="4790271"/>
                <a:ext cx="4420377" cy="790409"/>
              </a:xfrm>
              <a:prstGeom prst="rect">
                <a:avLst/>
              </a:prstGeom>
              <a:blipFill>
                <a:blip r:embed="rId3"/>
                <a:stretch>
                  <a:fillRect t="-6977" r="-3448" b="-294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EDEF6A5E-E7E0-5FAA-B128-D2A077AFBFE3}"/>
                  </a:ext>
                </a:extLst>
              </p:cNvPr>
              <p:cNvSpPr txBox="1"/>
              <p:nvPr/>
            </p:nvSpPr>
            <p:spPr>
              <a:xfrm>
                <a:off x="1371795" y="797348"/>
                <a:ext cx="6108595" cy="65800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ea typeface="Cambria Math" panose="02040503050406030204" pitchFamily="18" charset="0"/>
                        </a:rPr>
                        <m:t>=1+</m:t>
                      </m:r>
                      <m:d>
                        <m:dPr>
                          <m:ctrlPr>
                            <a:rPr lang="en-US" sz="3200" i="1">
                              <a:latin typeface="Cambria Math" panose="02040503050406030204" pitchFamily="18" charset="0"/>
                              <a:ea typeface="Cambria Math" panose="02040503050406030204" pitchFamily="18" charset="0"/>
                            </a:rPr>
                          </m:ctrlPr>
                        </m:dPr>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𝑞</m:t>
                              </m:r>
                            </m:sup>
                          </m:sSup>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𝑝</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𝑝</m:t>
                              </m:r>
                            </m:sup>
                          </m:sSup>
                        </m:e>
                      </m:d>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𝑂</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𝛿</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𝑡</m:t>
                          </m:r>
                        </m:e>
                        <m:sup>
                          <m:r>
                            <a:rPr lang="en-US" sz="3200" i="1">
                              <a:latin typeface="Cambria Math" panose="02040503050406030204" pitchFamily="18" charset="0"/>
                              <a:ea typeface="Cambria Math" panose="02040503050406030204" pitchFamily="18" charset="0"/>
                            </a:rPr>
                            <m:t>2</m:t>
                          </m:r>
                        </m:sup>
                      </m:sSup>
                      <m:r>
                        <a:rPr lang="en-US" sz="3200" i="1">
                          <a:latin typeface="Cambria Math" panose="02040503050406030204" pitchFamily="18" charset="0"/>
                          <a:ea typeface="Cambria Math" panose="02040503050406030204" pitchFamily="18" charset="0"/>
                        </a:rPr>
                        <m:t>)</m:t>
                      </m:r>
                    </m:oMath>
                  </m:oMathPara>
                </a14:m>
                <a:endParaRPr lang="en-US" sz="3200" dirty="0"/>
              </a:p>
            </p:txBody>
          </p:sp>
        </mc:Choice>
        <mc:Fallback xmlns="">
          <p:sp>
            <p:nvSpPr>
              <p:cNvPr id="50" name="TextBox 49">
                <a:extLst>
                  <a:ext uri="{FF2B5EF4-FFF2-40B4-BE49-F238E27FC236}">
                    <a16:creationId xmlns:a16="http://schemas.microsoft.com/office/drawing/2014/main" id="{EDEF6A5E-E7E0-5FAA-B128-D2A077AFBFE3}"/>
                  </a:ext>
                </a:extLst>
              </p:cNvPr>
              <p:cNvSpPr txBox="1">
                <a:spLocks noRot="1" noChangeAspect="1" noMove="1" noResize="1" noEditPoints="1" noAdjustHandles="1" noChangeArrowheads="1" noChangeShapeType="1" noTextEdit="1"/>
              </p:cNvSpPr>
              <p:nvPr/>
            </p:nvSpPr>
            <p:spPr>
              <a:xfrm>
                <a:off x="1371795" y="797348"/>
                <a:ext cx="6108595" cy="65800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7CBC884-9276-6C0A-6C16-C055B99D4421}"/>
                  </a:ext>
                </a:extLst>
              </p:cNvPr>
              <p:cNvSpPr txBox="1"/>
              <p:nvPr/>
            </p:nvSpPr>
            <p:spPr>
              <a:xfrm>
                <a:off x="1486546" y="2018982"/>
                <a:ext cx="5850641" cy="790409"/>
              </a:xfrm>
              <a:prstGeom prst="rect">
                <a:avLst/>
              </a:prstGeom>
              <a:noFill/>
            </p:spPr>
            <p:txBody>
              <a:bodyPr wrap="none" rtlCol="0">
                <a:spAutoFit/>
              </a:bodyPr>
              <a:lstStyle/>
              <a:p>
                <a14:m>
                  <m:oMath xmlns:m="http://schemas.openxmlformats.org/officeDocument/2006/math">
                    <m:d>
                      <m:dPr>
                        <m:begChr m:val="|"/>
                        <m:endChr m:val="|"/>
                        <m:ctrlPr>
                          <a:rPr lang="en-US" sz="4000" i="1" smtClean="0">
                            <a:solidFill>
                              <a:schemeClr val="tx1"/>
                            </a:solidFill>
                            <a:latin typeface="Cambria Math" panose="02040503050406030204" pitchFamily="18" charset="0"/>
                          </a:rPr>
                        </m:ctrlPr>
                      </m:dPr>
                      <m:e>
                        <m:sSub>
                          <m:sSubPr>
                            <m:ctrlPr>
                              <a:rPr lang="en-US" sz="4000" i="1">
                                <a:solidFill>
                                  <a:schemeClr val="tx1"/>
                                </a:solidFill>
                                <a:latin typeface="Cambria Math" panose="02040503050406030204" pitchFamily="18" charset="0"/>
                              </a:rPr>
                            </m:ctrlPr>
                          </m:sSubPr>
                          <m:e>
                            <m:r>
                              <a:rPr lang="en-US" sz="4000" i="1">
                                <a:solidFill>
                                  <a:schemeClr val="tx1"/>
                                </a:solidFill>
                                <a:latin typeface="Cambria Math" panose="02040503050406030204" pitchFamily="18" charset="0"/>
                              </a:rPr>
                              <m:t>𝜕</m:t>
                            </m:r>
                          </m:e>
                          <m:sub>
                            <m:r>
                              <a:rPr lang="en-US" sz="4000" i="1">
                                <a:solidFill>
                                  <a:schemeClr val="tx1"/>
                                </a:solidFill>
                                <a:latin typeface="Cambria Math" panose="02040503050406030204" pitchFamily="18" charset="0"/>
                              </a:rPr>
                              <m:t>𝑏</m:t>
                            </m:r>
                          </m:sub>
                        </m:sSub>
                        <m:sSup>
                          <m:sSupPr>
                            <m:ctrlPr>
                              <a:rPr lang="en-US" sz="4000" i="1">
                                <a:solidFill>
                                  <a:schemeClr val="tx1"/>
                                </a:solidFill>
                                <a:latin typeface="Cambria Math" panose="02040503050406030204" pitchFamily="18" charset="0"/>
                                <a:ea typeface="Cambria Math" panose="02040503050406030204" pitchFamily="18" charset="0"/>
                              </a:rPr>
                            </m:ctrlPr>
                          </m:sSupPr>
                          <m:e>
                            <m:acc>
                              <m:accPr>
                                <m:chr m:val="̂"/>
                                <m:ctrlPr>
                                  <a:rPr lang="en-US" sz="4000" i="1">
                                    <a:solidFill>
                                      <a:schemeClr val="tx1"/>
                                    </a:solidFill>
                                    <a:latin typeface="Cambria Math" panose="02040503050406030204" pitchFamily="18" charset="0"/>
                                    <a:ea typeface="Cambria Math" panose="02040503050406030204" pitchFamily="18" charset="0"/>
                                  </a:rPr>
                                </m:ctrlPr>
                              </m:accPr>
                              <m:e>
                                <m:r>
                                  <a:rPr lang="en-US" sz="4000" i="1">
                                    <a:solidFill>
                                      <a:schemeClr val="tx1"/>
                                    </a:solidFill>
                                    <a:latin typeface="Cambria Math" panose="02040503050406030204" pitchFamily="18" charset="0"/>
                                    <a:ea typeface="Cambria Math" panose="02040503050406030204" pitchFamily="18" charset="0"/>
                                  </a:rPr>
                                  <m:t>𝜉</m:t>
                                </m:r>
                              </m:e>
                            </m:acc>
                          </m:e>
                          <m:sup>
                            <m:r>
                              <a:rPr lang="en-US" sz="4000" i="1">
                                <a:solidFill>
                                  <a:schemeClr val="tx1"/>
                                </a:solidFill>
                                <a:latin typeface="Cambria Math" panose="02040503050406030204" pitchFamily="18" charset="0"/>
                                <a:ea typeface="Cambria Math" panose="02040503050406030204" pitchFamily="18" charset="0"/>
                              </a:rPr>
                              <m:t>𝑎</m:t>
                            </m:r>
                          </m:sup>
                        </m:sSup>
                      </m:e>
                    </m:d>
                    <m:r>
                      <a:rPr lang="en-US" sz="4000" i="1">
                        <a:solidFill>
                          <a:schemeClr val="tx1"/>
                        </a:solidFill>
                        <a:latin typeface="Cambria Math" panose="02040503050406030204" pitchFamily="18" charset="0"/>
                        <a:ea typeface="Cambria Math" panose="02040503050406030204" pitchFamily="18" charset="0"/>
                      </a:rPr>
                      <m:t>=</m:t>
                    </m:r>
                    <m:r>
                      <a:rPr lang="en-US" sz="4000" b="0" i="1" smtClean="0">
                        <a:solidFill>
                          <a:schemeClr val="tx1"/>
                        </a:solidFill>
                        <a:latin typeface="Cambria Math" panose="02040503050406030204" pitchFamily="18" charset="0"/>
                        <a:ea typeface="Cambria Math" panose="02040503050406030204" pitchFamily="18" charset="0"/>
                      </a:rPr>
                      <m:t>1</m:t>
                    </m:r>
                  </m:oMath>
                </a14:m>
                <a:r>
                  <a:rPr lang="en-US" sz="4000" dirty="0">
                    <a:solidFill>
                      <a:schemeClr val="tx1"/>
                    </a:solidFill>
                  </a:rPr>
                  <a:t>   </a:t>
                </a:r>
                <a14:m>
                  <m:oMath xmlns:m="http://schemas.openxmlformats.org/officeDocument/2006/math">
                    <m:r>
                      <a:rPr lang="en-US" sz="4000" i="1" dirty="0" smtClean="0">
                        <a:solidFill>
                          <a:schemeClr val="tx1"/>
                        </a:solidFill>
                        <a:latin typeface="Cambria Math" panose="02040503050406030204" pitchFamily="18" charset="0"/>
                        <a:ea typeface="Cambria Math" panose="02040503050406030204" pitchFamily="18" charset="0"/>
                      </a:rPr>
                      <m:t>⟺</m:t>
                    </m:r>
                  </m:oMath>
                </a14:m>
                <a:r>
                  <a:rPr lang="en-US" sz="4000" dirty="0">
                    <a:solidFill>
                      <a:schemeClr val="tx1"/>
                    </a:solidFill>
                  </a:rPr>
                  <a:t>   </a:t>
                </a:r>
                <a14:m>
                  <m:oMath xmlns:m="http://schemas.openxmlformats.org/officeDocument/2006/math">
                    <m:sSub>
                      <m:sSubPr>
                        <m:ctrlPr>
                          <a:rPr lang="en-US" sz="4000" i="1">
                            <a:solidFill>
                              <a:schemeClr val="tx1"/>
                            </a:solidFill>
                            <a:latin typeface="Cambria Math" panose="02040503050406030204" pitchFamily="18" charset="0"/>
                          </a:rPr>
                        </m:ctrlPr>
                      </m:sSubPr>
                      <m:e>
                        <m:r>
                          <a:rPr lang="en-US" sz="4000" i="1">
                            <a:solidFill>
                              <a:schemeClr val="tx1"/>
                            </a:solidFill>
                            <a:latin typeface="Cambria Math" panose="02040503050406030204" pitchFamily="18" charset="0"/>
                          </a:rPr>
                          <m:t>𝜕</m:t>
                        </m:r>
                      </m:e>
                      <m:sub>
                        <m:r>
                          <a:rPr lang="en-US" sz="4000" i="1">
                            <a:solidFill>
                              <a:schemeClr val="tx1"/>
                            </a:solidFill>
                            <a:latin typeface="Cambria Math" panose="02040503050406030204" pitchFamily="18" charset="0"/>
                          </a:rPr>
                          <m:t>𝑎</m:t>
                        </m:r>
                      </m:sub>
                    </m:sSub>
                    <m:sSup>
                      <m:sSupPr>
                        <m:ctrlPr>
                          <a:rPr lang="en-US" sz="4000" i="1">
                            <a:solidFill>
                              <a:schemeClr val="tx1"/>
                            </a:solidFill>
                            <a:latin typeface="Cambria Math" panose="02040503050406030204" pitchFamily="18" charset="0"/>
                          </a:rPr>
                        </m:ctrlPr>
                      </m:sSupPr>
                      <m:e>
                        <m:r>
                          <a:rPr lang="en-US" sz="4000" i="1">
                            <a:solidFill>
                              <a:schemeClr val="tx1"/>
                            </a:solidFill>
                            <a:latin typeface="Cambria Math" panose="02040503050406030204" pitchFamily="18" charset="0"/>
                          </a:rPr>
                          <m:t>𝑆</m:t>
                        </m:r>
                      </m:e>
                      <m:sup>
                        <m:r>
                          <a:rPr lang="en-US" sz="4000" i="1">
                            <a:solidFill>
                              <a:schemeClr val="tx1"/>
                            </a:solidFill>
                            <a:latin typeface="Cambria Math" panose="02040503050406030204" pitchFamily="18" charset="0"/>
                          </a:rPr>
                          <m:t>𝑎</m:t>
                        </m:r>
                      </m:sup>
                    </m:sSup>
                    <m:r>
                      <a:rPr lang="en-US" sz="4000" i="1">
                        <a:solidFill>
                          <a:schemeClr val="tx1"/>
                        </a:solidFill>
                        <a:latin typeface="Cambria Math" panose="02040503050406030204" pitchFamily="18" charset="0"/>
                      </a:rPr>
                      <m:t>=0</m:t>
                    </m:r>
                  </m:oMath>
                </a14:m>
                <a:endParaRPr lang="en-US" sz="4000" dirty="0">
                  <a:solidFill>
                    <a:schemeClr val="tx1"/>
                  </a:solidFill>
                </a:endParaRPr>
              </a:p>
            </p:txBody>
          </p:sp>
        </mc:Choice>
        <mc:Fallback xmlns="">
          <p:sp>
            <p:nvSpPr>
              <p:cNvPr id="5" name="TextBox 4">
                <a:extLst>
                  <a:ext uri="{FF2B5EF4-FFF2-40B4-BE49-F238E27FC236}">
                    <a16:creationId xmlns:a16="http://schemas.microsoft.com/office/drawing/2014/main" id="{B7CBC884-9276-6C0A-6C16-C055B99D4421}"/>
                  </a:ext>
                </a:extLst>
              </p:cNvPr>
              <p:cNvSpPr txBox="1">
                <a:spLocks noRot="1" noChangeAspect="1" noMove="1" noResize="1" noEditPoints="1" noAdjustHandles="1" noChangeArrowheads="1" noChangeShapeType="1" noTextEdit="1"/>
              </p:cNvSpPr>
              <p:nvPr/>
            </p:nvSpPr>
            <p:spPr>
              <a:xfrm>
                <a:off x="1486546" y="2018982"/>
                <a:ext cx="5850641" cy="79040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20">
                <a:extLst>
                  <a:ext uri="{FF2B5EF4-FFF2-40B4-BE49-F238E27FC236}">
                    <a16:creationId xmlns:a16="http://schemas.microsoft.com/office/drawing/2014/main" id="{05761EBE-3849-C481-B31E-2AFAC96A7BAA}"/>
                  </a:ext>
                </a:extLst>
              </p:cNvPr>
              <p:cNvSpPr txBox="1"/>
              <p:nvPr/>
            </p:nvSpPr>
            <p:spPr>
              <a:xfrm>
                <a:off x="1925939" y="3355576"/>
                <a:ext cx="5178021"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HM-1D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r>
                  <a:rPr lang="en-US" sz="4400" dirty="0">
                    <a:solidFill>
                      <a:schemeClr val="accent6">
                        <a:lumMod val="75000"/>
                      </a:schemeClr>
                    </a:solidFill>
                  </a:rPr>
                  <a:t> DR-DIV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6" name="TextBox 20">
                <a:extLst>
                  <a:ext uri="{FF2B5EF4-FFF2-40B4-BE49-F238E27FC236}">
                    <a16:creationId xmlns:a16="http://schemas.microsoft.com/office/drawing/2014/main" id="{05761EBE-3849-C481-B31E-2AFAC96A7BAA}"/>
                  </a:ext>
                </a:extLst>
              </p:cNvPr>
              <p:cNvSpPr txBox="1">
                <a:spLocks noRot="1" noChangeAspect="1" noMove="1" noResize="1" noEditPoints="1" noAdjustHandles="1" noChangeArrowheads="1" noChangeShapeType="1" noTextEdit="1"/>
              </p:cNvSpPr>
              <p:nvPr/>
            </p:nvSpPr>
            <p:spPr>
              <a:xfrm>
                <a:off x="1925939" y="3355576"/>
                <a:ext cx="5178021" cy="769441"/>
              </a:xfrm>
              <a:prstGeom prst="rect">
                <a:avLst/>
              </a:prstGeom>
              <a:blipFill>
                <a:blip r:embed="rId6"/>
                <a:stretch>
                  <a:fillRect l="-4829" t="-15748" b="-36220"/>
                </a:stretch>
              </a:blipFill>
            </p:spPr>
            <p:txBody>
              <a:bodyPr/>
              <a:lstStyle/>
              <a:p>
                <a:r>
                  <a:rPr lang="en-US">
                    <a:noFill/>
                  </a:rPr>
                  <a:t> </a:t>
                </a:r>
              </a:p>
            </p:txBody>
          </p:sp>
        </mc:Fallback>
      </mc:AlternateContent>
      <p:grpSp>
        <p:nvGrpSpPr>
          <p:cNvPr id="112" name="Group 111">
            <a:extLst>
              <a:ext uri="{FF2B5EF4-FFF2-40B4-BE49-F238E27FC236}">
                <a16:creationId xmlns:a16="http://schemas.microsoft.com/office/drawing/2014/main" id="{B71DB887-8EFF-A782-8E5C-A5EAC8425FBC}"/>
              </a:ext>
            </a:extLst>
          </p:cNvPr>
          <p:cNvGrpSpPr/>
          <p:nvPr/>
        </p:nvGrpSpPr>
        <p:grpSpPr>
          <a:xfrm>
            <a:off x="8639026" y="456959"/>
            <a:ext cx="3412500" cy="3439788"/>
            <a:chOff x="8639026" y="456959"/>
            <a:chExt cx="3412500" cy="3439788"/>
          </a:xfrm>
        </p:grpSpPr>
        <p:grpSp>
          <p:nvGrpSpPr>
            <p:cNvPr id="36" name="Group 35">
              <a:extLst>
                <a:ext uri="{FF2B5EF4-FFF2-40B4-BE49-F238E27FC236}">
                  <a16:creationId xmlns:a16="http://schemas.microsoft.com/office/drawing/2014/main" id="{FA59AC88-5A2E-CA59-C871-7225DC463866}"/>
                </a:ext>
              </a:extLst>
            </p:cNvPr>
            <p:cNvGrpSpPr/>
            <p:nvPr/>
          </p:nvGrpSpPr>
          <p:grpSpPr>
            <a:xfrm>
              <a:off x="8639026" y="456959"/>
              <a:ext cx="3412500" cy="3439788"/>
              <a:chOff x="565964" y="763198"/>
              <a:chExt cx="5530036" cy="5606258"/>
            </a:xfrm>
          </p:grpSpPr>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1FA0C9B5-2787-121B-BC28-DD93FFD4230D}"/>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89" name="TextBox 188">
                    <a:extLst>
                      <a:ext uri="{FF2B5EF4-FFF2-40B4-BE49-F238E27FC236}">
                        <a16:creationId xmlns:a16="http://schemas.microsoft.com/office/drawing/2014/main" id="{B4CB6A0F-F95B-EDEB-9476-0906D744AA07}"/>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13"/>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B860CB7D-E131-2835-E7C9-97439B09D2C8}"/>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14"/>
                    <a:stretch>
                      <a:fillRect l="-29268" r="-24390" b="-52000"/>
                    </a:stretch>
                  </a:blipFill>
                </p:spPr>
                <p:txBody>
                  <a:bodyPr/>
                  <a:lstStyle/>
                  <a:p>
                    <a:r>
                      <a:rPr lang="en-US">
                        <a:noFill/>
                      </a:rPr>
                      <a:t> </a:t>
                    </a:r>
                  </a:p>
                </p:txBody>
              </p:sp>
            </mc:Fallback>
          </mc:AlternateContent>
          <p:grpSp>
            <p:nvGrpSpPr>
              <p:cNvPr id="74" name="Group 73">
                <a:extLst>
                  <a:ext uri="{FF2B5EF4-FFF2-40B4-BE49-F238E27FC236}">
                    <a16:creationId xmlns:a16="http://schemas.microsoft.com/office/drawing/2014/main" id="{2467CCF3-B56F-4DC1-EE3A-6C8123B41985}"/>
                  </a:ext>
                </a:extLst>
              </p:cNvPr>
              <p:cNvGrpSpPr/>
              <p:nvPr/>
            </p:nvGrpSpPr>
            <p:grpSpPr>
              <a:xfrm>
                <a:off x="565964" y="883621"/>
                <a:ext cx="5486400" cy="5485835"/>
                <a:chOff x="3878442" y="1338439"/>
                <a:chExt cx="3840480" cy="3840480"/>
              </a:xfrm>
            </p:grpSpPr>
            <p:cxnSp>
              <p:nvCxnSpPr>
                <p:cNvPr id="75" name="Straight Connector 74">
                  <a:extLst>
                    <a:ext uri="{FF2B5EF4-FFF2-40B4-BE49-F238E27FC236}">
                      <a16:creationId xmlns:a16="http://schemas.microsoft.com/office/drawing/2014/main" id="{218AC630-6A6F-0386-CB26-178C19249865}"/>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4C7ACCD-9684-C9AC-84B5-881C642525BB}"/>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77" name="Group 76">
              <a:extLst>
                <a:ext uri="{FF2B5EF4-FFF2-40B4-BE49-F238E27FC236}">
                  <a16:creationId xmlns:a16="http://schemas.microsoft.com/office/drawing/2014/main" id="{7A6C7238-1370-8A5C-203C-8BA5EA3A332C}"/>
                </a:ext>
              </a:extLst>
            </p:cNvPr>
            <p:cNvGrpSpPr/>
            <p:nvPr/>
          </p:nvGrpSpPr>
          <p:grpSpPr>
            <a:xfrm>
              <a:off x="9006828" y="883030"/>
              <a:ext cx="2672680" cy="2664760"/>
              <a:chOff x="4320934" y="1945939"/>
              <a:chExt cx="3533584" cy="3523111"/>
            </a:xfrm>
          </p:grpSpPr>
          <p:grpSp>
            <p:nvGrpSpPr>
              <p:cNvPr id="78" name="Group 77">
                <a:extLst>
                  <a:ext uri="{FF2B5EF4-FFF2-40B4-BE49-F238E27FC236}">
                    <a16:creationId xmlns:a16="http://schemas.microsoft.com/office/drawing/2014/main" id="{FB40758B-7979-DD50-4521-1663FD1671CA}"/>
                  </a:ext>
                </a:extLst>
              </p:cNvPr>
              <p:cNvGrpSpPr/>
              <p:nvPr/>
            </p:nvGrpSpPr>
            <p:grpSpPr>
              <a:xfrm>
                <a:off x="4481077" y="2121268"/>
                <a:ext cx="3183077" cy="3187720"/>
                <a:chOff x="4481077" y="2121268"/>
                <a:chExt cx="3183077" cy="3187720"/>
              </a:xfrm>
            </p:grpSpPr>
            <p:cxnSp>
              <p:nvCxnSpPr>
                <p:cNvPr id="87" name="Straight Arrow Connector 86">
                  <a:extLst>
                    <a:ext uri="{FF2B5EF4-FFF2-40B4-BE49-F238E27FC236}">
                      <a16:creationId xmlns:a16="http://schemas.microsoft.com/office/drawing/2014/main" id="{972BF06D-3300-1ADA-4ED4-D1669AB37D2D}"/>
                    </a:ext>
                  </a:extLst>
                </p:cNvPr>
                <p:cNvCxnSpPr>
                  <a:cxnSpLocks/>
                </p:cNvCxnSpPr>
                <p:nvPr/>
              </p:nvCxnSpPr>
              <p:spPr>
                <a:xfrm rot="5400000" flipV="1">
                  <a:off x="6115197" y="285910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3CE27C3E-F447-26A3-FAB3-78D09216809B}"/>
                    </a:ext>
                  </a:extLst>
                </p:cNvPr>
                <p:cNvCxnSpPr>
                  <a:cxnSpLocks/>
                </p:cNvCxnSpPr>
                <p:nvPr/>
              </p:nvCxnSpPr>
              <p:spPr>
                <a:xfrm rot="5400000">
                  <a:off x="6701408" y="3743961"/>
                  <a:ext cx="223686" cy="41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A3B044D5-C96B-94E0-6F2F-A2BC63314A9F}"/>
                    </a:ext>
                  </a:extLst>
                </p:cNvPr>
                <p:cNvCxnSpPr>
                  <a:cxnSpLocks/>
                </p:cNvCxnSpPr>
                <p:nvPr/>
              </p:nvCxnSpPr>
              <p:spPr>
                <a:xfrm rot="5400000">
                  <a:off x="6065283" y="433487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7124629A-D55C-5CF6-294B-4031178BF179}"/>
                    </a:ext>
                  </a:extLst>
                </p:cNvPr>
                <p:cNvCxnSpPr>
                  <a:cxnSpLocks/>
                </p:cNvCxnSpPr>
                <p:nvPr/>
              </p:nvCxnSpPr>
              <p:spPr>
                <a:xfrm rot="5400000" flipH="1">
                  <a:off x="5223267" y="3695135"/>
                  <a:ext cx="228901" cy="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9BCE0234-B5B7-829B-062C-FDB98FC86B96}"/>
                    </a:ext>
                  </a:extLst>
                </p:cNvPr>
                <p:cNvCxnSpPr>
                  <a:cxnSpLocks noChangeAspect="1"/>
                </p:cNvCxnSpPr>
                <p:nvPr/>
              </p:nvCxnSpPr>
              <p:spPr>
                <a:xfrm rot="5400000">
                  <a:off x="6506140" y="415406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37B428E3-BF9C-F6F1-EE39-0A04A75274ED}"/>
                    </a:ext>
                  </a:extLst>
                </p:cNvPr>
                <p:cNvCxnSpPr>
                  <a:cxnSpLocks/>
                </p:cNvCxnSpPr>
                <p:nvPr/>
              </p:nvCxnSpPr>
              <p:spPr>
                <a:xfrm rot="5400000" flipH="1">
                  <a:off x="5422060" y="4101830"/>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93A1658-09B6-0DC7-B215-11DB715FBA4B}"/>
                    </a:ext>
                  </a:extLst>
                </p:cNvPr>
                <p:cNvCxnSpPr>
                  <a:cxnSpLocks/>
                </p:cNvCxnSpPr>
                <p:nvPr/>
              </p:nvCxnSpPr>
              <p:spPr>
                <a:xfrm rot="5400000" flipH="1" flipV="1">
                  <a:off x="5481865" y="3105632"/>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2950D4DE-ED28-D88B-4817-A78D79D8CC6A}"/>
                    </a:ext>
                  </a:extLst>
                </p:cNvPr>
                <p:cNvCxnSpPr>
                  <a:cxnSpLocks/>
                </p:cNvCxnSpPr>
                <p:nvPr/>
              </p:nvCxnSpPr>
              <p:spPr>
                <a:xfrm rot="5400000" flipV="1">
                  <a:off x="6555910" y="313922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E083C6A4-2F5E-F533-7F75-F13EE1622F72}"/>
                    </a:ext>
                  </a:extLst>
                </p:cNvPr>
                <p:cNvCxnSpPr>
                  <a:cxnSpLocks noChangeAspect="1"/>
                </p:cNvCxnSpPr>
                <p:nvPr/>
              </p:nvCxnSpPr>
              <p:spPr>
                <a:xfrm flipH="1" flipV="1">
                  <a:off x="4481077" y="341502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065CB04D-7F07-492C-5143-A95B0DD2ABBD}"/>
                    </a:ext>
                  </a:extLst>
                </p:cNvPr>
                <p:cNvCxnSpPr>
                  <a:cxnSpLocks/>
                </p:cNvCxnSpPr>
                <p:nvPr/>
              </p:nvCxnSpPr>
              <p:spPr>
                <a:xfrm rot="6720000" flipV="1">
                  <a:off x="6615704" y="2438495"/>
                  <a:ext cx="0" cy="33706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7E7D1D2C-D884-4169-9ACC-BC985B3B3476}"/>
                    </a:ext>
                  </a:extLst>
                </p:cNvPr>
                <p:cNvCxnSpPr>
                  <a:cxnSpLocks/>
                </p:cNvCxnSpPr>
                <p:nvPr/>
              </p:nvCxnSpPr>
              <p:spPr>
                <a:xfrm rot="5400000">
                  <a:off x="6994059" y="4268393"/>
                  <a:ext cx="312930" cy="13103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85A9FF3B-E621-0F85-CB8A-77C5ED90E364}"/>
                    </a:ext>
                  </a:extLst>
                </p:cNvPr>
                <p:cNvCxnSpPr>
                  <a:cxnSpLocks/>
                </p:cNvCxnSpPr>
                <p:nvPr/>
              </p:nvCxnSpPr>
              <p:spPr>
                <a:xfrm rot="5400000" flipH="1">
                  <a:off x="5477623" y="4670650"/>
                  <a:ext cx="124007" cy="30693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03695F5E-AC89-A360-57A6-1856521A511C}"/>
                    </a:ext>
                  </a:extLst>
                </p:cNvPr>
                <p:cNvCxnSpPr>
                  <a:cxnSpLocks/>
                </p:cNvCxnSpPr>
                <p:nvPr/>
              </p:nvCxnSpPr>
              <p:spPr>
                <a:xfrm rot="6720000" flipH="1">
                  <a:off x="4785877" y="3211150"/>
                  <a:ext cx="335529" cy="138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8155F1BC-3B60-8A90-F40A-CBD70061A8A1}"/>
                    </a:ext>
                  </a:extLst>
                </p:cNvPr>
                <p:cNvCxnSpPr>
                  <a:cxnSpLocks/>
                </p:cNvCxnSpPr>
                <p:nvPr/>
              </p:nvCxnSpPr>
              <p:spPr>
                <a:xfrm rot="5400000">
                  <a:off x="6534948" y="4673832"/>
                  <a:ext cx="129782" cy="30575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739F1F80-94C4-F3AD-2E28-939CD8435AA4}"/>
                    </a:ext>
                  </a:extLst>
                </p:cNvPr>
                <p:cNvCxnSpPr>
                  <a:cxnSpLocks/>
                </p:cNvCxnSpPr>
                <p:nvPr/>
              </p:nvCxnSpPr>
              <p:spPr>
                <a:xfrm rot="5400000" flipH="1">
                  <a:off x="4788961" y="4126503"/>
                  <a:ext cx="305753" cy="12978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775FCA34-876A-8F09-C579-31ABC1C871F6}"/>
                    </a:ext>
                  </a:extLst>
                </p:cNvPr>
                <p:cNvCxnSpPr>
                  <a:cxnSpLocks/>
                </p:cNvCxnSpPr>
                <p:nvPr/>
              </p:nvCxnSpPr>
              <p:spPr>
                <a:xfrm rot="5400000" flipH="1" flipV="1">
                  <a:off x="5554086" y="2428311"/>
                  <a:ext cx="129855" cy="30557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57D0312F-26EE-C16D-3793-7BDB59D55A55}"/>
                    </a:ext>
                  </a:extLst>
                </p:cNvPr>
                <p:cNvCxnSpPr>
                  <a:cxnSpLocks/>
                </p:cNvCxnSpPr>
                <p:nvPr/>
              </p:nvCxnSpPr>
              <p:spPr>
                <a:xfrm rot="6720000" flipV="1">
                  <a:off x="7125310" y="3178374"/>
                  <a:ext cx="234871" cy="23487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71FAEA0D-F8D5-4635-B579-19481EC321B6}"/>
                    </a:ext>
                  </a:extLst>
                </p:cNvPr>
                <p:cNvCxnSpPr>
                  <a:cxnSpLocks noChangeAspect="1"/>
                </p:cNvCxnSpPr>
                <p:nvPr/>
              </p:nvCxnSpPr>
              <p:spPr>
                <a:xfrm>
                  <a:off x="5870552" y="2121268"/>
                  <a:ext cx="492109" cy="139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81451809-9FBE-A791-8330-43BA78D6427A}"/>
                    </a:ext>
                  </a:extLst>
                </p:cNvPr>
                <p:cNvCxnSpPr>
                  <a:cxnSpLocks noChangeAspect="1"/>
                </p:cNvCxnSpPr>
                <p:nvPr/>
              </p:nvCxnSpPr>
              <p:spPr>
                <a:xfrm rot="2700000" flipH="1" flipV="1">
                  <a:off x="4972658" y="232011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AF6B1B5A-AF9F-6C2D-8013-C479E50F7F00}"/>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24C8C00B-7D29-C6F2-0F09-3A4C3D63B8E2}"/>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5DEB36A0-6F66-4D0B-FCD0-13F5008A49F7}"/>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82C31851-3EA7-12F7-539B-CECE552F98C4}"/>
                    </a:ext>
                  </a:extLst>
                </p:cNvPr>
                <p:cNvCxnSpPr>
                  <a:cxnSpLocks noChangeAspect="1"/>
                </p:cNvCxnSpPr>
                <p:nvPr/>
              </p:nvCxnSpPr>
              <p:spPr>
                <a:xfrm rot="16200000" flipH="1" flipV="1">
                  <a:off x="6064263" y="506191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B14CB5D1-CE00-2DAE-68CA-3C7092A8C9A5}"/>
                    </a:ext>
                  </a:extLst>
                </p:cNvPr>
                <p:cNvCxnSpPr>
                  <a:cxnSpLocks noChangeAspect="1"/>
                </p:cNvCxnSpPr>
                <p:nvPr/>
              </p:nvCxnSpPr>
              <p:spPr>
                <a:xfrm rot="18900000" flipH="1" flipV="1">
                  <a:off x="4904146" y="456659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79" name="Straight Arrow Connector 78">
                <a:extLst>
                  <a:ext uri="{FF2B5EF4-FFF2-40B4-BE49-F238E27FC236}">
                    <a16:creationId xmlns:a16="http://schemas.microsoft.com/office/drawing/2014/main" id="{6A8D64D7-FAD5-17FC-5BD8-CA7B5BD01A01}"/>
                  </a:ext>
                </a:extLst>
              </p:cNvPr>
              <p:cNvCxnSpPr>
                <a:cxnSpLocks noChangeAspect="1"/>
              </p:cNvCxnSpPr>
              <p:nvPr/>
            </p:nvCxnSpPr>
            <p:spPr>
              <a:xfrm rot="6840000" flipV="1">
                <a:off x="6854250" y="164971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E1607A4A-97D6-1B93-C655-30E0FC8350E7}"/>
                  </a:ext>
                </a:extLst>
              </p:cNvPr>
              <p:cNvCxnSpPr>
                <a:cxnSpLocks noChangeAspect="1"/>
              </p:cNvCxnSpPr>
              <p:nvPr/>
            </p:nvCxnSpPr>
            <p:spPr>
              <a:xfrm rot="9540000" flipV="1">
                <a:off x="7854518" y="269173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6BD28ECD-445F-3666-DF17-AF66DF52D903}"/>
                  </a:ext>
                </a:extLst>
              </p:cNvPr>
              <p:cNvCxnSpPr>
                <a:cxnSpLocks noChangeAspect="1"/>
              </p:cNvCxnSpPr>
              <p:nvPr/>
            </p:nvCxnSpPr>
            <p:spPr>
              <a:xfrm rot="12240000" flipV="1">
                <a:off x="7771157" y="423591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78A5D1AA-0FC2-5FB7-B414-AB7234DE6F6C}"/>
                  </a:ext>
                </a:extLst>
              </p:cNvPr>
              <p:cNvCxnSpPr>
                <a:cxnSpLocks noChangeAspect="1"/>
              </p:cNvCxnSpPr>
              <p:nvPr/>
            </p:nvCxnSpPr>
            <p:spPr>
              <a:xfrm rot="14940000" flipV="1">
                <a:off x="6911162" y="5110993"/>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3E4EA2B-EF04-909A-DFA4-244C7D8462C0}"/>
                  </a:ext>
                </a:extLst>
              </p:cNvPr>
              <p:cNvCxnSpPr>
                <a:cxnSpLocks noChangeAspect="1"/>
              </p:cNvCxnSpPr>
              <p:nvPr/>
            </p:nvCxnSpPr>
            <p:spPr>
              <a:xfrm rot="17640000" flipV="1">
                <a:off x="5331923" y="514247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E3EC2881-6428-AC97-7B2A-8F9436422226}"/>
                  </a:ext>
                </a:extLst>
              </p:cNvPr>
              <p:cNvCxnSpPr>
                <a:cxnSpLocks noChangeAspect="1"/>
              </p:cNvCxnSpPr>
              <p:nvPr/>
            </p:nvCxnSpPr>
            <p:spPr>
              <a:xfrm rot="20340000" flipV="1">
                <a:off x="4333665" y="413237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B1321697-928C-47AC-D0BE-367245C56BEF}"/>
                  </a:ext>
                </a:extLst>
              </p:cNvPr>
              <p:cNvCxnSpPr>
                <a:cxnSpLocks noChangeAspect="1"/>
              </p:cNvCxnSpPr>
              <p:nvPr/>
            </p:nvCxnSpPr>
            <p:spPr>
              <a:xfrm rot="1440000" flipV="1">
                <a:off x="4320934" y="262286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5A6885DA-9EC5-7706-24D7-EC44E2A23138}"/>
                  </a:ext>
                </a:extLst>
              </p:cNvPr>
              <p:cNvCxnSpPr>
                <a:cxnSpLocks noChangeAspect="1"/>
              </p:cNvCxnSpPr>
              <p:nvPr/>
            </p:nvCxnSpPr>
            <p:spPr>
              <a:xfrm rot="4140000" flipV="1">
                <a:off x="5362210" y="1619367"/>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A2C5E2CF-227D-DEB8-1BDD-6A1E94A35CBA}"/>
                </a:ext>
              </a:extLst>
            </p:cNvPr>
            <p:cNvGrpSpPr>
              <a:grpSpLocks noChangeAspect="1"/>
            </p:cNvGrpSpPr>
            <p:nvPr/>
          </p:nvGrpSpPr>
          <p:grpSpPr>
            <a:xfrm rot="19800000">
              <a:off x="10214046" y="1131120"/>
              <a:ext cx="852468" cy="614570"/>
              <a:chOff x="8500759" y="3280789"/>
              <a:chExt cx="747971" cy="539234"/>
            </a:xfrm>
          </p:grpSpPr>
          <p:sp>
            <p:nvSpPr>
              <p:cNvPr id="32" name="Parallelogram 31">
                <a:extLst>
                  <a:ext uri="{FF2B5EF4-FFF2-40B4-BE49-F238E27FC236}">
                    <a16:creationId xmlns:a16="http://schemas.microsoft.com/office/drawing/2014/main" id="{0CA510F4-30AD-4FBE-B73F-F9816EDF373F}"/>
                  </a:ext>
                </a:extLst>
              </p:cNvPr>
              <p:cNvSpPr/>
              <p:nvPr/>
            </p:nvSpPr>
            <p:spPr>
              <a:xfrm rot="1668758">
                <a:off x="8572393" y="3388516"/>
                <a:ext cx="676337" cy="321757"/>
              </a:xfrm>
              <a:prstGeom prst="parallelogram">
                <a:avLst/>
              </a:prstGeom>
              <a:solidFill>
                <a:srgbClr val="C9A6E4">
                  <a:alpha val="40000"/>
                </a:srgbClr>
              </a:solidFill>
              <a:ln>
                <a:solidFill>
                  <a:srgbClr val="9C5BCD">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654E5484-8D3C-F693-3EA0-17E5870DC3D1}"/>
                  </a:ext>
                </a:extLst>
              </p:cNvPr>
              <p:cNvCxnSpPr>
                <a:cxnSpLocks/>
                <a:stCxn id="35" idx="7"/>
              </p:cNvCxnSpPr>
              <p:nvPr/>
            </p:nvCxnSpPr>
            <p:spPr>
              <a:xfrm flipV="1">
                <a:off x="8558598" y="3280789"/>
                <a:ext cx="195281" cy="226052"/>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D8CD142-D3B4-7712-E960-501496EFC55A}"/>
                  </a:ext>
                </a:extLst>
              </p:cNvPr>
              <p:cNvCxnSpPr>
                <a:cxnSpLocks/>
                <a:stCxn id="35" idx="5"/>
              </p:cNvCxnSpPr>
              <p:nvPr/>
            </p:nvCxnSpPr>
            <p:spPr>
              <a:xfrm>
                <a:off x="8558598" y="3550107"/>
                <a:ext cx="505624" cy="269916"/>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C8F71ED-1720-1EC3-0F2B-889B88FD5DD5}"/>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2ACAB186-D517-46FC-7E84-7863A284C99D}"/>
                </a:ext>
              </a:extLst>
            </p:cNvPr>
            <p:cNvGrpSpPr>
              <a:grpSpLocks noChangeAspect="1"/>
            </p:cNvGrpSpPr>
            <p:nvPr/>
          </p:nvGrpSpPr>
          <p:grpSpPr>
            <a:xfrm>
              <a:off x="10575092" y="1399732"/>
              <a:ext cx="852468" cy="614570"/>
              <a:chOff x="8500759" y="3280789"/>
              <a:chExt cx="747971" cy="539234"/>
            </a:xfrm>
          </p:grpSpPr>
          <p:sp>
            <p:nvSpPr>
              <p:cNvPr id="28" name="Parallelogram 27">
                <a:extLst>
                  <a:ext uri="{FF2B5EF4-FFF2-40B4-BE49-F238E27FC236}">
                    <a16:creationId xmlns:a16="http://schemas.microsoft.com/office/drawing/2014/main" id="{4BFE337A-AA7D-8E70-1CFF-EE04B6D9C68A}"/>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9C18D248-1740-BC31-03EE-2443D01864AB}"/>
                  </a:ext>
                </a:extLst>
              </p:cNvPr>
              <p:cNvCxnSpPr>
                <a:cxnSpLocks/>
                <a:stCxn id="31" idx="7"/>
              </p:cNvCxnSpPr>
              <p:nvPr/>
            </p:nvCxnSpPr>
            <p:spPr>
              <a:xfrm flipV="1">
                <a:off x="8558598" y="3280789"/>
                <a:ext cx="195281" cy="226052"/>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1A0225A-30F8-0B4C-41DE-1E2FB456B334}"/>
                  </a:ext>
                </a:extLst>
              </p:cNvPr>
              <p:cNvCxnSpPr>
                <a:cxnSpLocks/>
                <a:stCxn id="31" idx="5"/>
              </p:cNvCxnSpPr>
              <p:nvPr/>
            </p:nvCxnSpPr>
            <p:spPr>
              <a:xfrm>
                <a:off x="8558598" y="3550107"/>
                <a:ext cx="505624" cy="269916"/>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5DD27CF5-395D-DBDC-52E3-C3F5B3FFDB58}"/>
                  </a:ext>
                </a:extLst>
              </p:cNvPr>
              <p:cNvSpPr>
                <a:spLocks noChangeAspect="1"/>
              </p:cNvSpPr>
              <p:nvPr/>
            </p:nvSpPr>
            <p:spPr>
              <a:xfrm>
                <a:off x="8500759" y="3497880"/>
                <a:ext cx="67763" cy="61188"/>
              </a:xfrm>
              <a:prstGeom prst="ellipse">
                <a:avLst/>
              </a:prstGeom>
              <a:solidFill>
                <a:srgbClr val="7030A0">
                  <a:alpha val="70000"/>
                </a:srgbClr>
              </a:solidFill>
              <a:ln>
                <a:solidFill>
                  <a:srgbClr val="7030A0">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250DF0D2-6649-5A55-DBA9-38E38CDF8BE2}"/>
                </a:ext>
              </a:extLst>
            </p:cNvPr>
            <p:cNvGrpSpPr>
              <a:grpSpLocks noChangeAspect="1"/>
            </p:cNvGrpSpPr>
            <p:nvPr/>
          </p:nvGrpSpPr>
          <p:grpSpPr>
            <a:xfrm rot="1808578">
              <a:off x="10762027" y="1798812"/>
              <a:ext cx="852468" cy="614570"/>
              <a:chOff x="8500759" y="3280789"/>
              <a:chExt cx="747971" cy="539234"/>
            </a:xfrm>
          </p:grpSpPr>
          <p:sp>
            <p:nvSpPr>
              <p:cNvPr id="24" name="Parallelogram 23">
                <a:extLst>
                  <a:ext uri="{FF2B5EF4-FFF2-40B4-BE49-F238E27FC236}">
                    <a16:creationId xmlns:a16="http://schemas.microsoft.com/office/drawing/2014/main" id="{2A469E72-4D29-2BE2-8EA1-B37CC4FCF469}"/>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CCE7155C-401C-8488-2AD8-233DCE305541}"/>
                  </a:ext>
                </a:extLst>
              </p:cNvPr>
              <p:cNvCxnSpPr>
                <a:cxnSpLocks/>
                <a:stCxn id="27"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C0546A9-5E2F-1147-4038-50EBB2D500E1}"/>
                  </a:ext>
                </a:extLst>
              </p:cNvPr>
              <p:cNvCxnSpPr>
                <a:cxnSpLocks/>
                <a:stCxn id="27"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C3DE89A7-7041-D172-3CE5-AC272FAB085E}"/>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0767EBA4-BDD0-9E64-A6CC-76BEF06DC2C1}"/>
                </a:ext>
              </a:extLst>
            </p:cNvPr>
            <p:cNvGrpSpPr>
              <a:grpSpLocks noChangeAspect="1"/>
            </p:cNvGrpSpPr>
            <p:nvPr/>
          </p:nvGrpSpPr>
          <p:grpSpPr>
            <a:xfrm rot="3600000">
              <a:off x="10754926" y="2258193"/>
              <a:ext cx="852468" cy="614570"/>
              <a:chOff x="8500759" y="3280789"/>
              <a:chExt cx="747971" cy="539234"/>
            </a:xfrm>
          </p:grpSpPr>
          <p:sp>
            <p:nvSpPr>
              <p:cNvPr id="20" name="Parallelogram 19">
                <a:extLst>
                  <a:ext uri="{FF2B5EF4-FFF2-40B4-BE49-F238E27FC236}">
                    <a16:creationId xmlns:a16="http://schemas.microsoft.com/office/drawing/2014/main" id="{736BEFE4-821A-46F5-D3CD-DE5EB4B076CC}"/>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D5180B91-4249-D575-36C2-C06071FC4B4C}"/>
                  </a:ext>
                </a:extLst>
              </p:cNvPr>
              <p:cNvCxnSpPr>
                <a:cxnSpLocks/>
                <a:stCxn id="23" idx="7"/>
              </p:cNvCxnSpPr>
              <p:nvPr/>
            </p:nvCxnSpPr>
            <p:spPr>
              <a:xfrm flipV="1">
                <a:off x="8558598" y="3280789"/>
                <a:ext cx="195281" cy="226052"/>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5FAA45A-4461-1165-BD41-7FBC464586B8}"/>
                  </a:ext>
                </a:extLst>
              </p:cNvPr>
              <p:cNvCxnSpPr>
                <a:cxnSpLocks/>
                <a:stCxn id="23" idx="5"/>
              </p:cNvCxnSpPr>
              <p:nvPr/>
            </p:nvCxnSpPr>
            <p:spPr>
              <a:xfrm>
                <a:off x="8558598" y="3550107"/>
                <a:ext cx="505624" cy="269916"/>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9015D98E-E699-3F8A-6A42-E4F3448F7D21}"/>
                  </a:ext>
                </a:extLst>
              </p:cNvPr>
              <p:cNvSpPr>
                <a:spLocks noChangeAspect="1"/>
              </p:cNvSpPr>
              <p:nvPr/>
            </p:nvSpPr>
            <p:spPr>
              <a:xfrm>
                <a:off x="8500759" y="3497880"/>
                <a:ext cx="67763" cy="61188"/>
              </a:xfrm>
              <a:prstGeom prst="ellipse">
                <a:avLst/>
              </a:prstGeom>
              <a:solidFill>
                <a:srgbClr val="7030A0">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7E66FF19-6CB2-A99F-52DF-4C973001CFC0}"/>
                </a:ext>
              </a:extLst>
            </p:cNvPr>
            <p:cNvGrpSpPr>
              <a:grpSpLocks noChangeAspect="1"/>
            </p:cNvGrpSpPr>
            <p:nvPr/>
          </p:nvGrpSpPr>
          <p:grpSpPr>
            <a:xfrm rot="5400000">
              <a:off x="10501020" y="2654737"/>
              <a:ext cx="852468" cy="614570"/>
              <a:chOff x="8500759" y="3280789"/>
              <a:chExt cx="747971" cy="539234"/>
            </a:xfrm>
          </p:grpSpPr>
          <p:sp>
            <p:nvSpPr>
              <p:cNvPr id="16" name="Parallelogram 15">
                <a:extLst>
                  <a:ext uri="{FF2B5EF4-FFF2-40B4-BE49-F238E27FC236}">
                    <a16:creationId xmlns:a16="http://schemas.microsoft.com/office/drawing/2014/main" id="{A86AAA85-633F-AC89-5F8B-512A0B4A33D8}"/>
                  </a:ext>
                </a:extLst>
              </p:cNvPr>
              <p:cNvSpPr/>
              <p:nvPr/>
            </p:nvSpPr>
            <p:spPr>
              <a:xfrm rot="1668758">
                <a:off x="8572393" y="3388516"/>
                <a:ext cx="676337" cy="321757"/>
              </a:xfrm>
              <a:prstGeom prst="parallelogram">
                <a:avLst/>
              </a:prstGeom>
              <a:solidFill>
                <a:srgbClr val="C9A6E4">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6605A0C0-935A-4409-C30B-52322F8FAA6B}"/>
                  </a:ext>
                </a:extLst>
              </p:cNvPr>
              <p:cNvCxnSpPr>
                <a:cxnSpLocks/>
                <a:stCxn id="19" idx="7"/>
              </p:cNvCxnSpPr>
              <p:nvPr/>
            </p:nvCxnSpPr>
            <p:spPr>
              <a:xfrm flipV="1">
                <a:off x="8558598" y="3280789"/>
                <a:ext cx="195281" cy="226052"/>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1855FDA-4049-4894-6665-88BC393F7E87}"/>
                  </a:ext>
                </a:extLst>
              </p:cNvPr>
              <p:cNvCxnSpPr>
                <a:cxnSpLocks/>
                <a:stCxn id="19" idx="5"/>
              </p:cNvCxnSpPr>
              <p:nvPr/>
            </p:nvCxnSpPr>
            <p:spPr>
              <a:xfrm>
                <a:off x="8558598" y="3550107"/>
                <a:ext cx="505624" cy="269916"/>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D0D1C4EB-D676-8322-9FA6-5CCA27EC690A}"/>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432061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18</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A2EDE3B-E316-5354-6C01-6E53B36D5921}"/>
                  </a:ext>
                </a:extLst>
              </p:cNvPr>
              <p:cNvSpPr txBox="1"/>
              <p:nvPr/>
            </p:nvSpPr>
            <p:spPr>
              <a:xfrm>
                <a:off x="1258414" y="4689786"/>
                <a:ext cx="7322004" cy="741037"/>
              </a:xfrm>
              <a:prstGeom prst="rect">
                <a:avLst/>
              </a:prstGeom>
              <a:noFill/>
            </p:spPr>
            <p:txBody>
              <a:bodyPr wrap="none" rtlCol="0">
                <a:spAutoFit/>
              </a:bodyPr>
              <a:lstStyle/>
              <a:p>
                <a14:m>
                  <m:oMath xmlns:m="http://schemas.openxmlformats.org/officeDocument/2006/math">
                    <m:r>
                      <a:rPr lang="en-US" sz="4000" i="1" smtClean="0">
                        <a:solidFill>
                          <a:schemeClr val="accent6">
                            <a:lumMod val="75000"/>
                          </a:schemeClr>
                        </a:solidFill>
                        <a:latin typeface="Cambria Math" panose="02040503050406030204" pitchFamily="18" charset="0"/>
                      </a:rPr>
                      <m:t>𝑑</m:t>
                    </m:r>
                    <m:sSup>
                      <m:sSupPr>
                        <m:ctrlPr>
                          <a:rPr lang="en-US" sz="4000" i="1">
                            <a:solidFill>
                              <a:schemeClr val="accent6">
                                <a:lumMod val="75000"/>
                              </a:schemeClr>
                            </a:solidFill>
                            <a:latin typeface="Cambria Math" panose="02040503050406030204" pitchFamily="18" charset="0"/>
                          </a:rPr>
                        </m:ctrlPr>
                      </m:sSupPr>
                      <m:e>
                        <m:acc>
                          <m:accPr>
                            <m:chr m:val="̂"/>
                            <m:ctrlPr>
                              <a:rPr lang="en-US" sz="4000" i="1">
                                <a:solidFill>
                                  <a:schemeClr val="accent6">
                                    <a:lumMod val="75000"/>
                                  </a:schemeClr>
                                </a:solidFill>
                                <a:latin typeface="Cambria Math" panose="02040503050406030204" pitchFamily="18" charset="0"/>
                              </a:rPr>
                            </m:ctrlPr>
                          </m:accPr>
                          <m:e>
                            <m:r>
                              <a:rPr lang="en-US" sz="40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4000" i="1">
                            <a:solidFill>
                              <a:schemeClr val="accent6">
                                <a:lumMod val="75000"/>
                              </a:schemeClr>
                            </a:solidFill>
                            <a:latin typeface="Cambria Math" panose="02040503050406030204" pitchFamily="18" charset="0"/>
                          </a:rPr>
                          <m:t>1</m:t>
                        </m:r>
                      </m:sup>
                    </m:sSup>
                    <m:r>
                      <a:rPr lang="en-US" sz="4000" i="1">
                        <a:solidFill>
                          <a:schemeClr val="accent6">
                            <a:lumMod val="75000"/>
                          </a:schemeClr>
                        </a:solidFill>
                        <a:latin typeface="Cambria Math" panose="02040503050406030204" pitchFamily="18" charset="0"/>
                      </a:rPr>
                      <m:t>…</m:t>
                    </m:r>
                    <m:r>
                      <a:rPr lang="en-US" sz="4000" i="1">
                        <a:solidFill>
                          <a:schemeClr val="accent6">
                            <a:lumMod val="75000"/>
                          </a:schemeClr>
                        </a:solidFill>
                        <a:latin typeface="Cambria Math" panose="02040503050406030204" pitchFamily="18" charset="0"/>
                      </a:rPr>
                      <m:t>𝑑</m:t>
                    </m:r>
                    <m:sSup>
                      <m:sSupPr>
                        <m:ctrlPr>
                          <a:rPr lang="en-US" sz="4000" i="1">
                            <a:solidFill>
                              <a:schemeClr val="accent6">
                                <a:lumMod val="75000"/>
                              </a:schemeClr>
                            </a:solidFill>
                            <a:latin typeface="Cambria Math" panose="02040503050406030204" pitchFamily="18" charset="0"/>
                          </a:rPr>
                        </m:ctrlPr>
                      </m:sSupPr>
                      <m:e>
                        <m:acc>
                          <m:accPr>
                            <m:chr m:val="̂"/>
                            <m:ctrlPr>
                              <a:rPr lang="en-US" sz="4000" i="1">
                                <a:solidFill>
                                  <a:schemeClr val="accent6">
                                    <a:lumMod val="75000"/>
                                  </a:schemeClr>
                                </a:solidFill>
                                <a:latin typeface="Cambria Math" panose="02040503050406030204" pitchFamily="18" charset="0"/>
                              </a:rPr>
                            </m:ctrlPr>
                          </m:accPr>
                          <m:e>
                            <m:r>
                              <a:rPr lang="en-US" sz="40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4000" i="1">
                            <a:solidFill>
                              <a:schemeClr val="accent6">
                                <a:lumMod val="75000"/>
                              </a:schemeClr>
                            </a:solidFill>
                            <a:latin typeface="Cambria Math" panose="02040503050406030204" pitchFamily="18" charset="0"/>
                            <a:ea typeface="Cambria Math" panose="02040503050406030204" pitchFamily="18" charset="0"/>
                          </a:rPr>
                          <m:t>𝑛</m:t>
                        </m:r>
                      </m:sup>
                    </m:sSup>
                    <m:r>
                      <a:rPr lang="en-US" sz="4000" i="1">
                        <a:solidFill>
                          <a:schemeClr val="accent6">
                            <a:lumMod val="75000"/>
                          </a:schemeClr>
                        </a:solidFill>
                        <a:latin typeface="Cambria Math" panose="02040503050406030204" pitchFamily="18" charset="0"/>
                      </a:rPr>
                      <m:t>=</m:t>
                    </m:r>
                    <m:r>
                      <a:rPr lang="en-US" sz="4000" i="1">
                        <a:solidFill>
                          <a:schemeClr val="accent6">
                            <a:lumMod val="75000"/>
                          </a:schemeClr>
                        </a:solidFill>
                        <a:latin typeface="Cambria Math" panose="02040503050406030204" pitchFamily="18" charset="0"/>
                      </a:rPr>
                      <m:t>𝑑</m:t>
                    </m:r>
                    <m:sSup>
                      <m:sSupPr>
                        <m:ctrlPr>
                          <a:rPr lang="en-US" sz="4000" i="1">
                            <a:solidFill>
                              <a:schemeClr val="accent6">
                                <a:lumMod val="75000"/>
                              </a:schemeClr>
                            </a:solidFill>
                            <a:latin typeface="Cambria Math" panose="02040503050406030204" pitchFamily="18" charset="0"/>
                            <a:ea typeface="Cambria Math" panose="02040503050406030204" pitchFamily="18" charset="0"/>
                          </a:rPr>
                        </m:ctrlPr>
                      </m:sSupPr>
                      <m:e>
                        <m:r>
                          <a:rPr lang="en-US" sz="4000" i="1">
                            <a:solidFill>
                              <a:schemeClr val="accent6">
                                <a:lumMod val="75000"/>
                              </a:schemeClr>
                            </a:solidFill>
                            <a:latin typeface="Cambria Math" panose="02040503050406030204" pitchFamily="18" charset="0"/>
                            <a:ea typeface="Cambria Math" panose="02040503050406030204" pitchFamily="18" charset="0"/>
                          </a:rPr>
                          <m:t>𝜉</m:t>
                        </m:r>
                      </m:e>
                      <m:sup>
                        <m:r>
                          <a:rPr lang="en-US" sz="4000" i="1">
                            <a:solidFill>
                              <a:schemeClr val="accent6">
                                <a:lumMod val="75000"/>
                              </a:schemeClr>
                            </a:solidFill>
                            <a:latin typeface="Cambria Math" panose="02040503050406030204" pitchFamily="18" charset="0"/>
                            <a:ea typeface="Cambria Math" panose="02040503050406030204" pitchFamily="18" charset="0"/>
                          </a:rPr>
                          <m:t>1</m:t>
                        </m:r>
                      </m:sup>
                    </m:sSup>
                    <m:r>
                      <a:rPr lang="en-US" sz="4000" i="1">
                        <a:solidFill>
                          <a:schemeClr val="accent6">
                            <a:lumMod val="75000"/>
                          </a:schemeClr>
                        </a:solidFill>
                        <a:latin typeface="Cambria Math" panose="02040503050406030204" pitchFamily="18" charset="0"/>
                        <a:ea typeface="Cambria Math" panose="02040503050406030204" pitchFamily="18" charset="0"/>
                      </a:rPr>
                      <m:t>…</m:t>
                    </m:r>
                    <m:r>
                      <a:rPr lang="en-US" sz="4000" i="1">
                        <a:solidFill>
                          <a:schemeClr val="accent6">
                            <a:lumMod val="75000"/>
                          </a:schemeClr>
                        </a:solidFill>
                        <a:latin typeface="Cambria Math" panose="02040503050406030204" pitchFamily="18" charset="0"/>
                        <a:ea typeface="Cambria Math" panose="02040503050406030204" pitchFamily="18" charset="0"/>
                      </a:rPr>
                      <m:t>𝑑</m:t>
                    </m:r>
                    <m:sSup>
                      <m:sSupPr>
                        <m:ctrlPr>
                          <a:rPr lang="en-US" sz="4000" i="1">
                            <a:solidFill>
                              <a:schemeClr val="accent6">
                                <a:lumMod val="75000"/>
                              </a:schemeClr>
                            </a:solidFill>
                            <a:latin typeface="Cambria Math" panose="02040503050406030204" pitchFamily="18" charset="0"/>
                            <a:ea typeface="Cambria Math" panose="02040503050406030204" pitchFamily="18" charset="0"/>
                          </a:rPr>
                        </m:ctrlPr>
                      </m:sSupPr>
                      <m:e>
                        <m:r>
                          <a:rPr lang="en-US" sz="4000" i="1">
                            <a:solidFill>
                              <a:schemeClr val="accent6">
                                <a:lumMod val="75000"/>
                              </a:schemeClr>
                            </a:solidFill>
                            <a:latin typeface="Cambria Math" panose="02040503050406030204" pitchFamily="18" charset="0"/>
                            <a:ea typeface="Cambria Math" panose="02040503050406030204" pitchFamily="18" charset="0"/>
                          </a:rPr>
                          <m:t>𝜉</m:t>
                        </m:r>
                      </m:e>
                      <m:sup>
                        <m:r>
                          <a:rPr lang="en-US" sz="4000" i="1">
                            <a:solidFill>
                              <a:schemeClr val="accent6">
                                <a:lumMod val="75000"/>
                              </a:schemeClr>
                            </a:solidFill>
                            <a:latin typeface="Cambria Math" panose="02040503050406030204" pitchFamily="18" charset="0"/>
                            <a:ea typeface="Cambria Math" panose="02040503050406030204" pitchFamily="18" charset="0"/>
                          </a:rPr>
                          <m:t>𝑛</m:t>
                        </m:r>
                      </m:sup>
                    </m:sSup>
                  </m:oMath>
                </a14:m>
                <a:r>
                  <a:rPr lang="en-US" sz="4000" dirty="0">
                    <a:solidFill>
                      <a:schemeClr val="accent6">
                        <a:lumMod val="75000"/>
                      </a:schemeClr>
                    </a:solidFill>
                  </a:rPr>
                  <a:t> (DR-VOL)</a:t>
                </a:r>
              </a:p>
            </p:txBody>
          </p:sp>
        </mc:Choice>
        <mc:Fallback xmlns="">
          <p:sp>
            <p:nvSpPr>
              <p:cNvPr id="6" name="TextBox 5">
                <a:extLst>
                  <a:ext uri="{FF2B5EF4-FFF2-40B4-BE49-F238E27FC236}">
                    <a16:creationId xmlns:a16="http://schemas.microsoft.com/office/drawing/2014/main" id="{AA2EDE3B-E316-5354-6C01-6E53B36D5921}"/>
                  </a:ext>
                </a:extLst>
              </p:cNvPr>
              <p:cNvSpPr txBox="1">
                <a:spLocks noRot="1" noChangeAspect="1" noMove="1" noResize="1" noEditPoints="1" noAdjustHandles="1" noChangeArrowheads="1" noChangeShapeType="1" noTextEdit="1"/>
              </p:cNvSpPr>
              <p:nvPr/>
            </p:nvSpPr>
            <p:spPr>
              <a:xfrm>
                <a:off x="1258414" y="4689786"/>
                <a:ext cx="7322004" cy="741037"/>
              </a:xfrm>
              <a:prstGeom prst="rect">
                <a:avLst/>
              </a:prstGeom>
              <a:blipFill>
                <a:blip r:embed="rId3"/>
                <a:stretch>
                  <a:fillRect t="-9836" r="-1747"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E1122DA-8E00-C761-2D7C-D92F8957FD3F}"/>
                  </a:ext>
                </a:extLst>
              </p:cNvPr>
              <p:cNvSpPr txBox="1"/>
              <p:nvPr/>
            </p:nvSpPr>
            <p:spPr>
              <a:xfrm>
                <a:off x="686554" y="187708"/>
                <a:ext cx="6981142" cy="1461939"/>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nary>
                        <m:naryPr>
                          <m:supHide m:val="on"/>
                          <m:ctrlPr>
                            <a:rPr lang="en-US" sz="4000" b="0" i="1" smtClean="0">
                              <a:latin typeface="Cambria Math" panose="02040503050406030204" pitchFamily="18" charset="0"/>
                            </a:rPr>
                          </m:ctrlPr>
                        </m:naryPr>
                        <m:sub>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𝑈</m:t>
                              </m:r>
                            </m:e>
                          </m:acc>
                        </m:sub>
                        <m:sup/>
                        <m:e>
                          <m:r>
                            <a:rPr lang="en-US" sz="4000" i="1">
                              <a:latin typeface="Cambria Math" panose="02040503050406030204" pitchFamily="18" charset="0"/>
                            </a:rPr>
                            <m:t>𝑑</m:t>
                          </m:r>
                          <m:acc>
                            <m:accPr>
                              <m:chr m:val="̂"/>
                              <m:ctrlPr>
                                <a:rPr lang="en-US" sz="4000" i="1">
                                  <a:latin typeface="Cambria Math" panose="02040503050406030204" pitchFamily="18" charset="0"/>
                                </a:rPr>
                              </m:ctrlPr>
                            </m:accPr>
                            <m:e>
                              <m:r>
                                <a:rPr lang="en-US" sz="4000" i="1">
                                  <a:latin typeface="Cambria Math" panose="02040503050406030204" pitchFamily="18" charset="0"/>
                                </a:rPr>
                                <m:t>𝑞</m:t>
                              </m:r>
                            </m:e>
                          </m:acc>
                          <m:r>
                            <a:rPr lang="en-US" sz="4000" i="1">
                              <a:latin typeface="Cambria Math" panose="02040503050406030204" pitchFamily="18" charset="0"/>
                            </a:rPr>
                            <m:t>𝑑</m:t>
                          </m:r>
                          <m:acc>
                            <m:accPr>
                              <m:chr m:val="̂"/>
                              <m:ctrlPr>
                                <a:rPr lang="en-US" sz="4000" i="1">
                                  <a:latin typeface="Cambria Math" panose="02040503050406030204" pitchFamily="18" charset="0"/>
                                </a:rPr>
                              </m:ctrlPr>
                            </m:accPr>
                            <m:e>
                              <m:r>
                                <a:rPr lang="en-US" sz="4000" i="1">
                                  <a:latin typeface="Cambria Math" panose="02040503050406030204" pitchFamily="18" charset="0"/>
                                </a:rPr>
                                <m:t>𝑝</m:t>
                              </m:r>
                            </m:e>
                          </m:acc>
                        </m:e>
                      </m:nary>
                      <m:r>
                        <a:rPr lang="en-US" sz="4000" i="1">
                          <a:latin typeface="Cambria Math" panose="02040503050406030204" pitchFamily="18" charset="0"/>
                        </a:rPr>
                        <m:t>=</m:t>
                      </m:r>
                      <m:nary>
                        <m:naryPr>
                          <m:supHide m:val="on"/>
                          <m:ctrlPr>
                            <a:rPr lang="en-US" sz="4000" b="0" i="1" smtClean="0">
                              <a:latin typeface="Cambria Math" panose="02040503050406030204" pitchFamily="18" charset="0"/>
                            </a:rPr>
                          </m:ctrlPr>
                        </m:naryPr>
                        <m:sub>
                          <m:r>
                            <a:rPr lang="en-US" sz="4000" b="0" i="1" smtClean="0">
                              <a:latin typeface="Cambria Math" panose="02040503050406030204" pitchFamily="18" charset="0"/>
                            </a:rPr>
                            <m:t>𝑈</m:t>
                          </m:r>
                        </m:sub>
                        <m:sup/>
                        <m:e>
                          <m:d>
                            <m:dPr>
                              <m:begChr m:val="|"/>
                              <m:endChr m:val="|"/>
                              <m:ctrlPr>
                                <a:rPr lang="en-US" sz="4000" b="0" i="1" smtClean="0">
                                  <a:latin typeface="Cambria Math" panose="02040503050406030204" pitchFamily="18" charset="0"/>
                                </a:rPr>
                              </m:ctrlPr>
                            </m:dPr>
                            <m:e>
                              <m:m>
                                <m:mPr>
                                  <m:mcs>
                                    <m:mc>
                                      <m:mcPr>
                                        <m:count m:val="2"/>
                                        <m:mcJc m:val="center"/>
                                      </m:mcPr>
                                    </m:mc>
                                  </m:mcs>
                                  <m:ctrlPr>
                                    <a:rPr lang="en-US" sz="4000" i="1">
                                      <a:latin typeface="Cambria Math" panose="02040503050406030204" pitchFamily="18" charset="0"/>
                                    </a:rPr>
                                  </m:ctrlPr>
                                </m:mPr>
                                <m:mr>
                                  <m:e>
                                    <m:sSub>
                                      <m:sSubPr>
                                        <m:ctrlPr>
                                          <a:rPr lang="en-US" sz="4000" i="1">
                                            <a:latin typeface="Cambria Math" panose="02040503050406030204" pitchFamily="18" charset="0"/>
                                          </a:rPr>
                                        </m:ctrlPr>
                                      </m:sSubPr>
                                      <m:e>
                                        <m:r>
                                          <a:rPr lang="en-US" sz="4000" i="1">
                                            <a:latin typeface="Cambria Math" panose="02040503050406030204" pitchFamily="18" charset="0"/>
                                          </a:rPr>
                                          <m:t>𝜕</m:t>
                                        </m:r>
                                      </m:e>
                                      <m:sub>
                                        <m:r>
                                          <a:rPr lang="en-US" sz="4000" i="1">
                                            <a:latin typeface="Cambria Math" panose="02040503050406030204" pitchFamily="18" charset="0"/>
                                          </a:rPr>
                                          <m:t>𝑞</m:t>
                                        </m:r>
                                      </m:sub>
                                    </m:sSub>
                                    <m:acc>
                                      <m:accPr>
                                        <m:chr m:val="̂"/>
                                        <m:ctrlPr>
                                          <a:rPr lang="en-US" sz="4000" i="1">
                                            <a:latin typeface="Cambria Math" panose="02040503050406030204" pitchFamily="18" charset="0"/>
                                          </a:rPr>
                                        </m:ctrlPr>
                                      </m:accPr>
                                      <m:e>
                                        <m:r>
                                          <a:rPr lang="en-US" sz="4000" i="1">
                                            <a:latin typeface="Cambria Math" panose="02040503050406030204" pitchFamily="18" charset="0"/>
                                          </a:rPr>
                                          <m:t>𝑞</m:t>
                                        </m:r>
                                      </m:e>
                                    </m:acc>
                                  </m:e>
                                  <m:e>
                                    <m:sSub>
                                      <m:sSubPr>
                                        <m:ctrlPr>
                                          <a:rPr lang="en-US" sz="4000" i="1">
                                            <a:latin typeface="Cambria Math" panose="02040503050406030204" pitchFamily="18" charset="0"/>
                                          </a:rPr>
                                        </m:ctrlPr>
                                      </m:sSubPr>
                                      <m:e>
                                        <m:r>
                                          <a:rPr lang="en-US" sz="4000" i="1">
                                            <a:latin typeface="Cambria Math" panose="02040503050406030204" pitchFamily="18" charset="0"/>
                                          </a:rPr>
                                          <m:t>𝜕</m:t>
                                        </m:r>
                                      </m:e>
                                      <m:sub>
                                        <m:r>
                                          <a:rPr lang="en-US" sz="4000" i="1">
                                            <a:latin typeface="Cambria Math" panose="02040503050406030204" pitchFamily="18" charset="0"/>
                                          </a:rPr>
                                          <m:t>𝑝</m:t>
                                        </m:r>
                                      </m:sub>
                                    </m:sSub>
                                    <m:acc>
                                      <m:accPr>
                                        <m:chr m:val="̂"/>
                                        <m:ctrlPr>
                                          <a:rPr lang="en-US" sz="4000" i="1">
                                            <a:latin typeface="Cambria Math" panose="02040503050406030204" pitchFamily="18" charset="0"/>
                                          </a:rPr>
                                        </m:ctrlPr>
                                      </m:accPr>
                                      <m:e>
                                        <m:r>
                                          <a:rPr lang="en-US" sz="4000" i="1">
                                            <a:latin typeface="Cambria Math" panose="02040503050406030204" pitchFamily="18" charset="0"/>
                                          </a:rPr>
                                          <m:t>𝑞</m:t>
                                        </m:r>
                                      </m:e>
                                    </m:acc>
                                  </m:e>
                                </m:mr>
                                <m:mr>
                                  <m:e>
                                    <m:sSub>
                                      <m:sSubPr>
                                        <m:ctrlPr>
                                          <a:rPr lang="en-US" sz="4000" i="1">
                                            <a:latin typeface="Cambria Math" panose="02040503050406030204" pitchFamily="18" charset="0"/>
                                          </a:rPr>
                                        </m:ctrlPr>
                                      </m:sSubPr>
                                      <m:e>
                                        <m:r>
                                          <a:rPr lang="en-US" sz="4000" i="1">
                                            <a:latin typeface="Cambria Math" panose="02040503050406030204" pitchFamily="18" charset="0"/>
                                          </a:rPr>
                                          <m:t>𝜕</m:t>
                                        </m:r>
                                      </m:e>
                                      <m:sub>
                                        <m:r>
                                          <a:rPr lang="en-US" sz="4000" i="1">
                                            <a:latin typeface="Cambria Math" panose="02040503050406030204" pitchFamily="18" charset="0"/>
                                          </a:rPr>
                                          <m:t>𝑞</m:t>
                                        </m:r>
                                      </m:sub>
                                    </m:sSub>
                                    <m:acc>
                                      <m:accPr>
                                        <m:chr m:val="̂"/>
                                        <m:ctrlPr>
                                          <a:rPr lang="en-US" sz="4000" i="1">
                                            <a:latin typeface="Cambria Math" panose="02040503050406030204" pitchFamily="18" charset="0"/>
                                          </a:rPr>
                                        </m:ctrlPr>
                                      </m:accPr>
                                      <m:e>
                                        <m:r>
                                          <a:rPr lang="en-US" sz="4000" i="1">
                                            <a:latin typeface="Cambria Math" panose="02040503050406030204" pitchFamily="18" charset="0"/>
                                          </a:rPr>
                                          <m:t>𝑝</m:t>
                                        </m:r>
                                      </m:e>
                                    </m:acc>
                                  </m:e>
                                  <m:e>
                                    <m:sSub>
                                      <m:sSubPr>
                                        <m:ctrlPr>
                                          <a:rPr lang="en-US" sz="4000" i="1">
                                            <a:latin typeface="Cambria Math" panose="02040503050406030204" pitchFamily="18" charset="0"/>
                                          </a:rPr>
                                        </m:ctrlPr>
                                      </m:sSubPr>
                                      <m:e>
                                        <m:r>
                                          <a:rPr lang="en-US" sz="4000" i="1">
                                            <a:latin typeface="Cambria Math" panose="02040503050406030204" pitchFamily="18" charset="0"/>
                                          </a:rPr>
                                          <m:t>𝜕</m:t>
                                        </m:r>
                                      </m:e>
                                      <m:sub>
                                        <m:r>
                                          <a:rPr lang="en-US" sz="4000" i="1">
                                            <a:latin typeface="Cambria Math" panose="02040503050406030204" pitchFamily="18" charset="0"/>
                                          </a:rPr>
                                          <m:t>𝑝</m:t>
                                        </m:r>
                                      </m:sub>
                                    </m:sSub>
                                    <m:acc>
                                      <m:accPr>
                                        <m:chr m:val="̂"/>
                                        <m:ctrlPr>
                                          <a:rPr lang="en-US" sz="4000" i="1">
                                            <a:latin typeface="Cambria Math" panose="02040503050406030204" pitchFamily="18" charset="0"/>
                                          </a:rPr>
                                        </m:ctrlPr>
                                      </m:accPr>
                                      <m:e>
                                        <m:r>
                                          <a:rPr lang="en-US" sz="4000" i="1">
                                            <a:latin typeface="Cambria Math" panose="02040503050406030204" pitchFamily="18" charset="0"/>
                                          </a:rPr>
                                          <m:t>𝑝</m:t>
                                        </m:r>
                                      </m:e>
                                    </m:acc>
                                  </m:e>
                                </m:mr>
                              </m:m>
                            </m:e>
                          </m:d>
                        </m:e>
                      </m:nary>
                      <m:r>
                        <a:rPr lang="en-US" sz="4000" i="1">
                          <a:latin typeface="Cambria Math" panose="02040503050406030204" pitchFamily="18" charset="0"/>
                        </a:rPr>
                        <m:t>𝑑𝑞𝑑𝑝</m:t>
                      </m:r>
                    </m:oMath>
                  </m:oMathPara>
                </a14:m>
                <a:endParaRPr lang="en-US" sz="4000" dirty="0">
                  <a:solidFill>
                    <a:schemeClr val="tx1"/>
                  </a:solidFill>
                </a:endParaRPr>
              </a:p>
            </p:txBody>
          </p:sp>
        </mc:Choice>
        <mc:Fallback xmlns="">
          <p:sp>
            <p:nvSpPr>
              <p:cNvPr id="7" name="TextBox 6">
                <a:extLst>
                  <a:ext uri="{FF2B5EF4-FFF2-40B4-BE49-F238E27FC236}">
                    <a16:creationId xmlns:a16="http://schemas.microsoft.com/office/drawing/2014/main" id="{BE1122DA-8E00-C761-2D7C-D92F8957FD3F}"/>
                  </a:ext>
                </a:extLst>
              </p:cNvPr>
              <p:cNvSpPr txBox="1">
                <a:spLocks noRot="1" noChangeAspect="1" noMove="1" noResize="1" noEditPoints="1" noAdjustHandles="1" noChangeArrowheads="1" noChangeShapeType="1" noTextEdit="1"/>
              </p:cNvSpPr>
              <p:nvPr/>
            </p:nvSpPr>
            <p:spPr>
              <a:xfrm>
                <a:off x="686554" y="187708"/>
                <a:ext cx="6981142" cy="1461939"/>
              </a:xfrm>
              <a:prstGeom prst="rect">
                <a:avLst/>
              </a:prstGeom>
              <a:blipFill>
                <a:blip r:embed="rId4"/>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598D03F2-93D9-83BF-CDA9-A512BA4F8C99}"/>
              </a:ext>
            </a:extLst>
          </p:cNvPr>
          <p:cNvSpPr txBox="1"/>
          <p:nvPr/>
        </p:nvSpPr>
        <p:spPr>
          <a:xfrm>
            <a:off x="83603" y="3987514"/>
            <a:ext cx="9834552" cy="707886"/>
          </a:xfrm>
          <a:prstGeom prst="rect">
            <a:avLst/>
          </a:prstGeom>
          <a:noFill/>
        </p:spPr>
        <p:txBody>
          <a:bodyPr wrap="none" rtlCol="0">
            <a:spAutoFit/>
          </a:bodyPr>
          <a:lstStyle/>
          <a:p>
            <a:r>
              <a:rPr lang="en-US" sz="4000" dirty="0">
                <a:solidFill>
                  <a:schemeClr val="accent6">
                    <a:lumMod val="75000"/>
                  </a:schemeClr>
                </a:solidFill>
              </a:rPr>
              <a:t>Volumes are conserved through the evolution:</a:t>
            </a:r>
          </a:p>
        </p:txBody>
      </p:sp>
      <mc:AlternateContent xmlns:mc="http://schemas.openxmlformats.org/markup-compatibility/2006" xmlns:a14="http://schemas.microsoft.com/office/drawing/2010/main">
        <mc:Choice Requires="a14">
          <p:sp>
            <p:nvSpPr>
              <p:cNvPr id="51" name="TextBox 20">
                <a:extLst>
                  <a:ext uri="{FF2B5EF4-FFF2-40B4-BE49-F238E27FC236}">
                    <a16:creationId xmlns:a16="http://schemas.microsoft.com/office/drawing/2014/main" id="{E090AB11-6989-674F-1526-0A7CD9AD30C5}"/>
                  </a:ext>
                </a:extLst>
              </p:cNvPr>
              <p:cNvSpPr txBox="1"/>
              <p:nvPr/>
            </p:nvSpPr>
            <p:spPr>
              <a:xfrm>
                <a:off x="2860094" y="3071843"/>
                <a:ext cx="3146118"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dirty="0">
                    <a:solidFill>
                      <a:schemeClr val="accent6">
                        <a:lumMod val="75000"/>
                      </a:schemeClr>
                    </a:solidFill>
                  </a:rPr>
                  <a:t>DR-JAC </a:t>
                </a:r>
                <a14:m>
                  <m:oMath xmlns:m="http://schemas.openxmlformats.org/officeDocument/2006/math">
                    <m:r>
                      <a:rPr lang="en-US" sz="5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5400" dirty="0">
                  <a:solidFill>
                    <a:schemeClr val="accent6">
                      <a:lumMod val="75000"/>
                    </a:schemeClr>
                  </a:solidFill>
                </a:endParaRPr>
              </a:p>
            </p:txBody>
          </p:sp>
        </mc:Choice>
        <mc:Fallback xmlns="">
          <p:sp>
            <p:nvSpPr>
              <p:cNvPr id="51" name="TextBox 20">
                <a:extLst>
                  <a:ext uri="{FF2B5EF4-FFF2-40B4-BE49-F238E27FC236}">
                    <a16:creationId xmlns:a16="http://schemas.microsoft.com/office/drawing/2014/main" id="{E090AB11-6989-674F-1526-0A7CD9AD30C5}"/>
                  </a:ext>
                </a:extLst>
              </p:cNvPr>
              <p:cNvSpPr txBox="1">
                <a:spLocks noRot="1" noChangeAspect="1" noMove="1" noResize="1" noEditPoints="1" noAdjustHandles="1" noChangeArrowheads="1" noChangeShapeType="1" noTextEdit="1"/>
              </p:cNvSpPr>
              <p:nvPr/>
            </p:nvSpPr>
            <p:spPr>
              <a:xfrm>
                <a:off x="2860094" y="3071843"/>
                <a:ext cx="3146118" cy="923330"/>
              </a:xfrm>
              <a:prstGeom prst="rect">
                <a:avLst/>
              </a:prstGeom>
              <a:blipFill>
                <a:blip r:embed="rId5"/>
                <a:stretch>
                  <a:fillRect l="-10271" t="-17881" b="-403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8C4363A-20DB-BA06-F63E-41736460A7E5}"/>
                  </a:ext>
                </a:extLst>
              </p:cNvPr>
              <p:cNvSpPr txBox="1"/>
              <p:nvPr/>
            </p:nvSpPr>
            <p:spPr>
              <a:xfrm>
                <a:off x="2556606" y="1632360"/>
                <a:ext cx="2491195" cy="1354986"/>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m:t>
                      </m:r>
                      <m:nary>
                        <m:naryPr>
                          <m:supHide m:val="on"/>
                          <m:ctrlPr>
                            <a:rPr lang="en-US" sz="4000" b="0" i="1" smtClean="0">
                              <a:latin typeface="Cambria Math" panose="02040503050406030204" pitchFamily="18" charset="0"/>
                            </a:rPr>
                          </m:ctrlPr>
                        </m:naryPr>
                        <m:sub>
                          <m:r>
                            <a:rPr lang="en-US" sz="4000" b="0" i="1" smtClean="0">
                              <a:latin typeface="Cambria Math" panose="02040503050406030204" pitchFamily="18" charset="0"/>
                            </a:rPr>
                            <m:t>𝑈</m:t>
                          </m:r>
                        </m:sub>
                        <m:sup/>
                        <m:e>
                          <m:r>
                            <a:rPr lang="en-US" sz="4000" i="1">
                              <a:latin typeface="Cambria Math" panose="02040503050406030204" pitchFamily="18" charset="0"/>
                            </a:rPr>
                            <m:t>𝑑𝑞𝑑𝑝</m:t>
                          </m:r>
                        </m:e>
                      </m:nary>
                    </m:oMath>
                  </m:oMathPara>
                </a14:m>
                <a:endParaRPr lang="en-US" sz="4000" dirty="0">
                  <a:solidFill>
                    <a:schemeClr val="tx1"/>
                  </a:solidFill>
                </a:endParaRPr>
              </a:p>
            </p:txBody>
          </p:sp>
        </mc:Choice>
        <mc:Fallback xmlns="">
          <p:sp>
            <p:nvSpPr>
              <p:cNvPr id="8" name="TextBox 7">
                <a:extLst>
                  <a:ext uri="{FF2B5EF4-FFF2-40B4-BE49-F238E27FC236}">
                    <a16:creationId xmlns:a16="http://schemas.microsoft.com/office/drawing/2014/main" id="{C8C4363A-20DB-BA06-F63E-41736460A7E5}"/>
                  </a:ext>
                </a:extLst>
              </p:cNvPr>
              <p:cNvSpPr txBox="1">
                <a:spLocks noRot="1" noChangeAspect="1" noMove="1" noResize="1" noEditPoints="1" noAdjustHandles="1" noChangeArrowheads="1" noChangeShapeType="1" noTextEdit="1"/>
              </p:cNvSpPr>
              <p:nvPr/>
            </p:nvSpPr>
            <p:spPr>
              <a:xfrm>
                <a:off x="2556606" y="1632360"/>
                <a:ext cx="2491195" cy="1354986"/>
              </a:xfrm>
              <a:prstGeom prst="rect">
                <a:avLst/>
              </a:prstGeom>
              <a:blipFill>
                <a:blip r:embed="rId9"/>
                <a:stretch>
                  <a:fillRect/>
                </a:stretch>
              </a:blipFill>
            </p:spPr>
            <p:txBody>
              <a:bodyPr/>
              <a:lstStyle/>
              <a:p>
                <a:r>
                  <a:rPr lang="en-US">
                    <a:noFill/>
                  </a:rPr>
                  <a:t> </a:t>
                </a:r>
              </a:p>
            </p:txBody>
          </p:sp>
        </mc:Fallback>
      </mc:AlternateContent>
      <p:grpSp>
        <p:nvGrpSpPr>
          <p:cNvPr id="209" name="Group 208">
            <a:extLst>
              <a:ext uri="{FF2B5EF4-FFF2-40B4-BE49-F238E27FC236}">
                <a16:creationId xmlns:a16="http://schemas.microsoft.com/office/drawing/2014/main" id="{4CD779BF-18F0-8DCC-CEDD-48DA5361264C}"/>
              </a:ext>
            </a:extLst>
          </p:cNvPr>
          <p:cNvGrpSpPr/>
          <p:nvPr/>
        </p:nvGrpSpPr>
        <p:grpSpPr>
          <a:xfrm>
            <a:off x="8639026" y="456959"/>
            <a:ext cx="3412500" cy="3439788"/>
            <a:chOff x="565964" y="763198"/>
            <a:chExt cx="5530036" cy="5606258"/>
          </a:xfrm>
        </p:grpSpPr>
        <mc:AlternateContent xmlns:mc="http://schemas.openxmlformats.org/markup-compatibility/2006" xmlns:a14="http://schemas.microsoft.com/office/drawing/2010/main">
          <mc:Choice Requires="a14">
            <p:sp>
              <p:nvSpPr>
                <p:cNvPr id="269" name="TextBox 268">
                  <a:extLst>
                    <a:ext uri="{FF2B5EF4-FFF2-40B4-BE49-F238E27FC236}">
                      <a16:creationId xmlns:a16="http://schemas.microsoft.com/office/drawing/2014/main" id="{AF27CBF0-1C2B-C449-3943-C1003B45E5B4}"/>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89" name="TextBox 188">
                  <a:extLst>
                    <a:ext uri="{FF2B5EF4-FFF2-40B4-BE49-F238E27FC236}">
                      <a16:creationId xmlns:a16="http://schemas.microsoft.com/office/drawing/2014/main" id="{B4CB6A0F-F95B-EDEB-9476-0906D744AA07}"/>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14"/>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0" name="TextBox 269">
                  <a:extLst>
                    <a:ext uri="{FF2B5EF4-FFF2-40B4-BE49-F238E27FC236}">
                      <a16:creationId xmlns:a16="http://schemas.microsoft.com/office/drawing/2014/main" id="{6C068195-D985-1B16-1140-BA3C15DA5AC2}"/>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15"/>
                  <a:stretch>
                    <a:fillRect l="-29268" r="-24390" b="-52000"/>
                  </a:stretch>
                </a:blipFill>
              </p:spPr>
              <p:txBody>
                <a:bodyPr/>
                <a:lstStyle/>
                <a:p>
                  <a:r>
                    <a:rPr lang="en-US">
                      <a:noFill/>
                    </a:rPr>
                    <a:t> </a:t>
                  </a:r>
                </a:p>
              </p:txBody>
            </p:sp>
          </mc:Fallback>
        </mc:AlternateContent>
        <p:grpSp>
          <p:nvGrpSpPr>
            <p:cNvPr id="271" name="Group 270">
              <a:extLst>
                <a:ext uri="{FF2B5EF4-FFF2-40B4-BE49-F238E27FC236}">
                  <a16:creationId xmlns:a16="http://schemas.microsoft.com/office/drawing/2014/main" id="{0FDD553B-5808-971D-8778-0443301D8D0A}"/>
                </a:ext>
              </a:extLst>
            </p:cNvPr>
            <p:cNvGrpSpPr/>
            <p:nvPr/>
          </p:nvGrpSpPr>
          <p:grpSpPr>
            <a:xfrm>
              <a:off x="565964" y="883621"/>
              <a:ext cx="5486400" cy="5485835"/>
              <a:chOff x="3878442" y="1338439"/>
              <a:chExt cx="3840480" cy="3840480"/>
            </a:xfrm>
          </p:grpSpPr>
          <p:cxnSp>
            <p:nvCxnSpPr>
              <p:cNvPr id="272" name="Straight Connector 271">
                <a:extLst>
                  <a:ext uri="{FF2B5EF4-FFF2-40B4-BE49-F238E27FC236}">
                    <a16:creationId xmlns:a16="http://schemas.microsoft.com/office/drawing/2014/main" id="{1C817988-01DF-1C00-8E6C-5A138064616C}"/>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8889EEFD-2049-9213-893C-A08305D42BE2}"/>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10" name="Group 209">
            <a:extLst>
              <a:ext uri="{FF2B5EF4-FFF2-40B4-BE49-F238E27FC236}">
                <a16:creationId xmlns:a16="http://schemas.microsoft.com/office/drawing/2014/main" id="{81A8C403-68CB-BE33-B5A9-344820E1CCA1}"/>
              </a:ext>
            </a:extLst>
          </p:cNvPr>
          <p:cNvGrpSpPr/>
          <p:nvPr/>
        </p:nvGrpSpPr>
        <p:grpSpPr>
          <a:xfrm>
            <a:off x="9006828" y="883030"/>
            <a:ext cx="2672680" cy="2664760"/>
            <a:chOff x="4320934" y="1945939"/>
            <a:chExt cx="3533584" cy="3523111"/>
          </a:xfrm>
        </p:grpSpPr>
        <p:grpSp>
          <p:nvGrpSpPr>
            <p:cNvPr id="236" name="Group 235">
              <a:extLst>
                <a:ext uri="{FF2B5EF4-FFF2-40B4-BE49-F238E27FC236}">
                  <a16:creationId xmlns:a16="http://schemas.microsoft.com/office/drawing/2014/main" id="{BA2B0C94-2B06-B741-D7DA-8AB278C00836}"/>
                </a:ext>
              </a:extLst>
            </p:cNvPr>
            <p:cNvGrpSpPr/>
            <p:nvPr/>
          </p:nvGrpSpPr>
          <p:grpSpPr>
            <a:xfrm>
              <a:off x="4481077" y="2121268"/>
              <a:ext cx="3183077" cy="3187720"/>
              <a:chOff x="4481077" y="2121268"/>
              <a:chExt cx="3183077" cy="3187720"/>
            </a:xfrm>
          </p:grpSpPr>
          <p:cxnSp>
            <p:nvCxnSpPr>
              <p:cNvPr id="245" name="Straight Arrow Connector 244">
                <a:extLst>
                  <a:ext uri="{FF2B5EF4-FFF2-40B4-BE49-F238E27FC236}">
                    <a16:creationId xmlns:a16="http://schemas.microsoft.com/office/drawing/2014/main" id="{2311DFE7-C51C-A14F-1867-15C2B3BF68E9}"/>
                  </a:ext>
                </a:extLst>
              </p:cNvPr>
              <p:cNvCxnSpPr>
                <a:cxnSpLocks/>
              </p:cNvCxnSpPr>
              <p:nvPr/>
            </p:nvCxnSpPr>
            <p:spPr>
              <a:xfrm rot="5400000" flipV="1">
                <a:off x="6115197" y="285910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E6EA769C-8C95-FC37-1190-D2CAFD27AD9B}"/>
                  </a:ext>
                </a:extLst>
              </p:cNvPr>
              <p:cNvCxnSpPr>
                <a:cxnSpLocks/>
              </p:cNvCxnSpPr>
              <p:nvPr/>
            </p:nvCxnSpPr>
            <p:spPr>
              <a:xfrm rot="5400000">
                <a:off x="6701408" y="3743961"/>
                <a:ext cx="223686" cy="41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A7B539B2-BEE7-0554-E048-3AF98D8940CA}"/>
                  </a:ext>
                </a:extLst>
              </p:cNvPr>
              <p:cNvCxnSpPr>
                <a:cxnSpLocks/>
              </p:cNvCxnSpPr>
              <p:nvPr/>
            </p:nvCxnSpPr>
            <p:spPr>
              <a:xfrm rot="5400000">
                <a:off x="6065283" y="433487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DDFE9D80-BEDA-F8F1-0A65-DFDBC716CB14}"/>
                  </a:ext>
                </a:extLst>
              </p:cNvPr>
              <p:cNvCxnSpPr>
                <a:cxnSpLocks/>
              </p:cNvCxnSpPr>
              <p:nvPr/>
            </p:nvCxnSpPr>
            <p:spPr>
              <a:xfrm rot="5400000" flipH="1">
                <a:off x="5223267" y="3695135"/>
                <a:ext cx="228901" cy="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F733B106-686B-88D4-530C-63D3175CB74A}"/>
                  </a:ext>
                </a:extLst>
              </p:cNvPr>
              <p:cNvCxnSpPr>
                <a:cxnSpLocks noChangeAspect="1"/>
              </p:cNvCxnSpPr>
              <p:nvPr/>
            </p:nvCxnSpPr>
            <p:spPr>
              <a:xfrm rot="5400000">
                <a:off x="6506140" y="415406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AD5337C4-F528-1C4E-A3E9-9007B6492DCB}"/>
                  </a:ext>
                </a:extLst>
              </p:cNvPr>
              <p:cNvCxnSpPr>
                <a:cxnSpLocks/>
              </p:cNvCxnSpPr>
              <p:nvPr/>
            </p:nvCxnSpPr>
            <p:spPr>
              <a:xfrm rot="5400000" flipH="1">
                <a:off x="5422060" y="4101830"/>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7F896CE1-06C0-5FF6-EAA5-C8906EF10C5F}"/>
                  </a:ext>
                </a:extLst>
              </p:cNvPr>
              <p:cNvCxnSpPr>
                <a:cxnSpLocks/>
              </p:cNvCxnSpPr>
              <p:nvPr/>
            </p:nvCxnSpPr>
            <p:spPr>
              <a:xfrm rot="5400000" flipH="1" flipV="1">
                <a:off x="5481865" y="3105632"/>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2641C93A-356A-04FD-5348-4802E612DFD2}"/>
                  </a:ext>
                </a:extLst>
              </p:cNvPr>
              <p:cNvCxnSpPr>
                <a:cxnSpLocks/>
              </p:cNvCxnSpPr>
              <p:nvPr/>
            </p:nvCxnSpPr>
            <p:spPr>
              <a:xfrm rot="5400000" flipV="1">
                <a:off x="6555910" y="313922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2DCE6592-5C88-D8AD-58F5-BA83178BBCF3}"/>
                  </a:ext>
                </a:extLst>
              </p:cNvPr>
              <p:cNvCxnSpPr>
                <a:cxnSpLocks noChangeAspect="1"/>
              </p:cNvCxnSpPr>
              <p:nvPr/>
            </p:nvCxnSpPr>
            <p:spPr>
              <a:xfrm flipH="1" flipV="1">
                <a:off x="4481077" y="341502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38DBCFC4-5656-ED56-E6F5-45F77BD10DCE}"/>
                  </a:ext>
                </a:extLst>
              </p:cNvPr>
              <p:cNvCxnSpPr>
                <a:cxnSpLocks/>
              </p:cNvCxnSpPr>
              <p:nvPr/>
            </p:nvCxnSpPr>
            <p:spPr>
              <a:xfrm rot="6720000" flipV="1">
                <a:off x="6615704" y="2438495"/>
                <a:ext cx="0" cy="33706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550B57AA-61A9-18AA-9F53-339D9101A1BC}"/>
                  </a:ext>
                </a:extLst>
              </p:cNvPr>
              <p:cNvCxnSpPr>
                <a:cxnSpLocks/>
              </p:cNvCxnSpPr>
              <p:nvPr/>
            </p:nvCxnSpPr>
            <p:spPr>
              <a:xfrm rot="5400000">
                <a:off x="6994059" y="4268393"/>
                <a:ext cx="312930" cy="13103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EA3A97E2-E4A9-5BEE-E972-51D5DF4338DC}"/>
                  </a:ext>
                </a:extLst>
              </p:cNvPr>
              <p:cNvCxnSpPr>
                <a:cxnSpLocks/>
              </p:cNvCxnSpPr>
              <p:nvPr/>
            </p:nvCxnSpPr>
            <p:spPr>
              <a:xfrm rot="5400000" flipH="1">
                <a:off x="5477623" y="4670650"/>
                <a:ext cx="124007" cy="30693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EEAC98F1-8CE6-8B60-934D-CD7281F13C46}"/>
                  </a:ext>
                </a:extLst>
              </p:cNvPr>
              <p:cNvCxnSpPr>
                <a:cxnSpLocks/>
              </p:cNvCxnSpPr>
              <p:nvPr/>
            </p:nvCxnSpPr>
            <p:spPr>
              <a:xfrm rot="6720000" flipH="1">
                <a:off x="4785877" y="3211150"/>
                <a:ext cx="335529" cy="138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A5D8F313-51E4-9C1E-F086-B413263D7558}"/>
                  </a:ext>
                </a:extLst>
              </p:cNvPr>
              <p:cNvCxnSpPr>
                <a:cxnSpLocks/>
              </p:cNvCxnSpPr>
              <p:nvPr/>
            </p:nvCxnSpPr>
            <p:spPr>
              <a:xfrm rot="5400000">
                <a:off x="6534948" y="4673832"/>
                <a:ext cx="129782" cy="30575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418AB587-E757-86AA-566A-49587FE28E71}"/>
                  </a:ext>
                </a:extLst>
              </p:cNvPr>
              <p:cNvCxnSpPr>
                <a:cxnSpLocks/>
              </p:cNvCxnSpPr>
              <p:nvPr/>
            </p:nvCxnSpPr>
            <p:spPr>
              <a:xfrm rot="5400000" flipH="1">
                <a:off x="4788961" y="4126503"/>
                <a:ext cx="305753" cy="12978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116AAD1D-B26E-1C0D-8DC6-BAA7E82F6499}"/>
                  </a:ext>
                </a:extLst>
              </p:cNvPr>
              <p:cNvCxnSpPr>
                <a:cxnSpLocks/>
              </p:cNvCxnSpPr>
              <p:nvPr/>
            </p:nvCxnSpPr>
            <p:spPr>
              <a:xfrm rot="5400000" flipH="1" flipV="1">
                <a:off x="5554086" y="2428311"/>
                <a:ext cx="129855" cy="30557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5A99D70C-9270-FA02-3A4A-4751707CEB3B}"/>
                  </a:ext>
                </a:extLst>
              </p:cNvPr>
              <p:cNvCxnSpPr>
                <a:cxnSpLocks/>
              </p:cNvCxnSpPr>
              <p:nvPr/>
            </p:nvCxnSpPr>
            <p:spPr>
              <a:xfrm rot="6720000" flipV="1">
                <a:off x="7125310" y="3178374"/>
                <a:ext cx="234871" cy="23487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D1311C1D-052A-FFE7-22D6-D46E825DBC7A}"/>
                  </a:ext>
                </a:extLst>
              </p:cNvPr>
              <p:cNvCxnSpPr>
                <a:cxnSpLocks noChangeAspect="1"/>
              </p:cNvCxnSpPr>
              <p:nvPr/>
            </p:nvCxnSpPr>
            <p:spPr>
              <a:xfrm>
                <a:off x="5870552" y="2121268"/>
                <a:ext cx="492109" cy="139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6FE0AB50-B6D8-8EF6-EC2F-12E74FD723A4}"/>
                  </a:ext>
                </a:extLst>
              </p:cNvPr>
              <p:cNvCxnSpPr>
                <a:cxnSpLocks noChangeAspect="1"/>
              </p:cNvCxnSpPr>
              <p:nvPr/>
            </p:nvCxnSpPr>
            <p:spPr>
              <a:xfrm rot="2700000" flipH="1" flipV="1">
                <a:off x="4972658" y="232011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EDA8DE14-CE40-239F-166E-81FA9CBA7E0E}"/>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4683242D-3039-F9D3-A42B-8447DC535210}"/>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4B2B0099-65F9-9636-D7A2-8B76188A7EF1}"/>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7" name="Straight Arrow Connector 266">
                <a:extLst>
                  <a:ext uri="{FF2B5EF4-FFF2-40B4-BE49-F238E27FC236}">
                    <a16:creationId xmlns:a16="http://schemas.microsoft.com/office/drawing/2014/main" id="{9D567344-28AC-FA6D-137F-78EBEB297B8C}"/>
                  </a:ext>
                </a:extLst>
              </p:cNvPr>
              <p:cNvCxnSpPr>
                <a:cxnSpLocks noChangeAspect="1"/>
              </p:cNvCxnSpPr>
              <p:nvPr/>
            </p:nvCxnSpPr>
            <p:spPr>
              <a:xfrm rot="16200000" flipH="1" flipV="1">
                <a:off x="6064263" y="506191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8" name="Straight Arrow Connector 267">
                <a:extLst>
                  <a:ext uri="{FF2B5EF4-FFF2-40B4-BE49-F238E27FC236}">
                    <a16:creationId xmlns:a16="http://schemas.microsoft.com/office/drawing/2014/main" id="{569F5112-4075-FD5D-95BB-A765D5F963BA}"/>
                  </a:ext>
                </a:extLst>
              </p:cNvPr>
              <p:cNvCxnSpPr>
                <a:cxnSpLocks noChangeAspect="1"/>
              </p:cNvCxnSpPr>
              <p:nvPr/>
            </p:nvCxnSpPr>
            <p:spPr>
              <a:xfrm rot="18900000" flipH="1" flipV="1">
                <a:off x="4904146" y="456659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237" name="Straight Arrow Connector 236">
              <a:extLst>
                <a:ext uri="{FF2B5EF4-FFF2-40B4-BE49-F238E27FC236}">
                  <a16:creationId xmlns:a16="http://schemas.microsoft.com/office/drawing/2014/main" id="{525DBA8B-945C-950C-2F6A-B3583648C70E}"/>
                </a:ext>
              </a:extLst>
            </p:cNvPr>
            <p:cNvCxnSpPr>
              <a:cxnSpLocks noChangeAspect="1"/>
            </p:cNvCxnSpPr>
            <p:nvPr/>
          </p:nvCxnSpPr>
          <p:spPr>
            <a:xfrm rot="6840000" flipV="1">
              <a:off x="6854250" y="164971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BBBB7411-E71C-1D8D-F202-413B8CB00A7D}"/>
                </a:ext>
              </a:extLst>
            </p:cNvPr>
            <p:cNvCxnSpPr>
              <a:cxnSpLocks noChangeAspect="1"/>
            </p:cNvCxnSpPr>
            <p:nvPr/>
          </p:nvCxnSpPr>
          <p:spPr>
            <a:xfrm rot="9540000" flipV="1">
              <a:off x="7854518" y="269173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3F5D5DC1-E3E6-CA6F-A7BB-07BB52B4A5EA}"/>
                </a:ext>
              </a:extLst>
            </p:cNvPr>
            <p:cNvCxnSpPr>
              <a:cxnSpLocks noChangeAspect="1"/>
            </p:cNvCxnSpPr>
            <p:nvPr/>
          </p:nvCxnSpPr>
          <p:spPr>
            <a:xfrm rot="12240000" flipV="1">
              <a:off x="7771157" y="423591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07EBB97A-519B-A6ED-B4CE-D5349A358412}"/>
                </a:ext>
              </a:extLst>
            </p:cNvPr>
            <p:cNvCxnSpPr>
              <a:cxnSpLocks noChangeAspect="1"/>
            </p:cNvCxnSpPr>
            <p:nvPr/>
          </p:nvCxnSpPr>
          <p:spPr>
            <a:xfrm rot="14940000" flipV="1">
              <a:off x="6911162" y="5110993"/>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D140164F-ECDC-77FA-5D0B-CFF995A951DC}"/>
                </a:ext>
              </a:extLst>
            </p:cNvPr>
            <p:cNvCxnSpPr>
              <a:cxnSpLocks noChangeAspect="1"/>
            </p:cNvCxnSpPr>
            <p:nvPr/>
          </p:nvCxnSpPr>
          <p:spPr>
            <a:xfrm rot="17640000" flipV="1">
              <a:off x="5331923" y="514247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B44A0D5B-A119-F81F-0FDF-B9AE35131401}"/>
                </a:ext>
              </a:extLst>
            </p:cNvPr>
            <p:cNvCxnSpPr>
              <a:cxnSpLocks noChangeAspect="1"/>
            </p:cNvCxnSpPr>
            <p:nvPr/>
          </p:nvCxnSpPr>
          <p:spPr>
            <a:xfrm rot="20340000" flipV="1">
              <a:off x="4333665" y="413237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2AF7A930-7D88-4D80-37BC-235B16547857}"/>
                </a:ext>
              </a:extLst>
            </p:cNvPr>
            <p:cNvCxnSpPr>
              <a:cxnSpLocks noChangeAspect="1"/>
            </p:cNvCxnSpPr>
            <p:nvPr/>
          </p:nvCxnSpPr>
          <p:spPr>
            <a:xfrm rot="1440000" flipV="1">
              <a:off x="4320934" y="262286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F464D117-F3C1-4D60-D5E3-E4A1B4B84E70}"/>
                </a:ext>
              </a:extLst>
            </p:cNvPr>
            <p:cNvCxnSpPr>
              <a:cxnSpLocks noChangeAspect="1"/>
            </p:cNvCxnSpPr>
            <p:nvPr/>
          </p:nvCxnSpPr>
          <p:spPr>
            <a:xfrm rot="4140000" flipV="1">
              <a:off x="5362210" y="1619367"/>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B4B72F42-EB0E-D6E0-AA65-8AD9365B12D8}"/>
              </a:ext>
            </a:extLst>
          </p:cNvPr>
          <p:cNvGrpSpPr/>
          <p:nvPr/>
        </p:nvGrpSpPr>
        <p:grpSpPr>
          <a:xfrm>
            <a:off x="10533702" y="871604"/>
            <a:ext cx="1336383" cy="2476824"/>
            <a:chOff x="10183415" y="808904"/>
            <a:chExt cx="1336383" cy="2476824"/>
          </a:xfrm>
        </p:grpSpPr>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88D31723-655B-57B3-DC08-53C0AF735D41}"/>
                    </a:ext>
                  </a:extLst>
                </p:cNvPr>
                <p:cNvSpPr txBox="1"/>
                <p:nvPr/>
              </p:nvSpPr>
              <p:spPr>
                <a:xfrm>
                  <a:off x="11012874" y="808904"/>
                  <a:ext cx="47121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𝑈</m:t>
                        </m:r>
                      </m:oMath>
                    </m:oMathPara>
                  </a14:m>
                  <a:endParaRPr lang="en-US" sz="2400" dirty="0"/>
                </a:p>
              </p:txBody>
            </p:sp>
          </mc:Choice>
          <mc:Fallback xmlns="">
            <p:sp>
              <p:nvSpPr>
                <p:cNvPr id="52" name="TextBox 51">
                  <a:extLst>
                    <a:ext uri="{FF2B5EF4-FFF2-40B4-BE49-F238E27FC236}">
                      <a16:creationId xmlns:a16="http://schemas.microsoft.com/office/drawing/2014/main" id="{88D31723-655B-57B3-DC08-53C0AF735D41}"/>
                    </a:ext>
                  </a:extLst>
                </p:cNvPr>
                <p:cNvSpPr txBox="1">
                  <a:spLocks noRot="1" noChangeAspect="1" noMove="1" noResize="1" noEditPoints="1" noAdjustHandles="1" noChangeArrowheads="1" noChangeShapeType="1" noTextEdit="1"/>
                </p:cNvSpPr>
                <p:nvPr/>
              </p:nvSpPr>
              <p:spPr>
                <a:xfrm>
                  <a:off x="11012874" y="808904"/>
                  <a:ext cx="471218"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0CEC64E8-75BE-07C1-41FA-E1C59581DEE9}"/>
                    </a:ext>
                  </a:extLst>
                </p:cNvPr>
                <p:cNvSpPr txBox="1"/>
                <p:nvPr/>
              </p:nvSpPr>
              <p:spPr>
                <a:xfrm>
                  <a:off x="11048580" y="2254345"/>
                  <a:ext cx="471218" cy="4715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𝑈</m:t>
                            </m:r>
                          </m:e>
                        </m:acc>
                      </m:oMath>
                    </m:oMathPara>
                  </a14:m>
                  <a:endParaRPr lang="en-US" sz="2400" dirty="0"/>
                </a:p>
              </p:txBody>
            </p:sp>
          </mc:Choice>
          <mc:Fallback xmlns="">
            <p:sp>
              <p:nvSpPr>
                <p:cNvPr id="53" name="TextBox 52">
                  <a:extLst>
                    <a:ext uri="{FF2B5EF4-FFF2-40B4-BE49-F238E27FC236}">
                      <a16:creationId xmlns:a16="http://schemas.microsoft.com/office/drawing/2014/main" id="{0CEC64E8-75BE-07C1-41FA-E1C59581DEE9}"/>
                    </a:ext>
                  </a:extLst>
                </p:cNvPr>
                <p:cNvSpPr txBox="1">
                  <a:spLocks noRot="1" noChangeAspect="1" noMove="1" noResize="1" noEditPoints="1" noAdjustHandles="1" noChangeArrowheads="1" noChangeShapeType="1" noTextEdit="1"/>
                </p:cNvSpPr>
                <p:nvPr/>
              </p:nvSpPr>
              <p:spPr>
                <a:xfrm>
                  <a:off x="11048580" y="2254345"/>
                  <a:ext cx="471218" cy="471539"/>
                </a:xfrm>
                <a:prstGeom prst="rect">
                  <a:avLst/>
                </a:prstGeom>
                <a:blipFill>
                  <a:blip r:embed="rId16"/>
                  <a:stretch>
                    <a:fillRect t="-5195" r="-14286"/>
                  </a:stretch>
                </a:blipFill>
              </p:spPr>
              <p:txBody>
                <a:bodyPr/>
                <a:lstStyle/>
                <a:p>
                  <a:r>
                    <a:rPr lang="en-US">
                      <a:noFill/>
                    </a:rPr>
                    <a:t> </a:t>
                  </a:r>
                </a:p>
              </p:txBody>
            </p:sp>
          </mc:Fallback>
        </mc:AlternateContent>
        <p:sp>
          <p:nvSpPr>
            <p:cNvPr id="60" name="Freeform 76">
              <a:extLst>
                <a:ext uri="{FF2B5EF4-FFF2-40B4-BE49-F238E27FC236}">
                  <a16:creationId xmlns:a16="http://schemas.microsoft.com/office/drawing/2014/main" id="{930A9234-D102-F001-719F-72B9F752CC7C}"/>
                </a:ext>
              </a:extLst>
            </p:cNvPr>
            <p:cNvSpPr>
              <a:spLocks noChangeAspect="1"/>
            </p:cNvSpPr>
            <p:nvPr/>
          </p:nvSpPr>
          <p:spPr>
            <a:xfrm>
              <a:off x="10183415" y="971154"/>
              <a:ext cx="1002513" cy="92176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US" dirty="0"/>
            </a:p>
          </p:txBody>
        </p:sp>
        <p:sp>
          <p:nvSpPr>
            <p:cNvPr id="61" name="Freeform 76">
              <a:extLst>
                <a:ext uri="{FF2B5EF4-FFF2-40B4-BE49-F238E27FC236}">
                  <a16:creationId xmlns:a16="http://schemas.microsoft.com/office/drawing/2014/main" id="{C38D1E4C-CFEF-D52B-57AA-0BCABC4F435A}"/>
                </a:ext>
              </a:extLst>
            </p:cNvPr>
            <p:cNvSpPr>
              <a:spLocks noChangeAspect="1"/>
            </p:cNvSpPr>
            <p:nvPr/>
          </p:nvSpPr>
          <p:spPr>
            <a:xfrm rot="5400000">
              <a:off x="10210111" y="2323591"/>
              <a:ext cx="1002513" cy="92176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US" dirty="0"/>
            </a:p>
          </p:txBody>
        </p:sp>
      </p:grpSp>
    </p:spTree>
    <p:extLst>
      <p:ext uri="{BB962C8B-B14F-4D97-AF65-F5344CB8AC3E}">
        <p14:creationId xmlns:p14="http://schemas.microsoft.com/office/powerpoint/2010/main" val="699598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19</a:t>
            </a:fld>
            <a:endParaRPr lang="en-US"/>
          </a:p>
        </p:txBody>
      </p:sp>
      <p:sp>
        <p:nvSpPr>
          <p:cNvPr id="53" name="TextBox 52">
            <a:extLst>
              <a:ext uri="{FF2B5EF4-FFF2-40B4-BE49-F238E27FC236}">
                <a16:creationId xmlns:a16="http://schemas.microsoft.com/office/drawing/2014/main" id="{FB53B42E-80F2-7E14-F92D-499C5A7C18AB}"/>
              </a:ext>
            </a:extLst>
          </p:cNvPr>
          <p:cNvSpPr txBox="1"/>
          <p:nvPr/>
        </p:nvSpPr>
        <p:spPr>
          <a:xfrm>
            <a:off x="307759" y="4136924"/>
            <a:ext cx="8492389" cy="769441"/>
          </a:xfrm>
          <a:prstGeom prst="rect">
            <a:avLst/>
          </a:prstGeom>
          <a:noFill/>
        </p:spPr>
        <p:txBody>
          <a:bodyPr wrap="none" rtlCol="0">
            <a:spAutoFit/>
          </a:bodyPr>
          <a:lstStyle/>
          <a:p>
            <a:r>
              <a:rPr lang="en-US" sz="4400" dirty="0">
                <a:solidFill>
                  <a:schemeClr val="accent6">
                    <a:lumMod val="75000"/>
                  </a:schemeClr>
                </a:solidFill>
              </a:rPr>
              <a:t>Densities are conserved through the</a:t>
            </a:r>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B21C8D8B-D398-EF6D-95D1-34C78403608D}"/>
                  </a:ext>
                </a:extLst>
              </p:cNvPr>
              <p:cNvSpPr txBox="1"/>
              <p:nvPr/>
            </p:nvSpPr>
            <p:spPr>
              <a:xfrm>
                <a:off x="307759" y="4862059"/>
                <a:ext cx="8487132" cy="860172"/>
              </a:xfrm>
              <a:prstGeom prst="rect">
                <a:avLst/>
              </a:prstGeom>
              <a:noFill/>
            </p:spPr>
            <p:txBody>
              <a:bodyPr wrap="none" rtlCol="0">
                <a:spAutoFit/>
              </a:bodyPr>
              <a:lstStyle/>
              <a:p>
                <a:r>
                  <a:rPr lang="en-US" sz="4400" dirty="0">
                    <a:solidFill>
                      <a:schemeClr val="accent6">
                        <a:lumMod val="75000"/>
                      </a:schemeClr>
                    </a:solidFill>
                  </a:rPr>
                  <a:t>evolution: </a:t>
                </a:r>
                <a14:m>
                  <m:oMath xmlns:m="http://schemas.openxmlformats.org/officeDocument/2006/math">
                    <m:acc>
                      <m:accPr>
                        <m:chr m:val="̂"/>
                        <m:ctrlPr>
                          <a:rPr lang="en-US" sz="4400" i="1" smtClean="0">
                            <a:solidFill>
                              <a:schemeClr val="accent6">
                                <a:lumMod val="75000"/>
                              </a:schemeClr>
                            </a:solidFill>
                            <a:latin typeface="Cambria Math" panose="02040503050406030204" pitchFamily="18" charset="0"/>
                          </a:rPr>
                        </m:ctrlPr>
                      </m:accPr>
                      <m:e>
                        <m:r>
                          <a:rPr lang="en-US" sz="4400" i="1">
                            <a:solidFill>
                              <a:schemeClr val="accent6">
                                <a:lumMod val="75000"/>
                              </a:schemeClr>
                            </a:solidFill>
                            <a:latin typeface="Cambria Math" panose="02040503050406030204" pitchFamily="18" charset="0"/>
                            <a:ea typeface="Cambria Math" panose="02040503050406030204" pitchFamily="18" charset="0"/>
                          </a:rPr>
                          <m:t>𝜌</m:t>
                        </m:r>
                      </m:e>
                    </m:acc>
                    <m:d>
                      <m:dPr>
                        <m:ctrlPr>
                          <a:rPr lang="en-US" sz="4400" i="1">
                            <a:solidFill>
                              <a:schemeClr val="accent6">
                                <a:lumMod val="75000"/>
                              </a:schemeClr>
                            </a:solidFill>
                            <a:latin typeface="Cambria Math" panose="02040503050406030204" pitchFamily="18" charset="0"/>
                          </a:rPr>
                        </m:ctrlPr>
                      </m:dPr>
                      <m:e>
                        <m:sSup>
                          <m:sSupPr>
                            <m:ctrlPr>
                              <a:rPr lang="en-US" sz="4400" i="1">
                                <a:solidFill>
                                  <a:schemeClr val="accent6">
                                    <a:lumMod val="75000"/>
                                  </a:schemeClr>
                                </a:solidFill>
                                <a:latin typeface="Cambria Math" panose="02040503050406030204" pitchFamily="18" charset="0"/>
                              </a:rPr>
                            </m:ctrlPr>
                          </m:sSupPr>
                          <m:e>
                            <m:acc>
                              <m:accPr>
                                <m:chr m:val="̂"/>
                                <m:ctrlPr>
                                  <a:rPr lang="en-US" sz="4400" i="1">
                                    <a:solidFill>
                                      <a:schemeClr val="accent6">
                                        <a:lumMod val="75000"/>
                                      </a:schemeClr>
                                    </a:solidFill>
                                    <a:latin typeface="Cambria Math" panose="02040503050406030204" pitchFamily="18" charset="0"/>
                                  </a:rPr>
                                </m:ctrlPr>
                              </m:accPr>
                              <m:e>
                                <m:r>
                                  <a:rPr lang="en-US" sz="4400" i="1">
                                    <a:solidFill>
                                      <a:schemeClr val="accent6">
                                        <a:lumMod val="75000"/>
                                      </a:schemeClr>
                                    </a:solidFill>
                                    <a:latin typeface="Cambria Math" panose="02040503050406030204" pitchFamily="18" charset="0"/>
                                  </a:rPr>
                                  <m:t>𝜉</m:t>
                                </m:r>
                              </m:e>
                            </m:acc>
                          </m:e>
                          <m:sup>
                            <m:r>
                              <a:rPr lang="en-US" sz="4400" i="1">
                                <a:solidFill>
                                  <a:schemeClr val="accent6">
                                    <a:lumMod val="75000"/>
                                  </a:schemeClr>
                                </a:solidFill>
                                <a:latin typeface="Cambria Math" panose="02040503050406030204" pitchFamily="18" charset="0"/>
                              </a:rPr>
                              <m:t>𝑎</m:t>
                            </m:r>
                          </m:sup>
                        </m:sSup>
                      </m:e>
                    </m:d>
                    <m:r>
                      <a:rPr lang="en-US" sz="4400" i="1">
                        <a:solidFill>
                          <a:schemeClr val="accent6">
                            <a:lumMod val="75000"/>
                          </a:schemeClr>
                        </a:solidFill>
                        <a:latin typeface="Cambria Math" panose="02040503050406030204" pitchFamily="18" charset="0"/>
                      </a:rPr>
                      <m:t>=</m:t>
                    </m:r>
                    <m:r>
                      <a:rPr lang="en-US" sz="4400" i="1">
                        <a:solidFill>
                          <a:schemeClr val="accent6">
                            <a:lumMod val="75000"/>
                          </a:schemeClr>
                        </a:solidFill>
                        <a:latin typeface="Cambria Math" panose="02040503050406030204" pitchFamily="18" charset="0"/>
                        <a:ea typeface="Cambria Math" panose="02040503050406030204" pitchFamily="18" charset="0"/>
                      </a:rPr>
                      <m:t>𝜌</m:t>
                    </m:r>
                    <m:d>
                      <m:dPr>
                        <m:ctrlPr>
                          <a:rPr lang="en-US" sz="4400" i="1">
                            <a:solidFill>
                              <a:schemeClr val="accent6">
                                <a:lumMod val="75000"/>
                              </a:schemeClr>
                            </a:solidFill>
                            <a:latin typeface="Cambria Math" panose="02040503050406030204" pitchFamily="18" charset="0"/>
                          </a:rPr>
                        </m:ctrlPr>
                      </m:dPr>
                      <m:e>
                        <m:sSup>
                          <m:sSupPr>
                            <m:ctrlPr>
                              <a:rPr lang="en-US" sz="4400" i="1">
                                <a:solidFill>
                                  <a:schemeClr val="accent6">
                                    <a:lumMod val="75000"/>
                                  </a:schemeClr>
                                </a:solidFill>
                                <a:latin typeface="Cambria Math" panose="02040503050406030204" pitchFamily="18" charset="0"/>
                              </a:rPr>
                            </m:ctrlPr>
                          </m:sSupPr>
                          <m:e>
                            <m:r>
                              <a:rPr lang="en-US" sz="4400" i="1">
                                <a:solidFill>
                                  <a:schemeClr val="accent6">
                                    <a:lumMod val="75000"/>
                                  </a:schemeClr>
                                </a:solidFill>
                                <a:latin typeface="Cambria Math" panose="02040503050406030204" pitchFamily="18" charset="0"/>
                              </a:rPr>
                              <m:t>𝜉</m:t>
                            </m:r>
                          </m:e>
                          <m:sup>
                            <m:r>
                              <a:rPr lang="en-US" sz="4400" i="1">
                                <a:solidFill>
                                  <a:schemeClr val="accent6">
                                    <a:lumMod val="75000"/>
                                  </a:schemeClr>
                                </a:solidFill>
                                <a:latin typeface="Cambria Math" panose="02040503050406030204" pitchFamily="18" charset="0"/>
                              </a:rPr>
                              <m:t>𝑏</m:t>
                            </m:r>
                          </m:sup>
                        </m:sSup>
                      </m:e>
                    </m:d>
                  </m:oMath>
                </a14:m>
                <a:r>
                  <a:rPr lang="en-US" sz="4400" dirty="0">
                    <a:solidFill>
                      <a:schemeClr val="accent6">
                        <a:lumMod val="75000"/>
                      </a:schemeClr>
                    </a:solidFill>
                  </a:rPr>
                  <a:t> (DR-DEN)</a:t>
                </a:r>
              </a:p>
            </p:txBody>
          </p:sp>
        </mc:Choice>
        <mc:Fallback xmlns="">
          <p:sp>
            <p:nvSpPr>
              <p:cNvPr id="50" name="TextBox 49">
                <a:extLst>
                  <a:ext uri="{FF2B5EF4-FFF2-40B4-BE49-F238E27FC236}">
                    <a16:creationId xmlns:a16="http://schemas.microsoft.com/office/drawing/2014/main" id="{B21C8D8B-D398-EF6D-95D1-34C78403608D}"/>
                  </a:ext>
                </a:extLst>
              </p:cNvPr>
              <p:cNvSpPr txBox="1">
                <a:spLocks noRot="1" noChangeAspect="1" noMove="1" noResize="1" noEditPoints="1" noAdjustHandles="1" noChangeArrowheads="1" noChangeShapeType="1" noTextEdit="1"/>
              </p:cNvSpPr>
              <p:nvPr/>
            </p:nvSpPr>
            <p:spPr>
              <a:xfrm>
                <a:off x="307759" y="4862059"/>
                <a:ext cx="8487132" cy="860172"/>
              </a:xfrm>
              <a:prstGeom prst="rect">
                <a:avLst/>
              </a:prstGeom>
              <a:blipFill>
                <a:blip r:embed="rId3"/>
                <a:stretch>
                  <a:fillRect l="-2872" t="-7801" r="-2010" b="-297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5C20061-144A-EACF-24B4-07DEC9CEB3A5}"/>
                  </a:ext>
                </a:extLst>
              </p:cNvPr>
              <p:cNvSpPr txBox="1"/>
              <p:nvPr/>
            </p:nvSpPr>
            <p:spPr>
              <a:xfrm>
                <a:off x="538440" y="1165236"/>
                <a:ext cx="5881803" cy="17676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4800" i="1">
                              <a:solidFill>
                                <a:schemeClr val="tx1"/>
                              </a:solidFill>
                              <a:latin typeface="Cambria Math" panose="02040503050406030204" pitchFamily="18" charset="0"/>
                            </a:rPr>
                          </m:ctrlPr>
                        </m:dPr>
                        <m:e>
                          <m:sSub>
                            <m:sSubPr>
                              <m:ctrlPr>
                                <a:rPr lang="en-US" sz="4800" i="1">
                                  <a:solidFill>
                                    <a:schemeClr val="tx1"/>
                                  </a:solidFill>
                                  <a:latin typeface="Cambria Math" panose="02040503050406030204" pitchFamily="18" charset="0"/>
                                </a:rPr>
                              </m:ctrlPr>
                            </m:sSubPr>
                            <m:e>
                              <m:r>
                                <a:rPr lang="en-US" sz="4800" i="1">
                                  <a:solidFill>
                                    <a:schemeClr val="tx1"/>
                                  </a:solidFill>
                                  <a:latin typeface="Cambria Math" panose="02040503050406030204" pitchFamily="18" charset="0"/>
                                </a:rPr>
                                <m:t>𝜕</m:t>
                              </m:r>
                            </m:e>
                            <m:sub>
                              <m:r>
                                <a:rPr lang="en-US" sz="4800" i="1">
                                  <a:solidFill>
                                    <a:schemeClr val="tx1"/>
                                  </a:solidFill>
                                  <a:latin typeface="Cambria Math" panose="02040503050406030204" pitchFamily="18" charset="0"/>
                                </a:rPr>
                                <m:t>𝑏</m:t>
                              </m:r>
                            </m:sub>
                          </m:sSub>
                          <m:sSup>
                            <m:sSupPr>
                              <m:ctrlPr>
                                <a:rPr lang="en-US" sz="4800" i="1">
                                  <a:solidFill>
                                    <a:schemeClr val="tx1"/>
                                  </a:solidFill>
                                  <a:latin typeface="Cambria Math" panose="02040503050406030204" pitchFamily="18" charset="0"/>
                                  <a:ea typeface="Cambria Math" panose="02040503050406030204" pitchFamily="18" charset="0"/>
                                </a:rPr>
                              </m:ctrlPr>
                            </m:sSupPr>
                            <m:e>
                              <m:acc>
                                <m:accPr>
                                  <m:chr m:val="̂"/>
                                  <m:ctrlPr>
                                    <a:rPr lang="en-US" sz="4800" i="1">
                                      <a:solidFill>
                                        <a:schemeClr val="tx1"/>
                                      </a:solidFill>
                                      <a:latin typeface="Cambria Math" panose="02040503050406030204" pitchFamily="18" charset="0"/>
                                      <a:ea typeface="Cambria Math" panose="02040503050406030204" pitchFamily="18" charset="0"/>
                                    </a:rPr>
                                  </m:ctrlPr>
                                </m:accPr>
                                <m:e>
                                  <m:r>
                                    <a:rPr lang="en-US" sz="4800" i="1">
                                      <a:solidFill>
                                        <a:schemeClr val="tx1"/>
                                      </a:solidFill>
                                      <a:latin typeface="Cambria Math" panose="02040503050406030204" pitchFamily="18" charset="0"/>
                                      <a:ea typeface="Cambria Math" panose="02040503050406030204" pitchFamily="18" charset="0"/>
                                    </a:rPr>
                                    <m:t>𝜉</m:t>
                                  </m:r>
                                </m:e>
                              </m:acc>
                            </m:e>
                            <m:sup>
                              <m:r>
                                <a:rPr lang="en-US" sz="4800" i="1">
                                  <a:solidFill>
                                    <a:schemeClr val="tx1"/>
                                  </a:solidFill>
                                  <a:latin typeface="Cambria Math" panose="02040503050406030204" pitchFamily="18" charset="0"/>
                                  <a:ea typeface="Cambria Math" panose="02040503050406030204" pitchFamily="18" charset="0"/>
                                </a:rPr>
                                <m:t>𝑎</m:t>
                              </m:r>
                            </m:sup>
                          </m:sSup>
                        </m:e>
                      </m:d>
                      <m:acc>
                        <m:accPr>
                          <m:chr m:val="̂"/>
                          <m:ctrlPr>
                            <a:rPr lang="en-US" sz="4800" i="1">
                              <a:solidFill>
                                <a:schemeClr val="tx1"/>
                              </a:solidFill>
                              <a:latin typeface="Cambria Math" panose="02040503050406030204" pitchFamily="18" charset="0"/>
                            </a:rPr>
                          </m:ctrlPr>
                        </m:accPr>
                        <m:e>
                          <m:r>
                            <a:rPr lang="en-US" sz="4800" i="1">
                              <a:solidFill>
                                <a:schemeClr val="tx1"/>
                              </a:solidFill>
                              <a:latin typeface="Cambria Math" panose="02040503050406030204" pitchFamily="18" charset="0"/>
                              <a:ea typeface="Cambria Math" panose="02040503050406030204" pitchFamily="18" charset="0"/>
                            </a:rPr>
                            <m:t>𝜌</m:t>
                          </m:r>
                        </m:e>
                      </m:acc>
                      <m:d>
                        <m:dPr>
                          <m:ctrlPr>
                            <a:rPr lang="en-US" sz="4800" i="1">
                              <a:solidFill>
                                <a:schemeClr val="tx1"/>
                              </a:solidFill>
                              <a:latin typeface="Cambria Math" panose="02040503050406030204" pitchFamily="18" charset="0"/>
                            </a:rPr>
                          </m:ctrlPr>
                        </m:dPr>
                        <m:e>
                          <m:sSup>
                            <m:sSupPr>
                              <m:ctrlPr>
                                <a:rPr lang="en-US" sz="4800" i="1">
                                  <a:solidFill>
                                    <a:schemeClr val="tx1"/>
                                  </a:solidFill>
                                  <a:latin typeface="Cambria Math" panose="02040503050406030204" pitchFamily="18" charset="0"/>
                                </a:rPr>
                              </m:ctrlPr>
                            </m:sSupPr>
                            <m:e>
                              <m:acc>
                                <m:accPr>
                                  <m:chr m:val="̂"/>
                                  <m:ctrlPr>
                                    <a:rPr lang="en-US" sz="4800" i="1">
                                      <a:solidFill>
                                        <a:schemeClr val="tx1"/>
                                      </a:solidFill>
                                      <a:latin typeface="Cambria Math" panose="02040503050406030204" pitchFamily="18" charset="0"/>
                                    </a:rPr>
                                  </m:ctrlPr>
                                </m:accPr>
                                <m:e>
                                  <m:r>
                                    <a:rPr lang="en-US" sz="4800" i="1">
                                      <a:solidFill>
                                        <a:schemeClr val="tx1"/>
                                      </a:solidFill>
                                      <a:latin typeface="Cambria Math" panose="02040503050406030204" pitchFamily="18" charset="0"/>
                                    </a:rPr>
                                    <m:t>𝜉</m:t>
                                  </m:r>
                                </m:e>
                              </m:acc>
                            </m:e>
                            <m:sup>
                              <m:r>
                                <a:rPr lang="en-US" sz="4800" i="1">
                                  <a:solidFill>
                                    <a:schemeClr val="tx1"/>
                                  </a:solidFill>
                                  <a:latin typeface="Cambria Math" panose="02040503050406030204" pitchFamily="18" charset="0"/>
                                </a:rPr>
                                <m:t>𝑎</m:t>
                              </m:r>
                            </m:sup>
                          </m:sSup>
                        </m:e>
                      </m:d>
                      <m:r>
                        <a:rPr lang="en-US" sz="4800" i="1">
                          <a:solidFill>
                            <a:schemeClr val="tx1"/>
                          </a:solidFill>
                          <a:latin typeface="Cambria Math" panose="02040503050406030204" pitchFamily="18" charset="0"/>
                        </a:rPr>
                        <m:t>=</m:t>
                      </m:r>
                      <m:r>
                        <a:rPr lang="en-US" sz="4800" i="1">
                          <a:solidFill>
                            <a:schemeClr val="tx1"/>
                          </a:solidFill>
                          <a:latin typeface="Cambria Math" panose="02040503050406030204" pitchFamily="18" charset="0"/>
                          <a:ea typeface="Cambria Math" panose="02040503050406030204" pitchFamily="18" charset="0"/>
                        </a:rPr>
                        <m:t>𝜌</m:t>
                      </m:r>
                      <m:d>
                        <m:dPr>
                          <m:ctrlPr>
                            <a:rPr lang="en-US" sz="4800" i="1">
                              <a:solidFill>
                                <a:schemeClr val="tx1"/>
                              </a:solidFill>
                              <a:latin typeface="Cambria Math" panose="02040503050406030204" pitchFamily="18" charset="0"/>
                            </a:rPr>
                          </m:ctrlPr>
                        </m:dPr>
                        <m:e>
                          <m:sSup>
                            <m:sSupPr>
                              <m:ctrlPr>
                                <a:rPr lang="en-US" sz="4800" i="1">
                                  <a:solidFill>
                                    <a:schemeClr val="tx1"/>
                                  </a:solidFill>
                                  <a:latin typeface="Cambria Math" panose="02040503050406030204" pitchFamily="18" charset="0"/>
                                </a:rPr>
                              </m:ctrlPr>
                            </m:sSupPr>
                            <m:e>
                              <m:r>
                                <a:rPr lang="en-US" sz="4800" i="1">
                                  <a:solidFill>
                                    <a:schemeClr val="tx1"/>
                                  </a:solidFill>
                                  <a:latin typeface="Cambria Math" panose="02040503050406030204" pitchFamily="18" charset="0"/>
                                </a:rPr>
                                <m:t>𝜉</m:t>
                              </m:r>
                            </m:e>
                            <m:sup>
                              <m:r>
                                <a:rPr lang="en-US" sz="4800" i="1">
                                  <a:solidFill>
                                    <a:schemeClr val="tx1"/>
                                  </a:solidFill>
                                  <a:latin typeface="Cambria Math" panose="02040503050406030204" pitchFamily="18" charset="0"/>
                                </a:rPr>
                                <m:t>𝑏</m:t>
                              </m:r>
                            </m:sup>
                          </m:sSup>
                        </m:e>
                      </m:d>
                    </m:oMath>
                  </m:oMathPara>
                </a14:m>
                <a:endParaRPr lang="en-US" sz="4800" dirty="0">
                  <a:solidFill>
                    <a:schemeClr val="tx1"/>
                  </a:solidFill>
                </a:endParaRPr>
              </a:p>
              <a:p>
                <a:pPr/>
                <a14:m>
                  <m:oMathPara xmlns:m="http://schemas.openxmlformats.org/officeDocument/2006/math">
                    <m:oMathParaPr>
                      <m:jc m:val="centerGroup"/>
                    </m:oMathParaPr>
                    <m:oMath xmlns:m="http://schemas.openxmlformats.org/officeDocument/2006/math">
                      <m:r>
                        <a:rPr lang="en-US" sz="4800" i="1" smtClean="0">
                          <a:solidFill>
                            <a:schemeClr val="tx1"/>
                          </a:solidFill>
                          <a:latin typeface="Cambria Math" panose="02040503050406030204" pitchFamily="18" charset="0"/>
                        </a:rPr>
                        <m:t>=</m:t>
                      </m:r>
                      <m:acc>
                        <m:accPr>
                          <m:chr m:val="̂"/>
                          <m:ctrlPr>
                            <a:rPr lang="en-US" sz="4800" i="1">
                              <a:latin typeface="Cambria Math" panose="02040503050406030204" pitchFamily="18" charset="0"/>
                            </a:rPr>
                          </m:ctrlPr>
                        </m:accPr>
                        <m:e>
                          <m:r>
                            <a:rPr lang="en-US" sz="4800" i="1">
                              <a:latin typeface="Cambria Math" panose="02040503050406030204" pitchFamily="18" charset="0"/>
                              <a:ea typeface="Cambria Math" panose="02040503050406030204" pitchFamily="18" charset="0"/>
                            </a:rPr>
                            <m:t>𝜌</m:t>
                          </m:r>
                        </m:e>
                      </m:acc>
                      <m:d>
                        <m:dPr>
                          <m:ctrlPr>
                            <a:rPr lang="en-US" sz="4800" i="1">
                              <a:latin typeface="Cambria Math" panose="02040503050406030204" pitchFamily="18" charset="0"/>
                            </a:rPr>
                          </m:ctrlPr>
                        </m:dPr>
                        <m:e>
                          <m:sSup>
                            <m:sSupPr>
                              <m:ctrlPr>
                                <a:rPr lang="en-US" sz="4800" i="1">
                                  <a:latin typeface="Cambria Math" panose="02040503050406030204" pitchFamily="18" charset="0"/>
                                </a:rPr>
                              </m:ctrlPr>
                            </m:sSupPr>
                            <m:e>
                              <m:acc>
                                <m:accPr>
                                  <m:chr m:val="̂"/>
                                  <m:ctrlPr>
                                    <a:rPr lang="en-US" sz="4800" i="1">
                                      <a:latin typeface="Cambria Math" panose="02040503050406030204" pitchFamily="18" charset="0"/>
                                    </a:rPr>
                                  </m:ctrlPr>
                                </m:accPr>
                                <m:e>
                                  <m:r>
                                    <a:rPr lang="en-US" sz="4800" i="1">
                                      <a:latin typeface="Cambria Math" panose="02040503050406030204" pitchFamily="18" charset="0"/>
                                    </a:rPr>
                                    <m:t>𝜉</m:t>
                                  </m:r>
                                </m:e>
                              </m:acc>
                            </m:e>
                            <m:sup>
                              <m:r>
                                <a:rPr lang="en-US" sz="4800" i="1">
                                  <a:latin typeface="Cambria Math" panose="02040503050406030204" pitchFamily="18" charset="0"/>
                                </a:rPr>
                                <m:t>𝑎</m:t>
                              </m:r>
                            </m:sup>
                          </m:sSup>
                        </m:e>
                      </m:d>
                    </m:oMath>
                  </m:oMathPara>
                </a14:m>
                <a:endParaRPr lang="en-US" sz="4800" dirty="0">
                  <a:solidFill>
                    <a:schemeClr val="tx1"/>
                  </a:solidFill>
                </a:endParaRPr>
              </a:p>
            </p:txBody>
          </p:sp>
        </mc:Choice>
        <mc:Fallback xmlns="">
          <p:sp>
            <p:nvSpPr>
              <p:cNvPr id="4" name="TextBox 3">
                <a:extLst>
                  <a:ext uri="{FF2B5EF4-FFF2-40B4-BE49-F238E27FC236}">
                    <a16:creationId xmlns:a16="http://schemas.microsoft.com/office/drawing/2014/main" id="{E5C20061-144A-EACF-24B4-07DEC9CEB3A5}"/>
                  </a:ext>
                </a:extLst>
              </p:cNvPr>
              <p:cNvSpPr txBox="1">
                <a:spLocks noRot="1" noChangeAspect="1" noMove="1" noResize="1" noEditPoints="1" noAdjustHandles="1" noChangeArrowheads="1" noChangeShapeType="1" noTextEdit="1"/>
              </p:cNvSpPr>
              <p:nvPr/>
            </p:nvSpPr>
            <p:spPr>
              <a:xfrm>
                <a:off x="538440" y="1165236"/>
                <a:ext cx="5881803" cy="1767663"/>
              </a:xfrm>
              <a:prstGeom prst="rect">
                <a:avLst/>
              </a:prstGeom>
              <a:blipFill>
                <a:blip r:embed="rId4"/>
                <a:stretch>
                  <a:fillRect/>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52988B66-73CC-2222-C538-B21F67BF6FE9}"/>
              </a:ext>
            </a:extLst>
          </p:cNvPr>
          <p:cNvGrpSpPr>
            <a:grpSpLocks noChangeAspect="1"/>
          </p:cNvGrpSpPr>
          <p:nvPr/>
        </p:nvGrpSpPr>
        <p:grpSpPr>
          <a:xfrm>
            <a:off x="7766813" y="793674"/>
            <a:ext cx="4176292" cy="2548966"/>
            <a:chOff x="4888481" y="1672407"/>
            <a:chExt cx="3699756" cy="2258116"/>
          </a:xfrm>
        </p:grpSpPr>
        <p:cxnSp>
          <p:nvCxnSpPr>
            <p:cNvPr id="9" name="Straight Arrow Connector 8">
              <a:extLst>
                <a:ext uri="{FF2B5EF4-FFF2-40B4-BE49-F238E27FC236}">
                  <a16:creationId xmlns:a16="http://schemas.microsoft.com/office/drawing/2014/main" id="{42CE54CB-F410-4725-27A5-AF932F56DB25}"/>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F014341-2040-9A5C-A722-F56F46072B7D}"/>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CBDEEF4-40D9-D594-F7C6-3D2C4A9EAA03}"/>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Freeform 84">
              <a:extLst>
                <a:ext uri="{FF2B5EF4-FFF2-40B4-BE49-F238E27FC236}">
                  <a16:creationId xmlns:a16="http://schemas.microsoft.com/office/drawing/2014/main" id="{46049764-C73B-6DBE-3F43-7A99BDFBBE61}"/>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Freeform 85">
              <a:extLst>
                <a:ext uri="{FF2B5EF4-FFF2-40B4-BE49-F238E27FC236}">
                  <a16:creationId xmlns:a16="http://schemas.microsoft.com/office/drawing/2014/main" id="{AE057B82-07B2-413F-858A-1007768D1A5D}"/>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Freeform 86">
              <a:extLst>
                <a:ext uri="{FF2B5EF4-FFF2-40B4-BE49-F238E27FC236}">
                  <a16:creationId xmlns:a16="http://schemas.microsoft.com/office/drawing/2014/main" id="{D8AE930D-DA57-E811-D26E-970BC944E059}"/>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Freeform 87">
              <a:extLst>
                <a:ext uri="{FF2B5EF4-FFF2-40B4-BE49-F238E27FC236}">
                  <a16:creationId xmlns:a16="http://schemas.microsoft.com/office/drawing/2014/main" id="{6AE22813-931D-3763-E108-DE902CB417D6}"/>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6" name="Straight Arrow Connector 15">
              <a:extLst>
                <a:ext uri="{FF2B5EF4-FFF2-40B4-BE49-F238E27FC236}">
                  <a16:creationId xmlns:a16="http://schemas.microsoft.com/office/drawing/2014/main" id="{CF6ECCC1-27C7-6A65-8064-F0B667145F1F}"/>
                </a:ext>
              </a:extLst>
            </p:cNvPr>
            <p:cNvCxnSpPr>
              <a:cxnSpLocks/>
              <a:stCxn id="13" idx="2"/>
              <a:endCxn id="15" idx="2"/>
            </p:cNvCxnSpPr>
            <p:nvPr/>
          </p:nvCxnSpPr>
          <p:spPr>
            <a:xfrm flipV="1">
              <a:off x="5700425" y="1963291"/>
              <a:ext cx="2138007" cy="68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79EC86D-DC23-6EA5-1959-D144383E2DAD}"/>
                </a:ext>
              </a:extLst>
            </p:cNvPr>
            <p:cNvCxnSpPr>
              <a:cxnSpLocks/>
            </p:cNvCxnSpPr>
            <p:nvPr/>
          </p:nvCxnSpPr>
          <p:spPr>
            <a:xfrm flipV="1">
              <a:off x="5597921" y="3150584"/>
              <a:ext cx="2376424" cy="1063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TextBox 20">
                <a:extLst>
                  <a:ext uri="{FF2B5EF4-FFF2-40B4-BE49-F238E27FC236}">
                    <a16:creationId xmlns:a16="http://schemas.microsoft.com/office/drawing/2014/main" id="{CD2FE89A-3F4B-B391-341C-A0F7CBA6F215}"/>
                  </a:ext>
                </a:extLst>
              </p:cNvPr>
              <p:cNvSpPr txBox="1"/>
              <p:nvPr/>
            </p:nvSpPr>
            <p:spPr>
              <a:xfrm>
                <a:off x="2488619" y="3309968"/>
                <a:ext cx="3146118"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dirty="0">
                    <a:solidFill>
                      <a:schemeClr val="accent6">
                        <a:lumMod val="75000"/>
                      </a:schemeClr>
                    </a:solidFill>
                  </a:rPr>
                  <a:t>DR-JAC </a:t>
                </a:r>
                <a14:m>
                  <m:oMath xmlns:m="http://schemas.openxmlformats.org/officeDocument/2006/math">
                    <m:r>
                      <a:rPr lang="en-US" sz="5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5400" dirty="0">
                  <a:solidFill>
                    <a:schemeClr val="accent6">
                      <a:lumMod val="75000"/>
                    </a:schemeClr>
                  </a:solidFill>
                </a:endParaRPr>
              </a:p>
            </p:txBody>
          </p:sp>
        </mc:Choice>
        <mc:Fallback xmlns="">
          <p:sp>
            <p:nvSpPr>
              <p:cNvPr id="18" name="TextBox 20">
                <a:extLst>
                  <a:ext uri="{FF2B5EF4-FFF2-40B4-BE49-F238E27FC236}">
                    <a16:creationId xmlns:a16="http://schemas.microsoft.com/office/drawing/2014/main" id="{CD2FE89A-3F4B-B391-341C-A0F7CBA6F215}"/>
                  </a:ext>
                </a:extLst>
              </p:cNvPr>
              <p:cNvSpPr txBox="1">
                <a:spLocks noRot="1" noChangeAspect="1" noMove="1" noResize="1" noEditPoints="1" noAdjustHandles="1" noChangeArrowheads="1" noChangeShapeType="1" noTextEdit="1"/>
              </p:cNvSpPr>
              <p:nvPr/>
            </p:nvSpPr>
            <p:spPr>
              <a:xfrm>
                <a:off x="2488619" y="3309968"/>
                <a:ext cx="3146118" cy="923330"/>
              </a:xfrm>
              <a:prstGeom prst="rect">
                <a:avLst/>
              </a:prstGeom>
              <a:blipFill>
                <a:blip r:embed="rId5"/>
                <a:stretch>
                  <a:fillRect l="-10271" t="-17881" b="-40397"/>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C9E2DA9E-6500-71DE-04C7-EC081D5AAA78}"/>
              </a:ext>
            </a:extLst>
          </p:cNvPr>
          <p:cNvSpPr txBox="1"/>
          <p:nvPr/>
        </p:nvSpPr>
        <p:spPr>
          <a:xfrm>
            <a:off x="988120" y="203292"/>
            <a:ext cx="5301196" cy="646331"/>
          </a:xfrm>
          <a:prstGeom prst="rect">
            <a:avLst/>
          </a:prstGeom>
        </p:spPr>
        <p:txBody>
          <a:bodyPr wrap="none" rtlCol="0">
            <a:spAutoFit/>
          </a:bodyPr>
          <a:lstStyle/>
          <a:p>
            <a:pPr algn="ctr"/>
            <a:r>
              <a:rPr lang="en-US" sz="3600" dirty="0">
                <a:solidFill>
                  <a:schemeClr val="tx1"/>
                </a:solidFill>
              </a:rPr>
              <a:t>Transformation of densities</a:t>
            </a:r>
          </a:p>
        </p:txBody>
      </p:sp>
    </p:spTree>
    <p:extLst>
      <p:ext uri="{BB962C8B-B14F-4D97-AF65-F5344CB8AC3E}">
        <p14:creationId xmlns:p14="http://schemas.microsoft.com/office/powerpoint/2010/main" val="1133890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2</a:t>
            </a:fld>
            <a:endParaRPr lang="en-US"/>
          </a:p>
        </p:txBody>
      </p:sp>
      <p:sp>
        <p:nvSpPr>
          <p:cNvPr id="4" name="TextBox 3">
            <a:extLst>
              <a:ext uri="{FF2B5EF4-FFF2-40B4-BE49-F238E27FC236}">
                <a16:creationId xmlns:a16="http://schemas.microsoft.com/office/drawing/2014/main" id="{109FA656-95E7-7B48-38D6-E5E75FFA1D89}"/>
              </a:ext>
            </a:extLst>
          </p:cNvPr>
          <p:cNvSpPr txBox="1"/>
          <p:nvPr/>
        </p:nvSpPr>
        <p:spPr>
          <a:xfrm>
            <a:off x="1136374" y="321445"/>
            <a:ext cx="9919252" cy="646331"/>
          </a:xfrm>
          <a:prstGeom prst="rect">
            <a:avLst/>
          </a:prstGeom>
          <a:noFill/>
        </p:spPr>
        <p:txBody>
          <a:bodyPr wrap="square" rtlCol="0">
            <a:spAutoFit/>
          </a:bodyPr>
          <a:lstStyle/>
          <a:p>
            <a:pPr algn="ctr"/>
            <a:r>
              <a:rPr lang="en-US" sz="3600" dirty="0"/>
              <a:t>Single Dimension Hamiltonian Mechanics</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39B304C-2170-EB4C-B05A-259B1C7696A8}"/>
                  </a:ext>
                </a:extLst>
              </p:cNvPr>
              <p:cNvSpPr/>
              <p:nvPr/>
            </p:nvSpPr>
            <p:spPr>
              <a:xfrm>
                <a:off x="309843" y="3147155"/>
                <a:ext cx="2449645" cy="12389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𝑑𝑝</m:t>
                          </m:r>
                        </m:num>
                        <m:den>
                          <m:r>
                            <a:rPr lang="en-US" sz="3600" b="0" i="1" smtClean="0">
                              <a:latin typeface="Cambria Math"/>
                            </a:rPr>
                            <m:t>𝑑𝑡</m:t>
                          </m:r>
                        </m:den>
                      </m:f>
                      <m:r>
                        <a:rPr lang="en-US" sz="3600" b="0" i="1" smtClean="0">
                          <a:latin typeface="Cambria Math"/>
                        </a:rPr>
                        <m:t>=</m:t>
                      </m:r>
                      <m:r>
                        <a:rPr lang="en-US" sz="3600" b="0" i="1" smtClean="0">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i="1">
                              <a:latin typeface="Cambria Math" panose="02040503050406030204" pitchFamily="18" charset="0"/>
                            </a:rPr>
                            <m:t>𝑞</m:t>
                          </m:r>
                        </m:den>
                      </m:f>
                    </m:oMath>
                  </m:oMathPara>
                </a14:m>
                <a:endParaRPr lang="en-US" sz="3600" dirty="0"/>
              </a:p>
            </p:txBody>
          </p:sp>
        </mc:Choice>
        <mc:Fallback xmlns="">
          <p:sp>
            <p:nvSpPr>
              <p:cNvPr id="16" name="Rectangle 15">
                <a:extLst>
                  <a:ext uri="{FF2B5EF4-FFF2-40B4-BE49-F238E27FC236}">
                    <a16:creationId xmlns:a16="http://schemas.microsoft.com/office/drawing/2014/main" id="{C39B304C-2170-EB4C-B05A-259B1C7696A8}"/>
                  </a:ext>
                </a:extLst>
              </p:cNvPr>
              <p:cNvSpPr>
                <a:spLocks noRot="1" noChangeAspect="1" noMove="1" noResize="1" noEditPoints="1" noAdjustHandles="1" noChangeArrowheads="1" noChangeShapeType="1" noTextEdit="1"/>
              </p:cNvSpPr>
              <p:nvPr/>
            </p:nvSpPr>
            <p:spPr>
              <a:xfrm>
                <a:off x="309843" y="3147155"/>
                <a:ext cx="2449645" cy="123899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8935A27-1F1A-9C23-FC34-072DF5053D67}"/>
                  </a:ext>
                </a:extLst>
              </p:cNvPr>
              <p:cNvSpPr txBox="1"/>
              <p:nvPr/>
            </p:nvSpPr>
            <p:spPr>
              <a:xfrm>
                <a:off x="521279" y="1430093"/>
                <a:ext cx="2026773" cy="12389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m:t>
                          </m:r>
                          <m:r>
                            <a:rPr lang="en-US" sz="3600" b="0" i="1" smtClean="0">
                              <a:latin typeface="Cambria Math" panose="02040503050406030204" pitchFamily="18" charset="0"/>
                            </a:rPr>
                            <m:t>𝑞</m:t>
                          </m:r>
                        </m:num>
                        <m:den>
                          <m:r>
                            <a:rPr lang="en-US" sz="3600" b="0" i="1" smtClean="0">
                              <a:latin typeface="Cambria Math"/>
                            </a:rPr>
                            <m:t>𝑑𝑡</m:t>
                          </m:r>
                        </m:den>
                      </m:f>
                      <m:r>
                        <a:rPr lang="en-US" sz="3600" b="0" i="1" smtClean="0">
                          <a:latin typeface="Cambria Math"/>
                        </a:rPr>
                        <m:t>=</m:t>
                      </m:r>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i="1">
                              <a:latin typeface="Cambria Math"/>
                            </a:rPr>
                            <m:t>𝑝</m:t>
                          </m:r>
                        </m:den>
                      </m:f>
                    </m:oMath>
                  </m:oMathPara>
                </a14:m>
                <a:endParaRPr lang="en-US" sz="3600" dirty="0"/>
              </a:p>
            </p:txBody>
          </p:sp>
        </mc:Choice>
        <mc:Fallback xmlns="">
          <p:sp>
            <p:nvSpPr>
              <p:cNvPr id="22" name="TextBox 21">
                <a:extLst>
                  <a:ext uri="{FF2B5EF4-FFF2-40B4-BE49-F238E27FC236}">
                    <a16:creationId xmlns:a16="http://schemas.microsoft.com/office/drawing/2014/main" id="{18935A27-1F1A-9C23-FC34-072DF5053D67}"/>
                  </a:ext>
                </a:extLst>
              </p:cNvPr>
              <p:cNvSpPr txBox="1">
                <a:spLocks noRot="1" noChangeAspect="1" noMove="1" noResize="1" noEditPoints="1" noAdjustHandles="1" noChangeArrowheads="1" noChangeShapeType="1" noTextEdit="1"/>
              </p:cNvSpPr>
              <p:nvPr/>
            </p:nvSpPr>
            <p:spPr>
              <a:xfrm>
                <a:off x="521279" y="1430093"/>
                <a:ext cx="2026773" cy="123899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6AF5946-AC6C-7373-BC59-2D8969C43C4D}"/>
                  </a:ext>
                </a:extLst>
              </p:cNvPr>
              <p:cNvSpPr txBox="1"/>
              <p:nvPr/>
            </p:nvSpPr>
            <p:spPr>
              <a:xfrm>
                <a:off x="4098787" y="1685623"/>
                <a:ext cx="3178562"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𝑑</m:t>
                          </m:r>
                        </m:e>
                        <m:sub>
                          <m:r>
                            <a:rPr lang="en-US" sz="3600" b="0" i="1" smtClean="0">
                              <a:latin typeface="Cambria Math" panose="02040503050406030204" pitchFamily="18" charset="0"/>
                            </a:rPr>
                            <m:t>𝑡</m:t>
                          </m:r>
                        </m:sub>
                      </m:sSub>
                      <m:r>
                        <a:rPr lang="en-US" sz="3600" b="0" i="1" smtClean="0">
                          <a:latin typeface="Cambria Math" panose="02040503050406030204" pitchFamily="18" charset="0"/>
                        </a:rPr>
                        <m:t>𝑞</m:t>
                      </m:r>
                      <m:r>
                        <a:rPr lang="en-US" sz="3600" b="0" i="1" smtClean="0">
                          <a:latin typeface="Cambria Math"/>
                        </a:rPr>
                        <m:t>=</m:t>
                      </m:r>
                      <m:sSup>
                        <m:sSupPr>
                          <m:ctrlPr>
                            <a:rPr lang="en-US" sz="3600" b="0" i="1" smtClean="0">
                              <a:latin typeface="Cambria Math" panose="02040503050406030204" pitchFamily="18" charset="0"/>
                            </a:rPr>
                          </m:ctrlPr>
                        </m:sSupPr>
                        <m:e>
                          <m:r>
                            <a:rPr lang="en-US" sz="3600" b="0" i="1" smtClean="0">
                              <a:latin typeface="Cambria Math"/>
                            </a:rPr>
                            <m:t>𝑆</m:t>
                          </m:r>
                        </m:e>
                        <m:sup>
                          <m:r>
                            <a:rPr lang="en-US" sz="3600" b="0" i="1" smtClean="0">
                              <a:latin typeface="Cambria Math" panose="02040503050406030204" pitchFamily="18" charset="0"/>
                            </a:rPr>
                            <m:t>𝑞</m:t>
                          </m:r>
                        </m:sup>
                      </m:sSup>
                      <m:r>
                        <a:rPr lang="en-US" sz="3600" i="1">
                          <a:latin typeface="Cambria Math"/>
                        </a:rPr>
                        <m:t>(</m:t>
                      </m:r>
                      <m:r>
                        <a:rPr lang="en-US" sz="3600" b="0" i="1" smtClean="0">
                          <a:latin typeface="Cambria Math" panose="02040503050406030204" pitchFamily="18" charset="0"/>
                        </a:rPr>
                        <m:t>𝑞</m:t>
                      </m:r>
                      <m:r>
                        <a:rPr lang="en-US" sz="3600" b="0" i="1" smtClean="0">
                          <a:latin typeface="Cambria Math"/>
                        </a:rPr>
                        <m:t>,</m:t>
                      </m:r>
                      <m:r>
                        <a:rPr lang="en-US" sz="3600" i="1">
                          <a:latin typeface="Cambria Math"/>
                        </a:rPr>
                        <m:t> </m:t>
                      </m:r>
                      <m:r>
                        <a:rPr lang="en-US" sz="3600" i="1">
                          <a:latin typeface="Cambria Math"/>
                        </a:rPr>
                        <m:t>𝑝</m:t>
                      </m:r>
                      <m:r>
                        <a:rPr lang="en-US" sz="3600" i="1">
                          <a:latin typeface="Cambria Math"/>
                        </a:rPr>
                        <m:t>)</m:t>
                      </m:r>
                    </m:oMath>
                  </m:oMathPara>
                </a14:m>
                <a:endParaRPr lang="en-US" sz="3600" dirty="0"/>
              </a:p>
            </p:txBody>
          </p:sp>
        </mc:Choice>
        <mc:Fallback xmlns="">
          <p:sp>
            <p:nvSpPr>
              <p:cNvPr id="23" name="TextBox 22">
                <a:extLst>
                  <a:ext uri="{FF2B5EF4-FFF2-40B4-BE49-F238E27FC236}">
                    <a16:creationId xmlns:a16="http://schemas.microsoft.com/office/drawing/2014/main" id="{E6AF5946-AC6C-7373-BC59-2D8969C43C4D}"/>
                  </a:ext>
                </a:extLst>
              </p:cNvPr>
              <p:cNvSpPr txBox="1">
                <a:spLocks noRot="1" noChangeAspect="1" noMove="1" noResize="1" noEditPoints="1" noAdjustHandles="1" noChangeArrowheads="1" noChangeShapeType="1" noTextEdit="1"/>
              </p:cNvSpPr>
              <p:nvPr/>
            </p:nvSpPr>
            <p:spPr>
              <a:xfrm>
                <a:off x="4098787" y="1685623"/>
                <a:ext cx="3178562" cy="64633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46BAD3D-ADF6-9D4E-1F99-29A320FC9B61}"/>
                  </a:ext>
                </a:extLst>
              </p:cNvPr>
              <p:cNvSpPr txBox="1"/>
              <p:nvPr/>
            </p:nvSpPr>
            <p:spPr>
              <a:xfrm>
                <a:off x="8357296" y="1664238"/>
                <a:ext cx="2203167" cy="6890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3600" b="0" i="1" smtClean="0">
                              <a:latin typeface="Cambria Math" panose="02040503050406030204" pitchFamily="18" charset="0"/>
                            </a:rPr>
                          </m:ctrlPr>
                        </m:sSupPr>
                        <m:e>
                          <m:r>
                            <a:rPr lang="en-US" sz="3600" b="0" i="1" smtClean="0">
                              <a:latin typeface="Cambria Math"/>
                            </a:rPr>
                            <m:t>𝑆</m:t>
                          </m:r>
                        </m:e>
                        <m:sup>
                          <m:r>
                            <a:rPr lang="en-US" sz="3600" b="0" i="1" smtClean="0">
                              <a:latin typeface="Cambria Math" panose="02040503050406030204" pitchFamily="18" charset="0"/>
                            </a:rPr>
                            <m:t>𝑞</m:t>
                          </m:r>
                        </m:sup>
                      </m:sSup>
                      <m:r>
                        <a:rPr lang="en-US" sz="3600" b="0" i="1" smtClean="0">
                          <a:latin typeface="Cambria Math"/>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𝑝</m:t>
                          </m:r>
                        </m:sub>
                      </m:sSub>
                      <m:r>
                        <a:rPr lang="en-US" sz="3600" b="0" i="1" smtClean="0">
                          <a:latin typeface="Cambria Math" panose="02040503050406030204" pitchFamily="18" charset="0"/>
                        </a:rPr>
                        <m:t>𝐻</m:t>
                      </m:r>
                    </m:oMath>
                  </m:oMathPara>
                </a14:m>
                <a:endParaRPr lang="en-US" sz="3600" dirty="0"/>
              </a:p>
            </p:txBody>
          </p:sp>
        </mc:Choice>
        <mc:Fallback xmlns="">
          <p:sp>
            <p:nvSpPr>
              <p:cNvPr id="24" name="TextBox 23">
                <a:extLst>
                  <a:ext uri="{FF2B5EF4-FFF2-40B4-BE49-F238E27FC236}">
                    <a16:creationId xmlns:a16="http://schemas.microsoft.com/office/drawing/2014/main" id="{446BAD3D-ADF6-9D4E-1F99-29A320FC9B61}"/>
                  </a:ext>
                </a:extLst>
              </p:cNvPr>
              <p:cNvSpPr txBox="1">
                <a:spLocks noRot="1" noChangeAspect="1" noMove="1" noResize="1" noEditPoints="1" noAdjustHandles="1" noChangeArrowheads="1" noChangeShapeType="1" noTextEdit="1"/>
              </p:cNvSpPr>
              <p:nvPr/>
            </p:nvSpPr>
            <p:spPr>
              <a:xfrm>
                <a:off x="8357296" y="1664238"/>
                <a:ext cx="2203167" cy="6890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D8D4561F-8E33-7D59-63DC-2E57FFEF60EC}"/>
                  </a:ext>
                </a:extLst>
              </p:cNvPr>
              <p:cNvSpPr/>
              <p:nvPr/>
            </p:nvSpPr>
            <p:spPr>
              <a:xfrm>
                <a:off x="4093978" y="3263824"/>
                <a:ext cx="3183371"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𝑑</m:t>
                          </m:r>
                        </m:e>
                        <m:sub>
                          <m:r>
                            <a:rPr lang="en-US" sz="3600" b="0" i="1" smtClean="0">
                              <a:latin typeface="Cambria Math" panose="02040503050406030204" pitchFamily="18" charset="0"/>
                            </a:rPr>
                            <m:t>𝑡</m:t>
                          </m:r>
                        </m:sub>
                      </m:sSub>
                      <m:r>
                        <a:rPr lang="en-US" sz="3600" b="0" i="1" smtClean="0">
                          <a:latin typeface="Cambria Math" panose="02040503050406030204" pitchFamily="18" charset="0"/>
                        </a:rPr>
                        <m:t>𝑝</m:t>
                      </m:r>
                      <m:r>
                        <a:rPr lang="en-US" sz="3600" b="0" i="1" smtClean="0">
                          <a:latin typeface="Cambria Math"/>
                        </a:rPr>
                        <m:t>=</m:t>
                      </m:r>
                      <m:sSup>
                        <m:sSupPr>
                          <m:ctrlPr>
                            <a:rPr lang="en-US" sz="3600" b="0" i="1" smtClean="0">
                              <a:latin typeface="Cambria Math" panose="02040503050406030204" pitchFamily="18" charset="0"/>
                            </a:rPr>
                          </m:ctrlPr>
                        </m:sSupPr>
                        <m:e>
                          <m:r>
                            <a:rPr lang="en-US" sz="3600" i="1" smtClean="0">
                              <a:latin typeface="Cambria Math"/>
                            </a:rPr>
                            <m:t>𝑆</m:t>
                          </m:r>
                        </m:e>
                        <m:sup>
                          <m:r>
                            <a:rPr lang="en-US" sz="3600" b="0" i="1" smtClean="0">
                              <a:latin typeface="Cambria Math"/>
                            </a:rPr>
                            <m:t>𝑝</m:t>
                          </m:r>
                        </m:sup>
                      </m:sSup>
                      <m:r>
                        <a:rPr lang="en-US" sz="3600" i="1">
                          <a:latin typeface="Cambria Math"/>
                        </a:rPr>
                        <m:t>(</m:t>
                      </m:r>
                      <m:r>
                        <a:rPr lang="en-US" sz="3600" b="0" i="1" smtClean="0">
                          <a:latin typeface="Cambria Math" panose="02040503050406030204" pitchFamily="18" charset="0"/>
                        </a:rPr>
                        <m:t>𝑞</m:t>
                      </m:r>
                      <m:r>
                        <a:rPr lang="en-US" sz="3600" i="1">
                          <a:latin typeface="Cambria Math"/>
                        </a:rPr>
                        <m:t>, </m:t>
                      </m:r>
                      <m:r>
                        <a:rPr lang="en-US" sz="3600" i="1">
                          <a:latin typeface="Cambria Math"/>
                        </a:rPr>
                        <m:t>𝑝</m:t>
                      </m:r>
                      <m:r>
                        <a:rPr lang="en-US" sz="3600" i="1">
                          <a:latin typeface="Cambria Math"/>
                        </a:rPr>
                        <m:t>)</m:t>
                      </m:r>
                    </m:oMath>
                  </m:oMathPara>
                </a14:m>
                <a:endParaRPr lang="en-US" sz="3600" dirty="0"/>
              </a:p>
            </p:txBody>
          </p:sp>
        </mc:Choice>
        <mc:Fallback xmlns="">
          <p:sp>
            <p:nvSpPr>
              <p:cNvPr id="25" name="Rectangle 24">
                <a:extLst>
                  <a:ext uri="{FF2B5EF4-FFF2-40B4-BE49-F238E27FC236}">
                    <a16:creationId xmlns:a16="http://schemas.microsoft.com/office/drawing/2014/main" id="{D8D4561F-8E33-7D59-63DC-2E57FFEF60EC}"/>
                  </a:ext>
                </a:extLst>
              </p:cNvPr>
              <p:cNvSpPr>
                <a:spLocks noRot="1" noChangeAspect="1" noMove="1" noResize="1" noEditPoints="1" noAdjustHandles="1" noChangeArrowheads="1" noChangeShapeType="1" noTextEdit="1"/>
              </p:cNvSpPr>
              <p:nvPr/>
            </p:nvSpPr>
            <p:spPr>
              <a:xfrm>
                <a:off x="4093978" y="3263824"/>
                <a:ext cx="3183371" cy="64633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00B879E3-86E9-0506-7032-B3EB9EA592B6}"/>
                  </a:ext>
                </a:extLst>
              </p:cNvPr>
              <p:cNvSpPr/>
              <p:nvPr/>
            </p:nvSpPr>
            <p:spPr>
              <a:xfrm>
                <a:off x="8184972" y="3077553"/>
                <a:ext cx="2547813" cy="6890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600" b="0" i="1" smtClean="0">
                              <a:latin typeface="Cambria Math" panose="02040503050406030204" pitchFamily="18" charset="0"/>
                            </a:rPr>
                          </m:ctrlPr>
                        </m:sSupPr>
                        <m:e>
                          <m:r>
                            <a:rPr lang="en-US" sz="3600" i="1" smtClean="0">
                              <a:latin typeface="Cambria Math"/>
                            </a:rPr>
                            <m:t>𝑆</m:t>
                          </m:r>
                        </m:e>
                        <m:sup>
                          <m:r>
                            <a:rPr lang="en-US" sz="3600" b="0" i="1" smtClean="0">
                              <a:latin typeface="Cambria Math"/>
                            </a:rPr>
                            <m:t>𝑝</m:t>
                          </m:r>
                        </m:sup>
                      </m:sSup>
                      <m:r>
                        <a:rPr lang="en-US" sz="3600" b="0" i="1" smtClean="0">
                          <a:latin typeface="Cambria Math"/>
                        </a:rPr>
                        <m:t>=</m:t>
                      </m:r>
                      <m:r>
                        <a:rPr lang="en-US" sz="3600" i="1">
                          <a:latin typeface="Cambria Math"/>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𝑞</m:t>
                          </m:r>
                        </m:sub>
                      </m:sSub>
                      <m:r>
                        <a:rPr lang="en-US" sz="3600" b="0" i="1" smtClean="0">
                          <a:latin typeface="Cambria Math" panose="02040503050406030204" pitchFamily="18" charset="0"/>
                        </a:rPr>
                        <m:t>𝐻</m:t>
                      </m:r>
                    </m:oMath>
                  </m:oMathPara>
                </a14:m>
                <a:endParaRPr lang="en-US" sz="3600" dirty="0"/>
              </a:p>
            </p:txBody>
          </p:sp>
        </mc:Choice>
        <mc:Fallback xmlns="">
          <p:sp>
            <p:nvSpPr>
              <p:cNvPr id="26" name="Rectangle 25">
                <a:extLst>
                  <a:ext uri="{FF2B5EF4-FFF2-40B4-BE49-F238E27FC236}">
                    <a16:creationId xmlns:a16="http://schemas.microsoft.com/office/drawing/2014/main" id="{00B879E3-86E9-0506-7032-B3EB9EA592B6}"/>
                  </a:ext>
                </a:extLst>
              </p:cNvPr>
              <p:cNvSpPr>
                <a:spLocks noRot="1" noChangeAspect="1" noMove="1" noResize="1" noEditPoints="1" noAdjustHandles="1" noChangeArrowheads="1" noChangeShapeType="1" noTextEdit="1"/>
              </p:cNvSpPr>
              <p:nvPr/>
            </p:nvSpPr>
            <p:spPr>
              <a:xfrm>
                <a:off x="8184972" y="3077553"/>
                <a:ext cx="2547813" cy="689099"/>
              </a:xfrm>
              <a:prstGeom prst="rect">
                <a:avLst/>
              </a:prstGeom>
              <a:blipFill>
                <a:blip r:embed="rId7"/>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FC120B7F-C6D8-9379-1B1E-BA53F7FC2EF5}"/>
              </a:ext>
            </a:extLst>
          </p:cNvPr>
          <p:cNvSpPr txBox="1"/>
          <p:nvPr/>
        </p:nvSpPr>
        <p:spPr>
          <a:xfrm>
            <a:off x="450874" y="4864217"/>
            <a:ext cx="2167581" cy="769441"/>
          </a:xfrm>
          <a:prstGeom prst="rect">
            <a:avLst/>
          </a:prstGeom>
          <a:noFill/>
        </p:spPr>
        <p:txBody>
          <a:bodyPr wrap="none">
            <a:spAutoFit/>
          </a:bodyPr>
          <a:lstStyle/>
          <a:p>
            <a:pPr algn="ctr"/>
            <a:r>
              <a:rPr lang="en-US" sz="4400" dirty="0">
                <a:solidFill>
                  <a:schemeClr val="accent6">
                    <a:lumMod val="75000"/>
                  </a:schemeClr>
                </a:solidFill>
              </a:rPr>
              <a:t>(HM-1D)</a:t>
            </a:r>
          </a:p>
        </p:txBody>
      </p:sp>
    </p:spTree>
    <p:extLst>
      <p:ext uri="{BB962C8B-B14F-4D97-AF65-F5344CB8AC3E}">
        <p14:creationId xmlns:p14="http://schemas.microsoft.com/office/powerpoint/2010/main" val="2876084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2C8AF0-5822-CA3F-FFDD-3066CF9D2E21}"/>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56D3E4D-9E42-777C-53BE-34E39F57D372}"/>
              </a:ext>
            </a:extLst>
          </p:cNvPr>
          <p:cNvSpPr>
            <a:spLocks noGrp="1"/>
          </p:cNvSpPr>
          <p:nvPr>
            <p:ph type="sldNum" sz="quarter" idx="12"/>
          </p:nvPr>
        </p:nvSpPr>
        <p:spPr/>
        <p:txBody>
          <a:bodyPr/>
          <a:lstStyle/>
          <a:p>
            <a:fld id="{F47845EA-7733-40EE-B074-20032348B727}" type="slidenum">
              <a:rPr lang="en-US" smtClean="0"/>
              <a:t>20</a:t>
            </a:fld>
            <a:endParaRPr lang="en-US"/>
          </a:p>
        </p:txBody>
      </p:sp>
    </p:spTree>
    <p:extLst>
      <p:ext uri="{BB962C8B-B14F-4D97-AF65-F5344CB8AC3E}">
        <p14:creationId xmlns:p14="http://schemas.microsoft.com/office/powerpoint/2010/main" val="2894788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21</a:t>
            </a:fld>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82FFE77-826D-8979-6044-DE5B24FBDD3F}"/>
                  </a:ext>
                </a:extLst>
              </p:cNvPr>
              <p:cNvSpPr txBox="1"/>
              <p:nvPr/>
            </p:nvSpPr>
            <p:spPr>
              <a:xfrm>
                <a:off x="276791" y="155236"/>
                <a:ext cx="8681031" cy="656270"/>
              </a:xfrm>
              <a:prstGeom prst="rect">
                <a:avLst/>
              </a:prstGeom>
              <a:noFill/>
            </p:spPr>
            <p:txBody>
              <a:bodyPr wrap="none" rtlCol="0">
                <a:spAutoFit/>
              </a:bodyPr>
              <a:lstStyle/>
              <a:p>
                <a:pPr algn="ctr"/>
                <a:r>
                  <a:rPr lang="en-US" sz="3600" b="0" dirty="0"/>
                  <a:t>Area</a:t>
                </a:r>
                <a14:m>
                  <m:oMath xmlns:m="http://schemas.openxmlformats.org/officeDocument/2006/math">
                    <m:d>
                      <m:dPr>
                        <m:ctrlPr>
                          <a:rPr lang="en-US" sz="3600" b="0" i="1" smtClean="0">
                            <a:latin typeface="Cambria Math" panose="02040503050406030204" pitchFamily="18" charset="0"/>
                          </a:rPr>
                        </m:ctrlPr>
                      </m:dPr>
                      <m:e>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𝑣</m:t>
                            </m:r>
                          </m:e>
                          <m:sup>
                            <m:r>
                              <a:rPr lang="en-US" sz="3600" b="0" i="1" smtClean="0">
                                <a:latin typeface="Cambria Math" panose="02040503050406030204" pitchFamily="18" charset="0"/>
                              </a:rPr>
                              <m:t>𝑎</m:t>
                            </m:r>
                          </m:sup>
                        </m:sSup>
                        <m:r>
                          <a:rPr lang="en-US" sz="3600" b="0" i="1" smtClean="0">
                            <a:latin typeface="Cambria Math" panose="02040503050406030204" pitchFamily="18" charset="0"/>
                          </a:rPr>
                          <m:t>,</m:t>
                        </m:r>
                        <m:sSup>
                          <m:sSupPr>
                            <m:ctrlPr>
                              <a:rPr lang="en-US" sz="3600" i="1">
                                <a:latin typeface="Cambria Math" panose="02040503050406030204" pitchFamily="18" charset="0"/>
                              </a:rPr>
                            </m:ctrlPr>
                          </m:sSupPr>
                          <m:e>
                            <m:r>
                              <a:rPr lang="en-US" sz="3600" b="0" i="1" smtClean="0">
                                <a:latin typeface="Cambria Math" panose="02040503050406030204" pitchFamily="18" charset="0"/>
                              </a:rPr>
                              <m:t>𝑤</m:t>
                            </m:r>
                          </m:e>
                          <m:sup>
                            <m:r>
                              <a:rPr lang="en-US" sz="3600" i="1">
                                <a:latin typeface="Cambria Math" panose="02040503050406030204" pitchFamily="18" charset="0"/>
                              </a:rPr>
                              <m:t>𝑎</m:t>
                            </m:r>
                          </m:sup>
                        </m:sSup>
                      </m:e>
                    </m:d>
                    <m:r>
                      <a:rPr lang="en-US" sz="3600" b="0" i="1" smtClean="0">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𝑞</m:t>
                        </m:r>
                      </m:sup>
                    </m:sSup>
                    <m:sSup>
                      <m:sSupPr>
                        <m:ctrlPr>
                          <a:rPr lang="en-US" sz="3600" i="1">
                            <a:latin typeface="Cambria Math" panose="02040503050406030204" pitchFamily="18" charset="0"/>
                          </a:rPr>
                        </m:ctrlPr>
                      </m:sSupPr>
                      <m:e>
                        <m:r>
                          <a:rPr lang="en-US" sz="3600" i="1">
                            <a:latin typeface="Cambria Math" panose="02040503050406030204" pitchFamily="18" charset="0"/>
                          </a:rPr>
                          <m:t>𝑤</m:t>
                        </m:r>
                      </m:e>
                      <m:sup>
                        <m:r>
                          <a:rPr lang="en-US" sz="3600" i="1">
                            <a:latin typeface="Cambria Math" panose="02040503050406030204" pitchFamily="18" charset="0"/>
                          </a:rPr>
                          <m:t>𝑝</m:t>
                        </m:r>
                      </m:sup>
                    </m:sSup>
                    <m:r>
                      <a:rPr lang="en-US" sz="3600" i="1">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𝑝</m:t>
                        </m:r>
                      </m:sup>
                    </m:sSup>
                    <m:sSup>
                      <m:sSupPr>
                        <m:ctrlPr>
                          <a:rPr lang="en-US" sz="3600" i="1">
                            <a:latin typeface="Cambria Math" panose="02040503050406030204" pitchFamily="18" charset="0"/>
                          </a:rPr>
                        </m:ctrlPr>
                      </m:sSupPr>
                      <m:e>
                        <m:r>
                          <a:rPr lang="en-US" sz="3600" i="1">
                            <a:latin typeface="Cambria Math" panose="02040503050406030204" pitchFamily="18" charset="0"/>
                          </a:rPr>
                          <m:t>𝑤</m:t>
                        </m:r>
                      </m:e>
                      <m:sup>
                        <m:r>
                          <a:rPr lang="en-US" sz="3600" i="1">
                            <a:latin typeface="Cambria Math" panose="02040503050406030204" pitchFamily="18" charset="0"/>
                          </a:rPr>
                          <m:t>𝑞</m:t>
                        </m:r>
                      </m:sup>
                    </m:sSup>
                    <m:r>
                      <a:rPr lang="en-US" sz="3600" b="0" i="1" smtClean="0">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𝑎</m:t>
                        </m:r>
                      </m:sup>
                    </m:sSup>
                    <m:sSub>
                      <m:sSubPr>
                        <m:ctrlPr>
                          <a:rPr lang="en-US" sz="3600" i="1">
                            <a:latin typeface="Cambria Math" panose="02040503050406030204" pitchFamily="18" charset="0"/>
                          </a:rPr>
                        </m:ctrlPr>
                      </m:sSubPr>
                      <m:e>
                        <m:r>
                          <a:rPr lang="en-US" sz="3600" i="1">
                            <a:latin typeface="Cambria Math" panose="02040503050406030204" pitchFamily="18" charset="0"/>
                          </a:rPr>
                          <m:t>𝜔</m:t>
                        </m:r>
                      </m:e>
                      <m:sub>
                        <m:r>
                          <a:rPr lang="en-US" sz="3600" i="1">
                            <a:latin typeface="Cambria Math" panose="02040503050406030204" pitchFamily="18" charset="0"/>
                          </a:rPr>
                          <m:t>𝑎𝑏</m:t>
                        </m:r>
                        <m:r>
                          <a:rPr lang="en-US" sz="3600" i="1">
                            <a:latin typeface="Cambria Math" panose="02040503050406030204" pitchFamily="18" charset="0"/>
                          </a:rPr>
                          <m:t> </m:t>
                        </m:r>
                      </m:sub>
                    </m:sSub>
                    <m:sSup>
                      <m:sSupPr>
                        <m:ctrlPr>
                          <a:rPr lang="en-US" sz="3600" i="1">
                            <a:latin typeface="Cambria Math" panose="02040503050406030204" pitchFamily="18" charset="0"/>
                          </a:rPr>
                        </m:ctrlPr>
                      </m:sSupPr>
                      <m:e>
                        <m:r>
                          <a:rPr lang="en-US" sz="3600" i="1">
                            <a:latin typeface="Cambria Math" panose="02040503050406030204" pitchFamily="18" charset="0"/>
                          </a:rPr>
                          <m:t>𝑤</m:t>
                        </m:r>
                      </m:e>
                      <m:sup>
                        <m:r>
                          <a:rPr lang="en-US" sz="3600" i="1">
                            <a:latin typeface="Cambria Math" panose="02040503050406030204" pitchFamily="18" charset="0"/>
                          </a:rPr>
                          <m:t>𝑏</m:t>
                        </m:r>
                      </m:sup>
                    </m:sSup>
                  </m:oMath>
                </a14:m>
                <a:endParaRPr lang="en-US" sz="3600" dirty="0"/>
              </a:p>
            </p:txBody>
          </p:sp>
        </mc:Choice>
        <mc:Fallback xmlns="">
          <p:sp>
            <p:nvSpPr>
              <p:cNvPr id="8" name="TextBox 7">
                <a:extLst>
                  <a:ext uri="{FF2B5EF4-FFF2-40B4-BE49-F238E27FC236}">
                    <a16:creationId xmlns:a16="http://schemas.microsoft.com/office/drawing/2014/main" id="{682FFE77-826D-8979-6044-DE5B24FBDD3F}"/>
                  </a:ext>
                </a:extLst>
              </p:cNvPr>
              <p:cNvSpPr txBox="1">
                <a:spLocks noRot="1" noChangeAspect="1" noMove="1" noResize="1" noEditPoints="1" noAdjustHandles="1" noChangeArrowheads="1" noChangeShapeType="1" noTextEdit="1"/>
              </p:cNvSpPr>
              <p:nvPr/>
            </p:nvSpPr>
            <p:spPr>
              <a:xfrm>
                <a:off x="276791" y="155236"/>
                <a:ext cx="8681031" cy="656270"/>
              </a:xfrm>
              <a:prstGeom prst="rect">
                <a:avLst/>
              </a:prstGeom>
              <a:blipFill>
                <a:blip r:embed="rId3"/>
                <a:stretch>
                  <a:fillRect l="-1615" t="-12037" b="-342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C6E96AD0-16E0-8DD7-274A-E20C62688CB9}"/>
                  </a:ext>
                </a:extLst>
              </p:cNvPr>
              <p:cNvSpPr txBox="1"/>
              <p:nvPr/>
            </p:nvSpPr>
            <p:spPr>
              <a:xfrm>
                <a:off x="529649" y="2064375"/>
                <a:ext cx="2569165" cy="61138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acc>
                            <m:accPr>
                              <m:chr m:val="̂"/>
                              <m:ctrlPr>
                                <a:rPr lang="en-US" sz="3200" i="1" smtClean="0">
                                  <a:latin typeface="Cambria Math" panose="02040503050406030204" pitchFamily="18" charset="0"/>
                                </a:rPr>
                              </m:ctrlPr>
                            </m:accPr>
                            <m:e>
                              <m:r>
                                <a:rPr lang="en-US" sz="3200" b="0" i="1" smtClean="0">
                                  <a:latin typeface="Cambria Math" panose="02040503050406030204" pitchFamily="18" charset="0"/>
                                </a:rPr>
                                <m:t>𝑣</m:t>
                              </m:r>
                            </m:e>
                          </m:acc>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b="0" i="1"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𝑎</m:t>
                          </m:r>
                        </m:sup>
                      </m:s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𝑣</m:t>
                          </m:r>
                        </m:e>
                        <m:sup>
                          <m:r>
                            <a:rPr lang="en-US" sz="3200" b="0" i="1" smtClean="0">
                              <a:latin typeface="Cambria Math" panose="02040503050406030204" pitchFamily="18" charset="0"/>
                            </a:rPr>
                            <m:t>𝑏</m:t>
                          </m:r>
                        </m:sup>
                      </m:sSup>
                    </m:oMath>
                  </m:oMathPara>
                </a14:m>
                <a:endParaRPr lang="en-US" sz="3200" dirty="0"/>
              </a:p>
            </p:txBody>
          </p:sp>
        </mc:Choice>
        <mc:Fallback xmlns="">
          <p:sp>
            <p:nvSpPr>
              <p:cNvPr id="37" name="TextBox 36">
                <a:extLst>
                  <a:ext uri="{FF2B5EF4-FFF2-40B4-BE49-F238E27FC236}">
                    <a16:creationId xmlns:a16="http://schemas.microsoft.com/office/drawing/2014/main" id="{C6E96AD0-16E0-8DD7-274A-E20C62688CB9}"/>
                  </a:ext>
                </a:extLst>
              </p:cNvPr>
              <p:cNvSpPr txBox="1">
                <a:spLocks noRot="1" noChangeAspect="1" noMove="1" noResize="1" noEditPoints="1" noAdjustHandles="1" noChangeArrowheads="1" noChangeShapeType="1" noTextEdit="1"/>
              </p:cNvSpPr>
              <p:nvPr/>
            </p:nvSpPr>
            <p:spPr>
              <a:xfrm>
                <a:off x="529649" y="2064375"/>
                <a:ext cx="2569165" cy="61138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2C31FC3-2F9E-D822-7602-0FB27F587154}"/>
                  </a:ext>
                </a:extLst>
              </p:cNvPr>
              <p:cNvSpPr txBox="1"/>
              <p:nvPr/>
            </p:nvSpPr>
            <p:spPr>
              <a:xfrm>
                <a:off x="3451313" y="2069590"/>
                <a:ext cx="2731389" cy="61138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acc>
                            <m:accPr>
                              <m:chr m:val="̂"/>
                              <m:ctrlPr>
                                <a:rPr lang="en-US" sz="3200" i="1" smtClean="0">
                                  <a:latin typeface="Cambria Math" panose="02040503050406030204" pitchFamily="18" charset="0"/>
                                </a:rPr>
                              </m:ctrlPr>
                            </m:accPr>
                            <m:e>
                              <m:r>
                                <a:rPr lang="en-US" sz="3200" b="0" i="1" smtClean="0">
                                  <a:latin typeface="Cambria Math" panose="02040503050406030204" pitchFamily="18" charset="0"/>
                                </a:rPr>
                                <m:t>𝑤</m:t>
                              </m:r>
                            </m:e>
                          </m:acc>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b="0" i="1"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𝑎</m:t>
                          </m:r>
                        </m:sup>
                      </m:s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𝑤</m:t>
                          </m:r>
                        </m:e>
                        <m:sup>
                          <m:r>
                            <a:rPr lang="en-US" sz="3200" b="0" i="1" smtClean="0">
                              <a:latin typeface="Cambria Math" panose="02040503050406030204" pitchFamily="18" charset="0"/>
                            </a:rPr>
                            <m:t>𝑏</m:t>
                          </m:r>
                        </m:sup>
                      </m:sSup>
                    </m:oMath>
                  </m:oMathPara>
                </a14:m>
                <a:endParaRPr lang="en-US" sz="3200" dirty="0"/>
              </a:p>
            </p:txBody>
          </p:sp>
        </mc:Choice>
        <mc:Fallback xmlns="">
          <p:sp>
            <p:nvSpPr>
              <p:cNvPr id="38" name="TextBox 37">
                <a:extLst>
                  <a:ext uri="{FF2B5EF4-FFF2-40B4-BE49-F238E27FC236}">
                    <a16:creationId xmlns:a16="http://schemas.microsoft.com/office/drawing/2014/main" id="{22C31FC3-2F9E-D822-7602-0FB27F587154}"/>
                  </a:ext>
                </a:extLst>
              </p:cNvPr>
              <p:cNvSpPr txBox="1">
                <a:spLocks noRot="1" noChangeAspect="1" noMove="1" noResize="1" noEditPoints="1" noAdjustHandles="1" noChangeArrowheads="1" noChangeShapeType="1" noTextEdit="1"/>
              </p:cNvSpPr>
              <p:nvPr/>
            </p:nvSpPr>
            <p:spPr>
              <a:xfrm>
                <a:off x="3451313" y="2069590"/>
                <a:ext cx="2731389" cy="61138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7FAF24-A333-5562-19E5-8E25A4561306}"/>
                  </a:ext>
                </a:extLst>
              </p:cNvPr>
              <p:cNvSpPr txBox="1"/>
              <p:nvPr/>
            </p:nvSpPr>
            <p:spPr>
              <a:xfrm>
                <a:off x="597084" y="4576372"/>
                <a:ext cx="8249246" cy="769441"/>
              </a:xfrm>
              <a:prstGeom prst="rect">
                <a:avLst/>
              </a:prstGeom>
              <a:noFill/>
            </p:spPr>
            <p:txBody>
              <a:bodyPr wrap="none" rtlCol="0">
                <a:spAutoFit/>
              </a:bodyPr>
              <a:lstStyle/>
              <a:p>
                <a:pPr algn="ctr"/>
                <a:r>
                  <a:rPr lang="en-US" sz="4400" dirty="0">
                    <a:solidFill>
                      <a:schemeClr val="accent6">
                        <a:lumMod val="75000"/>
                      </a:schemeClr>
                    </a:solidFill>
                  </a:rPr>
                  <a:t>The evolution leaves </a:t>
                </a:r>
                <a14:m>
                  <m:oMath xmlns:m="http://schemas.openxmlformats.org/officeDocument/2006/math">
                    <m:sSub>
                      <m:sSubPr>
                        <m:ctrlPr>
                          <a:rPr lang="en-US" sz="4400" b="0" i="1" smtClean="0">
                            <a:solidFill>
                              <a:schemeClr val="accent6">
                                <a:lumMod val="75000"/>
                              </a:schemeClr>
                            </a:solidFill>
                            <a:latin typeface="Cambria Math" panose="02040503050406030204" pitchFamily="18" charset="0"/>
                          </a:rPr>
                        </m:ctrlPr>
                      </m:sSubPr>
                      <m:e>
                        <m:r>
                          <a:rPr lang="en-US" sz="4400" b="0" i="1" smtClean="0">
                            <a:solidFill>
                              <a:schemeClr val="accent6">
                                <a:lumMod val="75000"/>
                              </a:schemeClr>
                            </a:solidFill>
                            <a:latin typeface="Cambria Math" panose="02040503050406030204" pitchFamily="18" charset="0"/>
                          </a:rPr>
                          <m:t>𝜔</m:t>
                        </m:r>
                      </m:e>
                      <m:sub>
                        <m:r>
                          <a:rPr lang="en-US" sz="4400" b="0" i="1" smtClean="0">
                            <a:solidFill>
                              <a:schemeClr val="accent6">
                                <a:lumMod val="75000"/>
                              </a:schemeClr>
                            </a:solidFill>
                            <a:latin typeface="Cambria Math" panose="02040503050406030204" pitchFamily="18" charset="0"/>
                          </a:rPr>
                          <m:t>𝑎𝑏</m:t>
                        </m:r>
                      </m:sub>
                    </m:sSub>
                  </m:oMath>
                </a14:m>
                <a:r>
                  <a:rPr lang="en-US" sz="4400" dirty="0">
                    <a:solidFill>
                      <a:schemeClr val="accent6">
                        <a:lumMod val="75000"/>
                      </a:schemeClr>
                    </a:solidFill>
                  </a:rPr>
                  <a:t> invariant:</a:t>
                </a:r>
              </a:p>
            </p:txBody>
          </p:sp>
        </mc:Choice>
        <mc:Fallback xmlns="">
          <p:sp>
            <p:nvSpPr>
              <p:cNvPr id="41" name="TextBox 40">
                <a:extLst>
                  <a:ext uri="{FF2B5EF4-FFF2-40B4-BE49-F238E27FC236}">
                    <a16:creationId xmlns:a16="http://schemas.microsoft.com/office/drawing/2014/main" id="{AA7FAF24-A333-5562-19E5-8E25A4561306}"/>
                  </a:ext>
                </a:extLst>
              </p:cNvPr>
              <p:cNvSpPr txBox="1">
                <a:spLocks noRot="1" noChangeAspect="1" noMove="1" noResize="1" noEditPoints="1" noAdjustHandles="1" noChangeArrowheads="1" noChangeShapeType="1" noTextEdit="1"/>
              </p:cNvSpPr>
              <p:nvPr/>
            </p:nvSpPr>
            <p:spPr>
              <a:xfrm>
                <a:off x="597084" y="4576372"/>
                <a:ext cx="8249246" cy="769441"/>
              </a:xfrm>
              <a:prstGeom prst="rect">
                <a:avLst/>
              </a:prstGeom>
              <a:blipFill>
                <a:blip r:embed="rId6"/>
                <a:stretch>
                  <a:fillRect l="-2587" t="-16667" r="-2513" b="-373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3EB5439-039C-1D52-6995-17336C55197B}"/>
                  </a:ext>
                </a:extLst>
              </p:cNvPr>
              <p:cNvSpPr txBox="1"/>
              <p:nvPr/>
            </p:nvSpPr>
            <p:spPr>
              <a:xfrm>
                <a:off x="33591" y="2863972"/>
                <a:ext cx="9110186" cy="676211"/>
              </a:xfrm>
              <a:prstGeom prst="rect">
                <a:avLst/>
              </a:prstGeom>
              <a:noFill/>
            </p:spPr>
            <p:txBody>
              <a:bodyPr wrap="none" rtlCol="0">
                <a:spAutoFit/>
              </a:bodyPr>
              <a:lstStyle/>
              <a:p>
                <a:pPr algn="ctr"/>
                <a:r>
                  <a:rPr lang="en-US" sz="3600" dirty="0"/>
                  <a:t> </a:t>
                </a:r>
                <a14:m>
                  <m:oMath xmlns:m="http://schemas.openxmlformats.org/officeDocument/2006/math">
                    <m:sSup>
                      <m:sSupPr>
                        <m:ctrlPr>
                          <a:rPr lang="en-US" sz="3600" i="1">
                            <a:latin typeface="Cambria Math" panose="02040503050406030204" pitchFamily="18" charset="0"/>
                          </a:rPr>
                        </m:ctrlPr>
                      </m:sSupPr>
                      <m:e>
                        <m:acc>
                          <m:accPr>
                            <m:chr m:val="̂"/>
                            <m:ctrlPr>
                              <a:rPr lang="en-US" sz="3600" i="1">
                                <a:latin typeface="Cambria Math" panose="02040503050406030204" pitchFamily="18" charset="0"/>
                              </a:rPr>
                            </m:ctrlPr>
                          </m:accPr>
                          <m:e>
                            <m:r>
                              <a:rPr lang="en-US" sz="3600" i="1">
                                <a:latin typeface="Cambria Math" panose="02040503050406030204" pitchFamily="18" charset="0"/>
                              </a:rPr>
                              <m:t>𝑣</m:t>
                            </m:r>
                          </m:e>
                        </m:acc>
                      </m:e>
                      <m:sup>
                        <m:r>
                          <a:rPr lang="en-US" sz="3600" b="0" i="1" smtClean="0">
                            <a:latin typeface="Cambria Math" panose="02040503050406030204" pitchFamily="18" charset="0"/>
                          </a:rPr>
                          <m:t>𝑐</m:t>
                        </m:r>
                      </m:sup>
                    </m:sSup>
                    <m:sSub>
                      <m:sSubPr>
                        <m:ctrlPr>
                          <a:rPr lang="en-US" sz="3600" i="1">
                            <a:latin typeface="Cambria Math" panose="02040503050406030204" pitchFamily="18" charset="0"/>
                          </a:rPr>
                        </m:ctrlPr>
                      </m:sSubPr>
                      <m:e>
                        <m:r>
                          <a:rPr lang="en-US" sz="3600" b="0" i="1" smtClean="0">
                            <a:latin typeface="Cambria Math" panose="02040503050406030204" pitchFamily="18" charset="0"/>
                          </a:rPr>
                          <m:t>𝜔</m:t>
                        </m:r>
                      </m:e>
                      <m:sub>
                        <m:r>
                          <a:rPr lang="en-US" sz="3600" b="0" i="1" smtClean="0">
                            <a:latin typeface="Cambria Math" panose="02040503050406030204" pitchFamily="18" charset="0"/>
                          </a:rPr>
                          <m:t>𝑐𝑑</m:t>
                        </m:r>
                        <m:r>
                          <a:rPr lang="en-US" sz="3600" i="1">
                            <a:latin typeface="Cambria Math" panose="02040503050406030204" pitchFamily="18" charset="0"/>
                          </a:rPr>
                          <m:t> </m:t>
                        </m:r>
                      </m:sub>
                    </m:sSub>
                    <m:sSup>
                      <m:sSupPr>
                        <m:ctrlPr>
                          <a:rPr lang="en-US" sz="3600" i="1">
                            <a:latin typeface="Cambria Math" panose="02040503050406030204" pitchFamily="18" charset="0"/>
                          </a:rPr>
                        </m:ctrlPr>
                      </m:sSupPr>
                      <m:e>
                        <m:acc>
                          <m:accPr>
                            <m:chr m:val="̂"/>
                            <m:ctrlPr>
                              <a:rPr lang="en-US" sz="3600" i="1">
                                <a:latin typeface="Cambria Math" panose="02040503050406030204" pitchFamily="18" charset="0"/>
                              </a:rPr>
                            </m:ctrlPr>
                          </m:accPr>
                          <m:e>
                            <m:r>
                              <a:rPr lang="en-US" sz="3600" i="1">
                                <a:latin typeface="Cambria Math" panose="02040503050406030204" pitchFamily="18" charset="0"/>
                              </a:rPr>
                              <m:t>𝑤</m:t>
                            </m:r>
                          </m:e>
                        </m:acc>
                      </m:e>
                      <m:sup>
                        <m:r>
                          <a:rPr lang="en-US" sz="3600" b="0" i="1" smtClean="0">
                            <a:latin typeface="Cambria Math" panose="02040503050406030204" pitchFamily="18" charset="0"/>
                          </a:rPr>
                          <m:t>𝑑</m:t>
                        </m:r>
                      </m:sup>
                    </m:sSup>
                    <m:r>
                      <a:rPr lang="en-US" sz="3600" b="0" i="1" smtClean="0">
                        <a:latin typeface="Cambria Math" panose="02040503050406030204" pitchFamily="18" charset="0"/>
                      </a:rPr>
                      <m:t>=</m:t>
                    </m:r>
                    <m:sSub>
                      <m:sSubPr>
                        <m:ctrlPr>
                          <a:rPr lang="en-US" sz="3600" i="1">
                            <a:latin typeface="Cambria Math" panose="02040503050406030204" pitchFamily="18" charset="0"/>
                          </a:rPr>
                        </m:ctrlPr>
                      </m:sSubPr>
                      <m:e>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𝑣</m:t>
                            </m:r>
                          </m:e>
                          <m:sup>
                            <m:r>
                              <a:rPr lang="en-US" sz="3600" b="0" i="1" smtClean="0">
                                <a:latin typeface="Cambria Math" panose="02040503050406030204" pitchFamily="18" charset="0"/>
                              </a:rPr>
                              <m:t>𝑎</m:t>
                            </m:r>
                          </m:sup>
                        </m:sSup>
                        <m:r>
                          <a:rPr lang="en-US" sz="3600" i="1">
                            <a:latin typeface="Cambria Math" panose="02040503050406030204" pitchFamily="18" charset="0"/>
                          </a:rPr>
                          <m:t>𝜕</m:t>
                        </m:r>
                      </m:e>
                      <m:sub>
                        <m:r>
                          <a:rPr lang="en-US" sz="3600" b="0" i="1" smtClean="0">
                            <a:latin typeface="Cambria Math" panose="02040503050406030204" pitchFamily="18" charset="0"/>
                          </a:rPr>
                          <m:t>𝑎</m:t>
                        </m:r>
                      </m:sub>
                    </m:sSub>
                    <m:sSup>
                      <m:sSupPr>
                        <m:ctrlPr>
                          <a:rPr lang="en-US" sz="3600" i="1" smtClean="0">
                            <a:latin typeface="Cambria Math" panose="02040503050406030204" pitchFamily="18" charset="0"/>
                          </a:rPr>
                        </m:ctrlPr>
                      </m:sSupPr>
                      <m:e>
                        <m:acc>
                          <m:accPr>
                            <m:chr m:val="̂"/>
                            <m:ctrlPr>
                              <a:rPr lang="en-US" sz="3600" i="1">
                                <a:latin typeface="Cambria Math" panose="02040503050406030204" pitchFamily="18" charset="0"/>
                              </a:rPr>
                            </m:ctrlPr>
                          </m:accPr>
                          <m:e>
                            <m:r>
                              <a:rPr lang="en-US" sz="3600" i="1">
                                <a:latin typeface="Cambria Math" panose="02040503050406030204" pitchFamily="18" charset="0"/>
                              </a:rPr>
                              <m:t>𝜉</m:t>
                            </m:r>
                          </m:e>
                        </m:acc>
                      </m:e>
                      <m:sup>
                        <m:r>
                          <a:rPr lang="en-US" sz="3600" b="0" i="1" smtClean="0">
                            <a:latin typeface="Cambria Math" panose="02040503050406030204" pitchFamily="18" charset="0"/>
                          </a:rPr>
                          <m:t>𝑐</m:t>
                        </m:r>
                      </m:sup>
                    </m:sSup>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𝜔</m:t>
                        </m:r>
                      </m:e>
                      <m:sub>
                        <m:r>
                          <a:rPr lang="en-US" sz="3600" b="0" i="1" smtClean="0">
                            <a:latin typeface="Cambria Math" panose="02040503050406030204" pitchFamily="18" charset="0"/>
                          </a:rPr>
                          <m:t>𝑐𝑑</m:t>
                        </m:r>
                      </m:sub>
                    </m:sSub>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𝑏</m:t>
                        </m:r>
                      </m:sub>
                    </m:sSub>
                    <m:sSup>
                      <m:sSupPr>
                        <m:ctrlPr>
                          <a:rPr lang="en-US" sz="3600" i="1" smtClean="0">
                            <a:latin typeface="Cambria Math" panose="02040503050406030204" pitchFamily="18" charset="0"/>
                          </a:rPr>
                        </m:ctrlPr>
                      </m:sSupPr>
                      <m:e>
                        <m:acc>
                          <m:accPr>
                            <m:chr m:val="̂"/>
                            <m:ctrlPr>
                              <a:rPr lang="en-US" sz="3600" i="1">
                                <a:latin typeface="Cambria Math" panose="02040503050406030204" pitchFamily="18" charset="0"/>
                              </a:rPr>
                            </m:ctrlPr>
                          </m:accPr>
                          <m:e>
                            <m:r>
                              <a:rPr lang="en-US" sz="3600" i="1">
                                <a:latin typeface="Cambria Math" panose="02040503050406030204" pitchFamily="18" charset="0"/>
                              </a:rPr>
                              <m:t>𝜉</m:t>
                            </m:r>
                          </m:e>
                        </m:acc>
                      </m:e>
                      <m:sup>
                        <m:r>
                          <a:rPr lang="en-US" sz="3600" b="0" i="1" smtClean="0">
                            <a:latin typeface="Cambria Math" panose="02040503050406030204" pitchFamily="18" charset="0"/>
                          </a:rPr>
                          <m:t>𝑑</m:t>
                        </m:r>
                      </m:sup>
                    </m:sSup>
                    <m:sSup>
                      <m:sSupPr>
                        <m:ctrlPr>
                          <a:rPr lang="en-US" sz="3600" i="1">
                            <a:latin typeface="Cambria Math" panose="02040503050406030204" pitchFamily="18" charset="0"/>
                          </a:rPr>
                        </m:ctrlPr>
                      </m:sSupPr>
                      <m:e>
                        <m:r>
                          <a:rPr lang="en-US" sz="3600" i="1">
                            <a:latin typeface="Cambria Math" panose="02040503050406030204" pitchFamily="18" charset="0"/>
                          </a:rPr>
                          <m:t>𝑤</m:t>
                        </m:r>
                      </m:e>
                      <m:sup>
                        <m:r>
                          <a:rPr lang="en-US" sz="3600" i="1">
                            <a:latin typeface="Cambria Math" panose="02040503050406030204" pitchFamily="18" charset="0"/>
                          </a:rPr>
                          <m:t>𝑏</m:t>
                        </m:r>
                      </m:sup>
                    </m:sSup>
                    <m:r>
                      <a:rPr lang="en-US" sz="3600" b="0" i="1" smtClean="0">
                        <a:latin typeface="Cambria Math" panose="02040503050406030204" pitchFamily="18" charset="0"/>
                      </a:rPr>
                      <m:t>=</m:t>
                    </m:r>
                    <m:sSup>
                      <m:sSupPr>
                        <m:ctrlPr>
                          <a:rPr lang="en-US" sz="3600" i="1" smtClean="0">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𝑎</m:t>
                        </m:r>
                      </m:sup>
                    </m:sSup>
                    <m:sSub>
                      <m:sSubPr>
                        <m:ctrlPr>
                          <a:rPr lang="en-US" sz="3600" b="0" i="1" smtClean="0">
                            <a:latin typeface="Cambria Math" panose="02040503050406030204" pitchFamily="18" charset="0"/>
                          </a:rPr>
                        </m:ctrlPr>
                      </m:sSubPr>
                      <m:e>
                        <m:acc>
                          <m:accPr>
                            <m:chr m:val="̂"/>
                            <m:ctrlPr>
                              <a:rPr lang="en-US" sz="3600" b="0" i="1" smtClean="0">
                                <a:latin typeface="Cambria Math" panose="02040503050406030204" pitchFamily="18" charset="0"/>
                              </a:rPr>
                            </m:ctrlPr>
                          </m:accPr>
                          <m:e>
                            <m:r>
                              <a:rPr lang="en-US" sz="3600" i="1">
                                <a:latin typeface="Cambria Math" panose="02040503050406030204" pitchFamily="18" charset="0"/>
                              </a:rPr>
                              <m:t>𝜔</m:t>
                            </m:r>
                          </m:e>
                        </m:acc>
                      </m:e>
                      <m:sub>
                        <m:r>
                          <a:rPr lang="en-US" sz="3600" b="0" i="1" smtClean="0">
                            <a:latin typeface="Cambria Math" panose="02040503050406030204" pitchFamily="18" charset="0"/>
                          </a:rPr>
                          <m:t>𝑎𝑏</m:t>
                        </m:r>
                        <m:r>
                          <a:rPr lang="en-US" sz="3600" b="0" i="1" smtClean="0">
                            <a:latin typeface="Cambria Math" panose="02040503050406030204" pitchFamily="18" charset="0"/>
                          </a:rPr>
                          <m:t> </m:t>
                        </m:r>
                      </m:sub>
                    </m:sSub>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𝑤</m:t>
                        </m:r>
                      </m:e>
                      <m:sup>
                        <m:r>
                          <a:rPr lang="en-US" sz="3600" b="0" i="1" smtClean="0">
                            <a:latin typeface="Cambria Math" panose="02040503050406030204" pitchFamily="18" charset="0"/>
                          </a:rPr>
                          <m:t>𝑏</m:t>
                        </m:r>
                      </m:sup>
                    </m:sSup>
                  </m:oMath>
                </a14:m>
                <a:endParaRPr lang="en-US" sz="3600" dirty="0"/>
              </a:p>
            </p:txBody>
          </p:sp>
        </mc:Choice>
        <mc:Fallback xmlns="">
          <p:sp>
            <p:nvSpPr>
              <p:cNvPr id="11" name="TextBox 10">
                <a:extLst>
                  <a:ext uri="{FF2B5EF4-FFF2-40B4-BE49-F238E27FC236}">
                    <a16:creationId xmlns:a16="http://schemas.microsoft.com/office/drawing/2014/main" id="{33EB5439-039C-1D52-6995-17336C55197B}"/>
                  </a:ext>
                </a:extLst>
              </p:cNvPr>
              <p:cNvSpPr txBox="1">
                <a:spLocks noRot="1" noChangeAspect="1" noMove="1" noResize="1" noEditPoints="1" noAdjustHandles="1" noChangeArrowheads="1" noChangeShapeType="1" noTextEdit="1"/>
              </p:cNvSpPr>
              <p:nvPr/>
            </p:nvSpPr>
            <p:spPr>
              <a:xfrm>
                <a:off x="33591" y="2863972"/>
                <a:ext cx="9110186" cy="67621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A6AF5B8-D7AB-0BFC-70F3-84D5865431A4}"/>
                  </a:ext>
                </a:extLst>
              </p:cNvPr>
              <p:cNvSpPr txBox="1"/>
              <p:nvPr/>
            </p:nvSpPr>
            <p:spPr>
              <a:xfrm>
                <a:off x="1991396" y="5302435"/>
                <a:ext cx="5251823" cy="769441"/>
              </a:xfrm>
              <a:prstGeom prst="rect">
                <a:avLst/>
              </a:prstGeom>
              <a:noFill/>
            </p:spPr>
            <p:txBody>
              <a:bodyPr wrap="none" rtlCol="0">
                <a:spAutoFit/>
              </a:bodyPr>
              <a:lstStyle/>
              <a:p>
                <a:pPr algn="ctr"/>
                <a14:m>
                  <m:oMath xmlns:m="http://schemas.openxmlformats.org/officeDocument/2006/math">
                    <m:sSub>
                      <m:sSubPr>
                        <m:ctrlPr>
                          <a:rPr lang="en-US" sz="4400" i="1" smtClean="0">
                            <a:solidFill>
                              <a:schemeClr val="accent6">
                                <a:lumMod val="75000"/>
                              </a:schemeClr>
                            </a:solidFill>
                            <a:latin typeface="Cambria Math" panose="02040503050406030204" pitchFamily="18" charset="0"/>
                          </a:rPr>
                        </m:ctrlPr>
                      </m:sSubPr>
                      <m:e>
                        <m:acc>
                          <m:accPr>
                            <m:chr m:val="̂"/>
                            <m:ctrlPr>
                              <a:rPr lang="en-US" sz="4400" i="1">
                                <a:solidFill>
                                  <a:schemeClr val="accent6">
                                    <a:lumMod val="75000"/>
                                  </a:schemeClr>
                                </a:solidFill>
                                <a:latin typeface="Cambria Math" panose="02040503050406030204" pitchFamily="18" charset="0"/>
                              </a:rPr>
                            </m:ctrlPr>
                          </m:accPr>
                          <m:e>
                            <m:r>
                              <a:rPr lang="en-US" sz="4400" i="1">
                                <a:solidFill>
                                  <a:schemeClr val="accent6">
                                    <a:lumMod val="75000"/>
                                  </a:schemeClr>
                                </a:solidFill>
                                <a:latin typeface="Cambria Math" panose="02040503050406030204" pitchFamily="18" charset="0"/>
                              </a:rPr>
                              <m:t>𝜔</m:t>
                            </m:r>
                          </m:e>
                        </m:acc>
                      </m:e>
                      <m:sub>
                        <m:r>
                          <a:rPr lang="en-US" sz="4400" i="1">
                            <a:solidFill>
                              <a:schemeClr val="accent6">
                                <a:lumMod val="75000"/>
                              </a:schemeClr>
                            </a:solidFill>
                            <a:latin typeface="Cambria Math" panose="02040503050406030204" pitchFamily="18" charset="0"/>
                          </a:rPr>
                          <m:t>𝑎𝑏</m:t>
                        </m:r>
                      </m:sub>
                    </m:sSub>
                    <m:r>
                      <a:rPr lang="en-US" sz="4400" i="1">
                        <a:solidFill>
                          <a:schemeClr val="accent6">
                            <a:lumMod val="75000"/>
                          </a:schemeClr>
                        </a:solidFill>
                        <a:latin typeface="Cambria Math" panose="02040503050406030204" pitchFamily="18" charset="0"/>
                      </a:rPr>
                      <m:t>=</m:t>
                    </m:r>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𝜔</m:t>
                        </m:r>
                      </m:e>
                      <m:sub>
                        <m:r>
                          <a:rPr lang="en-US" sz="4400" i="1">
                            <a:solidFill>
                              <a:schemeClr val="accent6">
                                <a:lumMod val="75000"/>
                              </a:schemeClr>
                            </a:solidFill>
                            <a:latin typeface="Cambria Math" panose="02040503050406030204" pitchFamily="18" charset="0"/>
                          </a:rPr>
                          <m:t>𝑎𝑏</m:t>
                        </m:r>
                      </m:sub>
                    </m:sSub>
                  </m:oMath>
                </a14:m>
                <a:r>
                  <a:rPr lang="en-US" sz="4400" dirty="0">
                    <a:solidFill>
                      <a:schemeClr val="accent6">
                        <a:lumMod val="75000"/>
                      </a:schemeClr>
                    </a:solidFill>
                  </a:rPr>
                  <a:t> (DI-SYMP)</a:t>
                </a:r>
              </a:p>
            </p:txBody>
          </p:sp>
        </mc:Choice>
        <mc:Fallback xmlns="">
          <p:sp>
            <p:nvSpPr>
              <p:cNvPr id="12" name="TextBox 11">
                <a:extLst>
                  <a:ext uri="{FF2B5EF4-FFF2-40B4-BE49-F238E27FC236}">
                    <a16:creationId xmlns:a16="http://schemas.microsoft.com/office/drawing/2014/main" id="{8A6AF5B8-D7AB-0BFC-70F3-84D5865431A4}"/>
                  </a:ext>
                </a:extLst>
              </p:cNvPr>
              <p:cNvSpPr txBox="1">
                <a:spLocks noRot="1" noChangeAspect="1" noMove="1" noResize="1" noEditPoints="1" noAdjustHandles="1" noChangeArrowheads="1" noChangeShapeType="1" noTextEdit="1"/>
              </p:cNvSpPr>
              <p:nvPr/>
            </p:nvSpPr>
            <p:spPr>
              <a:xfrm>
                <a:off x="1991396" y="5302435"/>
                <a:ext cx="5251823" cy="769441"/>
              </a:xfrm>
              <a:prstGeom prst="rect">
                <a:avLst/>
              </a:prstGeom>
              <a:blipFill>
                <a:blip r:embed="rId8"/>
                <a:stretch>
                  <a:fillRect t="-16667" r="-4297" b="-37302"/>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2B0F1A59-1602-004D-665C-7D2F2CB6CF47}"/>
              </a:ext>
            </a:extLst>
          </p:cNvPr>
          <p:cNvCxnSpPr>
            <a:cxnSpLocks/>
          </p:cNvCxnSpPr>
          <p:nvPr/>
        </p:nvCxnSpPr>
        <p:spPr>
          <a:xfrm>
            <a:off x="7243219" y="2267977"/>
            <a:ext cx="389832" cy="633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D15A827-E058-A50F-AD39-5D4AA4DA5602}"/>
              </a:ext>
            </a:extLst>
          </p:cNvPr>
          <p:cNvCxnSpPr>
            <a:cxnSpLocks/>
          </p:cNvCxnSpPr>
          <p:nvPr/>
        </p:nvCxnSpPr>
        <p:spPr>
          <a:xfrm flipH="1" flipV="1">
            <a:off x="7711119" y="889516"/>
            <a:ext cx="267328" cy="856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CFD1BAA-D4D3-7E36-6E17-D743C2CE8408}"/>
                  </a:ext>
                </a:extLst>
              </p:cNvPr>
              <p:cNvSpPr txBox="1"/>
              <p:nvPr/>
            </p:nvSpPr>
            <p:spPr>
              <a:xfrm>
                <a:off x="6032445" y="1256104"/>
                <a:ext cx="3029997" cy="954107"/>
              </a:xfrm>
              <a:prstGeom prst="rect">
                <a:avLst/>
              </a:prstGeom>
              <a:noFill/>
            </p:spPr>
            <p:txBody>
              <a:bodyPr wrap="none" rtlCol="0">
                <a:spAutoFit/>
              </a:bodyPr>
              <a:lstStyle/>
              <a:p>
                <a:r>
                  <a:rPr lang="en-US" sz="2800" dirty="0"/>
                  <a:t>Area is conserved if</a:t>
                </a:r>
              </a:p>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𝜔</m:t>
                              </m:r>
                            </m:e>
                          </m:acc>
                        </m:e>
                        <m:sub>
                          <m:r>
                            <a:rPr lang="en-US" sz="2800" b="0" i="1" dirty="0" smtClean="0">
                              <a:latin typeface="Cambria Math" panose="02040503050406030204" pitchFamily="18" charset="0"/>
                            </a:rPr>
                            <m:t>𝑎𝑏</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𝜔</m:t>
                          </m:r>
                        </m:e>
                        <m:sub>
                          <m:r>
                            <a:rPr lang="en-US" sz="2800" b="0" i="1" dirty="0" smtClean="0">
                              <a:latin typeface="Cambria Math" panose="02040503050406030204" pitchFamily="18" charset="0"/>
                            </a:rPr>
                            <m:t>𝑎𝑏</m:t>
                          </m:r>
                        </m:sub>
                      </m:sSub>
                    </m:oMath>
                  </m:oMathPara>
                </a14:m>
                <a:endParaRPr lang="en-US" sz="2800" dirty="0"/>
              </a:p>
            </p:txBody>
          </p:sp>
        </mc:Choice>
        <mc:Fallback xmlns="">
          <p:sp>
            <p:nvSpPr>
              <p:cNvPr id="14" name="TextBox 13">
                <a:extLst>
                  <a:ext uri="{FF2B5EF4-FFF2-40B4-BE49-F238E27FC236}">
                    <a16:creationId xmlns:a16="http://schemas.microsoft.com/office/drawing/2014/main" id="{4CFD1BAA-D4D3-7E36-6E17-D743C2CE8408}"/>
                  </a:ext>
                </a:extLst>
              </p:cNvPr>
              <p:cNvSpPr txBox="1">
                <a:spLocks noRot="1" noChangeAspect="1" noMove="1" noResize="1" noEditPoints="1" noAdjustHandles="1" noChangeArrowheads="1" noChangeShapeType="1" noTextEdit="1"/>
              </p:cNvSpPr>
              <p:nvPr/>
            </p:nvSpPr>
            <p:spPr>
              <a:xfrm>
                <a:off x="6032445" y="1256104"/>
                <a:ext cx="3029997" cy="954107"/>
              </a:xfrm>
              <a:prstGeom prst="rect">
                <a:avLst/>
              </a:prstGeom>
              <a:blipFill>
                <a:blip r:embed="rId9"/>
                <a:stretch>
                  <a:fillRect l="-4225" t="-5732" r="-28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20">
                <a:extLst>
                  <a:ext uri="{FF2B5EF4-FFF2-40B4-BE49-F238E27FC236}">
                    <a16:creationId xmlns:a16="http://schemas.microsoft.com/office/drawing/2014/main" id="{07D32400-8F8D-689C-DB5F-49B4ED0F0EC2}"/>
                  </a:ext>
                </a:extLst>
              </p:cNvPr>
              <p:cNvSpPr txBox="1"/>
              <p:nvPr/>
            </p:nvSpPr>
            <p:spPr>
              <a:xfrm>
                <a:off x="3098814" y="3881525"/>
                <a:ext cx="2729209"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DR-VOL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19" name="TextBox 20">
                <a:extLst>
                  <a:ext uri="{FF2B5EF4-FFF2-40B4-BE49-F238E27FC236}">
                    <a16:creationId xmlns:a16="http://schemas.microsoft.com/office/drawing/2014/main" id="{07D32400-8F8D-689C-DB5F-49B4ED0F0EC2}"/>
                  </a:ext>
                </a:extLst>
              </p:cNvPr>
              <p:cNvSpPr txBox="1">
                <a:spLocks noRot="1" noChangeAspect="1" noMove="1" noResize="1" noEditPoints="1" noAdjustHandles="1" noChangeArrowheads="1" noChangeShapeType="1" noTextEdit="1"/>
              </p:cNvSpPr>
              <p:nvPr/>
            </p:nvSpPr>
            <p:spPr>
              <a:xfrm>
                <a:off x="3098814" y="3881525"/>
                <a:ext cx="2729209" cy="769441"/>
              </a:xfrm>
              <a:prstGeom prst="rect">
                <a:avLst/>
              </a:prstGeom>
              <a:blipFill>
                <a:blip r:embed="rId10"/>
                <a:stretch>
                  <a:fillRect l="-8929" t="-16667" b="-37302"/>
                </a:stretch>
              </a:blipFill>
            </p:spPr>
            <p:txBody>
              <a:bodyPr/>
              <a:lstStyle/>
              <a:p>
                <a:r>
                  <a:rPr lang="en-US">
                    <a:noFill/>
                  </a:rPr>
                  <a:t> </a:t>
                </a:r>
              </a:p>
            </p:txBody>
          </p:sp>
        </mc:Fallback>
      </mc:AlternateContent>
      <p:grpSp>
        <p:nvGrpSpPr>
          <p:cNvPr id="401" name="Group 400">
            <a:extLst>
              <a:ext uri="{FF2B5EF4-FFF2-40B4-BE49-F238E27FC236}">
                <a16:creationId xmlns:a16="http://schemas.microsoft.com/office/drawing/2014/main" id="{5C06B120-ED74-7D12-F029-D2050092FE6F}"/>
              </a:ext>
            </a:extLst>
          </p:cNvPr>
          <p:cNvGrpSpPr/>
          <p:nvPr/>
        </p:nvGrpSpPr>
        <p:grpSpPr>
          <a:xfrm>
            <a:off x="8745909" y="510559"/>
            <a:ext cx="3412500" cy="3439788"/>
            <a:chOff x="565964" y="763198"/>
            <a:chExt cx="5530036" cy="5606258"/>
          </a:xfrm>
        </p:grpSpPr>
        <mc:AlternateContent xmlns:mc="http://schemas.openxmlformats.org/markup-compatibility/2006" xmlns:a14="http://schemas.microsoft.com/office/drawing/2010/main">
          <mc:Choice Requires="a14">
            <p:sp>
              <p:nvSpPr>
                <p:cNvPr id="436" name="TextBox 435">
                  <a:extLst>
                    <a:ext uri="{FF2B5EF4-FFF2-40B4-BE49-F238E27FC236}">
                      <a16:creationId xmlns:a16="http://schemas.microsoft.com/office/drawing/2014/main" id="{02AC0F11-6901-F307-2967-5EDB64C9F3B6}"/>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89" name="TextBox 188">
                  <a:extLst>
                    <a:ext uri="{FF2B5EF4-FFF2-40B4-BE49-F238E27FC236}">
                      <a16:creationId xmlns:a16="http://schemas.microsoft.com/office/drawing/2014/main" id="{B4CB6A0F-F95B-EDEB-9476-0906D744AA07}"/>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13"/>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7" name="TextBox 436">
                  <a:extLst>
                    <a:ext uri="{FF2B5EF4-FFF2-40B4-BE49-F238E27FC236}">
                      <a16:creationId xmlns:a16="http://schemas.microsoft.com/office/drawing/2014/main" id="{981F8C5F-2C9C-4464-6EA8-6130D13D8432}"/>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14"/>
                  <a:stretch>
                    <a:fillRect l="-29268" r="-24390" b="-52000"/>
                  </a:stretch>
                </a:blipFill>
              </p:spPr>
              <p:txBody>
                <a:bodyPr/>
                <a:lstStyle/>
                <a:p>
                  <a:r>
                    <a:rPr lang="en-US">
                      <a:noFill/>
                    </a:rPr>
                    <a:t> </a:t>
                  </a:r>
                </a:p>
              </p:txBody>
            </p:sp>
          </mc:Fallback>
        </mc:AlternateContent>
        <p:grpSp>
          <p:nvGrpSpPr>
            <p:cNvPr id="438" name="Group 437">
              <a:extLst>
                <a:ext uri="{FF2B5EF4-FFF2-40B4-BE49-F238E27FC236}">
                  <a16:creationId xmlns:a16="http://schemas.microsoft.com/office/drawing/2014/main" id="{6059CED4-DCE5-6AF6-9274-AFD82D69CD9B}"/>
                </a:ext>
              </a:extLst>
            </p:cNvPr>
            <p:cNvGrpSpPr/>
            <p:nvPr/>
          </p:nvGrpSpPr>
          <p:grpSpPr>
            <a:xfrm>
              <a:off x="565964" y="883621"/>
              <a:ext cx="5486400" cy="5485835"/>
              <a:chOff x="3878442" y="1338439"/>
              <a:chExt cx="3840480" cy="3840480"/>
            </a:xfrm>
          </p:grpSpPr>
          <p:cxnSp>
            <p:nvCxnSpPr>
              <p:cNvPr id="439" name="Straight Connector 438">
                <a:extLst>
                  <a:ext uri="{FF2B5EF4-FFF2-40B4-BE49-F238E27FC236}">
                    <a16:creationId xmlns:a16="http://schemas.microsoft.com/office/drawing/2014/main" id="{9192E0AF-002B-0712-980A-4B6E573F4C77}"/>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9B2AAA8C-433F-A79F-F472-4A86988A6777}"/>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02" name="Group 401">
            <a:extLst>
              <a:ext uri="{FF2B5EF4-FFF2-40B4-BE49-F238E27FC236}">
                <a16:creationId xmlns:a16="http://schemas.microsoft.com/office/drawing/2014/main" id="{B5871C51-5C95-D5FF-3395-59C8361285E1}"/>
              </a:ext>
            </a:extLst>
          </p:cNvPr>
          <p:cNvGrpSpPr/>
          <p:nvPr/>
        </p:nvGrpSpPr>
        <p:grpSpPr>
          <a:xfrm>
            <a:off x="9116921" y="935016"/>
            <a:ext cx="2672680" cy="2664760"/>
            <a:chOff x="4320934" y="1945939"/>
            <a:chExt cx="3533584" cy="3523111"/>
          </a:xfrm>
        </p:grpSpPr>
        <p:grpSp>
          <p:nvGrpSpPr>
            <p:cNvPr id="403" name="Group 402">
              <a:extLst>
                <a:ext uri="{FF2B5EF4-FFF2-40B4-BE49-F238E27FC236}">
                  <a16:creationId xmlns:a16="http://schemas.microsoft.com/office/drawing/2014/main" id="{F0AB6891-612D-B9A1-751F-7395C33EE526}"/>
                </a:ext>
              </a:extLst>
            </p:cNvPr>
            <p:cNvGrpSpPr/>
            <p:nvPr/>
          </p:nvGrpSpPr>
          <p:grpSpPr>
            <a:xfrm>
              <a:off x="4481077" y="2121268"/>
              <a:ext cx="3183077" cy="3187720"/>
              <a:chOff x="4481077" y="2121268"/>
              <a:chExt cx="3183077" cy="3187720"/>
            </a:xfrm>
          </p:grpSpPr>
          <p:cxnSp>
            <p:nvCxnSpPr>
              <p:cNvPr id="412" name="Straight Arrow Connector 411">
                <a:extLst>
                  <a:ext uri="{FF2B5EF4-FFF2-40B4-BE49-F238E27FC236}">
                    <a16:creationId xmlns:a16="http://schemas.microsoft.com/office/drawing/2014/main" id="{4ECCA631-9397-A93E-8593-14A1BB25E9DA}"/>
                  </a:ext>
                </a:extLst>
              </p:cNvPr>
              <p:cNvCxnSpPr>
                <a:cxnSpLocks/>
              </p:cNvCxnSpPr>
              <p:nvPr/>
            </p:nvCxnSpPr>
            <p:spPr>
              <a:xfrm rot="5400000" flipV="1">
                <a:off x="6115197" y="285910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3" name="Straight Arrow Connector 412">
                <a:extLst>
                  <a:ext uri="{FF2B5EF4-FFF2-40B4-BE49-F238E27FC236}">
                    <a16:creationId xmlns:a16="http://schemas.microsoft.com/office/drawing/2014/main" id="{FFE60965-1458-53A8-292A-3C4E15966362}"/>
                  </a:ext>
                </a:extLst>
              </p:cNvPr>
              <p:cNvCxnSpPr>
                <a:cxnSpLocks/>
              </p:cNvCxnSpPr>
              <p:nvPr/>
            </p:nvCxnSpPr>
            <p:spPr>
              <a:xfrm rot="5400000">
                <a:off x="6701408" y="3743961"/>
                <a:ext cx="223686" cy="41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4" name="Straight Arrow Connector 413">
                <a:extLst>
                  <a:ext uri="{FF2B5EF4-FFF2-40B4-BE49-F238E27FC236}">
                    <a16:creationId xmlns:a16="http://schemas.microsoft.com/office/drawing/2014/main" id="{F70F499B-70CF-750F-2DE3-BA8FE0A45676}"/>
                  </a:ext>
                </a:extLst>
              </p:cNvPr>
              <p:cNvCxnSpPr>
                <a:cxnSpLocks/>
              </p:cNvCxnSpPr>
              <p:nvPr/>
            </p:nvCxnSpPr>
            <p:spPr>
              <a:xfrm rot="5400000">
                <a:off x="6065283" y="433487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5" name="Straight Arrow Connector 414">
                <a:extLst>
                  <a:ext uri="{FF2B5EF4-FFF2-40B4-BE49-F238E27FC236}">
                    <a16:creationId xmlns:a16="http://schemas.microsoft.com/office/drawing/2014/main" id="{B0C58E67-FE53-A64D-7E54-8930271681E7}"/>
                  </a:ext>
                </a:extLst>
              </p:cNvPr>
              <p:cNvCxnSpPr>
                <a:cxnSpLocks/>
              </p:cNvCxnSpPr>
              <p:nvPr/>
            </p:nvCxnSpPr>
            <p:spPr>
              <a:xfrm rot="5400000" flipH="1">
                <a:off x="5223267" y="3695135"/>
                <a:ext cx="228901" cy="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6" name="Straight Arrow Connector 415">
                <a:extLst>
                  <a:ext uri="{FF2B5EF4-FFF2-40B4-BE49-F238E27FC236}">
                    <a16:creationId xmlns:a16="http://schemas.microsoft.com/office/drawing/2014/main" id="{863F9BC8-F7CD-99A9-12C8-F3AB8DDF2504}"/>
                  </a:ext>
                </a:extLst>
              </p:cNvPr>
              <p:cNvCxnSpPr>
                <a:cxnSpLocks noChangeAspect="1"/>
              </p:cNvCxnSpPr>
              <p:nvPr/>
            </p:nvCxnSpPr>
            <p:spPr>
              <a:xfrm rot="5400000">
                <a:off x="6506140" y="415406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7" name="Straight Arrow Connector 416">
                <a:extLst>
                  <a:ext uri="{FF2B5EF4-FFF2-40B4-BE49-F238E27FC236}">
                    <a16:creationId xmlns:a16="http://schemas.microsoft.com/office/drawing/2014/main" id="{B943DFBF-9DDA-B45A-B83E-C1FAA4986512}"/>
                  </a:ext>
                </a:extLst>
              </p:cNvPr>
              <p:cNvCxnSpPr>
                <a:cxnSpLocks/>
              </p:cNvCxnSpPr>
              <p:nvPr/>
            </p:nvCxnSpPr>
            <p:spPr>
              <a:xfrm rot="5400000" flipH="1">
                <a:off x="5422060" y="4101830"/>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8" name="Straight Arrow Connector 417">
                <a:extLst>
                  <a:ext uri="{FF2B5EF4-FFF2-40B4-BE49-F238E27FC236}">
                    <a16:creationId xmlns:a16="http://schemas.microsoft.com/office/drawing/2014/main" id="{8FE688C3-0722-3D3A-0BBA-58AD8B46CEF9}"/>
                  </a:ext>
                </a:extLst>
              </p:cNvPr>
              <p:cNvCxnSpPr>
                <a:cxnSpLocks/>
              </p:cNvCxnSpPr>
              <p:nvPr/>
            </p:nvCxnSpPr>
            <p:spPr>
              <a:xfrm rot="5400000" flipH="1" flipV="1">
                <a:off x="5481865" y="3105632"/>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9" name="Straight Arrow Connector 418">
                <a:extLst>
                  <a:ext uri="{FF2B5EF4-FFF2-40B4-BE49-F238E27FC236}">
                    <a16:creationId xmlns:a16="http://schemas.microsoft.com/office/drawing/2014/main" id="{3A543322-49B3-830C-6765-B6FDFAA0C892}"/>
                  </a:ext>
                </a:extLst>
              </p:cNvPr>
              <p:cNvCxnSpPr>
                <a:cxnSpLocks/>
              </p:cNvCxnSpPr>
              <p:nvPr/>
            </p:nvCxnSpPr>
            <p:spPr>
              <a:xfrm rot="5400000" flipV="1">
                <a:off x="6555910" y="313922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0" name="Straight Arrow Connector 419">
                <a:extLst>
                  <a:ext uri="{FF2B5EF4-FFF2-40B4-BE49-F238E27FC236}">
                    <a16:creationId xmlns:a16="http://schemas.microsoft.com/office/drawing/2014/main" id="{B5168741-209B-5574-852B-55CA57E642A0}"/>
                  </a:ext>
                </a:extLst>
              </p:cNvPr>
              <p:cNvCxnSpPr>
                <a:cxnSpLocks noChangeAspect="1"/>
              </p:cNvCxnSpPr>
              <p:nvPr/>
            </p:nvCxnSpPr>
            <p:spPr>
              <a:xfrm flipH="1" flipV="1">
                <a:off x="4481077" y="341502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1" name="Straight Arrow Connector 420">
                <a:extLst>
                  <a:ext uri="{FF2B5EF4-FFF2-40B4-BE49-F238E27FC236}">
                    <a16:creationId xmlns:a16="http://schemas.microsoft.com/office/drawing/2014/main" id="{F0EE648E-A625-6375-2588-AD67283EBB5F}"/>
                  </a:ext>
                </a:extLst>
              </p:cNvPr>
              <p:cNvCxnSpPr>
                <a:cxnSpLocks/>
              </p:cNvCxnSpPr>
              <p:nvPr/>
            </p:nvCxnSpPr>
            <p:spPr>
              <a:xfrm rot="6720000" flipV="1">
                <a:off x="6615704" y="2438495"/>
                <a:ext cx="0" cy="33706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2" name="Straight Arrow Connector 421">
                <a:extLst>
                  <a:ext uri="{FF2B5EF4-FFF2-40B4-BE49-F238E27FC236}">
                    <a16:creationId xmlns:a16="http://schemas.microsoft.com/office/drawing/2014/main" id="{5213A4DD-6987-A913-34E1-E7402A12F67E}"/>
                  </a:ext>
                </a:extLst>
              </p:cNvPr>
              <p:cNvCxnSpPr>
                <a:cxnSpLocks/>
              </p:cNvCxnSpPr>
              <p:nvPr/>
            </p:nvCxnSpPr>
            <p:spPr>
              <a:xfrm rot="5400000">
                <a:off x="6994059" y="4268393"/>
                <a:ext cx="312930" cy="13103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3" name="Straight Arrow Connector 422">
                <a:extLst>
                  <a:ext uri="{FF2B5EF4-FFF2-40B4-BE49-F238E27FC236}">
                    <a16:creationId xmlns:a16="http://schemas.microsoft.com/office/drawing/2014/main" id="{28ED9AF6-0D0D-AA8C-1D9D-4544EEFD1863}"/>
                  </a:ext>
                </a:extLst>
              </p:cNvPr>
              <p:cNvCxnSpPr>
                <a:cxnSpLocks/>
              </p:cNvCxnSpPr>
              <p:nvPr/>
            </p:nvCxnSpPr>
            <p:spPr>
              <a:xfrm rot="5400000" flipH="1">
                <a:off x="5477623" y="4670650"/>
                <a:ext cx="124007" cy="30693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4" name="Straight Arrow Connector 423">
                <a:extLst>
                  <a:ext uri="{FF2B5EF4-FFF2-40B4-BE49-F238E27FC236}">
                    <a16:creationId xmlns:a16="http://schemas.microsoft.com/office/drawing/2014/main" id="{DBAC5C2C-A657-D632-3C6F-E0ECEA615311}"/>
                  </a:ext>
                </a:extLst>
              </p:cNvPr>
              <p:cNvCxnSpPr>
                <a:cxnSpLocks/>
              </p:cNvCxnSpPr>
              <p:nvPr/>
            </p:nvCxnSpPr>
            <p:spPr>
              <a:xfrm rot="6720000" flipH="1">
                <a:off x="4785877" y="3211150"/>
                <a:ext cx="335529" cy="138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5" name="Straight Arrow Connector 424">
                <a:extLst>
                  <a:ext uri="{FF2B5EF4-FFF2-40B4-BE49-F238E27FC236}">
                    <a16:creationId xmlns:a16="http://schemas.microsoft.com/office/drawing/2014/main" id="{9A9CB52C-2664-CE32-E808-57BD3FA10203}"/>
                  </a:ext>
                </a:extLst>
              </p:cNvPr>
              <p:cNvCxnSpPr>
                <a:cxnSpLocks/>
              </p:cNvCxnSpPr>
              <p:nvPr/>
            </p:nvCxnSpPr>
            <p:spPr>
              <a:xfrm rot="5400000">
                <a:off x="6534948" y="4673832"/>
                <a:ext cx="129782" cy="30575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6" name="Straight Arrow Connector 425">
                <a:extLst>
                  <a:ext uri="{FF2B5EF4-FFF2-40B4-BE49-F238E27FC236}">
                    <a16:creationId xmlns:a16="http://schemas.microsoft.com/office/drawing/2014/main" id="{760EE052-BD4F-462E-D156-FD5988EAC7DE}"/>
                  </a:ext>
                </a:extLst>
              </p:cNvPr>
              <p:cNvCxnSpPr>
                <a:cxnSpLocks/>
              </p:cNvCxnSpPr>
              <p:nvPr/>
            </p:nvCxnSpPr>
            <p:spPr>
              <a:xfrm rot="5400000" flipH="1">
                <a:off x="4788961" y="4126503"/>
                <a:ext cx="305753" cy="12978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7" name="Straight Arrow Connector 426">
                <a:extLst>
                  <a:ext uri="{FF2B5EF4-FFF2-40B4-BE49-F238E27FC236}">
                    <a16:creationId xmlns:a16="http://schemas.microsoft.com/office/drawing/2014/main" id="{EC5A7DB9-28F3-BB4B-377F-5AA30FBDD621}"/>
                  </a:ext>
                </a:extLst>
              </p:cNvPr>
              <p:cNvCxnSpPr>
                <a:cxnSpLocks/>
              </p:cNvCxnSpPr>
              <p:nvPr/>
            </p:nvCxnSpPr>
            <p:spPr>
              <a:xfrm rot="5400000" flipH="1" flipV="1">
                <a:off x="5554086" y="2428311"/>
                <a:ext cx="129855" cy="30557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8" name="Straight Arrow Connector 427">
                <a:extLst>
                  <a:ext uri="{FF2B5EF4-FFF2-40B4-BE49-F238E27FC236}">
                    <a16:creationId xmlns:a16="http://schemas.microsoft.com/office/drawing/2014/main" id="{97340344-A4D5-70CB-7D47-E8391DC577DA}"/>
                  </a:ext>
                </a:extLst>
              </p:cNvPr>
              <p:cNvCxnSpPr>
                <a:cxnSpLocks/>
              </p:cNvCxnSpPr>
              <p:nvPr/>
            </p:nvCxnSpPr>
            <p:spPr>
              <a:xfrm rot="6720000" flipV="1">
                <a:off x="7125310" y="3178374"/>
                <a:ext cx="234871" cy="23487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9" name="Straight Arrow Connector 428">
                <a:extLst>
                  <a:ext uri="{FF2B5EF4-FFF2-40B4-BE49-F238E27FC236}">
                    <a16:creationId xmlns:a16="http://schemas.microsoft.com/office/drawing/2014/main" id="{5C045D9B-4509-0025-26F9-3F01DAA792DC}"/>
                  </a:ext>
                </a:extLst>
              </p:cNvPr>
              <p:cNvCxnSpPr>
                <a:cxnSpLocks noChangeAspect="1"/>
              </p:cNvCxnSpPr>
              <p:nvPr/>
            </p:nvCxnSpPr>
            <p:spPr>
              <a:xfrm>
                <a:off x="5870552" y="2121268"/>
                <a:ext cx="492109" cy="139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30" name="Straight Arrow Connector 429">
                <a:extLst>
                  <a:ext uri="{FF2B5EF4-FFF2-40B4-BE49-F238E27FC236}">
                    <a16:creationId xmlns:a16="http://schemas.microsoft.com/office/drawing/2014/main" id="{83AD4907-9E01-6C6E-067A-7D6094552A7F}"/>
                  </a:ext>
                </a:extLst>
              </p:cNvPr>
              <p:cNvCxnSpPr>
                <a:cxnSpLocks noChangeAspect="1"/>
              </p:cNvCxnSpPr>
              <p:nvPr/>
            </p:nvCxnSpPr>
            <p:spPr>
              <a:xfrm rot="2700000" flipH="1" flipV="1">
                <a:off x="4972658" y="232011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31" name="Straight Arrow Connector 430">
                <a:extLst>
                  <a:ext uri="{FF2B5EF4-FFF2-40B4-BE49-F238E27FC236}">
                    <a16:creationId xmlns:a16="http://schemas.microsoft.com/office/drawing/2014/main" id="{7F8EA328-0E68-2877-1A03-BF43B6BAEA61}"/>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32" name="Straight Arrow Connector 431">
                <a:extLst>
                  <a:ext uri="{FF2B5EF4-FFF2-40B4-BE49-F238E27FC236}">
                    <a16:creationId xmlns:a16="http://schemas.microsoft.com/office/drawing/2014/main" id="{DFE19D08-D1A9-1683-5989-70595718A9A6}"/>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33" name="Straight Arrow Connector 432">
                <a:extLst>
                  <a:ext uri="{FF2B5EF4-FFF2-40B4-BE49-F238E27FC236}">
                    <a16:creationId xmlns:a16="http://schemas.microsoft.com/office/drawing/2014/main" id="{F0B9EE81-BE80-3E8E-7EB7-7DB7466BF53E}"/>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34" name="Straight Arrow Connector 433">
                <a:extLst>
                  <a:ext uri="{FF2B5EF4-FFF2-40B4-BE49-F238E27FC236}">
                    <a16:creationId xmlns:a16="http://schemas.microsoft.com/office/drawing/2014/main" id="{DA451AAB-1E6B-C91E-1244-627E3FDBAD33}"/>
                  </a:ext>
                </a:extLst>
              </p:cNvPr>
              <p:cNvCxnSpPr>
                <a:cxnSpLocks noChangeAspect="1"/>
              </p:cNvCxnSpPr>
              <p:nvPr/>
            </p:nvCxnSpPr>
            <p:spPr>
              <a:xfrm rot="16200000" flipH="1" flipV="1">
                <a:off x="6064263" y="506191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35" name="Straight Arrow Connector 434">
                <a:extLst>
                  <a:ext uri="{FF2B5EF4-FFF2-40B4-BE49-F238E27FC236}">
                    <a16:creationId xmlns:a16="http://schemas.microsoft.com/office/drawing/2014/main" id="{01BFF2AB-7E06-48E6-6F52-ED48B0EEF780}"/>
                  </a:ext>
                </a:extLst>
              </p:cNvPr>
              <p:cNvCxnSpPr>
                <a:cxnSpLocks noChangeAspect="1"/>
              </p:cNvCxnSpPr>
              <p:nvPr/>
            </p:nvCxnSpPr>
            <p:spPr>
              <a:xfrm rot="18900000" flipH="1" flipV="1">
                <a:off x="4904146" y="456659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404" name="Straight Arrow Connector 403">
              <a:extLst>
                <a:ext uri="{FF2B5EF4-FFF2-40B4-BE49-F238E27FC236}">
                  <a16:creationId xmlns:a16="http://schemas.microsoft.com/office/drawing/2014/main" id="{4BDE502A-87F6-6958-8C47-72BB0F28635A}"/>
                </a:ext>
              </a:extLst>
            </p:cNvPr>
            <p:cNvCxnSpPr>
              <a:cxnSpLocks noChangeAspect="1"/>
            </p:cNvCxnSpPr>
            <p:nvPr/>
          </p:nvCxnSpPr>
          <p:spPr>
            <a:xfrm rot="6840000" flipV="1">
              <a:off x="6854250" y="164971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05" name="Straight Arrow Connector 404">
              <a:extLst>
                <a:ext uri="{FF2B5EF4-FFF2-40B4-BE49-F238E27FC236}">
                  <a16:creationId xmlns:a16="http://schemas.microsoft.com/office/drawing/2014/main" id="{D13A1898-80ED-4629-D73D-05469AA98146}"/>
                </a:ext>
              </a:extLst>
            </p:cNvPr>
            <p:cNvCxnSpPr>
              <a:cxnSpLocks noChangeAspect="1"/>
            </p:cNvCxnSpPr>
            <p:nvPr/>
          </p:nvCxnSpPr>
          <p:spPr>
            <a:xfrm rot="9540000" flipV="1">
              <a:off x="7854518" y="269173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06" name="Straight Arrow Connector 405">
              <a:extLst>
                <a:ext uri="{FF2B5EF4-FFF2-40B4-BE49-F238E27FC236}">
                  <a16:creationId xmlns:a16="http://schemas.microsoft.com/office/drawing/2014/main" id="{1CD40A30-14B5-E660-53AA-E9B0F3A3BD64}"/>
                </a:ext>
              </a:extLst>
            </p:cNvPr>
            <p:cNvCxnSpPr>
              <a:cxnSpLocks noChangeAspect="1"/>
            </p:cNvCxnSpPr>
            <p:nvPr/>
          </p:nvCxnSpPr>
          <p:spPr>
            <a:xfrm rot="12240000" flipV="1">
              <a:off x="7771157" y="423591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07" name="Straight Arrow Connector 406">
              <a:extLst>
                <a:ext uri="{FF2B5EF4-FFF2-40B4-BE49-F238E27FC236}">
                  <a16:creationId xmlns:a16="http://schemas.microsoft.com/office/drawing/2014/main" id="{65D577BD-609D-30C3-0ECD-3F816393D1A3}"/>
                </a:ext>
              </a:extLst>
            </p:cNvPr>
            <p:cNvCxnSpPr>
              <a:cxnSpLocks noChangeAspect="1"/>
            </p:cNvCxnSpPr>
            <p:nvPr/>
          </p:nvCxnSpPr>
          <p:spPr>
            <a:xfrm rot="14940000" flipV="1">
              <a:off x="6911162" y="5110993"/>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08" name="Straight Arrow Connector 407">
              <a:extLst>
                <a:ext uri="{FF2B5EF4-FFF2-40B4-BE49-F238E27FC236}">
                  <a16:creationId xmlns:a16="http://schemas.microsoft.com/office/drawing/2014/main" id="{41F320E6-CDBD-1DE3-B30B-5F9D6522F639}"/>
                </a:ext>
              </a:extLst>
            </p:cNvPr>
            <p:cNvCxnSpPr>
              <a:cxnSpLocks noChangeAspect="1"/>
            </p:cNvCxnSpPr>
            <p:nvPr/>
          </p:nvCxnSpPr>
          <p:spPr>
            <a:xfrm rot="17640000" flipV="1">
              <a:off x="5331923" y="514247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09" name="Straight Arrow Connector 408">
              <a:extLst>
                <a:ext uri="{FF2B5EF4-FFF2-40B4-BE49-F238E27FC236}">
                  <a16:creationId xmlns:a16="http://schemas.microsoft.com/office/drawing/2014/main" id="{E3384A7C-455D-D5D9-6328-A51F8ABD660C}"/>
                </a:ext>
              </a:extLst>
            </p:cNvPr>
            <p:cNvCxnSpPr>
              <a:cxnSpLocks noChangeAspect="1"/>
            </p:cNvCxnSpPr>
            <p:nvPr/>
          </p:nvCxnSpPr>
          <p:spPr>
            <a:xfrm rot="20340000" flipV="1">
              <a:off x="4333665" y="413237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0" name="Straight Arrow Connector 409">
              <a:extLst>
                <a:ext uri="{FF2B5EF4-FFF2-40B4-BE49-F238E27FC236}">
                  <a16:creationId xmlns:a16="http://schemas.microsoft.com/office/drawing/2014/main" id="{AADD1F53-F887-16B7-BD9F-2FB61508673C}"/>
                </a:ext>
              </a:extLst>
            </p:cNvPr>
            <p:cNvCxnSpPr>
              <a:cxnSpLocks noChangeAspect="1"/>
            </p:cNvCxnSpPr>
            <p:nvPr/>
          </p:nvCxnSpPr>
          <p:spPr>
            <a:xfrm rot="1440000" flipV="1">
              <a:off x="4320934" y="262286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1" name="Straight Arrow Connector 410">
              <a:extLst>
                <a:ext uri="{FF2B5EF4-FFF2-40B4-BE49-F238E27FC236}">
                  <a16:creationId xmlns:a16="http://schemas.microsoft.com/office/drawing/2014/main" id="{FD974838-25AF-0D9C-7BC3-5E65654B7D49}"/>
                </a:ext>
              </a:extLst>
            </p:cNvPr>
            <p:cNvCxnSpPr>
              <a:cxnSpLocks noChangeAspect="1"/>
            </p:cNvCxnSpPr>
            <p:nvPr/>
          </p:nvCxnSpPr>
          <p:spPr>
            <a:xfrm rot="4140000" flipV="1">
              <a:off x="5362210" y="1619367"/>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83" name="Group 382">
            <a:extLst>
              <a:ext uri="{FF2B5EF4-FFF2-40B4-BE49-F238E27FC236}">
                <a16:creationId xmlns:a16="http://schemas.microsoft.com/office/drawing/2014/main" id="{C5361D35-809B-56F5-70D4-6DBC96ED33EC}"/>
              </a:ext>
            </a:extLst>
          </p:cNvPr>
          <p:cNvGrpSpPr/>
          <p:nvPr/>
        </p:nvGrpSpPr>
        <p:grpSpPr>
          <a:xfrm>
            <a:off x="10557938" y="1264496"/>
            <a:ext cx="1018661" cy="999420"/>
            <a:chOff x="10451055" y="1420446"/>
            <a:chExt cx="1018661" cy="999420"/>
          </a:xfrm>
        </p:grpSpPr>
        <p:grpSp>
          <p:nvGrpSpPr>
            <p:cNvPr id="393" name="Group 392">
              <a:extLst>
                <a:ext uri="{FF2B5EF4-FFF2-40B4-BE49-F238E27FC236}">
                  <a16:creationId xmlns:a16="http://schemas.microsoft.com/office/drawing/2014/main" id="{2B0895EF-6571-0F9E-B215-2DBA1D5898E1}"/>
                </a:ext>
              </a:extLst>
            </p:cNvPr>
            <p:cNvGrpSpPr>
              <a:grpSpLocks noChangeAspect="1"/>
            </p:cNvGrpSpPr>
            <p:nvPr/>
          </p:nvGrpSpPr>
          <p:grpSpPr>
            <a:xfrm>
              <a:off x="10575092" y="1609282"/>
              <a:ext cx="852468" cy="614570"/>
              <a:chOff x="8500759" y="3280789"/>
              <a:chExt cx="747971" cy="539234"/>
            </a:xfrm>
          </p:grpSpPr>
          <p:sp>
            <p:nvSpPr>
              <p:cNvPr id="397" name="Parallelogram 396">
                <a:extLst>
                  <a:ext uri="{FF2B5EF4-FFF2-40B4-BE49-F238E27FC236}">
                    <a16:creationId xmlns:a16="http://schemas.microsoft.com/office/drawing/2014/main" id="{495CB8F9-4721-87A5-5F62-433640FD00A2}"/>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8" name="Straight Arrow Connector 397">
                <a:extLst>
                  <a:ext uri="{FF2B5EF4-FFF2-40B4-BE49-F238E27FC236}">
                    <a16:creationId xmlns:a16="http://schemas.microsoft.com/office/drawing/2014/main" id="{2ECCAA8D-CD57-1FCD-F31D-0C853FFBBE6E}"/>
                  </a:ext>
                </a:extLst>
              </p:cNvPr>
              <p:cNvCxnSpPr>
                <a:cxnSpLocks/>
                <a:stCxn id="400"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99" name="Straight Arrow Connector 398">
                <a:extLst>
                  <a:ext uri="{FF2B5EF4-FFF2-40B4-BE49-F238E27FC236}">
                    <a16:creationId xmlns:a16="http://schemas.microsoft.com/office/drawing/2014/main" id="{C5092C6E-0F1F-865D-AEEC-7B5EAEBB7D54}"/>
                  </a:ext>
                </a:extLst>
              </p:cNvPr>
              <p:cNvCxnSpPr>
                <a:cxnSpLocks/>
                <a:stCxn id="400"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00" name="Oval 399">
                <a:extLst>
                  <a:ext uri="{FF2B5EF4-FFF2-40B4-BE49-F238E27FC236}">
                    <a16:creationId xmlns:a16="http://schemas.microsoft.com/office/drawing/2014/main" id="{BDFE5584-FEEC-477C-ACA5-B571E42BAB6A}"/>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94" name="TextBox 393">
                  <a:extLst>
                    <a:ext uri="{FF2B5EF4-FFF2-40B4-BE49-F238E27FC236}">
                      <a16:creationId xmlns:a16="http://schemas.microsoft.com/office/drawing/2014/main" id="{E09C78F8-8E21-EAD5-A237-05166537EC84}"/>
                    </a:ext>
                  </a:extLst>
                </p:cNvPr>
                <p:cNvSpPr txBox="1"/>
                <p:nvPr/>
              </p:nvSpPr>
              <p:spPr>
                <a:xfrm rot="1475939">
                  <a:off x="10614720" y="1896646"/>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𝑤</m:t>
                        </m:r>
                      </m:oMath>
                    </m:oMathPara>
                  </a14:m>
                  <a:endParaRPr lang="en-US" sz="2800" dirty="0"/>
                </a:p>
              </p:txBody>
            </p:sp>
          </mc:Choice>
          <mc:Fallback xmlns="">
            <p:sp>
              <p:nvSpPr>
                <p:cNvPr id="394" name="TextBox 393">
                  <a:extLst>
                    <a:ext uri="{FF2B5EF4-FFF2-40B4-BE49-F238E27FC236}">
                      <a16:creationId xmlns:a16="http://schemas.microsoft.com/office/drawing/2014/main" id="{E09C78F8-8E21-EAD5-A237-05166537EC84}"/>
                    </a:ext>
                  </a:extLst>
                </p:cNvPr>
                <p:cNvSpPr txBox="1">
                  <a:spLocks noRot="1" noChangeAspect="1" noMove="1" noResize="1" noEditPoints="1" noAdjustHandles="1" noChangeArrowheads="1" noChangeShapeType="1" noTextEdit="1"/>
                </p:cNvSpPr>
                <p:nvPr/>
              </p:nvSpPr>
              <p:spPr>
                <a:xfrm rot="1475939">
                  <a:off x="10614720" y="1896646"/>
                  <a:ext cx="541430" cy="523220"/>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5" name="TextBox 394">
                  <a:extLst>
                    <a:ext uri="{FF2B5EF4-FFF2-40B4-BE49-F238E27FC236}">
                      <a16:creationId xmlns:a16="http://schemas.microsoft.com/office/drawing/2014/main" id="{42D30C48-A35F-E0A1-DC99-6A1E9FD129E7}"/>
                    </a:ext>
                  </a:extLst>
                </p:cNvPr>
                <p:cNvSpPr txBox="1"/>
                <p:nvPr/>
              </p:nvSpPr>
              <p:spPr>
                <a:xfrm rot="1434687">
                  <a:off x="10451055" y="1420446"/>
                  <a:ext cx="472502"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𝑣</m:t>
                        </m:r>
                      </m:oMath>
                    </m:oMathPara>
                  </a14:m>
                  <a:endParaRPr lang="en-US" sz="2800" dirty="0"/>
                </a:p>
              </p:txBody>
            </p:sp>
          </mc:Choice>
          <mc:Fallback xmlns="">
            <p:sp>
              <p:nvSpPr>
                <p:cNvPr id="395" name="TextBox 394">
                  <a:extLst>
                    <a:ext uri="{FF2B5EF4-FFF2-40B4-BE49-F238E27FC236}">
                      <a16:creationId xmlns:a16="http://schemas.microsoft.com/office/drawing/2014/main" id="{42D30C48-A35F-E0A1-DC99-6A1E9FD129E7}"/>
                    </a:ext>
                  </a:extLst>
                </p:cNvPr>
                <p:cNvSpPr txBox="1">
                  <a:spLocks noRot="1" noChangeAspect="1" noMove="1" noResize="1" noEditPoints="1" noAdjustHandles="1" noChangeArrowheads="1" noChangeShapeType="1" noTextEdit="1"/>
                </p:cNvSpPr>
                <p:nvPr/>
              </p:nvSpPr>
              <p:spPr>
                <a:xfrm rot="1434687">
                  <a:off x="10451055" y="1420446"/>
                  <a:ext cx="472502" cy="523220"/>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6" name="TextBox 395">
                  <a:extLst>
                    <a:ext uri="{FF2B5EF4-FFF2-40B4-BE49-F238E27FC236}">
                      <a16:creationId xmlns:a16="http://schemas.microsoft.com/office/drawing/2014/main" id="{BBBB4475-277A-E03E-A7C6-AF02ECC51488}"/>
                    </a:ext>
                  </a:extLst>
                </p:cNvPr>
                <p:cNvSpPr txBox="1"/>
                <p:nvPr/>
              </p:nvSpPr>
              <p:spPr>
                <a:xfrm rot="1561037">
                  <a:off x="10655519" y="1739381"/>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𝜔</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𝑤</m:t>
                        </m:r>
                        <m:r>
                          <a:rPr lang="en-US" sz="1400" b="0" i="1" smtClean="0">
                            <a:latin typeface="Cambria Math" panose="02040503050406030204" pitchFamily="18" charset="0"/>
                          </a:rPr>
                          <m:t>)</m:t>
                        </m:r>
                      </m:oMath>
                    </m:oMathPara>
                  </a14:m>
                  <a:endParaRPr lang="en-US" sz="1400" dirty="0"/>
                </a:p>
              </p:txBody>
            </p:sp>
          </mc:Choice>
          <mc:Fallback xmlns="">
            <p:sp>
              <p:nvSpPr>
                <p:cNvPr id="396" name="TextBox 395">
                  <a:extLst>
                    <a:ext uri="{FF2B5EF4-FFF2-40B4-BE49-F238E27FC236}">
                      <a16:creationId xmlns:a16="http://schemas.microsoft.com/office/drawing/2014/main" id="{BBBB4475-277A-E03E-A7C6-AF02ECC51488}"/>
                    </a:ext>
                  </a:extLst>
                </p:cNvPr>
                <p:cNvSpPr txBox="1">
                  <a:spLocks noRot="1" noChangeAspect="1" noMove="1" noResize="1" noEditPoints="1" noAdjustHandles="1" noChangeArrowheads="1" noChangeShapeType="1" noTextEdit="1"/>
                </p:cNvSpPr>
                <p:nvPr/>
              </p:nvSpPr>
              <p:spPr>
                <a:xfrm rot="1561037">
                  <a:off x="10655519" y="1739381"/>
                  <a:ext cx="814197" cy="307777"/>
                </a:xfrm>
                <a:prstGeom prst="rect">
                  <a:avLst/>
                </a:prstGeom>
                <a:blipFill>
                  <a:blip r:embed="rId26"/>
                  <a:stretch>
                    <a:fillRect/>
                  </a:stretch>
                </a:blipFill>
              </p:spPr>
              <p:txBody>
                <a:bodyPr/>
                <a:lstStyle/>
                <a:p>
                  <a:r>
                    <a:rPr lang="en-US">
                      <a:noFill/>
                    </a:rPr>
                    <a:t> </a:t>
                  </a:r>
                </a:p>
              </p:txBody>
            </p:sp>
          </mc:Fallback>
        </mc:AlternateContent>
      </p:grpSp>
      <p:grpSp>
        <p:nvGrpSpPr>
          <p:cNvPr id="384" name="Group 383">
            <a:extLst>
              <a:ext uri="{FF2B5EF4-FFF2-40B4-BE49-F238E27FC236}">
                <a16:creationId xmlns:a16="http://schemas.microsoft.com/office/drawing/2014/main" id="{72D03821-9E1D-46C2-79B3-468E59C5106E}"/>
              </a:ext>
            </a:extLst>
          </p:cNvPr>
          <p:cNvGrpSpPr/>
          <p:nvPr/>
        </p:nvGrpSpPr>
        <p:grpSpPr>
          <a:xfrm rot="10210914">
            <a:off x="10541577" y="2216954"/>
            <a:ext cx="1091719" cy="1056416"/>
            <a:chOff x="9327151" y="1446220"/>
            <a:chExt cx="1091719" cy="1056416"/>
          </a:xfrm>
        </p:grpSpPr>
        <mc:AlternateContent xmlns:mc="http://schemas.openxmlformats.org/markup-compatibility/2006" xmlns:a14="http://schemas.microsoft.com/office/drawing/2010/main">
          <mc:Choice Requires="a14">
            <p:sp>
              <p:nvSpPr>
                <p:cNvPr id="385" name="TextBox 384">
                  <a:extLst>
                    <a:ext uri="{FF2B5EF4-FFF2-40B4-BE49-F238E27FC236}">
                      <a16:creationId xmlns:a16="http://schemas.microsoft.com/office/drawing/2014/main" id="{A1DB58F7-E182-54E9-52B5-FCC44844E6A7}"/>
                    </a:ext>
                  </a:extLst>
                </p:cNvPr>
                <p:cNvSpPr txBox="1"/>
                <p:nvPr/>
              </p:nvSpPr>
              <p:spPr>
                <a:xfrm rot="11396272">
                  <a:off x="9877440" y="1840651"/>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𝑤</m:t>
                            </m:r>
                          </m:e>
                        </m:acc>
                      </m:oMath>
                    </m:oMathPara>
                  </a14:m>
                  <a:endParaRPr lang="en-US" sz="2800" dirty="0"/>
                </a:p>
              </p:txBody>
            </p:sp>
          </mc:Choice>
          <mc:Fallback xmlns="">
            <p:sp>
              <p:nvSpPr>
                <p:cNvPr id="385" name="TextBox 384">
                  <a:extLst>
                    <a:ext uri="{FF2B5EF4-FFF2-40B4-BE49-F238E27FC236}">
                      <a16:creationId xmlns:a16="http://schemas.microsoft.com/office/drawing/2014/main" id="{A1DB58F7-E182-54E9-52B5-FCC44844E6A7}"/>
                    </a:ext>
                  </a:extLst>
                </p:cNvPr>
                <p:cNvSpPr txBox="1">
                  <a:spLocks noRot="1" noChangeAspect="1" noMove="1" noResize="1" noEditPoints="1" noAdjustHandles="1" noChangeArrowheads="1" noChangeShapeType="1" noTextEdit="1"/>
                </p:cNvSpPr>
                <p:nvPr/>
              </p:nvSpPr>
              <p:spPr>
                <a:xfrm rot="11396272">
                  <a:off x="9877440" y="1840651"/>
                  <a:ext cx="541430" cy="523220"/>
                </a:xfrm>
                <a:prstGeom prst="rect">
                  <a:avLst/>
                </a:prstGeom>
                <a:blipFill>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6" name="TextBox 385">
                  <a:extLst>
                    <a:ext uri="{FF2B5EF4-FFF2-40B4-BE49-F238E27FC236}">
                      <a16:creationId xmlns:a16="http://schemas.microsoft.com/office/drawing/2014/main" id="{A93470B3-6534-827F-0ADC-234AEAFD5189}"/>
                    </a:ext>
                  </a:extLst>
                </p:cNvPr>
                <p:cNvSpPr txBox="1"/>
                <p:nvPr/>
              </p:nvSpPr>
              <p:spPr>
                <a:xfrm rot="11389086">
                  <a:off x="9327151" y="1979416"/>
                  <a:ext cx="472501"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𝑣</m:t>
                            </m:r>
                          </m:e>
                        </m:acc>
                      </m:oMath>
                    </m:oMathPara>
                  </a14:m>
                  <a:endParaRPr lang="en-US" sz="2800" dirty="0"/>
                </a:p>
              </p:txBody>
            </p:sp>
          </mc:Choice>
          <mc:Fallback xmlns="">
            <p:sp>
              <p:nvSpPr>
                <p:cNvPr id="386" name="TextBox 385">
                  <a:extLst>
                    <a:ext uri="{FF2B5EF4-FFF2-40B4-BE49-F238E27FC236}">
                      <a16:creationId xmlns:a16="http://schemas.microsoft.com/office/drawing/2014/main" id="{A93470B3-6534-827F-0ADC-234AEAFD5189}"/>
                    </a:ext>
                  </a:extLst>
                </p:cNvPr>
                <p:cNvSpPr txBox="1">
                  <a:spLocks noRot="1" noChangeAspect="1" noMove="1" noResize="1" noEditPoints="1" noAdjustHandles="1" noChangeArrowheads="1" noChangeShapeType="1" noTextEdit="1"/>
                </p:cNvSpPr>
                <p:nvPr/>
              </p:nvSpPr>
              <p:spPr>
                <a:xfrm rot="11389086">
                  <a:off x="9327151" y="1979416"/>
                  <a:ext cx="472501" cy="523220"/>
                </a:xfrm>
                <a:prstGeom prst="rect">
                  <a:avLst/>
                </a:prstGeom>
                <a:blipFill>
                  <a:blip r:embed="rId28"/>
                  <a:stretch>
                    <a:fillRect/>
                  </a:stretch>
                </a:blipFill>
              </p:spPr>
              <p:txBody>
                <a:bodyPr/>
                <a:lstStyle/>
                <a:p>
                  <a:r>
                    <a:rPr lang="en-US">
                      <a:noFill/>
                    </a:rPr>
                    <a:t> </a:t>
                  </a:r>
                </a:p>
              </p:txBody>
            </p:sp>
          </mc:Fallback>
        </mc:AlternateContent>
        <p:grpSp>
          <p:nvGrpSpPr>
            <p:cNvPr id="387" name="Group 386">
              <a:extLst>
                <a:ext uri="{FF2B5EF4-FFF2-40B4-BE49-F238E27FC236}">
                  <a16:creationId xmlns:a16="http://schemas.microsoft.com/office/drawing/2014/main" id="{03CA102C-8DFD-0B24-FD56-505034F8FBA8}"/>
                </a:ext>
              </a:extLst>
            </p:cNvPr>
            <p:cNvGrpSpPr>
              <a:grpSpLocks noChangeAspect="1"/>
            </p:cNvGrpSpPr>
            <p:nvPr/>
          </p:nvGrpSpPr>
          <p:grpSpPr>
            <a:xfrm rot="16200000">
              <a:off x="9491148" y="1593033"/>
              <a:ext cx="852468" cy="614570"/>
              <a:chOff x="8500759" y="3280789"/>
              <a:chExt cx="747971" cy="539234"/>
            </a:xfrm>
          </p:grpSpPr>
          <p:sp>
            <p:nvSpPr>
              <p:cNvPr id="389" name="Parallelogram 388">
                <a:extLst>
                  <a:ext uri="{FF2B5EF4-FFF2-40B4-BE49-F238E27FC236}">
                    <a16:creationId xmlns:a16="http://schemas.microsoft.com/office/drawing/2014/main" id="{0CC8CCDB-B785-3A68-F064-F93C7FB54F85}"/>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0" name="Straight Arrow Connector 389">
                <a:extLst>
                  <a:ext uri="{FF2B5EF4-FFF2-40B4-BE49-F238E27FC236}">
                    <a16:creationId xmlns:a16="http://schemas.microsoft.com/office/drawing/2014/main" id="{D3464A3F-7ED5-6898-7ACA-12EA3EA6CECB}"/>
                  </a:ext>
                </a:extLst>
              </p:cNvPr>
              <p:cNvCxnSpPr>
                <a:cxnSpLocks/>
                <a:stCxn id="392"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5B70B971-110A-7C99-F183-B7F1F2B3938E}"/>
                  </a:ext>
                </a:extLst>
              </p:cNvPr>
              <p:cNvCxnSpPr>
                <a:cxnSpLocks/>
                <a:stCxn id="392"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92" name="Oval 391">
                <a:extLst>
                  <a:ext uri="{FF2B5EF4-FFF2-40B4-BE49-F238E27FC236}">
                    <a16:creationId xmlns:a16="http://schemas.microsoft.com/office/drawing/2014/main" id="{DF71B369-9189-A20D-54CF-EC25B628B231}"/>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88" name="TextBox 387">
                  <a:extLst>
                    <a:ext uri="{FF2B5EF4-FFF2-40B4-BE49-F238E27FC236}">
                      <a16:creationId xmlns:a16="http://schemas.microsoft.com/office/drawing/2014/main" id="{BB7CA906-B0A8-1F17-F8E4-250C0BAA93B9}"/>
                    </a:ext>
                  </a:extLst>
                </p:cNvPr>
                <p:cNvSpPr txBox="1"/>
                <p:nvPr/>
              </p:nvSpPr>
              <p:spPr>
                <a:xfrm rot="17838669">
                  <a:off x="9509941" y="1699430"/>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1400" i="1">
                                <a:latin typeface="Cambria Math" panose="02040503050406030204" pitchFamily="18" charset="0"/>
                              </a:rPr>
                            </m:ctrlPr>
                          </m:accPr>
                          <m:e>
                            <m:r>
                              <a:rPr lang="en-US" sz="1400" i="1">
                                <a:latin typeface="Cambria Math" panose="02040503050406030204" pitchFamily="18" charset="0"/>
                              </a:rPr>
                              <m:t>𝜔</m:t>
                            </m:r>
                          </m:e>
                        </m:acc>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𝑣</m:t>
                            </m:r>
                          </m:e>
                        </m:acc>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𝑤</m:t>
                            </m:r>
                          </m:e>
                        </m:acc>
                        <m:r>
                          <a:rPr lang="en-US" sz="1400" i="1">
                            <a:latin typeface="Cambria Math" panose="02040503050406030204" pitchFamily="18" charset="0"/>
                          </a:rPr>
                          <m:t>)</m:t>
                        </m:r>
                      </m:oMath>
                    </m:oMathPara>
                  </a14:m>
                  <a:endParaRPr lang="en-US" sz="1400" dirty="0"/>
                </a:p>
              </p:txBody>
            </p:sp>
          </mc:Choice>
          <mc:Fallback xmlns="">
            <p:sp>
              <p:nvSpPr>
                <p:cNvPr id="388" name="TextBox 387">
                  <a:extLst>
                    <a:ext uri="{FF2B5EF4-FFF2-40B4-BE49-F238E27FC236}">
                      <a16:creationId xmlns:a16="http://schemas.microsoft.com/office/drawing/2014/main" id="{BB7CA906-B0A8-1F17-F8E4-250C0BAA93B9}"/>
                    </a:ext>
                  </a:extLst>
                </p:cNvPr>
                <p:cNvSpPr txBox="1">
                  <a:spLocks noRot="1" noChangeAspect="1" noMove="1" noResize="1" noEditPoints="1" noAdjustHandles="1" noChangeArrowheads="1" noChangeShapeType="1" noTextEdit="1"/>
                </p:cNvSpPr>
                <p:nvPr/>
              </p:nvSpPr>
              <p:spPr>
                <a:xfrm rot="17838669">
                  <a:off x="9509941" y="1699430"/>
                  <a:ext cx="814197" cy="307777"/>
                </a:xfrm>
                <a:prstGeom prst="rect">
                  <a:avLst/>
                </a:prstGeom>
                <a:blipFill>
                  <a:blip r:embed="rId29"/>
                  <a:stretch>
                    <a:fillRect b="-17361"/>
                  </a:stretch>
                </a:blipFill>
              </p:spPr>
              <p:txBody>
                <a:bodyPr/>
                <a:lstStyle/>
                <a:p>
                  <a:r>
                    <a:rPr lang="en-US">
                      <a:noFill/>
                    </a:rPr>
                    <a:t> </a:t>
                  </a:r>
                </a:p>
              </p:txBody>
            </p:sp>
          </mc:Fallback>
        </mc:AlternateContent>
      </p:grpSp>
    </p:spTree>
    <p:extLst>
      <p:ext uri="{BB962C8B-B14F-4D97-AF65-F5344CB8AC3E}">
        <p14:creationId xmlns:p14="http://schemas.microsoft.com/office/powerpoint/2010/main" val="2039276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22</a:t>
            </a:fld>
            <a:endParaRPr lang="en-US"/>
          </a:p>
        </p:txBody>
      </p:sp>
      <p:grpSp>
        <p:nvGrpSpPr>
          <p:cNvPr id="904" name="Group 903">
            <a:extLst>
              <a:ext uri="{FF2B5EF4-FFF2-40B4-BE49-F238E27FC236}">
                <a16:creationId xmlns:a16="http://schemas.microsoft.com/office/drawing/2014/main" id="{A9DFE58E-8DB7-53EA-6B68-466752A063B6}"/>
              </a:ext>
            </a:extLst>
          </p:cNvPr>
          <p:cNvGrpSpPr/>
          <p:nvPr/>
        </p:nvGrpSpPr>
        <p:grpSpPr>
          <a:xfrm>
            <a:off x="780848" y="659673"/>
            <a:ext cx="2144271" cy="1882917"/>
            <a:chOff x="780848" y="659673"/>
            <a:chExt cx="2144271" cy="1882917"/>
          </a:xfrm>
        </p:grpSpPr>
        <p:grpSp>
          <p:nvGrpSpPr>
            <p:cNvPr id="775" name="Group 774">
              <a:extLst>
                <a:ext uri="{FF2B5EF4-FFF2-40B4-BE49-F238E27FC236}">
                  <a16:creationId xmlns:a16="http://schemas.microsoft.com/office/drawing/2014/main" id="{7F4DF459-5101-7392-3CC9-D0B3ACE6D2D9}"/>
                </a:ext>
              </a:extLst>
            </p:cNvPr>
            <p:cNvGrpSpPr>
              <a:grpSpLocks noChangeAspect="1"/>
            </p:cNvGrpSpPr>
            <p:nvPr/>
          </p:nvGrpSpPr>
          <p:grpSpPr>
            <a:xfrm>
              <a:off x="780848" y="862678"/>
              <a:ext cx="2091657" cy="1153320"/>
              <a:chOff x="8475555" y="3284495"/>
              <a:chExt cx="771391" cy="425338"/>
            </a:xfrm>
          </p:grpSpPr>
          <p:sp>
            <p:nvSpPr>
              <p:cNvPr id="779" name="Parallelogram 778">
                <a:extLst>
                  <a:ext uri="{FF2B5EF4-FFF2-40B4-BE49-F238E27FC236}">
                    <a16:creationId xmlns:a16="http://schemas.microsoft.com/office/drawing/2014/main" id="{ECE1FE72-640D-72F9-6770-270F150F10FD}"/>
                  </a:ext>
                </a:extLst>
              </p:cNvPr>
              <p:cNvSpPr/>
              <p:nvPr/>
            </p:nvSpPr>
            <p:spPr>
              <a:xfrm rot="1668758">
                <a:off x="8572496" y="3388076"/>
                <a:ext cx="674450"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80" name="Straight Arrow Connector 779">
                <a:extLst>
                  <a:ext uri="{FF2B5EF4-FFF2-40B4-BE49-F238E27FC236}">
                    <a16:creationId xmlns:a16="http://schemas.microsoft.com/office/drawing/2014/main" id="{C351A6B5-98EA-7CDC-40E7-C7C86AF7EAF0}"/>
                  </a:ext>
                </a:extLst>
              </p:cNvPr>
              <p:cNvCxnSpPr>
                <a:cxnSpLocks noChangeAspect="1"/>
              </p:cNvCxnSpPr>
              <p:nvPr/>
            </p:nvCxnSpPr>
            <p:spPr>
              <a:xfrm flipV="1">
                <a:off x="8549118" y="3284495"/>
                <a:ext cx="207849" cy="236058"/>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81" name="Straight Arrow Connector 780">
                <a:extLst>
                  <a:ext uri="{FF2B5EF4-FFF2-40B4-BE49-F238E27FC236}">
                    <a16:creationId xmlns:a16="http://schemas.microsoft.com/office/drawing/2014/main" id="{FA60189F-31F0-A9FB-4BA1-B331E224120C}"/>
                  </a:ext>
                </a:extLst>
              </p:cNvPr>
              <p:cNvCxnSpPr>
                <a:cxnSpLocks/>
              </p:cNvCxnSpPr>
              <p:nvPr/>
            </p:nvCxnSpPr>
            <p:spPr>
              <a:xfrm rot="1680000">
                <a:off x="8475555" y="3667897"/>
                <a:ext cx="623867"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82" name="Oval 781">
                <a:extLst>
                  <a:ext uri="{FF2B5EF4-FFF2-40B4-BE49-F238E27FC236}">
                    <a16:creationId xmlns:a16="http://schemas.microsoft.com/office/drawing/2014/main" id="{CAE49A32-C9A4-9EBD-CFCE-D9D4EAE8CB81}"/>
                  </a:ext>
                </a:extLst>
              </p:cNvPr>
              <p:cNvSpPr>
                <a:spLocks noChangeAspect="1"/>
              </p:cNvSpPr>
              <p:nvPr/>
            </p:nvSpPr>
            <p:spPr>
              <a:xfrm>
                <a:off x="8499513" y="3503937"/>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776" name="TextBox 775">
                  <a:extLst>
                    <a:ext uri="{FF2B5EF4-FFF2-40B4-BE49-F238E27FC236}">
                      <a16:creationId xmlns:a16="http://schemas.microsoft.com/office/drawing/2014/main" id="{FF049458-CE02-FD98-FE34-344739775397}"/>
                    </a:ext>
                  </a:extLst>
                </p:cNvPr>
                <p:cNvSpPr txBox="1"/>
                <p:nvPr/>
              </p:nvSpPr>
              <p:spPr>
                <a:xfrm rot="1680000">
                  <a:off x="1199184" y="1773149"/>
                  <a:ext cx="746231"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𝑤</m:t>
                        </m:r>
                      </m:oMath>
                    </m:oMathPara>
                  </a14:m>
                  <a:endParaRPr lang="en-US" sz="4400" dirty="0"/>
                </a:p>
              </p:txBody>
            </p:sp>
          </mc:Choice>
          <mc:Fallback xmlns="">
            <p:sp>
              <p:nvSpPr>
                <p:cNvPr id="776" name="TextBox 775">
                  <a:extLst>
                    <a:ext uri="{FF2B5EF4-FFF2-40B4-BE49-F238E27FC236}">
                      <a16:creationId xmlns:a16="http://schemas.microsoft.com/office/drawing/2014/main" id="{FF049458-CE02-FD98-FE34-344739775397}"/>
                    </a:ext>
                  </a:extLst>
                </p:cNvPr>
                <p:cNvSpPr txBox="1">
                  <a:spLocks noRot="1" noChangeAspect="1" noMove="1" noResize="1" noEditPoints="1" noAdjustHandles="1" noChangeArrowheads="1" noChangeShapeType="1" noTextEdit="1"/>
                </p:cNvSpPr>
                <p:nvPr/>
              </p:nvSpPr>
              <p:spPr>
                <a:xfrm rot="1680000">
                  <a:off x="1199184" y="1773149"/>
                  <a:ext cx="746231" cy="76944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7" name="TextBox 776">
                  <a:extLst>
                    <a:ext uri="{FF2B5EF4-FFF2-40B4-BE49-F238E27FC236}">
                      <a16:creationId xmlns:a16="http://schemas.microsoft.com/office/drawing/2014/main" id="{2A799446-EFE9-A5D6-FC7B-1536DB3A7ED8}"/>
                    </a:ext>
                  </a:extLst>
                </p:cNvPr>
                <p:cNvSpPr txBox="1"/>
                <p:nvPr/>
              </p:nvSpPr>
              <p:spPr>
                <a:xfrm rot="1680000">
                  <a:off x="792177" y="659673"/>
                  <a:ext cx="635622"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𝑣</m:t>
                        </m:r>
                      </m:oMath>
                    </m:oMathPara>
                  </a14:m>
                  <a:endParaRPr lang="en-US" sz="4400" dirty="0"/>
                </a:p>
              </p:txBody>
            </p:sp>
          </mc:Choice>
          <mc:Fallback xmlns="">
            <p:sp>
              <p:nvSpPr>
                <p:cNvPr id="777" name="TextBox 776">
                  <a:extLst>
                    <a:ext uri="{FF2B5EF4-FFF2-40B4-BE49-F238E27FC236}">
                      <a16:creationId xmlns:a16="http://schemas.microsoft.com/office/drawing/2014/main" id="{2A799446-EFE9-A5D6-FC7B-1536DB3A7ED8}"/>
                    </a:ext>
                  </a:extLst>
                </p:cNvPr>
                <p:cNvSpPr txBox="1">
                  <a:spLocks noRot="1" noChangeAspect="1" noMove="1" noResize="1" noEditPoints="1" noAdjustHandles="1" noChangeArrowheads="1" noChangeShapeType="1" noTextEdit="1"/>
                </p:cNvSpPr>
                <p:nvPr/>
              </p:nvSpPr>
              <p:spPr>
                <a:xfrm rot="1680000">
                  <a:off x="792177" y="659673"/>
                  <a:ext cx="635622" cy="76944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8" name="TextBox 777">
                  <a:extLst>
                    <a:ext uri="{FF2B5EF4-FFF2-40B4-BE49-F238E27FC236}">
                      <a16:creationId xmlns:a16="http://schemas.microsoft.com/office/drawing/2014/main" id="{FB137525-6979-3BA0-0986-FDB48B9C1597}"/>
                    </a:ext>
                  </a:extLst>
                </p:cNvPr>
                <p:cNvSpPr txBox="1"/>
                <p:nvPr/>
              </p:nvSpPr>
              <p:spPr>
                <a:xfrm rot="1680000">
                  <a:off x="1114687" y="1266427"/>
                  <a:ext cx="1810432"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𝜔</m:t>
                        </m:r>
                        <m:r>
                          <a:rPr lang="en-US" sz="3600" b="0" i="1" smtClean="0">
                            <a:latin typeface="Cambria Math" panose="02040503050406030204" pitchFamily="18" charset="0"/>
                          </a:rPr>
                          <m:t>(</m:t>
                        </m:r>
                        <m:r>
                          <a:rPr lang="en-US" sz="3600" b="0" i="1" smtClean="0">
                            <a:latin typeface="Cambria Math" panose="02040503050406030204" pitchFamily="18" charset="0"/>
                          </a:rPr>
                          <m:t>𝑣</m:t>
                        </m:r>
                        <m:r>
                          <a:rPr lang="en-US" sz="3600" b="0" i="1" smtClean="0">
                            <a:latin typeface="Cambria Math" panose="02040503050406030204" pitchFamily="18" charset="0"/>
                          </a:rPr>
                          <m:t>,</m:t>
                        </m:r>
                        <m:r>
                          <a:rPr lang="en-US" sz="3600" b="0" i="1" smtClean="0">
                            <a:latin typeface="Cambria Math" panose="02040503050406030204" pitchFamily="18" charset="0"/>
                          </a:rPr>
                          <m:t>𝑤</m:t>
                        </m:r>
                        <m:r>
                          <a:rPr lang="en-US" sz="3600" b="0" i="1" smtClean="0">
                            <a:latin typeface="Cambria Math" panose="02040503050406030204" pitchFamily="18" charset="0"/>
                          </a:rPr>
                          <m:t>)</m:t>
                        </m:r>
                      </m:oMath>
                    </m:oMathPara>
                  </a14:m>
                  <a:endParaRPr lang="en-US" sz="3600" dirty="0"/>
                </a:p>
              </p:txBody>
            </p:sp>
          </mc:Choice>
          <mc:Fallback xmlns="">
            <p:sp>
              <p:nvSpPr>
                <p:cNvPr id="778" name="TextBox 777">
                  <a:extLst>
                    <a:ext uri="{FF2B5EF4-FFF2-40B4-BE49-F238E27FC236}">
                      <a16:creationId xmlns:a16="http://schemas.microsoft.com/office/drawing/2014/main" id="{FB137525-6979-3BA0-0986-FDB48B9C1597}"/>
                    </a:ext>
                  </a:extLst>
                </p:cNvPr>
                <p:cNvSpPr txBox="1">
                  <a:spLocks noRot="1" noChangeAspect="1" noMove="1" noResize="1" noEditPoints="1" noAdjustHandles="1" noChangeArrowheads="1" noChangeShapeType="1" noTextEdit="1"/>
                </p:cNvSpPr>
                <p:nvPr/>
              </p:nvSpPr>
              <p:spPr>
                <a:xfrm rot="1680000">
                  <a:off x="1114687" y="1266427"/>
                  <a:ext cx="1810432" cy="646331"/>
                </a:xfrm>
                <a:prstGeom prst="rect">
                  <a:avLst/>
                </a:prstGeom>
                <a:blipFill>
                  <a:blip r:embed="rId8"/>
                  <a:stretch>
                    <a:fillRect/>
                  </a:stretch>
                </a:blipFill>
              </p:spPr>
              <p:txBody>
                <a:bodyPr/>
                <a:lstStyle/>
                <a:p>
                  <a:r>
                    <a:rPr lang="en-US">
                      <a:noFill/>
                    </a:rPr>
                    <a:t> </a:t>
                  </a:r>
                </a:p>
              </p:txBody>
            </p:sp>
          </mc:Fallback>
        </mc:AlternateContent>
      </p:grpSp>
      <p:sp>
        <p:nvSpPr>
          <p:cNvPr id="948" name="TextBox 947">
            <a:extLst>
              <a:ext uri="{FF2B5EF4-FFF2-40B4-BE49-F238E27FC236}">
                <a16:creationId xmlns:a16="http://schemas.microsoft.com/office/drawing/2014/main" id="{CF577355-5CE7-0DB2-6DDD-2CFCF3CBF399}"/>
              </a:ext>
            </a:extLst>
          </p:cNvPr>
          <p:cNvSpPr txBox="1"/>
          <p:nvPr/>
        </p:nvSpPr>
        <p:spPr>
          <a:xfrm>
            <a:off x="689075" y="5295427"/>
            <a:ext cx="3698128" cy="707886"/>
          </a:xfrm>
          <a:prstGeom prst="rect">
            <a:avLst/>
          </a:prstGeom>
          <a:noFill/>
        </p:spPr>
        <p:txBody>
          <a:bodyPr wrap="none" rtlCol="0">
            <a:spAutoFit/>
          </a:bodyPr>
          <a:lstStyle/>
          <a:p>
            <a:r>
              <a:rPr lang="en-US" sz="4000" dirty="0">
                <a:solidFill>
                  <a:srgbClr val="C00000"/>
                </a:solidFill>
              </a:rPr>
              <a:t>Different volume</a:t>
            </a:r>
          </a:p>
        </p:txBody>
      </p:sp>
      <p:sp>
        <p:nvSpPr>
          <p:cNvPr id="949" name="TextBox 948">
            <a:extLst>
              <a:ext uri="{FF2B5EF4-FFF2-40B4-BE49-F238E27FC236}">
                <a16:creationId xmlns:a16="http://schemas.microsoft.com/office/drawing/2014/main" id="{A4A1CBE8-9D01-90A9-C446-2FED56A24596}"/>
              </a:ext>
            </a:extLst>
          </p:cNvPr>
          <p:cNvSpPr txBox="1"/>
          <p:nvPr/>
        </p:nvSpPr>
        <p:spPr>
          <a:xfrm>
            <a:off x="4665672" y="5229651"/>
            <a:ext cx="4469365" cy="1323439"/>
          </a:xfrm>
          <a:prstGeom prst="rect">
            <a:avLst/>
          </a:prstGeom>
          <a:noFill/>
        </p:spPr>
        <p:txBody>
          <a:bodyPr wrap="none" rtlCol="0">
            <a:spAutoFit/>
          </a:bodyPr>
          <a:lstStyle/>
          <a:p>
            <a:pPr algn="ctr"/>
            <a:r>
              <a:rPr lang="en-US" sz="4000" dirty="0">
                <a:solidFill>
                  <a:srgbClr val="C00000"/>
                </a:solidFill>
              </a:rPr>
              <a:t>Different orientation</a:t>
            </a:r>
            <a:br>
              <a:rPr lang="en-US" sz="4000" dirty="0">
                <a:solidFill>
                  <a:srgbClr val="C00000"/>
                </a:solidFill>
              </a:rPr>
            </a:br>
            <a:r>
              <a:rPr lang="en-US" sz="4000" dirty="0">
                <a:solidFill>
                  <a:srgbClr val="C00000"/>
                </a:solidFill>
              </a:rPr>
              <a:t>(negative Jacobian)</a:t>
            </a:r>
          </a:p>
        </p:txBody>
      </p:sp>
      <p:sp>
        <p:nvSpPr>
          <p:cNvPr id="950" name="TextBox 949">
            <a:extLst>
              <a:ext uri="{FF2B5EF4-FFF2-40B4-BE49-F238E27FC236}">
                <a16:creationId xmlns:a16="http://schemas.microsoft.com/office/drawing/2014/main" id="{EE778C1E-4486-10C7-9153-BA959C84BB46}"/>
              </a:ext>
            </a:extLst>
          </p:cNvPr>
          <p:cNvSpPr txBox="1"/>
          <p:nvPr/>
        </p:nvSpPr>
        <p:spPr>
          <a:xfrm>
            <a:off x="4866749" y="146069"/>
            <a:ext cx="5855642" cy="707886"/>
          </a:xfrm>
          <a:prstGeom prst="rect">
            <a:avLst/>
          </a:prstGeom>
          <a:noFill/>
        </p:spPr>
        <p:txBody>
          <a:bodyPr wrap="none" rtlCol="0">
            <a:spAutoFit/>
          </a:bodyPr>
          <a:lstStyle/>
          <a:p>
            <a:r>
              <a:rPr lang="en-US" sz="4000" dirty="0">
                <a:solidFill>
                  <a:schemeClr val="accent6">
                    <a:lumMod val="75000"/>
                  </a:schemeClr>
                </a:solidFill>
              </a:rPr>
              <a:t>Sides and angle can change</a:t>
            </a:r>
          </a:p>
        </p:txBody>
      </p:sp>
      <p:grpSp>
        <p:nvGrpSpPr>
          <p:cNvPr id="933" name="Group 932">
            <a:extLst>
              <a:ext uri="{FF2B5EF4-FFF2-40B4-BE49-F238E27FC236}">
                <a16:creationId xmlns:a16="http://schemas.microsoft.com/office/drawing/2014/main" id="{AD5EB44E-57BE-D58D-54E3-31A465116C16}"/>
              </a:ext>
            </a:extLst>
          </p:cNvPr>
          <p:cNvGrpSpPr/>
          <p:nvPr/>
        </p:nvGrpSpPr>
        <p:grpSpPr>
          <a:xfrm>
            <a:off x="3724438" y="754118"/>
            <a:ext cx="2230110" cy="1872754"/>
            <a:chOff x="2818911" y="1296250"/>
            <a:chExt cx="2230110" cy="1872754"/>
          </a:xfrm>
        </p:grpSpPr>
        <p:grpSp>
          <p:nvGrpSpPr>
            <p:cNvPr id="925" name="Group 924">
              <a:extLst>
                <a:ext uri="{FF2B5EF4-FFF2-40B4-BE49-F238E27FC236}">
                  <a16:creationId xmlns:a16="http://schemas.microsoft.com/office/drawing/2014/main" id="{49CCD372-962F-AE02-0AEC-F55D671FD516}"/>
                </a:ext>
              </a:extLst>
            </p:cNvPr>
            <p:cNvGrpSpPr>
              <a:grpSpLocks noChangeAspect="1"/>
            </p:cNvGrpSpPr>
            <p:nvPr/>
          </p:nvGrpSpPr>
          <p:grpSpPr>
            <a:xfrm rot="10800000">
              <a:off x="2818911" y="1821836"/>
              <a:ext cx="2091657" cy="1153320"/>
              <a:chOff x="8475555" y="3284495"/>
              <a:chExt cx="771391" cy="425338"/>
            </a:xfrm>
          </p:grpSpPr>
          <p:sp>
            <p:nvSpPr>
              <p:cNvPr id="929" name="Parallelogram 928">
                <a:extLst>
                  <a:ext uri="{FF2B5EF4-FFF2-40B4-BE49-F238E27FC236}">
                    <a16:creationId xmlns:a16="http://schemas.microsoft.com/office/drawing/2014/main" id="{C60BF34D-8D75-B616-520D-C12E3C1003CA}"/>
                  </a:ext>
                </a:extLst>
              </p:cNvPr>
              <p:cNvSpPr/>
              <p:nvPr/>
            </p:nvSpPr>
            <p:spPr>
              <a:xfrm rot="1668758">
                <a:off x="8572496" y="3388076"/>
                <a:ext cx="674450"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30" name="Straight Arrow Connector 929">
                <a:extLst>
                  <a:ext uri="{FF2B5EF4-FFF2-40B4-BE49-F238E27FC236}">
                    <a16:creationId xmlns:a16="http://schemas.microsoft.com/office/drawing/2014/main" id="{C25FD0DC-BCF5-A541-A113-21A1943C599D}"/>
                  </a:ext>
                </a:extLst>
              </p:cNvPr>
              <p:cNvCxnSpPr>
                <a:cxnSpLocks noChangeAspect="1"/>
              </p:cNvCxnSpPr>
              <p:nvPr/>
            </p:nvCxnSpPr>
            <p:spPr>
              <a:xfrm flipV="1">
                <a:off x="8549118" y="3284495"/>
                <a:ext cx="207849" cy="236058"/>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1" name="Straight Arrow Connector 930">
                <a:extLst>
                  <a:ext uri="{FF2B5EF4-FFF2-40B4-BE49-F238E27FC236}">
                    <a16:creationId xmlns:a16="http://schemas.microsoft.com/office/drawing/2014/main" id="{E45FD0C0-2ECB-071D-0581-52131C989597}"/>
                  </a:ext>
                </a:extLst>
              </p:cNvPr>
              <p:cNvCxnSpPr>
                <a:cxnSpLocks/>
              </p:cNvCxnSpPr>
              <p:nvPr/>
            </p:nvCxnSpPr>
            <p:spPr>
              <a:xfrm rot="1680000">
                <a:off x="8475555" y="3667897"/>
                <a:ext cx="623867"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32" name="Oval 931">
                <a:extLst>
                  <a:ext uri="{FF2B5EF4-FFF2-40B4-BE49-F238E27FC236}">
                    <a16:creationId xmlns:a16="http://schemas.microsoft.com/office/drawing/2014/main" id="{F6C538EA-0264-4CC4-C667-FEDEDE1522B1}"/>
                  </a:ext>
                </a:extLst>
              </p:cNvPr>
              <p:cNvSpPr>
                <a:spLocks noChangeAspect="1"/>
              </p:cNvSpPr>
              <p:nvPr/>
            </p:nvSpPr>
            <p:spPr>
              <a:xfrm>
                <a:off x="8499513" y="3503937"/>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926" name="TextBox 925">
                  <a:extLst>
                    <a:ext uri="{FF2B5EF4-FFF2-40B4-BE49-F238E27FC236}">
                      <a16:creationId xmlns:a16="http://schemas.microsoft.com/office/drawing/2014/main" id="{295BF3CC-3365-B9FB-A5C8-EA57A2D24E73}"/>
                    </a:ext>
                  </a:extLst>
                </p:cNvPr>
                <p:cNvSpPr txBox="1"/>
                <p:nvPr/>
              </p:nvSpPr>
              <p:spPr>
                <a:xfrm rot="1680000">
                  <a:off x="3897087" y="1296250"/>
                  <a:ext cx="746230"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𝑤</m:t>
                            </m:r>
                          </m:e>
                        </m:acc>
                      </m:oMath>
                    </m:oMathPara>
                  </a14:m>
                  <a:endParaRPr lang="en-US" sz="4400" dirty="0"/>
                </a:p>
              </p:txBody>
            </p:sp>
          </mc:Choice>
          <mc:Fallback xmlns="">
            <p:sp>
              <p:nvSpPr>
                <p:cNvPr id="926" name="TextBox 925">
                  <a:extLst>
                    <a:ext uri="{FF2B5EF4-FFF2-40B4-BE49-F238E27FC236}">
                      <a16:creationId xmlns:a16="http://schemas.microsoft.com/office/drawing/2014/main" id="{295BF3CC-3365-B9FB-A5C8-EA57A2D24E73}"/>
                    </a:ext>
                  </a:extLst>
                </p:cNvPr>
                <p:cNvSpPr txBox="1">
                  <a:spLocks noRot="1" noChangeAspect="1" noMove="1" noResize="1" noEditPoints="1" noAdjustHandles="1" noChangeArrowheads="1" noChangeShapeType="1" noTextEdit="1"/>
                </p:cNvSpPr>
                <p:nvPr/>
              </p:nvSpPr>
              <p:spPr>
                <a:xfrm rot="1680000">
                  <a:off x="3897087" y="1296250"/>
                  <a:ext cx="746230" cy="76944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7" name="TextBox 926">
                  <a:extLst>
                    <a:ext uri="{FF2B5EF4-FFF2-40B4-BE49-F238E27FC236}">
                      <a16:creationId xmlns:a16="http://schemas.microsoft.com/office/drawing/2014/main" id="{C28AE600-07BA-F735-07FA-6ADA1477B311}"/>
                    </a:ext>
                  </a:extLst>
                </p:cNvPr>
                <p:cNvSpPr txBox="1"/>
                <p:nvPr/>
              </p:nvSpPr>
              <p:spPr>
                <a:xfrm rot="1680000">
                  <a:off x="4413398" y="2399563"/>
                  <a:ext cx="635623"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𝑣</m:t>
                            </m:r>
                          </m:e>
                        </m:acc>
                      </m:oMath>
                    </m:oMathPara>
                  </a14:m>
                  <a:endParaRPr lang="en-US" sz="4400" dirty="0"/>
                </a:p>
              </p:txBody>
            </p:sp>
          </mc:Choice>
          <mc:Fallback xmlns="">
            <p:sp>
              <p:nvSpPr>
                <p:cNvPr id="927" name="TextBox 926">
                  <a:extLst>
                    <a:ext uri="{FF2B5EF4-FFF2-40B4-BE49-F238E27FC236}">
                      <a16:creationId xmlns:a16="http://schemas.microsoft.com/office/drawing/2014/main" id="{C28AE600-07BA-F735-07FA-6ADA1477B311}"/>
                    </a:ext>
                  </a:extLst>
                </p:cNvPr>
                <p:cNvSpPr txBox="1">
                  <a:spLocks noRot="1" noChangeAspect="1" noMove="1" noResize="1" noEditPoints="1" noAdjustHandles="1" noChangeArrowheads="1" noChangeShapeType="1" noTextEdit="1"/>
                </p:cNvSpPr>
                <p:nvPr/>
              </p:nvSpPr>
              <p:spPr>
                <a:xfrm rot="1680000">
                  <a:off x="4413398" y="2399563"/>
                  <a:ext cx="635623" cy="76944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8" name="TextBox 927">
                  <a:extLst>
                    <a:ext uri="{FF2B5EF4-FFF2-40B4-BE49-F238E27FC236}">
                      <a16:creationId xmlns:a16="http://schemas.microsoft.com/office/drawing/2014/main" id="{BACD419E-4164-3E53-F146-654AECCEA592}"/>
                    </a:ext>
                  </a:extLst>
                </p:cNvPr>
                <p:cNvSpPr txBox="1"/>
                <p:nvPr/>
              </p:nvSpPr>
              <p:spPr>
                <a:xfrm rot="1680000">
                  <a:off x="2883617" y="1924773"/>
                  <a:ext cx="1810431"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𝜔</m:t>
                            </m:r>
                          </m:e>
                        </m:acc>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𝑣</m:t>
                            </m:r>
                          </m:e>
                        </m:acc>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𝑤</m:t>
                            </m:r>
                          </m:e>
                        </m:acc>
                        <m:r>
                          <a:rPr lang="en-US" sz="3600" b="0" i="1" smtClean="0">
                            <a:latin typeface="Cambria Math" panose="02040503050406030204" pitchFamily="18" charset="0"/>
                          </a:rPr>
                          <m:t>)</m:t>
                        </m:r>
                      </m:oMath>
                    </m:oMathPara>
                  </a14:m>
                  <a:endParaRPr lang="en-US" sz="3600" dirty="0"/>
                </a:p>
              </p:txBody>
            </p:sp>
          </mc:Choice>
          <mc:Fallback xmlns="">
            <p:sp>
              <p:nvSpPr>
                <p:cNvPr id="928" name="TextBox 927">
                  <a:extLst>
                    <a:ext uri="{FF2B5EF4-FFF2-40B4-BE49-F238E27FC236}">
                      <a16:creationId xmlns:a16="http://schemas.microsoft.com/office/drawing/2014/main" id="{BACD419E-4164-3E53-F146-654AECCEA592}"/>
                    </a:ext>
                  </a:extLst>
                </p:cNvPr>
                <p:cNvSpPr txBox="1">
                  <a:spLocks noRot="1" noChangeAspect="1" noMove="1" noResize="1" noEditPoints="1" noAdjustHandles="1" noChangeArrowheads="1" noChangeShapeType="1" noTextEdit="1"/>
                </p:cNvSpPr>
                <p:nvPr/>
              </p:nvSpPr>
              <p:spPr>
                <a:xfrm rot="1680000">
                  <a:off x="2883617" y="1924773"/>
                  <a:ext cx="1810431" cy="646331"/>
                </a:xfrm>
                <a:prstGeom prst="rect">
                  <a:avLst/>
                </a:prstGeom>
                <a:blipFill>
                  <a:blip r:embed="rId11"/>
                  <a:stretch>
                    <a:fillRect/>
                  </a:stretch>
                </a:blipFill>
              </p:spPr>
              <p:txBody>
                <a:bodyPr/>
                <a:lstStyle/>
                <a:p>
                  <a:r>
                    <a:rPr lang="en-US">
                      <a:noFill/>
                    </a:rPr>
                    <a:t> </a:t>
                  </a:r>
                </a:p>
              </p:txBody>
            </p:sp>
          </mc:Fallback>
        </mc:AlternateContent>
      </p:grpSp>
      <p:grpSp>
        <p:nvGrpSpPr>
          <p:cNvPr id="953" name="Group 952">
            <a:extLst>
              <a:ext uri="{FF2B5EF4-FFF2-40B4-BE49-F238E27FC236}">
                <a16:creationId xmlns:a16="http://schemas.microsoft.com/office/drawing/2014/main" id="{5F1ED7FB-FB43-CAAB-1855-E976F70C9D36}"/>
              </a:ext>
            </a:extLst>
          </p:cNvPr>
          <p:cNvGrpSpPr/>
          <p:nvPr/>
        </p:nvGrpSpPr>
        <p:grpSpPr>
          <a:xfrm>
            <a:off x="9293175" y="365266"/>
            <a:ext cx="3103381" cy="3328808"/>
            <a:chOff x="7082047" y="889420"/>
            <a:chExt cx="3103381" cy="3328808"/>
          </a:xfrm>
        </p:grpSpPr>
        <p:grpSp>
          <p:nvGrpSpPr>
            <p:cNvPr id="935" name="Group 934">
              <a:extLst>
                <a:ext uri="{FF2B5EF4-FFF2-40B4-BE49-F238E27FC236}">
                  <a16:creationId xmlns:a16="http://schemas.microsoft.com/office/drawing/2014/main" id="{7FDADF8C-EF03-FA64-532A-808FD69544CC}"/>
                </a:ext>
              </a:extLst>
            </p:cNvPr>
            <p:cNvGrpSpPr>
              <a:grpSpLocks noChangeAspect="1"/>
            </p:cNvGrpSpPr>
            <p:nvPr/>
          </p:nvGrpSpPr>
          <p:grpSpPr>
            <a:xfrm rot="2700215" flipH="1">
              <a:off x="6549190" y="1970842"/>
              <a:ext cx="3328808" cy="1165964"/>
              <a:chOff x="8461590" y="3390419"/>
              <a:chExt cx="1229689" cy="430001"/>
            </a:xfrm>
          </p:grpSpPr>
          <p:sp>
            <p:nvSpPr>
              <p:cNvPr id="939" name="Parallelogram 938">
                <a:extLst>
                  <a:ext uri="{FF2B5EF4-FFF2-40B4-BE49-F238E27FC236}">
                    <a16:creationId xmlns:a16="http://schemas.microsoft.com/office/drawing/2014/main" id="{69DFD797-2619-1F30-949A-D286B3564615}"/>
                  </a:ext>
                </a:extLst>
              </p:cNvPr>
              <p:cNvSpPr>
                <a:spLocks/>
              </p:cNvSpPr>
              <p:nvPr/>
            </p:nvSpPr>
            <p:spPr>
              <a:xfrm rot="1668758">
                <a:off x="8509026" y="3638318"/>
                <a:ext cx="1182253" cy="182102"/>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40" name="Straight Arrow Connector 939">
                <a:extLst>
                  <a:ext uri="{FF2B5EF4-FFF2-40B4-BE49-F238E27FC236}">
                    <a16:creationId xmlns:a16="http://schemas.microsoft.com/office/drawing/2014/main" id="{DB7AE2AF-70A4-347F-CD8B-AB5B6B1C5B79}"/>
                  </a:ext>
                </a:extLst>
              </p:cNvPr>
              <p:cNvCxnSpPr>
                <a:cxnSpLocks noChangeAspect="1"/>
              </p:cNvCxnSpPr>
              <p:nvPr/>
            </p:nvCxnSpPr>
            <p:spPr>
              <a:xfrm flipV="1">
                <a:off x="8541663" y="3390419"/>
                <a:ext cx="118771" cy="13489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41" name="Straight Arrow Connector 940">
                <a:extLst>
                  <a:ext uri="{FF2B5EF4-FFF2-40B4-BE49-F238E27FC236}">
                    <a16:creationId xmlns:a16="http://schemas.microsoft.com/office/drawing/2014/main" id="{F281F79D-6A27-6B97-8E41-98012C758BFE}"/>
                  </a:ext>
                </a:extLst>
              </p:cNvPr>
              <p:cNvCxnSpPr>
                <a:cxnSpLocks/>
              </p:cNvCxnSpPr>
              <p:nvPr/>
            </p:nvCxnSpPr>
            <p:spPr>
              <a:xfrm rot="1680000">
                <a:off x="8461590" y="3797383"/>
                <a:ext cx="1148475"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42" name="Oval 941">
                <a:extLst>
                  <a:ext uri="{FF2B5EF4-FFF2-40B4-BE49-F238E27FC236}">
                    <a16:creationId xmlns:a16="http://schemas.microsoft.com/office/drawing/2014/main" id="{D7727AA1-550B-D0C4-155A-54743365E91D}"/>
                  </a:ext>
                </a:extLst>
              </p:cNvPr>
              <p:cNvSpPr>
                <a:spLocks noChangeAspect="1"/>
              </p:cNvSpPr>
              <p:nvPr/>
            </p:nvSpPr>
            <p:spPr>
              <a:xfrm>
                <a:off x="8499513" y="3503937"/>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947" name="TextBox 946">
                  <a:extLst>
                    <a:ext uri="{FF2B5EF4-FFF2-40B4-BE49-F238E27FC236}">
                      <a16:creationId xmlns:a16="http://schemas.microsoft.com/office/drawing/2014/main" id="{77557F3E-C0CB-2ECB-12B8-D59C2B50932E}"/>
                    </a:ext>
                  </a:extLst>
                </p:cNvPr>
                <p:cNvSpPr txBox="1"/>
                <p:nvPr/>
              </p:nvSpPr>
              <p:spPr>
                <a:xfrm rot="900000">
                  <a:off x="9439198" y="2836219"/>
                  <a:ext cx="746230"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𝑤</m:t>
                            </m:r>
                          </m:e>
                        </m:acc>
                      </m:oMath>
                    </m:oMathPara>
                  </a14:m>
                  <a:endParaRPr lang="en-US" sz="4400" dirty="0"/>
                </a:p>
              </p:txBody>
            </p:sp>
          </mc:Choice>
          <mc:Fallback xmlns="">
            <p:sp>
              <p:nvSpPr>
                <p:cNvPr id="947" name="TextBox 946">
                  <a:extLst>
                    <a:ext uri="{FF2B5EF4-FFF2-40B4-BE49-F238E27FC236}">
                      <a16:creationId xmlns:a16="http://schemas.microsoft.com/office/drawing/2014/main" id="{77557F3E-C0CB-2ECB-12B8-D59C2B50932E}"/>
                    </a:ext>
                  </a:extLst>
                </p:cNvPr>
                <p:cNvSpPr txBox="1">
                  <a:spLocks noRot="1" noChangeAspect="1" noMove="1" noResize="1" noEditPoints="1" noAdjustHandles="1" noChangeArrowheads="1" noChangeShapeType="1" noTextEdit="1"/>
                </p:cNvSpPr>
                <p:nvPr/>
              </p:nvSpPr>
              <p:spPr>
                <a:xfrm rot="900000">
                  <a:off x="9439198" y="2836219"/>
                  <a:ext cx="746230" cy="769441"/>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1" name="TextBox 950">
                  <a:extLst>
                    <a:ext uri="{FF2B5EF4-FFF2-40B4-BE49-F238E27FC236}">
                      <a16:creationId xmlns:a16="http://schemas.microsoft.com/office/drawing/2014/main" id="{44E494B8-5038-365E-A4C9-735BB6777AD8}"/>
                    </a:ext>
                  </a:extLst>
                </p:cNvPr>
                <p:cNvSpPr txBox="1"/>
                <p:nvPr/>
              </p:nvSpPr>
              <p:spPr>
                <a:xfrm rot="883877">
                  <a:off x="7531148" y="2947428"/>
                  <a:ext cx="635623"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𝑣</m:t>
                            </m:r>
                          </m:e>
                        </m:acc>
                      </m:oMath>
                    </m:oMathPara>
                  </a14:m>
                  <a:endParaRPr lang="en-US" sz="4400" dirty="0"/>
                </a:p>
              </p:txBody>
            </p:sp>
          </mc:Choice>
          <mc:Fallback xmlns="">
            <p:sp>
              <p:nvSpPr>
                <p:cNvPr id="951" name="TextBox 950">
                  <a:extLst>
                    <a:ext uri="{FF2B5EF4-FFF2-40B4-BE49-F238E27FC236}">
                      <a16:creationId xmlns:a16="http://schemas.microsoft.com/office/drawing/2014/main" id="{44E494B8-5038-365E-A4C9-735BB6777AD8}"/>
                    </a:ext>
                  </a:extLst>
                </p:cNvPr>
                <p:cNvSpPr txBox="1">
                  <a:spLocks noRot="1" noChangeAspect="1" noMove="1" noResize="1" noEditPoints="1" noAdjustHandles="1" noChangeArrowheads="1" noChangeShapeType="1" noTextEdit="1"/>
                </p:cNvSpPr>
                <p:nvPr/>
              </p:nvSpPr>
              <p:spPr>
                <a:xfrm rot="883877">
                  <a:off x="7531148" y="2947428"/>
                  <a:ext cx="635623" cy="76944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2" name="TextBox 951">
                  <a:extLst>
                    <a:ext uri="{FF2B5EF4-FFF2-40B4-BE49-F238E27FC236}">
                      <a16:creationId xmlns:a16="http://schemas.microsoft.com/office/drawing/2014/main" id="{E3278C46-6784-DF5F-E0A9-E2F725EA2344}"/>
                    </a:ext>
                  </a:extLst>
                </p:cNvPr>
                <p:cNvSpPr txBox="1"/>
                <p:nvPr/>
              </p:nvSpPr>
              <p:spPr>
                <a:xfrm rot="983162">
                  <a:off x="7082047" y="2391396"/>
                  <a:ext cx="1810432"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3600" b="0" i="1" smtClean="0">
                                <a:latin typeface="Cambria Math" panose="02040503050406030204" pitchFamily="18" charset="0"/>
                              </a:rPr>
                            </m:ctrlPr>
                          </m:accPr>
                          <m:e>
                            <m:r>
                              <a:rPr lang="en-US" sz="3600" i="1">
                                <a:latin typeface="Cambria Math" panose="02040503050406030204" pitchFamily="18" charset="0"/>
                              </a:rPr>
                              <m:t>𝜔</m:t>
                            </m:r>
                          </m:e>
                        </m:acc>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𝑣</m:t>
                            </m:r>
                          </m:e>
                        </m:acc>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𝑤</m:t>
                            </m:r>
                          </m:e>
                        </m:acc>
                        <m:r>
                          <a:rPr lang="en-US" sz="3600" b="0" i="1" smtClean="0">
                            <a:latin typeface="Cambria Math" panose="02040503050406030204" pitchFamily="18" charset="0"/>
                          </a:rPr>
                          <m:t>)</m:t>
                        </m:r>
                      </m:oMath>
                    </m:oMathPara>
                  </a14:m>
                  <a:endParaRPr lang="en-US" sz="3600" dirty="0"/>
                </a:p>
              </p:txBody>
            </p:sp>
          </mc:Choice>
          <mc:Fallback xmlns="">
            <p:sp>
              <p:nvSpPr>
                <p:cNvPr id="952" name="TextBox 951">
                  <a:extLst>
                    <a:ext uri="{FF2B5EF4-FFF2-40B4-BE49-F238E27FC236}">
                      <a16:creationId xmlns:a16="http://schemas.microsoft.com/office/drawing/2014/main" id="{E3278C46-6784-DF5F-E0A9-E2F725EA2344}"/>
                    </a:ext>
                  </a:extLst>
                </p:cNvPr>
                <p:cNvSpPr txBox="1">
                  <a:spLocks noRot="1" noChangeAspect="1" noMove="1" noResize="1" noEditPoints="1" noAdjustHandles="1" noChangeArrowheads="1" noChangeShapeType="1" noTextEdit="1"/>
                </p:cNvSpPr>
                <p:nvPr/>
              </p:nvSpPr>
              <p:spPr>
                <a:xfrm rot="983162">
                  <a:off x="7082047" y="2391396"/>
                  <a:ext cx="1810432" cy="646331"/>
                </a:xfrm>
                <a:prstGeom prst="rect">
                  <a:avLst/>
                </a:prstGeom>
                <a:blipFill>
                  <a:blip r:embed="rId14"/>
                  <a:stretch>
                    <a:fillRect/>
                  </a:stretch>
                </a:blipFill>
              </p:spPr>
              <p:txBody>
                <a:bodyPr/>
                <a:lstStyle/>
                <a:p>
                  <a:r>
                    <a:rPr lang="en-US">
                      <a:noFill/>
                    </a:rPr>
                    <a:t> </a:t>
                  </a:r>
                </a:p>
              </p:txBody>
            </p:sp>
          </mc:Fallback>
        </mc:AlternateContent>
      </p:grpSp>
      <p:grpSp>
        <p:nvGrpSpPr>
          <p:cNvPr id="954" name="Group 953">
            <a:extLst>
              <a:ext uri="{FF2B5EF4-FFF2-40B4-BE49-F238E27FC236}">
                <a16:creationId xmlns:a16="http://schemas.microsoft.com/office/drawing/2014/main" id="{31E544C7-67F1-4E57-E75A-06DF672B6A71}"/>
              </a:ext>
            </a:extLst>
          </p:cNvPr>
          <p:cNvGrpSpPr/>
          <p:nvPr/>
        </p:nvGrpSpPr>
        <p:grpSpPr>
          <a:xfrm rot="19353232">
            <a:off x="907914" y="2165813"/>
            <a:ext cx="3088851" cy="3195584"/>
            <a:chOff x="6457255" y="1770091"/>
            <a:chExt cx="3088851" cy="3195584"/>
          </a:xfrm>
        </p:grpSpPr>
        <p:grpSp>
          <p:nvGrpSpPr>
            <p:cNvPr id="955" name="Group 954">
              <a:extLst>
                <a:ext uri="{FF2B5EF4-FFF2-40B4-BE49-F238E27FC236}">
                  <a16:creationId xmlns:a16="http://schemas.microsoft.com/office/drawing/2014/main" id="{F407E09B-60DF-BB22-0640-6D9D7F0F42FB}"/>
                </a:ext>
              </a:extLst>
            </p:cNvPr>
            <p:cNvGrpSpPr>
              <a:grpSpLocks noChangeAspect="1"/>
            </p:cNvGrpSpPr>
            <p:nvPr/>
          </p:nvGrpSpPr>
          <p:grpSpPr>
            <a:xfrm rot="2700215" flipH="1">
              <a:off x="6202762" y="2258074"/>
              <a:ext cx="3135715" cy="2159749"/>
              <a:chOff x="8408109" y="3527167"/>
              <a:chExt cx="1158357" cy="796505"/>
            </a:xfrm>
          </p:grpSpPr>
          <p:sp>
            <p:nvSpPr>
              <p:cNvPr id="959" name="Parallelogram 958">
                <a:extLst>
                  <a:ext uri="{FF2B5EF4-FFF2-40B4-BE49-F238E27FC236}">
                    <a16:creationId xmlns:a16="http://schemas.microsoft.com/office/drawing/2014/main" id="{CA510DE6-D1E7-CC27-5E59-E32F112FDEE6}"/>
                  </a:ext>
                </a:extLst>
              </p:cNvPr>
              <p:cNvSpPr>
                <a:spLocks/>
              </p:cNvSpPr>
              <p:nvPr/>
            </p:nvSpPr>
            <p:spPr>
              <a:xfrm rot="1668758">
                <a:off x="8553105" y="3649219"/>
                <a:ext cx="1013361" cy="674453"/>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68" name="Straight Arrow Connector 767">
                <a:extLst>
                  <a:ext uri="{FF2B5EF4-FFF2-40B4-BE49-F238E27FC236}">
                    <a16:creationId xmlns:a16="http://schemas.microsoft.com/office/drawing/2014/main" id="{E9B6D92F-3068-4086-3C65-E0D78D0C4376}"/>
                  </a:ext>
                </a:extLst>
              </p:cNvPr>
              <p:cNvCxnSpPr>
                <a:cxnSpLocks noChangeAspect="1"/>
              </p:cNvCxnSpPr>
              <p:nvPr/>
            </p:nvCxnSpPr>
            <p:spPr>
              <a:xfrm flipV="1">
                <a:off x="8474727" y="3527167"/>
                <a:ext cx="445395" cy="50584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69" name="Straight Arrow Connector 768">
                <a:extLst>
                  <a:ext uri="{FF2B5EF4-FFF2-40B4-BE49-F238E27FC236}">
                    <a16:creationId xmlns:a16="http://schemas.microsoft.com/office/drawing/2014/main" id="{02BBA54F-6412-FB50-2685-F17701F295D2}"/>
                  </a:ext>
                </a:extLst>
              </p:cNvPr>
              <p:cNvCxnSpPr>
                <a:cxnSpLocks/>
              </p:cNvCxnSpPr>
              <p:nvPr/>
            </p:nvCxnSpPr>
            <p:spPr>
              <a:xfrm rot="1680000">
                <a:off x="8408109" y="4247432"/>
                <a:ext cx="844466"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70" name="Oval 769">
                <a:extLst>
                  <a:ext uri="{FF2B5EF4-FFF2-40B4-BE49-F238E27FC236}">
                    <a16:creationId xmlns:a16="http://schemas.microsoft.com/office/drawing/2014/main" id="{8EAC630F-3D0F-9D7A-9F4C-98FB8660664F}"/>
                  </a:ext>
                </a:extLst>
              </p:cNvPr>
              <p:cNvSpPr>
                <a:spLocks noChangeAspect="1"/>
              </p:cNvSpPr>
              <p:nvPr/>
            </p:nvSpPr>
            <p:spPr>
              <a:xfrm>
                <a:off x="8422931" y="4013239"/>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956" name="TextBox 955">
                  <a:extLst>
                    <a:ext uri="{FF2B5EF4-FFF2-40B4-BE49-F238E27FC236}">
                      <a16:creationId xmlns:a16="http://schemas.microsoft.com/office/drawing/2014/main" id="{6161DFED-A29F-6452-5FAD-854E35F97BED}"/>
                    </a:ext>
                  </a:extLst>
                </p:cNvPr>
                <p:cNvSpPr txBox="1"/>
                <p:nvPr/>
              </p:nvSpPr>
              <p:spPr>
                <a:xfrm rot="900000">
                  <a:off x="8799876" y="3328892"/>
                  <a:ext cx="746230"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𝑤</m:t>
                            </m:r>
                          </m:e>
                        </m:acc>
                      </m:oMath>
                    </m:oMathPara>
                  </a14:m>
                  <a:endParaRPr lang="en-US" sz="4400" dirty="0"/>
                </a:p>
              </p:txBody>
            </p:sp>
          </mc:Choice>
          <mc:Fallback xmlns="">
            <p:sp>
              <p:nvSpPr>
                <p:cNvPr id="956" name="TextBox 955">
                  <a:extLst>
                    <a:ext uri="{FF2B5EF4-FFF2-40B4-BE49-F238E27FC236}">
                      <a16:creationId xmlns:a16="http://schemas.microsoft.com/office/drawing/2014/main" id="{6161DFED-A29F-6452-5FAD-854E35F97BED}"/>
                    </a:ext>
                  </a:extLst>
                </p:cNvPr>
                <p:cNvSpPr txBox="1">
                  <a:spLocks noRot="1" noChangeAspect="1" noMove="1" noResize="1" noEditPoints="1" noAdjustHandles="1" noChangeArrowheads="1" noChangeShapeType="1" noTextEdit="1"/>
                </p:cNvSpPr>
                <p:nvPr/>
              </p:nvSpPr>
              <p:spPr>
                <a:xfrm rot="900000">
                  <a:off x="8799876" y="3328892"/>
                  <a:ext cx="746230" cy="769441"/>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7" name="TextBox 956">
                  <a:extLst>
                    <a:ext uri="{FF2B5EF4-FFF2-40B4-BE49-F238E27FC236}">
                      <a16:creationId xmlns:a16="http://schemas.microsoft.com/office/drawing/2014/main" id="{2C0CC129-F6BB-BC79-3F5E-4D1D50B8B3EF}"/>
                    </a:ext>
                  </a:extLst>
                </p:cNvPr>
                <p:cNvSpPr txBox="1"/>
                <p:nvPr/>
              </p:nvSpPr>
              <p:spPr>
                <a:xfrm rot="883877">
                  <a:off x="7139625" y="4196234"/>
                  <a:ext cx="635623"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𝑣</m:t>
                            </m:r>
                          </m:e>
                        </m:acc>
                      </m:oMath>
                    </m:oMathPara>
                  </a14:m>
                  <a:endParaRPr lang="en-US" sz="4400" dirty="0"/>
                </a:p>
              </p:txBody>
            </p:sp>
          </mc:Choice>
          <mc:Fallback xmlns="">
            <p:sp>
              <p:nvSpPr>
                <p:cNvPr id="957" name="TextBox 956">
                  <a:extLst>
                    <a:ext uri="{FF2B5EF4-FFF2-40B4-BE49-F238E27FC236}">
                      <a16:creationId xmlns:a16="http://schemas.microsoft.com/office/drawing/2014/main" id="{2C0CC129-F6BB-BC79-3F5E-4D1D50B8B3EF}"/>
                    </a:ext>
                  </a:extLst>
                </p:cNvPr>
                <p:cNvSpPr txBox="1">
                  <a:spLocks noRot="1" noChangeAspect="1" noMove="1" noResize="1" noEditPoints="1" noAdjustHandles="1" noChangeArrowheads="1" noChangeShapeType="1" noTextEdit="1"/>
                </p:cNvSpPr>
                <p:nvPr/>
              </p:nvSpPr>
              <p:spPr>
                <a:xfrm rot="883877">
                  <a:off x="7139625" y="4196234"/>
                  <a:ext cx="635623" cy="769441"/>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8" name="TextBox 957">
                  <a:extLst>
                    <a:ext uri="{FF2B5EF4-FFF2-40B4-BE49-F238E27FC236}">
                      <a16:creationId xmlns:a16="http://schemas.microsoft.com/office/drawing/2014/main" id="{C874F3CF-8CBA-2894-3651-0EE4F6670853}"/>
                    </a:ext>
                  </a:extLst>
                </p:cNvPr>
                <p:cNvSpPr txBox="1"/>
                <p:nvPr/>
              </p:nvSpPr>
              <p:spPr>
                <a:xfrm rot="983162">
                  <a:off x="6457255" y="2878143"/>
                  <a:ext cx="2167645"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b="0" i="1" smtClean="0">
                                <a:latin typeface="Cambria Math" panose="02040503050406030204" pitchFamily="18" charset="0"/>
                              </a:rPr>
                            </m:ctrlPr>
                          </m:accPr>
                          <m:e>
                            <m:r>
                              <a:rPr lang="en-US" sz="4400" i="1">
                                <a:latin typeface="Cambria Math" panose="02040503050406030204" pitchFamily="18" charset="0"/>
                              </a:rPr>
                              <m:t>𝜔</m:t>
                            </m:r>
                          </m:e>
                        </m:acc>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𝑣</m:t>
                            </m:r>
                          </m:e>
                        </m:acc>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𝑤</m:t>
                            </m:r>
                          </m:e>
                        </m:acc>
                        <m:r>
                          <a:rPr lang="en-US" sz="4400" b="0" i="1" smtClean="0">
                            <a:latin typeface="Cambria Math" panose="02040503050406030204" pitchFamily="18" charset="0"/>
                          </a:rPr>
                          <m:t>)</m:t>
                        </m:r>
                      </m:oMath>
                    </m:oMathPara>
                  </a14:m>
                  <a:endParaRPr lang="en-US" sz="4400" dirty="0"/>
                </a:p>
              </p:txBody>
            </p:sp>
          </mc:Choice>
          <mc:Fallback xmlns="">
            <p:sp>
              <p:nvSpPr>
                <p:cNvPr id="958" name="TextBox 957">
                  <a:extLst>
                    <a:ext uri="{FF2B5EF4-FFF2-40B4-BE49-F238E27FC236}">
                      <a16:creationId xmlns:a16="http://schemas.microsoft.com/office/drawing/2014/main" id="{C874F3CF-8CBA-2894-3651-0EE4F6670853}"/>
                    </a:ext>
                  </a:extLst>
                </p:cNvPr>
                <p:cNvSpPr txBox="1">
                  <a:spLocks noRot="1" noChangeAspect="1" noMove="1" noResize="1" noEditPoints="1" noAdjustHandles="1" noChangeArrowheads="1" noChangeShapeType="1" noTextEdit="1"/>
                </p:cNvSpPr>
                <p:nvPr/>
              </p:nvSpPr>
              <p:spPr>
                <a:xfrm rot="983162">
                  <a:off x="6457255" y="2878143"/>
                  <a:ext cx="2167645" cy="769441"/>
                </a:xfrm>
                <a:prstGeom prst="rect">
                  <a:avLst/>
                </a:prstGeom>
                <a:blipFill>
                  <a:blip r:embed="rId17"/>
                  <a:stretch>
                    <a:fillRect/>
                  </a:stretch>
                </a:blipFill>
              </p:spPr>
              <p:txBody>
                <a:bodyPr/>
                <a:lstStyle/>
                <a:p>
                  <a:r>
                    <a:rPr lang="en-US">
                      <a:noFill/>
                    </a:rPr>
                    <a:t> </a:t>
                  </a:r>
                </a:p>
              </p:txBody>
            </p:sp>
          </mc:Fallback>
        </mc:AlternateContent>
      </p:grpSp>
      <p:grpSp>
        <p:nvGrpSpPr>
          <p:cNvPr id="794" name="Group 793">
            <a:extLst>
              <a:ext uri="{FF2B5EF4-FFF2-40B4-BE49-F238E27FC236}">
                <a16:creationId xmlns:a16="http://schemas.microsoft.com/office/drawing/2014/main" id="{6A576746-214B-C2A0-72F1-13F2CCD583AD}"/>
              </a:ext>
            </a:extLst>
          </p:cNvPr>
          <p:cNvGrpSpPr/>
          <p:nvPr/>
        </p:nvGrpSpPr>
        <p:grpSpPr>
          <a:xfrm>
            <a:off x="5993471" y="3537544"/>
            <a:ext cx="2272260" cy="1818987"/>
            <a:chOff x="5579420" y="3734133"/>
            <a:chExt cx="2272260" cy="1818987"/>
          </a:xfrm>
        </p:grpSpPr>
        <p:grpSp>
          <p:nvGrpSpPr>
            <p:cNvPr id="773" name="Group 772">
              <a:extLst>
                <a:ext uri="{FF2B5EF4-FFF2-40B4-BE49-F238E27FC236}">
                  <a16:creationId xmlns:a16="http://schemas.microsoft.com/office/drawing/2014/main" id="{7E001044-4B56-5B19-A868-7CE3818BCE75}"/>
                </a:ext>
              </a:extLst>
            </p:cNvPr>
            <p:cNvGrpSpPr>
              <a:grpSpLocks noChangeAspect="1"/>
            </p:cNvGrpSpPr>
            <p:nvPr/>
          </p:nvGrpSpPr>
          <p:grpSpPr>
            <a:xfrm flipH="1">
              <a:off x="5579420" y="3912630"/>
              <a:ext cx="2095588" cy="1153320"/>
              <a:chOff x="8475555" y="3284495"/>
              <a:chExt cx="771391" cy="425338"/>
            </a:xfrm>
          </p:grpSpPr>
          <p:sp>
            <p:nvSpPr>
              <p:cNvPr id="786" name="Parallelogram 785">
                <a:extLst>
                  <a:ext uri="{FF2B5EF4-FFF2-40B4-BE49-F238E27FC236}">
                    <a16:creationId xmlns:a16="http://schemas.microsoft.com/office/drawing/2014/main" id="{093C48D9-64FB-D8D2-CBB0-331F7A9A0AB3}"/>
                  </a:ext>
                </a:extLst>
              </p:cNvPr>
              <p:cNvSpPr/>
              <p:nvPr/>
            </p:nvSpPr>
            <p:spPr>
              <a:xfrm rot="1668758">
                <a:off x="8572496" y="3388076"/>
                <a:ext cx="674450"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87" name="Straight Arrow Connector 786">
                <a:extLst>
                  <a:ext uri="{FF2B5EF4-FFF2-40B4-BE49-F238E27FC236}">
                    <a16:creationId xmlns:a16="http://schemas.microsoft.com/office/drawing/2014/main" id="{24427947-16D6-23FF-C941-4495A08E2431}"/>
                  </a:ext>
                </a:extLst>
              </p:cNvPr>
              <p:cNvCxnSpPr>
                <a:cxnSpLocks noChangeAspect="1"/>
              </p:cNvCxnSpPr>
              <p:nvPr/>
            </p:nvCxnSpPr>
            <p:spPr>
              <a:xfrm flipV="1">
                <a:off x="8549118" y="3284495"/>
                <a:ext cx="207849" cy="236058"/>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88" name="Straight Arrow Connector 787">
                <a:extLst>
                  <a:ext uri="{FF2B5EF4-FFF2-40B4-BE49-F238E27FC236}">
                    <a16:creationId xmlns:a16="http://schemas.microsoft.com/office/drawing/2014/main" id="{EE500E85-E198-AFE8-EB6A-2E7B236B1506}"/>
                  </a:ext>
                </a:extLst>
              </p:cNvPr>
              <p:cNvCxnSpPr>
                <a:cxnSpLocks/>
              </p:cNvCxnSpPr>
              <p:nvPr/>
            </p:nvCxnSpPr>
            <p:spPr>
              <a:xfrm rot="1680000">
                <a:off x="8475555" y="3667897"/>
                <a:ext cx="623867"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89" name="Oval 788">
                <a:extLst>
                  <a:ext uri="{FF2B5EF4-FFF2-40B4-BE49-F238E27FC236}">
                    <a16:creationId xmlns:a16="http://schemas.microsoft.com/office/drawing/2014/main" id="{15B1598C-CBC2-FD75-BA2C-810DFD246550}"/>
                  </a:ext>
                </a:extLst>
              </p:cNvPr>
              <p:cNvSpPr>
                <a:spLocks noChangeAspect="1"/>
              </p:cNvSpPr>
              <p:nvPr/>
            </p:nvSpPr>
            <p:spPr>
              <a:xfrm>
                <a:off x="8499513" y="3503937"/>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790" name="TextBox 789">
                  <a:extLst>
                    <a:ext uri="{FF2B5EF4-FFF2-40B4-BE49-F238E27FC236}">
                      <a16:creationId xmlns:a16="http://schemas.microsoft.com/office/drawing/2014/main" id="{C0CD93C3-09DB-CAAF-81E1-6E3F1A8E9D97}"/>
                    </a:ext>
                  </a:extLst>
                </p:cNvPr>
                <p:cNvSpPr txBox="1"/>
                <p:nvPr/>
              </p:nvSpPr>
              <p:spPr>
                <a:xfrm rot="19920000">
                  <a:off x="6707564" y="4783679"/>
                  <a:ext cx="746230"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𝑤</m:t>
                            </m:r>
                          </m:e>
                        </m:acc>
                      </m:oMath>
                    </m:oMathPara>
                  </a14:m>
                  <a:endParaRPr lang="en-US" sz="4400" dirty="0"/>
                </a:p>
              </p:txBody>
            </p:sp>
          </mc:Choice>
          <mc:Fallback xmlns="">
            <p:sp>
              <p:nvSpPr>
                <p:cNvPr id="790" name="TextBox 789">
                  <a:extLst>
                    <a:ext uri="{FF2B5EF4-FFF2-40B4-BE49-F238E27FC236}">
                      <a16:creationId xmlns:a16="http://schemas.microsoft.com/office/drawing/2014/main" id="{C0CD93C3-09DB-CAAF-81E1-6E3F1A8E9D97}"/>
                    </a:ext>
                  </a:extLst>
                </p:cNvPr>
                <p:cNvSpPr txBox="1">
                  <a:spLocks noRot="1" noChangeAspect="1" noMove="1" noResize="1" noEditPoints="1" noAdjustHandles="1" noChangeArrowheads="1" noChangeShapeType="1" noTextEdit="1"/>
                </p:cNvSpPr>
                <p:nvPr/>
              </p:nvSpPr>
              <p:spPr>
                <a:xfrm rot="19920000">
                  <a:off x="6707564" y="4783679"/>
                  <a:ext cx="746230" cy="769441"/>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1" name="TextBox 790">
                  <a:extLst>
                    <a:ext uri="{FF2B5EF4-FFF2-40B4-BE49-F238E27FC236}">
                      <a16:creationId xmlns:a16="http://schemas.microsoft.com/office/drawing/2014/main" id="{CB1BC59B-F7F0-F6C4-54FA-E560256E6F56}"/>
                    </a:ext>
                  </a:extLst>
                </p:cNvPr>
                <p:cNvSpPr txBox="1"/>
                <p:nvPr/>
              </p:nvSpPr>
              <p:spPr>
                <a:xfrm rot="19920000">
                  <a:off x="7216058" y="3734133"/>
                  <a:ext cx="635622"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𝑣</m:t>
                            </m:r>
                          </m:e>
                        </m:acc>
                      </m:oMath>
                    </m:oMathPara>
                  </a14:m>
                  <a:endParaRPr lang="en-US" sz="4400" dirty="0"/>
                </a:p>
              </p:txBody>
            </p:sp>
          </mc:Choice>
          <mc:Fallback xmlns="">
            <p:sp>
              <p:nvSpPr>
                <p:cNvPr id="791" name="TextBox 790">
                  <a:extLst>
                    <a:ext uri="{FF2B5EF4-FFF2-40B4-BE49-F238E27FC236}">
                      <a16:creationId xmlns:a16="http://schemas.microsoft.com/office/drawing/2014/main" id="{CB1BC59B-F7F0-F6C4-54FA-E560256E6F56}"/>
                    </a:ext>
                  </a:extLst>
                </p:cNvPr>
                <p:cNvSpPr txBox="1">
                  <a:spLocks noRot="1" noChangeAspect="1" noMove="1" noResize="1" noEditPoints="1" noAdjustHandles="1" noChangeArrowheads="1" noChangeShapeType="1" noTextEdit="1"/>
                </p:cNvSpPr>
                <p:nvPr/>
              </p:nvSpPr>
              <p:spPr>
                <a:xfrm rot="19920000">
                  <a:off x="7216058" y="3734133"/>
                  <a:ext cx="635622" cy="769441"/>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2" name="TextBox 791">
                  <a:extLst>
                    <a:ext uri="{FF2B5EF4-FFF2-40B4-BE49-F238E27FC236}">
                      <a16:creationId xmlns:a16="http://schemas.microsoft.com/office/drawing/2014/main" id="{A37BCAB8-72AD-4A1C-1E40-E7541965E459}"/>
                    </a:ext>
                  </a:extLst>
                </p:cNvPr>
                <p:cNvSpPr txBox="1"/>
                <p:nvPr/>
              </p:nvSpPr>
              <p:spPr>
                <a:xfrm rot="19920000">
                  <a:off x="5624265" y="4240719"/>
                  <a:ext cx="1810432"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3600" b="0" i="1" smtClean="0">
                                <a:latin typeface="Cambria Math" panose="02040503050406030204" pitchFamily="18" charset="0"/>
                              </a:rPr>
                            </m:ctrlPr>
                          </m:accPr>
                          <m:e>
                            <m:r>
                              <a:rPr lang="en-US" sz="3600" i="1">
                                <a:latin typeface="Cambria Math" panose="02040503050406030204" pitchFamily="18" charset="0"/>
                              </a:rPr>
                              <m:t>𝜔</m:t>
                            </m:r>
                          </m:e>
                        </m:acc>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𝑣</m:t>
                            </m:r>
                          </m:e>
                        </m:acc>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𝑤</m:t>
                            </m:r>
                          </m:e>
                        </m:acc>
                        <m:r>
                          <a:rPr lang="en-US" sz="3600" b="0" i="1" smtClean="0">
                            <a:latin typeface="Cambria Math" panose="02040503050406030204" pitchFamily="18" charset="0"/>
                          </a:rPr>
                          <m:t>)</m:t>
                        </m:r>
                      </m:oMath>
                    </m:oMathPara>
                  </a14:m>
                  <a:endParaRPr lang="en-US" sz="3600" dirty="0"/>
                </a:p>
              </p:txBody>
            </p:sp>
          </mc:Choice>
          <mc:Fallback xmlns="">
            <p:sp>
              <p:nvSpPr>
                <p:cNvPr id="792" name="TextBox 791">
                  <a:extLst>
                    <a:ext uri="{FF2B5EF4-FFF2-40B4-BE49-F238E27FC236}">
                      <a16:creationId xmlns:a16="http://schemas.microsoft.com/office/drawing/2014/main" id="{A37BCAB8-72AD-4A1C-1E40-E7541965E459}"/>
                    </a:ext>
                  </a:extLst>
                </p:cNvPr>
                <p:cNvSpPr txBox="1">
                  <a:spLocks noRot="1" noChangeAspect="1" noMove="1" noResize="1" noEditPoints="1" noAdjustHandles="1" noChangeArrowheads="1" noChangeShapeType="1" noTextEdit="1"/>
                </p:cNvSpPr>
                <p:nvPr/>
              </p:nvSpPr>
              <p:spPr>
                <a:xfrm rot="19920000">
                  <a:off x="5624265" y="4240719"/>
                  <a:ext cx="1810432" cy="646331"/>
                </a:xfrm>
                <a:prstGeom prst="rect">
                  <a:avLst/>
                </a:prstGeom>
                <a:blipFill>
                  <a:blip r:embed="rId23"/>
                  <a:stretch>
                    <a:fillRect/>
                  </a:stretch>
                </a:blipFill>
              </p:spPr>
              <p:txBody>
                <a:bodyPr/>
                <a:lstStyle/>
                <a:p>
                  <a:r>
                    <a:rPr lang="en-US">
                      <a:noFill/>
                    </a:rPr>
                    <a:t> </a:t>
                  </a:r>
                </a:p>
              </p:txBody>
            </p:sp>
          </mc:Fallback>
        </mc:AlternateContent>
      </p:grpSp>
      <p:grpSp>
        <p:nvGrpSpPr>
          <p:cNvPr id="30" name="Group 29">
            <a:extLst>
              <a:ext uri="{FF2B5EF4-FFF2-40B4-BE49-F238E27FC236}">
                <a16:creationId xmlns:a16="http://schemas.microsoft.com/office/drawing/2014/main" id="{01B921DE-A510-2DE8-4B67-64509A7E4EDD}"/>
              </a:ext>
            </a:extLst>
          </p:cNvPr>
          <p:cNvGrpSpPr/>
          <p:nvPr/>
        </p:nvGrpSpPr>
        <p:grpSpPr>
          <a:xfrm>
            <a:off x="6035459" y="995495"/>
            <a:ext cx="2461051" cy="2018623"/>
            <a:chOff x="7841728" y="2227586"/>
            <a:chExt cx="2461051" cy="2018623"/>
          </a:xfrm>
        </p:grpSpPr>
        <p:grpSp>
          <p:nvGrpSpPr>
            <p:cNvPr id="27" name="Group 26">
              <a:extLst>
                <a:ext uri="{FF2B5EF4-FFF2-40B4-BE49-F238E27FC236}">
                  <a16:creationId xmlns:a16="http://schemas.microsoft.com/office/drawing/2014/main" id="{D1D90610-0F85-FB92-59D4-82BF248EAB1B}"/>
                </a:ext>
              </a:extLst>
            </p:cNvPr>
            <p:cNvGrpSpPr>
              <a:grpSpLocks noChangeAspect="1"/>
            </p:cNvGrpSpPr>
            <p:nvPr/>
          </p:nvGrpSpPr>
          <p:grpSpPr>
            <a:xfrm>
              <a:off x="8016779" y="2227586"/>
              <a:ext cx="2286000" cy="1896292"/>
              <a:chOff x="8673882" y="2953743"/>
              <a:chExt cx="1579879" cy="1310549"/>
            </a:xfrm>
          </p:grpSpPr>
          <p:sp>
            <p:nvSpPr>
              <p:cNvPr id="16" name="Freeform: Shape 15">
                <a:extLst>
                  <a:ext uri="{FF2B5EF4-FFF2-40B4-BE49-F238E27FC236}">
                    <a16:creationId xmlns:a16="http://schemas.microsoft.com/office/drawing/2014/main" id="{9BAA51D1-D327-CCE7-8733-C26F2216468D}"/>
                  </a:ext>
                </a:extLst>
              </p:cNvPr>
              <p:cNvSpPr/>
              <p:nvPr/>
            </p:nvSpPr>
            <p:spPr>
              <a:xfrm>
                <a:off x="8685793" y="2970403"/>
                <a:ext cx="1554480" cy="1280160"/>
              </a:xfrm>
              <a:custGeom>
                <a:avLst/>
                <a:gdLst>
                  <a:gd name="connsiteX0" fmla="*/ 36902 w 1300381"/>
                  <a:gd name="connsiteY0" fmla="*/ 143 h 1141012"/>
                  <a:gd name="connsiteX1" fmla="*/ 305199 w 1300381"/>
                  <a:gd name="connsiteY1" fmla="*/ 604268 h 1141012"/>
                  <a:gd name="connsiteX2" fmla="*/ 1261578 w 1300381"/>
                  <a:gd name="connsiteY2" fmla="*/ 1140862 h 1141012"/>
                  <a:gd name="connsiteX3" fmla="*/ 1007882 w 1300381"/>
                  <a:gd name="connsiteY3" fmla="*/ 553163 h 1141012"/>
                  <a:gd name="connsiteX4" fmla="*/ 36902 w 1300381"/>
                  <a:gd name="connsiteY4" fmla="*/ 143 h 1141012"/>
                  <a:gd name="connsiteX0" fmla="*/ 36902 w 1300381"/>
                  <a:gd name="connsiteY0" fmla="*/ 143 h 1141012"/>
                  <a:gd name="connsiteX1" fmla="*/ 305199 w 1300381"/>
                  <a:gd name="connsiteY1" fmla="*/ 604268 h 1141012"/>
                  <a:gd name="connsiteX2" fmla="*/ 1261578 w 1300381"/>
                  <a:gd name="connsiteY2" fmla="*/ 1140862 h 1141012"/>
                  <a:gd name="connsiteX3" fmla="*/ 1007882 w 1300381"/>
                  <a:gd name="connsiteY3" fmla="*/ 553163 h 1141012"/>
                  <a:gd name="connsiteX4" fmla="*/ 36902 w 1300381"/>
                  <a:gd name="connsiteY4" fmla="*/ 143 h 1141012"/>
                  <a:gd name="connsiteX0" fmla="*/ 36902 w 1300381"/>
                  <a:gd name="connsiteY0" fmla="*/ 143 h 1141012"/>
                  <a:gd name="connsiteX1" fmla="*/ 305199 w 1300381"/>
                  <a:gd name="connsiteY1" fmla="*/ 604268 h 1141012"/>
                  <a:gd name="connsiteX2" fmla="*/ 1261578 w 1300381"/>
                  <a:gd name="connsiteY2" fmla="*/ 1140862 h 1141012"/>
                  <a:gd name="connsiteX3" fmla="*/ 1007882 w 1300381"/>
                  <a:gd name="connsiteY3" fmla="*/ 553163 h 1141012"/>
                  <a:gd name="connsiteX4" fmla="*/ 36902 w 1300381"/>
                  <a:gd name="connsiteY4" fmla="*/ 143 h 1141012"/>
                  <a:gd name="connsiteX0" fmla="*/ 36902 w 1300381"/>
                  <a:gd name="connsiteY0" fmla="*/ 143 h 1141012"/>
                  <a:gd name="connsiteX1" fmla="*/ 305199 w 1300381"/>
                  <a:gd name="connsiteY1" fmla="*/ 604268 h 1141012"/>
                  <a:gd name="connsiteX2" fmla="*/ 1261578 w 1300381"/>
                  <a:gd name="connsiteY2" fmla="*/ 1140862 h 1141012"/>
                  <a:gd name="connsiteX3" fmla="*/ 1007882 w 1300381"/>
                  <a:gd name="connsiteY3" fmla="*/ 553163 h 1141012"/>
                  <a:gd name="connsiteX4" fmla="*/ 36902 w 1300381"/>
                  <a:gd name="connsiteY4" fmla="*/ 143 h 1141012"/>
                  <a:gd name="connsiteX0" fmla="*/ 36902 w 1300381"/>
                  <a:gd name="connsiteY0" fmla="*/ 143 h 1141012"/>
                  <a:gd name="connsiteX1" fmla="*/ 305199 w 1300381"/>
                  <a:gd name="connsiteY1" fmla="*/ 604268 h 1141012"/>
                  <a:gd name="connsiteX2" fmla="*/ 1261578 w 1300381"/>
                  <a:gd name="connsiteY2" fmla="*/ 1140862 h 1141012"/>
                  <a:gd name="connsiteX3" fmla="*/ 1007882 w 1300381"/>
                  <a:gd name="connsiteY3" fmla="*/ 553163 h 1141012"/>
                  <a:gd name="connsiteX4" fmla="*/ 36902 w 1300381"/>
                  <a:gd name="connsiteY4" fmla="*/ 143 h 1141012"/>
                  <a:gd name="connsiteX0" fmla="*/ 36902 w 1300381"/>
                  <a:gd name="connsiteY0" fmla="*/ 1566 h 1142435"/>
                  <a:gd name="connsiteX1" fmla="*/ 305199 w 1300381"/>
                  <a:gd name="connsiteY1" fmla="*/ 605691 h 1142435"/>
                  <a:gd name="connsiteX2" fmla="*/ 1261578 w 1300381"/>
                  <a:gd name="connsiteY2" fmla="*/ 1142285 h 1142435"/>
                  <a:gd name="connsiteX3" fmla="*/ 1007882 w 1300381"/>
                  <a:gd name="connsiteY3" fmla="*/ 554586 h 1142435"/>
                  <a:gd name="connsiteX4" fmla="*/ 36902 w 1300381"/>
                  <a:gd name="connsiteY4" fmla="*/ 1566 h 1142435"/>
                  <a:gd name="connsiteX0" fmla="*/ 36902 w 1300381"/>
                  <a:gd name="connsiteY0" fmla="*/ 0 h 1140869"/>
                  <a:gd name="connsiteX1" fmla="*/ 305199 w 1300381"/>
                  <a:gd name="connsiteY1" fmla="*/ 604125 h 1140869"/>
                  <a:gd name="connsiteX2" fmla="*/ 1261578 w 1300381"/>
                  <a:gd name="connsiteY2" fmla="*/ 1140719 h 1140869"/>
                  <a:gd name="connsiteX3" fmla="*/ 1007882 w 1300381"/>
                  <a:gd name="connsiteY3" fmla="*/ 553020 h 1140869"/>
                  <a:gd name="connsiteX4" fmla="*/ 36902 w 1300381"/>
                  <a:gd name="connsiteY4" fmla="*/ 0 h 1140869"/>
                  <a:gd name="connsiteX0" fmla="*/ 0 w 1263479"/>
                  <a:gd name="connsiteY0" fmla="*/ 0 h 1140869"/>
                  <a:gd name="connsiteX1" fmla="*/ 268297 w 1263479"/>
                  <a:gd name="connsiteY1" fmla="*/ 604125 h 1140869"/>
                  <a:gd name="connsiteX2" fmla="*/ 1224676 w 1263479"/>
                  <a:gd name="connsiteY2" fmla="*/ 1140719 h 1140869"/>
                  <a:gd name="connsiteX3" fmla="*/ 970980 w 1263479"/>
                  <a:gd name="connsiteY3" fmla="*/ 553020 h 1140869"/>
                  <a:gd name="connsiteX4" fmla="*/ 0 w 1263479"/>
                  <a:gd name="connsiteY4" fmla="*/ 0 h 1140869"/>
                  <a:gd name="connsiteX0" fmla="*/ 0 w 1263479"/>
                  <a:gd name="connsiteY0" fmla="*/ 0 h 1140869"/>
                  <a:gd name="connsiteX1" fmla="*/ 268297 w 1263479"/>
                  <a:gd name="connsiteY1" fmla="*/ 604125 h 1140869"/>
                  <a:gd name="connsiteX2" fmla="*/ 1224676 w 1263479"/>
                  <a:gd name="connsiteY2" fmla="*/ 1140719 h 1140869"/>
                  <a:gd name="connsiteX3" fmla="*/ 970980 w 1263479"/>
                  <a:gd name="connsiteY3" fmla="*/ 553020 h 1140869"/>
                  <a:gd name="connsiteX4" fmla="*/ 0 w 1263479"/>
                  <a:gd name="connsiteY4" fmla="*/ 0 h 1140869"/>
                  <a:gd name="connsiteX0" fmla="*/ 0 w 1263479"/>
                  <a:gd name="connsiteY0" fmla="*/ 0 h 1142311"/>
                  <a:gd name="connsiteX1" fmla="*/ 268297 w 1263479"/>
                  <a:gd name="connsiteY1" fmla="*/ 604125 h 1142311"/>
                  <a:gd name="connsiteX2" fmla="*/ 1224676 w 1263479"/>
                  <a:gd name="connsiteY2" fmla="*/ 1140719 h 1142311"/>
                  <a:gd name="connsiteX3" fmla="*/ 970980 w 1263479"/>
                  <a:gd name="connsiteY3" fmla="*/ 553020 h 1142311"/>
                  <a:gd name="connsiteX4" fmla="*/ 0 w 1263479"/>
                  <a:gd name="connsiteY4" fmla="*/ 0 h 1142311"/>
                  <a:gd name="connsiteX0" fmla="*/ 0 w 1263479"/>
                  <a:gd name="connsiteY0" fmla="*/ 0 h 1140719"/>
                  <a:gd name="connsiteX1" fmla="*/ 268297 w 1263479"/>
                  <a:gd name="connsiteY1" fmla="*/ 604125 h 1140719"/>
                  <a:gd name="connsiteX2" fmla="*/ 1224676 w 1263479"/>
                  <a:gd name="connsiteY2" fmla="*/ 1140719 h 1140719"/>
                  <a:gd name="connsiteX3" fmla="*/ 970980 w 1263479"/>
                  <a:gd name="connsiteY3" fmla="*/ 553020 h 1140719"/>
                  <a:gd name="connsiteX4" fmla="*/ 0 w 1263479"/>
                  <a:gd name="connsiteY4" fmla="*/ 0 h 1140719"/>
                  <a:gd name="connsiteX0" fmla="*/ 0 w 1224676"/>
                  <a:gd name="connsiteY0" fmla="*/ 0 h 1140719"/>
                  <a:gd name="connsiteX1" fmla="*/ 268297 w 1224676"/>
                  <a:gd name="connsiteY1" fmla="*/ 604125 h 1140719"/>
                  <a:gd name="connsiteX2" fmla="*/ 1224676 w 1224676"/>
                  <a:gd name="connsiteY2" fmla="*/ 1140719 h 1140719"/>
                  <a:gd name="connsiteX3" fmla="*/ 970980 w 1224676"/>
                  <a:gd name="connsiteY3" fmla="*/ 553020 h 1140719"/>
                  <a:gd name="connsiteX4" fmla="*/ 0 w 1224676"/>
                  <a:gd name="connsiteY4" fmla="*/ 0 h 1140719"/>
                  <a:gd name="connsiteX0" fmla="*/ 0 w 1224676"/>
                  <a:gd name="connsiteY0" fmla="*/ 0 h 1140719"/>
                  <a:gd name="connsiteX1" fmla="*/ 268297 w 1224676"/>
                  <a:gd name="connsiteY1" fmla="*/ 604125 h 1140719"/>
                  <a:gd name="connsiteX2" fmla="*/ 1224676 w 1224676"/>
                  <a:gd name="connsiteY2" fmla="*/ 1140719 h 1140719"/>
                  <a:gd name="connsiteX3" fmla="*/ 970980 w 1224676"/>
                  <a:gd name="connsiteY3" fmla="*/ 553020 h 1140719"/>
                  <a:gd name="connsiteX4" fmla="*/ 0 w 1224676"/>
                  <a:gd name="connsiteY4" fmla="*/ 0 h 1140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4676" h="1140719">
                    <a:moveTo>
                      <a:pt x="0" y="0"/>
                    </a:moveTo>
                    <a:cubicBezTo>
                      <a:pt x="273469" y="599865"/>
                      <a:pt x="3954" y="5172"/>
                      <a:pt x="268297" y="604125"/>
                    </a:cubicBezTo>
                    <a:cubicBezTo>
                      <a:pt x="1235323" y="1142849"/>
                      <a:pt x="269818" y="603517"/>
                      <a:pt x="1224676" y="1140719"/>
                    </a:cubicBezTo>
                    <a:cubicBezTo>
                      <a:pt x="969459" y="549979"/>
                      <a:pt x="1226502" y="1148019"/>
                      <a:pt x="970980" y="553020"/>
                    </a:cubicBezTo>
                    <a:cubicBezTo>
                      <a:pt x="7300" y="-1826"/>
                      <a:pt x="922005" y="524427"/>
                      <a:pt x="0" y="0"/>
                    </a:cubicBezTo>
                    <a:close/>
                  </a:path>
                </a:pathLst>
              </a:cu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5066BB1E-7E50-4866-969F-2E9102E36E25}"/>
                  </a:ext>
                </a:extLst>
              </p:cNvPr>
              <p:cNvGrpSpPr/>
              <p:nvPr/>
            </p:nvGrpSpPr>
            <p:grpSpPr>
              <a:xfrm>
                <a:off x="8673882" y="2953743"/>
                <a:ext cx="1579879" cy="1310549"/>
                <a:chOff x="8673882" y="2953743"/>
                <a:chExt cx="1579879" cy="1310549"/>
              </a:xfrm>
            </p:grpSpPr>
            <p:sp>
              <p:nvSpPr>
                <p:cNvPr id="882" name="Oval 881">
                  <a:extLst>
                    <a:ext uri="{FF2B5EF4-FFF2-40B4-BE49-F238E27FC236}">
                      <a16:creationId xmlns:a16="http://schemas.microsoft.com/office/drawing/2014/main" id="{2E445940-49DC-8C7C-64C5-D3371DA0583E}"/>
                    </a:ext>
                  </a:extLst>
                </p:cNvPr>
                <p:cNvSpPr>
                  <a:spLocks noChangeAspect="1"/>
                </p:cNvSpPr>
                <p:nvPr/>
              </p:nvSpPr>
              <p:spPr>
                <a:xfrm>
                  <a:off x="8973762" y="3595021"/>
                  <a:ext cx="114257" cy="106710"/>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80" name="Straight Arrow Connector 879">
                  <a:extLst>
                    <a:ext uri="{FF2B5EF4-FFF2-40B4-BE49-F238E27FC236}">
                      <a16:creationId xmlns:a16="http://schemas.microsoft.com/office/drawing/2014/main" id="{CE7537D3-19AC-21D7-3424-2C54D7D5F74E}"/>
                    </a:ext>
                  </a:extLst>
                </p:cNvPr>
                <p:cNvCxnSpPr>
                  <a:cxnSpLocks noChangeAspect="1"/>
                  <a:stCxn id="16" idx="1"/>
                </p:cNvCxnSpPr>
                <p:nvPr/>
              </p:nvCxnSpPr>
              <p:spPr>
                <a:xfrm flipH="1" flipV="1">
                  <a:off x="8673882" y="2953743"/>
                  <a:ext cx="352460" cy="694633"/>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81" name="Straight Arrow Connector 880">
                  <a:extLst>
                    <a:ext uri="{FF2B5EF4-FFF2-40B4-BE49-F238E27FC236}">
                      <a16:creationId xmlns:a16="http://schemas.microsoft.com/office/drawing/2014/main" id="{95AE81DD-3B95-C42B-1CEF-E5B2B7302D58}"/>
                    </a:ext>
                  </a:extLst>
                </p:cNvPr>
                <p:cNvCxnSpPr>
                  <a:cxnSpLocks noChangeAspect="1"/>
                </p:cNvCxnSpPr>
                <p:nvPr/>
              </p:nvCxnSpPr>
              <p:spPr>
                <a:xfrm>
                  <a:off x="9028167" y="3648376"/>
                  <a:ext cx="1225594" cy="615916"/>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876" name="TextBox 875">
                  <a:extLst>
                    <a:ext uri="{FF2B5EF4-FFF2-40B4-BE49-F238E27FC236}">
                      <a16:creationId xmlns:a16="http://schemas.microsoft.com/office/drawing/2014/main" id="{E7125A41-79F9-D787-3527-13558AE7CD6E}"/>
                    </a:ext>
                  </a:extLst>
                </p:cNvPr>
                <p:cNvSpPr txBox="1"/>
                <p:nvPr/>
              </p:nvSpPr>
              <p:spPr>
                <a:xfrm rot="1276113">
                  <a:off x="8697557" y="3476768"/>
                  <a:ext cx="746230"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𝑤</m:t>
                            </m:r>
                          </m:e>
                        </m:acc>
                      </m:oMath>
                    </m:oMathPara>
                  </a14:m>
                  <a:endParaRPr lang="en-US" sz="4400" dirty="0"/>
                </a:p>
              </p:txBody>
            </p:sp>
          </mc:Choice>
          <mc:Fallback xmlns="">
            <p:sp>
              <p:nvSpPr>
                <p:cNvPr id="876" name="TextBox 875">
                  <a:extLst>
                    <a:ext uri="{FF2B5EF4-FFF2-40B4-BE49-F238E27FC236}">
                      <a16:creationId xmlns:a16="http://schemas.microsoft.com/office/drawing/2014/main" id="{E7125A41-79F9-D787-3527-13558AE7CD6E}"/>
                    </a:ext>
                  </a:extLst>
                </p:cNvPr>
                <p:cNvSpPr txBox="1">
                  <a:spLocks noRot="1" noChangeAspect="1" noMove="1" noResize="1" noEditPoints="1" noAdjustHandles="1" noChangeArrowheads="1" noChangeShapeType="1" noTextEdit="1"/>
                </p:cNvSpPr>
                <p:nvPr/>
              </p:nvSpPr>
              <p:spPr>
                <a:xfrm rot="1276113">
                  <a:off x="8697557" y="3476768"/>
                  <a:ext cx="746230" cy="769441"/>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7" name="TextBox 876">
                  <a:extLst>
                    <a:ext uri="{FF2B5EF4-FFF2-40B4-BE49-F238E27FC236}">
                      <a16:creationId xmlns:a16="http://schemas.microsoft.com/office/drawing/2014/main" id="{62183A7B-8178-E32A-49D0-09B8324583A0}"/>
                    </a:ext>
                  </a:extLst>
                </p:cNvPr>
                <p:cNvSpPr txBox="1"/>
                <p:nvPr/>
              </p:nvSpPr>
              <p:spPr>
                <a:xfrm rot="21083212">
                  <a:off x="7841728" y="2507880"/>
                  <a:ext cx="635623"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𝑣</m:t>
                            </m:r>
                          </m:e>
                        </m:acc>
                      </m:oMath>
                    </m:oMathPara>
                  </a14:m>
                  <a:endParaRPr lang="en-US" sz="4400" dirty="0"/>
                </a:p>
              </p:txBody>
            </p:sp>
          </mc:Choice>
          <mc:Fallback xmlns="">
            <p:sp>
              <p:nvSpPr>
                <p:cNvPr id="877" name="TextBox 876">
                  <a:extLst>
                    <a:ext uri="{FF2B5EF4-FFF2-40B4-BE49-F238E27FC236}">
                      <a16:creationId xmlns:a16="http://schemas.microsoft.com/office/drawing/2014/main" id="{62183A7B-8178-E32A-49D0-09B8324583A0}"/>
                    </a:ext>
                  </a:extLst>
                </p:cNvPr>
                <p:cNvSpPr txBox="1">
                  <a:spLocks noRot="1" noChangeAspect="1" noMove="1" noResize="1" noEditPoints="1" noAdjustHandles="1" noChangeArrowheads="1" noChangeShapeType="1" noTextEdit="1"/>
                </p:cNvSpPr>
                <p:nvPr/>
              </p:nvSpPr>
              <p:spPr>
                <a:xfrm rot="21083212">
                  <a:off x="7841728" y="2507880"/>
                  <a:ext cx="635623" cy="769441"/>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8" name="TextBox 877">
                  <a:extLst>
                    <a:ext uri="{FF2B5EF4-FFF2-40B4-BE49-F238E27FC236}">
                      <a16:creationId xmlns:a16="http://schemas.microsoft.com/office/drawing/2014/main" id="{245690C9-576E-6F87-DA9F-D4D7DBF6C0F2}"/>
                    </a:ext>
                  </a:extLst>
                </p:cNvPr>
                <p:cNvSpPr txBox="1"/>
                <p:nvPr/>
              </p:nvSpPr>
              <p:spPr>
                <a:xfrm rot="1418013">
                  <a:off x="8338696" y="2853690"/>
                  <a:ext cx="1810432"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3600" b="0" i="1" smtClean="0">
                                <a:latin typeface="Cambria Math" panose="02040503050406030204" pitchFamily="18" charset="0"/>
                              </a:rPr>
                            </m:ctrlPr>
                          </m:accPr>
                          <m:e>
                            <m:r>
                              <a:rPr lang="en-US" sz="3600" i="1">
                                <a:latin typeface="Cambria Math" panose="02040503050406030204" pitchFamily="18" charset="0"/>
                              </a:rPr>
                              <m:t>𝜔</m:t>
                            </m:r>
                          </m:e>
                        </m:acc>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𝑣</m:t>
                            </m:r>
                          </m:e>
                        </m:acc>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𝑤</m:t>
                            </m:r>
                          </m:e>
                        </m:acc>
                        <m:r>
                          <a:rPr lang="en-US" sz="3600" b="0" i="1" smtClean="0">
                            <a:latin typeface="Cambria Math" panose="02040503050406030204" pitchFamily="18" charset="0"/>
                          </a:rPr>
                          <m:t>)</m:t>
                        </m:r>
                      </m:oMath>
                    </m:oMathPara>
                  </a14:m>
                  <a:endParaRPr lang="en-US" sz="3600" dirty="0"/>
                </a:p>
              </p:txBody>
            </p:sp>
          </mc:Choice>
          <mc:Fallback xmlns="">
            <p:sp>
              <p:nvSpPr>
                <p:cNvPr id="878" name="TextBox 877">
                  <a:extLst>
                    <a:ext uri="{FF2B5EF4-FFF2-40B4-BE49-F238E27FC236}">
                      <a16:creationId xmlns:a16="http://schemas.microsoft.com/office/drawing/2014/main" id="{245690C9-576E-6F87-DA9F-D4D7DBF6C0F2}"/>
                    </a:ext>
                  </a:extLst>
                </p:cNvPr>
                <p:cNvSpPr txBox="1">
                  <a:spLocks noRot="1" noChangeAspect="1" noMove="1" noResize="1" noEditPoints="1" noAdjustHandles="1" noChangeArrowheads="1" noChangeShapeType="1" noTextEdit="1"/>
                </p:cNvSpPr>
                <p:nvPr/>
              </p:nvSpPr>
              <p:spPr>
                <a:xfrm rot="1418013">
                  <a:off x="8338696" y="2853690"/>
                  <a:ext cx="1810432" cy="646331"/>
                </a:xfrm>
                <a:prstGeom prst="rect">
                  <a:avLst/>
                </a:prstGeom>
                <a:blipFill>
                  <a:blip r:embed="rId2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154024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8D2249-0D55-56FE-CA03-4756F7B03DD1}"/>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0CCD9943-FACF-E9B2-3788-68FA877B62DD}"/>
              </a:ext>
            </a:extLst>
          </p:cNvPr>
          <p:cNvSpPr>
            <a:spLocks noGrp="1"/>
          </p:cNvSpPr>
          <p:nvPr>
            <p:ph type="sldNum" sz="quarter" idx="12"/>
          </p:nvPr>
        </p:nvSpPr>
        <p:spPr/>
        <p:txBody>
          <a:bodyPr/>
          <a:lstStyle/>
          <a:p>
            <a:fld id="{F47845EA-7733-40EE-B074-20032348B727}" type="slidenum">
              <a:rPr lang="en-US" smtClean="0"/>
              <a:t>23</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0D5E521-6D9F-1E9F-5ED1-71D91179585E}"/>
                  </a:ext>
                </a:extLst>
              </p:cNvPr>
              <p:cNvSpPr txBox="1"/>
              <p:nvPr/>
            </p:nvSpPr>
            <p:spPr>
              <a:xfrm>
                <a:off x="1826784" y="987950"/>
                <a:ext cx="8361263" cy="132497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3600" i="1">
                              <a:latin typeface="Cambria Math" panose="02040503050406030204" pitchFamily="18" charset="0"/>
                            </a:rPr>
                          </m:ctrlPr>
                        </m:dPr>
                        <m:e>
                          <m:m>
                            <m:mPr>
                              <m:mcs>
                                <m:mc>
                                  <m:mcPr>
                                    <m:count m:val="2"/>
                                    <m:mcJc m:val="center"/>
                                  </m:mcPr>
                                </m:mc>
                              </m:mcs>
                              <m:ctrlPr>
                                <a:rPr lang="en-US" sz="3600" i="1">
                                  <a:latin typeface="Cambria Math" panose="02040503050406030204" pitchFamily="18" charset="0"/>
                                </a:rPr>
                              </m:ctrlPr>
                            </m:mPr>
                            <m:mr>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𝑞</m:t>
                                    </m:r>
                                  </m:sub>
                                </m:sSub>
                                <m:r>
                                  <a:rPr lang="en-US" sz="3600" i="1">
                                    <a:latin typeface="Cambria Math" panose="02040503050406030204" pitchFamily="18" charset="0"/>
                                  </a:rPr>
                                  <m:t>𝑓</m:t>
                                </m:r>
                              </m:e>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𝑝</m:t>
                                    </m:r>
                                  </m:sub>
                                </m:sSub>
                                <m:r>
                                  <a:rPr lang="en-US" sz="3600" i="1">
                                    <a:latin typeface="Cambria Math" panose="02040503050406030204" pitchFamily="18" charset="0"/>
                                  </a:rPr>
                                  <m:t>𝑓</m:t>
                                </m:r>
                              </m:e>
                            </m:mr>
                            <m:mr>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𝑞</m:t>
                                    </m:r>
                                  </m:sub>
                                </m:sSub>
                                <m:r>
                                  <a:rPr lang="en-US" sz="3600" i="1">
                                    <a:latin typeface="Cambria Math" panose="02040503050406030204" pitchFamily="18" charset="0"/>
                                  </a:rPr>
                                  <m:t>𝑔</m:t>
                                </m:r>
                              </m:e>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𝑝</m:t>
                                    </m:r>
                                  </m:sub>
                                </m:sSub>
                                <m:r>
                                  <a:rPr lang="en-US" sz="3600" i="1">
                                    <a:latin typeface="Cambria Math" panose="02040503050406030204" pitchFamily="18" charset="0"/>
                                  </a:rPr>
                                  <m:t>𝑔</m:t>
                                </m:r>
                              </m:e>
                            </m:mr>
                          </m:m>
                        </m:e>
                      </m:d>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𝑞</m:t>
                          </m:r>
                        </m:sub>
                      </m:sSub>
                      <m:r>
                        <a:rPr lang="en-US" sz="3600" b="0" i="1" smtClean="0">
                          <a:latin typeface="Cambria Math" panose="02040503050406030204" pitchFamily="18" charset="0"/>
                        </a:rPr>
                        <m:t>𝑓</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𝑝</m:t>
                          </m:r>
                        </m:sub>
                      </m:sSub>
                      <m:r>
                        <a:rPr lang="en-US" sz="3600" b="0" i="1" smtClean="0">
                          <a:latin typeface="Cambria Math" panose="02040503050406030204" pitchFamily="18" charset="0"/>
                        </a:rPr>
                        <m:t>𝑔</m:t>
                      </m:r>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𝑝</m:t>
                          </m:r>
                        </m:sub>
                      </m:sSub>
                      <m:r>
                        <a:rPr lang="en-US" sz="3600" b="0" i="1" smtClean="0">
                          <a:latin typeface="Cambria Math" panose="02040503050406030204" pitchFamily="18" charset="0"/>
                        </a:rPr>
                        <m:t>𝑓</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𝑞</m:t>
                          </m:r>
                        </m:sub>
                      </m:sSub>
                      <m:r>
                        <a:rPr lang="en-US" sz="3600" b="0" i="1" smtClean="0">
                          <a:latin typeface="Cambria Math" panose="02040503050406030204" pitchFamily="18" charset="0"/>
                        </a:rPr>
                        <m:t>𝑔</m:t>
                      </m:r>
                      <m:r>
                        <a:rPr lang="en-US" sz="3600" b="0" i="1" smtClean="0">
                          <a:latin typeface="Cambria Math" panose="02040503050406030204" pitchFamily="18" charset="0"/>
                        </a:rPr>
                        <m:t>=</m:t>
                      </m:r>
                      <m:d>
                        <m:dPr>
                          <m:begChr m:val="{"/>
                          <m:endChr m:val="}"/>
                          <m:ctrlPr>
                            <a:rPr lang="en-US" sz="3600" i="1">
                              <a:latin typeface="Cambria Math" panose="02040503050406030204" pitchFamily="18" charset="0"/>
                            </a:rPr>
                          </m:ctrlPr>
                        </m:dPr>
                        <m:e>
                          <m:r>
                            <a:rPr lang="en-US" sz="3600" i="1">
                              <a:latin typeface="Cambria Math" panose="02040503050406030204" pitchFamily="18" charset="0"/>
                            </a:rPr>
                            <m:t>𝑓</m:t>
                          </m:r>
                          <m:r>
                            <a:rPr lang="en-US" sz="3600" i="1">
                              <a:latin typeface="Cambria Math" panose="02040503050406030204" pitchFamily="18" charset="0"/>
                            </a:rPr>
                            <m:t>,</m:t>
                          </m:r>
                          <m:r>
                            <a:rPr lang="en-US" sz="3600" i="1">
                              <a:latin typeface="Cambria Math" panose="02040503050406030204" pitchFamily="18" charset="0"/>
                            </a:rPr>
                            <m:t>𝑔</m:t>
                          </m:r>
                        </m:e>
                      </m:d>
                    </m:oMath>
                  </m:oMathPara>
                </a14:m>
                <a:endParaRPr lang="en-US" sz="3600" dirty="0"/>
              </a:p>
            </p:txBody>
          </p:sp>
        </mc:Choice>
        <mc:Fallback xmlns="">
          <p:sp>
            <p:nvSpPr>
              <p:cNvPr id="7" name="TextBox 6">
                <a:extLst>
                  <a:ext uri="{FF2B5EF4-FFF2-40B4-BE49-F238E27FC236}">
                    <a16:creationId xmlns:a16="http://schemas.microsoft.com/office/drawing/2014/main" id="{70D5E521-6D9F-1E9F-5ED1-71D91179585E}"/>
                  </a:ext>
                </a:extLst>
              </p:cNvPr>
              <p:cNvSpPr txBox="1">
                <a:spLocks noRot="1" noChangeAspect="1" noMove="1" noResize="1" noEditPoints="1" noAdjustHandles="1" noChangeArrowheads="1" noChangeShapeType="1" noTextEdit="1"/>
              </p:cNvSpPr>
              <p:nvPr/>
            </p:nvSpPr>
            <p:spPr>
              <a:xfrm>
                <a:off x="1826784" y="987950"/>
                <a:ext cx="8361263" cy="132497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9BE1D70-77E9-EC2E-763D-FC3DB808929D}"/>
                  </a:ext>
                </a:extLst>
              </p:cNvPr>
              <p:cNvSpPr txBox="1"/>
              <p:nvPr/>
            </p:nvSpPr>
            <p:spPr>
              <a:xfrm>
                <a:off x="518796" y="2399438"/>
                <a:ext cx="11137601" cy="530915"/>
              </a:xfrm>
              <a:prstGeom prst="rect">
                <a:avLst/>
              </a:prstGeom>
              <a:noFill/>
            </p:spPr>
            <p:txBody>
              <a:bodyPr wrap="none" rtlCol="0">
                <a:spAutoFit/>
              </a:bodyPr>
              <a:lstStyle/>
              <a:p>
                <a:pPr algn="ctr"/>
                <a:r>
                  <a:rPr lang="en-US" sz="2800" dirty="0"/>
                  <a:t>We can express the Poisson bracket:</a:t>
                </a:r>
                <a14:m>
                  <m:oMath xmlns:m="http://schemas.openxmlformats.org/officeDocument/2006/math">
                    <m:r>
                      <m:rPr>
                        <m:nor/>
                      </m:rPr>
                      <a:rPr lang="en-US" sz="2800" dirty="0"/>
                      <m:t> </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m:t>
                        </m:r>
                        <m:r>
                          <a:rPr lang="en-US" sz="2800" i="1">
                            <a:latin typeface="Cambria Math" panose="02040503050406030204" pitchFamily="18" charset="0"/>
                          </a:rPr>
                          <m:t>𝑔</m:t>
                        </m:r>
                      </m:e>
                    </m:d>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𝑎</m:t>
                        </m:r>
                      </m:sub>
                    </m:sSub>
                    <m:r>
                      <a:rPr lang="en-US" sz="2800" i="1">
                        <a:latin typeface="Cambria Math" panose="02040503050406030204" pitchFamily="18" charset="0"/>
                      </a:rPr>
                      <m:t>𝑓</m:t>
                    </m:r>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𝑎𝑏</m:t>
                        </m:r>
                      </m:sup>
                    </m:sSup>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𝑏</m:t>
                        </m:r>
                      </m:sub>
                    </m:sSub>
                    <m:r>
                      <a:rPr lang="en-US" sz="2800" i="1">
                        <a:latin typeface="Cambria Math" panose="02040503050406030204" pitchFamily="18" charset="0"/>
                      </a:rPr>
                      <m:t>𝑔</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𝑏</m:t>
                        </m:r>
                      </m:sub>
                    </m:sSub>
                    <m:r>
                      <a:rPr lang="en-US" sz="2800" i="1">
                        <a:latin typeface="Cambria Math" panose="02040503050406030204" pitchFamily="18" charset="0"/>
                      </a:rPr>
                      <m:t>𝑔</m:t>
                    </m:r>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𝑏𝑎</m:t>
                        </m:r>
                      </m:sup>
                    </m:sSup>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𝑎</m:t>
                        </m:r>
                      </m:sub>
                    </m:sSub>
                    <m:r>
                      <a:rPr lang="en-US" sz="2800" i="1">
                        <a:latin typeface="Cambria Math" panose="02040503050406030204" pitchFamily="18" charset="0"/>
                      </a:rPr>
                      <m:t>𝑓</m:t>
                    </m:r>
                  </m:oMath>
                </a14:m>
                <a:endParaRPr lang="en-US" sz="2800" dirty="0"/>
              </a:p>
            </p:txBody>
          </p:sp>
        </mc:Choice>
        <mc:Fallback xmlns="">
          <p:sp>
            <p:nvSpPr>
              <p:cNvPr id="8" name="TextBox 7">
                <a:extLst>
                  <a:ext uri="{FF2B5EF4-FFF2-40B4-BE49-F238E27FC236}">
                    <a16:creationId xmlns:a16="http://schemas.microsoft.com/office/drawing/2014/main" id="{89BE1D70-77E9-EC2E-763D-FC3DB808929D}"/>
                  </a:ext>
                </a:extLst>
              </p:cNvPr>
              <p:cNvSpPr txBox="1">
                <a:spLocks noRot="1" noChangeAspect="1" noMove="1" noResize="1" noEditPoints="1" noAdjustHandles="1" noChangeArrowheads="1" noChangeShapeType="1" noTextEdit="1"/>
              </p:cNvSpPr>
              <p:nvPr/>
            </p:nvSpPr>
            <p:spPr>
              <a:xfrm>
                <a:off x="518796" y="2399438"/>
                <a:ext cx="11137601" cy="530915"/>
              </a:xfrm>
              <a:prstGeom prst="rect">
                <a:avLst/>
              </a:prstGeom>
              <a:blipFill>
                <a:blip r:embed="rId3"/>
                <a:stretch>
                  <a:fillRect l="-602" t="-10345" b="-321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152D29F-22B8-BE66-6847-1F8E6664EC18}"/>
                  </a:ext>
                </a:extLst>
              </p:cNvPr>
              <p:cNvSpPr txBox="1"/>
              <p:nvPr/>
            </p:nvSpPr>
            <p:spPr>
              <a:xfrm>
                <a:off x="119730" y="3903692"/>
                <a:ext cx="6351675" cy="107837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600" i="1" smtClean="0">
                              <a:latin typeface="Cambria Math" panose="02040503050406030204" pitchFamily="18" charset="0"/>
                            </a:rPr>
                          </m:ctrlPr>
                        </m:sSupPr>
                        <m:e>
                          <m:r>
                            <a:rPr lang="en-US" sz="3600" i="1">
                              <a:latin typeface="Cambria Math" panose="02040503050406030204" pitchFamily="18" charset="0"/>
                            </a:rPr>
                            <m:t>𝜔</m:t>
                          </m:r>
                        </m:e>
                        <m:sup>
                          <m:r>
                            <a:rPr lang="en-US" sz="3600" i="1">
                              <a:latin typeface="Cambria Math" panose="02040503050406030204" pitchFamily="18" charset="0"/>
                            </a:rPr>
                            <m:t>𝑎𝑏</m:t>
                          </m:r>
                        </m:sup>
                      </m:sSup>
                      <m:r>
                        <a:rPr lang="en-US" sz="3600" i="1">
                          <a:latin typeface="Cambria Math" panose="02040503050406030204" pitchFamily="18" charset="0"/>
                        </a:rPr>
                        <m:t>=</m:t>
                      </m:r>
                      <m:d>
                        <m:dPr>
                          <m:begChr m:val="["/>
                          <m:endChr m:val="]"/>
                          <m:ctrlPr>
                            <a:rPr lang="en-US" sz="3600" i="1">
                              <a:latin typeface="Cambria Math" panose="02040503050406030204" pitchFamily="18" charset="0"/>
                            </a:rPr>
                          </m:ctrlPr>
                        </m:dPr>
                        <m:e>
                          <m:m>
                            <m:mPr>
                              <m:mcs>
                                <m:mc>
                                  <m:mcPr>
                                    <m:count m:val="2"/>
                                    <m:mcJc m:val="center"/>
                                  </m:mcPr>
                                </m:mc>
                              </m:mcs>
                              <m:ctrlPr>
                                <a:rPr lang="en-US" sz="3600" i="1">
                                  <a:latin typeface="Cambria Math" panose="02040503050406030204" pitchFamily="18" charset="0"/>
                                </a:rPr>
                              </m:ctrlPr>
                            </m:mPr>
                            <m:mr>
                              <m:e>
                                <m:sSup>
                                  <m:sSupPr>
                                    <m:ctrlPr>
                                      <a:rPr lang="en-US" sz="3600" i="1">
                                        <a:latin typeface="Cambria Math" panose="02040503050406030204" pitchFamily="18" charset="0"/>
                                      </a:rPr>
                                    </m:ctrlPr>
                                  </m:sSupPr>
                                  <m:e>
                                    <m:r>
                                      <a:rPr lang="en-US" sz="3600" i="1">
                                        <a:latin typeface="Cambria Math" panose="02040503050406030204" pitchFamily="18" charset="0"/>
                                      </a:rPr>
                                      <m:t>𝜔</m:t>
                                    </m:r>
                                  </m:e>
                                  <m:sup>
                                    <m:r>
                                      <a:rPr lang="en-US" sz="3600" i="1">
                                        <a:latin typeface="Cambria Math" panose="02040503050406030204" pitchFamily="18" charset="0"/>
                                      </a:rPr>
                                      <m:t>𝑞𝑞</m:t>
                                    </m:r>
                                  </m:sup>
                                </m:sSup>
                              </m:e>
                              <m:e>
                                <m:sSup>
                                  <m:sSupPr>
                                    <m:ctrlPr>
                                      <a:rPr lang="en-US" sz="3600" i="1">
                                        <a:latin typeface="Cambria Math" panose="02040503050406030204" pitchFamily="18" charset="0"/>
                                      </a:rPr>
                                    </m:ctrlPr>
                                  </m:sSupPr>
                                  <m:e>
                                    <m:r>
                                      <a:rPr lang="en-US" sz="3600" i="1">
                                        <a:latin typeface="Cambria Math" panose="02040503050406030204" pitchFamily="18" charset="0"/>
                                      </a:rPr>
                                      <m:t>𝜔</m:t>
                                    </m:r>
                                  </m:e>
                                  <m:sup>
                                    <m:r>
                                      <a:rPr lang="en-US" sz="3600" i="1">
                                        <a:latin typeface="Cambria Math" panose="02040503050406030204" pitchFamily="18" charset="0"/>
                                      </a:rPr>
                                      <m:t>𝑞𝑝</m:t>
                                    </m:r>
                                  </m:sup>
                                </m:sSup>
                              </m:e>
                            </m:mr>
                            <m:mr>
                              <m:e>
                                <m:sSup>
                                  <m:sSupPr>
                                    <m:ctrlPr>
                                      <a:rPr lang="en-US" sz="3600" i="1">
                                        <a:latin typeface="Cambria Math" panose="02040503050406030204" pitchFamily="18" charset="0"/>
                                      </a:rPr>
                                    </m:ctrlPr>
                                  </m:sSupPr>
                                  <m:e>
                                    <m:r>
                                      <a:rPr lang="en-US" sz="3600" i="1">
                                        <a:latin typeface="Cambria Math" panose="02040503050406030204" pitchFamily="18" charset="0"/>
                                      </a:rPr>
                                      <m:t>𝜔</m:t>
                                    </m:r>
                                  </m:e>
                                  <m:sup>
                                    <m:r>
                                      <a:rPr lang="en-US" sz="3600" i="1">
                                        <a:latin typeface="Cambria Math" panose="02040503050406030204" pitchFamily="18" charset="0"/>
                                      </a:rPr>
                                      <m:t>𝑝𝑞</m:t>
                                    </m:r>
                                  </m:sup>
                                </m:sSup>
                              </m:e>
                              <m:e>
                                <m:sSup>
                                  <m:sSupPr>
                                    <m:ctrlPr>
                                      <a:rPr lang="en-US" sz="3600" i="1">
                                        <a:latin typeface="Cambria Math" panose="02040503050406030204" pitchFamily="18" charset="0"/>
                                      </a:rPr>
                                    </m:ctrlPr>
                                  </m:sSupPr>
                                  <m:e>
                                    <m:r>
                                      <a:rPr lang="en-US" sz="3600" i="1">
                                        <a:latin typeface="Cambria Math" panose="02040503050406030204" pitchFamily="18" charset="0"/>
                                      </a:rPr>
                                      <m:t>𝜔</m:t>
                                    </m:r>
                                  </m:e>
                                  <m:sup>
                                    <m:r>
                                      <a:rPr lang="en-US" sz="3600" i="1">
                                        <a:latin typeface="Cambria Math" panose="02040503050406030204" pitchFamily="18" charset="0"/>
                                      </a:rPr>
                                      <m:t>𝑝𝑝</m:t>
                                    </m:r>
                                  </m:sup>
                                </m:sSup>
                              </m:e>
                            </m:mr>
                          </m:m>
                        </m:e>
                      </m:d>
                      <m:r>
                        <a:rPr lang="en-US" sz="3600" i="1">
                          <a:latin typeface="Cambria Math" panose="02040503050406030204" pitchFamily="18" charset="0"/>
                        </a:rPr>
                        <m:t>=</m:t>
                      </m:r>
                      <m:d>
                        <m:dPr>
                          <m:begChr m:val="["/>
                          <m:endChr m:val="]"/>
                          <m:ctrlPr>
                            <a:rPr lang="en-US" sz="3600" i="1">
                              <a:latin typeface="Cambria Math" panose="02040503050406030204" pitchFamily="18" charset="0"/>
                            </a:rPr>
                          </m:ctrlPr>
                        </m:dPr>
                        <m:e>
                          <m:m>
                            <m:mPr>
                              <m:mcs>
                                <m:mc>
                                  <m:mcPr>
                                    <m:count m:val="2"/>
                                    <m:mcJc m:val="center"/>
                                  </m:mcPr>
                                </m:mc>
                              </m:mcs>
                              <m:ctrlPr>
                                <a:rPr lang="en-US" sz="3600" i="1">
                                  <a:latin typeface="Cambria Math" panose="02040503050406030204" pitchFamily="18" charset="0"/>
                                </a:rPr>
                              </m:ctrlPr>
                            </m:mPr>
                            <m:mr>
                              <m:e>
                                <m:r>
                                  <m:rPr>
                                    <m:brk m:alnAt="7"/>
                                  </m:rPr>
                                  <a:rPr lang="en-US" sz="3600" i="1">
                                    <a:latin typeface="Cambria Math" panose="02040503050406030204" pitchFamily="18" charset="0"/>
                                  </a:rPr>
                                  <m:t>0</m:t>
                                </m:r>
                              </m:e>
                              <m:e>
                                <m:r>
                                  <a:rPr lang="en-US" sz="3600" i="1">
                                    <a:latin typeface="Cambria Math" panose="02040503050406030204" pitchFamily="18" charset="0"/>
                                  </a:rPr>
                                  <m:t>−1</m:t>
                                </m:r>
                              </m:e>
                            </m:mr>
                            <m:mr>
                              <m:e>
                                <m:r>
                                  <a:rPr lang="en-US" sz="3600" i="1">
                                    <a:latin typeface="Cambria Math" panose="02040503050406030204" pitchFamily="18" charset="0"/>
                                  </a:rPr>
                                  <m:t>1</m:t>
                                </m:r>
                              </m:e>
                              <m:e>
                                <m:r>
                                  <a:rPr lang="en-US" sz="3600" i="1">
                                    <a:latin typeface="Cambria Math" panose="02040503050406030204" pitchFamily="18" charset="0"/>
                                  </a:rPr>
                                  <m:t>0</m:t>
                                </m:r>
                              </m:e>
                            </m:mr>
                          </m:m>
                        </m:e>
                      </m:d>
                    </m:oMath>
                  </m:oMathPara>
                </a14:m>
                <a:endParaRPr lang="en-US" sz="3600" dirty="0"/>
              </a:p>
            </p:txBody>
          </p:sp>
        </mc:Choice>
        <mc:Fallback xmlns="">
          <p:sp>
            <p:nvSpPr>
              <p:cNvPr id="9" name="TextBox 8">
                <a:extLst>
                  <a:ext uri="{FF2B5EF4-FFF2-40B4-BE49-F238E27FC236}">
                    <a16:creationId xmlns:a16="http://schemas.microsoft.com/office/drawing/2014/main" id="{5152D29F-22B8-BE66-6847-1F8E6664EC18}"/>
                  </a:ext>
                </a:extLst>
              </p:cNvPr>
              <p:cNvSpPr txBox="1">
                <a:spLocks noRot="1" noChangeAspect="1" noMove="1" noResize="1" noEditPoints="1" noAdjustHandles="1" noChangeArrowheads="1" noChangeShapeType="1" noTextEdit="1"/>
              </p:cNvSpPr>
              <p:nvPr/>
            </p:nvSpPr>
            <p:spPr>
              <a:xfrm>
                <a:off x="119730" y="3903692"/>
                <a:ext cx="6351675" cy="107837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363DC16-84B0-3645-9D5D-3B4C5B32A909}"/>
                  </a:ext>
                </a:extLst>
              </p:cNvPr>
              <p:cNvSpPr txBox="1"/>
              <p:nvPr/>
            </p:nvSpPr>
            <p:spPr>
              <a:xfrm>
                <a:off x="180956" y="56504"/>
                <a:ext cx="3054153" cy="707886"/>
              </a:xfrm>
              <a:prstGeom prst="rect">
                <a:avLst/>
              </a:prstGeom>
              <a:noFill/>
            </p:spPr>
            <p:txBody>
              <a:bodyPr wrap="square" rtlCol="0">
                <a:spAutoFit/>
              </a:bodyPr>
              <a:lstStyle/>
              <a:p>
                <a:r>
                  <a:rPr lang="en-US" sz="2000" dirty="0"/>
                  <a:t>Jacobian transformation to two other variables </a:t>
                </a:r>
                <a14:m>
                  <m:oMath xmlns:m="http://schemas.openxmlformats.org/officeDocument/2006/math">
                    <m:r>
                      <a:rPr lang="en-US" sz="2000" b="0" i="1" smtClean="0">
                        <a:latin typeface="Cambria Math" panose="02040503050406030204" pitchFamily="18" charset="0"/>
                      </a:rPr>
                      <m:t>𝑓</m:t>
                    </m:r>
                  </m:oMath>
                </a14:m>
                <a:r>
                  <a:rPr lang="en-US" sz="2000" dirty="0"/>
                  <a:t> and </a:t>
                </a:r>
                <a14:m>
                  <m:oMath xmlns:m="http://schemas.openxmlformats.org/officeDocument/2006/math">
                    <m:r>
                      <a:rPr lang="en-US" sz="2000" b="0" i="1" smtClean="0">
                        <a:latin typeface="Cambria Math" panose="02040503050406030204" pitchFamily="18" charset="0"/>
                      </a:rPr>
                      <m:t>𝑔</m:t>
                    </m:r>
                  </m:oMath>
                </a14:m>
                <a:endParaRPr lang="en-US" sz="2000" dirty="0"/>
              </a:p>
            </p:txBody>
          </p:sp>
        </mc:Choice>
        <mc:Fallback xmlns="">
          <p:sp>
            <p:nvSpPr>
              <p:cNvPr id="5" name="TextBox 4">
                <a:extLst>
                  <a:ext uri="{FF2B5EF4-FFF2-40B4-BE49-F238E27FC236}">
                    <a16:creationId xmlns:a16="http://schemas.microsoft.com/office/drawing/2014/main" id="{2363DC16-84B0-3645-9D5D-3B4C5B32A909}"/>
                  </a:ext>
                </a:extLst>
              </p:cNvPr>
              <p:cNvSpPr txBox="1">
                <a:spLocks noRot="1" noChangeAspect="1" noMove="1" noResize="1" noEditPoints="1" noAdjustHandles="1" noChangeArrowheads="1" noChangeShapeType="1" noTextEdit="1"/>
              </p:cNvSpPr>
              <p:nvPr/>
            </p:nvSpPr>
            <p:spPr>
              <a:xfrm>
                <a:off x="180956" y="56504"/>
                <a:ext cx="3054153" cy="707886"/>
              </a:xfrm>
              <a:prstGeom prst="rect">
                <a:avLst/>
              </a:prstGeom>
              <a:blipFill>
                <a:blip r:embed="rId5"/>
                <a:stretch>
                  <a:fillRect l="-2196" t="-4310" r="-599" b="-14655"/>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7BD7FA7F-F13D-BB05-A9A1-EBA3E0F15A5D}"/>
              </a:ext>
            </a:extLst>
          </p:cNvPr>
          <p:cNvCxnSpPr/>
          <p:nvPr/>
        </p:nvCxnSpPr>
        <p:spPr>
          <a:xfrm>
            <a:off x="1245759" y="829196"/>
            <a:ext cx="581025" cy="530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6EC4283-6DCF-7060-9B52-E6D5D1913A2C}"/>
              </a:ext>
            </a:extLst>
          </p:cNvPr>
          <p:cNvCxnSpPr/>
          <p:nvPr/>
        </p:nvCxnSpPr>
        <p:spPr>
          <a:xfrm flipH="1">
            <a:off x="9766447" y="992076"/>
            <a:ext cx="374718" cy="32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1123282-722D-C0E3-D893-DCE95FE93BB3}"/>
              </a:ext>
            </a:extLst>
          </p:cNvPr>
          <p:cNvSpPr txBox="1"/>
          <p:nvPr/>
        </p:nvSpPr>
        <p:spPr>
          <a:xfrm>
            <a:off x="8798437" y="378220"/>
            <a:ext cx="2995773" cy="584775"/>
          </a:xfrm>
          <a:prstGeom prst="rect">
            <a:avLst/>
          </a:prstGeom>
          <a:noFill/>
        </p:spPr>
        <p:txBody>
          <a:bodyPr wrap="square" rtlCol="0">
            <a:spAutoFit/>
          </a:bodyPr>
          <a:lstStyle/>
          <a:p>
            <a:r>
              <a:rPr lang="en-US" sz="3200" dirty="0">
                <a:solidFill>
                  <a:schemeClr val="accent6">
                    <a:lumMod val="75000"/>
                  </a:schemeClr>
                </a:solidFill>
              </a:rPr>
              <a:t>Poisson bracket!</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3E63983-1AE9-8BA9-D133-0146910B8817}"/>
                  </a:ext>
                </a:extLst>
              </p:cNvPr>
              <p:cNvSpPr txBox="1"/>
              <p:nvPr/>
            </p:nvSpPr>
            <p:spPr>
              <a:xfrm>
                <a:off x="6941366" y="3519852"/>
                <a:ext cx="2314801" cy="400110"/>
              </a:xfrm>
              <a:prstGeom prst="rect">
                <a:avLst/>
              </a:prstGeom>
              <a:noFill/>
            </p:spPr>
            <p:txBody>
              <a:bodyPr wrap="none">
                <a:spAutoFit/>
              </a:bodyPr>
              <a:lstStyle/>
              <a:p>
                <a:r>
                  <a:rPr lang="en-US" sz="2000" dirty="0"/>
                  <a:t>is the inverse of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𝜔</m:t>
                        </m:r>
                      </m:e>
                      <m:sub>
                        <m:r>
                          <a:rPr lang="en-US" sz="2000" i="1">
                            <a:latin typeface="Cambria Math" panose="02040503050406030204" pitchFamily="18" charset="0"/>
                          </a:rPr>
                          <m:t>𝑎𝑏</m:t>
                        </m:r>
                      </m:sub>
                    </m:sSub>
                  </m:oMath>
                </a14:m>
                <a:endParaRPr lang="en-US" sz="2000" dirty="0"/>
              </a:p>
            </p:txBody>
          </p:sp>
        </mc:Choice>
        <mc:Fallback xmlns="">
          <p:sp>
            <p:nvSpPr>
              <p:cNvPr id="17" name="TextBox 16">
                <a:extLst>
                  <a:ext uri="{FF2B5EF4-FFF2-40B4-BE49-F238E27FC236}">
                    <a16:creationId xmlns:a16="http://schemas.microsoft.com/office/drawing/2014/main" id="{83E63983-1AE9-8BA9-D133-0146910B8817}"/>
                  </a:ext>
                </a:extLst>
              </p:cNvPr>
              <p:cNvSpPr txBox="1">
                <a:spLocks noRot="1" noChangeAspect="1" noMove="1" noResize="1" noEditPoints="1" noAdjustHandles="1" noChangeArrowheads="1" noChangeShapeType="1" noTextEdit="1"/>
              </p:cNvSpPr>
              <p:nvPr/>
            </p:nvSpPr>
            <p:spPr>
              <a:xfrm>
                <a:off x="6941366" y="3519852"/>
                <a:ext cx="2314801" cy="400110"/>
              </a:xfrm>
              <a:prstGeom prst="rect">
                <a:avLst/>
              </a:prstGeom>
              <a:blipFill>
                <a:blip r:embed="rId6"/>
                <a:stretch>
                  <a:fillRect l="-2902" t="-7576" b="-25758"/>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099C3BC2-780A-CFA3-9748-5D748F3C7867}"/>
              </a:ext>
            </a:extLst>
          </p:cNvPr>
          <p:cNvCxnSpPr>
            <a:cxnSpLocks/>
          </p:cNvCxnSpPr>
          <p:nvPr/>
        </p:nvCxnSpPr>
        <p:spPr>
          <a:xfrm flipH="1">
            <a:off x="6410647" y="3802655"/>
            <a:ext cx="428625" cy="242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B1D1C47-253A-6983-DB3F-0A109D98478E}"/>
                  </a:ext>
                </a:extLst>
              </p:cNvPr>
              <p:cNvSpPr txBox="1"/>
              <p:nvPr/>
            </p:nvSpPr>
            <p:spPr>
              <a:xfrm>
                <a:off x="6499527" y="3998877"/>
                <a:ext cx="3266920" cy="749629"/>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𝜔</m:t>
                          </m:r>
                        </m:e>
                        <m:sub>
                          <m:r>
                            <a:rPr lang="en-US" sz="2400" i="1">
                              <a:latin typeface="Cambria Math" panose="02040503050406030204" pitchFamily="18" charset="0"/>
                            </a:rPr>
                            <m:t>𝑎𝑏</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𝜔</m:t>
                          </m:r>
                        </m:e>
                        <m:sup>
                          <m:r>
                            <a:rPr lang="en-US" sz="2400" b="0" i="1" smtClean="0">
                              <a:latin typeface="Cambria Math" panose="02040503050406030204" pitchFamily="18" charset="0"/>
                            </a:rPr>
                            <m:t>𝑏𝑐</m:t>
                          </m:r>
                        </m:sup>
                      </m:s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𝛿</m:t>
                          </m:r>
                        </m:e>
                        <m:sub>
                          <m:r>
                            <a:rPr lang="en-US" sz="2400" b="0" i="1" smtClean="0">
                              <a:latin typeface="Cambria Math" panose="02040503050406030204" pitchFamily="18" charset="0"/>
                            </a:rPr>
                            <m:t>𝑎</m:t>
                          </m:r>
                        </m:sub>
                        <m:sup>
                          <m:r>
                            <a:rPr lang="en-US" sz="2400" b="0" i="1" smtClean="0">
                              <a:latin typeface="Cambria Math" panose="02040503050406030204" pitchFamily="18" charset="0"/>
                            </a:rPr>
                            <m:t>𝑐</m:t>
                          </m:r>
                        </m:sup>
                      </m:sSubSup>
                      <m:r>
                        <a:rPr lang="en-US" sz="2400" b="0" i="1" smtClean="0">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b="0" i="1" smtClean="0">
                                    <a:latin typeface="Cambria Math" panose="02040503050406030204" pitchFamily="18" charset="0"/>
                                  </a:rPr>
                                  <m:t>1</m:t>
                                </m:r>
                              </m:e>
                              <m:e>
                                <m:r>
                                  <a:rPr lang="en-US" sz="2400" b="0" i="1" smtClean="0">
                                    <a:latin typeface="Cambria Math" panose="02040503050406030204" pitchFamily="18" charset="0"/>
                                  </a:rPr>
                                  <m:t>0</m:t>
                                </m:r>
                              </m:e>
                            </m:mr>
                            <m:mr>
                              <m:e>
                                <m:r>
                                  <a:rPr lang="en-US" sz="2400" b="0" i="1" smtClean="0">
                                    <a:latin typeface="Cambria Math" panose="02040503050406030204" pitchFamily="18" charset="0"/>
                                  </a:rPr>
                                  <m:t>0</m:t>
                                </m:r>
                              </m:e>
                              <m:e>
                                <m:r>
                                  <a:rPr lang="en-US" sz="2400" b="0" i="1" smtClean="0">
                                    <a:latin typeface="Cambria Math" panose="02040503050406030204" pitchFamily="18" charset="0"/>
                                  </a:rPr>
                                  <m:t>1</m:t>
                                </m:r>
                              </m:e>
                            </m:mr>
                          </m:m>
                        </m:e>
                      </m:d>
                    </m:oMath>
                  </m:oMathPara>
                </a14:m>
                <a:endParaRPr lang="en-US" sz="2400" dirty="0"/>
              </a:p>
            </p:txBody>
          </p:sp>
        </mc:Choice>
        <mc:Fallback xmlns="">
          <p:sp>
            <p:nvSpPr>
              <p:cNvPr id="21" name="TextBox 20">
                <a:extLst>
                  <a:ext uri="{FF2B5EF4-FFF2-40B4-BE49-F238E27FC236}">
                    <a16:creationId xmlns:a16="http://schemas.microsoft.com/office/drawing/2014/main" id="{3B1D1C47-253A-6983-DB3F-0A109D98478E}"/>
                  </a:ext>
                </a:extLst>
              </p:cNvPr>
              <p:cNvSpPr txBox="1">
                <a:spLocks noRot="1" noChangeAspect="1" noMove="1" noResize="1" noEditPoints="1" noAdjustHandles="1" noChangeArrowheads="1" noChangeShapeType="1" noTextEdit="1"/>
              </p:cNvSpPr>
              <p:nvPr/>
            </p:nvSpPr>
            <p:spPr>
              <a:xfrm>
                <a:off x="6499527" y="3998877"/>
                <a:ext cx="3266920" cy="749629"/>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60826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8D2249-0D55-56FE-CA03-4756F7B03DD1}"/>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0CCD9943-FACF-E9B2-3788-68FA877B62DD}"/>
              </a:ext>
            </a:extLst>
          </p:cNvPr>
          <p:cNvSpPr>
            <a:spLocks noGrp="1"/>
          </p:cNvSpPr>
          <p:nvPr>
            <p:ph type="sldNum" sz="quarter" idx="12"/>
          </p:nvPr>
        </p:nvSpPr>
        <p:spPr/>
        <p:txBody>
          <a:bodyPr/>
          <a:lstStyle/>
          <a:p>
            <a:fld id="{F47845EA-7733-40EE-B074-20032348B727}" type="slidenum">
              <a:rPr lang="en-US" smtClean="0"/>
              <a:t>24</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0D5E521-6D9F-1E9F-5ED1-71D91179585E}"/>
                  </a:ext>
                </a:extLst>
              </p:cNvPr>
              <p:cNvSpPr txBox="1"/>
              <p:nvPr/>
            </p:nvSpPr>
            <p:spPr>
              <a:xfrm>
                <a:off x="498161" y="417997"/>
                <a:ext cx="6827446" cy="57406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m:t>
                          </m:r>
                          <m:r>
                            <a:rPr lang="en-US" sz="2800" i="1">
                              <a:latin typeface="Cambria Math" panose="02040503050406030204" pitchFamily="18" charset="0"/>
                            </a:rPr>
                            <m:t>𝑔</m:t>
                          </m:r>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r>
                        <a:rPr lang="en-US" sz="2800" b="0" i="1" smtClean="0">
                          <a:latin typeface="Cambria Math" panose="02040503050406030204" pitchFamily="18" charset="0"/>
                        </a:rPr>
                        <m:t>𝑓</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𝑔</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𝑓</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r>
                        <a:rPr lang="en-US" sz="2800" b="0" i="1" smtClean="0">
                          <a:latin typeface="Cambria Math" panose="02040503050406030204" pitchFamily="18" charset="0"/>
                        </a:rPr>
                        <m:t>𝑔</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𝑎</m:t>
                          </m:r>
                        </m:sub>
                      </m:sSub>
                      <m:r>
                        <a:rPr lang="en-US" sz="2800" i="1">
                          <a:latin typeface="Cambria Math" panose="02040503050406030204" pitchFamily="18" charset="0"/>
                        </a:rPr>
                        <m:t>𝑓</m:t>
                      </m:r>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𝑎𝑏</m:t>
                          </m:r>
                        </m:sup>
                      </m:sSup>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𝑏</m:t>
                          </m:r>
                        </m:sub>
                      </m:sSub>
                      <m:r>
                        <a:rPr lang="en-US" sz="2800" i="1">
                          <a:latin typeface="Cambria Math" panose="02040503050406030204" pitchFamily="18" charset="0"/>
                        </a:rPr>
                        <m:t>𝑔</m:t>
                      </m:r>
                    </m:oMath>
                  </m:oMathPara>
                </a14:m>
                <a:endParaRPr lang="en-US" sz="2800" dirty="0"/>
              </a:p>
            </p:txBody>
          </p:sp>
        </mc:Choice>
        <mc:Fallback xmlns="">
          <p:sp>
            <p:nvSpPr>
              <p:cNvPr id="7" name="TextBox 6">
                <a:extLst>
                  <a:ext uri="{FF2B5EF4-FFF2-40B4-BE49-F238E27FC236}">
                    <a16:creationId xmlns:a16="http://schemas.microsoft.com/office/drawing/2014/main" id="{70D5E521-6D9F-1E9F-5ED1-71D91179585E}"/>
                  </a:ext>
                </a:extLst>
              </p:cNvPr>
              <p:cNvSpPr txBox="1">
                <a:spLocks noRot="1" noChangeAspect="1" noMove="1" noResize="1" noEditPoints="1" noAdjustHandles="1" noChangeArrowheads="1" noChangeShapeType="1" noTextEdit="1"/>
              </p:cNvSpPr>
              <p:nvPr/>
            </p:nvSpPr>
            <p:spPr>
              <a:xfrm>
                <a:off x="498161" y="417997"/>
                <a:ext cx="6827446" cy="57406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3E63983-1AE9-8BA9-D133-0146910B8817}"/>
                  </a:ext>
                </a:extLst>
              </p:cNvPr>
              <p:cNvSpPr txBox="1"/>
              <p:nvPr/>
            </p:nvSpPr>
            <p:spPr>
              <a:xfrm>
                <a:off x="5694646" y="1411803"/>
                <a:ext cx="3698769" cy="830997"/>
              </a:xfrm>
              <a:prstGeom prst="rect">
                <a:avLst/>
              </a:prstGeom>
              <a:noFill/>
            </p:spPr>
            <p:txBody>
              <a:bodyPr wrap="none">
                <a:spAutoFit/>
              </a:bodyPr>
              <a:lstStyle/>
              <a:p>
                <a:r>
                  <a:rPr lang="en-US" sz="2400" dirty="0"/>
                  <a:t>invariance of </a:t>
                </a:r>
                <a14:m>
                  <m:oMath xmlns:m="http://schemas.openxmlformats.org/officeDocument/2006/math">
                    <m:r>
                      <a:rPr lang="en-US" sz="2400" b="0" i="1" smtClean="0">
                        <a:latin typeface="Cambria Math" panose="02040503050406030204" pitchFamily="18" charset="0"/>
                      </a:rPr>
                      <m:t>𝜔</m:t>
                    </m:r>
                  </m:oMath>
                </a14:m>
                <a:r>
                  <a:rPr lang="en-US" sz="2400" dirty="0"/>
                  <a:t> is invariance</a:t>
                </a:r>
                <a:br>
                  <a:rPr lang="en-US" sz="2400" dirty="0"/>
                </a:br>
                <a:r>
                  <a:rPr lang="en-US" sz="2400" dirty="0"/>
                  <a:t>of Poisson bracket</a:t>
                </a:r>
              </a:p>
            </p:txBody>
          </p:sp>
        </mc:Choice>
        <mc:Fallback xmlns="">
          <p:sp>
            <p:nvSpPr>
              <p:cNvPr id="17" name="TextBox 16">
                <a:extLst>
                  <a:ext uri="{FF2B5EF4-FFF2-40B4-BE49-F238E27FC236}">
                    <a16:creationId xmlns:a16="http://schemas.microsoft.com/office/drawing/2014/main" id="{83E63983-1AE9-8BA9-D133-0146910B8817}"/>
                  </a:ext>
                </a:extLst>
              </p:cNvPr>
              <p:cNvSpPr txBox="1">
                <a:spLocks noRot="1" noChangeAspect="1" noMove="1" noResize="1" noEditPoints="1" noAdjustHandles="1" noChangeArrowheads="1" noChangeShapeType="1" noTextEdit="1"/>
              </p:cNvSpPr>
              <p:nvPr/>
            </p:nvSpPr>
            <p:spPr>
              <a:xfrm>
                <a:off x="5694646" y="1411803"/>
                <a:ext cx="3698769" cy="830997"/>
              </a:xfrm>
              <a:prstGeom prst="rect">
                <a:avLst/>
              </a:prstGeom>
              <a:blipFill>
                <a:blip r:embed="rId3"/>
                <a:stretch>
                  <a:fillRect l="-2471" t="-5882" r="-1318" b="-16176"/>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099C3BC2-780A-CFA3-9748-5D748F3C7867}"/>
              </a:ext>
            </a:extLst>
          </p:cNvPr>
          <p:cNvCxnSpPr>
            <a:cxnSpLocks/>
          </p:cNvCxnSpPr>
          <p:nvPr/>
        </p:nvCxnSpPr>
        <p:spPr>
          <a:xfrm flipH="1" flipV="1">
            <a:off x="6229350" y="947896"/>
            <a:ext cx="676275" cy="463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83E981D-7834-8651-635E-3852295E5432}"/>
                  </a:ext>
                </a:extLst>
              </p:cNvPr>
              <p:cNvSpPr txBox="1"/>
              <p:nvPr/>
            </p:nvSpPr>
            <p:spPr>
              <a:xfrm>
                <a:off x="446031" y="2500458"/>
                <a:ext cx="6931705" cy="61709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d>
                            <m:dPr>
                              <m:begChr m:val="{"/>
                              <m:endChr m:val="}"/>
                              <m:ctrlPr>
                                <a:rPr lang="en-US" sz="2800" i="1" smtClean="0">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m:t>
                              </m:r>
                              <m:r>
                                <a:rPr lang="en-US" sz="2800" i="1">
                                  <a:latin typeface="Cambria Math" panose="02040503050406030204" pitchFamily="18" charset="0"/>
                                </a:rPr>
                                <m:t>𝑔</m:t>
                              </m:r>
                            </m:e>
                          </m:d>
                        </m:e>
                      </m:acc>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𝑞</m:t>
                              </m:r>
                            </m:e>
                          </m:acc>
                        </m:sub>
                      </m:sSub>
                      <m:r>
                        <a:rPr lang="en-US" sz="2800" b="0" i="1" smtClean="0">
                          <a:latin typeface="Cambria Math" panose="02040503050406030204" pitchFamily="18" charset="0"/>
                        </a:rPr>
                        <m:t>𝑓</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𝑝</m:t>
                              </m:r>
                            </m:e>
                          </m:acc>
                        </m:sub>
                      </m:sSub>
                      <m:r>
                        <a:rPr lang="en-US" sz="2800" b="0" i="1" smtClean="0">
                          <a:latin typeface="Cambria Math" panose="02040503050406030204" pitchFamily="18" charset="0"/>
                        </a:rPr>
                        <m:t>𝑔</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𝑝</m:t>
                              </m:r>
                            </m:e>
                          </m:acc>
                        </m:sub>
                      </m:sSub>
                      <m:r>
                        <a:rPr lang="en-US" sz="2800" b="0" i="1" smtClean="0">
                          <a:latin typeface="Cambria Math" panose="02040503050406030204" pitchFamily="18" charset="0"/>
                        </a:rPr>
                        <m:t>𝑓</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𝑞</m:t>
                              </m:r>
                            </m:e>
                          </m:acc>
                        </m:sub>
                      </m:sSub>
                      <m:r>
                        <a:rPr lang="en-US" sz="2800" b="0" i="1" smtClean="0">
                          <a:latin typeface="Cambria Math" panose="02040503050406030204" pitchFamily="18" charset="0"/>
                        </a:rPr>
                        <m:t>𝑔</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𝑎</m:t>
                          </m:r>
                        </m:sub>
                      </m:sSub>
                      <m:r>
                        <a:rPr lang="en-US" sz="2800" i="1">
                          <a:latin typeface="Cambria Math" panose="02040503050406030204" pitchFamily="18" charset="0"/>
                        </a:rPr>
                        <m:t>𝑓</m:t>
                      </m:r>
                      <m:sSup>
                        <m:sSupPr>
                          <m:ctrlPr>
                            <a:rPr lang="en-US" sz="2800" i="1">
                              <a:latin typeface="Cambria Math" panose="02040503050406030204" pitchFamily="18" charset="0"/>
                            </a:rPr>
                          </m:ctrlPr>
                        </m:sSupPr>
                        <m:e>
                          <m:acc>
                            <m:accPr>
                              <m:chr m:val="̂"/>
                              <m:ctrlPr>
                                <a:rPr lang="en-US" sz="2800" b="0" i="1" smtClean="0">
                                  <a:latin typeface="Cambria Math" panose="02040503050406030204" pitchFamily="18" charset="0"/>
                                </a:rPr>
                              </m:ctrlPr>
                            </m:accPr>
                            <m:e>
                              <m:r>
                                <a:rPr lang="en-US" sz="2800" i="1">
                                  <a:latin typeface="Cambria Math" panose="02040503050406030204" pitchFamily="18" charset="0"/>
                                </a:rPr>
                                <m:t>𝜔</m:t>
                              </m:r>
                            </m:e>
                          </m:acc>
                        </m:e>
                        <m:sup>
                          <m:r>
                            <a:rPr lang="en-US" sz="2800" i="1">
                              <a:latin typeface="Cambria Math" panose="02040503050406030204" pitchFamily="18" charset="0"/>
                            </a:rPr>
                            <m:t>𝑎𝑏</m:t>
                          </m:r>
                        </m:sup>
                      </m:sSup>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𝑏</m:t>
                          </m:r>
                        </m:sub>
                      </m:sSub>
                      <m:r>
                        <a:rPr lang="en-US" sz="2800" i="1">
                          <a:latin typeface="Cambria Math" panose="02040503050406030204" pitchFamily="18" charset="0"/>
                        </a:rPr>
                        <m:t>𝑔</m:t>
                      </m:r>
                    </m:oMath>
                  </m:oMathPara>
                </a14:m>
                <a:endParaRPr lang="en-US" sz="2800" dirty="0"/>
              </a:p>
            </p:txBody>
          </p:sp>
        </mc:Choice>
        <mc:Fallback xmlns="">
          <p:sp>
            <p:nvSpPr>
              <p:cNvPr id="4" name="TextBox 3">
                <a:extLst>
                  <a:ext uri="{FF2B5EF4-FFF2-40B4-BE49-F238E27FC236}">
                    <a16:creationId xmlns:a16="http://schemas.microsoft.com/office/drawing/2014/main" id="{E83E981D-7834-8651-635E-3852295E5432}"/>
                  </a:ext>
                </a:extLst>
              </p:cNvPr>
              <p:cNvSpPr txBox="1">
                <a:spLocks noRot="1" noChangeAspect="1" noMove="1" noResize="1" noEditPoints="1" noAdjustHandles="1" noChangeArrowheads="1" noChangeShapeType="1" noTextEdit="1"/>
              </p:cNvSpPr>
              <p:nvPr/>
            </p:nvSpPr>
            <p:spPr>
              <a:xfrm>
                <a:off x="446031" y="2500458"/>
                <a:ext cx="6931705" cy="617092"/>
              </a:xfrm>
              <a:prstGeom prst="rect">
                <a:avLst/>
              </a:prstGeom>
              <a:blipFill>
                <a:blip r:embed="rId4"/>
                <a:stretch>
                  <a:fillRect/>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C3D8DA4B-A5EE-61AB-10A7-EEF61FC920D6}"/>
              </a:ext>
            </a:extLst>
          </p:cNvPr>
          <p:cNvCxnSpPr>
            <a:cxnSpLocks/>
          </p:cNvCxnSpPr>
          <p:nvPr/>
        </p:nvCxnSpPr>
        <p:spPr>
          <a:xfrm flipH="1">
            <a:off x="6400800" y="2197664"/>
            <a:ext cx="416076" cy="286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7D67ED6-480B-AB4A-D8E2-139E3B369ACB}"/>
              </a:ext>
            </a:extLst>
          </p:cNvPr>
          <p:cNvSpPr txBox="1"/>
          <p:nvPr/>
        </p:nvSpPr>
        <p:spPr>
          <a:xfrm>
            <a:off x="973630" y="4454949"/>
            <a:ext cx="7650941" cy="769441"/>
          </a:xfrm>
          <a:prstGeom prst="rect">
            <a:avLst/>
          </a:prstGeom>
          <a:noFill/>
        </p:spPr>
        <p:txBody>
          <a:bodyPr wrap="none" rtlCol="0">
            <a:spAutoFit/>
          </a:bodyPr>
          <a:lstStyle/>
          <a:p>
            <a:pPr algn="ctr"/>
            <a:r>
              <a:rPr lang="en-US" sz="4400" dirty="0">
                <a:solidFill>
                  <a:schemeClr val="accent6">
                    <a:lumMod val="75000"/>
                  </a:schemeClr>
                </a:solidFill>
              </a:rPr>
              <a:t>The evolution leaves the Poisson</a:t>
            </a:r>
          </a:p>
        </p:txBody>
      </p:sp>
      <p:sp>
        <p:nvSpPr>
          <p:cNvPr id="22" name="TextBox 21">
            <a:extLst>
              <a:ext uri="{FF2B5EF4-FFF2-40B4-BE49-F238E27FC236}">
                <a16:creationId xmlns:a16="http://schemas.microsoft.com/office/drawing/2014/main" id="{D8CE8165-5EF2-9F82-4B5F-F70539FB53F4}"/>
              </a:ext>
            </a:extLst>
          </p:cNvPr>
          <p:cNvSpPr txBox="1"/>
          <p:nvPr/>
        </p:nvSpPr>
        <p:spPr>
          <a:xfrm>
            <a:off x="1705720" y="5098575"/>
            <a:ext cx="6186758" cy="769441"/>
          </a:xfrm>
          <a:prstGeom prst="rect">
            <a:avLst/>
          </a:prstGeom>
          <a:noFill/>
        </p:spPr>
        <p:txBody>
          <a:bodyPr wrap="none" rtlCol="0">
            <a:spAutoFit/>
          </a:bodyPr>
          <a:lstStyle/>
          <a:p>
            <a:pPr algn="ctr"/>
            <a:r>
              <a:rPr lang="en-US" sz="4400" dirty="0">
                <a:solidFill>
                  <a:schemeClr val="accent6">
                    <a:lumMod val="75000"/>
                  </a:schemeClr>
                </a:solidFill>
              </a:rPr>
              <a:t>brackets invariant (DI-POI)</a:t>
            </a:r>
          </a:p>
        </p:txBody>
      </p:sp>
      <mc:AlternateContent xmlns:mc="http://schemas.openxmlformats.org/markup-compatibility/2006" xmlns:a14="http://schemas.microsoft.com/office/drawing/2010/main">
        <mc:Choice Requires="a14">
          <p:sp>
            <p:nvSpPr>
              <p:cNvPr id="23" name="TextBox 20">
                <a:extLst>
                  <a:ext uri="{FF2B5EF4-FFF2-40B4-BE49-F238E27FC236}">
                    <a16:creationId xmlns:a16="http://schemas.microsoft.com/office/drawing/2014/main" id="{F6F18F8D-AB6C-EA99-823D-6C55A3280BDB}"/>
                  </a:ext>
                </a:extLst>
              </p:cNvPr>
              <p:cNvSpPr txBox="1"/>
              <p:nvPr/>
            </p:nvSpPr>
            <p:spPr>
              <a:xfrm>
                <a:off x="3150065" y="3761176"/>
                <a:ext cx="2945935"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DI-SYMP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23" name="TextBox 20">
                <a:extLst>
                  <a:ext uri="{FF2B5EF4-FFF2-40B4-BE49-F238E27FC236}">
                    <a16:creationId xmlns:a16="http://schemas.microsoft.com/office/drawing/2014/main" id="{F6F18F8D-AB6C-EA99-823D-6C55A3280BDB}"/>
                  </a:ext>
                </a:extLst>
              </p:cNvPr>
              <p:cNvSpPr txBox="1">
                <a:spLocks noRot="1" noChangeAspect="1" noMove="1" noResize="1" noEditPoints="1" noAdjustHandles="1" noChangeArrowheads="1" noChangeShapeType="1" noTextEdit="1"/>
              </p:cNvSpPr>
              <p:nvPr/>
            </p:nvSpPr>
            <p:spPr>
              <a:xfrm>
                <a:off x="3150065" y="3761176"/>
                <a:ext cx="2945935" cy="769441"/>
              </a:xfrm>
              <a:prstGeom prst="rect">
                <a:avLst/>
              </a:prstGeom>
              <a:blipFill>
                <a:blip r:embed="rId5"/>
                <a:stretch>
                  <a:fillRect l="-8489" t="-16667" b="-37302"/>
                </a:stretch>
              </a:blipFill>
            </p:spPr>
            <p:txBody>
              <a:bodyPr/>
              <a:lstStyle/>
              <a:p>
                <a:r>
                  <a:rPr lang="en-US">
                    <a:noFill/>
                  </a:rPr>
                  <a:t> </a:t>
                </a:r>
              </a:p>
            </p:txBody>
          </p:sp>
        </mc:Fallback>
      </mc:AlternateContent>
    </p:spTree>
    <p:extLst>
      <p:ext uri="{BB962C8B-B14F-4D97-AF65-F5344CB8AC3E}">
        <p14:creationId xmlns:p14="http://schemas.microsoft.com/office/powerpoint/2010/main" val="38104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B58C6E9-2CEB-948D-BCFE-C41FBD675FF9}"/>
              </a:ext>
            </a:extLst>
          </p:cNvPr>
          <p:cNvGrpSpPr/>
          <p:nvPr/>
        </p:nvGrpSpPr>
        <p:grpSpPr>
          <a:xfrm>
            <a:off x="8382606" y="389309"/>
            <a:ext cx="3412500" cy="3439788"/>
            <a:chOff x="565964" y="763198"/>
            <a:chExt cx="5530036" cy="5606258"/>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35E2BCE-189D-DA2F-D9AA-25EE01AC3D8D}"/>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89" name="TextBox 188">
                  <a:extLst>
                    <a:ext uri="{FF2B5EF4-FFF2-40B4-BE49-F238E27FC236}">
                      <a16:creationId xmlns:a16="http://schemas.microsoft.com/office/drawing/2014/main" id="{B4CB6A0F-F95B-EDEB-9476-0906D744AA07}"/>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13"/>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42241B9-AFBE-BD10-AD10-96CEAB09ABBA}"/>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14"/>
                  <a:stretch>
                    <a:fillRect l="-29268" r="-24390" b="-52000"/>
                  </a:stretch>
                </a:blipFill>
              </p:spPr>
              <p:txBody>
                <a:bodyPr/>
                <a:lstStyle/>
                <a:p>
                  <a:r>
                    <a:rPr lang="en-US">
                      <a:noFill/>
                    </a:rPr>
                    <a:t> </a:t>
                  </a:r>
                </a:p>
              </p:txBody>
            </p:sp>
          </mc:Fallback>
        </mc:AlternateContent>
        <p:grpSp>
          <p:nvGrpSpPr>
            <p:cNvPr id="10" name="Group 9">
              <a:extLst>
                <a:ext uri="{FF2B5EF4-FFF2-40B4-BE49-F238E27FC236}">
                  <a16:creationId xmlns:a16="http://schemas.microsoft.com/office/drawing/2014/main" id="{C7DBAD28-A46D-CBC4-63CC-A8DFADF4AEE8}"/>
                </a:ext>
              </a:extLst>
            </p:cNvPr>
            <p:cNvGrpSpPr/>
            <p:nvPr/>
          </p:nvGrpSpPr>
          <p:grpSpPr>
            <a:xfrm>
              <a:off x="565964" y="883621"/>
              <a:ext cx="5486400" cy="5485835"/>
              <a:chOff x="3878442" y="1338439"/>
              <a:chExt cx="3840480" cy="3840480"/>
            </a:xfrm>
          </p:grpSpPr>
          <p:cxnSp>
            <p:nvCxnSpPr>
              <p:cNvPr id="11" name="Straight Connector 10">
                <a:extLst>
                  <a:ext uri="{FF2B5EF4-FFF2-40B4-BE49-F238E27FC236}">
                    <a16:creationId xmlns:a16="http://schemas.microsoft.com/office/drawing/2014/main" id="{EEF8C79C-E32D-9F2E-31DF-E4CE78D2AA16}"/>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5243163-0892-9BEE-4F0D-25668FF9F25C}"/>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 name="Footer Placeholder 1">
            <a:extLst>
              <a:ext uri="{FF2B5EF4-FFF2-40B4-BE49-F238E27FC236}">
                <a16:creationId xmlns:a16="http://schemas.microsoft.com/office/drawing/2014/main" id="{C6DA8484-3510-54AE-610C-652BE7408CE2}"/>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295B6F7-A880-40CF-3570-4C64D930F587}"/>
              </a:ext>
            </a:extLst>
          </p:cNvPr>
          <p:cNvSpPr>
            <a:spLocks noGrp="1"/>
          </p:cNvSpPr>
          <p:nvPr>
            <p:ph type="sldNum" sz="quarter" idx="12"/>
          </p:nvPr>
        </p:nvSpPr>
        <p:spPr/>
        <p:txBody>
          <a:bodyPr/>
          <a:lstStyle/>
          <a:p>
            <a:fld id="{F47845EA-7733-40EE-B074-20032348B727}" type="slidenum">
              <a:rPr lang="en-US" smtClean="0"/>
              <a:t>25</a:t>
            </a:fld>
            <a:endParaRPr lang="en-US"/>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FCFE026-7334-EB87-0241-A955304A5424}"/>
                  </a:ext>
                </a:extLst>
              </p:cNvPr>
              <p:cNvSpPr txBox="1"/>
              <p:nvPr/>
            </p:nvSpPr>
            <p:spPr>
              <a:xfrm>
                <a:off x="794912" y="755534"/>
                <a:ext cx="6503703" cy="154542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nary>
                        <m:naryPr>
                          <m:limLoc m:val="undOvr"/>
                          <m:subHide m:val="on"/>
                          <m:supHide m:val="on"/>
                          <m:ctrlPr>
                            <a:rPr lang="en-US" sz="3600" i="1">
                              <a:latin typeface="Cambria Math" panose="02040503050406030204" pitchFamily="18" charset="0"/>
                            </a:rPr>
                          </m:ctrlPr>
                        </m:naryPr>
                        <m:sub/>
                        <m:sup/>
                        <m:e>
                          <m:sSup>
                            <m:sSupPr>
                              <m:ctrlPr>
                                <a:rPr lang="en-US" sz="3600" i="1">
                                  <a:latin typeface="Cambria Math" panose="02040503050406030204" pitchFamily="18" charset="0"/>
                                </a:rPr>
                              </m:ctrlPr>
                            </m:sSupPr>
                            <m:e>
                              <m:r>
                                <a:rPr lang="en-US" sz="3600" i="1">
                                  <a:latin typeface="Cambria Math" panose="02040503050406030204" pitchFamily="18" charset="0"/>
                                </a:rPr>
                                <m:t>𝑆</m:t>
                              </m:r>
                            </m:e>
                            <m:sup>
                              <m:r>
                                <a:rPr lang="en-US" sz="3600" i="1">
                                  <a:latin typeface="Cambria Math" panose="02040503050406030204" pitchFamily="18" charset="0"/>
                                </a:rPr>
                                <m:t>𝑎</m:t>
                              </m:r>
                            </m:sup>
                          </m:sSup>
                          <m:r>
                            <a:rPr lang="en-US" sz="3600" i="1">
                              <a:latin typeface="Cambria Math" panose="02040503050406030204" pitchFamily="18" charset="0"/>
                            </a:rPr>
                            <m:t>×</m:t>
                          </m:r>
                          <m:r>
                            <a:rPr lang="en-US" sz="3600" i="1">
                              <a:latin typeface="Cambria Math" panose="02040503050406030204" pitchFamily="18" charset="0"/>
                            </a:rPr>
                            <m:t>𝑑</m:t>
                          </m:r>
                          <m:sSup>
                            <m:sSupPr>
                              <m:ctrlPr>
                                <a:rPr lang="en-US" sz="3600" i="1">
                                  <a:latin typeface="Cambria Math" panose="02040503050406030204" pitchFamily="18" charset="0"/>
                                </a:rPr>
                              </m:ctrlPr>
                            </m:sSupPr>
                            <m:e>
                              <m:r>
                                <a:rPr lang="en-US" sz="3600" i="1">
                                  <a:latin typeface="Cambria Math" panose="02040503050406030204" pitchFamily="18" charset="0"/>
                                </a:rPr>
                                <m:t>𝜉</m:t>
                              </m:r>
                            </m:e>
                            <m:sup>
                              <m:r>
                                <a:rPr lang="en-US" sz="3600" i="1">
                                  <a:latin typeface="Cambria Math" panose="02040503050406030204" pitchFamily="18" charset="0"/>
                                </a:rPr>
                                <m:t>𝑏</m:t>
                              </m:r>
                            </m:sup>
                          </m:sSup>
                        </m:e>
                      </m:nary>
                      <m:r>
                        <a:rPr lang="en-US" sz="3600" b="0" i="1" smtClean="0">
                          <a:latin typeface="Cambria Math" panose="02040503050406030204" pitchFamily="18" charset="0"/>
                        </a:rPr>
                        <m:t>=</m:t>
                      </m:r>
                      <m:nary>
                        <m:naryPr>
                          <m:limLoc m:val="undOvr"/>
                          <m:subHide m:val="on"/>
                          <m:supHide m:val="on"/>
                          <m:ctrlPr>
                            <a:rPr lang="en-US" sz="3600" i="1" smtClean="0">
                              <a:latin typeface="Cambria Math" panose="02040503050406030204" pitchFamily="18" charset="0"/>
                            </a:rPr>
                          </m:ctrlPr>
                        </m:naryPr>
                        <m:sub/>
                        <m:sup/>
                        <m:e>
                          <m:sSup>
                            <m:sSupPr>
                              <m:ctrlPr>
                                <a:rPr lang="en-US" sz="3600" i="1">
                                  <a:latin typeface="Cambria Math" panose="02040503050406030204" pitchFamily="18" charset="0"/>
                                </a:rPr>
                              </m:ctrlPr>
                            </m:sSupPr>
                            <m:e>
                              <m:r>
                                <a:rPr lang="en-US" sz="3600" b="0" i="1" smtClean="0">
                                  <a:latin typeface="Cambria Math" panose="02040503050406030204" pitchFamily="18" charset="0"/>
                                </a:rPr>
                                <m:t>(</m:t>
                              </m:r>
                              <m:r>
                                <a:rPr lang="en-US" sz="3600" i="1">
                                  <a:latin typeface="Cambria Math" panose="02040503050406030204" pitchFamily="18" charset="0"/>
                                </a:rPr>
                                <m:t>𝑆</m:t>
                              </m:r>
                            </m:e>
                            <m:sup>
                              <m:r>
                                <a:rPr lang="en-US" sz="3600" b="0" i="1" smtClean="0">
                                  <a:latin typeface="Cambria Math" panose="02040503050406030204" pitchFamily="18" charset="0"/>
                                </a:rPr>
                                <m:t>𝑞</m:t>
                              </m:r>
                            </m:sup>
                          </m:sSup>
                          <m:r>
                            <a:rPr lang="en-US" sz="3600" i="1">
                              <a:latin typeface="Cambria Math" panose="02040503050406030204" pitchFamily="18" charset="0"/>
                            </a:rPr>
                            <m:t>𝑑𝑝</m:t>
                          </m:r>
                          <m:r>
                            <a:rPr lang="en-US" sz="3600" i="1">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𝑆</m:t>
                              </m:r>
                            </m:e>
                            <m:sup>
                              <m:r>
                                <a:rPr lang="en-US" sz="3600" i="1">
                                  <a:latin typeface="Cambria Math" panose="02040503050406030204" pitchFamily="18" charset="0"/>
                                </a:rPr>
                                <m:t>𝑝</m:t>
                              </m:r>
                            </m:sup>
                          </m:sSup>
                          <m:r>
                            <a:rPr lang="en-US" sz="3600" i="1">
                              <a:latin typeface="Cambria Math" panose="02040503050406030204" pitchFamily="18" charset="0"/>
                            </a:rPr>
                            <m:t>𝑑𝑞</m:t>
                          </m:r>
                          <m:r>
                            <a:rPr lang="en-US" sz="3600" b="0" i="1" smtClean="0">
                              <a:latin typeface="Cambria Math" panose="02040503050406030204" pitchFamily="18" charset="0"/>
                            </a:rPr>
                            <m:t>)</m:t>
                          </m:r>
                        </m:e>
                      </m:nary>
                    </m:oMath>
                  </m:oMathPara>
                </a14:m>
                <a:endParaRPr lang="en-US" sz="3600" i="1" dirty="0">
                  <a:latin typeface="Cambria Math" panose="02040503050406030204" pitchFamily="18" charset="0"/>
                </a:endParaRPr>
              </a:p>
            </p:txBody>
          </p:sp>
        </mc:Choice>
        <mc:Fallback xmlns="">
          <p:sp>
            <p:nvSpPr>
              <p:cNvPr id="31" name="TextBox 30">
                <a:extLst>
                  <a:ext uri="{FF2B5EF4-FFF2-40B4-BE49-F238E27FC236}">
                    <a16:creationId xmlns:a16="http://schemas.microsoft.com/office/drawing/2014/main" id="{AFCFE026-7334-EB87-0241-A955304A5424}"/>
                  </a:ext>
                </a:extLst>
              </p:cNvPr>
              <p:cNvSpPr txBox="1">
                <a:spLocks noRot="1" noChangeAspect="1" noMove="1" noResize="1" noEditPoints="1" noAdjustHandles="1" noChangeArrowheads="1" noChangeShapeType="1" noTextEdit="1"/>
              </p:cNvSpPr>
              <p:nvPr/>
            </p:nvSpPr>
            <p:spPr>
              <a:xfrm>
                <a:off x="794912" y="755534"/>
                <a:ext cx="6503703" cy="154542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478D247-9F56-FA8B-971B-13F5A06E101D}"/>
                  </a:ext>
                </a:extLst>
              </p:cNvPr>
              <p:cNvSpPr txBox="1"/>
              <p:nvPr/>
            </p:nvSpPr>
            <p:spPr>
              <a:xfrm>
                <a:off x="393180" y="4719246"/>
                <a:ext cx="8703216" cy="1446550"/>
              </a:xfrm>
              <a:prstGeom prst="rect">
                <a:avLst/>
              </a:prstGeom>
              <a:noFill/>
            </p:spPr>
            <p:txBody>
              <a:bodyPr wrap="none" rtlCol="0">
                <a:spAutoFit/>
              </a:bodyPr>
              <a:lstStyle/>
              <a:p>
                <a:r>
                  <a:rPr lang="en-US" sz="4400" dirty="0">
                    <a:solidFill>
                      <a:schemeClr val="accent6">
                        <a:lumMod val="75000"/>
                      </a:schemeClr>
                    </a:solidFill>
                  </a:rPr>
                  <a:t>The rotated displacement field is</a:t>
                </a:r>
              </a:p>
              <a:p>
                <a:r>
                  <a:rPr lang="en-US" sz="4400" dirty="0">
                    <a:solidFill>
                      <a:schemeClr val="accent6">
                        <a:lumMod val="75000"/>
                      </a:schemeClr>
                    </a:solidFill>
                  </a:rPr>
                  <a:t>curl free: </a:t>
                </a:r>
                <a14:m>
                  <m:oMath xmlns:m="http://schemas.openxmlformats.org/officeDocument/2006/math">
                    <m:sSub>
                      <m:sSubPr>
                        <m:ctrlPr>
                          <a:rPr lang="en-US" sz="4400" i="1" smtClean="0">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m:t>
                        </m:r>
                      </m:e>
                      <m:sub>
                        <m:r>
                          <a:rPr lang="en-US" sz="4400" i="1">
                            <a:solidFill>
                              <a:schemeClr val="accent6">
                                <a:lumMod val="75000"/>
                              </a:schemeClr>
                            </a:solidFill>
                            <a:latin typeface="Cambria Math" panose="02040503050406030204" pitchFamily="18" charset="0"/>
                          </a:rPr>
                          <m:t>𝑎</m:t>
                        </m:r>
                      </m:sub>
                    </m:sSub>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𝑆</m:t>
                        </m:r>
                      </m:e>
                      <m:sub>
                        <m:r>
                          <a:rPr lang="en-US" sz="4400" i="1">
                            <a:solidFill>
                              <a:schemeClr val="accent6">
                                <a:lumMod val="75000"/>
                              </a:schemeClr>
                            </a:solidFill>
                            <a:latin typeface="Cambria Math" panose="02040503050406030204" pitchFamily="18" charset="0"/>
                          </a:rPr>
                          <m:t>𝑏</m:t>
                        </m:r>
                      </m:sub>
                    </m:sSub>
                    <m:r>
                      <a:rPr lang="en-US" sz="4400" i="1">
                        <a:solidFill>
                          <a:schemeClr val="accent6">
                            <a:lumMod val="75000"/>
                          </a:schemeClr>
                        </a:solidFill>
                        <a:latin typeface="Cambria Math" panose="02040503050406030204" pitchFamily="18" charset="0"/>
                      </a:rPr>
                      <m:t>−</m:t>
                    </m:r>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m:t>
                        </m:r>
                      </m:e>
                      <m:sub>
                        <m:r>
                          <a:rPr lang="en-US" sz="4400" i="1">
                            <a:solidFill>
                              <a:schemeClr val="accent6">
                                <a:lumMod val="75000"/>
                              </a:schemeClr>
                            </a:solidFill>
                            <a:latin typeface="Cambria Math" panose="02040503050406030204" pitchFamily="18" charset="0"/>
                          </a:rPr>
                          <m:t>𝑏</m:t>
                        </m:r>
                      </m:sub>
                    </m:sSub>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𝑆</m:t>
                        </m:r>
                      </m:e>
                      <m:sub>
                        <m:r>
                          <a:rPr lang="en-US" sz="4400" i="1">
                            <a:solidFill>
                              <a:schemeClr val="accent6">
                                <a:lumMod val="75000"/>
                              </a:schemeClr>
                            </a:solidFill>
                            <a:latin typeface="Cambria Math" panose="02040503050406030204" pitchFamily="18" charset="0"/>
                          </a:rPr>
                          <m:t>𝑎</m:t>
                        </m:r>
                      </m:sub>
                    </m:sSub>
                    <m:r>
                      <a:rPr lang="en-US" sz="4400" i="1">
                        <a:solidFill>
                          <a:schemeClr val="accent6">
                            <a:lumMod val="75000"/>
                          </a:schemeClr>
                        </a:solidFill>
                        <a:latin typeface="Cambria Math" panose="02040503050406030204" pitchFamily="18" charset="0"/>
                      </a:rPr>
                      <m:t>=0</m:t>
                    </m:r>
                  </m:oMath>
                </a14:m>
                <a:r>
                  <a:rPr lang="en-US" sz="4400" dirty="0">
                    <a:solidFill>
                      <a:schemeClr val="accent6">
                        <a:lumMod val="75000"/>
                      </a:schemeClr>
                    </a:solidFill>
                  </a:rPr>
                  <a:t> (DI-CURL)</a:t>
                </a:r>
              </a:p>
            </p:txBody>
          </p:sp>
        </mc:Choice>
        <mc:Fallback xmlns="">
          <p:sp>
            <p:nvSpPr>
              <p:cNvPr id="32" name="TextBox 31">
                <a:extLst>
                  <a:ext uri="{FF2B5EF4-FFF2-40B4-BE49-F238E27FC236}">
                    <a16:creationId xmlns:a16="http://schemas.microsoft.com/office/drawing/2014/main" id="{8478D247-9F56-FA8B-971B-13F5A06E101D}"/>
                  </a:ext>
                </a:extLst>
              </p:cNvPr>
              <p:cNvSpPr txBox="1">
                <a:spLocks noRot="1" noChangeAspect="1" noMove="1" noResize="1" noEditPoints="1" noAdjustHandles="1" noChangeArrowheads="1" noChangeShapeType="1" noTextEdit="1"/>
              </p:cNvSpPr>
              <p:nvPr/>
            </p:nvSpPr>
            <p:spPr>
              <a:xfrm>
                <a:off x="393180" y="4719246"/>
                <a:ext cx="8703216" cy="1446550"/>
              </a:xfrm>
              <a:prstGeom prst="rect">
                <a:avLst/>
              </a:prstGeom>
              <a:blipFill>
                <a:blip r:embed="rId4"/>
                <a:stretch>
                  <a:fillRect l="-2801" t="-8439" r="-1961" b="-19409"/>
                </a:stretch>
              </a:blipFill>
            </p:spPr>
            <p:txBody>
              <a:bodyPr/>
              <a:lstStyle/>
              <a:p>
                <a:r>
                  <a:rPr lang="en-US">
                    <a:noFill/>
                  </a:rPr>
                  <a:t> </a:t>
                </a:r>
              </a:p>
            </p:txBody>
          </p:sp>
        </mc:Fallback>
      </mc:AlternateContent>
      <p:sp>
        <p:nvSpPr>
          <p:cNvPr id="8" name="Freeform 76">
            <a:extLst>
              <a:ext uri="{FF2B5EF4-FFF2-40B4-BE49-F238E27FC236}">
                <a16:creationId xmlns:a16="http://schemas.microsoft.com/office/drawing/2014/main" id="{B357B8F7-7072-604B-ED3B-4FEE341C7ECF}"/>
              </a:ext>
            </a:extLst>
          </p:cNvPr>
          <p:cNvSpPr>
            <a:spLocks noChangeAspect="1"/>
          </p:cNvSpPr>
          <p:nvPr/>
        </p:nvSpPr>
        <p:spPr>
          <a:xfrm>
            <a:off x="10183415" y="971154"/>
            <a:ext cx="1002513" cy="92176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US" dirty="0"/>
          </a:p>
        </p:txBody>
      </p:sp>
      <p:sp>
        <p:nvSpPr>
          <p:cNvPr id="9" name="Freeform 76">
            <a:extLst>
              <a:ext uri="{FF2B5EF4-FFF2-40B4-BE49-F238E27FC236}">
                <a16:creationId xmlns:a16="http://schemas.microsoft.com/office/drawing/2014/main" id="{15FB747B-1BB3-DFD0-4C61-8CC8AE48872C}"/>
              </a:ext>
            </a:extLst>
          </p:cNvPr>
          <p:cNvSpPr>
            <a:spLocks noChangeAspect="1"/>
          </p:cNvSpPr>
          <p:nvPr/>
        </p:nvSpPr>
        <p:spPr>
          <a:xfrm rot="5400000">
            <a:off x="10210111" y="2323591"/>
            <a:ext cx="1002513" cy="92176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US" dirty="0"/>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7E5266ED-0CA4-6BBB-8E63-2936606F0AE9}"/>
                  </a:ext>
                </a:extLst>
              </p:cNvPr>
              <p:cNvSpPr txBox="1"/>
              <p:nvPr/>
            </p:nvSpPr>
            <p:spPr>
              <a:xfrm>
                <a:off x="1248379" y="2054047"/>
                <a:ext cx="5373073" cy="154542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nary>
                        <m:naryPr>
                          <m:limLoc m:val="undOvr"/>
                          <m:subHide m:val="on"/>
                          <m:supHide m:val="on"/>
                          <m:ctrlPr>
                            <a:rPr lang="en-US" sz="3600" i="1" smtClean="0">
                              <a:latin typeface="Cambria Math" panose="02040503050406030204" pitchFamily="18" charset="0"/>
                            </a:rPr>
                          </m:ctrlPr>
                        </m:naryPr>
                        <m:sub/>
                        <m:sup/>
                        <m:e>
                          <m:sSup>
                            <m:sSupPr>
                              <m:ctrlPr>
                                <a:rPr lang="en-US" sz="3600" i="1">
                                  <a:latin typeface="Cambria Math" panose="02040503050406030204" pitchFamily="18" charset="0"/>
                                </a:rPr>
                              </m:ctrlPr>
                            </m:sSupPr>
                            <m:e>
                              <m:r>
                                <a:rPr lang="en-US" sz="3600" i="1">
                                  <a:latin typeface="Cambria Math" panose="02040503050406030204" pitchFamily="18" charset="0"/>
                                </a:rPr>
                                <m:t>𝑆</m:t>
                              </m:r>
                            </m:e>
                            <m:sup>
                              <m:r>
                                <a:rPr lang="en-US" sz="3600" i="1">
                                  <a:latin typeface="Cambria Math" panose="02040503050406030204" pitchFamily="18" charset="0"/>
                                </a:rPr>
                                <m:t>𝑎</m:t>
                              </m:r>
                            </m:sup>
                          </m:sSup>
                          <m:sSub>
                            <m:sSubPr>
                              <m:ctrlPr>
                                <a:rPr lang="en-US" sz="3600" i="1">
                                  <a:latin typeface="Cambria Math" panose="02040503050406030204" pitchFamily="18" charset="0"/>
                                </a:rPr>
                              </m:ctrlPr>
                            </m:sSubPr>
                            <m:e>
                              <m:r>
                                <a:rPr lang="en-US" sz="3600" i="1">
                                  <a:latin typeface="Cambria Math" panose="02040503050406030204" pitchFamily="18" charset="0"/>
                                </a:rPr>
                                <m:t>𝜔</m:t>
                              </m:r>
                            </m:e>
                            <m:sub>
                              <m:r>
                                <a:rPr lang="en-US" sz="3600" i="1">
                                  <a:latin typeface="Cambria Math" panose="02040503050406030204" pitchFamily="18" charset="0"/>
                                </a:rPr>
                                <m:t>𝑎𝑏</m:t>
                              </m:r>
                            </m:sub>
                          </m:sSub>
                          <m:r>
                            <a:rPr lang="en-US" sz="3600" i="1">
                              <a:latin typeface="Cambria Math" panose="02040503050406030204" pitchFamily="18" charset="0"/>
                            </a:rPr>
                            <m:t>𝑑</m:t>
                          </m:r>
                          <m:sSup>
                            <m:sSupPr>
                              <m:ctrlPr>
                                <a:rPr lang="en-US" sz="3600" i="1">
                                  <a:latin typeface="Cambria Math" panose="02040503050406030204" pitchFamily="18" charset="0"/>
                                </a:rPr>
                              </m:ctrlPr>
                            </m:sSupPr>
                            <m:e>
                              <m:r>
                                <a:rPr lang="en-US" sz="3600" i="1">
                                  <a:latin typeface="Cambria Math" panose="02040503050406030204" pitchFamily="18" charset="0"/>
                                </a:rPr>
                                <m:t>𝜉</m:t>
                              </m:r>
                            </m:e>
                            <m:sup>
                              <m:r>
                                <a:rPr lang="en-US" sz="3600" i="1">
                                  <a:latin typeface="Cambria Math" panose="02040503050406030204" pitchFamily="18" charset="0"/>
                                </a:rPr>
                                <m:t>𝑏</m:t>
                              </m:r>
                            </m:sup>
                          </m:sSup>
                        </m:e>
                      </m:nary>
                      <m:r>
                        <a:rPr lang="en-US" sz="3600" i="1">
                          <a:latin typeface="Cambria Math" panose="02040503050406030204" pitchFamily="18" charset="0"/>
                        </a:rPr>
                        <m:t>=</m:t>
                      </m:r>
                      <m:nary>
                        <m:naryPr>
                          <m:limLoc m:val="undOvr"/>
                          <m:subHide m:val="on"/>
                          <m:supHide m:val="on"/>
                          <m:ctrlPr>
                            <a:rPr lang="en-US" sz="3600" i="1">
                              <a:latin typeface="Cambria Math" panose="02040503050406030204" pitchFamily="18" charset="0"/>
                            </a:rPr>
                          </m:ctrlPr>
                        </m:naryPr>
                        <m:sub/>
                        <m:sup/>
                        <m:e>
                          <m:sSub>
                            <m:sSubPr>
                              <m:ctrlPr>
                                <a:rPr lang="en-US" sz="3600" i="1">
                                  <a:latin typeface="Cambria Math" panose="02040503050406030204" pitchFamily="18" charset="0"/>
                                </a:rPr>
                              </m:ctrlPr>
                            </m:sSubPr>
                            <m:e>
                              <m:r>
                                <a:rPr lang="en-US" sz="3600" i="1">
                                  <a:latin typeface="Cambria Math" panose="02040503050406030204" pitchFamily="18" charset="0"/>
                                </a:rPr>
                                <m:t>𝑆</m:t>
                              </m:r>
                            </m:e>
                            <m:sub>
                              <m:r>
                                <a:rPr lang="en-US" sz="3600" i="1">
                                  <a:latin typeface="Cambria Math" panose="02040503050406030204" pitchFamily="18" charset="0"/>
                                </a:rPr>
                                <m:t>𝑏</m:t>
                              </m:r>
                            </m:sub>
                          </m:sSub>
                          <m:r>
                            <a:rPr lang="en-US" sz="3600" b="0" i="1" smtClean="0">
                              <a:latin typeface="Cambria Math" panose="02040503050406030204" pitchFamily="18" charset="0"/>
                            </a:rPr>
                            <m:t>⋅</m:t>
                          </m:r>
                          <m:r>
                            <a:rPr lang="en-US" sz="3600" i="1">
                              <a:latin typeface="Cambria Math" panose="02040503050406030204" pitchFamily="18" charset="0"/>
                            </a:rPr>
                            <m:t>𝑑</m:t>
                          </m:r>
                          <m:sSup>
                            <m:sSupPr>
                              <m:ctrlPr>
                                <a:rPr lang="en-US" sz="3600" i="1">
                                  <a:latin typeface="Cambria Math" panose="02040503050406030204" pitchFamily="18" charset="0"/>
                                </a:rPr>
                              </m:ctrlPr>
                            </m:sSupPr>
                            <m:e>
                              <m:r>
                                <a:rPr lang="en-US" sz="3600" i="1">
                                  <a:latin typeface="Cambria Math" panose="02040503050406030204" pitchFamily="18" charset="0"/>
                                </a:rPr>
                                <m:t>𝜉</m:t>
                              </m:r>
                            </m:e>
                            <m:sup>
                              <m:r>
                                <a:rPr lang="en-US" sz="3600" i="1">
                                  <a:latin typeface="Cambria Math" panose="02040503050406030204" pitchFamily="18" charset="0"/>
                                </a:rPr>
                                <m:t>𝑏</m:t>
                              </m:r>
                            </m:sup>
                          </m:sSup>
                        </m:e>
                      </m:nary>
                    </m:oMath>
                  </m:oMathPara>
                </a14:m>
                <a:endParaRPr lang="en-US" sz="3600" dirty="0"/>
              </a:p>
            </p:txBody>
          </p:sp>
        </mc:Choice>
        <mc:Fallback xmlns="">
          <p:sp>
            <p:nvSpPr>
              <p:cNvPr id="36" name="TextBox 35">
                <a:extLst>
                  <a:ext uri="{FF2B5EF4-FFF2-40B4-BE49-F238E27FC236}">
                    <a16:creationId xmlns:a16="http://schemas.microsoft.com/office/drawing/2014/main" id="{7E5266ED-0CA4-6BBB-8E63-2936606F0AE9}"/>
                  </a:ext>
                </a:extLst>
              </p:cNvPr>
              <p:cNvSpPr txBox="1">
                <a:spLocks noRot="1" noChangeAspect="1" noMove="1" noResize="1" noEditPoints="1" noAdjustHandles="1" noChangeArrowheads="1" noChangeShapeType="1" noTextEdit="1"/>
              </p:cNvSpPr>
              <p:nvPr/>
            </p:nvSpPr>
            <p:spPr>
              <a:xfrm>
                <a:off x="1248379" y="2054047"/>
                <a:ext cx="5373073" cy="1545423"/>
              </a:xfrm>
              <a:prstGeom prst="rect">
                <a:avLst/>
              </a:prstGeom>
              <a:blipFill>
                <a:blip r:embed="rId9"/>
                <a:stretch>
                  <a:fillRect/>
                </a:stretch>
              </a:blipFill>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E1929048-D4E6-4125-7C77-CA7313B7BC15}"/>
              </a:ext>
            </a:extLst>
          </p:cNvPr>
          <p:cNvCxnSpPr/>
          <p:nvPr/>
        </p:nvCxnSpPr>
        <p:spPr>
          <a:xfrm flipH="1">
            <a:off x="2186102" y="552756"/>
            <a:ext cx="385648" cy="533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8DBCFDDA-7188-3418-289E-9CF2E142FF55}"/>
              </a:ext>
            </a:extLst>
          </p:cNvPr>
          <p:cNvSpPr txBox="1"/>
          <p:nvPr/>
        </p:nvSpPr>
        <p:spPr>
          <a:xfrm>
            <a:off x="1360573" y="195372"/>
            <a:ext cx="2590709" cy="369332"/>
          </a:xfrm>
          <a:prstGeom prst="rect">
            <a:avLst/>
          </a:prstGeom>
          <a:noFill/>
        </p:spPr>
        <p:txBody>
          <a:bodyPr wrap="none" rtlCol="0">
            <a:spAutoFit/>
          </a:bodyPr>
          <a:lstStyle/>
          <a:p>
            <a:r>
              <a:rPr lang="en-US" dirty="0"/>
              <a:t>Flow THROUGH the curve</a:t>
            </a:r>
          </a:p>
        </p:txBody>
      </p:sp>
      <p:cxnSp>
        <p:nvCxnSpPr>
          <p:cNvPr id="41" name="Straight Arrow Connector 40">
            <a:extLst>
              <a:ext uri="{FF2B5EF4-FFF2-40B4-BE49-F238E27FC236}">
                <a16:creationId xmlns:a16="http://schemas.microsoft.com/office/drawing/2014/main" id="{6B003279-215F-B55B-62F3-C71D0D5050BD}"/>
              </a:ext>
            </a:extLst>
          </p:cNvPr>
          <p:cNvCxnSpPr>
            <a:cxnSpLocks/>
          </p:cNvCxnSpPr>
          <p:nvPr/>
        </p:nvCxnSpPr>
        <p:spPr>
          <a:xfrm flipH="1" flipV="1">
            <a:off x="5351740" y="3032761"/>
            <a:ext cx="645683" cy="320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5A871257-F453-8319-107C-F63EEB507D18}"/>
              </a:ext>
            </a:extLst>
          </p:cNvPr>
          <p:cNvSpPr txBox="1"/>
          <p:nvPr/>
        </p:nvSpPr>
        <p:spPr>
          <a:xfrm>
            <a:off x="5541244" y="3285728"/>
            <a:ext cx="2300630" cy="369332"/>
          </a:xfrm>
          <a:prstGeom prst="rect">
            <a:avLst/>
          </a:prstGeom>
          <a:noFill/>
        </p:spPr>
        <p:txBody>
          <a:bodyPr wrap="none" rtlCol="0">
            <a:spAutoFit/>
          </a:bodyPr>
          <a:lstStyle/>
          <a:p>
            <a:r>
              <a:rPr lang="en-US" dirty="0"/>
              <a:t>Flow ALONG the curve</a:t>
            </a:r>
          </a:p>
        </p:txBody>
      </p:sp>
      <p:cxnSp>
        <p:nvCxnSpPr>
          <p:cNvPr id="45" name="Straight Arrow Connector 44">
            <a:extLst>
              <a:ext uri="{FF2B5EF4-FFF2-40B4-BE49-F238E27FC236}">
                <a16:creationId xmlns:a16="http://schemas.microsoft.com/office/drawing/2014/main" id="{CBA1715B-E294-D415-80C0-317BA9BFC877}"/>
              </a:ext>
            </a:extLst>
          </p:cNvPr>
          <p:cNvCxnSpPr>
            <a:cxnSpLocks/>
          </p:cNvCxnSpPr>
          <p:nvPr/>
        </p:nvCxnSpPr>
        <p:spPr>
          <a:xfrm flipH="1" flipV="1">
            <a:off x="2911298" y="3089647"/>
            <a:ext cx="456179" cy="263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5F4B7DF8-02B9-C2B3-BE00-19FF9DCA2A3A}"/>
                  </a:ext>
                </a:extLst>
              </p:cNvPr>
              <p:cNvSpPr txBox="1"/>
              <p:nvPr/>
            </p:nvSpPr>
            <p:spPr>
              <a:xfrm>
                <a:off x="2694741" y="3309236"/>
                <a:ext cx="1333314" cy="369332"/>
              </a:xfrm>
              <a:prstGeom prst="rect">
                <a:avLst/>
              </a:prstGeom>
              <a:noFill/>
            </p:spPr>
            <p:txBody>
              <a:bodyPr wrap="none" rtlCol="0">
                <a:spAutoFit/>
              </a:bodyPr>
              <a:lstStyle/>
              <a:p>
                <a14:m>
                  <m:oMath xmlns:m="http://schemas.openxmlformats.org/officeDocument/2006/math">
                    <m:sSup>
                      <m:sSupPr>
                        <m:ctrlPr>
                          <a:rPr lang="en-US" b="0" i="1" smtClean="0">
                            <a:latin typeface="Cambria Math" panose="02040503050406030204" pitchFamily="18" charset="0"/>
                          </a:rPr>
                        </m:ctrlPr>
                      </m:sSupPr>
                      <m:e>
                        <m:r>
                          <a:rPr lang="en-US" b="0" i="0" smtClean="0">
                            <a:latin typeface="Cambria Math" panose="02040503050406030204" pitchFamily="18" charset="0"/>
                          </a:rPr>
                          <m:t>90</m:t>
                        </m:r>
                      </m:e>
                      <m:sup>
                        <m:r>
                          <a:rPr lang="en-US" b="0" i="1" smtClean="0">
                            <a:latin typeface="Cambria Math" panose="02040503050406030204" pitchFamily="18" charset="0"/>
                          </a:rPr>
                          <m:t>∘</m:t>
                        </m:r>
                      </m:sup>
                    </m:sSup>
                  </m:oMath>
                </a14:m>
                <a:r>
                  <a:rPr lang="en-US" dirty="0"/>
                  <a:t> rotation</a:t>
                </a:r>
              </a:p>
            </p:txBody>
          </p:sp>
        </mc:Choice>
        <mc:Fallback xmlns="">
          <p:sp>
            <p:nvSpPr>
              <p:cNvPr id="47" name="TextBox 46">
                <a:extLst>
                  <a:ext uri="{FF2B5EF4-FFF2-40B4-BE49-F238E27FC236}">
                    <a16:creationId xmlns:a16="http://schemas.microsoft.com/office/drawing/2014/main" id="{5F4B7DF8-02B9-C2B3-BE00-19FF9DCA2A3A}"/>
                  </a:ext>
                </a:extLst>
              </p:cNvPr>
              <p:cNvSpPr txBox="1">
                <a:spLocks noRot="1" noChangeAspect="1" noMove="1" noResize="1" noEditPoints="1" noAdjustHandles="1" noChangeArrowheads="1" noChangeShapeType="1" noTextEdit="1"/>
              </p:cNvSpPr>
              <p:nvPr/>
            </p:nvSpPr>
            <p:spPr>
              <a:xfrm>
                <a:off x="2694741" y="3309236"/>
                <a:ext cx="1333314" cy="369332"/>
              </a:xfrm>
              <a:prstGeom prst="rect">
                <a:avLst/>
              </a:prstGeom>
              <a:blipFill>
                <a:blip r:embed="rId10"/>
                <a:stretch>
                  <a:fillRect t="-10000" r="-411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20">
                <a:extLst>
                  <a:ext uri="{FF2B5EF4-FFF2-40B4-BE49-F238E27FC236}">
                    <a16:creationId xmlns:a16="http://schemas.microsoft.com/office/drawing/2014/main" id="{5700D942-A6ED-B232-416D-55F720D47B1F}"/>
                  </a:ext>
                </a:extLst>
              </p:cNvPr>
              <p:cNvSpPr txBox="1"/>
              <p:nvPr/>
            </p:nvSpPr>
            <p:spPr>
              <a:xfrm>
                <a:off x="2798328" y="4085418"/>
                <a:ext cx="2616422"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DR-DIV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48" name="TextBox 20">
                <a:extLst>
                  <a:ext uri="{FF2B5EF4-FFF2-40B4-BE49-F238E27FC236}">
                    <a16:creationId xmlns:a16="http://schemas.microsoft.com/office/drawing/2014/main" id="{5700D942-A6ED-B232-416D-55F720D47B1F}"/>
                  </a:ext>
                </a:extLst>
              </p:cNvPr>
              <p:cNvSpPr txBox="1">
                <a:spLocks noRot="1" noChangeAspect="1" noMove="1" noResize="1" noEditPoints="1" noAdjustHandles="1" noChangeArrowheads="1" noChangeShapeType="1" noTextEdit="1"/>
              </p:cNvSpPr>
              <p:nvPr/>
            </p:nvSpPr>
            <p:spPr>
              <a:xfrm>
                <a:off x="2798328" y="4085418"/>
                <a:ext cx="2616422" cy="769441"/>
              </a:xfrm>
              <a:prstGeom prst="rect">
                <a:avLst/>
              </a:prstGeom>
              <a:blipFill>
                <a:blip r:embed="rId11"/>
                <a:stretch>
                  <a:fillRect l="-9324" t="-15873" b="-37302"/>
                </a:stretch>
              </a:blipFill>
            </p:spPr>
            <p:txBody>
              <a:bodyPr/>
              <a:lstStyle/>
              <a:p>
                <a:r>
                  <a:rPr lang="en-US">
                    <a:noFill/>
                  </a:rPr>
                  <a:t> </a:t>
                </a:r>
              </a:p>
            </p:txBody>
          </p:sp>
        </mc:Fallback>
      </mc:AlternateContent>
      <p:grpSp>
        <p:nvGrpSpPr>
          <p:cNvPr id="94" name="Group 93">
            <a:extLst>
              <a:ext uri="{FF2B5EF4-FFF2-40B4-BE49-F238E27FC236}">
                <a16:creationId xmlns:a16="http://schemas.microsoft.com/office/drawing/2014/main" id="{D7366541-05D7-E9D9-DB05-D9D50341D472}"/>
              </a:ext>
            </a:extLst>
          </p:cNvPr>
          <p:cNvGrpSpPr/>
          <p:nvPr/>
        </p:nvGrpSpPr>
        <p:grpSpPr>
          <a:xfrm>
            <a:off x="8751907" y="816690"/>
            <a:ext cx="2672680" cy="2664760"/>
            <a:chOff x="4320934" y="1945939"/>
            <a:chExt cx="3533584" cy="3523111"/>
          </a:xfrm>
        </p:grpSpPr>
        <p:grpSp>
          <p:nvGrpSpPr>
            <p:cNvPr id="130" name="Group 129">
              <a:extLst>
                <a:ext uri="{FF2B5EF4-FFF2-40B4-BE49-F238E27FC236}">
                  <a16:creationId xmlns:a16="http://schemas.microsoft.com/office/drawing/2014/main" id="{A2681201-81CA-C8A8-1558-33B786D4065D}"/>
                </a:ext>
              </a:extLst>
            </p:cNvPr>
            <p:cNvGrpSpPr/>
            <p:nvPr/>
          </p:nvGrpSpPr>
          <p:grpSpPr>
            <a:xfrm>
              <a:off x="4481077" y="2121268"/>
              <a:ext cx="3183077" cy="3187720"/>
              <a:chOff x="4481077" y="2121268"/>
              <a:chExt cx="3183077" cy="3187720"/>
            </a:xfrm>
          </p:grpSpPr>
          <p:cxnSp>
            <p:nvCxnSpPr>
              <p:cNvPr id="139" name="Straight Arrow Connector 138">
                <a:extLst>
                  <a:ext uri="{FF2B5EF4-FFF2-40B4-BE49-F238E27FC236}">
                    <a16:creationId xmlns:a16="http://schemas.microsoft.com/office/drawing/2014/main" id="{92A817CA-0E1F-775D-CFB6-A627D374959C}"/>
                  </a:ext>
                </a:extLst>
              </p:cNvPr>
              <p:cNvCxnSpPr>
                <a:cxnSpLocks/>
              </p:cNvCxnSpPr>
              <p:nvPr/>
            </p:nvCxnSpPr>
            <p:spPr>
              <a:xfrm rot="5400000" flipV="1">
                <a:off x="6115197" y="285910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032411EA-3621-0A5B-1321-4C6782C8DB2B}"/>
                  </a:ext>
                </a:extLst>
              </p:cNvPr>
              <p:cNvCxnSpPr>
                <a:cxnSpLocks/>
              </p:cNvCxnSpPr>
              <p:nvPr/>
            </p:nvCxnSpPr>
            <p:spPr>
              <a:xfrm rot="5400000">
                <a:off x="6701408" y="3743961"/>
                <a:ext cx="223686" cy="41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AAE11E94-DED8-FD7C-EC0B-947EB32476FE}"/>
                  </a:ext>
                </a:extLst>
              </p:cNvPr>
              <p:cNvCxnSpPr>
                <a:cxnSpLocks/>
              </p:cNvCxnSpPr>
              <p:nvPr/>
            </p:nvCxnSpPr>
            <p:spPr>
              <a:xfrm rot="5400000">
                <a:off x="6065283" y="433487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BEBBF55E-504F-710A-121A-412D51A58960}"/>
                  </a:ext>
                </a:extLst>
              </p:cNvPr>
              <p:cNvCxnSpPr>
                <a:cxnSpLocks/>
              </p:cNvCxnSpPr>
              <p:nvPr/>
            </p:nvCxnSpPr>
            <p:spPr>
              <a:xfrm rot="5400000" flipH="1">
                <a:off x="5223267" y="3683106"/>
                <a:ext cx="228901" cy="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0729AD43-16E6-17A5-44F8-E791DCA07CC2}"/>
                  </a:ext>
                </a:extLst>
              </p:cNvPr>
              <p:cNvCxnSpPr>
                <a:cxnSpLocks noChangeAspect="1"/>
              </p:cNvCxnSpPr>
              <p:nvPr/>
            </p:nvCxnSpPr>
            <p:spPr>
              <a:xfrm rot="5400000">
                <a:off x="6500125" y="4160083"/>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285413B1-A017-7BE7-F201-17B5323DF985}"/>
                  </a:ext>
                </a:extLst>
              </p:cNvPr>
              <p:cNvCxnSpPr>
                <a:cxnSpLocks/>
              </p:cNvCxnSpPr>
              <p:nvPr/>
            </p:nvCxnSpPr>
            <p:spPr>
              <a:xfrm rot="5400000" flipH="1">
                <a:off x="5422060" y="4101830"/>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AAE0D431-CD7D-6F8E-97A5-A4482D234ECB}"/>
                  </a:ext>
                </a:extLst>
              </p:cNvPr>
              <p:cNvCxnSpPr>
                <a:cxnSpLocks/>
              </p:cNvCxnSpPr>
              <p:nvPr/>
            </p:nvCxnSpPr>
            <p:spPr>
              <a:xfrm rot="5400000" flipH="1" flipV="1">
                <a:off x="5481865" y="3105632"/>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8B3A3947-D8A9-6399-C504-D45F5264AAAB}"/>
                  </a:ext>
                </a:extLst>
              </p:cNvPr>
              <p:cNvCxnSpPr>
                <a:cxnSpLocks/>
              </p:cNvCxnSpPr>
              <p:nvPr/>
            </p:nvCxnSpPr>
            <p:spPr>
              <a:xfrm rot="5400000" flipV="1">
                <a:off x="6555910" y="313922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D70136DE-67BF-A4C6-E356-3C4AE31D3011}"/>
                  </a:ext>
                </a:extLst>
              </p:cNvPr>
              <p:cNvCxnSpPr>
                <a:cxnSpLocks noChangeAspect="1"/>
              </p:cNvCxnSpPr>
              <p:nvPr/>
            </p:nvCxnSpPr>
            <p:spPr>
              <a:xfrm flipH="1" flipV="1">
                <a:off x="4481077" y="341502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C92EF7AF-DD7E-C0F9-DF5D-21E5E1C7D800}"/>
                  </a:ext>
                </a:extLst>
              </p:cNvPr>
              <p:cNvCxnSpPr>
                <a:cxnSpLocks/>
              </p:cNvCxnSpPr>
              <p:nvPr/>
            </p:nvCxnSpPr>
            <p:spPr>
              <a:xfrm rot="6720000" flipV="1">
                <a:off x="6615704" y="2438495"/>
                <a:ext cx="0" cy="33706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40AE40DE-1BEB-EFB7-F3F1-531CB4181965}"/>
                  </a:ext>
                </a:extLst>
              </p:cNvPr>
              <p:cNvCxnSpPr>
                <a:cxnSpLocks/>
              </p:cNvCxnSpPr>
              <p:nvPr/>
            </p:nvCxnSpPr>
            <p:spPr>
              <a:xfrm rot="5400000">
                <a:off x="7017205" y="4219770"/>
                <a:ext cx="312931" cy="13103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7763B01F-7941-D082-2D9A-63EB8F2C8972}"/>
                  </a:ext>
                </a:extLst>
              </p:cNvPr>
              <p:cNvCxnSpPr>
                <a:cxnSpLocks/>
              </p:cNvCxnSpPr>
              <p:nvPr/>
            </p:nvCxnSpPr>
            <p:spPr>
              <a:xfrm rot="5400000" flipH="1">
                <a:off x="5477623" y="4670650"/>
                <a:ext cx="124007" cy="30693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7C6824AF-A798-DD48-25E9-B18D57FA98CB}"/>
                  </a:ext>
                </a:extLst>
              </p:cNvPr>
              <p:cNvCxnSpPr>
                <a:cxnSpLocks/>
              </p:cNvCxnSpPr>
              <p:nvPr/>
            </p:nvCxnSpPr>
            <p:spPr>
              <a:xfrm rot="6720000" flipH="1">
                <a:off x="4785877" y="3211150"/>
                <a:ext cx="335529" cy="138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EECA2ACA-C525-D84B-0FDA-867E9C085646}"/>
                  </a:ext>
                </a:extLst>
              </p:cNvPr>
              <p:cNvCxnSpPr>
                <a:cxnSpLocks/>
              </p:cNvCxnSpPr>
              <p:nvPr/>
            </p:nvCxnSpPr>
            <p:spPr>
              <a:xfrm rot="5400000">
                <a:off x="6534948" y="4673832"/>
                <a:ext cx="129782" cy="30575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7EA747AF-FFF6-277E-5B4C-271A59AE858C}"/>
                  </a:ext>
                </a:extLst>
              </p:cNvPr>
              <p:cNvCxnSpPr>
                <a:cxnSpLocks/>
              </p:cNvCxnSpPr>
              <p:nvPr/>
            </p:nvCxnSpPr>
            <p:spPr>
              <a:xfrm rot="5400000" flipH="1">
                <a:off x="4788961" y="4126503"/>
                <a:ext cx="305753" cy="12978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F998C950-A226-6950-0693-B2B0AB3C047D}"/>
                  </a:ext>
                </a:extLst>
              </p:cNvPr>
              <p:cNvCxnSpPr>
                <a:cxnSpLocks/>
              </p:cNvCxnSpPr>
              <p:nvPr/>
            </p:nvCxnSpPr>
            <p:spPr>
              <a:xfrm rot="5400000" flipH="1" flipV="1">
                <a:off x="5554086" y="2428311"/>
                <a:ext cx="129855" cy="30557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AFC96305-3076-CBD2-FBF3-13E5256DB491}"/>
                  </a:ext>
                </a:extLst>
              </p:cNvPr>
              <p:cNvCxnSpPr>
                <a:cxnSpLocks/>
              </p:cNvCxnSpPr>
              <p:nvPr/>
            </p:nvCxnSpPr>
            <p:spPr>
              <a:xfrm rot="6720000" flipV="1">
                <a:off x="7125310" y="3178374"/>
                <a:ext cx="234871" cy="23487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9A66D00F-89B7-CB84-BDC7-3DB1C9610443}"/>
                  </a:ext>
                </a:extLst>
              </p:cNvPr>
              <p:cNvCxnSpPr>
                <a:cxnSpLocks noChangeAspect="1"/>
              </p:cNvCxnSpPr>
              <p:nvPr/>
            </p:nvCxnSpPr>
            <p:spPr>
              <a:xfrm>
                <a:off x="5870552" y="2121268"/>
                <a:ext cx="492109" cy="139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A7834E52-DFE6-EFFA-FB49-31849626E984}"/>
                  </a:ext>
                </a:extLst>
              </p:cNvPr>
              <p:cNvCxnSpPr>
                <a:cxnSpLocks noChangeAspect="1"/>
              </p:cNvCxnSpPr>
              <p:nvPr/>
            </p:nvCxnSpPr>
            <p:spPr>
              <a:xfrm rot="2700000" flipH="1" flipV="1">
                <a:off x="4972658" y="232011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3488B07C-B8F4-16EB-9954-FC568FB1BDDA}"/>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18780328-79AB-1D49-23B8-4FE8BD0D264E}"/>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73854735-8C49-C6DF-0F10-72EF2BF04707}"/>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6DB29328-95BF-CF57-8FD2-D805548D8433}"/>
                  </a:ext>
                </a:extLst>
              </p:cNvPr>
              <p:cNvCxnSpPr>
                <a:cxnSpLocks noChangeAspect="1"/>
              </p:cNvCxnSpPr>
              <p:nvPr/>
            </p:nvCxnSpPr>
            <p:spPr>
              <a:xfrm rot="16200000" flipH="1" flipV="1">
                <a:off x="6064263" y="506191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536CAAD9-408C-A0D1-0176-33725361FE42}"/>
                  </a:ext>
                </a:extLst>
              </p:cNvPr>
              <p:cNvCxnSpPr>
                <a:cxnSpLocks noChangeAspect="1"/>
              </p:cNvCxnSpPr>
              <p:nvPr/>
            </p:nvCxnSpPr>
            <p:spPr>
              <a:xfrm rot="18900000" flipH="1" flipV="1">
                <a:off x="4904146" y="456659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131" name="Straight Arrow Connector 130">
              <a:extLst>
                <a:ext uri="{FF2B5EF4-FFF2-40B4-BE49-F238E27FC236}">
                  <a16:creationId xmlns:a16="http://schemas.microsoft.com/office/drawing/2014/main" id="{BFFF498F-A554-F5A2-0DBA-9DDA44620047}"/>
                </a:ext>
              </a:extLst>
            </p:cNvPr>
            <p:cNvCxnSpPr>
              <a:cxnSpLocks noChangeAspect="1"/>
            </p:cNvCxnSpPr>
            <p:nvPr/>
          </p:nvCxnSpPr>
          <p:spPr>
            <a:xfrm rot="6840000" flipV="1">
              <a:off x="6854250" y="164971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71153A38-13B0-CBE5-71C0-DEEF8751AEEF}"/>
                </a:ext>
              </a:extLst>
            </p:cNvPr>
            <p:cNvCxnSpPr>
              <a:cxnSpLocks noChangeAspect="1"/>
            </p:cNvCxnSpPr>
            <p:nvPr/>
          </p:nvCxnSpPr>
          <p:spPr>
            <a:xfrm rot="9540000" flipV="1">
              <a:off x="7854518" y="269173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EA78046D-DD99-1D4F-1B0F-E14B3C356686}"/>
                </a:ext>
              </a:extLst>
            </p:cNvPr>
            <p:cNvCxnSpPr>
              <a:cxnSpLocks noChangeAspect="1"/>
            </p:cNvCxnSpPr>
            <p:nvPr/>
          </p:nvCxnSpPr>
          <p:spPr>
            <a:xfrm rot="12240000" flipV="1">
              <a:off x="7771157" y="423591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4E1D75A3-57E9-35EE-9099-4F727BE45F2B}"/>
                </a:ext>
              </a:extLst>
            </p:cNvPr>
            <p:cNvCxnSpPr>
              <a:cxnSpLocks noChangeAspect="1"/>
            </p:cNvCxnSpPr>
            <p:nvPr/>
          </p:nvCxnSpPr>
          <p:spPr>
            <a:xfrm rot="14940000" flipV="1">
              <a:off x="6911162" y="5110993"/>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D18AC4D9-E205-B975-DAA6-EAF4393FCEC6}"/>
                </a:ext>
              </a:extLst>
            </p:cNvPr>
            <p:cNvCxnSpPr>
              <a:cxnSpLocks noChangeAspect="1"/>
            </p:cNvCxnSpPr>
            <p:nvPr/>
          </p:nvCxnSpPr>
          <p:spPr>
            <a:xfrm rot="17640000" flipV="1">
              <a:off x="5331923" y="514247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2962577E-1507-286E-4319-376E4E467AAC}"/>
                </a:ext>
              </a:extLst>
            </p:cNvPr>
            <p:cNvCxnSpPr>
              <a:cxnSpLocks noChangeAspect="1"/>
            </p:cNvCxnSpPr>
            <p:nvPr/>
          </p:nvCxnSpPr>
          <p:spPr>
            <a:xfrm rot="20340000" flipV="1">
              <a:off x="4333665" y="413237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D0B68F9E-792A-D63C-2EC5-8BE6BA78CC2B}"/>
                </a:ext>
              </a:extLst>
            </p:cNvPr>
            <p:cNvCxnSpPr>
              <a:cxnSpLocks noChangeAspect="1"/>
            </p:cNvCxnSpPr>
            <p:nvPr/>
          </p:nvCxnSpPr>
          <p:spPr>
            <a:xfrm rot="1440000" flipV="1">
              <a:off x="4320934" y="262286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2F1F400A-3BE4-C7A6-65F3-39407D474E9C}"/>
                </a:ext>
              </a:extLst>
            </p:cNvPr>
            <p:cNvCxnSpPr>
              <a:cxnSpLocks noChangeAspect="1"/>
            </p:cNvCxnSpPr>
            <p:nvPr/>
          </p:nvCxnSpPr>
          <p:spPr>
            <a:xfrm rot="4140000" flipV="1">
              <a:off x="5362210" y="1619367"/>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id="{209C4096-38D8-3F27-7B90-10CA445B5384}"/>
              </a:ext>
            </a:extLst>
          </p:cNvPr>
          <p:cNvGrpSpPr>
            <a:grpSpLocks noChangeAspect="1"/>
          </p:cNvGrpSpPr>
          <p:nvPr/>
        </p:nvGrpSpPr>
        <p:grpSpPr>
          <a:xfrm>
            <a:off x="8270421" y="352516"/>
            <a:ext cx="3622484" cy="3612966"/>
            <a:chOff x="3682509" y="1334112"/>
            <a:chExt cx="4783256" cy="4771181"/>
          </a:xfrm>
        </p:grpSpPr>
        <p:grpSp>
          <p:nvGrpSpPr>
            <p:cNvPr id="96" name="Group 95">
              <a:extLst>
                <a:ext uri="{FF2B5EF4-FFF2-40B4-BE49-F238E27FC236}">
                  <a16:creationId xmlns:a16="http://schemas.microsoft.com/office/drawing/2014/main" id="{4C445ABA-A899-89E0-CE76-FAC63E0C1135}"/>
                </a:ext>
              </a:extLst>
            </p:cNvPr>
            <p:cNvGrpSpPr/>
            <p:nvPr/>
          </p:nvGrpSpPr>
          <p:grpSpPr>
            <a:xfrm>
              <a:off x="3682509" y="1334112"/>
              <a:ext cx="4783256" cy="4771181"/>
              <a:chOff x="1804665" y="1406975"/>
              <a:chExt cx="3348279" cy="3339826"/>
            </a:xfrm>
          </p:grpSpPr>
          <p:grpSp>
            <p:nvGrpSpPr>
              <p:cNvPr id="98" name="Group 97">
                <a:extLst>
                  <a:ext uri="{FF2B5EF4-FFF2-40B4-BE49-F238E27FC236}">
                    <a16:creationId xmlns:a16="http://schemas.microsoft.com/office/drawing/2014/main" id="{E820FF8B-4696-FE6C-99DF-BFEBCAAC349C}"/>
                  </a:ext>
                </a:extLst>
              </p:cNvPr>
              <p:cNvGrpSpPr>
                <a:grpSpLocks/>
              </p:cNvGrpSpPr>
              <p:nvPr/>
            </p:nvGrpSpPr>
            <p:grpSpPr>
              <a:xfrm>
                <a:off x="2002824" y="1597989"/>
                <a:ext cx="2933044" cy="2522206"/>
                <a:chOff x="1312455" y="1331239"/>
                <a:chExt cx="2933044" cy="2522206"/>
              </a:xfrm>
            </p:grpSpPr>
            <p:cxnSp>
              <p:nvCxnSpPr>
                <p:cNvPr id="107" name="Straight Arrow Connector 106">
                  <a:extLst>
                    <a:ext uri="{FF2B5EF4-FFF2-40B4-BE49-F238E27FC236}">
                      <a16:creationId xmlns:a16="http://schemas.microsoft.com/office/drawing/2014/main" id="{D1EB80DB-72FC-34E9-34D3-69AD60042947}"/>
                    </a:ext>
                  </a:extLst>
                </p:cNvPr>
                <p:cNvCxnSpPr>
                  <a:cxnSpLocks/>
                </p:cNvCxnSpPr>
                <p:nvPr/>
              </p:nvCxnSpPr>
              <p:spPr>
                <a:xfrm flipV="1">
                  <a:off x="2785630" y="2132342"/>
                  <a:ext cx="0" cy="15891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B3882948-D93B-0FDC-CF8D-AFDBE97D66EF}"/>
                    </a:ext>
                  </a:extLst>
                </p:cNvPr>
                <p:cNvCxnSpPr>
                  <a:cxnSpLocks/>
                </p:cNvCxnSpPr>
                <p:nvPr/>
              </p:nvCxnSpPr>
              <p:spPr>
                <a:xfrm>
                  <a:off x="3292513" y="2798103"/>
                  <a:ext cx="158188" cy="289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5A5812C2-C45E-C24E-8A87-41AA6C96327A}"/>
                    </a:ext>
                  </a:extLst>
                </p:cNvPr>
                <p:cNvCxnSpPr>
                  <a:cxnSpLocks/>
                </p:cNvCxnSpPr>
                <p:nvPr/>
              </p:nvCxnSpPr>
              <p:spPr>
                <a:xfrm>
                  <a:off x="2785630" y="3319298"/>
                  <a:ext cx="0" cy="15891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D7EC676D-61B6-EB42-E117-4D45BEA4E309}"/>
                    </a:ext>
                  </a:extLst>
                </p:cNvPr>
                <p:cNvCxnSpPr>
                  <a:cxnSpLocks/>
                </p:cNvCxnSpPr>
                <p:nvPr/>
              </p:nvCxnSpPr>
              <p:spPr>
                <a:xfrm flipH="1">
                  <a:off x="2108306" y="2801109"/>
                  <a:ext cx="161876" cy="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50DFBA5A-90C0-4D41-9C08-FD305212A95B}"/>
                    </a:ext>
                  </a:extLst>
                </p:cNvPr>
                <p:cNvCxnSpPr>
                  <a:cxnSpLocks noChangeAspect="1"/>
                </p:cNvCxnSpPr>
                <p:nvPr/>
              </p:nvCxnSpPr>
              <p:spPr>
                <a:xfrm>
                  <a:off x="3153629" y="3158890"/>
                  <a:ext cx="110732" cy="110732"/>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AC997AA8-9AFB-27D3-BE77-CA69C8160E3F}"/>
                    </a:ext>
                  </a:extLst>
                </p:cNvPr>
                <p:cNvCxnSpPr>
                  <a:cxnSpLocks/>
                </p:cNvCxnSpPr>
                <p:nvPr/>
              </p:nvCxnSpPr>
              <p:spPr>
                <a:xfrm flipH="1">
                  <a:off x="2287007" y="3148378"/>
                  <a:ext cx="110732" cy="110732"/>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D8789158-BD4F-8B4E-75D8-0CE2B505138E}"/>
                    </a:ext>
                  </a:extLst>
                </p:cNvPr>
                <p:cNvCxnSpPr>
                  <a:cxnSpLocks/>
                </p:cNvCxnSpPr>
                <p:nvPr/>
              </p:nvCxnSpPr>
              <p:spPr>
                <a:xfrm flipH="1" flipV="1">
                  <a:off x="2297045" y="2340023"/>
                  <a:ext cx="110732" cy="110732"/>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9AA2ADF2-0EB3-F8AE-8018-396B37EE93D1}"/>
                    </a:ext>
                  </a:extLst>
                </p:cNvPr>
                <p:cNvCxnSpPr>
                  <a:cxnSpLocks/>
                </p:cNvCxnSpPr>
                <p:nvPr/>
              </p:nvCxnSpPr>
              <p:spPr>
                <a:xfrm flipV="1">
                  <a:off x="3149896" y="2337590"/>
                  <a:ext cx="110732" cy="110732"/>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884CF5ED-A86B-984A-B49A-E554C13733A1}"/>
                    </a:ext>
                  </a:extLst>
                </p:cNvPr>
                <p:cNvCxnSpPr>
                  <a:cxnSpLocks/>
                </p:cNvCxnSpPr>
                <p:nvPr/>
              </p:nvCxnSpPr>
              <p:spPr>
                <a:xfrm>
                  <a:off x="3897485" y="2801067"/>
                  <a:ext cx="348014" cy="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AB0533E7-9880-E07F-9915-BE0F60A2DB8B}"/>
                    </a:ext>
                  </a:extLst>
                </p:cNvPr>
                <p:cNvCxnSpPr>
                  <a:cxnSpLocks noChangeAspect="1"/>
                </p:cNvCxnSpPr>
                <p:nvPr/>
              </p:nvCxnSpPr>
              <p:spPr>
                <a:xfrm flipH="1">
                  <a:off x="1312455" y="2798886"/>
                  <a:ext cx="355923" cy="147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9C00787A-F7FE-A1D3-8136-2F234423EC5A}"/>
                    </a:ext>
                  </a:extLst>
                </p:cNvPr>
                <p:cNvCxnSpPr>
                  <a:cxnSpLocks/>
                </p:cNvCxnSpPr>
                <p:nvPr/>
              </p:nvCxnSpPr>
              <p:spPr>
                <a:xfrm flipH="1">
                  <a:off x="1737281" y="3600345"/>
                  <a:ext cx="262893" cy="2531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CFD894F4-A54C-2449-F8A7-2056567D8B83}"/>
                    </a:ext>
                  </a:extLst>
                </p:cNvPr>
                <p:cNvCxnSpPr>
                  <a:cxnSpLocks noChangeAspect="1"/>
                </p:cNvCxnSpPr>
                <p:nvPr/>
              </p:nvCxnSpPr>
              <p:spPr>
                <a:xfrm flipH="1" flipV="1">
                  <a:off x="1761968" y="1758536"/>
                  <a:ext cx="235202" cy="25607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1FDAD910-0F26-EC19-D76F-BC19A495C9D1}"/>
                    </a:ext>
                  </a:extLst>
                </p:cNvPr>
                <p:cNvCxnSpPr>
                  <a:cxnSpLocks noChangeAspect="1"/>
                </p:cNvCxnSpPr>
                <p:nvPr/>
              </p:nvCxnSpPr>
              <p:spPr>
                <a:xfrm flipV="1">
                  <a:off x="3566930" y="1756460"/>
                  <a:ext cx="236136" cy="25310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F86D9FAC-C826-E18E-B1E3-B7A8A21A1A59}"/>
                    </a:ext>
                  </a:extLst>
                </p:cNvPr>
                <p:cNvCxnSpPr>
                  <a:cxnSpLocks noChangeAspect="1"/>
                </p:cNvCxnSpPr>
                <p:nvPr/>
              </p:nvCxnSpPr>
              <p:spPr>
                <a:xfrm rot="1320000" flipV="1">
                  <a:off x="3189332" y="1799841"/>
                  <a:ext cx="0" cy="23836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6587553B-3BCA-77C7-85CA-CDA6A9AFA742}"/>
                    </a:ext>
                  </a:extLst>
                </p:cNvPr>
                <p:cNvCxnSpPr>
                  <a:cxnSpLocks noChangeAspect="1"/>
                </p:cNvCxnSpPr>
                <p:nvPr/>
              </p:nvCxnSpPr>
              <p:spPr>
                <a:xfrm>
                  <a:off x="3553260" y="3179895"/>
                  <a:ext cx="221301" cy="9266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38EB0723-78AF-211E-FC2D-923B3E5E2FD2}"/>
                    </a:ext>
                  </a:extLst>
                </p:cNvPr>
                <p:cNvCxnSpPr>
                  <a:cxnSpLocks noChangeAspect="1"/>
                </p:cNvCxnSpPr>
                <p:nvPr/>
              </p:nvCxnSpPr>
              <p:spPr>
                <a:xfrm flipH="1">
                  <a:off x="2336811" y="3583497"/>
                  <a:ext cx="87697" cy="21705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71EF1748-2CEA-CBB6-775B-A078C4F0E409}"/>
                    </a:ext>
                  </a:extLst>
                </p:cNvPr>
                <p:cNvCxnSpPr>
                  <a:cxnSpLocks noChangeAspect="1"/>
                </p:cNvCxnSpPr>
                <p:nvPr/>
              </p:nvCxnSpPr>
              <p:spPr>
                <a:xfrm rot="1320000" flipH="1">
                  <a:off x="1758471" y="2442020"/>
                  <a:ext cx="237282" cy="9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72176F83-D48D-E122-2570-DD0B07A841FF}"/>
                    </a:ext>
                  </a:extLst>
                </p:cNvPr>
                <p:cNvCxnSpPr>
                  <a:cxnSpLocks noChangeAspect="1"/>
                </p:cNvCxnSpPr>
                <p:nvPr/>
              </p:nvCxnSpPr>
              <p:spPr>
                <a:xfrm>
                  <a:off x="3170542" y="3569286"/>
                  <a:ext cx="91782" cy="216225"/>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37257C17-E73D-C00F-138B-EC6D032B23E1}"/>
                    </a:ext>
                  </a:extLst>
                </p:cNvPr>
                <p:cNvCxnSpPr>
                  <a:cxnSpLocks noChangeAspect="1"/>
                </p:cNvCxnSpPr>
                <p:nvPr/>
              </p:nvCxnSpPr>
              <p:spPr>
                <a:xfrm flipH="1">
                  <a:off x="1782190" y="3153038"/>
                  <a:ext cx="216225" cy="91782"/>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C46C0F2A-8A53-1AF5-CBF7-6B001CA316B1}"/>
                    </a:ext>
                  </a:extLst>
                </p:cNvPr>
                <p:cNvCxnSpPr>
                  <a:cxnSpLocks noChangeAspect="1"/>
                </p:cNvCxnSpPr>
                <p:nvPr/>
              </p:nvCxnSpPr>
              <p:spPr>
                <a:xfrm flipH="1" flipV="1">
                  <a:off x="2360650" y="1797748"/>
                  <a:ext cx="91833" cy="216098"/>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56ED5E51-7F0A-0447-18E9-28E8EE0E8ABB}"/>
                    </a:ext>
                  </a:extLst>
                </p:cNvPr>
                <p:cNvCxnSpPr>
                  <a:cxnSpLocks noChangeAspect="1"/>
                </p:cNvCxnSpPr>
                <p:nvPr/>
              </p:nvCxnSpPr>
              <p:spPr>
                <a:xfrm rot="1320000" flipV="1">
                  <a:off x="3608891" y="2373660"/>
                  <a:ext cx="166098" cy="16609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79500A99-066D-290F-0504-601B60907E5B}"/>
                    </a:ext>
                  </a:extLst>
                </p:cNvPr>
                <p:cNvCxnSpPr>
                  <a:cxnSpLocks noChangeAspect="1"/>
                </p:cNvCxnSpPr>
                <p:nvPr/>
              </p:nvCxnSpPr>
              <p:spPr>
                <a:xfrm flipV="1">
                  <a:off x="2785222" y="1331239"/>
                  <a:ext cx="0" cy="35755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AAC3E6CD-A72A-BE93-6C4D-9B9598C2DC86}"/>
                    </a:ext>
                  </a:extLst>
                </p:cNvPr>
                <p:cNvCxnSpPr>
                  <a:cxnSpLocks/>
                </p:cNvCxnSpPr>
                <p:nvPr/>
              </p:nvCxnSpPr>
              <p:spPr>
                <a:xfrm>
                  <a:off x="3571643" y="3595395"/>
                  <a:ext cx="237282" cy="25310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99" name="Straight Arrow Connector 98">
                <a:extLst>
                  <a:ext uri="{FF2B5EF4-FFF2-40B4-BE49-F238E27FC236}">
                    <a16:creationId xmlns:a16="http://schemas.microsoft.com/office/drawing/2014/main" id="{DEA90A62-FA54-A51C-E9BD-5D75D7840962}"/>
                  </a:ext>
                </a:extLst>
              </p:cNvPr>
              <p:cNvCxnSpPr>
                <a:cxnSpLocks noChangeAspect="1"/>
              </p:cNvCxnSpPr>
              <p:nvPr/>
            </p:nvCxnSpPr>
            <p:spPr>
              <a:xfrm rot="1320000" flipV="1">
                <a:off x="4089934" y="1411630"/>
                <a:ext cx="0" cy="4572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357AE4BB-1C04-308D-9D49-A42D2A49798E}"/>
                  </a:ext>
                </a:extLst>
              </p:cNvPr>
              <p:cNvCxnSpPr>
                <a:cxnSpLocks noChangeAspect="1"/>
              </p:cNvCxnSpPr>
              <p:nvPr/>
            </p:nvCxnSpPr>
            <p:spPr>
              <a:xfrm rot="4020000" flipV="1">
                <a:off x="4924344" y="2274849"/>
                <a:ext cx="0" cy="4572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F54DB94C-7306-1AD6-DA56-828D2BBD6CA8}"/>
                  </a:ext>
                </a:extLst>
              </p:cNvPr>
              <p:cNvCxnSpPr>
                <a:cxnSpLocks noChangeAspect="1"/>
              </p:cNvCxnSpPr>
              <p:nvPr/>
            </p:nvCxnSpPr>
            <p:spPr>
              <a:xfrm rot="6720000" flipV="1">
                <a:off x="4890338" y="3496468"/>
                <a:ext cx="0" cy="4572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88DD2121-C4C6-D05D-6C43-F9CD5724BA8B}"/>
                  </a:ext>
                </a:extLst>
              </p:cNvPr>
              <p:cNvCxnSpPr>
                <a:cxnSpLocks noChangeAspect="1"/>
              </p:cNvCxnSpPr>
              <p:nvPr/>
            </p:nvCxnSpPr>
            <p:spPr>
              <a:xfrm rot="9420000" flipV="1">
                <a:off x="4157307" y="4247195"/>
                <a:ext cx="0" cy="4572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FDF8FD43-C409-6966-682F-B3948AED3E00}"/>
                  </a:ext>
                </a:extLst>
              </p:cNvPr>
              <p:cNvCxnSpPr>
                <a:cxnSpLocks noChangeAspect="1"/>
              </p:cNvCxnSpPr>
              <p:nvPr/>
            </p:nvCxnSpPr>
            <p:spPr>
              <a:xfrm rot="12120000" flipV="1">
                <a:off x="2887365" y="4289601"/>
                <a:ext cx="0" cy="4572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5B27221A-9D1B-B11E-C708-E0F1DA124FD5}"/>
                  </a:ext>
                </a:extLst>
              </p:cNvPr>
              <p:cNvCxnSpPr>
                <a:cxnSpLocks noChangeAspect="1"/>
              </p:cNvCxnSpPr>
              <p:nvPr/>
            </p:nvCxnSpPr>
            <p:spPr>
              <a:xfrm rot="14820000" flipV="1">
                <a:off x="2044966" y="3468657"/>
                <a:ext cx="0" cy="4572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D77B0542-D269-9845-DB1D-6242E08B8624}"/>
                  </a:ext>
                </a:extLst>
              </p:cNvPr>
              <p:cNvCxnSpPr>
                <a:cxnSpLocks noChangeAspect="1"/>
              </p:cNvCxnSpPr>
              <p:nvPr/>
            </p:nvCxnSpPr>
            <p:spPr>
              <a:xfrm rot="17520000" flipV="1">
                <a:off x="2033265" y="2246902"/>
                <a:ext cx="0" cy="4572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2BDCF3A6-95B8-AF0E-25BD-5DBB073E395A}"/>
                  </a:ext>
                </a:extLst>
              </p:cNvPr>
              <p:cNvCxnSpPr>
                <a:cxnSpLocks noChangeAspect="1"/>
              </p:cNvCxnSpPr>
              <p:nvPr/>
            </p:nvCxnSpPr>
            <p:spPr>
              <a:xfrm rot="20220000" flipV="1">
                <a:off x="2867187" y="1406975"/>
                <a:ext cx="0" cy="4572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97" name="Straight Arrow Connector 96">
              <a:extLst>
                <a:ext uri="{FF2B5EF4-FFF2-40B4-BE49-F238E27FC236}">
                  <a16:creationId xmlns:a16="http://schemas.microsoft.com/office/drawing/2014/main" id="{880D6CDC-E614-1AB2-6025-58803371C35E}"/>
                </a:ext>
              </a:extLst>
            </p:cNvPr>
            <p:cNvCxnSpPr>
              <a:cxnSpLocks noChangeAspect="1"/>
            </p:cNvCxnSpPr>
            <p:nvPr/>
          </p:nvCxnSpPr>
          <p:spPr>
            <a:xfrm rot="10800000" flipV="1">
              <a:off x="6074182" y="5322623"/>
              <a:ext cx="0" cy="51078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16216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509781-4E6E-C588-EC6C-BACA6652623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F88DD85-10FF-5F21-A1D0-F35FD9583CB7}"/>
              </a:ext>
            </a:extLst>
          </p:cNvPr>
          <p:cNvSpPr>
            <a:spLocks noGrp="1"/>
          </p:cNvSpPr>
          <p:nvPr>
            <p:ph type="sldNum" sz="quarter" idx="12"/>
          </p:nvPr>
        </p:nvSpPr>
        <p:spPr/>
        <p:txBody>
          <a:bodyPr/>
          <a:lstStyle/>
          <a:p>
            <a:fld id="{F47845EA-7733-40EE-B074-20032348B727}" type="slidenum">
              <a:rPr lang="en-US" smtClean="0"/>
              <a:t>26</a:t>
            </a:fld>
            <a:endParaRPr lang="en-US"/>
          </a:p>
        </p:txBody>
      </p:sp>
      <p:sp>
        <p:nvSpPr>
          <p:cNvPr id="5" name="TextBox 4">
            <a:extLst>
              <a:ext uri="{FF2B5EF4-FFF2-40B4-BE49-F238E27FC236}">
                <a16:creationId xmlns:a16="http://schemas.microsoft.com/office/drawing/2014/main" id="{4DFBBCD2-0A76-D1F6-B563-BAD3E75B1B40}"/>
              </a:ext>
            </a:extLst>
          </p:cNvPr>
          <p:cNvSpPr txBox="1"/>
          <p:nvPr/>
        </p:nvSpPr>
        <p:spPr>
          <a:xfrm>
            <a:off x="636556" y="2500932"/>
            <a:ext cx="10918887" cy="1323439"/>
          </a:xfrm>
          <a:prstGeom prst="rect">
            <a:avLst/>
          </a:prstGeom>
          <a:noFill/>
        </p:spPr>
        <p:txBody>
          <a:bodyPr wrap="none">
            <a:spAutoFit/>
          </a:bodyPr>
          <a:lstStyle/>
          <a:p>
            <a:r>
              <a:rPr lang="en-US" sz="8000" dirty="0"/>
              <a:t>Physical Characterizations</a:t>
            </a:r>
          </a:p>
        </p:txBody>
      </p:sp>
    </p:spTree>
    <p:extLst>
      <p:ext uri="{BB962C8B-B14F-4D97-AF65-F5344CB8AC3E}">
        <p14:creationId xmlns:p14="http://schemas.microsoft.com/office/powerpoint/2010/main" val="2935133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27</a:t>
            </a:fld>
            <a:endParaRPr lang="en-US"/>
          </a:p>
        </p:txBody>
      </p:sp>
      <p:sp>
        <p:nvSpPr>
          <p:cNvPr id="8" name="TextBox 7">
            <a:extLst>
              <a:ext uri="{FF2B5EF4-FFF2-40B4-BE49-F238E27FC236}">
                <a16:creationId xmlns:a16="http://schemas.microsoft.com/office/drawing/2014/main" id="{682FFE77-826D-8979-6044-DE5B24FBDD3F}"/>
              </a:ext>
            </a:extLst>
          </p:cNvPr>
          <p:cNvSpPr txBox="1"/>
          <p:nvPr/>
        </p:nvSpPr>
        <p:spPr>
          <a:xfrm>
            <a:off x="36963" y="626407"/>
            <a:ext cx="9051260" cy="523220"/>
          </a:xfrm>
          <a:prstGeom prst="rect">
            <a:avLst/>
          </a:prstGeom>
          <a:noFill/>
        </p:spPr>
        <p:txBody>
          <a:bodyPr wrap="none" rtlCol="0">
            <a:spAutoFit/>
          </a:bodyPr>
          <a:lstStyle/>
          <a:p>
            <a:pPr algn="ctr"/>
            <a:r>
              <a:rPr lang="en-US" sz="2800" dirty="0"/>
              <a:t>What we have shown so far is that the defining characteristic</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52921EA-5A15-EB17-BA6F-9495CD2DEBED}"/>
                  </a:ext>
                </a:extLst>
              </p:cNvPr>
              <p:cNvSpPr txBox="1"/>
              <p:nvPr/>
            </p:nvSpPr>
            <p:spPr>
              <a:xfrm>
                <a:off x="219823" y="3808823"/>
                <a:ext cx="9610260" cy="2123658"/>
              </a:xfrm>
              <a:prstGeom prst="rect">
                <a:avLst/>
              </a:prstGeom>
              <a:noFill/>
            </p:spPr>
            <p:txBody>
              <a:bodyPr wrap="none" rtlCol="0">
                <a:spAutoFit/>
              </a:bodyPr>
              <a:lstStyle/>
              <a:p>
                <a14:m>
                  <m:oMath xmlns:m="http://schemas.openxmlformats.org/officeDocument/2006/math">
                    <m:r>
                      <a:rPr lang="en-US" sz="4400" b="0" i="1" smtClean="0">
                        <a:solidFill>
                          <a:schemeClr val="accent6">
                            <a:lumMod val="75000"/>
                          </a:schemeClr>
                        </a:solidFill>
                        <a:latin typeface="Cambria Math" panose="02040503050406030204" pitchFamily="18" charset="0"/>
                      </a:rPr>
                      <m:t>⇒</m:t>
                    </m:r>
                  </m:oMath>
                </a14:m>
                <a:r>
                  <a:rPr lang="en-US" sz="4400" dirty="0">
                    <a:solidFill>
                      <a:schemeClr val="accent6">
                        <a:lumMod val="75000"/>
                      </a:schemeClr>
                    </a:solidFill>
                  </a:rPr>
                  <a:t> Classical point particles are more aptly</a:t>
                </a:r>
              </a:p>
              <a:p>
                <a:r>
                  <a:rPr lang="en-US" sz="4400" dirty="0">
                    <a:solidFill>
                      <a:schemeClr val="accent6">
                        <a:lumMod val="75000"/>
                      </a:schemeClr>
                    </a:solidFill>
                  </a:rPr>
                  <a:t>conceived as infinitesimal regions </a:t>
                </a:r>
              </a:p>
              <a:p>
                <a:r>
                  <a:rPr lang="en-US" sz="4400" dirty="0">
                    <a:solidFill>
                      <a:schemeClr val="accent6">
                        <a:lumMod val="75000"/>
                      </a:schemeClr>
                    </a:solidFill>
                  </a:rPr>
                  <a:t>of phase space </a:t>
                </a:r>
              </a:p>
            </p:txBody>
          </p:sp>
        </mc:Choice>
        <mc:Fallback xmlns="">
          <p:sp>
            <p:nvSpPr>
              <p:cNvPr id="6" name="TextBox 5">
                <a:extLst>
                  <a:ext uri="{FF2B5EF4-FFF2-40B4-BE49-F238E27FC236}">
                    <a16:creationId xmlns:a16="http://schemas.microsoft.com/office/drawing/2014/main" id="{052921EA-5A15-EB17-BA6F-9495CD2DEBED}"/>
                  </a:ext>
                </a:extLst>
              </p:cNvPr>
              <p:cNvSpPr txBox="1">
                <a:spLocks noRot="1" noChangeAspect="1" noMove="1" noResize="1" noEditPoints="1" noAdjustHandles="1" noChangeArrowheads="1" noChangeShapeType="1" noTextEdit="1"/>
              </p:cNvSpPr>
              <p:nvPr/>
            </p:nvSpPr>
            <p:spPr>
              <a:xfrm>
                <a:off x="219823" y="3808823"/>
                <a:ext cx="9610260" cy="2123658"/>
              </a:xfrm>
              <a:prstGeom prst="rect">
                <a:avLst/>
              </a:prstGeom>
              <a:blipFill>
                <a:blip r:embed="rId3"/>
                <a:stretch>
                  <a:fillRect l="-2536" t="-6034" r="-1649" b="-12931"/>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8D14EC47-6F34-B146-11C4-189E5DD35435}"/>
              </a:ext>
            </a:extLst>
          </p:cNvPr>
          <p:cNvSpPr txBox="1"/>
          <p:nvPr/>
        </p:nvSpPr>
        <p:spPr>
          <a:xfrm>
            <a:off x="36963" y="2002491"/>
            <a:ext cx="8411470" cy="523220"/>
          </a:xfrm>
          <a:prstGeom prst="rect">
            <a:avLst/>
          </a:prstGeom>
          <a:noFill/>
        </p:spPr>
        <p:txBody>
          <a:bodyPr wrap="none" rtlCol="0">
            <a:spAutoFit/>
          </a:bodyPr>
          <a:lstStyle/>
          <a:p>
            <a:pPr algn="ctr"/>
            <a:r>
              <a:rPr lang="en-US" sz="2800" dirty="0"/>
              <a:t>of Hamiltonian mechanics is not the transport of points, </a:t>
            </a:r>
          </a:p>
        </p:txBody>
      </p:sp>
      <p:sp>
        <p:nvSpPr>
          <p:cNvPr id="68" name="TextBox 67">
            <a:extLst>
              <a:ext uri="{FF2B5EF4-FFF2-40B4-BE49-F238E27FC236}">
                <a16:creationId xmlns:a16="http://schemas.microsoft.com/office/drawing/2014/main" id="{3A89F2DC-60FA-CD20-3642-D3B4EB5DF392}"/>
              </a:ext>
            </a:extLst>
          </p:cNvPr>
          <p:cNvSpPr txBox="1"/>
          <p:nvPr/>
        </p:nvSpPr>
        <p:spPr>
          <a:xfrm>
            <a:off x="36963" y="1314449"/>
            <a:ext cx="9114098" cy="523220"/>
          </a:xfrm>
          <a:prstGeom prst="rect">
            <a:avLst/>
          </a:prstGeom>
          <a:noFill/>
        </p:spPr>
        <p:txBody>
          <a:bodyPr wrap="none" rtlCol="0">
            <a:spAutoFit/>
          </a:bodyPr>
          <a:lstStyle/>
          <a:p>
            <a:pPr algn="ctr"/>
            <a:r>
              <a:rPr lang="en-US" sz="2800" dirty="0"/>
              <a:t>but the transport of areas and densities mechanics is not the </a:t>
            </a:r>
          </a:p>
        </p:txBody>
      </p:sp>
      <p:sp>
        <p:nvSpPr>
          <p:cNvPr id="69" name="TextBox 68">
            <a:extLst>
              <a:ext uri="{FF2B5EF4-FFF2-40B4-BE49-F238E27FC236}">
                <a16:creationId xmlns:a16="http://schemas.microsoft.com/office/drawing/2014/main" id="{8CA9C7AF-6900-8A0E-61E0-67A05E13C323}"/>
              </a:ext>
            </a:extLst>
          </p:cNvPr>
          <p:cNvSpPr txBox="1"/>
          <p:nvPr/>
        </p:nvSpPr>
        <p:spPr>
          <a:xfrm>
            <a:off x="36963" y="2690532"/>
            <a:ext cx="8858131" cy="523220"/>
          </a:xfrm>
          <a:prstGeom prst="rect">
            <a:avLst/>
          </a:prstGeom>
          <a:noFill/>
        </p:spPr>
        <p:txBody>
          <a:bodyPr wrap="none" rtlCol="0">
            <a:spAutoFit/>
          </a:bodyPr>
          <a:lstStyle/>
          <a:p>
            <a:pPr algn="ctr"/>
            <a:r>
              <a:rPr lang="en-US" sz="2800" dirty="0"/>
              <a:t>transport of points, but the transport of areas and densities</a:t>
            </a:r>
          </a:p>
        </p:txBody>
      </p:sp>
      <p:grpSp>
        <p:nvGrpSpPr>
          <p:cNvPr id="145" name="Group 144">
            <a:extLst>
              <a:ext uri="{FF2B5EF4-FFF2-40B4-BE49-F238E27FC236}">
                <a16:creationId xmlns:a16="http://schemas.microsoft.com/office/drawing/2014/main" id="{6944C52F-4823-055B-2685-9F04785ECBAA}"/>
              </a:ext>
            </a:extLst>
          </p:cNvPr>
          <p:cNvGrpSpPr/>
          <p:nvPr/>
        </p:nvGrpSpPr>
        <p:grpSpPr>
          <a:xfrm>
            <a:off x="8745909" y="510559"/>
            <a:ext cx="3412500" cy="3439788"/>
            <a:chOff x="8639026" y="666509"/>
            <a:chExt cx="3412500" cy="3439788"/>
          </a:xfrm>
        </p:grpSpPr>
        <p:grpSp>
          <p:nvGrpSpPr>
            <p:cNvPr id="146" name="Group 145">
              <a:extLst>
                <a:ext uri="{FF2B5EF4-FFF2-40B4-BE49-F238E27FC236}">
                  <a16:creationId xmlns:a16="http://schemas.microsoft.com/office/drawing/2014/main" id="{FE91FC5B-C3A0-B587-D2AD-EEF79D755043}"/>
                </a:ext>
              </a:extLst>
            </p:cNvPr>
            <p:cNvGrpSpPr/>
            <p:nvPr/>
          </p:nvGrpSpPr>
          <p:grpSpPr>
            <a:xfrm>
              <a:off x="8639026" y="666509"/>
              <a:ext cx="3412500" cy="3439788"/>
              <a:chOff x="8639026" y="666509"/>
              <a:chExt cx="3412500" cy="3439788"/>
            </a:xfrm>
          </p:grpSpPr>
          <p:grpSp>
            <p:nvGrpSpPr>
              <p:cNvPr id="165" name="Group 164">
                <a:extLst>
                  <a:ext uri="{FF2B5EF4-FFF2-40B4-BE49-F238E27FC236}">
                    <a16:creationId xmlns:a16="http://schemas.microsoft.com/office/drawing/2014/main" id="{EF2ED62C-7692-4073-7D7A-882CADC78DEE}"/>
                  </a:ext>
                </a:extLst>
              </p:cNvPr>
              <p:cNvGrpSpPr/>
              <p:nvPr/>
            </p:nvGrpSpPr>
            <p:grpSpPr>
              <a:xfrm>
                <a:off x="8639026" y="666509"/>
                <a:ext cx="3412500" cy="3439788"/>
                <a:chOff x="565964" y="763198"/>
                <a:chExt cx="5530036" cy="5606258"/>
              </a:xfrm>
            </p:grpSpPr>
            <mc:AlternateContent xmlns:mc="http://schemas.openxmlformats.org/markup-compatibility/2006" xmlns:a14="http://schemas.microsoft.com/office/drawing/2010/main">
              <mc:Choice Requires="a14">
                <p:sp>
                  <p:nvSpPr>
                    <p:cNvPr id="260" name="TextBox 259">
                      <a:extLst>
                        <a:ext uri="{FF2B5EF4-FFF2-40B4-BE49-F238E27FC236}">
                          <a16:creationId xmlns:a16="http://schemas.microsoft.com/office/drawing/2014/main" id="{FF9D9CC8-1550-3CF9-6280-DDCF08A6E833}"/>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89" name="TextBox 188">
                      <a:extLst>
                        <a:ext uri="{FF2B5EF4-FFF2-40B4-BE49-F238E27FC236}">
                          <a16:creationId xmlns:a16="http://schemas.microsoft.com/office/drawing/2014/main" id="{B4CB6A0F-F95B-EDEB-9476-0906D744AA07}"/>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13"/>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1" name="TextBox 260">
                      <a:extLst>
                        <a:ext uri="{FF2B5EF4-FFF2-40B4-BE49-F238E27FC236}">
                          <a16:creationId xmlns:a16="http://schemas.microsoft.com/office/drawing/2014/main" id="{56E09F83-AA63-8945-91D8-6354D2DDC4A4}"/>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14"/>
                      <a:stretch>
                        <a:fillRect l="-29268" r="-24390" b="-52000"/>
                      </a:stretch>
                    </a:blipFill>
                  </p:spPr>
                  <p:txBody>
                    <a:bodyPr/>
                    <a:lstStyle/>
                    <a:p>
                      <a:r>
                        <a:rPr lang="en-US">
                          <a:noFill/>
                        </a:rPr>
                        <a:t> </a:t>
                      </a:r>
                    </a:p>
                  </p:txBody>
                </p:sp>
              </mc:Fallback>
            </mc:AlternateContent>
            <p:grpSp>
              <p:nvGrpSpPr>
                <p:cNvPr id="262" name="Group 261">
                  <a:extLst>
                    <a:ext uri="{FF2B5EF4-FFF2-40B4-BE49-F238E27FC236}">
                      <a16:creationId xmlns:a16="http://schemas.microsoft.com/office/drawing/2014/main" id="{AF5F4627-B7A2-056C-EED5-12E0A15969BC}"/>
                    </a:ext>
                  </a:extLst>
                </p:cNvPr>
                <p:cNvGrpSpPr/>
                <p:nvPr/>
              </p:nvGrpSpPr>
              <p:grpSpPr>
                <a:xfrm>
                  <a:off x="565964" y="883621"/>
                  <a:ext cx="5486400" cy="5485835"/>
                  <a:chOff x="3878442" y="1338439"/>
                  <a:chExt cx="3840480" cy="3840480"/>
                </a:xfrm>
              </p:grpSpPr>
              <p:cxnSp>
                <p:nvCxnSpPr>
                  <p:cNvPr id="263" name="Straight Connector 262">
                    <a:extLst>
                      <a:ext uri="{FF2B5EF4-FFF2-40B4-BE49-F238E27FC236}">
                        <a16:creationId xmlns:a16="http://schemas.microsoft.com/office/drawing/2014/main" id="{096DEAC7-696B-1AE6-0039-78C90D6992E1}"/>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58C29E9A-FA60-391E-3F26-2A71F332BD73}"/>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66" name="Group 165">
                <a:extLst>
                  <a:ext uri="{FF2B5EF4-FFF2-40B4-BE49-F238E27FC236}">
                    <a16:creationId xmlns:a16="http://schemas.microsoft.com/office/drawing/2014/main" id="{5EF6E8C5-57AE-9982-95A7-7CF414B34756}"/>
                  </a:ext>
                </a:extLst>
              </p:cNvPr>
              <p:cNvGrpSpPr/>
              <p:nvPr/>
            </p:nvGrpSpPr>
            <p:grpSpPr>
              <a:xfrm>
                <a:off x="9010038" y="1090966"/>
                <a:ext cx="2672680" cy="2664760"/>
                <a:chOff x="4320934" y="1945939"/>
                <a:chExt cx="3533584" cy="3523111"/>
              </a:xfrm>
            </p:grpSpPr>
            <p:grpSp>
              <p:nvGrpSpPr>
                <p:cNvPr id="167" name="Group 166">
                  <a:extLst>
                    <a:ext uri="{FF2B5EF4-FFF2-40B4-BE49-F238E27FC236}">
                      <a16:creationId xmlns:a16="http://schemas.microsoft.com/office/drawing/2014/main" id="{07E8176F-814D-B418-D2AD-2F82C1C23D56}"/>
                    </a:ext>
                  </a:extLst>
                </p:cNvPr>
                <p:cNvGrpSpPr/>
                <p:nvPr/>
              </p:nvGrpSpPr>
              <p:grpSpPr>
                <a:xfrm>
                  <a:off x="4481077" y="2121268"/>
                  <a:ext cx="3183077" cy="3187720"/>
                  <a:chOff x="4481077" y="2121268"/>
                  <a:chExt cx="3183077" cy="3187720"/>
                </a:xfrm>
              </p:grpSpPr>
              <p:cxnSp>
                <p:nvCxnSpPr>
                  <p:cNvPr id="236" name="Straight Arrow Connector 235">
                    <a:extLst>
                      <a:ext uri="{FF2B5EF4-FFF2-40B4-BE49-F238E27FC236}">
                        <a16:creationId xmlns:a16="http://schemas.microsoft.com/office/drawing/2014/main" id="{9A7360C2-38A7-8D51-A899-248897682068}"/>
                      </a:ext>
                    </a:extLst>
                  </p:cNvPr>
                  <p:cNvCxnSpPr>
                    <a:cxnSpLocks/>
                  </p:cNvCxnSpPr>
                  <p:nvPr/>
                </p:nvCxnSpPr>
                <p:spPr>
                  <a:xfrm rot="5400000" flipV="1">
                    <a:off x="6115197" y="285910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E96F0BCB-EC29-EFE7-5B7E-BEA0DC3BCAF2}"/>
                      </a:ext>
                    </a:extLst>
                  </p:cNvPr>
                  <p:cNvCxnSpPr>
                    <a:cxnSpLocks/>
                  </p:cNvCxnSpPr>
                  <p:nvPr/>
                </p:nvCxnSpPr>
                <p:spPr>
                  <a:xfrm rot="5400000">
                    <a:off x="6701408" y="3743961"/>
                    <a:ext cx="223686" cy="41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30F6031A-8834-003F-D8B9-817D15C1FA85}"/>
                      </a:ext>
                    </a:extLst>
                  </p:cNvPr>
                  <p:cNvCxnSpPr>
                    <a:cxnSpLocks/>
                  </p:cNvCxnSpPr>
                  <p:nvPr/>
                </p:nvCxnSpPr>
                <p:spPr>
                  <a:xfrm rot="5400000">
                    <a:off x="6065283" y="433487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69EB4FBE-58E3-F803-33F7-02A4598BD85D}"/>
                      </a:ext>
                    </a:extLst>
                  </p:cNvPr>
                  <p:cNvCxnSpPr>
                    <a:cxnSpLocks/>
                  </p:cNvCxnSpPr>
                  <p:nvPr/>
                </p:nvCxnSpPr>
                <p:spPr>
                  <a:xfrm rot="5400000" flipH="1">
                    <a:off x="5223267" y="3695135"/>
                    <a:ext cx="228901" cy="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C97ED8B8-3C24-51B7-AC5C-4506999B7359}"/>
                      </a:ext>
                    </a:extLst>
                  </p:cNvPr>
                  <p:cNvCxnSpPr>
                    <a:cxnSpLocks noChangeAspect="1"/>
                  </p:cNvCxnSpPr>
                  <p:nvPr/>
                </p:nvCxnSpPr>
                <p:spPr>
                  <a:xfrm rot="5400000">
                    <a:off x="6506140" y="415406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54C0BFF5-CF27-3E4D-E3DF-D4142FD00728}"/>
                      </a:ext>
                    </a:extLst>
                  </p:cNvPr>
                  <p:cNvCxnSpPr>
                    <a:cxnSpLocks/>
                  </p:cNvCxnSpPr>
                  <p:nvPr/>
                </p:nvCxnSpPr>
                <p:spPr>
                  <a:xfrm rot="5400000" flipH="1">
                    <a:off x="5422060" y="4101830"/>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80FACF35-C126-1DDA-3331-836900CB3F49}"/>
                      </a:ext>
                    </a:extLst>
                  </p:cNvPr>
                  <p:cNvCxnSpPr>
                    <a:cxnSpLocks/>
                  </p:cNvCxnSpPr>
                  <p:nvPr/>
                </p:nvCxnSpPr>
                <p:spPr>
                  <a:xfrm rot="5400000" flipH="1" flipV="1">
                    <a:off x="5481865" y="3105632"/>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7912835B-4D4E-8DCC-B200-292F2184E5FA}"/>
                      </a:ext>
                    </a:extLst>
                  </p:cNvPr>
                  <p:cNvCxnSpPr>
                    <a:cxnSpLocks/>
                  </p:cNvCxnSpPr>
                  <p:nvPr/>
                </p:nvCxnSpPr>
                <p:spPr>
                  <a:xfrm rot="5400000" flipV="1">
                    <a:off x="6555910" y="313922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ECE037FF-9594-8FD9-3328-926C4ED56E53}"/>
                      </a:ext>
                    </a:extLst>
                  </p:cNvPr>
                  <p:cNvCxnSpPr>
                    <a:cxnSpLocks noChangeAspect="1"/>
                  </p:cNvCxnSpPr>
                  <p:nvPr/>
                </p:nvCxnSpPr>
                <p:spPr>
                  <a:xfrm flipH="1" flipV="1">
                    <a:off x="4481077" y="341502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C2D84085-4447-33F8-E3CA-528E3A7A3789}"/>
                      </a:ext>
                    </a:extLst>
                  </p:cNvPr>
                  <p:cNvCxnSpPr>
                    <a:cxnSpLocks/>
                  </p:cNvCxnSpPr>
                  <p:nvPr/>
                </p:nvCxnSpPr>
                <p:spPr>
                  <a:xfrm rot="6720000" flipV="1">
                    <a:off x="6615704" y="2438495"/>
                    <a:ext cx="0" cy="33706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5D506BD5-AF0E-2979-1419-CE64AEA42125}"/>
                      </a:ext>
                    </a:extLst>
                  </p:cNvPr>
                  <p:cNvCxnSpPr>
                    <a:cxnSpLocks/>
                  </p:cNvCxnSpPr>
                  <p:nvPr/>
                </p:nvCxnSpPr>
                <p:spPr>
                  <a:xfrm rot="5400000">
                    <a:off x="6994059" y="4268393"/>
                    <a:ext cx="312930" cy="13103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0D721FD8-5C0E-91B5-EFE4-294626E52F41}"/>
                      </a:ext>
                    </a:extLst>
                  </p:cNvPr>
                  <p:cNvCxnSpPr>
                    <a:cxnSpLocks/>
                  </p:cNvCxnSpPr>
                  <p:nvPr/>
                </p:nvCxnSpPr>
                <p:spPr>
                  <a:xfrm rot="5400000" flipH="1">
                    <a:off x="5477623" y="4670650"/>
                    <a:ext cx="124007" cy="30693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EF72BAC0-B67F-1F6C-EBCD-94BA3319C164}"/>
                      </a:ext>
                    </a:extLst>
                  </p:cNvPr>
                  <p:cNvCxnSpPr>
                    <a:cxnSpLocks/>
                  </p:cNvCxnSpPr>
                  <p:nvPr/>
                </p:nvCxnSpPr>
                <p:spPr>
                  <a:xfrm rot="6720000" flipH="1">
                    <a:off x="4785877" y="3211150"/>
                    <a:ext cx="335529" cy="138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15117A43-298F-84FC-3205-F5D9EE01873B}"/>
                      </a:ext>
                    </a:extLst>
                  </p:cNvPr>
                  <p:cNvCxnSpPr>
                    <a:cxnSpLocks/>
                  </p:cNvCxnSpPr>
                  <p:nvPr/>
                </p:nvCxnSpPr>
                <p:spPr>
                  <a:xfrm rot="5400000">
                    <a:off x="6534948" y="4673832"/>
                    <a:ext cx="129782" cy="30575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098FA718-93B1-6BED-4217-EC461ED2D842}"/>
                      </a:ext>
                    </a:extLst>
                  </p:cNvPr>
                  <p:cNvCxnSpPr>
                    <a:cxnSpLocks/>
                  </p:cNvCxnSpPr>
                  <p:nvPr/>
                </p:nvCxnSpPr>
                <p:spPr>
                  <a:xfrm rot="5400000" flipH="1">
                    <a:off x="4788961" y="4126503"/>
                    <a:ext cx="305753" cy="12978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FAFBCFCE-1428-DEDB-0379-1E260E618B3E}"/>
                      </a:ext>
                    </a:extLst>
                  </p:cNvPr>
                  <p:cNvCxnSpPr>
                    <a:cxnSpLocks/>
                  </p:cNvCxnSpPr>
                  <p:nvPr/>
                </p:nvCxnSpPr>
                <p:spPr>
                  <a:xfrm rot="5400000" flipH="1" flipV="1">
                    <a:off x="5554086" y="2428311"/>
                    <a:ext cx="129855" cy="30557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418EF5E7-8B6B-417E-CB52-2B4843020482}"/>
                      </a:ext>
                    </a:extLst>
                  </p:cNvPr>
                  <p:cNvCxnSpPr>
                    <a:cxnSpLocks/>
                  </p:cNvCxnSpPr>
                  <p:nvPr/>
                </p:nvCxnSpPr>
                <p:spPr>
                  <a:xfrm rot="6720000" flipV="1">
                    <a:off x="7125310" y="3178374"/>
                    <a:ext cx="234871" cy="23487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A483E1B7-8000-AE71-BEE6-6E0CFE570352}"/>
                      </a:ext>
                    </a:extLst>
                  </p:cNvPr>
                  <p:cNvCxnSpPr>
                    <a:cxnSpLocks noChangeAspect="1"/>
                  </p:cNvCxnSpPr>
                  <p:nvPr/>
                </p:nvCxnSpPr>
                <p:spPr>
                  <a:xfrm>
                    <a:off x="5870552" y="2121268"/>
                    <a:ext cx="492109" cy="139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93E58041-874E-2025-B455-B2595FB51C23}"/>
                      </a:ext>
                    </a:extLst>
                  </p:cNvPr>
                  <p:cNvCxnSpPr>
                    <a:cxnSpLocks noChangeAspect="1"/>
                  </p:cNvCxnSpPr>
                  <p:nvPr/>
                </p:nvCxnSpPr>
                <p:spPr>
                  <a:xfrm rot="2700000" flipH="1" flipV="1">
                    <a:off x="4972658" y="232011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288B33AF-DBA2-AA63-D685-4D4561523BB6}"/>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926EE6CA-A671-C859-4B7E-F44D418B964E}"/>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C3355939-D582-A7AA-640B-880DDA28F2D6}"/>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C4220ADF-5D2A-2B0A-AD1C-3E4A22CC7BAD}"/>
                      </a:ext>
                    </a:extLst>
                  </p:cNvPr>
                  <p:cNvCxnSpPr>
                    <a:cxnSpLocks noChangeAspect="1"/>
                  </p:cNvCxnSpPr>
                  <p:nvPr/>
                </p:nvCxnSpPr>
                <p:spPr>
                  <a:xfrm rot="16200000" flipH="1" flipV="1">
                    <a:off x="6064263" y="506191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820106C8-BF33-122C-E744-2E998E6A0B8A}"/>
                      </a:ext>
                    </a:extLst>
                  </p:cNvPr>
                  <p:cNvCxnSpPr>
                    <a:cxnSpLocks noChangeAspect="1"/>
                  </p:cNvCxnSpPr>
                  <p:nvPr/>
                </p:nvCxnSpPr>
                <p:spPr>
                  <a:xfrm rot="18900000" flipH="1" flipV="1">
                    <a:off x="4904146" y="456659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168" name="Straight Arrow Connector 167">
                  <a:extLst>
                    <a:ext uri="{FF2B5EF4-FFF2-40B4-BE49-F238E27FC236}">
                      <a16:creationId xmlns:a16="http://schemas.microsoft.com/office/drawing/2014/main" id="{83FBDF68-3B42-FDA4-76E0-21BD8B6137EA}"/>
                    </a:ext>
                  </a:extLst>
                </p:cNvPr>
                <p:cNvCxnSpPr>
                  <a:cxnSpLocks noChangeAspect="1"/>
                </p:cNvCxnSpPr>
                <p:nvPr/>
              </p:nvCxnSpPr>
              <p:spPr>
                <a:xfrm rot="6840000" flipV="1">
                  <a:off x="6854250" y="164971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14B81BB6-5379-8D64-3CA9-BA605ED772CA}"/>
                    </a:ext>
                  </a:extLst>
                </p:cNvPr>
                <p:cNvCxnSpPr>
                  <a:cxnSpLocks noChangeAspect="1"/>
                </p:cNvCxnSpPr>
                <p:nvPr/>
              </p:nvCxnSpPr>
              <p:spPr>
                <a:xfrm rot="9540000" flipV="1">
                  <a:off x="7854518" y="269173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0260A0D4-AC3E-1A1F-1810-2A6476C263D6}"/>
                    </a:ext>
                  </a:extLst>
                </p:cNvPr>
                <p:cNvCxnSpPr>
                  <a:cxnSpLocks noChangeAspect="1"/>
                </p:cNvCxnSpPr>
                <p:nvPr/>
              </p:nvCxnSpPr>
              <p:spPr>
                <a:xfrm rot="12240000" flipV="1">
                  <a:off x="7771157" y="423591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0D5439A5-F112-CE32-5179-80EAB36E8CAB}"/>
                    </a:ext>
                  </a:extLst>
                </p:cNvPr>
                <p:cNvCxnSpPr>
                  <a:cxnSpLocks noChangeAspect="1"/>
                </p:cNvCxnSpPr>
                <p:nvPr/>
              </p:nvCxnSpPr>
              <p:spPr>
                <a:xfrm rot="14940000" flipV="1">
                  <a:off x="6911162" y="5110993"/>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172CCF89-0821-B169-F148-480D3264E7B2}"/>
                    </a:ext>
                  </a:extLst>
                </p:cNvPr>
                <p:cNvCxnSpPr>
                  <a:cxnSpLocks noChangeAspect="1"/>
                </p:cNvCxnSpPr>
                <p:nvPr/>
              </p:nvCxnSpPr>
              <p:spPr>
                <a:xfrm rot="17640000" flipV="1">
                  <a:off x="5331923" y="514247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4F7FFE9C-17A0-A500-4070-1EEDFE4119D2}"/>
                    </a:ext>
                  </a:extLst>
                </p:cNvPr>
                <p:cNvCxnSpPr>
                  <a:cxnSpLocks noChangeAspect="1"/>
                </p:cNvCxnSpPr>
                <p:nvPr/>
              </p:nvCxnSpPr>
              <p:spPr>
                <a:xfrm rot="20340000" flipV="1">
                  <a:off x="4333665" y="413237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FFF3741B-3967-D517-5F1E-7D128D1F340E}"/>
                    </a:ext>
                  </a:extLst>
                </p:cNvPr>
                <p:cNvCxnSpPr>
                  <a:cxnSpLocks noChangeAspect="1"/>
                </p:cNvCxnSpPr>
                <p:nvPr/>
              </p:nvCxnSpPr>
              <p:spPr>
                <a:xfrm rot="1440000" flipV="1">
                  <a:off x="4320934" y="262286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5" name="Straight Arrow Connector 234">
                  <a:extLst>
                    <a:ext uri="{FF2B5EF4-FFF2-40B4-BE49-F238E27FC236}">
                      <a16:creationId xmlns:a16="http://schemas.microsoft.com/office/drawing/2014/main" id="{E2B88524-C8F7-AA26-00C4-F85653B3EFB1}"/>
                    </a:ext>
                  </a:extLst>
                </p:cNvPr>
                <p:cNvCxnSpPr>
                  <a:cxnSpLocks noChangeAspect="1"/>
                </p:cNvCxnSpPr>
                <p:nvPr/>
              </p:nvCxnSpPr>
              <p:spPr>
                <a:xfrm rot="4140000" flipV="1">
                  <a:off x="5362210" y="1619367"/>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grpSp>
        <p:grpSp>
          <p:nvGrpSpPr>
            <p:cNvPr id="147" name="Group 146">
              <a:extLst>
                <a:ext uri="{FF2B5EF4-FFF2-40B4-BE49-F238E27FC236}">
                  <a16:creationId xmlns:a16="http://schemas.microsoft.com/office/drawing/2014/main" id="{E047E504-BDFA-EB22-7692-0EFB3F1D831A}"/>
                </a:ext>
              </a:extLst>
            </p:cNvPr>
            <p:cNvGrpSpPr/>
            <p:nvPr/>
          </p:nvGrpSpPr>
          <p:grpSpPr>
            <a:xfrm>
              <a:off x="10451055" y="1420446"/>
              <a:ext cx="1018661" cy="999420"/>
              <a:chOff x="10451055" y="1420446"/>
              <a:chExt cx="1018661" cy="999420"/>
            </a:xfrm>
          </p:grpSpPr>
          <p:grpSp>
            <p:nvGrpSpPr>
              <p:cNvPr id="157" name="Group 156">
                <a:extLst>
                  <a:ext uri="{FF2B5EF4-FFF2-40B4-BE49-F238E27FC236}">
                    <a16:creationId xmlns:a16="http://schemas.microsoft.com/office/drawing/2014/main" id="{C5B5FA5B-8FCF-12C4-8F75-F5692C0B1E71}"/>
                  </a:ext>
                </a:extLst>
              </p:cNvPr>
              <p:cNvGrpSpPr>
                <a:grpSpLocks noChangeAspect="1"/>
              </p:cNvGrpSpPr>
              <p:nvPr/>
            </p:nvGrpSpPr>
            <p:grpSpPr>
              <a:xfrm>
                <a:off x="10575092" y="1609282"/>
                <a:ext cx="852468" cy="614570"/>
                <a:chOff x="8500759" y="3280789"/>
                <a:chExt cx="747971" cy="539234"/>
              </a:xfrm>
            </p:grpSpPr>
            <p:sp>
              <p:nvSpPr>
                <p:cNvPr id="161" name="Parallelogram 160">
                  <a:extLst>
                    <a:ext uri="{FF2B5EF4-FFF2-40B4-BE49-F238E27FC236}">
                      <a16:creationId xmlns:a16="http://schemas.microsoft.com/office/drawing/2014/main" id="{FD6E3A6E-998B-1613-D37D-46371220CC05}"/>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2" name="Straight Arrow Connector 161">
                  <a:extLst>
                    <a:ext uri="{FF2B5EF4-FFF2-40B4-BE49-F238E27FC236}">
                      <a16:creationId xmlns:a16="http://schemas.microsoft.com/office/drawing/2014/main" id="{3C426DBF-9DE7-CB43-0D6E-33C11F7E79B4}"/>
                    </a:ext>
                  </a:extLst>
                </p:cNvPr>
                <p:cNvCxnSpPr>
                  <a:cxnSpLocks/>
                  <a:stCxn id="164"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49E85A2E-A584-CAD2-02B4-2BFEB9B79D8F}"/>
                    </a:ext>
                  </a:extLst>
                </p:cNvPr>
                <p:cNvCxnSpPr>
                  <a:cxnSpLocks/>
                  <a:stCxn id="164"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64" name="Oval 163">
                  <a:extLst>
                    <a:ext uri="{FF2B5EF4-FFF2-40B4-BE49-F238E27FC236}">
                      <a16:creationId xmlns:a16="http://schemas.microsoft.com/office/drawing/2014/main" id="{D839DD6A-EAD0-704C-7FD7-C192C6978C27}"/>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58" name="TextBox 157">
                    <a:extLst>
                      <a:ext uri="{FF2B5EF4-FFF2-40B4-BE49-F238E27FC236}">
                        <a16:creationId xmlns:a16="http://schemas.microsoft.com/office/drawing/2014/main" id="{DC233250-6F8B-6A28-017E-3BDD28A699F5}"/>
                      </a:ext>
                    </a:extLst>
                  </p:cNvPr>
                  <p:cNvSpPr txBox="1"/>
                  <p:nvPr/>
                </p:nvSpPr>
                <p:spPr>
                  <a:xfrm rot="1475939">
                    <a:off x="10614720" y="1896646"/>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𝑤</m:t>
                          </m:r>
                        </m:oMath>
                      </m:oMathPara>
                    </a14:m>
                    <a:endParaRPr lang="en-US" sz="2800" dirty="0"/>
                  </a:p>
                </p:txBody>
              </p:sp>
            </mc:Choice>
            <mc:Fallback xmlns="">
              <p:sp>
                <p:nvSpPr>
                  <p:cNvPr id="42" name="TextBox 41">
                    <a:extLst>
                      <a:ext uri="{FF2B5EF4-FFF2-40B4-BE49-F238E27FC236}">
                        <a16:creationId xmlns:a16="http://schemas.microsoft.com/office/drawing/2014/main" id="{ED473032-A54C-5A8A-5BBE-FB28219A419F}"/>
                      </a:ext>
                    </a:extLst>
                  </p:cNvPr>
                  <p:cNvSpPr txBox="1">
                    <a:spLocks noRot="1" noChangeAspect="1" noMove="1" noResize="1" noEditPoints="1" noAdjustHandles="1" noChangeArrowheads="1" noChangeShapeType="1" noTextEdit="1"/>
                  </p:cNvSpPr>
                  <p:nvPr/>
                </p:nvSpPr>
                <p:spPr>
                  <a:xfrm rot="1475939">
                    <a:off x="10614720" y="1896646"/>
                    <a:ext cx="541430" cy="523220"/>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9" name="TextBox 158">
                    <a:extLst>
                      <a:ext uri="{FF2B5EF4-FFF2-40B4-BE49-F238E27FC236}">
                        <a16:creationId xmlns:a16="http://schemas.microsoft.com/office/drawing/2014/main" id="{432DEB5A-E646-1EEA-7DE6-6FF54042CB7E}"/>
                      </a:ext>
                    </a:extLst>
                  </p:cNvPr>
                  <p:cNvSpPr txBox="1"/>
                  <p:nvPr/>
                </p:nvSpPr>
                <p:spPr>
                  <a:xfrm rot="1434687">
                    <a:off x="10451055" y="1420446"/>
                    <a:ext cx="472502"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𝑣</m:t>
                          </m:r>
                        </m:oMath>
                      </m:oMathPara>
                    </a14:m>
                    <a:endParaRPr lang="en-US" sz="2800" dirty="0"/>
                  </a:p>
                </p:txBody>
              </p:sp>
            </mc:Choice>
            <mc:Fallback xmlns="">
              <p:sp>
                <p:nvSpPr>
                  <p:cNvPr id="43" name="TextBox 42">
                    <a:extLst>
                      <a:ext uri="{FF2B5EF4-FFF2-40B4-BE49-F238E27FC236}">
                        <a16:creationId xmlns:a16="http://schemas.microsoft.com/office/drawing/2014/main" id="{93ABC70A-0589-E27F-7A5A-7409542827D7}"/>
                      </a:ext>
                    </a:extLst>
                  </p:cNvPr>
                  <p:cNvSpPr txBox="1">
                    <a:spLocks noRot="1" noChangeAspect="1" noMove="1" noResize="1" noEditPoints="1" noAdjustHandles="1" noChangeArrowheads="1" noChangeShapeType="1" noTextEdit="1"/>
                  </p:cNvSpPr>
                  <p:nvPr/>
                </p:nvSpPr>
                <p:spPr>
                  <a:xfrm rot="1434687">
                    <a:off x="10451055" y="1420446"/>
                    <a:ext cx="472502" cy="523220"/>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0" name="TextBox 159">
                    <a:extLst>
                      <a:ext uri="{FF2B5EF4-FFF2-40B4-BE49-F238E27FC236}">
                        <a16:creationId xmlns:a16="http://schemas.microsoft.com/office/drawing/2014/main" id="{A00945D3-22B7-AC6B-B898-5F6094D2184B}"/>
                      </a:ext>
                    </a:extLst>
                  </p:cNvPr>
                  <p:cNvSpPr txBox="1"/>
                  <p:nvPr/>
                </p:nvSpPr>
                <p:spPr>
                  <a:xfrm rot="1561037">
                    <a:off x="10655519" y="1739381"/>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𝜔</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𝑤</m:t>
                          </m:r>
                          <m:r>
                            <a:rPr lang="en-US" sz="1400" b="0" i="1" smtClean="0">
                              <a:latin typeface="Cambria Math" panose="02040503050406030204" pitchFamily="18" charset="0"/>
                            </a:rPr>
                            <m:t>)</m:t>
                          </m:r>
                        </m:oMath>
                      </m:oMathPara>
                    </a14:m>
                    <a:endParaRPr lang="en-US" sz="1400" dirty="0"/>
                  </a:p>
                </p:txBody>
              </p:sp>
            </mc:Choice>
            <mc:Fallback xmlns="">
              <p:sp>
                <p:nvSpPr>
                  <p:cNvPr id="44" name="TextBox 43">
                    <a:extLst>
                      <a:ext uri="{FF2B5EF4-FFF2-40B4-BE49-F238E27FC236}">
                        <a16:creationId xmlns:a16="http://schemas.microsoft.com/office/drawing/2014/main" id="{FF6DC506-1EEF-EFEF-77B1-DE46F5CFCAE2}"/>
                      </a:ext>
                    </a:extLst>
                  </p:cNvPr>
                  <p:cNvSpPr txBox="1">
                    <a:spLocks noRot="1" noChangeAspect="1" noMove="1" noResize="1" noEditPoints="1" noAdjustHandles="1" noChangeArrowheads="1" noChangeShapeType="1" noTextEdit="1"/>
                  </p:cNvSpPr>
                  <p:nvPr/>
                </p:nvSpPr>
                <p:spPr>
                  <a:xfrm rot="1561037">
                    <a:off x="10655519" y="1739381"/>
                    <a:ext cx="814197" cy="307777"/>
                  </a:xfrm>
                  <a:prstGeom prst="rect">
                    <a:avLst/>
                  </a:prstGeom>
                  <a:blipFill>
                    <a:blip r:embed="rId18"/>
                    <a:stretch>
                      <a:fillRect/>
                    </a:stretch>
                  </a:blipFill>
                </p:spPr>
                <p:txBody>
                  <a:bodyPr/>
                  <a:lstStyle/>
                  <a:p>
                    <a:r>
                      <a:rPr lang="en-US">
                        <a:noFill/>
                      </a:rPr>
                      <a:t> </a:t>
                    </a:r>
                  </a:p>
                </p:txBody>
              </p:sp>
            </mc:Fallback>
          </mc:AlternateContent>
        </p:grpSp>
        <p:grpSp>
          <p:nvGrpSpPr>
            <p:cNvPr id="148" name="Group 147">
              <a:extLst>
                <a:ext uri="{FF2B5EF4-FFF2-40B4-BE49-F238E27FC236}">
                  <a16:creationId xmlns:a16="http://schemas.microsoft.com/office/drawing/2014/main" id="{7E78FA6F-DA22-1F48-4014-DB1D575D90C3}"/>
                </a:ext>
              </a:extLst>
            </p:cNvPr>
            <p:cNvGrpSpPr/>
            <p:nvPr/>
          </p:nvGrpSpPr>
          <p:grpSpPr>
            <a:xfrm rot="10210914">
              <a:off x="10434694" y="2372904"/>
              <a:ext cx="1091719" cy="1056416"/>
              <a:chOff x="9327151" y="1446220"/>
              <a:chExt cx="1091719" cy="1056416"/>
            </a:xfrm>
          </p:grpSpPr>
          <mc:AlternateContent xmlns:mc="http://schemas.openxmlformats.org/markup-compatibility/2006" xmlns:a14="http://schemas.microsoft.com/office/drawing/2010/main">
            <mc:Choice Requires="a14">
              <p:sp>
                <p:nvSpPr>
                  <p:cNvPr id="149" name="TextBox 148">
                    <a:extLst>
                      <a:ext uri="{FF2B5EF4-FFF2-40B4-BE49-F238E27FC236}">
                        <a16:creationId xmlns:a16="http://schemas.microsoft.com/office/drawing/2014/main" id="{D2FEAF17-2145-E487-7B2D-ADF20C2FD70C}"/>
                      </a:ext>
                    </a:extLst>
                  </p:cNvPr>
                  <p:cNvSpPr txBox="1"/>
                  <p:nvPr/>
                </p:nvSpPr>
                <p:spPr>
                  <a:xfrm rot="11396272">
                    <a:off x="9877440" y="1840651"/>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𝑤</m:t>
                              </m:r>
                            </m:e>
                          </m:acc>
                        </m:oMath>
                      </m:oMathPara>
                    </a14:m>
                    <a:endParaRPr lang="en-US" sz="2800" dirty="0"/>
                  </a:p>
                </p:txBody>
              </p:sp>
            </mc:Choice>
            <mc:Fallback xmlns="">
              <p:sp>
                <p:nvSpPr>
                  <p:cNvPr id="149" name="TextBox 148">
                    <a:extLst>
                      <a:ext uri="{FF2B5EF4-FFF2-40B4-BE49-F238E27FC236}">
                        <a16:creationId xmlns:a16="http://schemas.microsoft.com/office/drawing/2014/main" id="{D2FEAF17-2145-E487-7B2D-ADF20C2FD70C}"/>
                      </a:ext>
                    </a:extLst>
                  </p:cNvPr>
                  <p:cNvSpPr txBox="1">
                    <a:spLocks noRot="1" noChangeAspect="1" noMove="1" noResize="1" noEditPoints="1" noAdjustHandles="1" noChangeArrowheads="1" noChangeShapeType="1" noTextEdit="1"/>
                  </p:cNvSpPr>
                  <p:nvPr/>
                </p:nvSpPr>
                <p:spPr>
                  <a:xfrm rot="11396272">
                    <a:off x="9877440" y="1840651"/>
                    <a:ext cx="541430" cy="523220"/>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0" name="TextBox 149">
                    <a:extLst>
                      <a:ext uri="{FF2B5EF4-FFF2-40B4-BE49-F238E27FC236}">
                        <a16:creationId xmlns:a16="http://schemas.microsoft.com/office/drawing/2014/main" id="{F7D728A9-4C28-5D05-DD0C-FFB10DFC5190}"/>
                      </a:ext>
                    </a:extLst>
                  </p:cNvPr>
                  <p:cNvSpPr txBox="1"/>
                  <p:nvPr/>
                </p:nvSpPr>
                <p:spPr>
                  <a:xfrm rot="11389086">
                    <a:off x="9327151" y="1979416"/>
                    <a:ext cx="472501"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𝑣</m:t>
                              </m:r>
                            </m:e>
                          </m:acc>
                        </m:oMath>
                      </m:oMathPara>
                    </a14:m>
                    <a:endParaRPr lang="en-US" sz="2800" dirty="0"/>
                  </a:p>
                </p:txBody>
              </p:sp>
            </mc:Choice>
            <mc:Fallback xmlns="">
              <p:sp>
                <p:nvSpPr>
                  <p:cNvPr id="150" name="TextBox 149">
                    <a:extLst>
                      <a:ext uri="{FF2B5EF4-FFF2-40B4-BE49-F238E27FC236}">
                        <a16:creationId xmlns:a16="http://schemas.microsoft.com/office/drawing/2014/main" id="{F7D728A9-4C28-5D05-DD0C-FFB10DFC5190}"/>
                      </a:ext>
                    </a:extLst>
                  </p:cNvPr>
                  <p:cNvSpPr txBox="1">
                    <a:spLocks noRot="1" noChangeAspect="1" noMove="1" noResize="1" noEditPoints="1" noAdjustHandles="1" noChangeArrowheads="1" noChangeShapeType="1" noTextEdit="1"/>
                  </p:cNvSpPr>
                  <p:nvPr/>
                </p:nvSpPr>
                <p:spPr>
                  <a:xfrm rot="11389086">
                    <a:off x="9327151" y="1979416"/>
                    <a:ext cx="472501" cy="523220"/>
                  </a:xfrm>
                  <a:prstGeom prst="rect">
                    <a:avLst/>
                  </a:prstGeom>
                  <a:blipFill>
                    <a:blip r:embed="rId20"/>
                    <a:stretch>
                      <a:fillRect/>
                    </a:stretch>
                  </a:blipFill>
                </p:spPr>
                <p:txBody>
                  <a:bodyPr/>
                  <a:lstStyle/>
                  <a:p>
                    <a:r>
                      <a:rPr lang="en-US">
                        <a:noFill/>
                      </a:rPr>
                      <a:t> </a:t>
                    </a:r>
                  </a:p>
                </p:txBody>
              </p:sp>
            </mc:Fallback>
          </mc:AlternateContent>
          <p:grpSp>
            <p:nvGrpSpPr>
              <p:cNvPr id="151" name="Group 150">
                <a:extLst>
                  <a:ext uri="{FF2B5EF4-FFF2-40B4-BE49-F238E27FC236}">
                    <a16:creationId xmlns:a16="http://schemas.microsoft.com/office/drawing/2014/main" id="{C9782752-4BA9-F420-9DA7-2D20CF39676D}"/>
                  </a:ext>
                </a:extLst>
              </p:cNvPr>
              <p:cNvGrpSpPr>
                <a:grpSpLocks noChangeAspect="1"/>
              </p:cNvGrpSpPr>
              <p:nvPr/>
            </p:nvGrpSpPr>
            <p:grpSpPr>
              <a:xfrm rot="16200000">
                <a:off x="9491147" y="1593033"/>
                <a:ext cx="852468" cy="614570"/>
                <a:chOff x="8500759" y="3280789"/>
                <a:chExt cx="747971" cy="539234"/>
              </a:xfrm>
            </p:grpSpPr>
            <p:sp>
              <p:nvSpPr>
                <p:cNvPr id="153" name="Parallelogram 152">
                  <a:extLst>
                    <a:ext uri="{FF2B5EF4-FFF2-40B4-BE49-F238E27FC236}">
                      <a16:creationId xmlns:a16="http://schemas.microsoft.com/office/drawing/2014/main" id="{F5934194-941E-BEEB-98B1-4A364897A8B0}"/>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4" name="Straight Arrow Connector 153">
                  <a:extLst>
                    <a:ext uri="{FF2B5EF4-FFF2-40B4-BE49-F238E27FC236}">
                      <a16:creationId xmlns:a16="http://schemas.microsoft.com/office/drawing/2014/main" id="{9F94B97B-0BEA-1E74-22AB-65E150816436}"/>
                    </a:ext>
                  </a:extLst>
                </p:cNvPr>
                <p:cNvCxnSpPr>
                  <a:cxnSpLocks/>
                  <a:stCxn id="156"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0028D2EE-0A93-2167-569D-1581B14F37FF}"/>
                    </a:ext>
                  </a:extLst>
                </p:cNvPr>
                <p:cNvCxnSpPr>
                  <a:cxnSpLocks/>
                  <a:stCxn id="156"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56" name="Oval 155">
                  <a:extLst>
                    <a:ext uri="{FF2B5EF4-FFF2-40B4-BE49-F238E27FC236}">
                      <a16:creationId xmlns:a16="http://schemas.microsoft.com/office/drawing/2014/main" id="{BAB11DB2-E1A4-86C5-785F-2AF62DC5C438}"/>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52" name="TextBox 151">
                    <a:extLst>
                      <a:ext uri="{FF2B5EF4-FFF2-40B4-BE49-F238E27FC236}">
                        <a16:creationId xmlns:a16="http://schemas.microsoft.com/office/drawing/2014/main" id="{3BDE43BB-AA4E-C730-3E5D-3B0CBF8BF683}"/>
                      </a:ext>
                    </a:extLst>
                  </p:cNvPr>
                  <p:cNvSpPr txBox="1"/>
                  <p:nvPr/>
                </p:nvSpPr>
                <p:spPr>
                  <a:xfrm rot="17838669">
                    <a:off x="9509941" y="1699430"/>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1400" i="1">
                                  <a:latin typeface="Cambria Math" panose="02040503050406030204" pitchFamily="18" charset="0"/>
                                </a:rPr>
                              </m:ctrlPr>
                            </m:accPr>
                            <m:e>
                              <m:r>
                                <a:rPr lang="en-US" sz="1400" i="1">
                                  <a:latin typeface="Cambria Math" panose="02040503050406030204" pitchFamily="18" charset="0"/>
                                </a:rPr>
                                <m:t>𝜔</m:t>
                              </m:r>
                            </m:e>
                          </m:acc>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𝑣</m:t>
                              </m:r>
                            </m:e>
                          </m:acc>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𝑤</m:t>
                              </m:r>
                            </m:e>
                          </m:acc>
                          <m:r>
                            <a:rPr lang="en-US" sz="1400" i="1">
                              <a:latin typeface="Cambria Math" panose="02040503050406030204" pitchFamily="18" charset="0"/>
                            </a:rPr>
                            <m:t>)</m:t>
                          </m:r>
                        </m:oMath>
                      </m:oMathPara>
                    </a14:m>
                    <a:endParaRPr lang="en-US" sz="1400" dirty="0"/>
                  </a:p>
                </p:txBody>
              </p:sp>
            </mc:Choice>
            <mc:Fallback xmlns="">
              <p:sp>
                <p:nvSpPr>
                  <p:cNvPr id="47" name="TextBox 46">
                    <a:extLst>
                      <a:ext uri="{FF2B5EF4-FFF2-40B4-BE49-F238E27FC236}">
                        <a16:creationId xmlns:a16="http://schemas.microsoft.com/office/drawing/2014/main" id="{3DDA2E6B-B7B7-EF71-6094-DF5A10FD47A2}"/>
                      </a:ext>
                    </a:extLst>
                  </p:cNvPr>
                  <p:cNvSpPr txBox="1">
                    <a:spLocks noRot="1" noChangeAspect="1" noMove="1" noResize="1" noEditPoints="1" noAdjustHandles="1" noChangeArrowheads="1" noChangeShapeType="1" noTextEdit="1"/>
                  </p:cNvSpPr>
                  <p:nvPr/>
                </p:nvSpPr>
                <p:spPr>
                  <a:xfrm rot="17838669">
                    <a:off x="9509941" y="1699430"/>
                    <a:ext cx="814197" cy="307777"/>
                  </a:xfrm>
                  <a:prstGeom prst="rect">
                    <a:avLst/>
                  </a:prstGeom>
                  <a:blipFill>
                    <a:blip r:embed="rId21"/>
                    <a:stretch>
                      <a:fillRect r="-12500" b="-13986"/>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580835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28</a:t>
            </a:fld>
            <a:endParaRPr lang="en-US"/>
          </a:p>
        </p:txBody>
      </p:sp>
      <p:sp>
        <p:nvSpPr>
          <p:cNvPr id="8" name="TextBox 7">
            <a:extLst>
              <a:ext uri="{FF2B5EF4-FFF2-40B4-BE49-F238E27FC236}">
                <a16:creationId xmlns:a16="http://schemas.microsoft.com/office/drawing/2014/main" id="{682FFE77-826D-8979-6044-DE5B24FBDD3F}"/>
              </a:ext>
            </a:extLst>
          </p:cNvPr>
          <p:cNvSpPr txBox="1"/>
          <p:nvPr/>
        </p:nvSpPr>
        <p:spPr>
          <a:xfrm>
            <a:off x="157806" y="254587"/>
            <a:ext cx="7813998" cy="584775"/>
          </a:xfrm>
          <a:prstGeom prst="rect">
            <a:avLst/>
          </a:prstGeom>
          <a:noFill/>
        </p:spPr>
        <p:txBody>
          <a:bodyPr wrap="none" rtlCol="0">
            <a:spAutoFit/>
          </a:bodyPr>
          <a:lstStyle/>
          <a:p>
            <a:pPr algn="ctr"/>
            <a:r>
              <a:rPr lang="en-US" sz="3200" dirty="0"/>
              <a:t>This matches how classical mechanics is used:</a:t>
            </a:r>
          </a:p>
        </p:txBody>
      </p:sp>
      <p:sp>
        <p:nvSpPr>
          <p:cNvPr id="4" name="TextBox 3">
            <a:extLst>
              <a:ext uri="{FF2B5EF4-FFF2-40B4-BE49-F238E27FC236}">
                <a16:creationId xmlns:a16="http://schemas.microsoft.com/office/drawing/2014/main" id="{68656457-9A7F-27AB-CC62-A88653A8B75F}"/>
              </a:ext>
            </a:extLst>
          </p:cNvPr>
          <p:cNvSpPr txBox="1"/>
          <p:nvPr/>
        </p:nvSpPr>
        <p:spPr>
          <a:xfrm>
            <a:off x="157806" y="1036895"/>
            <a:ext cx="7164847" cy="1200329"/>
          </a:xfrm>
          <a:prstGeom prst="rect">
            <a:avLst/>
          </a:prstGeom>
          <a:noFill/>
        </p:spPr>
        <p:txBody>
          <a:bodyPr wrap="none" rtlCol="0">
            <a:spAutoFit/>
          </a:bodyPr>
          <a:lstStyle/>
          <a:p>
            <a:r>
              <a:rPr lang="en-US" sz="2400" dirty="0"/>
              <a:t>the objects we study are not point-like and can only be </a:t>
            </a:r>
          </a:p>
          <a:p>
            <a:r>
              <a:rPr lang="en-US" sz="2400" dirty="0"/>
              <a:t>considered point-like if their size is negligible compared </a:t>
            </a:r>
          </a:p>
          <a:p>
            <a:r>
              <a:rPr lang="en-US" sz="2400" dirty="0"/>
              <a:t>to the scale of the problem</a:t>
            </a:r>
          </a:p>
        </p:txBody>
      </p:sp>
      <p:sp>
        <p:nvSpPr>
          <p:cNvPr id="5" name="TextBox 4">
            <a:extLst>
              <a:ext uri="{FF2B5EF4-FFF2-40B4-BE49-F238E27FC236}">
                <a16:creationId xmlns:a16="http://schemas.microsoft.com/office/drawing/2014/main" id="{02EDCDAC-60A1-AE6A-DC54-8DD7438633A6}"/>
              </a:ext>
            </a:extLst>
          </p:cNvPr>
          <p:cNvSpPr txBox="1"/>
          <p:nvPr/>
        </p:nvSpPr>
        <p:spPr>
          <a:xfrm>
            <a:off x="157806" y="2401441"/>
            <a:ext cx="6725751" cy="1077218"/>
          </a:xfrm>
          <a:prstGeom prst="rect">
            <a:avLst/>
          </a:prstGeom>
          <a:noFill/>
        </p:spPr>
        <p:txBody>
          <a:bodyPr wrap="none" rtlCol="0">
            <a:spAutoFit/>
          </a:bodyPr>
          <a:lstStyle/>
          <a:p>
            <a:pPr algn="ctr"/>
            <a:r>
              <a:rPr lang="en-US" sz="3200" dirty="0"/>
              <a:t>This also matches how fluid mechanics </a:t>
            </a:r>
          </a:p>
          <a:p>
            <a:r>
              <a:rPr lang="en-US" sz="3200" dirty="0"/>
              <a:t>and continuum mechanics:</a:t>
            </a:r>
          </a:p>
        </p:txBody>
      </p:sp>
      <p:sp>
        <p:nvSpPr>
          <p:cNvPr id="7" name="TextBox 6">
            <a:extLst>
              <a:ext uri="{FF2B5EF4-FFF2-40B4-BE49-F238E27FC236}">
                <a16:creationId xmlns:a16="http://schemas.microsoft.com/office/drawing/2014/main" id="{E226828A-2FCE-B35E-677F-111701BC2331}"/>
              </a:ext>
            </a:extLst>
          </p:cNvPr>
          <p:cNvSpPr txBox="1"/>
          <p:nvPr/>
        </p:nvSpPr>
        <p:spPr>
          <a:xfrm>
            <a:off x="119730" y="3642876"/>
            <a:ext cx="7700441" cy="461665"/>
          </a:xfrm>
          <a:prstGeom prst="rect">
            <a:avLst/>
          </a:prstGeom>
          <a:noFill/>
        </p:spPr>
        <p:txBody>
          <a:bodyPr wrap="none" rtlCol="0">
            <a:spAutoFit/>
          </a:bodyPr>
          <a:lstStyle/>
          <a:p>
            <a:pPr algn="ctr"/>
            <a:r>
              <a:rPr lang="en-US" sz="2400" dirty="0"/>
              <a:t>where we study the motion of infinitesimal parts of material</a:t>
            </a:r>
          </a:p>
        </p:txBody>
      </p:sp>
      <p:sp>
        <p:nvSpPr>
          <p:cNvPr id="6" name="TextBox 5">
            <a:extLst>
              <a:ext uri="{FF2B5EF4-FFF2-40B4-BE49-F238E27FC236}">
                <a16:creationId xmlns:a16="http://schemas.microsoft.com/office/drawing/2014/main" id="{2BEC5AC6-FCBF-B84B-6D80-C7FD36DF3A80}"/>
              </a:ext>
            </a:extLst>
          </p:cNvPr>
          <p:cNvSpPr txBox="1"/>
          <p:nvPr/>
        </p:nvSpPr>
        <p:spPr>
          <a:xfrm>
            <a:off x="9204917" y="3478659"/>
            <a:ext cx="2613215" cy="523220"/>
          </a:xfrm>
          <a:prstGeom prst="rect">
            <a:avLst/>
          </a:prstGeom>
          <a:noFill/>
        </p:spPr>
        <p:txBody>
          <a:bodyPr wrap="none" rtlCol="0">
            <a:spAutoFit/>
          </a:bodyPr>
          <a:lstStyle/>
          <a:p>
            <a:pPr algn="ctr"/>
            <a:r>
              <a:rPr lang="en-US" sz="1400" b="0" i="0" u="none" strike="noStrike" dirty="0">
                <a:effectLst/>
                <a:latin typeface="Arial" panose="020B0604020202020204" pitchFamily="34" charset="0"/>
              </a:rPr>
              <a:t>Wendt, J. F. (Ed.). (2008). </a:t>
            </a:r>
          </a:p>
          <a:p>
            <a:pPr algn="ctr"/>
            <a:r>
              <a:rPr lang="en-US" sz="1400" b="0" i="1" u="none" strike="noStrike" dirty="0">
                <a:effectLst/>
                <a:latin typeface="Arial" panose="020B0604020202020204" pitchFamily="34" charset="0"/>
              </a:rPr>
              <a:t>Computational Fluid Dynamics</a:t>
            </a:r>
            <a:endParaRPr lang="en-US" sz="1100" dirty="0"/>
          </a:p>
        </p:txBody>
      </p:sp>
      <p:pic>
        <p:nvPicPr>
          <p:cNvPr id="18" name="Picture 17">
            <a:extLst>
              <a:ext uri="{FF2B5EF4-FFF2-40B4-BE49-F238E27FC236}">
                <a16:creationId xmlns:a16="http://schemas.microsoft.com/office/drawing/2014/main" id="{4A30D5C1-8A64-AD7B-B6EA-98379188F8B4}"/>
              </a:ext>
            </a:extLst>
          </p:cNvPr>
          <p:cNvPicPr>
            <a:picLocks noChangeAspect="1"/>
          </p:cNvPicPr>
          <p:nvPr/>
        </p:nvPicPr>
        <p:blipFill>
          <a:blip r:embed="rId3"/>
          <a:stretch>
            <a:fillRect/>
          </a:stretch>
        </p:blipFill>
        <p:spPr>
          <a:xfrm>
            <a:off x="3233886" y="4267669"/>
            <a:ext cx="3328364" cy="2297860"/>
          </a:xfrm>
          <a:prstGeom prst="rect">
            <a:avLst/>
          </a:prstGeom>
        </p:spPr>
      </p:pic>
      <p:sp>
        <p:nvSpPr>
          <p:cNvPr id="12" name="TextBox 11">
            <a:extLst>
              <a:ext uri="{FF2B5EF4-FFF2-40B4-BE49-F238E27FC236}">
                <a16:creationId xmlns:a16="http://schemas.microsoft.com/office/drawing/2014/main" id="{E18CB0D5-B47D-6294-DBA3-4D14120BCCF7}"/>
              </a:ext>
            </a:extLst>
          </p:cNvPr>
          <p:cNvSpPr txBox="1"/>
          <p:nvPr/>
        </p:nvSpPr>
        <p:spPr>
          <a:xfrm>
            <a:off x="1355364" y="5559495"/>
            <a:ext cx="1748299" cy="523220"/>
          </a:xfrm>
          <a:prstGeom prst="rect">
            <a:avLst/>
          </a:prstGeom>
          <a:noFill/>
        </p:spPr>
        <p:txBody>
          <a:bodyPr wrap="none" rtlCol="0">
            <a:spAutoFit/>
          </a:bodyPr>
          <a:lstStyle/>
          <a:p>
            <a:pPr algn="ctr"/>
            <a:r>
              <a:rPr lang="en-US" sz="1400" dirty="0" err="1"/>
              <a:t>Styer</a:t>
            </a:r>
            <a:r>
              <a:rPr lang="en-US" sz="1400" dirty="0"/>
              <a:t>, D. F. (2023)</a:t>
            </a:r>
          </a:p>
          <a:p>
            <a:pPr algn="ctr"/>
            <a:r>
              <a:rPr lang="en-US" sz="1400" dirty="0"/>
              <a:t> Statistical Mechanics</a:t>
            </a:r>
            <a:endParaRPr lang="en-US" sz="1400" b="0" i="0" u="none" strike="noStrike" dirty="0">
              <a:effectLst/>
            </a:endParaRPr>
          </a:p>
        </p:txBody>
      </p:sp>
      <p:pic>
        <p:nvPicPr>
          <p:cNvPr id="15" name="Picture 14">
            <a:extLst>
              <a:ext uri="{FF2B5EF4-FFF2-40B4-BE49-F238E27FC236}">
                <a16:creationId xmlns:a16="http://schemas.microsoft.com/office/drawing/2014/main" id="{66C9ED97-C5C4-340C-67E8-45E2AFEC74A6}"/>
              </a:ext>
            </a:extLst>
          </p:cNvPr>
          <p:cNvPicPr>
            <a:picLocks noChangeAspect="1"/>
          </p:cNvPicPr>
          <p:nvPr/>
        </p:nvPicPr>
        <p:blipFill>
          <a:blip r:embed="rId4"/>
          <a:stretch>
            <a:fillRect/>
          </a:stretch>
        </p:blipFill>
        <p:spPr>
          <a:xfrm>
            <a:off x="8362651" y="254587"/>
            <a:ext cx="3671543" cy="2956784"/>
          </a:xfrm>
          <a:prstGeom prst="rect">
            <a:avLst/>
          </a:prstGeom>
        </p:spPr>
      </p:pic>
    </p:spTree>
    <p:extLst>
      <p:ext uri="{BB962C8B-B14F-4D97-AF65-F5344CB8AC3E}">
        <p14:creationId xmlns:p14="http://schemas.microsoft.com/office/powerpoint/2010/main" val="3289506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a:xfrm>
            <a:off x="128133" y="6572888"/>
            <a:ext cx="5967867" cy="235967"/>
          </a:xfrm>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29</a:t>
            </a:fld>
            <a:endParaRPr lang="en-US"/>
          </a:p>
        </p:txBody>
      </p:sp>
      <p:cxnSp>
        <p:nvCxnSpPr>
          <p:cNvPr id="22" name="Straight Connector 21">
            <a:extLst>
              <a:ext uri="{FF2B5EF4-FFF2-40B4-BE49-F238E27FC236}">
                <a16:creationId xmlns:a16="http://schemas.microsoft.com/office/drawing/2014/main" id="{974D212F-EDB6-532E-8693-B30E1F1BD39D}"/>
              </a:ext>
            </a:extLst>
          </p:cNvPr>
          <p:cNvCxnSpPr>
            <a:cxnSpLocks/>
          </p:cNvCxnSpPr>
          <p:nvPr/>
        </p:nvCxnSpPr>
        <p:spPr>
          <a:xfrm>
            <a:off x="3702215" y="5264214"/>
            <a:ext cx="169259" cy="260932"/>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4DEAFF2F-A8E7-4024-70E9-794300631A1A}"/>
              </a:ext>
            </a:extLst>
          </p:cNvPr>
          <p:cNvPicPr>
            <a:picLocks noChangeAspect="1"/>
          </p:cNvPicPr>
          <p:nvPr/>
        </p:nvPicPr>
        <p:blipFill>
          <a:blip r:embed="rId3"/>
          <a:stretch>
            <a:fillRect/>
          </a:stretch>
        </p:blipFill>
        <p:spPr>
          <a:xfrm>
            <a:off x="128133" y="752709"/>
            <a:ext cx="6630332" cy="671339"/>
          </a:xfrm>
          <a:prstGeom prst="rect">
            <a:avLst/>
          </a:prstGeom>
        </p:spPr>
      </p:pic>
      <p:pic>
        <p:nvPicPr>
          <p:cNvPr id="7" name="Picture 6">
            <a:extLst>
              <a:ext uri="{FF2B5EF4-FFF2-40B4-BE49-F238E27FC236}">
                <a16:creationId xmlns:a16="http://schemas.microsoft.com/office/drawing/2014/main" id="{13CA66D9-6E76-03D1-96FA-FDEE303FA26B}"/>
              </a:ext>
            </a:extLst>
          </p:cNvPr>
          <p:cNvPicPr>
            <a:picLocks noChangeAspect="1"/>
          </p:cNvPicPr>
          <p:nvPr/>
        </p:nvPicPr>
        <p:blipFill>
          <a:blip r:embed="rId4"/>
          <a:stretch>
            <a:fillRect/>
          </a:stretch>
        </p:blipFill>
        <p:spPr>
          <a:xfrm>
            <a:off x="750981" y="3807290"/>
            <a:ext cx="6040216" cy="759708"/>
          </a:xfrm>
          <a:prstGeom prst="rect">
            <a:avLst/>
          </a:prstGeom>
        </p:spPr>
      </p:pic>
      <p:sp>
        <p:nvSpPr>
          <p:cNvPr id="4" name="TextBox 3">
            <a:extLst>
              <a:ext uri="{FF2B5EF4-FFF2-40B4-BE49-F238E27FC236}">
                <a16:creationId xmlns:a16="http://schemas.microsoft.com/office/drawing/2014/main" id="{8006A9B1-188A-07A4-F0FC-42014E210EC1}"/>
              </a:ext>
            </a:extLst>
          </p:cNvPr>
          <p:cNvSpPr txBox="1"/>
          <p:nvPr/>
        </p:nvSpPr>
        <p:spPr>
          <a:xfrm>
            <a:off x="2423461" y="165163"/>
            <a:ext cx="1748299" cy="523220"/>
          </a:xfrm>
          <a:prstGeom prst="rect">
            <a:avLst/>
          </a:prstGeom>
          <a:noFill/>
        </p:spPr>
        <p:txBody>
          <a:bodyPr wrap="none" rtlCol="0">
            <a:spAutoFit/>
          </a:bodyPr>
          <a:lstStyle/>
          <a:p>
            <a:pPr algn="ctr"/>
            <a:r>
              <a:rPr lang="en-US" sz="1400" dirty="0" err="1"/>
              <a:t>Styer</a:t>
            </a:r>
            <a:r>
              <a:rPr lang="en-US" sz="1400" dirty="0"/>
              <a:t>, D. F. (2023)</a:t>
            </a:r>
          </a:p>
          <a:p>
            <a:pPr algn="ctr"/>
            <a:r>
              <a:rPr lang="en-US" sz="1400" dirty="0"/>
              <a:t> Statistical Mechanics</a:t>
            </a:r>
            <a:endParaRPr lang="en-US" sz="1400" b="0" i="0" u="none" strike="noStrike" dirty="0">
              <a:effectLst/>
            </a:endParaRPr>
          </a:p>
        </p:txBody>
      </p:sp>
      <p:sp>
        <p:nvSpPr>
          <p:cNvPr id="6" name="TextBox 5">
            <a:extLst>
              <a:ext uri="{FF2B5EF4-FFF2-40B4-BE49-F238E27FC236}">
                <a16:creationId xmlns:a16="http://schemas.microsoft.com/office/drawing/2014/main" id="{8ABFA496-1A89-61CD-CF8C-BA8EA6F87C8C}"/>
              </a:ext>
            </a:extLst>
          </p:cNvPr>
          <p:cNvSpPr txBox="1"/>
          <p:nvPr/>
        </p:nvSpPr>
        <p:spPr>
          <a:xfrm>
            <a:off x="95914" y="3275111"/>
            <a:ext cx="7090403" cy="307777"/>
          </a:xfrm>
          <a:prstGeom prst="rect">
            <a:avLst/>
          </a:prstGeom>
          <a:noFill/>
        </p:spPr>
        <p:txBody>
          <a:bodyPr wrap="none" rtlCol="0">
            <a:spAutoFit/>
          </a:bodyPr>
          <a:lstStyle/>
          <a:p>
            <a:pPr algn="ctr"/>
            <a:r>
              <a:rPr lang="en-US" sz="1400" b="0" i="0" u="none" strike="noStrike">
                <a:effectLst/>
                <a:latin typeface="Arial" panose="020B0604020202020204" pitchFamily="34" charset="0"/>
              </a:rPr>
              <a:t>Swendsen, R. H. (2012). </a:t>
            </a:r>
            <a:r>
              <a:rPr lang="en-US" sz="1400" b="0" i="1" u="none" strike="noStrike">
                <a:effectLst/>
                <a:latin typeface="Arial" panose="020B0604020202020204" pitchFamily="34" charset="0"/>
              </a:rPr>
              <a:t>An Introduction to Statistical Mechanics and Thermodynamics</a:t>
            </a:r>
            <a:endParaRPr lang="en-US" sz="1100" dirty="0"/>
          </a:p>
        </p:txBody>
      </p:sp>
      <p:pic>
        <p:nvPicPr>
          <p:cNvPr id="9" name="Picture 8">
            <a:extLst>
              <a:ext uri="{FF2B5EF4-FFF2-40B4-BE49-F238E27FC236}">
                <a16:creationId xmlns:a16="http://schemas.microsoft.com/office/drawing/2014/main" id="{0DE2254E-ED83-F953-F274-B4E81BE16FD9}"/>
              </a:ext>
            </a:extLst>
          </p:cNvPr>
          <p:cNvPicPr>
            <a:picLocks noChangeAspect="1"/>
          </p:cNvPicPr>
          <p:nvPr/>
        </p:nvPicPr>
        <p:blipFill>
          <a:blip r:embed="rId5"/>
          <a:stretch>
            <a:fillRect/>
          </a:stretch>
        </p:blipFill>
        <p:spPr>
          <a:xfrm>
            <a:off x="730916" y="4714801"/>
            <a:ext cx="6040216" cy="1563073"/>
          </a:xfrm>
          <a:prstGeom prst="rect">
            <a:avLst/>
          </a:prstGeom>
        </p:spPr>
      </p:pic>
    </p:spTree>
    <p:extLst>
      <p:ext uri="{BB962C8B-B14F-4D97-AF65-F5344CB8AC3E}">
        <p14:creationId xmlns:p14="http://schemas.microsoft.com/office/powerpoint/2010/main" val="806688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C80A02A-963C-B24B-41F4-E62ACA78911F}"/>
              </a:ext>
            </a:extLst>
          </p:cNvPr>
          <p:cNvGrpSpPr/>
          <p:nvPr/>
        </p:nvGrpSpPr>
        <p:grpSpPr>
          <a:xfrm>
            <a:off x="306878" y="311416"/>
            <a:ext cx="5531665" cy="5605272"/>
            <a:chOff x="564335" y="764184"/>
            <a:chExt cx="5531665" cy="5605272"/>
          </a:xfrm>
        </p:grpSpPr>
        <p:sp>
          <p:nvSpPr>
            <p:cNvPr id="8" name="Rectangle 7">
              <a:extLst>
                <a:ext uri="{FF2B5EF4-FFF2-40B4-BE49-F238E27FC236}">
                  <a16:creationId xmlns:a16="http://schemas.microsoft.com/office/drawing/2014/main" id="{DE197C2A-B835-BC5C-9E14-FE11FBD063FE}"/>
                </a:ext>
              </a:extLst>
            </p:cNvPr>
            <p:cNvSpPr>
              <a:spLocks noChangeAspect="1"/>
            </p:cNvSpPr>
            <p:nvPr/>
          </p:nvSpPr>
          <p:spPr>
            <a:xfrm>
              <a:off x="564335" y="883056"/>
              <a:ext cx="5486400" cy="5486400"/>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410F7154-1807-C07E-A1DA-190A4F8B9FB2}"/>
                </a:ext>
              </a:extLst>
            </p:cNvPr>
            <p:cNvGrpSpPr/>
            <p:nvPr/>
          </p:nvGrpSpPr>
          <p:grpSpPr>
            <a:xfrm>
              <a:off x="565964" y="764184"/>
              <a:ext cx="5530036" cy="5605272"/>
              <a:chOff x="565964" y="764184"/>
              <a:chExt cx="5530036" cy="5605272"/>
            </a:xfrm>
          </p:grpSpPr>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A769139-9D0B-99B4-6A34-F89D10AD0775}"/>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29" name="TextBox 28">
                    <a:extLst>
                      <a:ext uri="{FF2B5EF4-FFF2-40B4-BE49-F238E27FC236}">
                        <a16:creationId xmlns:a16="http://schemas.microsoft.com/office/drawing/2014/main" id="{6A769139-9D0B-99B4-6A34-F89D10AD0775}"/>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2"/>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BED79A6-AB92-EF99-A104-84D3A962A18A}"/>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30" name="TextBox 29">
                    <a:extLst>
                      <a:ext uri="{FF2B5EF4-FFF2-40B4-BE49-F238E27FC236}">
                        <a16:creationId xmlns:a16="http://schemas.microsoft.com/office/drawing/2014/main" id="{FBED79A6-AB92-EF99-A104-84D3A962A18A}"/>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3"/>
                    <a:stretch>
                      <a:fillRect l="-29268" r="-24390" b="-52000"/>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5B06A0B3-6031-87D4-2ADF-343D3B643DB0}"/>
                  </a:ext>
                </a:extLst>
              </p:cNvPr>
              <p:cNvGrpSpPr/>
              <p:nvPr/>
            </p:nvGrpSpPr>
            <p:grpSpPr>
              <a:xfrm>
                <a:off x="565964" y="883621"/>
                <a:ext cx="5486400" cy="5485835"/>
                <a:chOff x="3878442" y="1338439"/>
                <a:chExt cx="3840480" cy="3840480"/>
              </a:xfrm>
            </p:grpSpPr>
            <p:cxnSp>
              <p:nvCxnSpPr>
                <p:cNvPr id="32" name="Straight Connector 31">
                  <a:extLst>
                    <a:ext uri="{FF2B5EF4-FFF2-40B4-BE49-F238E27FC236}">
                      <a16:creationId xmlns:a16="http://schemas.microsoft.com/office/drawing/2014/main" id="{CC27624F-4A69-C89A-D406-F904D927C741}"/>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4D6D2F6-D833-E6D1-915A-1A096C81921D}"/>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 name="Group 9">
              <a:extLst>
                <a:ext uri="{FF2B5EF4-FFF2-40B4-BE49-F238E27FC236}">
                  <a16:creationId xmlns:a16="http://schemas.microsoft.com/office/drawing/2014/main" id="{9176A556-2C68-7038-C72E-9A1C7F14A3B5}"/>
                </a:ext>
              </a:extLst>
            </p:cNvPr>
            <p:cNvGrpSpPr/>
            <p:nvPr/>
          </p:nvGrpSpPr>
          <p:grpSpPr>
            <a:xfrm>
              <a:off x="1396955" y="1727150"/>
              <a:ext cx="3821161" cy="3820765"/>
              <a:chOff x="1396955" y="1727150"/>
              <a:chExt cx="3821161" cy="3820765"/>
            </a:xfrm>
          </p:grpSpPr>
          <p:sp>
            <p:nvSpPr>
              <p:cNvPr id="25" name="Oval 24">
                <a:extLst>
                  <a:ext uri="{FF2B5EF4-FFF2-40B4-BE49-F238E27FC236}">
                    <a16:creationId xmlns:a16="http://schemas.microsoft.com/office/drawing/2014/main" id="{3EF6E79B-D12F-FC9E-AE3E-B51FDD4E3C68}"/>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26" name="Oval 25">
                <a:extLst>
                  <a:ext uri="{FF2B5EF4-FFF2-40B4-BE49-F238E27FC236}">
                    <a16:creationId xmlns:a16="http://schemas.microsoft.com/office/drawing/2014/main" id="{CF8E17AD-6FE2-DAB8-2612-6A9D3DF3EE7C}"/>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27" name="Oval 26">
                <a:extLst>
                  <a:ext uri="{FF2B5EF4-FFF2-40B4-BE49-F238E27FC236}">
                    <a16:creationId xmlns:a16="http://schemas.microsoft.com/office/drawing/2014/main" id="{15B1FA52-8937-FE9C-1BF5-A7A6F77CE080}"/>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8" name="Oval 27">
                <a:extLst>
                  <a:ext uri="{FF2B5EF4-FFF2-40B4-BE49-F238E27FC236}">
                    <a16:creationId xmlns:a16="http://schemas.microsoft.com/office/drawing/2014/main" id="{D7B5B445-098C-B6C9-C9D5-EA9EE5164E64}"/>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13" name="Group 12">
              <a:extLst>
                <a:ext uri="{FF2B5EF4-FFF2-40B4-BE49-F238E27FC236}">
                  <a16:creationId xmlns:a16="http://schemas.microsoft.com/office/drawing/2014/main" id="{267B2EA6-2580-C916-22E1-B9003AF7ED81}"/>
                </a:ext>
              </a:extLst>
            </p:cNvPr>
            <p:cNvGrpSpPr/>
            <p:nvPr/>
          </p:nvGrpSpPr>
          <p:grpSpPr>
            <a:xfrm>
              <a:off x="2985810" y="2345105"/>
              <a:ext cx="2238039" cy="1235301"/>
              <a:chOff x="2985810" y="2345105"/>
              <a:chExt cx="2238039" cy="1235301"/>
            </a:xfrm>
          </p:grpSpPr>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A0E0B37-792F-4133-3059-84F4133E33CC}"/>
                      </a:ext>
                    </a:extLst>
                  </p:cNvPr>
                  <p:cNvSpPr txBox="1"/>
                  <p:nvPr/>
                </p:nvSpPr>
                <p:spPr>
                  <a:xfrm>
                    <a:off x="2985810" y="3211112"/>
                    <a:ext cx="872483"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1F35"/>
                              </a:solidFill>
                              <a:latin typeface="Cambria Math" panose="02040503050406030204" pitchFamily="18" charset="0"/>
                            </a:rPr>
                            <m:t>𝐻</m:t>
                          </m:r>
                          <m:r>
                            <a:rPr lang="en-US" sz="2400" b="0" i="1" smtClean="0">
                              <a:solidFill>
                                <a:srgbClr val="001F35"/>
                              </a:solidFill>
                              <a:latin typeface="Cambria Math" panose="02040503050406030204" pitchFamily="18" charset="0"/>
                            </a:rPr>
                            <m:t>=1</m:t>
                          </m:r>
                        </m:oMath>
                      </m:oMathPara>
                    </a14:m>
                    <a:endParaRPr lang="en-US" sz="2400" dirty="0">
                      <a:solidFill>
                        <a:srgbClr val="001F35"/>
                      </a:solidFill>
                    </a:endParaRPr>
                  </a:p>
                </p:txBody>
              </p:sp>
            </mc:Choice>
            <mc:Fallback xmlns="">
              <p:sp>
                <p:nvSpPr>
                  <p:cNvPr id="17" name="TextBox 16">
                    <a:extLst>
                      <a:ext uri="{FF2B5EF4-FFF2-40B4-BE49-F238E27FC236}">
                        <a16:creationId xmlns:a16="http://schemas.microsoft.com/office/drawing/2014/main" id="{CA0E0B37-792F-4133-3059-84F4133E33CC}"/>
                      </a:ext>
                    </a:extLst>
                  </p:cNvPr>
                  <p:cNvSpPr txBox="1">
                    <a:spLocks noRot="1" noChangeAspect="1" noMove="1" noResize="1" noEditPoints="1" noAdjustHandles="1" noChangeArrowheads="1" noChangeShapeType="1" noTextEdit="1"/>
                  </p:cNvSpPr>
                  <p:nvPr/>
                </p:nvSpPr>
                <p:spPr>
                  <a:xfrm>
                    <a:off x="2985810" y="3211112"/>
                    <a:ext cx="872483" cy="369294"/>
                  </a:xfrm>
                  <a:prstGeom prst="rect">
                    <a:avLst/>
                  </a:prstGeom>
                  <a:blipFill>
                    <a:blip r:embed="rId4"/>
                    <a:stretch>
                      <a:fillRect l="-8392" r="-7692"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F61A9DC-9B36-E5AE-65C4-ECD3AC549C34}"/>
                      </a:ext>
                    </a:extLst>
                  </p:cNvPr>
                  <p:cNvSpPr txBox="1"/>
                  <p:nvPr/>
                </p:nvSpPr>
                <p:spPr>
                  <a:xfrm>
                    <a:off x="4383971" y="2714399"/>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4475"/>
                              </a:solidFill>
                              <a:latin typeface="Cambria Math" panose="02040503050406030204" pitchFamily="18" charset="0"/>
                            </a:rPr>
                            <m:t>2</m:t>
                          </m:r>
                        </m:oMath>
                      </m:oMathPara>
                    </a14:m>
                    <a:endParaRPr lang="en-US" sz="2400" dirty="0">
                      <a:solidFill>
                        <a:srgbClr val="004475"/>
                      </a:solidFill>
                    </a:endParaRPr>
                  </a:p>
                </p:txBody>
              </p:sp>
            </mc:Choice>
            <mc:Fallback xmlns="">
              <p:sp>
                <p:nvSpPr>
                  <p:cNvPr id="18" name="TextBox 17">
                    <a:extLst>
                      <a:ext uri="{FF2B5EF4-FFF2-40B4-BE49-F238E27FC236}">
                        <a16:creationId xmlns:a16="http://schemas.microsoft.com/office/drawing/2014/main" id="{BF61A9DC-9B36-E5AE-65C4-ECD3AC549C34}"/>
                      </a:ext>
                    </a:extLst>
                  </p:cNvPr>
                  <p:cNvSpPr txBox="1">
                    <a:spLocks noRot="1" noChangeAspect="1" noMove="1" noResize="1" noEditPoints="1" noAdjustHandles="1" noChangeArrowheads="1" noChangeShapeType="1" noTextEdit="1"/>
                  </p:cNvSpPr>
                  <p:nvPr/>
                </p:nvSpPr>
                <p:spPr>
                  <a:xfrm>
                    <a:off x="4383971" y="2714399"/>
                    <a:ext cx="238847" cy="369294"/>
                  </a:xfrm>
                  <a:prstGeom prst="rect">
                    <a:avLst/>
                  </a:prstGeom>
                  <a:blipFill>
                    <a:blip r:embed="rId5"/>
                    <a:stretch>
                      <a:fillRect l="-30769" r="-30769"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3CF306D-C172-93EE-5EA3-2E7F771B6F0C}"/>
                      </a:ext>
                    </a:extLst>
                  </p:cNvPr>
                  <p:cNvSpPr txBox="1"/>
                  <p:nvPr/>
                </p:nvSpPr>
                <p:spPr>
                  <a:xfrm>
                    <a:off x="4681620" y="2529752"/>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5796"/>
                              </a:solidFill>
                              <a:latin typeface="Cambria Math" panose="02040503050406030204" pitchFamily="18" charset="0"/>
                            </a:rPr>
                            <m:t>3</m:t>
                          </m:r>
                        </m:oMath>
                      </m:oMathPara>
                    </a14:m>
                    <a:endParaRPr lang="en-US" sz="2400" dirty="0">
                      <a:solidFill>
                        <a:srgbClr val="005796"/>
                      </a:solidFill>
                    </a:endParaRPr>
                  </a:p>
                </p:txBody>
              </p:sp>
            </mc:Choice>
            <mc:Fallback xmlns="">
              <p:sp>
                <p:nvSpPr>
                  <p:cNvPr id="21" name="TextBox 20">
                    <a:extLst>
                      <a:ext uri="{FF2B5EF4-FFF2-40B4-BE49-F238E27FC236}">
                        <a16:creationId xmlns:a16="http://schemas.microsoft.com/office/drawing/2014/main" id="{63CF306D-C172-93EE-5EA3-2E7F771B6F0C}"/>
                      </a:ext>
                    </a:extLst>
                  </p:cNvPr>
                  <p:cNvSpPr txBox="1">
                    <a:spLocks noRot="1" noChangeAspect="1" noMove="1" noResize="1" noEditPoints="1" noAdjustHandles="1" noChangeArrowheads="1" noChangeShapeType="1" noTextEdit="1"/>
                  </p:cNvSpPr>
                  <p:nvPr/>
                </p:nvSpPr>
                <p:spPr>
                  <a:xfrm>
                    <a:off x="4681620" y="2529752"/>
                    <a:ext cx="238847" cy="369294"/>
                  </a:xfrm>
                  <a:prstGeom prst="rect">
                    <a:avLst/>
                  </a:prstGeom>
                  <a:blipFill>
                    <a:blip r:embed="rId6"/>
                    <a:stretch>
                      <a:fillRect l="-30769" r="-3076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511117D-311B-123B-32D7-0EA2AE02A5C9}"/>
                      </a:ext>
                    </a:extLst>
                  </p:cNvPr>
                  <p:cNvSpPr txBox="1"/>
                  <p:nvPr/>
                </p:nvSpPr>
                <p:spPr>
                  <a:xfrm>
                    <a:off x="4985002" y="2345105"/>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6BB7"/>
                              </a:solidFill>
                              <a:latin typeface="Cambria Math" panose="02040503050406030204" pitchFamily="18" charset="0"/>
                            </a:rPr>
                            <m:t>4</m:t>
                          </m:r>
                        </m:oMath>
                      </m:oMathPara>
                    </a14:m>
                    <a:endParaRPr lang="en-US" sz="2400" dirty="0">
                      <a:solidFill>
                        <a:srgbClr val="006BB7"/>
                      </a:solidFill>
                    </a:endParaRPr>
                  </a:p>
                </p:txBody>
              </p:sp>
            </mc:Choice>
            <mc:Fallback xmlns="">
              <p:sp>
                <p:nvSpPr>
                  <p:cNvPr id="23" name="TextBox 22">
                    <a:extLst>
                      <a:ext uri="{FF2B5EF4-FFF2-40B4-BE49-F238E27FC236}">
                        <a16:creationId xmlns:a16="http://schemas.microsoft.com/office/drawing/2014/main" id="{C511117D-311B-123B-32D7-0EA2AE02A5C9}"/>
                      </a:ext>
                    </a:extLst>
                  </p:cNvPr>
                  <p:cNvSpPr txBox="1">
                    <a:spLocks noRot="1" noChangeAspect="1" noMove="1" noResize="1" noEditPoints="1" noAdjustHandles="1" noChangeArrowheads="1" noChangeShapeType="1" noTextEdit="1"/>
                  </p:cNvSpPr>
                  <p:nvPr/>
                </p:nvSpPr>
                <p:spPr>
                  <a:xfrm>
                    <a:off x="4985002" y="2345105"/>
                    <a:ext cx="238847" cy="369294"/>
                  </a:xfrm>
                  <a:prstGeom prst="rect">
                    <a:avLst/>
                  </a:prstGeom>
                  <a:blipFill>
                    <a:blip r:embed="rId7"/>
                    <a:stretch>
                      <a:fillRect l="-30769" r="-30769" b="-6557"/>
                    </a:stretch>
                  </a:blipFill>
                </p:spPr>
                <p:txBody>
                  <a:bodyPr/>
                  <a:lstStyle/>
                  <a:p>
                    <a:r>
                      <a:rPr lang="en-US">
                        <a:noFill/>
                      </a:rPr>
                      <a:t> </a:t>
                    </a:r>
                  </a:p>
                </p:txBody>
              </p:sp>
            </mc:Fallback>
          </mc:AlternateContent>
        </p:grpSp>
      </p:grpSp>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3</a:t>
            </a:fld>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E82BD31-34DA-B4CB-0E89-2A9C684DCB25}"/>
                  </a:ext>
                </a:extLst>
              </p:cNvPr>
              <p:cNvSpPr txBox="1"/>
              <p:nvPr/>
            </p:nvSpPr>
            <p:spPr>
              <a:xfrm>
                <a:off x="6784095" y="502740"/>
                <a:ext cx="4965782" cy="1532535"/>
              </a:xfrm>
              <a:prstGeom prst="rect">
                <a:avLst/>
              </a:prstGeom>
              <a:noFill/>
            </p:spPr>
            <p:txBody>
              <a:bodyPr wrap="none" rtlCol="0">
                <a:spAutoFit/>
              </a:bodyPr>
              <a:lstStyle/>
              <a:p>
                <a:pPr algn="ctr"/>
                <a14:m>
                  <m:oMath xmlns:m="http://schemas.openxmlformats.org/officeDocument/2006/math">
                    <m:r>
                      <a:rPr lang="en-US" sz="6000" b="0" i="1" smtClean="0">
                        <a:latin typeface="Cambria Math" panose="02040503050406030204" pitchFamily="18" charset="0"/>
                      </a:rPr>
                      <m:t>𝐻</m:t>
                    </m:r>
                    <m:r>
                      <a:rPr lang="en-US" sz="6000" b="0" i="1" smtClean="0">
                        <a:latin typeface="Cambria Math" panose="02040503050406030204" pitchFamily="18" charset="0"/>
                      </a:rPr>
                      <m:t>=</m:t>
                    </m:r>
                    <m:f>
                      <m:fPr>
                        <m:ctrlPr>
                          <a:rPr lang="en-US" sz="6000" b="0" i="1" smtClean="0">
                            <a:latin typeface="Cambria Math" panose="02040503050406030204" pitchFamily="18" charset="0"/>
                          </a:rPr>
                        </m:ctrlPr>
                      </m:fPr>
                      <m:num>
                        <m:sSup>
                          <m:sSupPr>
                            <m:ctrlPr>
                              <a:rPr lang="en-US" sz="6000" b="0" i="1" smtClean="0">
                                <a:latin typeface="Cambria Math" panose="02040503050406030204" pitchFamily="18" charset="0"/>
                              </a:rPr>
                            </m:ctrlPr>
                          </m:sSupPr>
                          <m:e>
                            <m:r>
                              <a:rPr lang="en-US" sz="6000" b="0" i="1" smtClean="0">
                                <a:latin typeface="Cambria Math" panose="02040503050406030204" pitchFamily="18" charset="0"/>
                              </a:rPr>
                              <m:t>𝑝</m:t>
                            </m:r>
                          </m:e>
                          <m:sup>
                            <m:r>
                              <a:rPr lang="en-US" sz="6000" b="0" i="1" smtClean="0">
                                <a:latin typeface="Cambria Math" panose="02040503050406030204" pitchFamily="18" charset="0"/>
                              </a:rPr>
                              <m:t>2</m:t>
                            </m:r>
                          </m:sup>
                        </m:sSup>
                      </m:num>
                      <m:den>
                        <m:r>
                          <a:rPr lang="en-US" sz="6000" b="0" i="1" smtClean="0">
                            <a:latin typeface="Cambria Math" panose="02040503050406030204" pitchFamily="18" charset="0"/>
                          </a:rPr>
                          <m:t>2</m:t>
                        </m:r>
                        <m:r>
                          <a:rPr lang="en-US" sz="6000" b="0" i="1" smtClean="0">
                            <a:latin typeface="Cambria Math" panose="02040503050406030204" pitchFamily="18" charset="0"/>
                          </a:rPr>
                          <m:t>𝑚</m:t>
                        </m:r>
                      </m:den>
                    </m:f>
                    <m:r>
                      <a:rPr lang="en-US" sz="6000" b="0" i="1" smtClean="0">
                        <a:latin typeface="Cambria Math" panose="02040503050406030204" pitchFamily="18" charset="0"/>
                      </a:rPr>
                      <m:t>+</m:t>
                    </m:r>
                    <m:r>
                      <a:rPr lang="en-US" sz="6000" b="0" i="1" smtClean="0">
                        <a:latin typeface="Cambria Math" panose="02040503050406030204" pitchFamily="18" charset="0"/>
                      </a:rPr>
                      <m:t>𝑘</m:t>
                    </m:r>
                    <m:sSup>
                      <m:sSupPr>
                        <m:ctrlPr>
                          <a:rPr lang="en-US" sz="6000" b="0" i="1" smtClean="0">
                            <a:latin typeface="Cambria Math" panose="02040503050406030204" pitchFamily="18" charset="0"/>
                          </a:rPr>
                        </m:ctrlPr>
                      </m:sSupPr>
                      <m:e>
                        <m:r>
                          <a:rPr lang="en-US" sz="6000" b="0" i="1" smtClean="0">
                            <a:latin typeface="Cambria Math" panose="02040503050406030204" pitchFamily="18" charset="0"/>
                          </a:rPr>
                          <m:t>𝑞</m:t>
                        </m:r>
                      </m:e>
                      <m:sup>
                        <m:r>
                          <a:rPr lang="en-US" sz="6000" b="0" i="1" smtClean="0">
                            <a:latin typeface="Cambria Math" panose="02040503050406030204" pitchFamily="18" charset="0"/>
                          </a:rPr>
                          <m:t>2</m:t>
                        </m:r>
                      </m:sup>
                    </m:sSup>
                  </m:oMath>
                </a14:m>
                <a:r>
                  <a:rPr lang="en-US" sz="6000" dirty="0"/>
                  <a:t> </a:t>
                </a:r>
              </a:p>
            </p:txBody>
          </p:sp>
        </mc:Choice>
        <mc:Fallback xmlns="">
          <p:sp>
            <p:nvSpPr>
              <p:cNvPr id="20" name="TextBox 19">
                <a:extLst>
                  <a:ext uri="{FF2B5EF4-FFF2-40B4-BE49-F238E27FC236}">
                    <a16:creationId xmlns:a16="http://schemas.microsoft.com/office/drawing/2014/main" id="{3E82BD31-34DA-B4CB-0E89-2A9C684DCB25}"/>
                  </a:ext>
                </a:extLst>
              </p:cNvPr>
              <p:cNvSpPr txBox="1">
                <a:spLocks noRot="1" noChangeAspect="1" noMove="1" noResize="1" noEditPoints="1" noAdjustHandles="1" noChangeArrowheads="1" noChangeShapeType="1" noTextEdit="1"/>
              </p:cNvSpPr>
              <p:nvPr/>
            </p:nvSpPr>
            <p:spPr>
              <a:xfrm>
                <a:off x="6784095" y="502740"/>
                <a:ext cx="4965782" cy="153253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ED6CB07-9FAA-CC29-54AA-C1B4EC02F36F}"/>
                  </a:ext>
                </a:extLst>
              </p:cNvPr>
              <p:cNvSpPr txBox="1"/>
              <p:nvPr/>
            </p:nvSpPr>
            <p:spPr>
              <a:xfrm>
                <a:off x="360441" y="432325"/>
                <a:ext cx="2060051"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𝐻</m:t>
                      </m:r>
                      <m:r>
                        <a:rPr lang="en-US" sz="4400" b="0" i="1" smtClean="0">
                          <a:latin typeface="Cambria Math" panose="02040503050406030204" pitchFamily="18" charset="0"/>
                        </a:rPr>
                        <m:t>(</m:t>
                      </m:r>
                      <m:r>
                        <a:rPr lang="en-US" sz="4400" b="0" i="1" smtClean="0">
                          <a:latin typeface="Cambria Math" panose="02040503050406030204" pitchFamily="18" charset="0"/>
                        </a:rPr>
                        <m:t>𝑞</m:t>
                      </m:r>
                      <m:r>
                        <a:rPr lang="en-US" sz="4400" b="0" i="1" smtClean="0">
                          <a:latin typeface="Cambria Math" panose="02040503050406030204" pitchFamily="18" charset="0"/>
                        </a:rPr>
                        <m:t>,</m:t>
                      </m:r>
                      <m:r>
                        <a:rPr lang="en-US" sz="4400" b="0" i="1" smtClean="0">
                          <a:latin typeface="Cambria Math" panose="02040503050406030204" pitchFamily="18" charset="0"/>
                        </a:rPr>
                        <m:t>𝑝</m:t>
                      </m:r>
                      <m:r>
                        <a:rPr lang="en-US" sz="4400" b="0" i="1" smtClean="0">
                          <a:latin typeface="Cambria Math" panose="02040503050406030204" pitchFamily="18" charset="0"/>
                        </a:rPr>
                        <m:t>)</m:t>
                      </m:r>
                    </m:oMath>
                  </m:oMathPara>
                </a14:m>
                <a:endParaRPr lang="en-US" sz="4400" dirty="0"/>
              </a:p>
            </p:txBody>
          </p:sp>
        </mc:Choice>
        <mc:Fallback xmlns="">
          <p:sp>
            <p:nvSpPr>
              <p:cNvPr id="16" name="TextBox 15">
                <a:extLst>
                  <a:ext uri="{FF2B5EF4-FFF2-40B4-BE49-F238E27FC236}">
                    <a16:creationId xmlns:a16="http://schemas.microsoft.com/office/drawing/2014/main" id="{5ED6CB07-9FAA-CC29-54AA-C1B4EC02F36F}"/>
                  </a:ext>
                </a:extLst>
              </p:cNvPr>
              <p:cNvSpPr txBox="1">
                <a:spLocks noRot="1" noChangeAspect="1" noMove="1" noResize="1" noEditPoints="1" noAdjustHandles="1" noChangeArrowheads="1" noChangeShapeType="1" noTextEdit="1"/>
              </p:cNvSpPr>
              <p:nvPr/>
            </p:nvSpPr>
            <p:spPr>
              <a:xfrm>
                <a:off x="360441" y="432325"/>
                <a:ext cx="2060051" cy="769441"/>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77666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30</a:t>
            </a:fld>
            <a:endParaRPr lang="en-US"/>
          </a:p>
        </p:txBody>
      </p:sp>
      <p:sp>
        <p:nvSpPr>
          <p:cNvPr id="6" name="TextBox 5">
            <a:extLst>
              <a:ext uri="{FF2B5EF4-FFF2-40B4-BE49-F238E27FC236}">
                <a16:creationId xmlns:a16="http://schemas.microsoft.com/office/drawing/2014/main" id="{5FE8170B-91FE-51F9-1F86-3B7F2E54264C}"/>
              </a:ext>
            </a:extLst>
          </p:cNvPr>
          <p:cNvSpPr txBox="1"/>
          <p:nvPr/>
        </p:nvSpPr>
        <p:spPr>
          <a:xfrm>
            <a:off x="215115" y="2460518"/>
            <a:ext cx="11938140" cy="523220"/>
          </a:xfrm>
          <a:prstGeom prst="rect">
            <a:avLst/>
          </a:prstGeom>
          <a:noFill/>
        </p:spPr>
        <p:txBody>
          <a:bodyPr wrap="none" rtlCol="0">
            <a:spAutoFit/>
          </a:bodyPr>
          <a:lstStyle/>
          <a:p>
            <a:r>
              <a:rPr lang="en-US" sz="2800" dirty="0"/>
              <a:t>Hamiltonian mechanics, then, map regions while preserving the number of states</a:t>
            </a:r>
          </a:p>
        </p:txBody>
      </p:sp>
      <p:sp>
        <p:nvSpPr>
          <p:cNvPr id="9" name="TextBox 8">
            <a:extLst>
              <a:ext uri="{FF2B5EF4-FFF2-40B4-BE49-F238E27FC236}">
                <a16:creationId xmlns:a16="http://schemas.microsoft.com/office/drawing/2014/main" id="{2A7EA6FA-8750-F5E2-BF9D-C47CE89BE1D0}"/>
              </a:ext>
            </a:extLst>
          </p:cNvPr>
          <p:cNvSpPr txBox="1"/>
          <p:nvPr/>
        </p:nvSpPr>
        <p:spPr>
          <a:xfrm>
            <a:off x="119730" y="3052934"/>
            <a:ext cx="10573407" cy="523220"/>
          </a:xfrm>
          <a:prstGeom prst="rect">
            <a:avLst/>
          </a:prstGeom>
          <a:noFill/>
        </p:spPr>
        <p:txBody>
          <a:bodyPr wrap="none" rtlCol="0">
            <a:spAutoFit/>
          </a:bodyPr>
          <a:lstStyle/>
          <a:p>
            <a:pPr algn="ctr"/>
            <a:r>
              <a:rPr lang="en-US" sz="2800" dirty="0"/>
              <a:t>Meaning that for each initial state, there is one and only one final state </a:t>
            </a:r>
          </a:p>
        </p:txBody>
      </p:sp>
      <p:sp>
        <p:nvSpPr>
          <p:cNvPr id="10" name="TextBox 9">
            <a:extLst>
              <a:ext uri="{FF2B5EF4-FFF2-40B4-BE49-F238E27FC236}">
                <a16:creationId xmlns:a16="http://schemas.microsoft.com/office/drawing/2014/main" id="{A0B572DD-BD48-372C-9089-0C25554C6283}"/>
              </a:ext>
            </a:extLst>
          </p:cNvPr>
          <p:cNvSpPr txBox="1"/>
          <p:nvPr/>
        </p:nvSpPr>
        <p:spPr>
          <a:xfrm>
            <a:off x="343199" y="4403453"/>
            <a:ext cx="8784841" cy="1569660"/>
          </a:xfrm>
          <a:prstGeom prst="rect">
            <a:avLst/>
          </a:prstGeom>
          <a:noFill/>
        </p:spPr>
        <p:txBody>
          <a:bodyPr wrap="none" rtlCol="0">
            <a:spAutoFit/>
          </a:bodyPr>
          <a:lstStyle/>
          <a:p>
            <a:pPr algn="ctr"/>
            <a:r>
              <a:rPr lang="en-US" sz="4800" dirty="0">
                <a:solidFill>
                  <a:schemeClr val="accent6">
                    <a:lumMod val="75000"/>
                  </a:schemeClr>
                </a:solidFill>
              </a:rPr>
              <a:t>The evolution is deterministic and </a:t>
            </a:r>
          </a:p>
          <a:p>
            <a:pPr algn="ctr"/>
            <a:r>
              <a:rPr lang="en-US" sz="4800" dirty="0">
                <a:solidFill>
                  <a:schemeClr val="accent6">
                    <a:lumMod val="75000"/>
                  </a:schemeClr>
                </a:solidFill>
              </a:rPr>
              <a:t>reversable (DR-EV)</a:t>
            </a:r>
          </a:p>
        </p:txBody>
      </p:sp>
      <p:pic>
        <p:nvPicPr>
          <p:cNvPr id="12" name="Picture 11">
            <a:extLst>
              <a:ext uri="{FF2B5EF4-FFF2-40B4-BE49-F238E27FC236}">
                <a16:creationId xmlns:a16="http://schemas.microsoft.com/office/drawing/2014/main" id="{F4551F9B-FF93-22F1-B732-291783C51646}"/>
              </a:ext>
            </a:extLst>
          </p:cNvPr>
          <p:cNvPicPr>
            <a:picLocks noChangeAspect="1"/>
          </p:cNvPicPr>
          <p:nvPr/>
        </p:nvPicPr>
        <p:blipFill>
          <a:blip r:embed="rId3"/>
          <a:stretch>
            <a:fillRect/>
          </a:stretch>
        </p:blipFill>
        <p:spPr>
          <a:xfrm>
            <a:off x="2511241" y="1058674"/>
            <a:ext cx="7169518" cy="901746"/>
          </a:xfrm>
          <a:prstGeom prst="rect">
            <a:avLst/>
          </a:prstGeom>
        </p:spPr>
      </p:pic>
      <p:sp>
        <p:nvSpPr>
          <p:cNvPr id="4" name="TextBox 3">
            <a:extLst>
              <a:ext uri="{FF2B5EF4-FFF2-40B4-BE49-F238E27FC236}">
                <a16:creationId xmlns:a16="http://schemas.microsoft.com/office/drawing/2014/main" id="{21308D97-56D5-6BFE-B6F1-4EE16520C2E5}"/>
              </a:ext>
            </a:extLst>
          </p:cNvPr>
          <p:cNvSpPr txBox="1"/>
          <p:nvPr/>
        </p:nvSpPr>
        <p:spPr>
          <a:xfrm>
            <a:off x="2439337" y="537007"/>
            <a:ext cx="7090403" cy="307777"/>
          </a:xfrm>
          <a:prstGeom prst="rect">
            <a:avLst/>
          </a:prstGeom>
          <a:noFill/>
        </p:spPr>
        <p:txBody>
          <a:bodyPr wrap="none" rtlCol="0">
            <a:spAutoFit/>
          </a:bodyPr>
          <a:lstStyle/>
          <a:p>
            <a:pPr algn="ctr"/>
            <a:r>
              <a:rPr lang="en-US" sz="1400" b="0" i="0" u="none" strike="noStrike">
                <a:effectLst/>
                <a:latin typeface="Arial" panose="020B0604020202020204" pitchFamily="34" charset="0"/>
              </a:rPr>
              <a:t>Swendsen, R. H. (2012). </a:t>
            </a:r>
            <a:r>
              <a:rPr lang="en-US" sz="1400" b="0" i="1" u="none" strike="noStrike">
                <a:effectLst/>
                <a:latin typeface="Arial" panose="020B0604020202020204" pitchFamily="34" charset="0"/>
              </a:rPr>
              <a:t>An Introduction to Statistical Mechanics and Thermodynamics</a:t>
            </a:r>
            <a:endParaRPr lang="en-US" sz="1100" dirty="0"/>
          </a:p>
        </p:txBody>
      </p:sp>
      <mc:AlternateContent xmlns:mc="http://schemas.openxmlformats.org/markup-compatibility/2006" xmlns:a14="http://schemas.microsoft.com/office/drawing/2010/main">
        <mc:Choice Requires="a14">
          <p:sp>
            <p:nvSpPr>
              <p:cNvPr id="5" name="TextBox 20">
                <a:extLst>
                  <a:ext uri="{FF2B5EF4-FFF2-40B4-BE49-F238E27FC236}">
                    <a16:creationId xmlns:a16="http://schemas.microsoft.com/office/drawing/2014/main" id="{C3CCA690-EEA4-9130-1927-CF315276631C}"/>
                  </a:ext>
                </a:extLst>
              </p:cNvPr>
              <p:cNvSpPr txBox="1"/>
              <p:nvPr/>
            </p:nvSpPr>
            <p:spPr>
              <a:xfrm>
                <a:off x="2937245" y="3852007"/>
                <a:ext cx="2729209"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DR-VOL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5" name="TextBox 20">
                <a:extLst>
                  <a:ext uri="{FF2B5EF4-FFF2-40B4-BE49-F238E27FC236}">
                    <a16:creationId xmlns:a16="http://schemas.microsoft.com/office/drawing/2014/main" id="{C3CCA690-EEA4-9130-1927-CF315276631C}"/>
                  </a:ext>
                </a:extLst>
              </p:cNvPr>
              <p:cNvSpPr txBox="1">
                <a:spLocks noRot="1" noChangeAspect="1" noMove="1" noResize="1" noEditPoints="1" noAdjustHandles="1" noChangeArrowheads="1" noChangeShapeType="1" noTextEdit="1"/>
              </p:cNvSpPr>
              <p:nvPr/>
            </p:nvSpPr>
            <p:spPr>
              <a:xfrm>
                <a:off x="2937245" y="3852007"/>
                <a:ext cx="2729209" cy="769441"/>
              </a:xfrm>
              <a:prstGeom prst="rect">
                <a:avLst/>
              </a:prstGeom>
              <a:blipFill>
                <a:blip r:embed="rId4"/>
                <a:stretch>
                  <a:fillRect l="-9152" t="-16667" b="-37302"/>
                </a:stretch>
              </a:blipFill>
            </p:spPr>
            <p:txBody>
              <a:bodyPr/>
              <a:lstStyle/>
              <a:p>
                <a:r>
                  <a:rPr lang="en-US">
                    <a:noFill/>
                  </a:rPr>
                  <a:t> </a:t>
                </a:r>
              </a:p>
            </p:txBody>
          </p:sp>
        </mc:Fallback>
      </mc:AlternateContent>
    </p:spTree>
    <p:extLst>
      <p:ext uri="{BB962C8B-B14F-4D97-AF65-F5344CB8AC3E}">
        <p14:creationId xmlns:p14="http://schemas.microsoft.com/office/powerpoint/2010/main" val="7110553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31</a:t>
            </a:fld>
            <a:endParaRPr lang="en-US"/>
          </a:p>
        </p:txBody>
      </p:sp>
      <p:sp>
        <p:nvSpPr>
          <p:cNvPr id="8" name="TextBox 7">
            <a:extLst>
              <a:ext uri="{FF2B5EF4-FFF2-40B4-BE49-F238E27FC236}">
                <a16:creationId xmlns:a16="http://schemas.microsoft.com/office/drawing/2014/main" id="{682FFE77-826D-8979-6044-DE5B24FBDD3F}"/>
              </a:ext>
            </a:extLst>
          </p:cNvPr>
          <p:cNvSpPr txBox="1"/>
          <p:nvPr/>
        </p:nvSpPr>
        <p:spPr>
          <a:xfrm>
            <a:off x="248895" y="255065"/>
            <a:ext cx="7228646" cy="1077218"/>
          </a:xfrm>
          <a:prstGeom prst="rect">
            <a:avLst/>
          </a:prstGeom>
          <a:noFill/>
        </p:spPr>
        <p:txBody>
          <a:bodyPr wrap="none" rtlCol="0">
            <a:spAutoFit/>
          </a:bodyPr>
          <a:lstStyle/>
          <a:p>
            <a:r>
              <a:rPr lang="en-US" sz="3200" dirty="0"/>
              <a:t>This explains why we are unable to model </a:t>
            </a:r>
          </a:p>
          <a:p>
            <a:r>
              <a:rPr lang="en-US" sz="3200" dirty="0"/>
              <a:t>systems that are dissipative </a:t>
            </a:r>
          </a:p>
        </p:txBody>
      </p:sp>
      <p:sp>
        <p:nvSpPr>
          <p:cNvPr id="4" name="TextBox 3">
            <a:extLst>
              <a:ext uri="{FF2B5EF4-FFF2-40B4-BE49-F238E27FC236}">
                <a16:creationId xmlns:a16="http://schemas.microsoft.com/office/drawing/2014/main" id="{E1A1F6D8-E622-CE8B-98E6-357986E58008}"/>
              </a:ext>
            </a:extLst>
          </p:cNvPr>
          <p:cNvSpPr txBox="1"/>
          <p:nvPr/>
        </p:nvSpPr>
        <p:spPr>
          <a:xfrm>
            <a:off x="331449" y="2942578"/>
            <a:ext cx="7063537" cy="1077218"/>
          </a:xfrm>
          <a:prstGeom prst="rect">
            <a:avLst/>
          </a:prstGeom>
          <a:noFill/>
        </p:spPr>
        <p:txBody>
          <a:bodyPr wrap="none" rtlCol="0">
            <a:spAutoFit/>
          </a:bodyPr>
          <a:lstStyle/>
          <a:p>
            <a:r>
              <a:rPr lang="en-US" sz="3200" dirty="0"/>
              <a:t>given enough time which will cause the </a:t>
            </a:r>
          </a:p>
          <a:p>
            <a:r>
              <a:rPr lang="en-US" sz="3200" dirty="0"/>
              <a:t>density to concentrate over the attractor </a:t>
            </a:r>
          </a:p>
        </p:txBody>
      </p:sp>
      <p:sp>
        <p:nvSpPr>
          <p:cNvPr id="5" name="TextBox 4">
            <a:extLst>
              <a:ext uri="{FF2B5EF4-FFF2-40B4-BE49-F238E27FC236}">
                <a16:creationId xmlns:a16="http://schemas.microsoft.com/office/drawing/2014/main" id="{10AA1843-BC79-833D-60AA-6F923C70563B}"/>
              </a:ext>
            </a:extLst>
          </p:cNvPr>
          <p:cNvSpPr txBox="1"/>
          <p:nvPr/>
        </p:nvSpPr>
        <p:spPr>
          <a:xfrm>
            <a:off x="515255" y="1501601"/>
            <a:ext cx="7337200" cy="1077218"/>
          </a:xfrm>
          <a:prstGeom prst="rect">
            <a:avLst/>
          </a:prstGeom>
          <a:noFill/>
        </p:spPr>
        <p:txBody>
          <a:bodyPr wrap="none" rtlCol="0">
            <a:spAutoFit/>
          </a:bodyPr>
          <a:lstStyle/>
          <a:p>
            <a:r>
              <a:rPr lang="en-US" sz="3200" dirty="0"/>
              <a:t>A dissipative system will have an attractor: </a:t>
            </a:r>
          </a:p>
          <a:p>
            <a:r>
              <a:rPr lang="en-US" sz="3200" dirty="0"/>
              <a:t>a point or a region to which </a:t>
            </a:r>
          </a:p>
        </p:txBody>
      </p:sp>
      <p:sp>
        <p:nvSpPr>
          <p:cNvPr id="11" name="TextBox 10">
            <a:extLst>
              <a:ext uri="{FF2B5EF4-FFF2-40B4-BE49-F238E27FC236}">
                <a16:creationId xmlns:a16="http://schemas.microsoft.com/office/drawing/2014/main" id="{56C424BD-94D1-456B-2D08-D16B0D3899EF}"/>
              </a:ext>
            </a:extLst>
          </p:cNvPr>
          <p:cNvSpPr txBox="1"/>
          <p:nvPr/>
        </p:nvSpPr>
        <p:spPr>
          <a:xfrm>
            <a:off x="297397" y="4494666"/>
            <a:ext cx="9374105" cy="1569660"/>
          </a:xfrm>
          <a:prstGeom prst="rect">
            <a:avLst/>
          </a:prstGeom>
          <a:noFill/>
        </p:spPr>
        <p:txBody>
          <a:bodyPr wrap="none" rtlCol="0">
            <a:spAutoFit/>
          </a:bodyPr>
          <a:lstStyle/>
          <a:p>
            <a:r>
              <a:rPr lang="en-US" sz="3200" dirty="0"/>
              <a:t>Hamiltonian evolutions also can’t have unstable points </a:t>
            </a:r>
          </a:p>
          <a:p>
            <a:r>
              <a:rPr lang="en-US" sz="3200" dirty="0"/>
              <a:t>or regions from which the system always goes away </a:t>
            </a:r>
          </a:p>
          <a:p>
            <a:r>
              <a:rPr lang="en-US" sz="3200" dirty="0"/>
              <a:t>for the same reason</a:t>
            </a:r>
          </a:p>
        </p:txBody>
      </p:sp>
      <p:sp>
        <p:nvSpPr>
          <p:cNvPr id="9" name="TextBox 20">
            <a:extLst>
              <a:ext uri="{FF2B5EF4-FFF2-40B4-BE49-F238E27FC236}">
                <a16:creationId xmlns:a16="http://schemas.microsoft.com/office/drawing/2014/main" id="{DF8A454A-336C-EF3F-66EA-2C2C84BB3C54}"/>
              </a:ext>
            </a:extLst>
          </p:cNvPr>
          <p:cNvSpPr txBox="1"/>
          <p:nvPr/>
        </p:nvSpPr>
        <p:spPr>
          <a:xfrm>
            <a:off x="8190195" y="161856"/>
            <a:ext cx="3752309"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Hamiltonian evolutions transport of a </a:t>
            </a:r>
          </a:p>
          <a:p>
            <a:pPr algn="ctr"/>
            <a:r>
              <a:rPr lang="en-US" dirty="0"/>
              <a:t>probability distribution</a:t>
            </a:r>
          </a:p>
        </p:txBody>
      </p:sp>
      <p:grpSp>
        <p:nvGrpSpPr>
          <p:cNvPr id="29" name="Group 28">
            <a:extLst>
              <a:ext uri="{FF2B5EF4-FFF2-40B4-BE49-F238E27FC236}">
                <a16:creationId xmlns:a16="http://schemas.microsoft.com/office/drawing/2014/main" id="{EA0A6E81-9CF0-F4EA-05D1-98F1AE6FDF4C}"/>
              </a:ext>
            </a:extLst>
          </p:cNvPr>
          <p:cNvGrpSpPr>
            <a:grpSpLocks noChangeAspect="1"/>
          </p:cNvGrpSpPr>
          <p:nvPr/>
        </p:nvGrpSpPr>
        <p:grpSpPr>
          <a:xfrm>
            <a:off x="7766813" y="793674"/>
            <a:ext cx="4176292" cy="2548966"/>
            <a:chOff x="4888481" y="1672407"/>
            <a:chExt cx="3699756" cy="2258116"/>
          </a:xfrm>
        </p:grpSpPr>
        <p:cxnSp>
          <p:nvCxnSpPr>
            <p:cNvPr id="30" name="Straight Arrow Connector 29">
              <a:extLst>
                <a:ext uri="{FF2B5EF4-FFF2-40B4-BE49-F238E27FC236}">
                  <a16:creationId xmlns:a16="http://schemas.microsoft.com/office/drawing/2014/main" id="{CDCC0BA9-F631-21B9-13CA-40F108EFBB7A}"/>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4D2FB25-1C4F-0886-5222-3083A7EAB024}"/>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F85EFF4-0F19-51C1-D59D-7F3D1EEFA2E4}"/>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Freeform 84">
              <a:extLst>
                <a:ext uri="{FF2B5EF4-FFF2-40B4-BE49-F238E27FC236}">
                  <a16:creationId xmlns:a16="http://schemas.microsoft.com/office/drawing/2014/main" id="{9FD00B10-96F9-ECF1-067C-DB2149033084}"/>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Freeform 85">
              <a:extLst>
                <a:ext uri="{FF2B5EF4-FFF2-40B4-BE49-F238E27FC236}">
                  <a16:creationId xmlns:a16="http://schemas.microsoft.com/office/drawing/2014/main" id="{2E5AEDCF-B5E6-0F2E-54A6-1E2BAFED957F}"/>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5" name="Freeform 86">
              <a:extLst>
                <a:ext uri="{FF2B5EF4-FFF2-40B4-BE49-F238E27FC236}">
                  <a16:creationId xmlns:a16="http://schemas.microsoft.com/office/drawing/2014/main" id="{F4F30782-C809-F2A4-4F49-3F30F4A8531F}"/>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Freeform 87">
              <a:extLst>
                <a:ext uri="{FF2B5EF4-FFF2-40B4-BE49-F238E27FC236}">
                  <a16:creationId xmlns:a16="http://schemas.microsoft.com/office/drawing/2014/main" id="{234CCC76-253C-9D14-6787-7E4E36957C1D}"/>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37" name="Straight Arrow Connector 36">
              <a:extLst>
                <a:ext uri="{FF2B5EF4-FFF2-40B4-BE49-F238E27FC236}">
                  <a16:creationId xmlns:a16="http://schemas.microsoft.com/office/drawing/2014/main" id="{6657FAF4-A60C-4CCE-C502-517CC1A34908}"/>
                </a:ext>
              </a:extLst>
            </p:cNvPr>
            <p:cNvCxnSpPr>
              <a:cxnSpLocks/>
              <a:stCxn id="34" idx="2"/>
              <a:endCxn id="36" idx="2"/>
            </p:cNvCxnSpPr>
            <p:nvPr/>
          </p:nvCxnSpPr>
          <p:spPr>
            <a:xfrm flipV="1">
              <a:off x="5700425" y="1963291"/>
              <a:ext cx="2138007" cy="68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59205E2-4BAA-B600-B029-C4EEED5A884D}"/>
                </a:ext>
              </a:extLst>
            </p:cNvPr>
            <p:cNvCxnSpPr>
              <a:cxnSpLocks/>
            </p:cNvCxnSpPr>
            <p:nvPr/>
          </p:nvCxnSpPr>
          <p:spPr>
            <a:xfrm flipV="1">
              <a:off x="5597921" y="3150584"/>
              <a:ext cx="2376424" cy="1063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909651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0C7F11E-F853-76B6-CE69-A5D89BE07336}"/>
              </a:ext>
            </a:extLst>
          </p:cNvPr>
          <p:cNvSpPr txBox="1"/>
          <p:nvPr/>
        </p:nvSpPr>
        <p:spPr>
          <a:xfrm>
            <a:off x="0" y="109459"/>
            <a:ext cx="6529223" cy="584775"/>
          </a:xfrm>
          <a:prstGeom prst="rect">
            <a:avLst/>
          </a:prstGeom>
          <a:noFill/>
        </p:spPr>
        <p:txBody>
          <a:bodyPr wrap="none" rtlCol="0">
            <a:spAutoFit/>
          </a:bodyPr>
          <a:lstStyle/>
          <a:p>
            <a:r>
              <a:rPr lang="en-US" sz="3200" dirty="0"/>
              <a:t>Deterministic and reversible evolution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802991B-AE91-9AF4-6F2B-A6434EB37005}"/>
                  </a:ext>
                </a:extLst>
              </p:cNvPr>
              <p:cNvSpPr txBox="1"/>
              <p:nvPr/>
            </p:nvSpPr>
            <p:spPr>
              <a:xfrm>
                <a:off x="161837" y="601085"/>
                <a:ext cx="5254195" cy="954107"/>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past and future depend only on </a:t>
                </a:r>
              </a:p>
              <a:p>
                <a:r>
                  <a:rPr lang="en-US" sz="2800" dirty="0"/>
                  <a:t>the state of the system</a:t>
                </a:r>
              </a:p>
            </p:txBody>
          </p:sp>
        </mc:Choice>
        <mc:Fallback xmlns="">
          <p:sp>
            <p:nvSpPr>
              <p:cNvPr id="9" name="TextBox 8">
                <a:extLst>
                  <a:ext uri="{FF2B5EF4-FFF2-40B4-BE49-F238E27FC236}">
                    <a16:creationId xmlns:a16="http://schemas.microsoft.com/office/drawing/2014/main" id="{7802991B-AE91-9AF4-6F2B-A6434EB37005}"/>
                  </a:ext>
                </a:extLst>
              </p:cNvPr>
              <p:cNvSpPr txBox="1">
                <a:spLocks noRot="1" noChangeAspect="1" noMove="1" noResize="1" noEditPoints="1" noAdjustHandles="1" noChangeArrowheads="1" noChangeShapeType="1" noTextEdit="1"/>
              </p:cNvSpPr>
              <p:nvPr/>
            </p:nvSpPr>
            <p:spPr>
              <a:xfrm>
                <a:off x="161837" y="601085"/>
                <a:ext cx="5254195" cy="954107"/>
              </a:xfrm>
              <a:prstGeom prst="rect">
                <a:avLst/>
              </a:prstGeom>
              <a:blipFill>
                <a:blip r:embed="rId3"/>
                <a:stretch>
                  <a:fillRect l="-2439" t="-6410" r="-1510" b="-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F6D0172-E20A-A522-C020-4F739B83E56D}"/>
                  </a:ext>
                </a:extLst>
              </p:cNvPr>
              <p:cNvSpPr txBox="1"/>
              <p:nvPr/>
            </p:nvSpPr>
            <p:spPr>
              <a:xfrm>
                <a:off x="161837" y="1530670"/>
                <a:ext cx="5156925" cy="954107"/>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the evolution does not depend </a:t>
                </a:r>
              </a:p>
              <a:p>
                <a:r>
                  <a:rPr lang="en-US" sz="2800" dirty="0"/>
                  <a:t>on anything else</a:t>
                </a:r>
              </a:p>
            </p:txBody>
          </p:sp>
        </mc:Choice>
        <mc:Fallback xmlns="">
          <p:sp>
            <p:nvSpPr>
              <p:cNvPr id="10" name="TextBox 9">
                <a:extLst>
                  <a:ext uri="{FF2B5EF4-FFF2-40B4-BE49-F238E27FC236}">
                    <a16:creationId xmlns:a16="http://schemas.microsoft.com/office/drawing/2014/main" id="{2F6D0172-E20A-A522-C020-4F739B83E56D}"/>
                  </a:ext>
                </a:extLst>
              </p:cNvPr>
              <p:cNvSpPr txBox="1">
                <a:spLocks noRot="1" noChangeAspect="1" noMove="1" noResize="1" noEditPoints="1" noAdjustHandles="1" noChangeArrowheads="1" noChangeShapeType="1" noTextEdit="1"/>
              </p:cNvSpPr>
              <p:nvPr/>
            </p:nvSpPr>
            <p:spPr>
              <a:xfrm>
                <a:off x="161837" y="1530670"/>
                <a:ext cx="5156925" cy="954107"/>
              </a:xfrm>
              <a:prstGeom prst="rect">
                <a:avLst/>
              </a:prstGeom>
              <a:blipFill>
                <a:blip r:embed="rId4"/>
                <a:stretch>
                  <a:fillRect l="-2482" t="-5732" r="-1418" b="-17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6601CBC-0004-502E-49A8-6F442B728909}"/>
                  </a:ext>
                </a:extLst>
              </p:cNvPr>
              <p:cNvSpPr txBox="1"/>
              <p:nvPr/>
            </p:nvSpPr>
            <p:spPr>
              <a:xfrm>
                <a:off x="161837" y="2348813"/>
                <a:ext cx="3689600" cy="523220"/>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the system is isolated</a:t>
                </a:r>
              </a:p>
            </p:txBody>
          </p:sp>
        </mc:Choice>
        <mc:Fallback xmlns="">
          <p:sp>
            <p:nvSpPr>
              <p:cNvPr id="11" name="TextBox 10">
                <a:extLst>
                  <a:ext uri="{FF2B5EF4-FFF2-40B4-BE49-F238E27FC236}">
                    <a16:creationId xmlns:a16="http://schemas.microsoft.com/office/drawing/2014/main" id="{26601CBC-0004-502E-49A8-6F442B728909}"/>
                  </a:ext>
                </a:extLst>
              </p:cNvPr>
              <p:cNvSpPr txBox="1">
                <a:spLocks noRot="1" noChangeAspect="1" noMove="1" noResize="1" noEditPoints="1" noAdjustHandles="1" noChangeArrowheads="1" noChangeShapeType="1" noTextEdit="1"/>
              </p:cNvSpPr>
              <p:nvPr/>
            </p:nvSpPr>
            <p:spPr>
              <a:xfrm>
                <a:off x="161837" y="2348813"/>
                <a:ext cx="3689600" cy="523220"/>
              </a:xfrm>
              <a:prstGeom prst="rect">
                <a:avLst/>
              </a:prstGeom>
              <a:blipFill>
                <a:blip r:embed="rId5"/>
                <a:stretch>
                  <a:fillRect t="-10465" r="-2149"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8B4FBAD-7AA6-0329-3135-1096D36D89E3}"/>
                  </a:ext>
                </a:extLst>
              </p:cNvPr>
              <p:cNvSpPr txBox="1"/>
              <p:nvPr/>
            </p:nvSpPr>
            <p:spPr>
              <a:xfrm>
                <a:off x="94486" y="2830376"/>
                <a:ext cx="4769126" cy="523220"/>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the system conserves energy</a:t>
                </a:r>
              </a:p>
            </p:txBody>
          </p:sp>
        </mc:Choice>
        <mc:Fallback xmlns="">
          <p:sp>
            <p:nvSpPr>
              <p:cNvPr id="12" name="TextBox 11">
                <a:extLst>
                  <a:ext uri="{FF2B5EF4-FFF2-40B4-BE49-F238E27FC236}">
                    <a16:creationId xmlns:a16="http://schemas.microsoft.com/office/drawing/2014/main" id="{C8B4FBAD-7AA6-0329-3135-1096D36D89E3}"/>
                  </a:ext>
                </a:extLst>
              </p:cNvPr>
              <p:cNvSpPr txBox="1">
                <a:spLocks noRot="1" noChangeAspect="1" noMove="1" noResize="1" noEditPoints="1" noAdjustHandles="1" noChangeArrowheads="1" noChangeShapeType="1" noTextEdit="1"/>
              </p:cNvSpPr>
              <p:nvPr/>
            </p:nvSpPr>
            <p:spPr>
              <a:xfrm>
                <a:off x="94486" y="2830376"/>
                <a:ext cx="4769126" cy="523220"/>
              </a:xfrm>
              <a:prstGeom prst="rect">
                <a:avLst/>
              </a:prstGeom>
              <a:blipFill>
                <a:blip r:embed="rId6"/>
                <a:stretch>
                  <a:fillRect t="-10465" r="-1533" b="-32558"/>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5B463380-118C-1FB8-A05B-A4684C9A5651}"/>
              </a:ext>
            </a:extLst>
          </p:cNvPr>
          <p:cNvSpPr txBox="1"/>
          <p:nvPr/>
        </p:nvSpPr>
        <p:spPr>
          <a:xfrm>
            <a:off x="3992075" y="2214960"/>
            <a:ext cx="2920864" cy="369332"/>
          </a:xfrm>
          <a:prstGeom prst="rect">
            <a:avLst/>
          </a:prstGeom>
          <a:noFill/>
        </p:spPr>
        <p:txBody>
          <a:bodyPr wrap="none" rtlCol="0">
            <a:spAutoFit/>
          </a:bodyPr>
          <a:lstStyle/>
          <a:p>
            <a:r>
              <a:rPr lang="en-US" dirty="0"/>
              <a:t>First law of thermodynamics!</a:t>
            </a:r>
          </a:p>
        </p:txBody>
      </p:sp>
      <p:grpSp>
        <p:nvGrpSpPr>
          <p:cNvPr id="5" name="Group 4">
            <a:extLst>
              <a:ext uri="{FF2B5EF4-FFF2-40B4-BE49-F238E27FC236}">
                <a16:creationId xmlns:a16="http://schemas.microsoft.com/office/drawing/2014/main" id="{E9E63025-7E98-16E3-27A9-37CFBBABCF42}"/>
              </a:ext>
            </a:extLst>
          </p:cNvPr>
          <p:cNvGrpSpPr/>
          <p:nvPr/>
        </p:nvGrpSpPr>
        <p:grpSpPr>
          <a:xfrm>
            <a:off x="6811040" y="31968"/>
            <a:ext cx="5369719" cy="2515198"/>
            <a:chOff x="1775401" y="1758024"/>
            <a:chExt cx="6663052" cy="3121001"/>
          </a:xfrm>
        </p:grpSpPr>
        <p:sp>
          <p:nvSpPr>
            <p:cNvPr id="16" name="Oval 15">
              <a:extLst>
                <a:ext uri="{FF2B5EF4-FFF2-40B4-BE49-F238E27FC236}">
                  <a16:creationId xmlns:a16="http://schemas.microsoft.com/office/drawing/2014/main" id="{A1336F60-41A7-C78F-D08C-CE28BD560EF5}"/>
                </a:ext>
              </a:extLst>
            </p:cNvPr>
            <p:cNvSpPr/>
            <p:nvPr/>
          </p:nvSpPr>
          <p:spPr>
            <a:xfrm>
              <a:off x="1775401" y="2636409"/>
              <a:ext cx="3116969" cy="2242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17" name="TextBox 16">
              <a:extLst>
                <a:ext uri="{FF2B5EF4-FFF2-40B4-BE49-F238E27FC236}">
                  <a16:creationId xmlns:a16="http://schemas.microsoft.com/office/drawing/2014/main" id="{2DF980DE-D965-EFBB-650E-B4E1196F215D}"/>
                </a:ext>
              </a:extLst>
            </p:cNvPr>
            <p:cNvSpPr txBox="1"/>
            <p:nvPr/>
          </p:nvSpPr>
          <p:spPr>
            <a:xfrm>
              <a:off x="4892370" y="1758024"/>
              <a:ext cx="3546083" cy="878385"/>
            </a:xfrm>
            <a:prstGeom prst="rect">
              <a:avLst/>
            </a:prstGeom>
            <a:noFill/>
          </p:spPr>
          <p:txBody>
            <a:bodyPr wrap="none" rtlCol="0">
              <a:spAutoFit/>
            </a:bodyPr>
            <a:lstStyle/>
            <a:p>
              <a:r>
                <a:rPr lang="en-US" sz="4000" dirty="0"/>
                <a:t>Environment</a:t>
              </a:r>
            </a:p>
          </p:txBody>
        </p:sp>
        <p:sp>
          <p:nvSpPr>
            <p:cNvPr id="18" name="TextBox 17">
              <a:extLst>
                <a:ext uri="{FF2B5EF4-FFF2-40B4-BE49-F238E27FC236}">
                  <a16:creationId xmlns:a16="http://schemas.microsoft.com/office/drawing/2014/main" id="{E0401BD1-C9A3-0BD0-0993-6DE62F834E6F}"/>
                </a:ext>
              </a:extLst>
            </p:cNvPr>
            <p:cNvSpPr txBox="1"/>
            <p:nvPr/>
          </p:nvSpPr>
          <p:spPr>
            <a:xfrm>
              <a:off x="2363457" y="3284156"/>
              <a:ext cx="2069218" cy="878385"/>
            </a:xfrm>
            <a:prstGeom prst="rect">
              <a:avLst/>
            </a:prstGeom>
            <a:noFill/>
          </p:spPr>
          <p:txBody>
            <a:bodyPr wrap="none" rtlCol="0">
              <a:spAutoFit/>
            </a:bodyPr>
            <a:lstStyle/>
            <a:p>
              <a:r>
                <a:rPr lang="en-US" sz="4000" dirty="0"/>
                <a:t>System</a:t>
              </a:r>
            </a:p>
          </p:txBody>
        </p:sp>
        <p:sp>
          <p:nvSpPr>
            <p:cNvPr id="19" name="Freeform: Shape 18">
              <a:extLst>
                <a:ext uri="{FF2B5EF4-FFF2-40B4-BE49-F238E27FC236}">
                  <a16:creationId xmlns:a16="http://schemas.microsoft.com/office/drawing/2014/main" id="{9153204D-50E3-C3D4-EEF0-6F6445C78E34}"/>
                </a:ext>
              </a:extLst>
            </p:cNvPr>
            <p:cNvSpPr/>
            <p:nvPr/>
          </p:nvSpPr>
          <p:spPr>
            <a:xfrm>
              <a:off x="2536286" y="2135725"/>
              <a:ext cx="2870018" cy="2623162"/>
            </a:xfrm>
            <a:custGeom>
              <a:avLst/>
              <a:gdLst>
                <a:gd name="connsiteX0" fmla="*/ 0 w 3144242"/>
                <a:gd name="connsiteY0" fmla="*/ 65376 h 1994293"/>
                <a:gd name="connsiteX1" fmla="*/ 1848824 w 3144242"/>
                <a:gd name="connsiteY1" fmla="*/ 165493 h 1994293"/>
                <a:gd name="connsiteX2" fmla="*/ 2983481 w 3144242"/>
                <a:gd name="connsiteY2" fmla="*/ 1493709 h 1994293"/>
                <a:gd name="connsiteX3" fmla="*/ 3110295 w 3144242"/>
                <a:gd name="connsiteY3" fmla="*/ 1994293 h 1994293"/>
                <a:gd name="connsiteX0" fmla="*/ 0 w 3210987"/>
                <a:gd name="connsiteY0" fmla="*/ 149312 h 1924717"/>
                <a:gd name="connsiteX1" fmla="*/ 1915569 w 3210987"/>
                <a:gd name="connsiteY1" fmla="*/ 95917 h 1924717"/>
                <a:gd name="connsiteX2" fmla="*/ 3050226 w 3210987"/>
                <a:gd name="connsiteY2" fmla="*/ 1424133 h 1924717"/>
                <a:gd name="connsiteX3" fmla="*/ 3177040 w 3210987"/>
                <a:gd name="connsiteY3" fmla="*/ 1924717 h 1924717"/>
                <a:gd name="connsiteX0" fmla="*/ 0 w 3210987"/>
                <a:gd name="connsiteY0" fmla="*/ 159338 h 1934743"/>
                <a:gd name="connsiteX1" fmla="*/ 834308 w 3210987"/>
                <a:gd name="connsiteY1" fmla="*/ 92594 h 1934743"/>
                <a:gd name="connsiteX2" fmla="*/ 3050226 w 3210987"/>
                <a:gd name="connsiteY2" fmla="*/ 1434159 h 1934743"/>
                <a:gd name="connsiteX3" fmla="*/ 3177040 w 3210987"/>
                <a:gd name="connsiteY3" fmla="*/ 1934743 h 1934743"/>
                <a:gd name="connsiteX0" fmla="*/ 0 w 3183136"/>
                <a:gd name="connsiteY0" fmla="*/ 164770 h 1940175"/>
                <a:gd name="connsiteX1" fmla="*/ 834308 w 3183136"/>
                <a:gd name="connsiteY1" fmla="*/ 98026 h 1940175"/>
                <a:gd name="connsiteX2" fmla="*/ 2829969 w 3183136"/>
                <a:gd name="connsiteY2" fmla="*/ 1513010 h 1940175"/>
                <a:gd name="connsiteX3" fmla="*/ 3177040 w 3183136"/>
                <a:gd name="connsiteY3" fmla="*/ 1940175 h 194017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921214"/>
                <a:gd name="connsiteY0" fmla="*/ 291042 h 2440217"/>
                <a:gd name="connsiteX1" fmla="*/ 767563 w 2921214"/>
                <a:gd name="connsiteY1" fmla="*/ 70785 h 2440217"/>
                <a:gd name="connsiteX2" fmla="*/ 2829969 w 2921214"/>
                <a:gd name="connsiteY2" fmla="*/ 1639282 h 2440217"/>
                <a:gd name="connsiteX3" fmla="*/ 2536293 w 2921214"/>
                <a:gd name="connsiteY3" fmla="*/ 2440217 h 2440217"/>
                <a:gd name="connsiteX0" fmla="*/ 0 w 2921214"/>
                <a:gd name="connsiteY0" fmla="*/ 223803 h 2372978"/>
                <a:gd name="connsiteX1" fmla="*/ 767563 w 2921214"/>
                <a:gd name="connsiteY1" fmla="*/ 3546 h 2372978"/>
                <a:gd name="connsiteX2" fmla="*/ 2829969 w 2921214"/>
                <a:gd name="connsiteY2" fmla="*/ 1572043 h 2372978"/>
                <a:gd name="connsiteX3" fmla="*/ 2536293 w 2921214"/>
                <a:gd name="connsiteY3" fmla="*/ 2372978 h 2372978"/>
                <a:gd name="connsiteX0" fmla="*/ 0 w 2829989"/>
                <a:gd name="connsiteY0" fmla="*/ 223803 h 2372978"/>
                <a:gd name="connsiteX1" fmla="*/ 767563 w 2829989"/>
                <a:gd name="connsiteY1" fmla="*/ 3546 h 2372978"/>
                <a:gd name="connsiteX2" fmla="*/ 2829969 w 2829989"/>
                <a:gd name="connsiteY2" fmla="*/ 1572043 h 2372978"/>
                <a:gd name="connsiteX3" fmla="*/ 2536293 w 2829989"/>
                <a:gd name="connsiteY3" fmla="*/ 2372978 h 2372978"/>
                <a:gd name="connsiteX0" fmla="*/ 0 w 2832200"/>
                <a:gd name="connsiteY0" fmla="*/ 223803 h 2372978"/>
                <a:gd name="connsiteX1" fmla="*/ 767563 w 2832200"/>
                <a:gd name="connsiteY1" fmla="*/ 3546 h 2372978"/>
                <a:gd name="connsiteX2" fmla="*/ 2829969 w 2832200"/>
                <a:gd name="connsiteY2" fmla="*/ 1572043 h 2372978"/>
                <a:gd name="connsiteX3" fmla="*/ 2536293 w 2832200"/>
                <a:gd name="connsiteY3" fmla="*/ 2372978 h 2372978"/>
                <a:gd name="connsiteX0" fmla="*/ 0 w 2879860"/>
                <a:gd name="connsiteY0" fmla="*/ 223803 h 2586561"/>
                <a:gd name="connsiteX1" fmla="*/ 767563 w 2879860"/>
                <a:gd name="connsiteY1" fmla="*/ 3546 h 2586561"/>
                <a:gd name="connsiteX2" fmla="*/ 2829969 w 2879860"/>
                <a:gd name="connsiteY2" fmla="*/ 1572043 h 2586561"/>
                <a:gd name="connsiteX3" fmla="*/ 2249292 w 2879860"/>
                <a:gd name="connsiteY3" fmla="*/ 2586561 h 2586561"/>
                <a:gd name="connsiteX0" fmla="*/ 0 w 2882766"/>
                <a:gd name="connsiteY0" fmla="*/ 223803 h 2626608"/>
                <a:gd name="connsiteX1" fmla="*/ 767563 w 2882766"/>
                <a:gd name="connsiteY1" fmla="*/ 3546 h 2626608"/>
                <a:gd name="connsiteX2" fmla="*/ 2829969 w 2882766"/>
                <a:gd name="connsiteY2" fmla="*/ 1572043 h 2626608"/>
                <a:gd name="connsiteX3" fmla="*/ 2275990 w 2882766"/>
                <a:gd name="connsiteY3" fmla="*/ 2626608 h 2626608"/>
                <a:gd name="connsiteX0" fmla="*/ 0 w 2829999"/>
                <a:gd name="connsiteY0" fmla="*/ 223803 h 2626608"/>
                <a:gd name="connsiteX1" fmla="*/ 767563 w 2829999"/>
                <a:gd name="connsiteY1" fmla="*/ 3546 h 2626608"/>
                <a:gd name="connsiteX2" fmla="*/ 2829969 w 2829999"/>
                <a:gd name="connsiteY2" fmla="*/ 1572043 h 2626608"/>
                <a:gd name="connsiteX3" fmla="*/ 2275990 w 2829999"/>
                <a:gd name="connsiteY3" fmla="*/ 2626608 h 2626608"/>
                <a:gd name="connsiteX0" fmla="*/ 0 w 2870045"/>
                <a:gd name="connsiteY0" fmla="*/ 243942 h 2706817"/>
                <a:gd name="connsiteX1" fmla="*/ 807609 w 2870045"/>
                <a:gd name="connsiteY1" fmla="*/ 83755 h 2706817"/>
                <a:gd name="connsiteX2" fmla="*/ 2870015 w 2870045"/>
                <a:gd name="connsiteY2" fmla="*/ 1652252 h 2706817"/>
                <a:gd name="connsiteX3" fmla="*/ 2316036 w 2870045"/>
                <a:gd name="connsiteY3" fmla="*/ 2706817 h 2706817"/>
                <a:gd name="connsiteX0" fmla="*/ 0 w 2870045"/>
                <a:gd name="connsiteY0" fmla="*/ 259811 h 2722686"/>
                <a:gd name="connsiteX1" fmla="*/ 807609 w 2870045"/>
                <a:gd name="connsiteY1" fmla="*/ 99624 h 2722686"/>
                <a:gd name="connsiteX2" fmla="*/ 2870015 w 2870045"/>
                <a:gd name="connsiteY2" fmla="*/ 1668121 h 2722686"/>
                <a:gd name="connsiteX3" fmla="*/ 2316036 w 2870045"/>
                <a:gd name="connsiteY3" fmla="*/ 2722686 h 2722686"/>
                <a:gd name="connsiteX0" fmla="*/ 0 w 2870045"/>
                <a:gd name="connsiteY0" fmla="*/ 162313 h 2625188"/>
                <a:gd name="connsiteX1" fmla="*/ 807609 w 2870045"/>
                <a:gd name="connsiteY1" fmla="*/ 2126 h 2625188"/>
                <a:gd name="connsiteX2" fmla="*/ 2870015 w 2870045"/>
                <a:gd name="connsiteY2" fmla="*/ 1570623 h 2625188"/>
                <a:gd name="connsiteX3" fmla="*/ 2316036 w 2870045"/>
                <a:gd name="connsiteY3" fmla="*/ 2625188 h 2625188"/>
                <a:gd name="connsiteX0" fmla="*/ 0 w 2870017"/>
                <a:gd name="connsiteY0" fmla="*/ 162313 h 2625188"/>
                <a:gd name="connsiteX1" fmla="*/ 807609 w 2870017"/>
                <a:gd name="connsiteY1" fmla="*/ 2126 h 2625188"/>
                <a:gd name="connsiteX2" fmla="*/ 2870015 w 2870017"/>
                <a:gd name="connsiteY2" fmla="*/ 1570623 h 2625188"/>
                <a:gd name="connsiteX3" fmla="*/ 2316036 w 2870017"/>
                <a:gd name="connsiteY3" fmla="*/ 2625188 h 2625188"/>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60371 h 2623246"/>
                <a:gd name="connsiteX1" fmla="*/ 807609 w 2870018"/>
                <a:gd name="connsiteY1" fmla="*/ 184 h 2623246"/>
                <a:gd name="connsiteX2" fmla="*/ 2870015 w 2870018"/>
                <a:gd name="connsiteY2" fmla="*/ 1568681 h 2623246"/>
                <a:gd name="connsiteX3" fmla="*/ 2316036 w 2870018"/>
                <a:gd name="connsiteY3" fmla="*/ 2623246 h 2623246"/>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Lst>
              <a:ahLst/>
              <a:cxnLst>
                <a:cxn ang="0">
                  <a:pos x="connsiteX0" y="connsiteY0"/>
                </a:cxn>
                <a:cxn ang="0">
                  <a:pos x="connsiteX1" y="connsiteY1"/>
                </a:cxn>
                <a:cxn ang="0">
                  <a:pos x="connsiteX2" y="connsiteY2"/>
                </a:cxn>
                <a:cxn ang="0">
                  <a:pos x="connsiteX3" y="connsiteY3"/>
                </a:cxn>
              </a:cxnLst>
              <a:rect l="l" t="t" r="r" b="b"/>
              <a:pathLst>
                <a:path w="2870018" h="2623162">
                  <a:moveTo>
                    <a:pt x="0" y="160287"/>
                  </a:moveTo>
                  <a:cubicBezTo>
                    <a:pt x="315367" y="4551"/>
                    <a:pt x="622950" y="-1013"/>
                    <a:pt x="807609" y="100"/>
                  </a:cubicBezTo>
                  <a:cubicBezTo>
                    <a:pt x="1800458" y="6084"/>
                    <a:pt x="2872239" y="817721"/>
                    <a:pt x="2870015" y="1568597"/>
                  </a:cubicBezTo>
                  <a:cubicBezTo>
                    <a:pt x="2867791" y="2319473"/>
                    <a:pt x="2477892" y="2485223"/>
                    <a:pt x="2316036" y="2623162"/>
                  </a:cubicBezTo>
                </a:path>
              </a:pathLst>
            </a:custGeom>
            <a:noFill/>
            <a:ln w="38100">
              <a:solidFill>
                <a:srgbClr val="00B0F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Box 12">
            <a:extLst>
              <a:ext uri="{FF2B5EF4-FFF2-40B4-BE49-F238E27FC236}">
                <a16:creationId xmlns:a16="http://schemas.microsoft.com/office/drawing/2014/main" id="{EFF2F735-BB6E-3B95-5CDA-79F5FAE2D739}"/>
              </a:ext>
            </a:extLst>
          </p:cNvPr>
          <p:cNvSpPr txBox="1"/>
          <p:nvPr/>
        </p:nvSpPr>
        <p:spPr>
          <a:xfrm>
            <a:off x="94486" y="3665654"/>
            <a:ext cx="10218310" cy="523220"/>
          </a:xfrm>
          <a:prstGeom prst="rect">
            <a:avLst/>
          </a:prstGeom>
          <a:noFill/>
        </p:spPr>
        <p:txBody>
          <a:bodyPr wrap="none" rtlCol="0">
            <a:spAutoFit/>
          </a:bodyPr>
          <a:lstStyle/>
          <a:p>
            <a:pPr algn="ctr"/>
            <a:r>
              <a:rPr lang="en-US" sz="2800" dirty="0"/>
              <a:t>We can make an argument for this based on physical considerations: </a:t>
            </a:r>
          </a:p>
        </p:txBody>
      </p:sp>
      <p:sp>
        <p:nvSpPr>
          <p:cNvPr id="15" name="TextBox 14">
            <a:extLst>
              <a:ext uri="{FF2B5EF4-FFF2-40B4-BE49-F238E27FC236}">
                <a16:creationId xmlns:a16="http://schemas.microsoft.com/office/drawing/2014/main" id="{809866D2-EFDF-810D-1702-0C3163B6D1F3}"/>
              </a:ext>
            </a:extLst>
          </p:cNvPr>
          <p:cNvSpPr txBox="1"/>
          <p:nvPr/>
        </p:nvSpPr>
        <p:spPr>
          <a:xfrm>
            <a:off x="94486" y="4333021"/>
            <a:ext cx="9312999" cy="954107"/>
          </a:xfrm>
          <a:prstGeom prst="rect">
            <a:avLst/>
          </a:prstGeom>
          <a:noFill/>
        </p:spPr>
        <p:txBody>
          <a:bodyPr wrap="none" rtlCol="0">
            <a:spAutoFit/>
          </a:bodyPr>
          <a:lstStyle/>
          <a:p>
            <a:r>
              <a:rPr lang="en-US" sz="2800" dirty="0"/>
              <a:t>A system that is deterministic and reversible only depends on </a:t>
            </a:r>
          </a:p>
          <a:p>
            <a:r>
              <a:rPr lang="en-US" sz="2800" dirty="0"/>
              <a:t>the state of the system itself which makes it an isolated system</a:t>
            </a:r>
          </a:p>
        </p:txBody>
      </p:sp>
      <p:sp>
        <p:nvSpPr>
          <p:cNvPr id="20" name="TextBox 19">
            <a:extLst>
              <a:ext uri="{FF2B5EF4-FFF2-40B4-BE49-F238E27FC236}">
                <a16:creationId xmlns:a16="http://schemas.microsoft.com/office/drawing/2014/main" id="{5DE10CCA-4355-950F-EE64-53EF2616C9D0}"/>
              </a:ext>
            </a:extLst>
          </p:cNvPr>
          <p:cNvSpPr txBox="1"/>
          <p:nvPr/>
        </p:nvSpPr>
        <p:spPr>
          <a:xfrm>
            <a:off x="94486" y="5431275"/>
            <a:ext cx="9405075" cy="523220"/>
          </a:xfrm>
          <a:prstGeom prst="rect">
            <a:avLst/>
          </a:prstGeom>
          <a:noFill/>
        </p:spPr>
        <p:txBody>
          <a:bodyPr wrap="none" rtlCol="0">
            <a:spAutoFit/>
          </a:bodyPr>
          <a:lstStyle/>
          <a:p>
            <a:r>
              <a:rPr lang="en-US" sz="2800" dirty="0"/>
              <a:t>Thermodynamics tells us that isolated systems conserve energy</a:t>
            </a:r>
          </a:p>
        </p:txBody>
      </p:sp>
    </p:spTree>
    <p:extLst>
      <p:ext uri="{BB962C8B-B14F-4D97-AF65-F5344CB8AC3E}">
        <p14:creationId xmlns:p14="http://schemas.microsoft.com/office/powerpoint/2010/main" val="2206029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D09623-B4FE-44CA-66F8-63560DF43D14}"/>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AB88B83-7FDD-A357-6169-064B000FC03D}"/>
              </a:ext>
            </a:extLst>
          </p:cNvPr>
          <p:cNvSpPr>
            <a:spLocks noGrp="1"/>
          </p:cNvSpPr>
          <p:nvPr>
            <p:ph type="sldNum" sz="quarter" idx="12"/>
          </p:nvPr>
        </p:nvSpPr>
        <p:spPr/>
        <p:txBody>
          <a:bodyPr/>
          <a:lstStyle/>
          <a:p>
            <a:fld id="{F47845EA-7733-40EE-B074-20032348B727}" type="slidenum">
              <a:rPr lang="en-US" smtClean="0"/>
              <a:t>33</a:t>
            </a:fld>
            <a:endParaRPr lang="en-US"/>
          </a:p>
        </p:txBody>
      </p:sp>
      <p:sp>
        <p:nvSpPr>
          <p:cNvPr id="7" name="TextBox 6">
            <a:extLst>
              <a:ext uri="{FF2B5EF4-FFF2-40B4-BE49-F238E27FC236}">
                <a16:creationId xmlns:a16="http://schemas.microsoft.com/office/drawing/2014/main" id="{0B666025-54E4-EC37-01F0-3E01488BEBD2}"/>
              </a:ext>
            </a:extLst>
          </p:cNvPr>
          <p:cNvSpPr txBox="1"/>
          <p:nvPr/>
        </p:nvSpPr>
        <p:spPr>
          <a:xfrm>
            <a:off x="366129" y="460588"/>
            <a:ext cx="5917517" cy="1754326"/>
          </a:xfrm>
          <a:prstGeom prst="rect">
            <a:avLst/>
          </a:prstGeom>
          <a:noFill/>
        </p:spPr>
        <p:txBody>
          <a:bodyPr wrap="none" rtlCol="0">
            <a:spAutoFit/>
          </a:bodyPr>
          <a:lstStyle/>
          <a:p>
            <a:r>
              <a:rPr lang="en-US" sz="3600" dirty="0"/>
              <a:t>A dissipative system not being </a:t>
            </a:r>
          </a:p>
          <a:p>
            <a:r>
              <a:rPr lang="en-US" sz="3600" dirty="0"/>
              <a:t>reversable seems true on </a:t>
            </a:r>
          </a:p>
          <a:p>
            <a:r>
              <a:rPr lang="en-US" sz="3600" dirty="0"/>
              <a:t>thermodynamic grounds</a:t>
            </a:r>
          </a:p>
        </p:txBody>
      </p:sp>
      <p:sp>
        <p:nvSpPr>
          <p:cNvPr id="9" name="TextBox 8">
            <a:extLst>
              <a:ext uri="{FF2B5EF4-FFF2-40B4-BE49-F238E27FC236}">
                <a16:creationId xmlns:a16="http://schemas.microsoft.com/office/drawing/2014/main" id="{A3EC8B33-8C13-F6BD-2332-A018D212C73D}"/>
              </a:ext>
            </a:extLst>
          </p:cNvPr>
          <p:cNvSpPr txBox="1"/>
          <p:nvPr/>
        </p:nvSpPr>
        <p:spPr>
          <a:xfrm>
            <a:off x="69639" y="2970818"/>
            <a:ext cx="12052723" cy="1077218"/>
          </a:xfrm>
          <a:prstGeom prst="rect">
            <a:avLst/>
          </a:prstGeom>
          <a:noFill/>
        </p:spPr>
        <p:txBody>
          <a:bodyPr wrap="none" rtlCol="0">
            <a:spAutoFit/>
          </a:bodyPr>
          <a:lstStyle/>
          <a:p>
            <a:r>
              <a:rPr lang="en-US" sz="3200" dirty="0"/>
              <a:t>Thermodynamic reversibility is the existence of a process that can undo</a:t>
            </a:r>
          </a:p>
          <a:p>
            <a:r>
              <a:rPr lang="en-US" sz="3200" dirty="0"/>
              <a:t>the systems change rather than the ability to reconstruct its initial state</a:t>
            </a:r>
          </a:p>
        </p:txBody>
      </p:sp>
      <p:sp>
        <p:nvSpPr>
          <p:cNvPr id="10" name="TextBox 9">
            <a:extLst>
              <a:ext uri="{FF2B5EF4-FFF2-40B4-BE49-F238E27FC236}">
                <a16:creationId xmlns:a16="http://schemas.microsoft.com/office/drawing/2014/main" id="{F9F7E6BE-0FE0-89D1-B8FD-89E52738B7DF}"/>
              </a:ext>
            </a:extLst>
          </p:cNvPr>
          <p:cNvSpPr txBox="1"/>
          <p:nvPr/>
        </p:nvSpPr>
        <p:spPr>
          <a:xfrm>
            <a:off x="226296" y="4568507"/>
            <a:ext cx="8354403" cy="1077218"/>
          </a:xfrm>
          <a:prstGeom prst="rect">
            <a:avLst/>
          </a:prstGeom>
          <a:noFill/>
        </p:spPr>
        <p:txBody>
          <a:bodyPr wrap="none" rtlCol="0">
            <a:spAutoFit/>
          </a:bodyPr>
          <a:lstStyle/>
          <a:p>
            <a:r>
              <a:rPr lang="en-US" sz="3200" dirty="0"/>
              <a:t>Alternatively, a process is thermodynamically </a:t>
            </a:r>
          </a:p>
          <a:p>
            <a:r>
              <a:rPr lang="en-US" sz="3200" dirty="0"/>
              <a:t>reversible if it conserves thermodynamic entropy</a:t>
            </a:r>
          </a:p>
        </p:txBody>
      </p:sp>
      <p:grpSp>
        <p:nvGrpSpPr>
          <p:cNvPr id="4" name="Group 3">
            <a:extLst>
              <a:ext uri="{FF2B5EF4-FFF2-40B4-BE49-F238E27FC236}">
                <a16:creationId xmlns:a16="http://schemas.microsoft.com/office/drawing/2014/main" id="{5CDB8D28-2DB2-2976-1B33-74F21A18C39E}"/>
              </a:ext>
            </a:extLst>
          </p:cNvPr>
          <p:cNvGrpSpPr/>
          <p:nvPr/>
        </p:nvGrpSpPr>
        <p:grpSpPr>
          <a:xfrm>
            <a:off x="6811040" y="31968"/>
            <a:ext cx="5369719" cy="2515198"/>
            <a:chOff x="1775401" y="1758024"/>
            <a:chExt cx="6663052" cy="3121001"/>
          </a:xfrm>
        </p:grpSpPr>
        <p:sp>
          <p:nvSpPr>
            <p:cNvPr id="11" name="Oval 10">
              <a:extLst>
                <a:ext uri="{FF2B5EF4-FFF2-40B4-BE49-F238E27FC236}">
                  <a16:creationId xmlns:a16="http://schemas.microsoft.com/office/drawing/2014/main" id="{7C4621EB-BA3F-D265-AC23-B635B0AA7F31}"/>
                </a:ext>
              </a:extLst>
            </p:cNvPr>
            <p:cNvSpPr/>
            <p:nvPr/>
          </p:nvSpPr>
          <p:spPr>
            <a:xfrm>
              <a:off x="1775401" y="2636409"/>
              <a:ext cx="3116969" cy="2242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13" name="TextBox 12">
              <a:extLst>
                <a:ext uri="{FF2B5EF4-FFF2-40B4-BE49-F238E27FC236}">
                  <a16:creationId xmlns:a16="http://schemas.microsoft.com/office/drawing/2014/main" id="{86ABA61A-FE13-91F0-7C93-4E2DDE6A6FB4}"/>
                </a:ext>
              </a:extLst>
            </p:cNvPr>
            <p:cNvSpPr txBox="1"/>
            <p:nvPr/>
          </p:nvSpPr>
          <p:spPr>
            <a:xfrm>
              <a:off x="4892370" y="1758024"/>
              <a:ext cx="3546083" cy="878385"/>
            </a:xfrm>
            <a:prstGeom prst="rect">
              <a:avLst/>
            </a:prstGeom>
            <a:noFill/>
          </p:spPr>
          <p:txBody>
            <a:bodyPr wrap="none" rtlCol="0">
              <a:spAutoFit/>
            </a:bodyPr>
            <a:lstStyle/>
            <a:p>
              <a:r>
                <a:rPr lang="en-US" sz="4000" dirty="0"/>
                <a:t>Environment</a:t>
              </a:r>
            </a:p>
          </p:txBody>
        </p:sp>
        <p:sp>
          <p:nvSpPr>
            <p:cNvPr id="15" name="TextBox 14">
              <a:extLst>
                <a:ext uri="{FF2B5EF4-FFF2-40B4-BE49-F238E27FC236}">
                  <a16:creationId xmlns:a16="http://schemas.microsoft.com/office/drawing/2014/main" id="{C8C13A5B-0C73-B198-FFFA-DEC570813BD4}"/>
                </a:ext>
              </a:extLst>
            </p:cNvPr>
            <p:cNvSpPr txBox="1"/>
            <p:nvPr/>
          </p:nvSpPr>
          <p:spPr>
            <a:xfrm>
              <a:off x="2363457" y="3284157"/>
              <a:ext cx="2069218" cy="878385"/>
            </a:xfrm>
            <a:prstGeom prst="rect">
              <a:avLst/>
            </a:prstGeom>
            <a:noFill/>
          </p:spPr>
          <p:txBody>
            <a:bodyPr wrap="none" rtlCol="0">
              <a:spAutoFit/>
            </a:bodyPr>
            <a:lstStyle/>
            <a:p>
              <a:r>
                <a:rPr lang="en-US" sz="4000" dirty="0"/>
                <a:t>System</a:t>
              </a:r>
            </a:p>
          </p:txBody>
        </p:sp>
        <p:sp>
          <p:nvSpPr>
            <p:cNvPr id="16" name="Freeform: Shape 15">
              <a:extLst>
                <a:ext uri="{FF2B5EF4-FFF2-40B4-BE49-F238E27FC236}">
                  <a16:creationId xmlns:a16="http://schemas.microsoft.com/office/drawing/2014/main" id="{0421D2BA-3B53-A22E-DC3F-63EFE065AC0A}"/>
                </a:ext>
              </a:extLst>
            </p:cNvPr>
            <p:cNvSpPr/>
            <p:nvPr/>
          </p:nvSpPr>
          <p:spPr>
            <a:xfrm>
              <a:off x="2536286" y="2135725"/>
              <a:ext cx="2870018" cy="2623162"/>
            </a:xfrm>
            <a:custGeom>
              <a:avLst/>
              <a:gdLst>
                <a:gd name="connsiteX0" fmla="*/ 0 w 3144242"/>
                <a:gd name="connsiteY0" fmla="*/ 65376 h 1994293"/>
                <a:gd name="connsiteX1" fmla="*/ 1848824 w 3144242"/>
                <a:gd name="connsiteY1" fmla="*/ 165493 h 1994293"/>
                <a:gd name="connsiteX2" fmla="*/ 2983481 w 3144242"/>
                <a:gd name="connsiteY2" fmla="*/ 1493709 h 1994293"/>
                <a:gd name="connsiteX3" fmla="*/ 3110295 w 3144242"/>
                <a:gd name="connsiteY3" fmla="*/ 1994293 h 1994293"/>
                <a:gd name="connsiteX0" fmla="*/ 0 w 3210987"/>
                <a:gd name="connsiteY0" fmla="*/ 149312 h 1924717"/>
                <a:gd name="connsiteX1" fmla="*/ 1915569 w 3210987"/>
                <a:gd name="connsiteY1" fmla="*/ 95917 h 1924717"/>
                <a:gd name="connsiteX2" fmla="*/ 3050226 w 3210987"/>
                <a:gd name="connsiteY2" fmla="*/ 1424133 h 1924717"/>
                <a:gd name="connsiteX3" fmla="*/ 3177040 w 3210987"/>
                <a:gd name="connsiteY3" fmla="*/ 1924717 h 1924717"/>
                <a:gd name="connsiteX0" fmla="*/ 0 w 3210987"/>
                <a:gd name="connsiteY0" fmla="*/ 159338 h 1934743"/>
                <a:gd name="connsiteX1" fmla="*/ 834308 w 3210987"/>
                <a:gd name="connsiteY1" fmla="*/ 92594 h 1934743"/>
                <a:gd name="connsiteX2" fmla="*/ 3050226 w 3210987"/>
                <a:gd name="connsiteY2" fmla="*/ 1434159 h 1934743"/>
                <a:gd name="connsiteX3" fmla="*/ 3177040 w 3210987"/>
                <a:gd name="connsiteY3" fmla="*/ 1934743 h 1934743"/>
                <a:gd name="connsiteX0" fmla="*/ 0 w 3183136"/>
                <a:gd name="connsiteY0" fmla="*/ 164770 h 1940175"/>
                <a:gd name="connsiteX1" fmla="*/ 834308 w 3183136"/>
                <a:gd name="connsiteY1" fmla="*/ 98026 h 1940175"/>
                <a:gd name="connsiteX2" fmla="*/ 2829969 w 3183136"/>
                <a:gd name="connsiteY2" fmla="*/ 1513010 h 1940175"/>
                <a:gd name="connsiteX3" fmla="*/ 3177040 w 3183136"/>
                <a:gd name="connsiteY3" fmla="*/ 1940175 h 194017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921214"/>
                <a:gd name="connsiteY0" fmla="*/ 291042 h 2440217"/>
                <a:gd name="connsiteX1" fmla="*/ 767563 w 2921214"/>
                <a:gd name="connsiteY1" fmla="*/ 70785 h 2440217"/>
                <a:gd name="connsiteX2" fmla="*/ 2829969 w 2921214"/>
                <a:gd name="connsiteY2" fmla="*/ 1639282 h 2440217"/>
                <a:gd name="connsiteX3" fmla="*/ 2536293 w 2921214"/>
                <a:gd name="connsiteY3" fmla="*/ 2440217 h 2440217"/>
                <a:gd name="connsiteX0" fmla="*/ 0 w 2921214"/>
                <a:gd name="connsiteY0" fmla="*/ 223803 h 2372978"/>
                <a:gd name="connsiteX1" fmla="*/ 767563 w 2921214"/>
                <a:gd name="connsiteY1" fmla="*/ 3546 h 2372978"/>
                <a:gd name="connsiteX2" fmla="*/ 2829969 w 2921214"/>
                <a:gd name="connsiteY2" fmla="*/ 1572043 h 2372978"/>
                <a:gd name="connsiteX3" fmla="*/ 2536293 w 2921214"/>
                <a:gd name="connsiteY3" fmla="*/ 2372978 h 2372978"/>
                <a:gd name="connsiteX0" fmla="*/ 0 w 2829989"/>
                <a:gd name="connsiteY0" fmla="*/ 223803 h 2372978"/>
                <a:gd name="connsiteX1" fmla="*/ 767563 w 2829989"/>
                <a:gd name="connsiteY1" fmla="*/ 3546 h 2372978"/>
                <a:gd name="connsiteX2" fmla="*/ 2829969 w 2829989"/>
                <a:gd name="connsiteY2" fmla="*/ 1572043 h 2372978"/>
                <a:gd name="connsiteX3" fmla="*/ 2536293 w 2829989"/>
                <a:gd name="connsiteY3" fmla="*/ 2372978 h 2372978"/>
                <a:gd name="connsiteX0" fmla="*/ 0 w 2832200"/>
                <a:gd name="connsiteY0" fmla="*/ 223803 h 2372978"/>
                <a:gd name="connsiteX1" fmla="*/ 767563 w 2832200"/>
                <a:gd name="connsiteY1" fmla="*/ 3546 h 2372978"/>
                <a:gd name="connsiteX2" fmla="*/ 2829969 w 2832200"/>
                <a:gd name="connsiteY2" fmla="*/ 1572043 h 2372978"/>
                <a:gd name="connsiteX3" fmla="*/ 2536293 w 2832200"/>
                <a:gd name="connsiteY3" fmla="*/ 2372978 h 2372978"/>
                <a:gd name="connsiteX0" fmla="*/ 0 w 2879860"/>
                <a:gd name="connsiteY0" fmla="*/ 223803 h 2586561"/>
                <a:gd name="connsiteX1" fmla="*/ 767563 w 2879860"/>
                <a:gd name="connsiteY1" fmla="*/ 3546 h 2586561"/>
                <a:gd name="connsiteX2" fmla="*/ 2829969 w 2879860"/>
                <a:gd name="connsiteY2" fmla="*/ 1572043 h 2586561"/>
                <a:gd name="connsiteX3" fmla="*/ 2249292 w 2879860"/>
                <a:gd name="connsiteY3" fmla="*/ 2586561 h 2586561"/>
                <a:gd name="connsiteX0" fmla="*/ 0 w 2882766"/>
                <a:gd name="connsiteY0" fmla="*/ 223803 h 2626608"/>
                <a:gd name="connsiteX1" fmla="*/ 767563 w 2882766"/>
                <a:gd name="connsiteY1" fmla="*/ 3546 h 2626608"/>
                <a:gd name="connsiteX2" fmla="*/ 2829969 w 2882766"/>
                <a:gd name="connsiteY2" fmla="*/ 1572043 h 2626608"/>
                <a:gd name="connsiteX3" fmla="*/ 2275990 w 2882766"/>
                <a:gd name="connsiteY3" fmla="*/ 2626608 h 2626608"/>
                <a:gd name="connsiteX0" fmla="*/ 0 w 2829999"/>
                <a:gd name="connsiteY0" fmla="*/ 223803 h 2626608"/>
                <a:gd name="connsiteX1" fmla="*/ 767563 w 2829999"/>
                <a:gd name="connsiteY1" fmla="*/ 3546 h 2626608"/>
                <a:gd name="connsiteX2" fmla="*/ 2829969 w 2829999"/>
                <a:gd name="connsiteY2" fmla="*/ 1572043 h 2626608"/>
                <a:gd name="connsiteX3" fmla="*/ 2275990 w 2829999"/>
                <a:gd name="connsiteY3" fmla="*/ 2626608 h 2626608"/>
                <a:gd name="connsiteX0" fmla="*/ 0 w 2870045"/>
                <a:gd name="connsiteY0" fmla="*/ 243942 h 2706817"/>
                <a:gd name="connsiteX1" fmla="*/ 807609 w 2870045"/>
                <a:gd name="connsiteY1" fmla="*/ 83755 h 2706817"/>
                <a:gd name="connsiteX2" fmla="*/ 2870015 w 2870045"/>
                <a:gd name="connsiteY2" fmla="*/ 1652252 h 2706817"/>
                <a:gd name="connsiteX3" fmla="*/ 2316036 w 2870045"/>
                <a:gd name="connsiteY3" fmla="*/ 2706817 h 2706817"/>
                <a:gd name="connsiteX0" fmla="*/ 0 w 2870045"/>
                <a:gd name="connsiteY0" fmla="*/ 259811 h 2722686"/>
                <a:gd name="connsiteX1" fmla="*/ 807609 w 2870045"/>
                <a:gd name="connsiteY1" fmla="*/ 99624 h 2722686"/>
                <a:gd name="connsiteX2" fmla="*/ 2870015 w 2870045"/>
                <a:gd name="connsiteY2" fmla="*/ 1668121 h 2722686"/>
                <a:gd name="connsiteX3" fmla="*/ 2316036 w 2870045"/>
                <a:gd name="connsiteY3" fmla="*/ 2722686 h 2722686"/>
                <a:gd name="connsiteX0" fmla="*/ 0 w 2870045"/>
                <a:gd name="connsiteY0" fmla="*/ 162313 h 2625188"/>
                <a:gd name="connsiteX1" fmla="*/ 807609 w 2870045"/>
                <a:gd name="connsiteY1" fmla="*/ 2126 h 2625188"/>
                <a:gd name="connsiteX2" fmla="*/ 2870015 w 2870045"/>
                <a:gd name="connsiteY2" fmla="*/ 1570623 h 2625188"/>
                <a:gd name="connsiteX3" fmla="*/ 2316036 w 2870045"/>
                <a:gd name="connsiteY3" fmla="*/ 2625188 h 2625188"/>
                <a:gd name="connsiteX0" fmla="*/ 0 w 2870017"/>
                <a:gd name="connsiteY0" fmla="*/ 162313 h 2625188"/>
                <a:gd name="connsiteX1" fmla="*/ 807609 w 2870017"/>
                <a:gd name="connsiteY1" fmla="*/ 2126 h 2625188"/>
                <a:gd name="connsiteX2" fmla="*/ 2870015 w 2870017"/>
                <a:gd name="connsiteY2" fmla="*/ 1570623 h 2625188"/>
                <a:gd name="connsiteX3" fmla="*/ 2316036 w 2870017"/>
                <a:gd name="connsiteY3" fmla="*/ 2625188 h 2625188"/>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60371 h 2623246"/>
                <a:gd name="connsiteX1" fmla="*/ 807609 w 2870018"/>
                <a:gd name="connsiteY1" fmla="*/ 184 h 2623246"/>
                <a:gd name="connsiteX2" fmla="*/ 2870015 w 2870018"/>
                <a:gd name="connsiteY2" fmla="*/ 1568681 h 2623246"/>
                <a:gd name="connsiteX3" fmla="*/ 2316036 w 2870018"/>
                <a:gd name="connsiteY3" fmla="*/ 2623246 h 2623246"/>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Lst>
              <a:ahLst/>
              <a:cxnLst>
                <a:cxn ang="0">
                  <a:pos x="connsiteX0" y="connsiteY0"/>
                </a:cxn>
                <a:cxn ang="0">
                  <a:pos x="connsiteX1" y="connsiteY1"/>
                </a:cxn>
                <a:cxn ang="0">
                  <a:pos x="connsiteX2" y="connsiteY2"/>
                </a:cxn>
                <a:cxn ang="0">
                  <a:pos x="connsiteX3" y="connsiteY3"/>
                </a:cxn>
              </a:cxnLst>
              <a:rect l="l" t="t" r="r" b="b"/>
              <a:pathLst>
                <a:path w="2870018" h="2623162">
                  <a:moveTo>
                    <a:pt x="0" y="160287"/>
                  </a:moveTo>
                  <a:cubicBezTo>
                    <a:pt x="315367" y="4551"/>
                    <a:pt x="622950" y="-1013"/>
                    <a:pt x="807609" y="100"/>
                  </a:cubicBezTo>
                  <a:cubicBezTo>
                    <a:pt x="1800458" y="6084"/>
                    <a:pt x="2872239" y="817721"/>
                    <a:pt x="2870015" y="1568597"/>
                  </a:cubicBezTo>
                  <a:cubicBezTo>
                    <a:pt x="2867791" y="2319473"/>
                    <a:pt x="2477892" y="2485223"/>
                    <a:pt x="2316036" y="2623162"/>
                  </a:cubicBezTo>
                </a:path>
              </a:pathLst>
            </a:custGeom>
            <a:noFill/>
            <a:ln w="38100">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8" name="Straight Arrow Connector 17">
            <a:extLst>
              <a:ext uri="{FF2B5EF4-FFF2-40B4-BE49-F238E27FC236}">
                <a16:creationId xmlns:a16="http://schemas.microsoft.com/office/drawing/2014/main" id="{8CE6E6D0-4540-197B-52EC-B4DEEB3E04E7}"/>
              </a:ext>
            </a:extLst>
          </p:cNvPr>
          <p:cNvCxnSpPr>
            <a:cxnSpLocks/>
          </p:cNvCxnSpPr>
          <p:nvPr/>
        </p:nvCxnSpPr>
        <p:spPr>
          <a:xfrm flipV="1">
            <a:off x="8268201" y="705811"/>
            <a:ext cx="1805463" cy="548677"/>
          </a:xfrm>
          <a:prstGeom prst="straightConnector1">
            <a:avLst/>
          </a:prstGeom>
          <a:ln w="635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62428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0C7F11E-F853-76B6-CE69-A5D89BE07336}"/>
              </a:ext>
            </a:extLst>
          </p:cNvPr>
          <p:cNvSpPr txBox="1"/>
          <p:nvPr/>
        </p:nvSpPr>
        <p:spPr>
          <a:xfrm>
            <a:off x="900049" y="116491"/>
            <a:ext cx="6529223" cy="584775"/>
          </a:xfrm>
          <a:prstGeom prst="rect">
            <a:avLst/>
          </a:prstGeom>
          <a:noFill/>
        </p:spPr>
        <p:txBody>
          <a:bodyPr wrap="none" rtlCol="0">
            <a:spAutoFit/>
          </a:bodyPr>
          <a:lstStyle/>
          <a:p>
            <a:r>
              <a:rPr lang="en-US" sz="3200" dirty="0"/>
              <a:t>Deterministic and reversible evolution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802991B-AE91-9AF4-6F2B-A6434EB37005}"/>
                  </a:ext>
                </a:extLst>
              </p:cNvPr>
              <p:cNvSpPr txBox="1"/>
              <p:nvPr/>
            </p:nvSpPr>
            <p:spPr>
              <a:xfrm>
                <a:off x="1061886" y="608117"/>
                <a:ext cx="5254195" cy="954107"/>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past and future depend only on </a:t>
                </a:r>
              </a:p>
              <a:p>
                <a:r>
                  <a:rPr lang="en-US" sz="2800" dirty="0"/>
                  <a:t>the state of the system</a:t>
                </a:r>
              </a:p>
            </p:txBody>
          </p:sp>
        </mc:Choice>
        <mc:Fallback xmlns="">
          <p:sp>
            <p:nvSpPr>
              <p:cNvPr id="9" name="TextBox 8">
                <a:extLst>
                  <a:ext uri="{FF2B5EF4-FFF2-40B4-BE49-F238E27FC236}">
                    <a16:creationId xmlns:a16="http://schemas.microsoft.com/office/drawing/2014/main" id="{7802991B-AE91-9AF4-6F2B-A6434EB37005}"/>
                  </a:ext>
                </a:extLst>
              </p:cNvPr>
              <p:cNvSpPr txBox="1">
                <a:spLocks noRot="1" noChangeAspect="1" noMove="1" noResize="1" noEditPoints="1" noAdjustHandles="1" noChangeArrowheads="1" noChangeShapeType="1" noTextEdit="1"/>
              </p:cNvSpPr>
              <p:nvPr/>
            </p:nvSpPr>
            <p:spPr>
              <a:xfrm>
                <a:off x="1061886" y="608117"/>
                <a:ext cx="5254195" cy="954107"/>
              </a:xfrm>
              <a:prstGeom prst="rect">
                <a:avLst/>
              </a:prstGeom>
              <a:blipFill>
                <a:blip r:embed="rId3"/>
                <a:stretch>
                  <a:fillRect l="-2320" t="-6410" r="-1508" b="-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F6D0172-E20A-A522-C020-4F739B83E56D}"/>
                  </a:ext>
                </a:extLst>
              </p:cNvPr>
              <p:cNvSpPr txBox="1"/>
              <p:nvPr/>
            </p:nvSpPr>
            <p:spPr>
              <a:xfrm>
                <a:off x="1061886" y="1530670"/>
                <a:ext cx="5156925" cy="954107"/>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the evolution does not depend </a:t>
                </a:r>
              </a:p>
              <a:p>
                <a:r>
                  <a:rPr lang="en-US" sz="2800" dirty="0"/>
                  <a:t>on anything else</a:t>
                </a:r>
              </a:p>
            </p:txBody>
          </p:sp>
        </mc:Choice>
        <mc:Fallback xmlns="">
          <p:sp>
            <p:nvSpPr>
              <p:cNvPr id="10" name="TextBox 9">
                <a:extLst>
                  <a:ext uri="{FF2B5EF4-FFF2-40B4-BE49-F238E27FC236}">
                    <a16:creationId xmlns:a16="http://schemas.microsoft.com/office/drawing/2014/main" id="{2F6D0172-E20A-A522-C020-4F739B83E56D}"/>
                  </a:ext>
                </a:extLst>
              </p:cNvPr>
              <p:cNvSpPr txBox="1">
                <a:spLocks noRot="1" noChangeAspect="1" noMove="1" noResize="1" noEditPoints="1" noAdjustHandles="1" noChangeArrowheads="1" noChangeShapeType="1" noTextEdit="1"/>
              </p:cNvSpPr>
              <p:nvPr/>
            </p:nvSpPr>
            <p:spPr>
              <a:xfrm>
                <a:off x="1061886" y="1530670"/>
                <a:ext cx="5156925" cy="954107"/>
              </a:xfrm>
              <a:prstGeom prst="rect">
                <a:avLst/>
              </a:prstGeom>
              <a:blipFill>
                <a:blip r:embed="rId4"/>
                <a:stretch>
                  <a:fillRect l="-2364" t="-5732" r="-1537" b="-17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6601CBC-0004-502E-49A8-6F442B728909}"/>
                  </a:ext>
                </a:extLst>
              </p:cNvPr>
              <p:cNvSpPr txBox="1"/>
              <p:nvPr/>
            </p:nvSpPr>
            <p:spPr>
              <a:xfrm>
                <a:off x="1061886" y="2348813"/>
                <a:ext cx="3689600" cy="523220"/>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the system is isolated</a:t>
                </a:r>
              </a:p>
            </p:txBody>
          </p:sp>
        </mc:Choice>
        <mc:Fallback xmlns="">
          <p:sp>
            <p:nvSpPr>
              <p:cNvPr id="11" name="TextBox 10">
                <a:extLst>
                  <a:ext uri="{FF2B5EF4-FFF2-40B4-BE49-F238E27FC236}">
                    <a16:creationId xmlns:a16="http://schemas.microsoft.com/office/drawing/2014/main" id="{26601CBC-0004-502E-49A8-6F442B728909}"/>
                  </a:ext>
                </a:extLst>
              </p:cNvPr>
              <p:cNvSpPr txBox="1">
                <a:spLocks noRot="1" noChangeAspect="1" noMove="1" noResize="1" noEditPoints="1" noAdjustHandles="1" noChangeArrowheads="1" noChangeShapeType="1" noTextEdit="1"/>
              </p:cNvSpPr>
              <p:nvPr/>
            </p:nvSpPr>
            <p:spPr>
              <a:xfrm>
                <a:off x="1061886" y="2348813"/>
                <a:ext cx="3689600" cy="523220"/>
              </a:xfrm>
              <a:prstGeom prst="rect">
                <a:avLst/>
              </a:prstGeom>
              <a:blipFill>
                <a:blip r:embed="rId5"/>
                <a:stretch>
                  <a:fillRect t="-10465" r="-2314"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8B4FBAD-7AA6-0329-3135-1096D36D89E3}"/>
                  </a:ext>
                </a:extLst>
              </p:cNvPr>
              <p:cNvSpPr txBox="1"/>
              <p:nvPr/>
            </p:nvSpPr>
            <p:spPr>
              <a:xfrm>
                <a:off x="994535" y="2830376"/>
                <a:ext cx="4769126" cy="523220"/>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the system conserves energy</a:t>
                </a:r>
              </a:p>
            </p:txBody>
          </p:sp>
        </mc:Choice>
        <mc:Fallback xmlns="">
          <p:sp>
            <p:nvSpPr>
              <p:cNvPr id="12" name="TextBox 11">
                <a:extLst>
                  <a:ext uri="{FF2B5EF4-FFF2-40B4-BE49-F238E27FC236}">
                    <a16:creationId xmlns:a16="http://schemas.microsoft.com/office/drawing/2014/main" id="{C8B4FBAD-7AA6-0329-3135-1096D36D89E3}"/>
                  </a:ext>
                </a:extLst>
              </p:cNvPr>
              <p:cNvSpPr txBox="1">
                <a:spLocks noRot="1" noChangeAspect="1" noMove="1" noResize="1" noEditPoints="1" noAdjustHandles="1" noChangeArrowheads="1" noChangeShapeType="1" noTextEdit="1"/>
              </p:cNvSpPr>
              <p:nvPr/>
            </p:nvSpPr>
            <p:spPr>
              <a:xfrm>
                <a:off x="994535" y="2830376"/>
                <a:ext cx="4769126" cy="523220"/>
              </a:xfrm>
              <a:prstGeom prst="rect">
                <a:avLst/>
              </a:prstGeom>
              <a:blipFill>
                <a:blip r:embed="rId6"/>
                <a:stretch>
                  <a:fillRect t="-10465" r="-1662" b="-32558"/>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5B463380-118C-1FB8-A05B-A4684C9A5651}"/>
              </a:ext>
            </a:extLst>
          </p:cNvPr>
          <p:cNvSpPr txBox="1"/>
          <p:nvPr/>
        </p:nvSpPr>
        <p:spPr>
          <a:xfrm>
            <a:off x="4944331" y="2287064"/>
            <a:ext cx="2920864" cy="369332"/>
          </a:xfrm>
          <a:prstGeom prst="rect">
            <a:avLst/>
          </a:prstGeom>
          <a:noFill/>
        </p:spPr>
        <p:txBody>
          <a:bodyPr wrap="none" rtlCol="0">
            <a:spAutoFit/>
          </a:bodyPr>
          <a:lstStyle/>
          <a:p>
            <a:r>
              <a:rPr lang="en-US" dirty="0"/>
              <a:t>First law of thermodynamics!</a:t>
            </a:r>
          </a:p>
        </p:txBody>
      </p:sp>
      <p:grpSp>
        <p:nvGrpSpPr>
          <p:cNvPr id="5" name="Group 4">
            <a:extLst>
              <a:ext uri="{FF2B5EF4-FFF2-40B4-BE49-F238E27FC236}">
                <a16:creationId xmlns:a16="http://schemas.microsoft.com/office/drawing/2014/main" id="{E9E63025-7E98-16E3-27A9-37CFBBABCF42}"/>
              </a:ext>
            </a:extLst>
          </p:cNvPr>
          <p:cNvGrpSpPr/>
          <p:nvPr/>
        </p:nvGrpSpPr>
        <p:grpSpPr>
          <a:xfrm>
            <a:off x="8184892" y="130842"/>
            <a:ext cx="3298029" cy="2437707"/>
            <a:chOff x="1775401" y="1854179"/>
            <a:chExt cx="4092382" cy="3024846"/>
          </a:xfrm>
        </p:grpSpPr>
        <p:sp>
          <p:nvSpPr>
            <p:cNvPr id="16" name="Oval 15">
              <a:extLst>
                <a:ext uri="{FF2B5EF4-FFF2-40B4-BE49-F238E27FC236}">
                  <a16:creationId xmlns:a16="http://schemas.microsoft.com/office/drawing/2014/main" id="{A1336F60-41A7-C78F-D08C-CE28BD560EF5}"/>
                </a:ext>
              </a:extLst>
            </p:cNvPr>
            <p:cNvSpPr/>
            <p:nvPr/>
          </p:nvSpPr>
          <p:spPr>
            <a:xfrm>
              <a:off x="1775401" y="2636409"/>
              <a:ext cx="3116969" cy="2242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17" name="TextBox 16">
              <a:extLst>
                <a:ext uri="{FF2B5EF4-FFF2-40B4-BE49-F238E27FC236}">
                  <a16:creationId xmlns:a16="http://schemas.microsoft.com/office/drawing/2014/main" id="{2DF980DE-D965-EFBB-650E-B4E1196F215D}"/>
                </a:ext>
              </a:extLst>
            </p:cNvPr>
            <p:cNvSpPr txBox="1"/>
            <p:nvPr/>
          </p:nvSpPr>
          <p:spPr>
            <a:xfrm>
              <a:off x="5328340" y="1854179"/>
              <a:ext cx="539443" cy="878385"/>
            </a:xfrm>
            <a:prstGeom prst="rect">
              <a:avLst/>
            </a:prstGeom>
            <a:noFill/>
          </p:spPr>
          <p:txBody>
            <a:bodyPr wrap="none" rtlCol="0">
              <a:spAutoFit/>
            </a:bodyPr>
            <a:lstStyle/>
            <a:p>
              <a:r>
                <a:rPr lang="en-US" sz="4000" dirty="0"/>
                <a:t>Y</a:t>
              </a:r>
            </a:p>
          </p:txBody>
        </p:sp>
        <p:sp>
          <p:nvSpPr>
            <p:cNvPr id="18" name="TextBox 17">
              <a:extLst>
                <a:ext uri="{FF2B5EF4-FFF2-40B4-BE49-F238E27FC236}">
                  <a16:creationId xmlns:a16="http://schemas.microsoft.com/office/drawing/2014/main" id="{E0401BD1-C9A3-0BD0-0993-6DE62F834E6F}"/>
                </a:ext>
              </a:extLst>
            </p:cNvPr>
            <p:cNvSpPr txBox="1"/>
            <p:nvPr/>
          </p:nvSpPr>
          <p:spPr>
            <a:xfrm>
              <a:off x="3054218" y="3318524"/>
              <a:ext cx="559334" cy="878385"/>
            </a:xfrm>
            <a:prstGeom prst="rect">
              <a:avLst/>
            </a:prstGeom>
            <a:noFill/>
          </p:spPr>
          <p:txBody>
            <a:bodyPr wrap="none" rtlCol="0">
              <a:spAutoFit/>
            </a:bodyPr>
            <a:lstStyle/>
            <a:p>
              <a:r>
                <a:rPr lang="en-US" sz="4000" dirty="0"/>
                <a:t>X</a:t>
              </a:r>
            </a:p>
          </p:txBody>
        </p:sp>
        <p:sp>
          <p:nvSpPr>
            <p:cNvPr id="19" name="Freeform: Shape 18">
              <a:extLst>
                <a:ext uri="{FF2B5EF4-FFF2-40B4-BE49-F238E27FC236}">
                  <a16:creationId xmlns:a16="http://schemas.microsoft.com/office/drawing/2014/main" id="{9153204D-50E3-C3D4-EEF0-6F6445C78E34}"/>
                </a:ext>
              </a:extLst>
            </p:cNvPr>
            <p:cNvSpPr/>
            <p:nvPr/>
          </p:nvSpPr>
          <p:spPr>
            <a:xfrm>
              <a:off x="2536286" y="2135725"/>
              <a:ext cx="2870018" cy="2623162"/>
            </a:xfrm>
            <a:custGeom>
              <a:avLst/>
              <a:gdLst>
                <a:gd name="connsiteX0" fmla="*/ 0 w 3144242"/>
                <a:gd name="connsiteY0" fmla="*/ 65376 h 1994293"/>
                <a:gd name="connsiteX1" fmla="*/ 1848824 w 3144242"/>
                <a:gd name="connsiteY1" fmla="*/ 165493 h 1994293"/>
                <a:gd name="connsiteX2" fmla="*/ 2983481 w 3144242"/>
                <a:gd name="connsiteY2" fmla="*/ 1493709 h 1994293"/>
                <a:gd name="connsiteX3" fmla="*/ 3110295 w 3144242"/>
                <a:gd name="connsiteY3" fmla="*/ 1994293 h 1994293"/>
                <a:gd name="connsiteX0" fmla="*/ 0 w 3210987"/>
                <a:gd name="connsiteY0" fmla="*/ 149312 h 1924717"/>
                <a:gd name="connsiteX1" fmla="*/ 1915569 w 3210987"/>
                <a:gd name="connsiteY1" fmla="*/ 95917 h 1924717"/>
                <a:gd name="connsiteX2" fmla="*/ 3050226 w 3210987"/>
                <a:gd name="connsiteY2" fmla="*/ 1424133 h 1924717"/>
                <a:gd name="connsiteX3" fmla="*/ 3177040 w 3210987"/>
                <a:gd name="connsiteY3" fmla="*/ 1924717 h 1924717"/>
                <a:gd name="connsiteX0" fmla="*/ 0 w 3210987"/>
                <a:gd name="connsiteY0" fmla="*/ 159338 h 1934743"/>
                <a:gd name="connsiteX1" fmla="*/ 834308 w 3210987"/>
                <a:gd name="connsiteY1" fmla="*/ 92594 h 1934743"/>
                <a:gd name="connsiteX2" fmla="*/ 3050226 w 3210987"/>
                <a:gd name="connsiteY2" fmla="*/ 1434159 h 1934743"/>
                <a:gd name="connsiteX3" fmla="*/ 3177040 w 3210987"/>
                <a:gd name="connsiteY3" fmla="*/ 1934743 h 1934743"/>
                <a:gd name="connsiteX0" fmla="*/ 0 w 3183136"/>
                <a:gd name="connsiteY0" fmla="*/ 164770 h 1940175"/>
                <a:gd name="connsiteX1" fmla="*/ 834308 w 3183136"/>
                <a:gd name="connsiteY1" fmla="*/ 98026 h 1940175"/>
                <a:gd name="connsiteX2" fmla="*/ 2829969 w 3183136"/>
                <a:gd name="connsiteY2" fmla="*/ 1513010 h 1940175"/>
                <a:gd name="connsiteX3" fmla="*/ 3177040 w 3183136"/>
                <a:gd name="connsiteY3" fmla="*/ 1940175 h 194017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921214"/>
                <a:gd name="connsiteY0" fmla="*/ 291042 h 2440217"/>
                <a:gd name="connsiteX1" fmla="*/ 767563 w 2921214"/>
                <a:gd name="connsiteY1" fmla="*/ 70785 h 2440217"/>
                <a:gd name="connsiteX2" fmla="*/ 2829969 w 2921214"/>
                <a:gd name="connsiteY2" fmla="*/ 1639282 h 2440217"/>
                <a:gd name="connsiteX3" fmla="*/ 2536293 w 2921214"/>
                <a:gd name="connsiteY3" fmla="*/ 2440217 h 2440217"/>
                <a:gd name="connsiteX0" fmla="*/ 0 w 2921214"/>
                <a:gd name="connsiteY0" fmla="*/ 223803 h 2372978"/>
                <a:gd name="connsiteX1" fmla="*/ 767563 w 2921214"/>
                <a:gd name="connsiteY1" fmla="*/ 3546 h 2372978"/>
                <a:gd name="connsiteX2" fmla="*/ 2829969 w 2921214"/>
                <a:gd name="connsiteY2" fmla="*/ 1572043 h 2372978"/>
                <a:gd name="connsiteX3" fmla="*/ 2536293 w 2921214"/>
                <a:gd name="connsiteY3" fmla="*/ 2372978 h 2372978"/>
                <a:gd name="connsiteX0" fmla="*/ 0 w 2829989"/>
                <a:gd name="connsiteY0" fmla="*/ 223803 h 2372978"/>
                <a:gd name="connsiteX1" fmla="*/ 767563 w 2829989"/>
                <a:gd name="connsiteY1" fmla="*/ 3546 h 2372978"/>
                <a:gd name="connsiteX2" fmla="*/ 2829969 w 2829989"/>
                <a:gd name="connsiteY2" fmla="*/ 1572043 h 2372978"/>
                <a:gd name="connsiteX3" fmla="*/ 2536293 w 2829989"/>
                <a:gd name="connsiteY3" fmla="*/ 2372978 h 2372978"/>
                <a:gd name="connsiteX0" fmla="*/ 0 w 2832200"/>
                <a:gd name="connsiteY0" fmla="*/ 223803 h 2372978"/>
                <a:gd name="connsiteX1" fmla="*/ 767563 w 2832200"/>
                <a:gd name="connsiteY1" fmla="*/ 3546 h 2372978"/>
                <a:gd name="connsiteX2" fmla="*/ 2829969 w 2832200"/>
                <a:gd name="connsiteY2" fmla="*/ 1572043 h 2372978"/>
                <a:gd name="connsiteX3" fmla="*/ 2536293 w 2832200"/>
                <a:gd name="connsiteY3" fmla="*/ 2372978 h 2372978"/>
                <a:gd name="connsiteX0" fmla="*/ 0 w 2879860"/>
                <a:gd name="connsiteY0" fmla="*/ 223803 h 2586561"/>
                <a:gd name="connsiteX1" fmla="*/ 767563 w 2879860"/>
                <a:gd name="connsiteY1" fmla="*/ 3546 h 2586561"/>
                <a:gd name="connsiteX2" fmla="*/ 2829969 w 2879860"/>
                <a:gd name="connsiteY2" fmla="*/ 1572043 h 2586561"/>
                <a:gd name="connsiteX3" fmla="*/ 2249292 w 2879860"/>
                <a:gd name="connsiteY3" fmla="*/ 2586561 h 2586561"/>
                <a:gd name="connsiteX0" fmla="*/ 0 w 2882766"/>
                <a:gd name="connsiteY0" fmla="*/ 223803 h 2626608"/>
                <a:gd name="connsiteX1" fmla="*/ 767563 w 2882766"/>
                <a:gd name="connsiteY1" fmla="*/ 3546 h 2626608"/>
                <a:gd name="connsiteX2" fmla="*/ 2829969 w 2882766"/>
                <a:gd name="connsiteY2" fmla="*/ 1572043 h 2626608"/>
                <a:gd name="connsiteX3" fmla="*/ 2275990 w 2882766"/>
                <a:gd name="connsiteY3" fmla="*/ 2626608 h 2626608"/>
                <a:gd name="connsiteX0" fmla="*/ 0 w 2829999"/>
                <a:gd name="connsiteY0" fmla="*/ 223803 h 2626608"/>
                <a:gd name="connsiteX1" fmla="*/ 767563 w 2829999"/>
                <a:gd name="connsiteY1" fmla="*/ 3546 h 2626608"/>
                <a:gd name="connsiteX2" fmla="*/ 2829969 w 2829999"/>
                <a:gd name="connsiteY2" fmla="*/ 1572043 h 2626608"/>
                <a:gd name="connsiteX3" fmla="*/ 2275990 w 2829999"/>
                <a:gd name="connsiteY3" fmla="*/ 2626608 h 2626608"/>
                <a:gd name="connsiteX0" fmla="*/ 0 w 2870045"/>
                <a:gd name="connsiteY0" fmla="*/ 243942 h 2706817"/>
                <a:gd name="connsiteX1" fmla="*/ 807609 w 2870045"/>
                <a:gd name="connsiteY1" fmla="*/ 83755 h 2706817"/>
                <a:gd name="connsiteX2" fmla="*/ 2870015 w 2870045"/>
                <a:gd name="connsiteY2" fmla="*/ 1652252 h 2706817"/>
                <a:gd name="connsiteX3" fmla="*/ 2316036 w 2870045"/>
                <a:gd name="connsiteY3" fmla="*/ 2706817 h 2706817"/>
                <a:gd name="connsiteX0" fmla="*/ 0 w 2870045"/>
                <a:gd name="connsiteY0" fmla="*/ 259811 h 2722686"/>
                <a:gd name="connsiteX1" fmla="*/ 807609 w 2870045"/>
                <a:gd name="connsiteY1" fmla="*/ 99624 h 2722686"/>
                <a:gd name="connsiteX2" fmla="*/ 2870015 w 2870045"/>
                <a:gd name="connsiteY2" fmla="*/ 1668121 h 2722686"/>
                <a:gd name="connsiteX3" fmla="*/ 2316036 w 2870045"/>
                <a:gd name="connsiteY3" fmla="*/ 2722686 h 2722686"/>
                <a:gd name="connsiteX0" fmla="*/ 0 w 2870045"/>
                <a:gd name="connsiteY0" fmla="*/ 162313 h 2625188"/>
                <a:gd name="connsiteX1" fmla="*/ 807609 w 2870045"/>
                <a:gd name="connsiteY1" fmla="*/ 2126 h 2625188"/>
                <a:gd name="connsiteX2" fmla="*/ 2870015 w 2870045"/>
                <a:gd name="connsiteY2" fmla="*/ 1570623 h 2625188"/>
                <a:gd name="connsiteX3" fmla="*/ 2316036 w 2870045"/>
                <a:gd name="connsiteY3" fmla="*/ 2625188 h 2625188"/>
                <a:gd name="connsiteX0" fmla="*/ 0 w 2870017"/>
                <a:gd name="connsiteY0" fmla="*/ 162313 h 2625188"/>
                <a:gd name="connsiteX1" fmla="*/ 807609 w 2870017"/>
                <a:gd name="connsiteY1" fmla="*/ 2126 h 2625188"/>
                <a:gd name="connsiteX2" fmla="*/ 2870015 w 2870017"/>
                <a:gd name="connsiteY2" fmla="*/ 1570623 h 2625188"/>
                <a:gd name="connsiteX3" fmla="*/ 2316036 w 2870017"/>
                <a:gd name="connsiteY3" fmla="*/ 2625188 h 2625188"/>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60371 h 2623246"/>
                <a:gd name="connsiteX1" fmla="*/ 807609 w 2870018"/>
                <a:gd name="connsiteY1" fmla="*/ 184 h 2623246"/>
                <a:gd name="connsiteX2" fmla="*/ 2870015 w 2870018"/>
                <a:gd name="connsiteY2" fmla="*/ 1568681 h 2623246"/>
                <a:gd name="connsiteX3" fmla="*/ 2316036 w 2870018"/>
                <a:gd name="connsiteY3" fmla="*/ 2623246 h 2623246"/>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Lst>
              <a:ahLst/>
              <a:cxnLst>
                <a:cxn ang="0">
                  <a:pos x="connsiteX0" y="connsiteY0"/>
                </a:cxn>
                <a:cxn ang="0">
                  <a:pos x="connsiteX1" y="connsiteY1"/>
                </a:cxn>
                <a:cxn ang="0">
                  <a:pos x="connsiteX2" y="connsiteY2"/>
                </a:cxn>
                <a:cxn ang="0">
                  <a:pos x="connsiteX3" y="connsiteY3"/>
                </a:cxn>
              </a:cxnLst>
              <a:rect l="l" t="t" r="r" b="b"/>
              <a:pathLst>
                <a:path w="2870018" h="2623162">
                  <a:moveTo>
                    <a:pt x="0" y="160287"/>
                  </a:moveTo>
                  <a:cubicBezTo>
                    <a:pt x="315367" y="4551"/>
                    <a:pt x="622950" y="-1013"/>
                    <a:pt x="807609" y="100"/>
                  </a:cubicBezTo>
                  <a:cubicBezTo>
                    <a:pt x="1800458" y="6084"/>
                    <a:pt x="2872239" y="817721"/>
                    <a:pt x="2870015" y="1568597"/>
                  </a:cubicBezTo>
                  <a:cubicBezTo>
                    <a:pt x="2867791" y="2319473"/>
                    <a:pt x="2477892" y="2485223"/>
                    <a:pt x="2316036" y="2623162"/>
                  </a:cubicBezTo>
                </a:path>
              </a:pathLst>
            </a:custGeom>
            <a:noFill/>
            <a:ln w="38100">
              <a:solidFill>
                <a:srgbClr val="00B0F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Box 12">
            <a:extLst>
              <a:ext uri="{FF2B5EF4-FFF2-40B4-BE49-F238E27FC236}">
                <a16:creationId xmlns:a16="http://schemas.microsoft.com/office/drawing/2014/main" id="{EFF2F735-BB6E-3B95-5CDA-79F5FAE2D739}"/>
              </a:ext>
            </a:extLst>
          </p:cNvPr>
          <p:cNvSpPr txBox="1"/>
          <p:nvPr/>
        </p:nvSpPr>
        <p:spPr>
          <a:xfrm>
            <a:off x="94486" y="3750035"/>
            <a:ext cx="10218310" cy="523220"/>
          </a:xfrm>
          <a:prstGeom prst="rect">
            <a:avLst/>
          </a:prstGeom>
          <a:noFill/>
        </p:spPr>
        <p:txBody>
          <a:bodyPr wrap="none" rtlCol="0">
            <a:spAutoFit/>
          </a:bodyPr>
          <a:lstStyle/>
          <a:p>
            <a:pPr algn="ctr"/>
            <a:r>
              <a:rPr lang="en-US" sz="2800" dirty="0"/>
              <a:t>We can make an argument for this based on physical considerations: </a:t>
            </a:r>
          </a:p>
        </p:txBody>
      </p:sp>
      <p:sp>
        <p:nvSpPr>
          <p:cNvPr id="15" name="TextBox 14">
            <a:extLst>
              <a:ext uri="{FF2B5EF4-FFF2-40B4-BE49-F238E27FC236}">
                <a16:creationId xmlns:a16="http://schemas.microsoft.com/office/drawing/2014/main" id="{809866D2-EFDF-810D-1702-0C3163B6D1F3}"/>
              </a:ext>
            </a:extLst>
          </p:cNvPr>
          <p:cNvSpPr txBox="1"/>
          <p:nvPr/>
        </p:nvSpPr>
        <p:spPr>
          <a:xfrm>
            <a:off x="94486" y="4417402"/>
            <a:ext cx="9312999" cy="954107"/>
          </a:xfrm>
          <a:prstGeom prst="rect">
            <a:avLst/>
          </a:prstGeom>
          <a:noFill/>
        </p:spPr>
        <p:txBody>
          <a:bodyPr wrap="none" rtlCol="0">
            <a:spAutoFit/>
          </a:bodyPr>
          <a:lstStyle/>
          <a:p>
            <a:r>
              <a:rPr lang="en-US" sz="2800" dirty="0"/>
              <a:t>A system that is deterministic and reversible only depends on </a:t>
            </a:r>
          </a:p>
          <a:p>
            <a:r>
              <a:rPr lang="en-US" sz="2800" dirty="0"/>
              <a:t>the state of the system itself which makes it an isolated system</a:t>
            </a:r>
          </a:p>
        </p:txBody>
      </p:sp>
      <p:sp>
        <p:nvSpPr>
          <p:cNvPr id="20" name="TextBox 19">
            <a:extLst>
              <a:ext uri="{FF2B5EF4-FFF2-40B4-BE49-F238E27FC236}">
                <a16:creationId xmlns:a16="http://schemas.microsoft.com/office/drawing/2014/main" id="{5DE10CCA-4355-950F-EE64-53EF2616C9D0}"/>
              </a:ext>
            </a:extLst>
          </p:cNvPr>
          <p:cNvSpPr txBox="1"/>
          <p:nvPr/>
        </p:nvSpPr>
        <p:spPr>
          <a:xfrm>
            <a:off x="94486" y="5515656"/>
            <a:ext cx="9405075" cy="523220"/>
          </a:xfrm>
          <a:prstGeom prst="rect">
            <a:avLst/>
          </a:prstGeom>
          <a:noFill/>
        </p:spPr>
        <p:txBody>
          <a:bodyPr wrap="none" rtlCol="0">
            <a:spAutoFit/>
          </a:bodyPr>
          <a:lstStyle/>
          <a:p>
            <a:r>
              <a:rPr lang="en-US" sz="2800" dirty="0"/>
              <a:t>Thermodynamics tells us that isolated systems conserve energy</a:t>
            </a:r>
          </a:p>
        </p:txBody>
      </p:sp>
    </p:spTree>
    <p:extLst>
      <p:ext uri="{BB962C8B-B14F-4D97-AF65-F5344CB8AC3E}">
        <p14:creationId xmlns:p14="http://schemas.microsoft.com/office/powerpoint/2010/main" val="38040730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D09623-B4FE-44CA-66F8-63560DF43D14}"/>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AB88B83-7FDD-A357-6169-064B000FC03D}"/>
              </a:ext>
            </a:extLst>
          </p:cNvPr>
          <p:cNvSpPr>
            <a:spLocks noGrp="1"/>
          </p:cNvSpPr>
          <p:nvPr>
            <p:ph type="sldNum" sz="quarter" idx="12"/>
          </p:nvPr>
        </p:nvSpPr>
        <p:spPr/>
        <p:txBody>
          <a:bodyPr/>
          <a:lstStyle/>
          <a:p>
            <a:fld id="{F47845EA-7733-40EE-B074-20032348B727}" type="slidenum">
              <a:rPr lang="en-US" smtClean="0"/>
              <a:t>35</a:t>
            </a:fld>
            <a:endParaRPr lang="en-US"/>
          </a:p>
        </p:txBody>
      </p:sp>
      <p:sp>
        <p:nvSpPr>
          <p:cNvPr id="7" name="TextBox 6">
            <a:extLst>
              <a:ext uri="{FF2B5EF4-FFF2-40B4-BE49-F238E27FC236}">
                <a16:creationId xmlns:a16="http://schemas.microsoft.com/office/drawing/2014/main" id="{0B666025-54E4-EC37-01F0-3E01488BEBD2}"/>
              </a:ext>
            </a:extLst>
          </p:cNvPr>
          <p:cNvSpPr txBox="1"/>
          <p:nvPr/>
        </p:nvSpPr>
        <p:spPr>
          <a:xfrm>
            <a:off x="1495159" y="433787"/>
            <a:ext cx="5917517" cy="1754326"/>
          </a:xfrm>
          <a:prstGeom prst="rect">
            <a:avLst/>
          </a:prstGeom>
          <a:noFill/>
        </p:spPr>
        <p:txBody>
          <a:bodyPr wrap="none" rtlCol="0">
            <a:spAutoFit/>
          </a:bodyPr>
          <a:lstStyle/>
          <a:p>
            <a:r>
              <a:rPr lang="en-US" sz="3600" dirty="0"/>
              <a:t>A dissipative system not being </a:t>
            </a:r>
          </a:p>
          <a:p>
            <a:r>
              <a:rPr lang="en-US" sz="3600" dirty="0"/>
              <a:t>reversable seems true on </a:t>
            </a:r>
          </a:p>
          <a:p>
            <a:r>
              <a:rPr lang="en-US" sz="3600" dirty="0"/>
              <a:t>thermodynamic grounds</a:t>
            </a:r>
          </a:p>
        </p:txBody>
      </p:sp>
      <p:sp>
        <p:nvSpPr>
          <p:cNvPr id="9" name="TextBox 8">
            <a:extLst>
              <a:ext uri="{FF2B5EF4-FFF2-40B4-BE49-F238E27FC236}">
                <a16:creationId xmlns:a16="http://schemas.microsoft.com/office/drawing/2014/main" id="{A3EC8B33-8C13-F6BD-2332-A018D212C73D}"/>
              </a:ext>
            </a:extLst>
          </p:cNvPr>
          <p:cNvSpPr txBox="1"/>
          <p:nvPr/>
        </p:nvSpPr>
        <p:spPr>
          <a:xfrm>
            <a:off x="69639" y="2970818"/>
            <a:ext cx="12052723" cy="1077218"/>
          </a:xfrm>
          <a:prstGeom prst="rect">
            <a:avLst/>
          </a:prstGeom>
          <a:noFill/>
        </p:spPr>
        <p:txBody>
          <a:bodyPr wrap="none" rtlCol="0">
            <a:spAutoFit/>
          </a:bodyPr>
          <a:lstStyle/>
          <a:p>
            <a:r>
              <a:rPr lang="en-US" sz="3200" dirty="0"/>
              <a:t>Thermodynamic reversibility is the existence of a process that can undo</a:t>
            </a:r>
          </a:p>
          <a:p>
            <a:r>
              <a:rPr lang="en-US" sz="3200" dirty="0"/>
              <a:t>the systems change rather than the ability to reconstruct its initial state</a:t>
            </a:r>
          </a:p>
        </p:txBody>
      </p:sp>
      <p:sp>
        <p:nvSpPr>
          <p:cNvPr id="10" name="TextBox 9">
            <a:extLst>
              <a:ext uri="{FF2B5EF4-FFF2-40B4-BE49-F238E27FC236}">
                <a16:creationId xmlns:a16="http://schemas.microsoft.com/office/drawing/2014/main" id="{F9F7E6BE-0FE0-89D1-B8FD-89E52738B7DF}"/>
              </a:ext>
            </a:extLst>
          </p:cNvPr>
          <p:cNvSpPr txBox="1"/>
          <p:nvPr/>
        </p:nvSpPr>
        <p:spPr>
          <a:xfrm>
            <a:off x="226296" y="4568507"/>
            <a:ext cx="8354403" cy="1077218"/>
          </a:xfrm>
          <a:prstGeom prst="rect">
            <a:avLst/>
          </a:prstGeom>
          <a:noFill/>
        </p:spPr>
        <p:txBody>
          <a:bodyPr wrap="none" rtlCol="0">
            <a:spAutoFit/>
          </a:bodyPr>
          <a:lstStyle/>
          <a:p>
            <a:r>
              <a:rPr lang="en-US" sz="3200" dirty="0"/>
              <a:t>Alternatively, a process is thermodynamically </a:t>
            </a:r>
          </a:p>
          <a:p>
            <a:r>
              <a:rPr lang="en-US" sz="3200" dirty="0"/>
              <a:t>reversible if it conserves thermodynamic entropy</a:t>
            </a:r>
          </a:p>
        </p:txBody>
      </p:sp>
      <p:grpSp>
        <p:nvGrpSpPr>
          <p:cNvPr id="19" name="Group 18">
            <a:extLst>
              <a:ext uri="{FF2B5EF4-FFF2-40B4-BE49-F238E27FC236}">
                <a16:creationId xmlns:a16="http://schemas.microsoft.com/office/drawing/2014/main" id="{DDB06F89-8E60-4866-D75A-70730F9204AB}"/>
              </a:ext>
            </a:extLst>
          </p:cNvPr>
          <p:cNvGrpSpPr/>
          <p:nvPr/>
        </p:nvGrpSpPr>
        <p:grpSpPr>
          <a:xfrm>
            <a:off x="8184892" y="130842"/>
            <a:ext cx="3298029" cy="2437707"/>
            <a:chOff x="1775401" y="1854179"/>
            <a:chExt cx="4092382" cy="3024846"/>
          </a:xfrm>
        </p:grpSpPr>
        <p:sp>
          <p:nvSpPr>
            <p:cNvPr id="20" name="Oval 19">
              <a:extLst>
                <a:ext uri="{FF2B5EF4-FFF2-40B4-BE49-F238E27FC236}">
                  <a16:creationId xmlns:a16="http://schemas.microsoft.com/office/drawing/2014/main" id="{6990ADC8-64B9-608A-7470-78386EE24099}"/>
                </a:ext>
              </a:extLst>
            </p:cNvPr>
            <p:cNvSpPr/>
            <p:nvPr/>
          </p:nvSpPr>
          <p:spPr>
            <a:xfrm>
              <a:off x="1775401" y="2636409"/>
              <a:ext cx="3116969" cy="2242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21" name="TextBox 20">
              <a:extLst>
                <a:ext uri="{FF2B5EF4-FFF2-40B4-BE49-F238E27FC236}">
                  <a16:creationId xmlns:a16="http://schemas.microsoft.com/office/drawing/2014/main" id="{F7637A5F-22BC-4CDD-A295-8FA3082CD2BF}"/>
                </a:ext>
              </a:extLst>
            </p:cNvPr>
            <p:cNvSpPr txBox="1"/>
            <p:nvPr/>
          </p:nvSpPr>
          <p:spPr>
            <a:xfrm>
              <a:off x="5328340" y="1854179"/>
              <a:ext cx="539443" cy="878385"/>
            </a:xfrm>
            <a:prstGeom prst="rect">
              <a:avLst/>
            </a:prstGeom>
            <a:noFill/>
          </p:spPr>
          <p:txBody>
            <a:bodyPr wrap="none" rtlCol="0">
              <a:spAutoFit/>
            </a:bodyPr>
            <a:lstStyle/>
            <a:p>
              <a:r>
                <a:rPr lang="en-US" sz="4000" dirty="0"/>
                <a:t>Y</a:t>
              </a:r>
            </a:p>
          </p:txBody>
        </p:sp>
        <p:sp>
          <p:nvSpPr>
            <p:cNvPr id="22" name="TextBox 21">
              <a:extLst>
                <a:ext uri="{FF2B5EF4-FFF2-40B4-BE49-F238E27FC236}">
                  <a16:creationId xmlns:a16="http://schemas.microsoft.com/office/drawing/2014/main" id="{C82AD4FC-F55A-474E-6B4A-83BD53D86E0E}"/>
                </a:ext>
              </a:extLst>
            </p:cNvPr>
            <p:cNvSpPr txBox="1"/>
            <p:nvPr/>
          </p:nvSpPr>
          <p:spPr>
            <a:xfrm>
              <a:off x="3054218" y="3318524"/>
              <a:ext cx="559334" cy="878385"/>
            </a:xfrm>
            <a:prstGeom prst="rect">
              <a:avLst/>
            </a:prstGeom>
            <a:noFill/>
          </p:spPr>
          <p:txBody>
            <a:bodyPr wrap="none" rtlCol="0">
              <a:spAutoFit/>
            </a:bodyPr>
            <a:lstStyle/>
            <a:p>
              <a:r>
                <a:rPr lang="en-US" sz="4000" dirty="0"/>
                <a:t>X</a:t>
              </a:r>
            </a:p>
          </p:txBody>
        </p:sp>
        <p:sp>
          <p:nvSpPr>
            <p:cNvPr id="23" name="Freeform: Shape 22">
              <a:extLst>
                <a:ext uri="{FF2B5EF4-FFF2-40B4-BE49-F238E27FC236}">
                  <a16:creationId xmlns:a16="http://schemas.microsoft.com/office/drawing/2014/main" id="{A20E6D8F-8A19-CEF0-14F4-62ABE757F528}"/>
                </a:ext>
              </a:extLst>
            </p:cNvPr>
            <p:cNvSpPr/>
            <p:nvPr/>
          </p:nvSpPr>
          <p:spPr>
            <a:xfrm>
              <a:off x="2536286" y="2135725"/>
              <a:ext cx="2870018" cy="2623162"/>
            </a:xfrm>
            <a:custGeom>
              <a:avLst/>
              <a:gdLst>
                <a:gd name="connsiteX0" fmla="*/ 0 w 3144242"/>
                <a:gd name="connsiteY0" fmla="*/ 65376 h 1994293"/>
                <a:gd name="connsiteX1" fmla="*/ 1848824 w 3144242"/>
                <a:gd name="connsiteY1" fmla="*/ 165493 h 1994293"/>
                <a:gd name="connsiteX2" fmla="*/ 2983481 w 3144242"/>
                <a:gd name="connsiteY2" fmla="*/ 1493709 h 1994293"/>
                <a:gd name="connsiteX3" fmla="*/ 3110295 w 3144242"/>
                <a:gd name="connsiteY3" fmla="*/ 1994293 h 1994293"/>
                <a:gd name="connsiteX0" fmla="*/ 0 w 3210987"/>
                <a:gd name="connsiteY0" fmla="*/ 149312 h 1924717"/>
                <a:gd name="connsiteX1" fmla="*/ 1915569 w 3210987"/>
                <a:gd name="connsiteY1" fmla="*/ 95917 h 1924717"/>
                <a:gd name="connsiteX2" fmla="*/ 3050226 w 3210987"/>
                <a:gd name="connsiteY2" fmla="*/ 1424133 h 1924717"/>
                <a:gd name="connsiteX3" fmla="*/ 3177040 w 3210987"/>
                <a:gd name="connsiteY3" fmla="*/ 1924717 h 1924717"/>
                <a:gd name="connsiteX0" fmla="*/ 0 w 3210987"/>
                <a:gd name="connsiteY0" fmla="*/ 159338 h 1934743"/>
                <a:gd name="connsiteX1" fmla="*/ 834308 w 3210987"/>
                <a:gd name="connsiteY1" fmla="*/ 92594 h 1934743"/>
                <a:gd name="connsiteX2" fmla="*/ 3050226 w 3210987"/>
                <a:gd name="connsiteY2" fmla="*/ 1434159 h 1934743"/>
                <a:gd name="connsiteX3" fmla="*/ 3177040 w 3210987"/>
                <a:gd name="connsiteY3" fmla="*/ 1934743 h 1934743"/>
                <a:gd name="connsiteX0" fmla="*/ 0 w 3183136"/>
                <a:gd name="connsiteY0" fmla="*/ 164770 h 1940175"/>
                <a:gd name="connsiteX1" fmla="*/ 834308 w 3183136"/>
                <a:gd name="connsiteY1" fmla="*/ 98026 h 1940175"/>
                <a:gd name="connsiteX2" fmla="*/ 2829969 w 3183136"/>
                <a:gd name="connsiteY2" fmla="*/ 1513010 h 1940175"/>
                <a:gd name="connsiteX3" fmla="*/ 3177040 w 3183136"/>
                <a:gd name="connsiteY3" fmla="*/ 1940175 h 194017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921214"/>
                <a:gd name="connsiteY0" fmla="*/ 291042 h 2440217"/>
                <a:gd name="connsiteX1" fmla="*/ 767563 w 2921214"/>
                <a:gd name="connsiteY1" fmla="*/ 70785 h 2440217"/>
                <a:gd name="connsiteX2" fmla="*/ 2829969 w 2921214"/>
                <a:gd name="connsiteY2" fmla="*/ 1639282 h 2440217"/>
                <a:gd name="connsiteX3" fmla="*/ 2536293 w 2921214"/>
                <a:gd name="connsiteY3" fmla="*/ 2440217 h 2440217"/>
                <a:gd name="connsiteX0" fmla="*/ 0 w 2921214"/>
                <a:gd name="connsiteY0" fmla="*/ 223803 h 2372978"/>
                <a:gd name="connsiteX1" fmla="*/ 767563 w 2921214"/>
                <a:gd name="connsiteY1" fmla="*/ 3546 h 2372978"/>
                <a:gd name="connsiteX2" fmla="*/ 2829969 w 2921214"/>
                <a:gd name="connsiteY2" fmla="*/ 1572043 h 2372978"/>
                <a:gd name="connsiteX3" fmla="*/ 2536293 w 2921214"/>
                <a:gd name="connsiteY3" fmla="*/ 2372978 h 2372978"/>
                <a:gd name="connsiteX0" fmla="*/ 0 w 2829989"/>
                <a:gd name="connsiteY0" fmla="*/ 223803 h 2372978"/>
                <a:gd name="connsiteX1" fmla="*/ 767563 w 2829989"/>
                <a:gd name="connsiteY1" fmla="*/ 3546 h 2372978"/>
                <a:gd name="connsiteX2" fmla="*/ 2829969 w 2829989"/>
                <a:gd name="connsiteY2" fmla="*/ 1572043 h 2372978"/>
                <a:gd name="connsiteX3" fmla="*/ 2536293 w 2829989"/>
                <a:gd name="connsiteY3" fmla="*/ 2372978 h 2372978"/>
                <a:gd name="connsiteX0" fmla="*/ 0 w 2832200"/>
                <a:gd name="connsiteY0" fmla="*/ 223803 h 2372978"/>
                <a:gd name="connsiteX1" fmla="*/ 767563 w 2832200"/>
                <a:gd name="connsiteY1" fmla="*/ 3546 h 2372978"/>
                <a:gd name="connsiteX2" fmla="*/ 2829969 w 2832200"/>
                <a:gd name="connsiteY2" fmla="*/ 1572043 h 2372978"/>
                <a:gd name="connsiteX3" fmla="*/ 2536293 w 2832200"/>
                <a:gd name="connsiteY3" fmla="*/ 2372978 h 2372978"/>
                <a:gd name="connsiteX0" fmla="*/ 0 w 2879860"/>
                <a:gd name="connsiteY0" fmla="*/ 223803 h 2586561"/>
                <a:gd name="connsiteX1" fmla="*/ 767563 w 2879860"/>
                <a:gd name="connsiteY1" fmla="*/ 3546 h 2586561"/>
                <a:gd name="connsiteX2" fmla="*/ 2829969 w 2879860"/>
                <a:gd name="connsiteY2" fmla="*/ 1572043 h 2586561"/>
                <a:gd name="connsiteX3" fmla="*/ 2249292 w 2879860"/>
                <a:gd name="connsiteY3" fmla="*/ 2586561 h 2586561"/>
                <a:gd name="connsiteX0" fmla="*/ 0 w 2882766"/>
                <a:gd name="connsiteY0" fmla="*/ 223803 h 2626608"/>
                <a:gd name="connsiteX1" fmla="*/ 767563 w 2882766"/>
                <a:gd name="connsiteY1" fmla="*/ 3546 h 2626608"/>
                <a:gd name="connsiteX2" fmla="*/ 2829969 w 2882766"/>
                <a:gd name="connsiteY2" fmla="*/ 1572043 h 2626608"/>
                <a:gd name="connsiteX3" fmla="*/ 2275990 w 2882766"/>
                <a:gd name="connsiteY3" fmla="*/ 2626608 h 2626608"/>
                <a:gd name="connsiteX0" fmla="*/ 0 w 2829999"/>
                <a:gd name="connsiteY0" fmla="*/ 223803 h 2626608"/>
                <a:gd name="connsiteX1" fmla="*/ 767563 w 2829999"/>
                <a:gd name="connsiteY1" fmla="*/ 3546 h 2626608"/>
                <a:gd name="connsiteX2" fmla="*/ 2829969 w 2829999"/>
                <a:gd name="connsiteY2" fmla="*/ 1572043 h 2626608"/>
                <a:gd name="connsiteX3" fmla="*/ 2275990 w 2829999"/>
                <a:gd name="connsiteY3" fmla="*/ 2626608 h 2626608"/>
                <a:gd name="connsiteX0" fmla="*/ 0 w 2870045"/>
                <a:gd name="connsiteY0" fmla="*/ 243942 h 2706817"/>
                <a:gd name="connsiteX1" fmla="*/ 807609 w 2870045"/>
                <a:gd name="connsiteY1" fmla="*/ 83755 h 2706817"/>
                <a:gd name="connsiteX2" fmla="*/ 2870015 w 2870045"/>
                <a:gd name="connsiteY2" fmla="*/ 1652252 h 2706817"/>
                <a:gd name="connsiteX3" fmla="*/ 2316036 w 2870045"/>
                <a:gd name="connsiteY3" fmla="*/ 2706817 h 2706817"/>
                <a:gd name="connsiteX0" fmla="*/ 0 w 2870045"/>
                <a:gd name="connsiteY0" fmla="*/ 259811 h 2722686"/>
                <a:gd name="connsiteX1" fmla="*/ 807609 w 2870045"/>
                <a:gd name="connsiteY1" fmla="*/ 99624 h 2722686"/>
                <a:gd name="connsiteX2" fmla="*/ 2870015 w 2870045"/>
                <a:gd name="connsiteY2" fmla="*/ 1668121 h 2722686"/>
                <a:gd name="connsiteX3" fmla="*/ 2316036 w 2870045"/>
                <a:gd name="connsiteY3" fmla="*/ 2722686 h 2722686"/>
                <a:gd name="connsiteX0" fmla="*/ 0 w 2870045"/>
                <a:gd name="connsiteY0" fmla="*/ 162313 h 2625188"/>
                <a:gd name="connsiteX1" fmla="*/ 807609 w 2870045"/>
                <a:gd name="connsiteY1" fmla="*/ 2126 h 2625188"/>
                <a:gd name="connsiteX2" fmla="*/ 2870015 w 2870045"/>
                <a:gd name="connsiteY2" fmla="*/ 1570623 h 2625188"/>
                <a:gd name="connsiteX3" fmla="*/ 2316036 w 2870045"/>
                <a:gd name="connsiteY3" fmla="*/ 2625188 h 2625188"/>
                <a:gd name="connsiteX0" fmla="*/ 0 w 2870017"/>
                <a:gd name="connsiteY0" fmla="*/ 162313 h 2625188"/>
                <a:gd name="connsiteX1" fmla="*/ 807609 w 2870017"/>
                <a:gd name="connsiteY1" fmla="*/ 2126 h 2625188"/>
                <a:gd name="connsiteX2" fmla="*/ 2870015 w 2870017"/>
                <a:gd name="connsiteY2" fmla="*/ 1570623 h 2625188"/>
                <a:gd name="connsiteX3" fmla="*/ 2316036 w 2870017"/>
                <a:gd name="connsiteY3" fmla="*/ 2625188 h 2625188"/>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60371 h 2623246"/>
                <a:gd name="connsiteX1" fmla="*/ 807609 w 2870018"/>
                <a:gd name="connsiteY1" fmla="*/ 184 h 2623246"/>
                <a:gd name="connsiteX2" fmla="*/ 2870015 w 2870018"/>
                <a:gd name="connsiteY2" fmla="*/ 1568681 h 2623246"/>
                <a:gd name="connsiteX3" fmla="*/ 2316036 w 2870018"/>
                <a:gd name="connsiteY3" fmla="*/ 2623246 h 2623246"/>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Lst>
              <a:ahLst/>
              <a:cxnLst>
                <a:cxn ang="0">
                  <a:pos x="connsiteX0" y="connsiteY0"/>
                </a:cxn>
                <a:cxn ang="0">
                  <a:pos x="connsiteX1" y="connsiteY1"/>
                </a:cxn>
                <a:cxn ang="0">
                  <a:pos x="connsiteX2" y="connsiteY2"/>
                </a:cxn>
                <a:cxn ang="0">
                  <a:pos x="connsiteX3" y="connsiteY3"/>
                </a:cxn>
              </a:cxnLst>
              <a:rect l="l" t="t" r="r" b="b"/>
              <a:pathLst>
                <a:path w="2870018" h="2623162">
                  <a:moveTo>
                    <a:pt x="0" y="160287"/>
                  </a:moveTo>
                  <a:cubicBezTo>
                    <a:pt x="315367" y="4551"/>
                    <a:pt x="622950" y="-1013"/>
                    <a:pt x="807609" y="100"/>
                  </a:cubicBezTo>
                  <a:cubicBezTo>
                    <a:pt x="1800458" y="6084"/>
                    <a:pt x="2872239" y="817721"/>
                    <a:pt x="2870015" y="1568597"/>
                  </a:cubicBezTo>
                  <a:cubicBezTo>
                    <a:pt x="2867791" y="2319473"/>
                    <a:pt x="2477892" y="2485223"/>
                    <a:pt x="2316036" y="2623162"/>
                  </a:cubicBezTo>
                </a:path>
              </a:pathLst>
            </a:custGeom>
            <a:noFill/>
            <a:ln w="38100">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8" name="Straight Arrow Connector 17">
            <a:extLst>
              <a:ext uri="{FF2B5EF4-FFF2-40B4-BE49-F238E27FC236}">
                <a16:creationId xmlns:a16="http://schemas.microsoft.com/office/drawing/2014/main" id="{8CE6E6D0-4540-197B-52EC-B4DEEB3E04E7}"/>
              </a:ext>
            </a:extLst>
          </p:cNvPr>
          <p:cNvCxnSpPr>
            <a:cxnSpLocks/>
          </p:cNvCxnSpPr>
          <p:nvPr/>
        </p:nvCxnSpPr>
        <p:spPr>
          <a:xfrm flipV="1">
            <a:off x="10017594" y="791285"/>
            <a:ext cx="1211644" cy="762745"/>
          </a:xfrm>
          <a:prstGeom prst="straightConnector1">
            <a:avLst/>
          </a:prstGeom>
          <a:ln w="635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09635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D09623-B4FE-44CA-66F8-63560DF43D14}"/>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AB88B83-7FDD-A357-6169-064B000FC03D}"/>
              </a:ext>
            </a:extLst>
          </p:cNvPr>
          <p:cNvSpPr>
            <a:spLocks noGrp="1"/>
          </p:cNvSpPr>
          <p:nvPr>
            <p:ph type="sldNum" sz="quarter" idx="12"/>
          </p:nvPr>
        </p:nvSpPr>
        <p:spPr/>
        <p:txBody>
          <a:bodyPr/>
          <a:lstStyle/>
          <a:p>
            <a:fld id="{F47845EA-7733-40EE-B074-20032348B727}" type="slidenum">
              <a:rPr lang="en-US" smtClean="0"/>
              <a:t>36</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565A1C6-3C78-EAE4-B43D-DF4EA8A18CAB}"/>
                  </a:ext>
                </a:extLst>
              </p:cNvPr>
              <p:cNvSpPr txBox="1"/>
              <p:nvPr/>
            </p:nvSpPr>
            <p:spPr>
              <a:xfrm>
                <a:off x="2689455" y="601466"/>
                <a:ext cx="6796284" cy="584775"/>
              </a:xfrm>
              <a:prstGeom prst="rect">
                <a:avLst/>
              </a:prstGeom>
              <a:noFill/>
            </p:spPr>
            <p:txBody>
              <a:bodyPr wrap="none" rtlCol="0">
                <a:spAutoFit/>
              </a:bodyPr>
              <a:lstStyle/>
              <a:p>
                <a:pPr algn="ctr"/>
                <a:r>
                  <a:rPr lang="en-US" sz="3200" dirty="0"/>
                  <a:t>Thermodynamic Entropy: </a:t>
                </a:r>
                <a14:m>
                  <m:oMath xmlns:m="http://schemas.openxmlformats.org/officeDocument/2006/math">
                    <m:r>
                      <a:rPr lang="en-US" sz="3200" b="0" i="1" smtClean="0">
                        <a:latin typeface="Cambria Math" panose="02040503050406030204" pitchFamily="18" charset="0"/>
                      </a:rPr>
                      <m:t>𝑆</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𝑘</m:t>
                        </m:r>
                      </m:e>
                      <m:sub>
                        <m:r>
                          <a:rPr lang="en-US" sz="3200" b="0" i="1" smtClean="0">
                            <a:latin typeface="Cambria Math" panose="02040503050406030204" pitchFamily="18" charset="0"/>
                          </a:rPr>
                          <m:t>𝐵</m:t>
                        </m:r>
                      </m:sub>
                    </m:sSub>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log</m:t>
                        </m:r>
                      </m:fName>
                      <m:e>
                        <m:r>
                          <a:rPr lang="en-US" sz="3200" b="0" i="1" smtClean="0">
                            <a:latin typeface="Cambria Math" panose="02040503050406030204" pitchFamily="18" charset="0"/>
                          </a:rPr>
                          <m:t>𝑊</m:t>
                        </m:r>
                      </m:e>
                    </m:func>
                  </m:oMath>
                </a14:m>
                <a:endParaRPr lang="en-US" sz="3200" dirty="0"/>
              </a:p>
            </p:txBody>
          </p:sp>
        </mc:Choice>
        <mc:Fallback xmlns="">
          <p:sp>
            <p:nvSpPr>
              <p:cNvPr id="4" name="TextBox 3">
                <a:extLst>
                  <a:ext uri="{FF2B5EF4-FFF2-40B4-BE49-F238E27FC236}">
                    <a16:creationId xmlns:a16="http://schemas.microsoft.com/office/drawing/2014/main" id="{D565A1C6-3C78-EAE4-B43D-DF4EA8A18CAB}"/>
                  </a:ext>
                </a:extLst>
              </p:cNvPr>
              <p:cNvSpPr txBox="1">
                <a:spLocks noRot="1" noChangeAspect="1" noMove="1" noResize="1" noEditPoints="1" noAdjustHandles="1" noChangeArrowheads="1" noChangeShapeType="1" noTextEdit="1"/>
              </p:cNvSpPr>
              <p:nvPr/>
            </p:nvSpPr>
            <p:spPr>
              <a:xfrm>
                <a:off x="2689455" y="601466"/>
                <a:ext cx="6796284" cy="584775"/>
              </a:xfrm>
              <a:prstGeom prst="rect">
                <a:avLst/>
              </a:prstGeom>
              <a:blipFill>
                <a:blip r:embed="rId2"/>
                <a:stretch>
                  <a:fillRect l="-1794" t="-12500" b="-34375"/>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E6B89D25-1580-7F0B-E2DC-5CE2AF95CAE7}"/>
              </a:ext>
            </a:extLst>
          </p:cNvPr>
          <p:cNvSpPr txBox="1"/>
          <p:nvPr/>
        </p:nvSpPr>
        <p:spPr>
          <a:xfrm>
            <a:off x="556753" y="1573742"/>
            <a:ext cx="11340733" cy="1077218"/>
          </a:xfrm>
          <a:prstGeom prst="rect">
            <a:avLst/>
          </a:prstGeom>
          <a:noFill/>
        </p:spPr>
        <p:txBody>
          <a:bodyPr wrap="none" rtlCol="0">
            <a:spAutoFit/>
          </a:bodyPr>
          <a:lstStyle/>
          <a:p>
            <a:r>
              <a:rPr lang="en-US" sz="3200" dirty="0"/>
              <a:t>Since the logarithm is a bijective function, conservation of areas of </a:t>
            </a:r>
          </a:p>
          <a:p>
            <a:r>
              <a:rPr lang="en-US" sz="3200" dirty="0"/>
              <a:t>phase space is equivalent to the conservation of entropy.</a:t>
            </a:r>
          </a:p>
        </p:txBody>
      </p:sp>
      <p:sp>
        <p:nvSpPr>
          <p:cNvPr id="11" name="TextBox 10">
            <a:extLst>
              <a:ext uri="{FF2B5EF4-FFF2-40B4-BE49-F238E27FC236}">
                <a16:creationId xmlns:a16="http://schemas.microsoft.com/office/drawing/2014/main" id="{65489261-8296-6E86-DF27-67E71F379262}"/>
              </a:ext>
            </a:extLst>
          </p:cNvPr>
          <p:cNvSpPr txBox="1"/>
          <p:nvPr/>
        </p:nvSpPr>
        <p:spPr>
          <a:xfrm>
            <a:off x="0" y="4203472"/>
            <a:ext cx="9600257" cy="1446550"/>
          </a:xfrm>
          <a:prstGeom prst="rect">
            <a:avLst/>
          </a:prstGeom>
          <a:noFill/>
        </p:spPr>
        <p:txBody>
          <a:bodyPr wrap="none" rtlCol="0">
            <a:spAutoFit/>
          </a:bodyPr>
          <a:lstStyle/>
          <a:p>
            <a:r>
              <a:rPr lang="en-US" sz="4400" dirty="0">
                <a:solidFill>
                  <a:schemeClr val="accent6">
                    <a:lumMod val="75000"/>
                  </a:schemeClr>
                </a:solidFill>
              </a:rPr>
              <a:t>The evolution is deterministic and </a:t>
            </a:r>
          </a:p>
          <a:p>
            <a:r>
              <a:rPr lang="en-US" sz="4400" dirty="0">
                <a:solidFill>
                  <a:schemeClr val="accent6">
                    <a:lumMod val="75000"/>
                  </a:schemeClr>
                </a:solidFill>
              </a:rPr>
              <a:t>thermodynamically Reversible (DR-THER)</a:t>
            </a:r>
          </a:p>
        </p:txBody>
      </p:sp>
      <mc:AlternateContent xmlns:mc="http://schemas.openxmlformats.org/markup-compatibility/2006" xmlns:a14="http://schemas.microsoft.com/office/drawing/2010/main">
        <mc:Choice Requires="a14">
          <p:sp>
            <p:nvSpPr>
              <p:cNvPr id="5" name="TextBox 20">
                <a:extLst>
                  <a:ext uri="{FF2B5EF4-FFF2-40B4-BE49-F238E27FC236}">
                    <a16:creationId xmlns:a16="http://schemas.microsoft.com/office/drawing/2014/main" id="{9F7AD9E3-E411-1430-CE53-BAA16E7564EE}"/>
                  </a:ext>
                </a:extLst>
              </p:cNvPr>
              <p:cNvSpPr txBox="1"/>
              <p:nvPr/>
            </p:nvSpPr>
            <p:spPr>
              <a:xfrm>
                <a:off x="3034528" y="3483951"/>
                <a:ext cx="2729209"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DR-VOL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5" name="TextBox 20">
                <a:extLst>
                  <a:ext uri="{FF2B5EF4-FFF2-40B4-BE49-F238E27FC236}">
                    <a16:creationId xmlns:a16="http://schemas.microsoft.com/office/drawing/2014/main" id="{9F7AD9E3-E411-1430-CE53-BAA16E7564EE}"/>
                  </a:ext>
                </a:extLst>
              </p:cNvPr>
              <p:cNvSpPr txBox="1">
                <a:spLocks noRot="1" noChangeAspect="1" noMove="1" noResize="1" noEditPoints="1" noAdjustHandles="1" noChangeArrowheads="1" noChangeShapeType="1" noTextEdit="1"/>
              </p:cNvSpPr>
              <p:nvPr/>
            </p:nvSpPr>
            <p:spPr>
              <a:xfrm>
                <a:off x="3034528" y="3483951"/>
                <a:ext cx="2729209" cy="769441"/>
              </a:xfrm>
              <a:prstGeom prst="rect">
                <a:avLst/>
              </a:prstGeom>
              <a:blipFill>
                <a:blip r:embed="rId3"/>
                <a:stretch>
                  <a:fillRect l="-9172" t="-16667" b="-37302"/>
                </a:stretch>
              </a:blipFill>
            </p:spPr>
            <p:txBody>
              <a:bodyPr/>
              <a:lstStyle/>
              <a:p>
                <a:r>
                  <a:rPr lang="en-US">
                    <a:noFill/>
                  </a:rPr>
                  <a:t> </a:t>
                </a:r>
              </a:p>
            </p:txBody>
          </p:sp>
        </mc:Fallback>
      </mc:AlternateContent>
    </p:spTree>
    <p:extLst>
      <p:ext uri="{BB962C8B-B14F-4D97-AF65-F5344CB8AC3E}">
        <p14:creationId xmlns:p14="http://schemas.microsoft.com/office/powerpoint/2010/main" val="12484101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270D8B-17BF-86FB-2D4C-C06C5751866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DC06789-6A94-741D-222A-B399E4E8D6CF}"/>
              </a:ext>
            </a:extLst>
          </p:cNvPr>
          <p:cNvSpPr>
            <a:spLocks noGrp="1"/>
          </p:cNvSpPr>
          <p:nvPr>
            <p:ph type="sldNum" sz="quarter" idx="12"/>
          </p:nvPr>
        </p:nvSpPr>
        <p:spPr/>
        <p:txBody>
          <a:bodyPr/>
          <a:lstStyle/>
          <a:p>
            <a:fld id="{F47845EA-7733-40EE-B074-20032348B727}" type="slidenum">
              <a:rPr lang="en-US" smtClean="0"/>
              <a:t>37</a:t>
            </a:fld>
            <a:endParaRPr lang="en-US"/>
          </a:p>
        </p:txBody>
      </p:sp>
      <p:sp>
        <p:nvSpPr>
          <p:cNvPr id="4" name="TextBox 3">
            <a:extLst>
              <a:ext uri="{FF2B5EF4-FFF2-40B4-BE49-F238E27FC236}">
                <a16:creationId xmlns:a16="http://schemas.microsoft.com/office/drawing/2014/main" id="{23FDD504-043F-B358-CD44-B02D837CA080}"/>
              </a:ext>
            </a:extLst>
          </p:cNvPr>
          <p:cNvSpPr txBox="1"/>
          <p:nvPr/>
        </p:nvSpPr>
        <p:spPr>
          <a:xfrm>
            <a:off x="347044" y="206089"/>
            <a:ext cx="11641456" cy="1077218"/>
          </a:xfrm>
          <a:prstGeom prst="rect">
            <a:avLst/>
          </a:prstGeom>
          <a:noFill/>
        </p:spPr>
        <p:txBody>
          <a:bodyPr wrap="none" rtlCol="0">
            <a:spAutoFit/>
          </a:bodyPr>
          <a:lstStyle/>
          <a:p>
            <a:r>
              <a:rPr lang="en-US" sz="3200" dirty="0"/>
              <a:t>The other type of entropy that is also fundamental in both statistical </a:t>
            </a:r>
          </a:p>
          <a:p>
            <a:pPr algn="ctr"/>
            <a:r>
              <a:rPr lang="en-US" sz="3200" dirty="0"/>
              <a:t>mechanics and information theory is: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1F13F0A-9AF1-B694-FF25-CFC007443890}"/>
                  </a:ext>
                </a:extLst>
              </p:cNvPr>
              <p:cNvSpPr txBox="1"/>
              <p:nvPr/>
            </p:nvSpPr>
            <p:spPr>
              <a:xfrm>
                <a:off x="1080934" y="1412657"/>
                <a:ext cx="10574370" cy="660950"/>
              </a:xfrm>
              <a:prstGeom prst="rect">
                <a:avLst/>
              </a:prstGeom>
              <a:noFill/>
            </p:spPr>
            <p:txBody>
              <a:bodyPr wrap="none" rtlCol="0">
                <a:spAutoFit/>
              </a:bodyPr>
              <a:lstStyle/>
              <a:p>
                <a:pPr algn="ctr"/>
                <a:r>
                  <a:rPr lang="en-US" sz="3200" dirty="0"/>
                  <a:t>the Gibbs/Shannon entropy </a:t>
                </a:r>
                <a14:m>
                  <m:oMath xmlns:m="http://schemas.openxmlformats.org/officeDocument/2006/math">
                    <m:r>
                      <a:rPr lang="en-US" sz="3200" b="0" i="1" smtClean="0">
                        <a:latin typeface="Cambria Math" panose="02040503050406030204" pitchFamily="18" charset="0"/>
                      </a:rPr>
                      <m:t>𝐼</m:t>
                    </m:r>
                    <m:d>
                      <m:dPr>
                        <m:begChr m:val="["/>
                        <m:endChr m:val="]"/>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𝜌</m:t>
                        </m:r>
                        <m:d>
                          <m:dPr>
                            <m:ctrlPr>
                              <a:rPr lang="en-US" sz="3200" b="0" i="1" smtClean="0">
                                <a:latin typeface="Cambria Math" panose="02040503050406030204" pitchFamily="18" charset="0"/>
                                <a:ea typeface="Cambria Math" panose="02040503050406030204" pitchFamily="18" charset="0"/>
                              </a:rPr>
                            </m:ctrlPr>
                          </m:dPr>
                          <m:e>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𝜉</m:t>
                                </m:r>
                              </m:e>
                              <m:sup>
                                <m:r>
                                  <a:rPr lang="en-US" sz="3200" b="0" i="1" smtClean="0">
                                    <a:latin typeface="Cambria Math" panose="02040503050406030204" pitchFamily="18" charset="0"/>
                                    <a:ea typeface="Cambria Math" panose="02040503050406030204" pitchFamily="18" charset="0"/>
                                  </a:rPr>
                                  <m:t>𝑎</m:t>
                                </m:r>
                              </m:sup>
                            </m:sSup>
                          </m:e>
                        </m:d>
                      </m:e>
                    </m:d>
                    <m:r>
                      <a:rPr lang="en-US" sz="3200" b="0" i="1" smtClean="0">
                        <a:latin typeface="Cambria Math" panose="02040503050406030204" pitchFamily="18" charset="0"/>
                        <a:ea typeface="Cambria Math" panose="02040503050406030204" pitchFamily="18" charset="0"/>
                      </a:rPr>
                      <m:t>=−</m:t>
                    </m:r>
                    <m:nary>
                      <m:naryPr>
                        <m:limLoc m:val="undOvr"/>
                        <m:subHide m:val="on"/>
                        <m:supHide m:val="on"/>
                        <m:ctrlPr>
                          <a:rPr lang="en-US" sz="3200" b="0" i="1" smtClean="0">
                            <a:latin typeface="Cambria Math" panose="02040503050406030204" pitchFamily="18" charset="0"/>
                            <a:ea typeface="Cambria Math" panose="02040503050406030204" pitchFamily="18" charset="0"/>
                          </a:rPr>
                        </m:ctrlPr>
                      </m:naryPr>
                      <m:sub/>
                      <m:sup/>
                      <m:e>
                        <m:r>
                          <a:rPr lang="en-US" sz="3200" b="0" i="1" smtClean="0">
                            <a:latin typeface="Cambria Math" panose="02040503050406030204" pitchFamily="18" charset="0"/>
                            <a:ea typeface="Cambria Math" panose="02040503050406030204" pitchFamily="18" charset="0"/>
                          </a:rPr>
                          <m:t>𝜌</m:t>
                        </m:r>
                        <m:func>
                          <m:funcPr>
                            <m:ctrlPr>
                              <a:rPr lang="en-US" sz="3200" b="0" i="1" smtClean="0">
                                <a:latin typeface="Cambria Math" panose="02040503050406030204" pitchFamily="18" charset="0"/>
                                <a:ea typeface="Cambria Math" panose="02040503050406030204" pitchFamily="18" charset="0"/>
                              </a:rPr>
                            </m:ctrlPr>
                          </m:funcPr>
                          <m:fName>
                            <m:r>
                              <m:rPr>
                                <m:sty m:val="p"/>
                              </m:rPr>
                              <a:rPr lang="en-US" sz="3200" b="0" i="0" smtClean="0">
                                <a:latin typeface="Cambria Math" panose="02040503050406030204" pitchFamily="18" charset="0"/>
                                <a:ea typeface="Cambria Math" panose="02040503050406030204" pitchFamily="18" charset="0"/>
                              </a:rPr>
                              <m:t>log</m:t>
                            </m:r>
                          </m:fName>
                          <m:e>
                            <m:r>
                              <a:rPr lang="en-US" sz="3200" b="0" i="1" smtClean="0">
                                <a:latin typeface="Cambria Math" panose="02040503050406030204" pitchFamily="18" charset="0"/>
                                <a:ea typeface="Cambria Math" panose="02040503050406030204" pitchFamily="18" charset="0"/>
                              </a:rPr>
                              <m:t>𝜌</m:t>
                            </m:r>
                          </m:e>
                        </m:func>
                        <m:r>
                          <a:rPr lang="en-US" sz="3200" b="0" i="1" smtClean="0">
                            <a:latin typeface="Cambria Math" panose="02040503050406030204" pitchFamily="18" charset="0"/>
                            <a:ea typeface="Cambria Math" panose="02040503050406030204" pitchFamily="18" charset="0"/>
                          </a:rPr>
                          <m:t>𝑑</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𝜉</m:t>
                            </m:r>
                          </m:e>
                          <m:sup>
                            <m:r>
                              <a:rPr lang="en-US" sz="3200" b="0" i="1" smtClean="0">
                                <a:latin typeface="Cambria Math" panose="02040503050406030204" pitchFamily="18" charset="0"/>
                                <a:ea typeface="Cambria Math" panose="02040503050406030204" pitchFamily="18" charset="0"/>
                              </a:rPr>
                              <m:t>1</m:t>
                            </m:r>
                          </m:sup>
                        </m:sSup>
                      </m:e>
                    </m:nary>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𝑑</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𝜉</m:t>
                        </m:r>
                      </m:e>
                      <m:sup>
                        <m:r>
                          <a:rPr lang="en-US" sz="3200" b="0" i="1" smtClean="0">
                            <a:latin typeface="Cambria Math" panose="02040503050406030204" pitchFamily="18" charset="0"/>
                            <a:ea typeface="Cambria Math" panose="02040503050406030204" pitchFamily="18" charset="0"/>
                          </a:rPr>
                          <m:t>𝑛</m:t>
                        </m:r>
                      </m:sup>
                    </m:sSup>
                  </m:oMath>
                </a14:m>
                <a:endParaRPr lang="en-US" sz="3200" dirty="0"/>
              </a:p>
            </p:txBody>
          </p:sp>
        </mc:Choice>
        <mc:Fallback xmlns="">
          <p:sp>
            <p:nvSpPr>
              <p:cNvPr id="7" name="TextBox 6">
                <a:extLst>
                  <a:ext uri="{FF2B5EF4-FFF2-40B4-BE49-F238E27FC236}">
                    <a16:creationId xmlns:a16="http://schemas.microsoft.com/office/drawing/2014/main" id="{51F13F0A-9AF1-B694-FF25-CFC007443890}"/>
                  </a:ext>
                </a:extLst>
              </p:cNvPr>
              <p:cNvSpPr txBox="1">
                <a:spLocks noRot="1" noChangeAspect="1" noMove="1" noResize="1" noEditPoints="1" noAdjustHandles="1" noChangeArrowheads="1" noChangeShapeType="1" noTextEdit="1"/>
              </p:cNvSpPr>
              <p:nvPr/>
            </p:nvSpPr>
            <p:spPr>
              <a:xfrm>
                <a:off x="1080934" y="1412657"/>
                <a:ext cx="10574370" cy="660950"/>
              </a:xfrm>
              <a:prstGeom prst="rect">
                <a:avLst/>
              </a:prstGeom>
              <a:blipFill>
                <a:blip r:embed="rId3"/>
                <a:stretch>
                  <a:fillRect l="-980" t="-9259" b="-212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B6EB3BF-9700-83B7-7AC2-D0A808C6B325}"/>
                  </a:ext>
                </a:extLst>
              </p:cNvPr>
              <p:cNvSpPr txBox="1"/>
              <p:nvPr/>
            </p:nvSpPr>
            <p:spPr>
              <a:xfrm>
                <a:off x="3011" y="4098766"/>
                <a:ext cx="9912072"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nary>
                        <m:naryPr>
                          <m:limLoc m:val="undOvr"/>
                          <m:subHide m:val="on"/>
                          <m:supHide m:val="on"/>
                          <m:ctrlPr>
                            <a:rPr lang="en-US" sz="2800" b="0" i="1" smtClean="0">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func>
                        </m:e>
                      </m:nary>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r>
                        <a:rPr lang="en-US" sz="2800" b="0" i="1" smtClean="0">
                          <a:latin typeface="Cambria Math" panose="02040503050406030204" pitchFamily="18" charset="0"/>
                          <a:ea typeface="Cambria Math" panose="02040503050406030204" pitchFamily="18" charset="0"/>
                        </a:rPr>
                        <m:t>−</m:t>
                      </m:r>
                      <m:nary>
                        <m:naryPr>
                          <m:limLoc m:val="undOvr"/>
                          <m:subHide m:val="on"/>
                          <m:supHide m:val="on"/>
                          <m:ctrlPr>
                            <a:rPr lang="en-US" sz="2800" i="1">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nary>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𝑎</m:t>
                              </m:r>
                            </m:sub>
                          </m:sSub>
                          <m:acc>
                            <m:accPr>
                              <m:chr m:val="̂"/>
                              <m:ctrlPr>
                                <a:rPr lang="en-US" sz="2800" i="1">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r>
                            <a:rPr 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e>
                      </m:func>
                    </m:oMath>
                  </m:oMathPara>
                </a14:m>
                <a:endParaRPr lang="en-US" sz="2800" dirty="0"/>
              </a:p>
            </p:txBody>
          </p:sp>
        </mc:Choice>
        <mc:Fallback xmlns="">
          <p:sp>
            <p:nvSpPr>
              <p:cNvPr id="8" name="TextBox 7">
                <a:extLst>
                  <a:ext uri="{FF2B5EF4-FFF2-40B4-BE49-F238E27FC236}">
                    <a16:creationId xmlns:a16="http://schemas.microsoft.com/office/drawing/2014/main" id="{FB6EB3BF-9700-83B7-7AC2-D0A808C6B325}"/>
                  </a:ext>
                </a:extLst>
              </p:cNvPr>
              <p:cNvSpPr txBox="1">
                <a:spLocks noRot="1" noChangeAspect="1" noMove="1" noResize="1" noEditPoints="1" noAdjustHandles="1" noChangeArrowheads="1" noChangeShapeType="1" noTextEdit="1"/>
              </p:cNvSpPr>
              <p:nvPr/>
            </p:nvSpPr>
            <p:spPr>
              <a:xfrm>
                <a:off x="3011" y="4098766"/>
                <a:ext cx="9912072" cy="122251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55708B8-E6D6-9E1C-BC88-8FE573F24015}"/>
                  </a:ext>
                </a:extLst>
              </p:cNvPr>
              <p:cNvSpPr txBox="1"/>
              <p:nvPr/>
            </p:nvSpPr>
            <p:spPr>
              <a:xfrm>
                <a:off x="-26969" y="2206486"/>
                <a:ext cx="12389482"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𝐼</m:t>
                      </m:r>
                      <m:d>
                        <m:dPr>
                          <m:begChr m:val="["/>
                          <m:endChr m:val="]"/>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𝜌</m:t>
                          </m:r>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𝑎</m:t>
                                  </m:r>
                                </m:sup>
                              </m:sSup>
                            </m:e>
                          </m:d>
                        </m:e>
                      </m:d>
                      <m:r>
                        <a:rPr lang="en-US" sz="2800" i="1">
                          <a:latin typeface="Cambria Math" panose="02040503050406030204" pitchFamily="18" charset="0"/>
                          <a:ea typeface="Cambria Math" panose="02040503050406030204" pitchFamily="18" charset="0"/>
                        </a:rPr>
                        <m:t>=−</m:t>
                      </m:r>
                      <m:nary>
                        <m:naryPr>
                          <m:limLoc m:val="undOvr"/>
                          <m:subHide m:val="on"/>
                          <m:supHide m:val="on"/>
                          <m:ctrlPr>
                            <a:rPr lang="en-US" sz="2800" i="1">
                              <a:latin typeface="Cambria Math" panose="02040503050406030204" pitchFamily="18" charset="0"/>
                              <a:ea typeface="Cambria Math" panose="02040503050406030204" pitchFamily="18" charset="0"/>
                            </a:rPr>
                          </m:ctrlPr>
                        </m:naryPr>
                        <m:sub/>
                        <m:sup/>
                        <m:e>
                          <m:r>
                            <a:rPr lang="en-US" sz="2800" i="1">
                              <a:latin typeface="Cambria Math" panose="02040503050406030204" pitchFamily="18" charset="0"/>
                              <a:ea typeface="Cambria Math" panose="02040503050406030204" pitchFamily="18" charset="0"/>
                            </a:rPr>
                            <m:t>𝜌</m:t>
                          </m:r>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r>
                                <a:rPr lang="en-US" sz="2800" i="1">
                                  <a:latin typeface="Cambria Math" panose="02040503050406030204" pitchFamily="18" charset="0"/>
                                  <a:ea typeface="Cambria Math" panose="02040503050406030204" pitchFamily="18" charset="0"/>
                                </a:rPr>
                                <m:t>𝜌</m:t>
                              </m:r>
                            </m:e>
                          </m:func>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e>
                      </m:nary>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r>
                        <a:rPr lang="en-US" sz="2800" b="0" i="1" smtClean="0">
                          <a:latin typeface="Cambria Math" panose="02040503050406030204" pitchFamily="18" charset="0"/>
                          <a:ea typeface="Cambria Math" panose="02040503050406030204" pitchFamily="18" charset="0"/>
                        </a:rPr>
                        <m:t>= </m:t>
                      </m:r>
                      <m:nary>
                        <m:naryPr>
                          <m:limLoc m:val="undOvr"/>
                          <m:subHide m:val="on"/>
                          <m:supHide m:val="on"/>
                          <m:ctrlPr>
                            <a:rPr lang="en-US" sz="2800" b="0" i="1" smtClean="0">
                              <a:latin typeface="Cambria Math" panose="02040503050406030204" pitchFamily="18" charset="0"/>
                              <a:ea typeface="Cambria Math" panose="02040503050406030204" pitchFamily="18" charset="0"/>
                            </a:rPr>
                          </m:ctrlPr>
                        </m:naryPr>
                        <m:sub/>
                        <m:sup/>
                        <m:e>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𝜌</m:t>
                              </m:r>
                            </m:e>
                          </m:acc>
                          <m:d>
                            <m:dPr>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e>
                                <m:sup>
                                  <m:r>
                                    <a:rPr lang="en-US" sz="2800" b="0" i="1" smtClean="0">
                                      <a:latin typeface="Cambria Math" panose="02040503050406030204" pitchFamily="18" charset="0"/>
                                      <a:ea typeface="Cambria Math" panose="02040503050406030204" pitchFamily="18" charset="0"/>
                                    </a:rPr>
                                    <m:t>𝑏</m:t>
                                  </m:r>
                                </m:sup>
                              </m:sSup>
                            </m:e>
                          </m:d>
                          <m:d>
                            <m:dPr>
                              <m:begChr m:val="|"/>
                              <m:endChr m:val="|"/>
                              <m:ctrlPr>
                                <a:rPr lang="en-US" sz="2800" b="0" i="1" smtClean="0">
                                  <a:latin typeface="Cambria Math" panose="02040503050406030204" pitchFamily="18" charset="0"/>
                                  <a:ea typeface="Cambria Math" panose="02040503050406030204" pitchFamily="18" charset="0"/>
                                </a:rPr>
                              </m:ctrlPr>
                            </m:dP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𝑎</m:t>
                                  </m:r>
                                </m:sub>
                              </m:sSub>
                              <m:sSup>
                                <m:sSupPr>
                                  <m:ctrlPr>
                                    <a:rPr lang="en-US" sz="2800" b="0" i="1" smtClean="0">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e>
                                <m:sup>
                                  <m:r>
                                    <a:rPr lang="en-US" sz="2800" b="0" i="1" smtClean="0">
                                      <a:latin typeface="Cambria Math" panose="02040503050406030204" pitchFamily="18" charset="0"/>
                                      <a:ea typeface="Cambria Math" panose="02040503050406030204" pitchFamily="18" charset="0"/>
                                    </a:rPr>
                                    <m:t>𝑏</m:t>
                                  </m:r>
                                </m:sup>
                              </m:sSup>
                            </m:e>
                          </m:d>
                          <m:func>
                            <m:funcPr>
                              <m:ctrlPr>
                                <a:rPr lang="en-US" sz="2800" b="0" i="1" smtClean="0">
                                  <a:latin typeface="Cambria Math" panose="02040503050406030204" pitchFamily="18" charset="0"/>
                                  <a:ea typeface="Cambria Math" panose="02040503050406030204" pitchFamily="18" charset="0"/>
                                </a:rPr>
                              </m:ctrlPr>
                            </m:funcPr>
                            <m:fName>
                              <m:r>
                                <m:rPr>
                                  <m:sty m:val="p"/>
                                </m:rPr>
                                <a:rPr lang="en-US" sz="2800" b="0" i="0" smtClean="0">
                                  <a:latin typeface="Cambria Math" panose="02040503050406030204" pitchFamily="18" charset="0"/>
                                  <a:ea typeface="Cambria Math" panose="02040503050406030204" pitchFamily="18" charset="0"/>
                                </a:rPr>
                                <m:t>log</m:t>
                              </m:r>
                            </m:fName>
                            <m:e>
                              <m:d>
                                <m:dPr>
                                  <m:ctrlPr>
                                    <a:rPr lang="en-US" sz="2800" b="0" i="1" smtClean="0">
                                      <a:latin typeface="Cambria Math" panose="02040503050406030204" pitchFamily="18" charset="0"/>
                                      <a:ea typeface="Cambria Math" panose="02040503050406030204" pitchFamily="18" charset="0"/>
                                    </a:rPr>
                                  </m:ctrlPr>
                                </m:d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b="0" i="1" smtClean="0">
                                          <a:latin typeface="Cambria Math" panose="02040503050406030204" pitchFamily="18" charset="0"/>
                                          <a:ea typeface="Cambria Math" panose="02040503050406030204" pitchFamily="18" charset="0"/>
                                        </a:rPr>
                                      </m:ctrlPr>
                                    </m:dPr>
                                    <m:e>
                                      <m:sSup>
                                        <m:sSupPr>
                                          <m:ctrlPr>
                                            <a:rPr lang="en-US" sz="2800" b="0" i="1" smtClean="0">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e>
                                        <m:sup>
                                          <m:r>
                                            <a:rPr lang="en-US" sz="2800" b="0" i="1" smtClean="0">
                                              <a:latin typeface="Cambria Math" panose="02040503050406030204" pitchFamily="18" charset="0"/>
                                              <a:ea typeface="Cambria Math" panose="02040503050406030204" pitchFamily="18" charset="0"/>
                                            </a:rPr>
                                            <m:t>𝑏</m:t>
                                          </m:r>
                                        </m:sup>
                                      </m:sSup>
                                    </m:e>
                                  </m:d>
                                </m:e>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𝑎</m:t>
                                      </m:r>
                                    </m:sub>
                                  </m:sSub>
                                  <m:sSup>
                                    <m:sSupPr>
                                      <m:ctrlPr>
                                        <a:rPr lang="en-US" sz="2800" b="0" i="1" smtClean="0">
                                          <a:latin typeface="Cambria Math" panose="02040503050406030204" pitchFamily="18" charset="0"/>
                                          <a:ea typeface="Cambria Math" panose="02040503050406030204" pitchFamily="18" charset="0"/>
                                        </a:rPr>
                                      </m:ctrlPr>
                                    </m:sSupPr>
                                    <m:e>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e>
                                    <m:sup>
                                      <m:r>
                                        <a:rPr lang="en-US" sz="2800" b="0" i="1" smtClean="0">
                                          <a:latin typeface="Cambria Math" panose="02040503050406030204" pitchFamily="18" charset="0"/>
                                        </a:rPr>
                                        <m:t>𝑏</m:t>
                                      </m:r>
                                    </m:sup>
                                  </m:sSup>
                                  <m:r>
                                    <a:rPr lang="en-US" sz="2800" b="0" i="1" smtClean="0">
                                      <a:latin typeface="Cambria Math" panose="02040503050406030204" pitchFamily="18" charset="0"/>
                                    </a:rPr>
                                    <m:t>|</m:t>
                                  </m:r>
                                </m:e>
                              </m:d>
                            </m:e>
                          </m:func>
                        </m:e>
                      </m:nary>
                      <m:r>
                        <a:rPr lang="en-US" sz="2800" b="0" i="1" smtClean="0">
                          <a:latin typeface="Cambria Math" panose="02040503050406030204" pitchFamily="18" charset="0"/>
                          <a:ea typeface="Cambria Math" panose="02040503050406030204" pitchFamily="18" charset="0"/>
                        </a:rPr>
                        <m:t>𝑑</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𝜉</m:t>
                          </m:r>
                        </m:e>
                        <m:sup>
                          <m:r>
                            <a:rPr lang="en-US" sz="2800" b="0" i="1" smtClean="0">
                              <a:latin typeface="Cambria Math" panose="02040503050406030204" pitchFamily="18" charset="0"/>
                              <a:ea typeface="Cambria Math" panose="02040503050406030204" pitchFamily="18" charset="0"/>
                            </a:rPr>
                            <m:t>1</m:t>
                          </m:r>
                        </m:sup>
                      </m:s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𝜉</m:t>
                          </m:r>
                        </m:e>
                        <m:sup>
                          <m:r>
                            <a:rPr lang="en-US" sz="2800" b="0" i="1" smtClean="0">
                              <a:latin typeface="Cambria Math" panose="02040503050406030204" pitchFamily="18" charset="0"/>
                              <a:ea typeface="Cambria Math" panose="02040503050406030204" pitchFamily="18" charset="0"/>
                            </a:rPr>
                            <m:t>𝑛</m:t>
                          </m:r>
                        </m:sup>
                      </m:sSup>
                    </m:oMath>
                  </m:oMathPara>
                </a14:m>
                <a:endParaRPr lang="en-US" sz="2800" dirty="0"/>
              </a:p>
            </p:txBody>
          </p:sp>
        </mc:Choice>
        <mc:Fallback xmlns="">
          <p:sp>
            <p:nvSpPr>
              <p:cNvPr id="9" name="TextBox 8">
                <a:extLst>
                  <a:ext uri="{FF2B5EF4-FFF2-40B4-BE49-F238E27FC236}">
                    <a16:creationId xmlns:a16="http://schemas.microsoft.com/office/drawing/2014/main" id="{A55708B8-E6D6-9E1C-BC88-8FE573F24015}"/>
                  </a:ext>
                </a:extLst>
              </p:cNvPr>
              <p:cNvSpPr txBox="1">
                <a:spLocks noRot="1" noChangeAspect="1" noMove="1" noResize="1" noEditPoints="1" noAdjustHandles="1" noChangeArrowheads="1" noChangeShapeType="1" noTextEdit="1"/>
              </p:cNvSpPr>
              <p:nvPr/>
            </p:nvSpPr>
            <p:spPr>
              <a:xfrm>
                <a:off x="-26969" y="2206486"/>
                <a:ext cx="12389482" cy="122251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C7EA7F1-3036-DD2B-6BCA-E82ABE1C5F6F}"/>
                  </a:ext>
                </a:extLst>
              </p:cNvPr>
              <p:cNvSpPr txBox="1"/>
              <p:nvPr/>
            </p:nvSpPr>
            <p:spPr>
              <a:xfrm>
                <a:off x="3011" y="3257435"/>
                <a:ext cx="6537046"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nary>
                        <m:naryPr>
                          <m:limLoc m:val="undOvr"/>
                          <m:subHide m:val="on"/>
                          <m:supHide m:val="on"/>
                          <m:ctrlPr>
                            <a:rPr lang="en-US" sz="2800" i="1">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nary>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d>
                            <m:dPr>
                              <m:ctrlPr>
                                <a:rPr lang="en-US" sz="2800" i="1">
                                  <a:latin typeface="Cambria Math" panose="02040503050406030204" pitchFamily="18" charset="0"/>
                                  <a:ea typeface="Cambria Math" panose="02040503050406030204" pitchFamily="18" charset="0"/>
                                </a:rPr>
                              </m:ctrlPr>
                            </m:d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𝑎</m:t>
                                  </m:r>
                                </m:sub>
                              </m:sSub>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rPr>
                                    <m:t>𝑏</m:t>
                                  </m:r>
                                </m:sup>
                              </m:sSup>
                              <m:r>
                                <a:rPr lang="en-US" sz="2800" i="1">
                                  <a:latin typeface="Cambria Math" panose="02040503050406030204" pitchFamily="18" charset="0"/>
                                </a:rPr>
                                <m:t>|</m:t>
                              </m:r>
                            </m:e>
                          </m:d>
                        </m:e>
                      </m:func>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oMath>
                  </m:oMathPara>
                </a14:m>
                <a:endParaRPr lang="en-US" sz="2800" dirty="0"/>
              </a:p>
            </p:txBody>
          </p:sp>
        </mc:Choice>
        <mc:Fallback xmlns="">
          <p:sp>
            <p:nvSpPr>
              <p:cNvPr id="10" name="TextBox 9">
                <a:extLst>
                  <a:ext uri="{FF2B5EF4-FFF2-40B4-BE49-F238E27FC236}">
                    <a16:creationId xmlns:a16="http://schemas.microsoft.com/office/drawing/2014/main" id="{5C7EA7F1-3036-DD2B-6BCA-E82ABE1C5F6F}"/>
                  </a:ext>
                </a:extLst>
              </p:cNvPr>
              <p:cNvSpPr txBox="1">
                <a:spLocks noRot="1" noChangeAspect="1" noMove="1" noResize="1" noEditPoints="1" noAdjustHandles="1" noChangeArrowheads="1" noChangeShapeType="1" noTextEdit="1"/>
              </p:cNvSpPr>
              <p:nvPr/>
            </p:nvSpPr>
            <p:spPr>
              <a:xfrm>
                <a:off x="3011" y="3257435"/>
                <a:ext cx="6537046" cy="122251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E034C5E-276F-F7C5-CCB7-9ED5004E28A5}"/>
                  </a:ext>
                </a:extLst>
              </p:cNvPr>
              <p:cNvSpPr txBox="1"/>
              <p:nvPr/>
            </p:nvSpPr>
            <p:spPr>
              <a:xfrm>
                <a:off x="3011" y="5149715"/>
                <a:ext cx="6534994"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r>
                        <a:rPr lang="en-US" sz="2800" i="1">
                          <a:latin typeface="Cambria Math" panose="02040503050406030204" pitchFamily="18" charset="0"/>
                        </a:rPr>
                        <m:t>𝐼</m:t>
                      </m:r>
                      <m:d>
                        <m:dPr>
                          <m:begChr m:val="["/>
                          <m:endChr m:val="]"/>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acc>
                                    <m:accPr>
                                      <m:chr m:val="̂"/>
                                      <m:ctrlPr>
                                        <a:rPr lang="en-US" sz="2800" i="1">
                                          <a:latin typeface="Cambria Math" panose="02040503050406030204" pitchFamily="18" charset="0"/>
                                        </a:rPr>
                                      </m:ctrlPr>
                                    </m:accPr>
                                    <m:e>
                                      <m:r>
                                        <a:rPr lang="en-US" sz="2800" i="1">
                                          <a:latin typeface="Cambria Math" panose="02040503050406030204" pitchFamily="18" charset="0"/>
                                        </a:rPr>
                                        <m:t>𝜉</m:t>
                                      </m:r>
                                    </m:e>
                                  </m:acc>
                                </m:e>
                                <m:sup>
                                  <m:r>
                                    <a:rPr lang="en-US" sz="2800" i="1">
                                      <a:latin typeface="Cambria Math" panose="02040503050406030204" pitchFamily="18" charset="0"/>
                                    </a:rPr>
                                    <m:t>𝑏</m:t>
                                  </m:r>
                                </m:sup>
                              </m:sSup>
                            </m:e>
                          </m:d>
                        </m:e>
                      </m:d>
                      <m:r>
                        <a:rPr lang="en-US" sz="2800" i="1">
                          <a:latin typeface="Cambria Math" panose="02040503050406030204" pitchFamily="18" charset="0"/>
                          <a:ea typeface="Cambria Math" panose="02040503050406030204" pitchFamily="18" charset="0"/>
                        </a:rPr>
                        <m:t>−</m:t>
                      </m:r>
                      <m:nary>
                        <m:naryPr>
                          <m:limLoc m:val="undOvr"/>
                          <m:subHide m:val="on"/>
                          <m:supHide m:val="on"/>
                          <m:ctrlPr>
                            <a:rPr lang="en-US" sz="2800" i="1">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nary>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𝑎</m:t>
                              </m:r>
                            </m:sub>
                          </m:sSub>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e>
                      </m:func>
                    </m:oMath>
                  </m:oMathPara>
                </a14:m>
                <a:endParaRPr lang="en-US" sz="2800" dirty="0"/>
              </a:p>
            </p:txBody>
          </p:sp>
        </mc:Choice>
        <mc:Fallback xmlns="">
          <p:sp>
            <p:nvSpPr>
              <p:cNvPr id="11" name="TextBox 10">
                <a:extLst>
                  <a:ext uri="{FF2B5EF4-FFF2-40B4-BE49-F238E27FC236}">
                    <a16:creationId xmlns:a16="http://schemas.microsoft.com/office/drawing/2014/main" id="{5E034C5E-276F-F7C5-CCB7-9ED5004E28A5}"/>
                  </a:ext>
                </a:extLst>
              </p:cNvPr>
              <p:cNvSpPr txBox="1">
                <a:spLocks noRot="1" noChangeAspect="1" noMove="1" noResize="1" noEditPoints="1" noAdjustHandles="1" noChangeArrowheads="1" noChangeShapeType="1" noTextEdit="1"/>
              </p:cNvSpPr>
              <p:nvPr/>
            </p:nvSpPr>
            <p:spPr>
              <a:xfrm>
                <a:off x="3011" y="5149715"/>
                <a:ext cx="6534994" cy="1222514"/>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786459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270D8B-17BF-86FB-2D4C-C06C57518667}"/>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7DC06789-6A94-741D-222A-B399E4E8D6CF}"/>
              </a:ext>
            </a:extLst>
          </p:cNvPr>
          <p:cNvSpPr>
            <a:spLocks noGrp="1"/>
          </p:cNvSpPr>
          <p:nvPr>
            <p:ph type="sldNum" sz="quarter" idx="12"/>
          </p:nvPr>
        </p:nvSpPr>
        <p:spPr/>
        <p:txBody>
          <a:bodyPr/>
          <a:lstStyle/>
          <a:p>
            <a:fld id="{F47845EA-7733-40EE-B074-20032348B727}" type="slidenum">
              <a:rPr lang="en-US" smtClean="0"/>
              <a:t>38</a:t>
            </a:fld>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AE7C604-82E1-22E4-5BA3-CF004E319064}"/>
                  </a:ext>
                </a:extLst>
              </p:cNvPr>
              <p:cNvSpPr txBox="1"/>
              <p:nvPr/>
            </p:nvSpPr>
            <p:spPr>
              <a:xfrm>
                <a:off x="6934811" y="2743773"/>
                <a:ext cx="629723"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𝑥</m:t>
                      </m:r>
                    </m:oMath>
                  </m:oMathPara>
                </a14:m>
                <a:endParaRPr lang="en-US" sz="4400" dirty="0"/>
              </a:p>
            </p:txBody>
          </p:sp>
        </mc:Choice>
        <mc:Fallback xmlns="">
          <p:sp>
            <p:nvSpPr>
              <p:cNvPr id="17" name="TextBox 16">
                <a:extLst>
                  <a:ext uri="{FF2B5EF4-FFF2-40B4-BE49-F238E27FC236}">
                    <a16:creationId xmlns:a16="http://schemas.microsoft.com/office/drawing/2014/main" id="{2AE7C604-82E1-22E4-5BA3-CF004E319064}"/>
                  </a:ext>
                </a:extLst>
              </p:cNvPr>
              <p:cNvSpPr txBox="1">
                <a:spLocks noRot="1" noChangeAspect="1" noMove="1" noResize="1" noEditPoints="1" noAdjustHandles="1" noChangeArrowheads="1" noChangeShapeType="1" noTextEdit="1"/>
              </p:cNvSpPr>
              <p:nvPr/>
            </p:nvSpPr>
            <p:spPr>
              <a:xfrm>
                <a:off x="6934811" y="2743773"/>
                <a:ext cx="629723" cy="76944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E10F083-177D-0DB3-B34F-77E51C4BD780}"/>
                  </a:ext>
                </a:extLst>
              </p:cNvPr>
              <p:cNvSpPr txBox="1"/>
              <p:nvPr/>
            </p:nvSpPr>
            <p:spPr>
              <a:xfrm>
                <a:off x="6930514" y="5739193"/>
                <a:ext cx="638316"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𝑦</m:t>
                      </m:r>
                    </m:oMath>
                  </m:oMathPara>
                </a14:m>
                <a:endParaRPr lang="en-US" sz="4400" dirty="0"/>
              </a:p>
            </p:txBody>
          </p:sp>
        </mc:Choice>
        <mc:Fallback xmlns="">
          <p:sp>
            <p:nvSpPr>
              <p:cNvPr id="18" name="TextBox 17">
                <a:extLst>
                  <a:ext uri="{FF2B5EF4-FFF2-40B4-BE49-F238E27FC236}">
                    <a16:creationId xmlns:a16="http://schemas.microsoft.com/office/drawing/2014/main" id="{1E10F083-177D-0DB3-B34F-77E51C4BD780}"/>
                  </a:ext>
                </a:extLst>
              </p:cNvPr>
              <p:cNvSpPr txBox="1">
                <a:spLocks noRot="1" noChangeAspect="1" noMove="1" noResize="1" noEditPoints="1" noAdjustHandles="1" noChangeArrowheads="1" noChangeShapeType="1" noTextEdit="1"/>
              </p:cNvSpPr>
              <p:nvPr/>
            </p:nvSpPr>
            <p:spPr>
              <a:xfrm>
                <a:off x="6930514" y="5739193"/>
                <a:ext cx="638316" cy="769441"/>
              </a:xfrm>
              <a:prstGeom prst="rect">
                <a:avLst/>
              </a:prstGeom>
              <a:blipFill>
                <a:blip r:embed="rId4"/>
                <a:stretch>
                  <a:fillRect/>
                </a:stretch>
              </a:blipFill>
            </p:spPr>
            <p:txBody>
              <a:bodyPr/>
              <a:lstStyle/>
              <a:p>
                <a:r>
                  <a:rPr lang="en-US">
                    <a:noFill/>
                  </a:rPr>
                  <a:t> </a:t>
                </a:r>
              </a:p>
            </p:txBody>
          </p:sp>
        </mc:Fallback>
      </mc:AlternateContent>
      <p:sp>
        <p:nvSpPr>
          <p:cNvPr id="21" name="Freeform: Shape 20">
            <a:extLst>
              <a:ext uri="{FF2B5EF4-FFF2-40B4-BE49-F238E27FC236}">
                <a16:creationId xmlns:a16="http://schemas.microsoft.com/office/drawing/2014/main" id="{823699C4-8EA1-6C17-C83E-225FE53A921C}"/>
              </a:ext>
            </a:extLst>
          </p:cNvPr>
          <p:cNvSpPr/>
          <p:nvPr/>
        </p:nvSpPr>
        <p:spPr>
          <a:xfrm>
            <a:off x="220642" y="2249991"/>
            <a:ext cx="6618691" cy="817553"/>
          </a:xfrm>
          <a:custGeom>
            <a:avLst/>
            <a:gdLst>
              <a:gd name="connsiteX0" fmla="*/ 0 w 6520437"/>
              <a:gd name="connsiteY0" fmla="*/ 1646928 h 1681660"/>
              <a:gd name="connsiteX1" fmla="*/ 375920 w 6520437"/>
              <a:gd name="connsiteY1" fmla="*/ 1626608 h 1681660"/>
              <a:gd name="connsiteX2" fmla="*/ 1168400 w 6520437"/>
              <a:gd name="connsiteY2" fmla="*/ 1128768 h 1681660"/>
              <a:gd name="connsiteX3" fmla="*/ 1016000 w 6520437"/>
              <a:gd name="connsiteY3" fmla="*/ 671568 h 1681660"/>
              <a:gd name="connsiteX4" fmla="*/ 1483360 w 6520437"/>
              <a:gd name="connsiteY4" fmla="*/ 427728 h 1681660"/>
              <a:gd name="connsiteX5" fmla="*/ 2062480 w 6520437"/>
              <a:gd name="connsiteY5" fmla="*/ 509008 h 1681660"/>
              <a:gd name="connsiteX6" fmla="*/ 3911600 w 6520437"/>
              <a:gd name="connsiteY6" fmla="*/ 448048 h 1681660"/>
              <a:gd name="connsiteX7" fmla="*/ 4805680 w 6520437"/>
              <a:gd name="connsiteY7" fmla="*/ 214368 h 1681660"/>
              <a:gd name="connsiteX8" fmla="*/ 5171440 w 6520437"/>
              <a:gd name="connsiteY8" fmla="*/ 1008 h 1681660"/>
              <a:gd name="connsiteX9" fmla="*/ 5588000 w 6520437"/>
              <a:gd name="connsiteY9" fmla="*/ 163568 h 1681660"/>
              <a:gd name="connsiteX10" fmla="*/ 5984240 w 6520437"/>
              <a:gd name="connsiteY10" fmla="*/ 763008 h 1681660"/>
              <a:gd name="connsiteX11" fmla="*/ 6136640 w 6520437"/>
              <a:gd name="connsiteY11" fmla="*/ 1067808 h 1681660"/>
              <a:gd name="connsiteX12" fmla="*/ 6492240 w 6520437"/>
              <a:gd name="connsiteY12" fmla="*/ 1636768 h 1681660"/>
              <a:gd name="connsiteX13" fmla="*/ 6471920 w 6520437"/>
              <a:gd name="connsiteY13" fmla="*/ 1525008 h 1681660"/>
              <a:gd name="connsiteX0" fmla="*/ 0 w 6550917"/>
              <a:gd name="connsiteY0" fmla="*/ 1738368 h 1749287"/>
              <a:gd name="connsiteX1" fmla="*/ 406400 w 6550917"/>
              <a:gd name="connsiteY1" fmla="*/ 1626608 h 1749287"/>
              <a:gd name="connsiteX2" fmla="*/ 1198880 w 6550917"/>
              <a:gd name="connsiteY2" fmla="*/ 1128768 h 1749287"/>
              <a:gd name="connsiteX3" fmla="*/ 1046480 w 6550917"/>
              <a:gd name="connsiteY3" fmla="*/ 671568 h 1749287"/>
              <a:gd name="connsiteX4" fmla="*/ 1513840 w 6550917"/>
              <a:gd name="connsiteY4" fmla="*/ 427728 h 1749287"/>
              <a:gd name="connsiteX5" fmla="*/ 2092960 w 6550917"/>
              <a:gd name="connsiteY5" fmla="*/ 509008 h 1749287"/>
              <a:gd name="connsiteX6" fmla="*/ 3942080 w 6550917"/>
              <a:gd name="connsiteY6" fmla="*/ 448048 h 1749287"/>
              <a:gd name="connsiteX7" fmla="*/ 4836160 w 6550917"/>
              <a:gd name="connsiteY7" fmla="*/ 214368 h 1749287"/>
              <a:gd name="connsiteX8" fmla="*/ 5201920 w 6550917"/>
              <a:gd name="connsiteY8" fmla="*/ 1008 h 1749287"/>
              <a:gd name="connsiteX9" fmla="*/ 5618480 w 6550917"/>
              <a:gd name="connsiteY9" fmla="*/ 163568 h 1749287"/>
              <a:gd name="connsiteX10" fmla="*/ 6014720 w 6550917"/>
              <a:gd name="connsiteY10" fmla="*/ 763008 h 1749287"/>
              <a:gd name="connsiteX11" fmla="*/ 6167120 w 6550917"/>
              <a:gd name="connsiteY11" fmla="*/ 1067808 h 1749287"/>
              <a:gd name="connsiteX12" fmla="*/ 6522720 w 6550917"/>
              <a:gd name="connsiteY12" fmla="*/ 1636768 h 1749287"/>
              <a:gd name="connsiteX13" fmla="*/ 6502400 w 6550917"/>
              <a:gd name="connsiteY13" fmla="*/ 1525008 h 1749287"/>
              <a:gd name="connsiteX0" fmla="*/ 0 w 6384253"/>
              <a:gd name="connsiteY0" fmla="*/ 1233871 h 1664686"/>
              <a:gd name="connsiteX1" fmla="*/ 239736 w 6384253"/>
              <a:gd name="connsiteY1" fmla="*/ 1626608 h 1664686"/>
              <a:gd name="connsiteX2" fmla="*/ 1032216 w 6384253"/>
              <a:gd name="connsiteY2" fmla="*/ 1128768 h 1664686"/>
              <a:gd name="connsiteX3" fmla="*/ 879816 w 6384253"/>
              <a:gd name="connsiteY3" fmla="*/ 671568 h 1664686"/>
              <a:gd name="connsiteX4" fmla="*/ 1347176 w 6384253"/>
              <a:gd name="connsiteY4" fmla="*/ 427728 h 1664686"/>
              <a:gd name="connsiteX5" fmla="*/ 1926296 w 6384253"/>
              <a:gd name="connsiteY5" fmla="*/ 509008 h 1664686"/>
              <a:gd name="connsiteX6" fmla="*/ 3775416 w 6384253"/>
              <a:gd name="connsiteY6" fmla="*/ 448048 h 1664686"/>
              <a:gd name="connsiteX7" fmla="*/ 4669496 w 6384253"/>
              <a:gd name="connsiteY7" fmla="*/ 214368 h 1664686"/>
              <a:gd name="connsiteX8" fmla="*/ 5035256 w 6384253"/>
              <a:gd name="connsiteY8" fmla="*/ 1008 h 1664686"/>
              <a:gd name="connsiteX9" fmla="*/ 5451816 w 6384253"/>
              <a:gd name="connsiteY9" fmla="*/ 163568 h 1664686"/>
              <a:gd name="connsiteX10" fmla="*/ 5848056 w 6384253"/>
              <a:gd name="connsiteY10" fmla="*/ 763008 h 1664686"/>
              <a:gd name="connsiteX11" fmla="*/ 6000456 w 6384253"/>
              <a:gd name="connsiteY11" fmla="*/ 1067808 h 1664686"/>
              <a:gd name="connsiteX12" fmla="*/ 6356056 w 6384253"/>
              <a:gd name="connsiteY12" fmla="*/ 1636768 h 1664686"/>
              <a:gd name="connsiteX13" fmla="*/ 6335736 w 6384253"/>
              <a:gd name="connsiteY13" fmla="*/ 1525008 h 1664686"/>
              <a:gd name="connsiteX0" fmla="*/ 0 w 6519386"/>
              <a:gd name="connsiteY0" fmla="*/ 1760890 h 1769792"/>
              <a:gd name="connsiteX1" fmla="*/ 374869 w 6519386"/>
              <a:gd name="connsiteY1" fmla="*/ 1626608 h 1769792"/>
              <a:gd name="connsiteX2" fmla="*/ 1167349 w 6519386"/>
              <a:gd name="connsiteY2" fmla="*/ 1128768 h 1769792"/>
              <a:gd name="connsiteX3" fmla="*/ 1014949 w 6519386"/>
              <a:gd name="connsiteY3" fmla="*/ 671568 h 1769792"/>
              <a:gd name="connsiteX4" fmla="*/ 1482309 w 6519386"/>
              <a:gd name="connsiteY4" fmla="*/ 427728 h 1769792"/>
              <a:gd name="connsiteX5" fmla="*/ 2061429 w 6519386"/>
              <a:gd name="connsiteY5" fmla="*/ 509008 h 1769792"/>
              <a:gd name="connsiteX6" fmla="*/ 3910549 w 6519386"/>
              <a:gd name="connsiteY6" fmla="*/ 448048 h 1769792"/>
              <a:gd name="connsiteX7" fmla="*/ 4804629 w 6519386"/>
              <a:gd name="connsiteY7" fmla="*/ 214368 h 1769792"/>
              <a:gd name="connsiteX8" fmla="*/ 5170389 w 6519386"/>
              <a:gd name="connsiteY8" fmla="*/ 1008 h 1769792"/>
              <a:gd name="connsiteX9" fmla="*/ 5586949 w 6519386"/>
              <a:gd name="connsiteY9" fmla="*/ 163568 h 1769792"/>
              <a:gd name="connsiteX10" fmla="*/ 5983189 w 6519386"/>
              <a:gd name="connsiteY10" fmla="*/ 763008 h 1769792"/>
              <a:gd name="connsiteX11" fmla="*/ 6135589 w 6519386"/>
              <a:gd name="connsiteY11" fmla="*/ 1067808 h 1769792"/>
              <a:gd name="connsiteX12" fmla="*/ 6491189 w 6519386"/>
              <a:gd name="connsiteY12" fmla="*/ 1636768 h 1769792"/>
              <a:gd name="connsiteX13" fmla="*/ 6470869 w 6519386"/>
              <a:gd name="connsiteY13" fmla="*/ 1525008 h 1769792"/>
              <a:gd name="connsiteX0" fmla="*/ 0 w 6519386"/>
              <a:gd name="connsiteY0" fmla="*/ 1760890 h 1767880"/>
              <a:gd name="connsiteX1" fmla="*/ 424417 w 6519386"/>
              <a:gd name="connsiteY1" fmla="*/ 1599581 h 1767880"/>
              <a:gd name="connsiteX2" fmla="*/ 1167349 w 6519386"/>
              <a:gd name="connsiteY2" fmla="*/ 1128768 h 1767880"/>
              <a:gd name="connsiteX3" fmla="*/ 1014949 w 6519386"/>
              <a:gd name="connsiteY3" fmla="*/ 671568 h 1767880"/>
              <a:gd name="connsiteX4" fmla="*/ 1482309 w 6519386"/>
              <a:gd name="connsiteY4" fmla="*/ 427728 h 1767880"/>
              <a:gd name="connsiteX5" fmla="*/ 2061429 w 6519386"/>
              <a:gd name="connsiteY5" fmla="*/ 509008 h 1767880"/>
              <a:gd name="connsiteX6" fmla="*/ 3910549 w 6519386"/>
              <a:gd name="connsiteY6" fmla="*/ 448048 h 1767880"/>
              <a:gd name="connsiteX7" fmla="*/ 4804629 w 6519386"/>
              <a:gd name="connsiteY7" fmla="*/ 214368 h 1767880"/>
              <a:gd name="connsiteX8" fmla="*/ 5170389 w 6519386"/>
              <a:gd name="connsiteY8" fmla="*/ 1008 h 1767880"/>
              <a:gd name="connsiteX9" fmla="*/ 5586949 w 6519386"/>
              <a:gd name="connsiteY9" fmla="*/ 163568 h 1767880"/>
              <a:gd name="connsiteX10" fmla="*/ 5983189 w 6519386"/>
              <a:gd name="connsiteY10" fmla="*/ 763008 h 1767880"/>
              <a:gd name="connsiteX11" fmla="*/ 6135589 w 6519386"/>
              <a:gd name="connsiteY11" fmla="*/ 1067808 h 1767880"/>
              <a:gd name="connsiteX12" fmla="*/ 6491189 w 6519386"/>
              <a:gd name="connsiteY12" fmla="*/ 1636768 h 1767880"/>
              <a:gd name="connsiteX13" fmla="*/ 6470869 w 6519386"/>
              <a:gd name="connsiteY13" fmla="*/ 1525008 h 1767880"/>
              <a:gd name="connsiteX0" fmla="*/ 0 w 6519386"/>
              <a:gd name="connsiteY0" fmla="*/ 1760890 h 1771241"/>
              <a:gd name="connsiteX1" fmla="*/ 424417 w 6519386"/>
              <a:gd name="connsiteY1" fmla="*/ 1599581 h 1771241"/>
              <a:gd name="connsiteX2" fmla="*/ 1167349 w 6519386"/>
              <a:gd name="connsiteY2" fmla="*/ 1128768 h 1771241"/>
              <a:gd name="connsiteX3" fmla="*/ 1014949 w 6519386"/>
              <a:gd name="connsiteY3" fmla="*/ 671568 h 1771241"/>
              <a:gd name="connsiteX4" fmla="*/ 1482309 w 6519386"/>
              <a:gd name="connsiteY4" fmla="*/ 427728 h 1771241"/>
              <a:gd name="connsiteX5" fmla="*/ 2061429 w 6519386"/>
              <a:gd name="connsiteY5" fmla="*/ 509008 h 1771241"/>
              <a:gd name="connsiteX6" fmla="*/ 3910549 w 6519386"/>
              <a:gd name="connsiteY6" fmla="*/ 448048 h 1771241"/>
              <a:gd name="connsiteX7" fmla="*/ 4804629 w 6519386"/>
              <a:gd name="connsiteY7" fmla="*/ 214368 h 1771241"/>
              <a:gd name="connsiteX8" fmla="*/ 5170389 w 6519386"/>
              <a:gd name="connsiteY8" fmla="*/ 1008 h 1771241"/>
              <a:gd name="connsiteX9" fmla="*/ 5586949 w 6519386"/>
              <a:gd name="connsiteY9" fmla="*/ 163568 h 1771241"/>
              <a:gd name="connsiteX10" fmla="*/ 5983189 w 6519386"/>
              <a:gd name="connsiteY10" fmla="*/ 763008 h 1771241"/>
              <a:gd name="connsiteX11" fmla="*/ 6135589 w 6519386"/>
              <a:gd name="connsiteY11" fmla="*/ 1067808 h 1771241"/>
              <a:gd name="connsiteX12" fmla="*/ 6491189 w 6519386"/>
              <a:gd name="connsiteY12" fmla="*/ 1636768 h 1771241"/>
              <a:gd name="connsiteX13" fmla="*/ 6470869 w 6519386"/>
              <a:gd name="connsiteY13" fmla="*/ 1525008 h 1771241"/>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39381 w 6519386"/>
              <a:gd name="connsiteY6" fmla="*/ 461561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523168 w 6519386"/>
              <a:gd name="connsiteY6" fmla="*/ 514918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135589 w 6519386"/>
              <a:gd name="connsiteY11" fmla="*/ 1071155 h 1770882"/>
              <a:gd name="connsiteX12" fmla="*/ 6491189 w 6519386"/>
              <a:gd name="connsiteY12" fmla="*/ 1640115 h 1770882"/>
              <a:gd name="connsiteX13" fmla="*/ 6470869 w 6519386"/>
              <a:gd name="connsiteY13" fmla="*/ 1528355 h 1770882"/>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203156 w 6519386"/>
              <a:gd name="connsiteY11" fmla="*/ 1071155 h 1770882"/>
              <a:gd name="connsiteX12" fmla="*/ 6491189 w 6519386"/>
              <a:gd name="connsiteY12" fmla="*/ 1640115 h 1770882"/>
              <a:gd name="connsiteX13" fmla="*/ 6470869 w 6519386"/>
              <a:gd name="connsiteY13" fmla="*/ 1528355 h 1770882"/>
              <a:gd name="connsiteX0" fmla="*/ 0 w 6491189"/>
              <a:gd name="connsiteY0" fmla="*/ 1764237 h 1770882"/>
              <a:gd name="connsiteX1" fmla="*/ 424417 w 6491189"/>
              <a:gd name="connsiteY1" fmla="*/ 1602928 h 1770882"/>
              <a:gd name="connsiteX2" fmla="*/ 1005189 w 6491189"/>
              <a:gd name="connsiteY2" fmla="*/ 1172655 h 1770882"/>
              <a:gd name="connsiteX3" fmla="*/ 1163595 w 6491189"/>
              <a:gd name="connsiteY3" fmla="*/ 602844 h 1770882"/>
              <a:gd name="connsiteX4" fmla="*/ 1401229 w 6491189"/>
              <a:gd name="connsiteY4" fmla="*/ 304951 h 1770882"/>
              <a:gd name="connsiteX5" fmla="*/ 2079447 w 6491189"/>
              <a:gd name="connsiteY5" fmla="*/ 408753 h 1770882"/>
              <a:gd name="connsiteX6" fmla="*/ 3523168 w 6491189"/>
              <a:gd name="connsiteY6" fmla="*/ 514456 h 1770882"/>
              <a:gd name="connsiteX7" fmla="*/ 4583912 w 6491189"/>
              <a:gd name="connsiteY7" fmla="*/ 303299 h 1770882"/>
              <a:gd name="connsiteX8" fmla="*/ 5170389 w 6491189"/>
              <a:gd name="connsiteY8" fmla="*/ 4355 h 1770882"/>
              <a:gd name="connsiteX9" fmla="*/ 5586949 w 6491189"/>
              <a:gd name="connsiteY9" fmla="*/ 166915 h 1770882"/>
              <a:gd name="connsiteX10" fmla="*/ 5861569 w 6491189"/>
              <a:gd name="connsiteY10" fmla="*/ 707798 h 1770882"/>
              <a:gd name="connsiteX11" fmla="*/ 6203156 w 6491189"/>
              <a:gd name="connsiteY11" fmla="*/ 1071155 h 1770882"/>
              <a:gd name="connsiteX12" fmla="*/ 6491189 w 6491189"/>
              <a:gd name="connsiteY12" fmla="*/ 1640115 h 1770882"/>
              <a:gd name="connsiteX0" fmla="*/ 0 w 6428127"/>
              <a:gd name="connsiteY0" fmla="*/ 1764237 h 1770882"/>
              <a:gd name="connsiteX1" fmla="*/ 424417 w 6428127"/>
              <a:gd name="connsiteY1" fmla="*/ 1602928 h 1770882"/>
              <a:gd name="connsiteX2" fmla="*/ 1005189 w 6428127"/>
              <a:gd name="connsiteY2" fmla="*/ 1172655 h 1770882"/>
              <a:gd name="connsiteX3" fmla="*/ 1163595 w 6428127"/>
              <a:gd name="connsiteY3" fmla="*/ 602844 h 1770882"/>
              <a:gd name="connsiteX4" fmla="*/ 1401229 w 6428127"/>
              <a:gd name="connsiteY4" fmla="*/ 304951 h 1770882"/>
              <a:gd name="connsiteX5" fmla="*/ 2079447 w 6428127"/>
              <a:gd name="connsiteY5" fmla="*/ 408753 h 1770882"/>
              <a:gd name="connsiteX6" fmla="*/ 3523168 w 6428127"/>
              <a:gd name="connsiteY6" fmla="*/ 514456 h 1770882"/>
              <a:gd name="connsiteX7" fmla="*/ 4583912 w 6428127"/>
              <a:gd name="connsiteY7" fmla="*/ 303299 h 1770882"/>
              <a:gd name="connsiteX8" fmla="*/ 5170389 w 6428127"/>
              <a:gd name="connsiteY8" fmla="*/ 4355 h 1770882"/>
              <a:gd name="connsiteX9" fmla="*/ 5586949 w 6428127"/>
              <a:gd name="connsiteY9" fmla="*/ 166915 h 1770882"/>
              <a:gd name="connsiteX10" fmla="*/ 5861569 w 6428127"/>
              <a:gd name="connsiteY10" fmla="*/ 707798 h 1770882"/>
              <a:gd name="connsiteX11" fmla="*/ 6203156 w 6428127"/>
              <a:gd name="connsiteY11" fmla="*/ 1071155 h 1770882"/>
              <a:gd name="connsiteX12" fmla="*/ 6428127 w 6428127"/>
              <a:gd name="connsiteY12" fmla="*/ 1486964 h 1770882"/>
              <a:gd name="connsiteX0" fmla="*/ 0 w 6449795"/>
              <a:gd name="connsiteY0" fmla="*/ 1764237 h 1770882"/>
              <a:gd name="connsiteX1" fmla="*/ 424417 w 6449795"/>
              <a:gd name="connsiteY1" fmla="*/ 1602928 h 1770882"/>
              <a:gd name="connsiteX2" fmla="*/ 1005189 w 6449795"/>
              <a:gd name="connsiteY2" fmla="*/ 1172655 h 1770882"/>
              <a:gd name="connsiteX3" fmla="*/ 1163595 w 6449795"/>
              <a:gd name="connsiteY3" fmla="*/ 602844 h 1770882"/>
              <a:gd name="connsiteX4" fmla="*/ 1401229 w 6449795"/>
              <a:gd name="connsiteY4" fmla="*/ 304951 h 1770882"/>
              <a:gd name="connsiteX5" fmla="*/ 2079447 w 6449795"/>
              <a:gd name="connsiteY5" fmla="*/ 408753 h 1770882"/>
              <a:gd name="connsiteX6" fmla="*/ 3523168 w 6449795"/>
              <a:gd name="connsiteY6" fmla="*/ 514456 h 1770882"/>
              <a:gd name="connsiteX7" fmla="*/ 4583912 w 6449795"/>
              <a:gd name="connsiteY7" fmla="*/ 303299 h 1770882"/>
              <a:gd name="connsiteX8" fmla="*/ 5170389 w 6449795"/>
              <a:gd name="connsiteY8" fmla="*/ 4355 h 1770882"/>
              <a:gd name="connsiteX9" fmla="*/ 5586949 w 6449795"/>
              <a:gd name="connsiteY9" fmla="*/ 166915 h 1770882"/>
              <a:gd name="connsiteX10" fmla="*/ 5861569 w 6449795"/>
              <a:gd name="connsiteY10" fmla="*/ 707798 h 1770882"/>
              <a:gd name="connsiteX11" fmla="*/ 6203156 w 6449795"/>
              <a:gd name="connsiteY11" fmla="*/ 1071155 h 1770882"/>
              <a:gd name="connsiteX12" fmla="*/ 6428127 w 6449795"/>
              <a:gd name="connsiteY12" fmla="*/ 1486964 h 1770882"/>
              <a:gd name="connsiteX13" fmla="*/ 6443018 w 6449795"/>
              <a:gd name="connsiteY13" fmla="*/ 1494678 h 1770882"/>
              <a:gd name="connsiteX0" fmla="*/ 0 w 6564638"/>
              <a:gd name="connsiteY0" fmla="*/ 1764237 h 1770882"/>
              <a:gd name="connsiteX1" fmla="*/ 424417 w 6564638"/>
              <a:gd name="connsiteY1" fmla="*/ 1602928 h 1770882"/>
              <a:gd name="connsiteX2" fmla="*/ 1005189 w 6564638"/>
              <a:gd name="connsiteY2" fmla="*/ 1172655 h 1770882"/>
              <a:gd name="connsiteX3" fmla="*/ 1163595 w 6564638"/>
              <a:gd name="connsiteY3" fmla="*/ 602844 h 1770882"/>
              <a:gd name="connsiteX4" fmla="*/ 1401229 w 6564638"/>
              <a:gd name="connsiteY4" fmla="*/ 304951 h 1770882"/>
              <a:gd name="connsiteX5" fmla="*/ 2079447 w 6564638"/>
              <a:gd name="connsiteY5" fmla="*/ 408753 h 1770882"/>
              <a:gd name="connsiteX6" fmla="*/ 3523168 w 6564638"/>
              <a:gd name="connsiteY6" fmla="*/ 514456 h 1770882"/>
              <a:gd name="connsiteX7" fmla="*/ 4583912 w 6564638"/>
              <a:gd name="connsiteY7" fmla="*/ 303299 h 1770882"/>
              <a:gd name="connsiteX8" fmla="*/ 5170389 w 6564638"/>
              <a:gd name="connsiteY8" fmla="*/ 4355 h 1770882"/>
              <a:gd name="connsiteX9" fmla="*/ 5586949 w 6564638"/>
              <a:gd name="connsiteY9" fmla="*/ 166915 h 1770882"/>
              <a:gd name="connsiteX10" fmla="*/ 5861569 w 6564638"/>
              <a:gd name="connsiteY10" fmla="*/ 707798 h 1770882"/>
              <a:gd name="connsiteX11" fmla="*/ 6203156 w 6564638"/>
              <a:gd name="connsiteY11" fmla="*/ 1071155 h 1770882"/>
              <a:gd name="connsiteX12" fmla="*/ 6428127 w 6564638"/>
              <a:gd name="connsiteY12" fmla="*/ 1486964 h 1770882"/>
              <a:gd name="connsiteX13" fmla="*/ 6564638 w 6564638"/>
              <a:gd name="connsiteY13" fmla="*/ 1683864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428127 w 6618691"/>
              <a:gd name="connsiteY12" fmla="*/ 1486964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347047 w 6618691"/>
              <a:gd name="connsiteY12" fmla="*/ 1477955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095050 w 6618691"/>
              <a:gd name="connsiteY11" fmla="*/ 1084668 h 1770882"/>
              <a:gd name="connsiteX12" fmla="*/ 6347047 w 6618691"/>
              <a:gd name="connsiteY12" fmla="*/ 1477955 h 1770882"/>
              <a:gd name="connsiteX13" fmla="*/ 6618691 w 6618691"/>
              <a:gd name="connsiteY13" fmla="*/ 1688369 h 1770882"/>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95050 w 6618691"/>
              <a:gd name="connsiteY11" fmla="*/ 1083601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401229 w 6618691"/>
              <a:gd name="connsiteY4" fmla="*/ 303884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2896 h 1781027"/>
              <a:gd name="connsiteX1" fmla="*/ 521399 w 6618691"/>
              <a:gd name="connsiteY1" fmla="*/ 1691641 h 1781027"/>
              <a:gd name="connsiteX2" fmla="*/ 1005189 w 6618691"/>
              <a:gd name="connsiteY2" fmla="*/ 1171314 h 1781027"/>
              <a:gd name="connsiteX3" fmla="*/ 1246721 w 6618691"/>
              <a:gd name="connsiteY3" fmla="*/ 1017140 h 1781027"/>
              <a:gd name="connsiteX4" fmla="*/ 1636757 w 6618691"/>
              <a:gd name="connsiteY4" fmla="*/ 947847 h 1781027"/>
              <a:gd name="connsiteX5" fmla="*/ 2460447 w 6618691"/>
              <a:gd name="connsiteY5" fmla="*/ 802266 h 1781027"/>
              <a:gd name="connsiteX6" fmla="*/ 3592441 w 6618691"/>
              <a:gd name="connsiteY6" fmla="*/ 693224 h 1781027"/>
              <a:gd name="connsiteX7" fmla="*/ 4396875 w 6618691"/>
              <a:gd name="connsiteY7" fmla="*/ 295030 h 1781027"/>
              <a:gd name="connsiteX8" fmla="*/ 5170389 w 6618691"/>
              <a:gd name="connsiteY8" fmla="*/ 3014 h 1781027"/>
              <a:gd name="connsiteX9" fmla="*/ 5586949 w 6618691"/>
              <a:gd name="connsiteY9" fmla="*/ 165574 h 1781027"/>
              <a:gd name="connsiteX10" fmla="*/ 5744453 w 6618691"/>
              <a:gd name="connsiteY10" fmla="*/ 517271 h 1781027"/>
              <a:gd name="connsiteX11" fmla="*/ 6045501 w 6618691"/>
              <a:gd name="connsiteY11" fmla="*/ 894141 h 1781027"/>
              <a:gd name="connsiteX12" fmla="*/ 6347047 w 6618691"/>
              <a:gd name="connsiteY12" fmla="*/ 1476614 h 1781027"/>
              <a:gd name="connsiteX13" fmla="*/ 6618691 w 6618691"/>
              <a:gd name="connsiteY13" fmla="*/ 1687028 h 1781027"/>
              <a:gd name="connsiteX0" fmla="*/ 0 w 6618691"/>
              <a:gd name="connsiteY0" fmla="*/ 1962011 h 1980142"/>
              <a:gd name="connsiteX1" fmla="*/ 521399 w 6618691"/>
              <a:gd name="connsiteY1" fmla="*/ 1890756 h 1980142"/>
              <a:gd name="connsiteX2" fmla="*/ 1005189 w 6618691"/>
              <a:gd name="connsiteY2" fmla="*/ 1370429 h 1980142"/>
              <a:gd name="connsiteX3" fmla="*/ 1246721 w 6618691"/>
              <a:gd name="connsiteY3" fmla="*/ 1216255 h 1980142"/>
              <a:gd name="connsiteX4" fmla="*/ 1636757 w 6618691"/>
              <a:gd name="connsiteY4" fmla="*/ 1146962 h 1980142"/>
              <a:gd name="connsiteX5" fmla="*/ 2460447 w 6618691"/>
              <a:gd name="connsiteY5" fmla="*/ 1001381 h 1980142"/>
              <a:gd name="connsiteX6" fmla="*/ 3592441 w 6618691"/>
              <a:gd name="connsiteY6" fmla="*/ 892339 h 1980142"/>
              <a:gd name="connsiteX7" fmla="*/ 4396875 w 6618691"/>
              <a:gd name="connsiteY7" fmla="*/ 494145 h 1980142"/>
              <a:gd name="connsiteX8" fmla="*/ 4747825 w 6618691"/>
              <a:gd name="connsiteY8" fmla="*/ 1238 h 1980142"/>
              <a:gd name="connsiteX9" fmla="*/ 5586949 w 6618691"/>
              <a:gd name="connsiteY9" fmla="*/ 364689 h 1980142"/>
              <a:gd name="connsiteX10" fmla="*/ 5744453 w 6618691"/>
              <a:gd name="connsiteY10" fmla="*/ 716386 h 1980142"/>
              <a:gd name="connsiteX11" fmla="*/ 6045501 w 6618691"/>
              <a:gd name="connsiteY11" fmla="*/ 1093256 h 1980142"/>
              <a:gd name="connsiteX12" fmla="*/ 6347047 w 6618691"/>
              <a:gd name="connsiteY12" fmla="*/ 1675729 h 1980142"/>
              <a:gd name="connsiteX13" fmla="*/ 6618691 w 6618691"/>
              <a:gd name="connsiteY13" fmla="*/ 1886143 h 1980142"/>
              <a:gd name="connsiteX0" fmla="*/ 0 w 6618691"/>
              <a:gd name="connsiteY0" fmla="*/ 1963851 h 1981982"/>
              <a:gd name="connsiteX1" fmla="*/ 521399 w 6618691"/>
              <a:gd name="connsiteY1" fmla="*/ 1892596 h 1981982"/>
              <a:gd name="connsiteX2" fmla="*/ 1005189 w 6618691"/>
              <a:gd name="connsiteY2" fmla="*/ 1372269 h 1981982"/>
              <a:gd name="connsiteX3" fmla="*/ 1246721 w 6618691"/>
              <a:gd name="connsiteY3" fmla="*/ 1218095 h 1981982"/>
              <a:gd name="connsiteX4" fmla="*/ 1636757 w 6618691"/>
              <a:gd name="connsiteY4" fmla="*/ 1148802 h 1981982"/>
              <a:gd name="connsiteX5" fmla="*/ 2460447 w 6618691"/>
              <a:gd name="connsiteY5" fmla="*/ 1003221 h 1981982"/>
              <a:gd name="connsiteX6" fmla="*/ 3592441 w 6618691"/>
              <a:gd name="connsiteY6" fmla="*/ 894179 h 1981982"/>
              <a:gd name="connsiteX7" fmla="*/ 4085147 w 6618691"/>
              <a:gd name="connsiteY7" fmla="*/ 579112 h 1981982"/>
              <a:gd name="connsiteX8" fmla="*/ 4747825 w 6618691"/>
              <a:gd name="connsiteY8" fmla="*/ 3078 h 1981982"/>
              <a:gd name="connsiteX9" fmla="*/ 5586949 w 6618691"/>
              <a:gd name="connsiteY9" fmla="*/ 366529 h 1981982"/>
              <a:gd name="connsiteX10" fmla="*/ 5744453 w 6618691"/>
              <a:gd name="connsiteY10" fmla="*/ 718226 h 1981982"/>
              <a:gd name="connsiteX11" fmla="*/ 6045501 w 6618691"/>
              <a:gd name="connsiteY11" fmla="*/ 1095096 h 1981982"/>
              <a:gd name="connsiteX12" fmla="*/ 6347047 w 6618691"/>
              <a:gd name="connsiteY12" fmla="*/ 1677569 h 1981982"/>
              <a:gd name="connsiteX13" fmla="*/ 6618691 w 6618691"/>
              <a:gd name="connsiteY13" fmla="*/ 1887983 h 1981982"/>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3592441 w 6618691"/>
              <a:gd name="connsiteY6" fmla="*/ 859862 h 1947665"/>
              <a:gd name="connsiteX7" fmla="*/ 4085147 w 6618691"/>
              <a:gd name="connsiteY7" fmla="*/ 544795 h 1947665"/>
              <a:gd name="connsiteX8" fmla="*/ 4276770 w 6618691"/>
              <a:gd name="connsiteY8" fmla="*/ 3397 h 1947665"/>
              <a:gd name="connsiteX9" fmla="*/ 5586949 w 6618691"/>
              <a:gd name="connsiteY9" fmla="*/ 332212 h 1947665"/>
              <a:gd name="connsiteX10" fmla="*/ 5744453 w 6618691"/>
              <a:gd name="connsiteY10" fmla="*/ 683909 h 1947665"/>
              <a:gd name="connsiteX11" fmla="*/ 6045501 w 6618691"/>
              <a:gd name="connsiteY11" fmla="*/ 1060779 h 1947665"/>
              <a:gd name="connsiteX12" fmla="*/ 6347047 w 6618691"/>
              <a:gd name="connsiteY12" fmla="*/ 1643252 h 1947665"/>
              <a:gd name="connsiteX13" fmla="*/ 6618691 w 6618691"/>
              <a:gd name="connsiteY13" fmla="*/ 1853666 h 1947665"/>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4085147 w 6618691"/>
              <a:gd name="connsiteY6" fmla="*/ 544795 h 1947665"/>
              <a:gd name="connsiteX7" fmla="*/ 4276770 w 6618691"/>
              <a:gd name="connsiteY7" fmla="*/ 3397 h 1947665"/>
              <a:gd name="connsiteX8" fmla="*/ 5586949 w 6618691"/>
              <a:gd name="connsiteY8" fmla="*/ 332212 h 1947665"/>
              <a:gd name="connsiteX9" fmla="*/ 5744453 w 6618691"/>
              <a:gd name="connsiteY9" fmla="*/ 683909 h 1947665"/>
              <a:gd name="connsiteX10" fmla="*/ 6045501 w 6618691"/>
              <a:gd name="connsiteY10" fmla="*/ 1060779 h 1947665"/>
              <a:gd name="connsiteX11" fmla="*/ 6347047 w 6618691"/>
              <a:gd name="connsiteY11" fmla="*/ 1643252 h 1947665"/>
              <a:gd name="connsiteX12" fmla="*/ 6618691 w 6618691"/>
              <a:gd name="connsiteY12" fmla="*/ 1853666 h 1947665"/>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26269 h 1944400"/>
              <a:gd name="connsiteX1" fmla="*/ 521399 w 6618691"/>
              <a:gd name="connsiteY1" fmla="*/ 1855014 h 1944400"/>
              <a:gd name="connsiteX2" fmla="*/ 1005189 w 6618691"/>
              <a:gd name="connsiteY2" fmla="*/ 1334687 h 1944400"/>
              <a:gd name="connsiteX3" fmla="*/ 1246721 w 6618691"/>
              <a:gd name="connsiteY3" fmla="*/ 1180513 h 1944400"/>
              <a:gd name="connsiteX4" fmla="*/ 1636757 w 6618691"/>
              <a:gd name="connsiteY4" fmla="*/ 1111220 h 1944400"/>
              <a:gd name="connsiteX5" fmla="*/ 2460447 w 6618691"/>
              <a:gd name="connsiteY5" fmla="*/ 965639 h 1944400"/>
              <a:gd name="connsiteX6" fmla="*/ 3433983 w 6618691"/>
              <a:gd name="connsiteY6" fmla="*/ 728567 h 1944400"/>
              <a:gd name="connsiteX7" fmla="*/ 4276770 w 6618691"/>
              <a:gd name="connsiteY7" fmla="*/ 132 h 1944400"/>
              <a:gd name="connsiteX8" fmla="*/ 5039694 w 6618691"/>
              <a:gd name="connsiteY8" fmla="*/ 668383 h 1944400"/>
              <a:gd name="connsiteX9" fmla="*/ 5744453 w 6618691"/>
              <a:gd name="connsiteY9" fmla="*/ 680644 h 1944400"/>
              <a:gd name="connsiteX10" fmla="*/ 6045501 w 6618691"/>
              <a:gd name="connsiteY10" fmla="*/ 1057514 h 1944400"/>
              <a:gd name="connsiteX11" fmla="*/ 6347047 w 6618691"/>
              <a:gd name="connsiteY11" fmla="*/ 1639987 h 1944400"/>
              <a:gd name="connsiteX12" fmla="*/ 6618691 w 6618691"/>
              <a:gd name="connsiteY12" fmla="*/ 1850401 h 1944400"/>
              <a:gd name="connsiteX0" fmla="*/ 0 w 6618691"/>
              <a:gd name="connsiteY0" fmla="*/ 1926285 h 1944416"/>
              <a:gd name="connsiteX1" fmla="*/ 521399 w 6618691"/>
              <a:gd name="connsiteY1" fmla="*/ 1855030 h 1944416"/>
              <a:gd name="connsiteX2" fmla="*/ 1005189 w 6618691"/>
              <a:gd name="connsiteY2" fmla="*/ 1334703 h 1944416"/>
              <a:gd name="connsiteX3" fmla="*/ 1246721 w 6618691"/>
              <a:gd name="connsiteY3" fmla="*/ 1180529 h 1944416"/>
              <a:gd name="connsiteX4" fmla="*/ 1636757 w 6618691"/>
              <a:gd name="connsiteY4" fmla="*/ 1111236 h 1944416"/>
              <a:gd name="connsiteX5" fmla="*/ 2460447 w 6618691"/>
              <a:gd name="connsiteY5" fmla="*/ 965655 h 1944416"/>
              <a:gd name="connsiteX6" fmla="*/ 3433983 w 6618691"/>
              <a:gd name="connsiteY6" fmla="*/ 728583 h 1944416"/>
              <a:gd name="connsiteX7" fmla="*/ 4276770 w 6618691"/>
              <a:gd name="connsiteY7" fmla="*/ 148 h 1944416"/>
              <a:gd name="connsiteX8" fmla="*/ 5039694 w 6618691"/>
              <a:gd name="connsiteY8" fmla="*/ 668399 h 1944416"/>
              <a:gd name="connsiteX9" fmla="*/ 6045501 w 6618691"/>
              <a:gd name="connsiteY9" fmla="*/ 1057530 h 1944416"/>
              <a:gd name="connsiteX10" fmla="*/ 6347047 w 6618691"/>
              <a:gd name="connsiteY10" fmla="*/ 1640003 h 1944416"/>
              <a:gd name="connsiteX11" fmla="*/ 6618691 w 6618691"/>
              <a:gd name="connsiteY11" fmla="*/ 1850417 h 1944416"/>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33220 h 1951351"/>
              <a:gd name="connsiteX1" fmla="*/ 521399 w 6618691"/>
              <a:gd name="connsiteY1" fmla="*/ 1861965 h 1951351"/>
              <a:gd name="connsiteX2" fmla="*/ 1005189 w 6618691"/>
              <a:gd name="connsiteY2" fmla="*/ 1341638 h 1951351"/>
              <a:gd name="connsiteX3" fmla="*/ 1246721 w 6618691"/>
              <a:gd name="connsiteY3" fmla="*/ 1187464 h 1951351"/>
              <a:gd name="connsiteX4" fmla="*/ 1636757 w 6618691"/>
              <a:gd name="connsiteY4" fmla="*/ 1118171 h 1951351"/>
              <a:gd name="connsiteX5" fmla="*/ 2460447 w 6618691"/>
              <a:gd name="connsiteY5" fmla="*/ 972590 h 1951351"/>
              <a:gd name="connsiteX6" fmla="*/ 3433983 w 6618691"/>
              <a:gd name="connsiteY6" fmla="*/ 735518 h 1951351"/>
              <a:gd name="connsiteX7" fmla="*/ 3861133 w 6618691"/>
              <a:gd name="connsiteY7" fmla="*/ 155 h 1951351"/>
              <a:gd name="connsiteX8" fmla="*/ 5039694 w 6618691"/>
              <a:gd name="connsiteY8" fmla="*/ 675334 h 1951351"/>
              <a:gd name="connsiteX9" fmla="*/ 5512101 w 6618691"/>
              <a:gd name="connsiteY9" fmla="*/ 1244574 h 1951351"/>
              <a:gd name="connsiteX10" fmla="*/ 6021465 w 6618691"/>
              <a:gd name="connsiteY10" fmla="*/ 1577665 h 1951351"/>
              <a:gd name="connsiteX11" fmla="*/ 6618691 w 6618691"/>
              <a:gd name="connsiteY11" fmla="*/ 1857352 h 1951351"/>
              <a:gd name="connsiteX0" fmla="*/ 0 w 6618691"/>
              <a:gd name="connsiteY0" fmla="*/ 1933298 h 1951429"/>
              <a:gd name="connsiteX1" fmla="*/ 521399 w 6618691"/>
              <a:gd name="connsiteY1" fmla="*/ 1862043 h 1951429"/>
              <a:gd name="connsiteX2" fmla="*/ 1005189 w 6618691"/>
              <a:gd name="connsiteY2" fmla="*/ 1341716 h 1951429"/>
              <a:gd name="connsiteX3" fmla="*/ 1246721 w 6618691"/>
              <a:gd name="connsiteY3" fmla="*/ 1187542 h 1951429"/>
              <a:gd name="connsiteX4" fmla="*/ 1636757 w 6618691"/>
              <a:gd name="connsiteY4" fmla="*/ 1118249 h 1951429"/>
              <a:gd name="connsiteX5" fmla="*/ 2460447 w 6618691"/>
              <a:gd name="connsiteY5" fmla="*/ 972668 h 1951429"/>
              <a:gd name="connsiteX6" fmla="*/ 3115329 w 6618691"/>
              <a:gd name="connsiteY6" fmla="*/ 749450 h 1951429"/>
              <a:gd name="connsiteX7" fmla="*/ 3861133 w 6618691"/>
              <a:gd name="connsiteY7" fmla="*/ 233 h 1951429"/>
              <a:gd name="connsiteX8" fmla="*/ 5039694 w 6618691"/>
              <a:gd name="connsiteY8" fmla="*/ 675412 h 1951429"/>
              <a:gd name="connsiteX9" fmla="*/ 5512101 w 6618691"/>
              <a:gd name="connsiteY9" fmla="*/ 1244652 h 1951429"/>
              <a:gd name="connsiteX10" fmla="*/ 6021465 w 6618691"/>
              <a:gd name="connsiteY10" fmla="*/ 1577743 h 1951429"/>
              <a:gd name="connsiteX11" fmla="*/ 6618691 w 6618691"/>
              <a:gd name="connsiteY11" fmla="*/ 1857430 h 1951429"/>
              <a:gd name="connsiteX0" fmla="*/ 0 w 6618691"/>
              <a:gd name="connsiteY0" fmla="*/ 1935115 h 1953246"/>
              <a:gd name="connsiteX1" fmla="*/ 521399 w 6618691"/>
              <a:gd name="connsiteY1" fmla="*/ 1863860 h 1953246"/>
              <a:gd name="connsiteX2" fmla="*/ 1005189 w 6618691"/>
              <a:gd name="connsiteY2" fmla="*/ 1343533 h 1953246"/>
              <a:gd name="connsiteX3" fmla="*/ 1246721 w 6618691"/>
              <a:gd name="connsiteY3" fmla="*/ 1189359 h 1953246"/>
              <a:gd name="connsiteX4" fmla="*/ 1636757 w 6618691"/>
              <a:gd name="connsiteY4" fmla="*/ 1120066 h 1953246"/>
              <a:gd name="connsiteX5" fmla="*/ 2460447 w 6618691"/>
              <a:gd name="connsiteY5" fmla="*/ 974485 h 1953246"/>
              <a:gd name="connsiteX6" fmla="*/ 3115329 w 6618691"/>
              <a:gd name="connsiteY6" fmla="*/ 751267 h 1953246"/>
              <a:gd name="connsiteX7" fmla="*/ 3861133 w 6618691"/>
              <a:gd name="connsiteY7" fmla="*/ 2050 h 1953246"/>
              <a:gd name="connsiteX8" fmla="*/ 4464731 w 6618691"/>
              <a:gd name="connsiteY8" fmla="*/ 552538 h 1953246"/>
              <a:gd name="connsiteX9" fmla="*/ 5512101 w 6618691"/>
              <a:gd name="connsiteY9" fmla="*/ 1246469 h 1953246"/>
              <a:gd name="connsiteX10" fmla="*/ 6021465 w 6618691"/>
              <a:gd name="connsiteY10" fmla="*/ 1579560 h 1953246"/>
              <a:gd name="connsiteX11" fmla="*/ 6618691 w 6618691"/>
              <a:gd name="connsiteY11" fmla="*/ 1859247 h 1953246"/>
              <a:gd name="connsiteX0" fmla="*/ 0 w 6618691"/>
              <a:gd name="connsiteY0" fmla="*/ 1934616 h 1952747"/>
              <a:gd name="connsiteX1" fmla="*/ 521399 w 6618691"/>
              <a:gd name="connsiteY1" fmla="*/ 1863361 h 1952747"/>
              <a:gd name="connsiteX2" fmla="*/ 1005189 w 6618691"/>
              <a:gd name="connsiteY2" fmla="*/ 1343034 h 1952747"/>
              <a:gd name="connsiteX3" fmla="*/ 1246721 w 6618691"/>
              <a:gd name="connsiteY3" fmla="*/ 1188860 h 1952747"/>
              <a:gd name="connsiteX4" fmla="*/ 1636757 w 6618691"/>
              <a:gd name="connsiteY4" fmla="*/ 1119567 h 1952747"/>
              <a:gd name="connsiteX5" fmla="*/ 2460447 w 6618691"/>
              <a:gd name="connsiteY5" fmla="*/ 973986 h 1952747"/>
              <a:gd name="connsiteX6" fmla="*/ 3115329 w 6618691"/>
              <a:gd name="connsiteY6" fmla="*/ 750768 h 1952747"/>
              <a:gd name="connsiteX7" fmla="*/ 3861133 w 6618691"/>
              <a:gd name="connsiteY7" fmla="*/ 1551 h 1952747"/>
              <a:gd name="connsiteX8" fmla="*/ 4464731 w 6618691"/>
              <a:gd name="connsiteY8" fmla="*/ 552039 h 1952747"/>
              <a:gd name="connsiteX9" fmla="*/ 5512101 w 6618691"/>
              <a:gd name="connsiteY9" fmla="*/ 1245970 h 1952747"/>
              <a:gd name="connsiteX10" fmla="*/ 6021465 w 6618691"/>
              <a:gd name="connsiteY10" fmla="*/ 1579061 h 1952747"/>
              <a:gd name="connsiteX11" fmla="*/ 6618691 w 6618691"/>
              <a:gd name="connsiteY11" fmla="*/ 1858748 h 1952747"/>
              <a:gd name="connsiteX0" fmla="*/ 0 w 6618691"/>
              <a:gd name="connsiteY0" fmla="*/ 1934274 h 1952405"/>
              <a:gd name="connsiteX1" fmla="*/ 521399 w 6618691"/>
              <a:gd name="connsiteY1" fmla="*/ 1863019 h 1952405"/>
              <a:gd name="connsiteX2" fmla="*/ 1005189 w 6618691"/>
              <a:gd name="connsiteY2" fmla="*/ 1342692 h 1952405"/>
              <a:gd name="connsiteX3" fmla="*/ 1246721 w 6618691"/>
              <a:gd name="connsiteY3" fmla="*/ 1188518 h 1952405"/>
              <a:gd name="connsiteX4" fmla="*/ 1636757 w 6618691"/>
              <a:gd name="connsiteY4" fmla="*/ 1119225 h 1952405"/>
              <a:gd name="connsiteX5" fmla="*/ 2460447 w 6618691"/>
              <a:gd name="connsiteY5" fmla="*/ 973644 h 1952405"/>
              <a:gd name="connsiteX6" fmla="*/ 3115329 w 6618691"/>
              <a:gd name="connsiteY6" fmla="*/ 750426 h 1952405"/>
              <a:gd name="connsiteX7" fmla="*/ 3861133 w 6618691"/>
              <a:gd name="connsiteY7" fmla="*/ 1209 h 1952405"/>
              <a:gd name="connsiteX8" fmla="*/ 4603277 w 6618691"/>
              <a:gd name="connsiteY8" fmla="*/ 572479 h 1952405"/>
              <a:gd name="connsiteX9" fmla="*/ 5512101 w 6618691"/>
              <a:gd name="connsiteY9" fmla="*/ 1245628 h 1952405"/>
              <a:gd name="connsiteX10" fmla="*/ 6021465 w 6618691"/>
              <a:gd name="connsiteY10" fmla="*/ 1578719 h 1952405"/>
              <a:gd name="connsiteX11" fmla="*/ 6618691 w 6618691"/>
              <a:gd name="connsiteY11" fmla="*/ 1858406 h 195240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30519 w 6618691"/>
              <a:gd name="connsiteY10" fmla="*/ 1676011 h 1952715"/>
              <a:gd name="connsiteX11" fmla="*/ 6618691 w 6618691"/>
              <a:gd name="connsiteY11" fmla="*/ 1858716 h 1952715"/>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88828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0918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680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73960 w 6618691"/>
              <a:gd name="connsiteY5" fmla="*/ 1041521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372664 h 1386010"/>
              <a:gd name="connsiteX1" fmla="*/ 521399 w 6618691"/>
              <a:gd name="connsiteY1" fmla="*/ 1301409 h 1386010"/>
              <a:gd name="connsiteX2" fmla="*/ 915134 w 6618691"/>
              <a:gd name="connsiteY2" fmla="*/ 926555 h 1386010"/>
              <a:gd name="connsiteX3" fmla="*/ 1260235 w 6618691"/>
              <a:gd name="connsiteY3" fmla="*/ 673692 h 1386010"/>
              <a:gd name="connsiteX4" fmla="*/ 1627749 w 6618691"/>
              <a:gd name="connsiteY4" fmla="*/ 571129 h 1386010"/>
              <a:gd name="connsiteX5" fmla="*/ 2473960 w 6618691"/>
              <a:gd name="connsiteY5" fmla="*/ 479601 h 1386010"/>
              <a:gd name="connsiteX6" fmla="*/ 3182895 w 6618691"/>
              <a:gd name="connsiteY6" fmla="*/ 427551 h 1386010"/>
              <a:gd name="connsiteX7" fmla="*/ 4126895 w 6618691"/>
              <a:gd name="connsiteY7" fmla="*/ 218866 h 1386010"/>
              <a:gd name="connsiteX8" fmla="*/ 4603277 w 6618691"/>
              <a:gd name="connsiteY8" fmla="*/ 10869 h 1386010"/>
              <a:gd name="connsiteX9" fmla="*/ 5193446 w 6618691"/>
              <a:gd name="connsiteY9" fmla="*/ 573181 h 1386010"/>
              <a:gd name="connsiteX10" fmla="*/ 5730519 w 6618691"/>
              <a:gd name="connsiteY10" fmla="*/ 1114091 h 1386010"/>
              <a:gd name="connsiteX11" fmla="*/ 6618691 w 6618691"/>
              <a:gd name="connsiteY11" fmla="*/ 1296796 h 1386010"/>
              <a:gd name="connsiteX0" fmla="*/ 0 w 6618691"/>
              <a:gd name="connsiteY0" fmla="*/ 1246808 h 1260154"/>
              <a:gd name="connsiteX1" fmla="*/ 521399 w 6618691"/>
              <a:gd name="connsiteY1" fmla="*/ 1175553 h 1260154"/>
              <a:gd name="connsiteX2" fmla="*/ 915134 w 6618691"/>
              <a:gd name="connsiteY2" fmla="*/ 800699 h 1260154"/>
              <a:gd name="connsiteX3" fmla="*/ 1260235 w 6618691"/>
              <a:gd name="connsiteY3" fmla="*/ 547836 h 1260154"/>
              <a:gd name="connsiteX4" fmla="*/ 1627749 w 6618691"/>
              <a:gd name="connsiteY4" fmla="*/ 445273 h 1260154"/>
              <a:gd name="connsiteX5" fmla="*/ 2473960 w 6618691"/>
              <a:gd name="connsiteY5" fmla="*/ 353745 h 1260154"/>
              <a:gd name="connsiteX6" fmla="*/ 3182895 w 6618691"/>
              <a:gd name="connsiteY6" fmla="*/ 301695 h 1260154"/>
              <a:gd name="connsiteX7" fmla="*/ 4126895 w 6618691"/>
              <a:gd name="connsiteY7" fmla="*/ 93010 h 1260154"/>
              <a:gd name="connsiteX8" fmla="*/ 4715888 w 6618691"/>
              <a:gd name="connsiteY8" fmla="*/ 20146 h 1260154"/>
              <a:gd name="connsiteX9" fmla="*/ 5193446 w 6618691"/>
              <a:gd name="connsiteY9" fmla="*/ 447325 h 1260154"/>
              <a:gd name="connsiteX10" fmla="*/ 5730519 w 6618691"/>
              <a:gd name="connsiteY10" fmla="*/ 988235 h 1260154"/>
              <a:gd name="connsiteX11" fmla="*/ 6618691 w 6618691"/>
              <a:gd name="connsiteY11" fmla="*/ 1170940 h 1260154"/>
              <a:gd name="connsiteX0" fmla="*/ 0 w 6618691"/>
              <a:gd name="connsiteY0" fmla="*/ 1250272 h 1263618"/>
              <a:gd name="connsiteX1" fmla="*/ 521399 w 6618691"/>
              <a:gd name="connsiteY1" fmla="*/ 1179017 h 1263618"/>
              <a:gd name="connsiteX2" fmla="*/ 915134 w 6618691"/>
              <a:gd name="connsiteY2" fmla="*/ 804163 h 1263618"/>
              <a:gd name="connsiteX3" fmla="*/ 1260235 w 6618691"/>
              <a:gd name="connsiteY3" fmla="*/ 551300 h 1263618"/>
              <a:gd name="connsiteX4" fmla="*/ 1627749 w 6618691"/>
              <a:gd name="connsiteY4" fmla="*/ 448737 h 1263618"/>
              <a:gd name="connsiteX5" fmla="*/ 2473960 w 6618691"/>
              <a:gd name="connsiteY5" fmla="*/ 357209 h 1263618"/>
              <a:gd name="connsiteX6" fmla="*/ 3182895 w 6618691"/>
              <a:gd name="connsiteY6" fmla="*/ 305159 h 1263618"/>
              <a:gd name="connsiteX7" fmla="*/ 4126895 w 6618691"/>
              <a:gd name="connsiteY7" fmla="*/ 96474 h 1263618"/>
              <a:gd name="connsiteX8" fmla="*/ 4715888 w 6618691"/>
              <a:gd name="connsiteY8" fmla="*/ 23610 h 1263618"/>
              <a:gd name="connsiteX9" fmla="*/ 5184437 w 6618691"/>
              <a:gd name="connsiteY9" fmla="*/ 500338 h 1263618"/>
              <a:gd name="connsiteX10" fmla="*/ 5730519 w 6618691"/>
              <a:gd name="connsiteY10" fmla="*/ 991699 h 1263618"/>
              <a:gd name="connsiteX11" fmla="*/ 6618691 w 6618691"/>
              <a:gd name="connsiteY11" fmla="*/ 1174404 h 1263618"/>
              <a:gd name="connsiteX0" fmla="*/ 0 w 6618691"/>
              <a:gd name="connsiteY0" fmla="*/ 1248679 h 1262025"/>
              <a:gd name="connsiteX1" fmla="*/ 521399 w 6618691"/>
              <a:gd name="connsiteY1" fmla="*/ 1177424 h 1262025"/>
              <a:gd name="connsiteX2" fmla="*/ 915134 w 6618691"/>
              <a:gd name="connsiteY2" fmla="*/ 802570 h 1262025"/>
              <a:gd name="connsiteX3" fmla="*/ 1260235 w 6618691"/>
              <a:gd name="connsiteY3" fmla="*/ 549707 h 1262025"/>
              <a:gd name="connsiteX4" fmla="*/ 1627749 w 6618691"/>
              <a:gd name="connsiteY4" fmla="*/ 447144 h 1262025"/>
              <a:gd name="connsiteX5" fmla="*/ 2473960 w 6618691"/>
              <a:gd name="connsiteY5" fmla="*/ 355616 h 1262025"/>
              <a:gd name="connsiteX6" fmla="*/ 3182895 w 6618691"/>
              <a:gd name="connsiteY6" fmla="*/ 231496 h 1262025"/>
              <a:gd name="connsiteX7" fmla="*/ 4126895 w 6618691"/>
              <a:gd name="connsiteY7" fmla="*/ 94881 h 1262025"/>
              <a:gd name="connsiteX8" fmla="*/ 4715888 w 6618691"/>
              <a:gd name="connsiteY8" fmla="*/ 22017 h 1262025"/>
              <a:gd name="connsiteX9" fmla="*/ 5184437 w 6618691"/>
              <a:gd name="connsiteY9" fmla="*/ 498745 h 1262025"/>
              <a:gd name="connsiteX10" fmla="*/ 5730519 w 6618691"/>
              <a:gd name="connsiteY10" fmla="*/ 990106 h 1262025"/>
              <a:gd name="connsiteX11" fmla="*/ 6618691 w 6618691"/>
              <a:gd name="connsiteY11" fmla="*/ 1172811 h 1262025"/>
              <a:gd name="connsiteX0" fmla="*/ 0 w 6618691"/>
              <a:gd name="connsiteY0" fmla="*/ 1255087 h 1268433"/>
              <a:gd name="connsiteX1" fmla="*/ 521399 w 6618691"/>
              <a:gd name="connsiteY1" fmla="*/ 1183832 h 1268433"/>
              <a:gd name="connsiteX2" fmla="*/ 915134 w 6618691"/>
              <a:gd name="connsiteY2" fmla="*/ 808978 h 1268433"/>
              <a:gd name="connsiteX3" fmla="*/ 1260235 w 6618691"/>
              <a:gd name="connsiteY3" fmla="*/ 556115 h 1268433"/>
              <a:gd name="connsiteX4" fmla="*/ 1627749 w 6618691"/>
              <a:gd name="connsiteY4" fmla="*/ 453552 h 1268433"/>
              <a:gd name="connsiteX5" fmla="*/ 2473960 w 6618691"/>
              <a:gd name="connsiteY5" fmla="*/ 362024 h 1268433"/>
              <a:gd name="connsiteX6" fmla="*/ 3182895 w 6618691"/>
              <a:gd name="connsiteY6" fmla="*/ 237904 h 1268433"/>
              <a:gd name="connsiteX7" fmla="*/ 4126895 w 6618691"/>
              <a:gd name="connsiteY7" fmla="*/ 74263 h 1268433"/>
              <a:gd name="connsiteX8" fmla="*/ 4715888 w 6618691"/>
              <a:gd name="connsiteY8" fmla="*/ 28425 h 1268433"/>
              <a:gd name="connsiteX9" fmla="*/ 5184437 w 6618691"/>
              <a:gd name="connsiteY9" fmla="*/ 505153 h 1268433"/>
              <a:gd name="connsiteX10" fmla="*/ 5730519 w 6618691"/>
              <a:gd name="connsiteY10" fmla="*/ 996514 h 1268433"/>
              <a:gd name="connsiteX11" fmla="*/ 6618691 w 6618691"/>
              <a:gd name="connsiteY11" fmla="*/ 1179219 h 1268433"/>
              <a:gd name="connsiteX0" fmla="*/ 0 w 6618691"/>
              <a:gd name="connsiteY0" fmla="*/ 1377447 h 1390793"/>
              <a:gd name="connsiteX1" fmla="*/ 521399 w 6618691"/>
              <a:gd name="connsiteY1" fmla="*/ 1306192 h 1390793"/>
              <a:gd name="connsiteX2" fmla="*/ 915134 w 6618691"/>
              <a:gd name="connsiteY2" fmla="*/ 931338 h 1390793"/>
              <a:gd name="connsiteX3" fmla="*/ 1260235 w 6618691"/>
              <a:gd name="connsiteY3" fmla="*/ 678475 h 1390793"/>
              <a:gd name="connsiteX4" fmla="*/ 1627749 w 6618691"/>
              <a:gd name="connsiteY4" fmla="*/ 575912 h 1390793"/>
              <a:gd name="connsiteX5" fmla="*/ 2473960 w 6618691"/>
              <a:gd name="connsiteY5" fmla="*/ 484384 h 1390793"/>
              <a:gd name="connsiteX6" fmla="*/ 3182895 w 6618691"/>
              <a:gd name="connsiteY6" fmla="*/ 360264 h 1390793"/>
              <a:gd name="connsiteX7" fmla="*/ 4126895 w 6618691"/>
              <a:gd name="connsiteY7" fmla="*/ 196623 h 1390793"/>
              <a:gd name="connsiteX8" fmla="*/ 4738410 w 6618691"/>
              <a:gd name="connsiteY8" fmla="*/ 15652 h 1390793"/>
              <a:gd name="connsiteX9" fmla="*/ 5184437 w 6618691"/>
              <a:gd name="connsiteY9" fmla="*/ 627513 h 1390793"/>
              <a:gd name="connsiteX10" fmla="*/ 5730519 w 6618691"/>
              <a:gd name="connsiteY10" fmla="*/ 1118874 h 1390793"/>
              <a:gd name="connsiteX11" fmla="*/ 6618691 w 6618691"/>
              <a:gd name="connsiteY11" fmla="*/ 1301579 h 1390793"/>
              <a:gd name="connsiteX0" fmla="*/ 0 w 6618691"/>
              <a:gd name="connsiteY0" fmla="*/ 1377447 h 1390793"/>
              <a:gd name="connsiteX1" fmla="*/ 521399 w 6618691"/>
              <a:gd name="connsiteY1" fmla="*/ 1306192 h 1390793"/>
              <a:gd name="connsiteX2" fmla="*/ 915134 w 6618691"/>
              <a:gd name="connsiteY2" fmla="*/ 931338 h 1390793"/>
              <a:gd name="connsiteX3" fmla="*/ 1260235 w 6618691"/>
              <a:gd name="connsiteY3" fmla="*/ 678475 h 1390793"/>
              <a:gd name="connsiteX4" fmla="*/ 1627749 w 6618691"/>
              <a:gd name="connsiteY4" fmla="*/ 575912 h 1390793"/>
              <a:gd name="connsiteX5" fmla="*/ 2473960 w 6618691"/>
              <a:gd name="connsiteY5" fmla="*/ 421322 h 1390793"/>
              <a:gd name="connsiteX6" fmla="*/ 3182895 w 6618691"/>
              <a:gd name="connsiteY6" fmla="*/ 360264 h 1390793"/>
              <a:gd name="connsiteX7" fmla="*/ 4126895 w 6618691"/>
              <a:gd name="connsiteY7" fmla="*/ 196623 h 1390793"/>
              <a:gd name="connsiteX8" fmla="*/ 4738410 w 6618691"/>
              <a:gd name="connsiteY8" fmla="*/ 15652 h 1390793"/>
              <a:gd name="connsiteX9" fmla="*/ 5184437 w 6618691"/>
              <a:gd name="connsiteY9" fmla="*/ 627513 h 1390793"/>
              <a:gd name="connsiteX10" fmla="*/ 5730519 w 6618691"/>
              <a:gd name="connsiteY10" fmla="*/ 1118874 h 1390793"/>
              <a:gd name="connsiteX11" fmla="*/ 6618691 w 6618691"/>
              <a:gd name="connsiteY11" fmla="*/ 1301579 h 1390793"/>
              <a:gd name="connsiteX0" fmla="*/ 0 w 6618691"/>
              <a:gd name="connsiteY0" fmla="*/ 1377145 h 1390491"/>
              <a:gd name="connsiteX1" fmla="*/ 521399 w 6618691"/>
              <a:gd name="connsiteY1" fmla="*/ 1305890 h 1390491"/>
              <a:gd name="connsiteX2" fmla="*/ 915134 w 6618691"/>
              <a:gd name="connsiteY2" fmla="*/ 931036 h 1390491"/>
              <a:gd name="connsiteX3" fmla="*/ 1260235 w 6618691"/>
              <a:gd name="connsiteY3" fmla="*/ 678173 h 1390491"/>
              <a:gd name="connsiteX4" fmla="*/ 1627749 w 6618691"/>
              <a:gd name="connsiteY4" fmla="*/ 575610 h 1390491"/>
              <a:gd name="connsiteX5" fmla="*/ 2473960 w 6618691"/>
              <a:gd name="connsiteY5" fmla="*/ 421020 h 1390491"/>
              <a:gd name="connsiteX6" fmla="*/ 3182895 w 6618691"/>
              <a:gd name="connsiteY6" fmla="*/ 328431 h 1390491"/>
              <a:gd name="connsiteX7" fmla="*/ 4126895 w 6618691"/>
              <a:gd name="connsiteY7" fmla="*/ 196321 h 1390491"/>
              <a:gd name="connsiteX8" fmla="*/ 4738410 w 6618691"/>
              <a:gd name="connsiteY8" fmla="*/ 15350 h 1390491"/>
              <a:gd name="connsiteX9" fmla="*/ 5184437 w 6618691"/>
              <a:gd name="connsiteY9" fmla="*/ 627211 h 1390491"/>
              <a:gd name="connsiteX10" fmla="*/ 5730519 w 6618691"/>
              <a:gd name="connsiteY10" fmla="*/ 1118572 h 1390491"/>
              <a:gd name="connsiteX11" fmla="*/ 6618691 w 6618691"/>
              <a:gd name="connsiteY11" fmla="*/ 1301277 h 1390491"/>
              <a:gd name="connsiteX0" fmla="*/ 0 w 6618691"/>
              <a:gd name="connsiteY0" fmla="*/ 1377145 h 1390491"/>
              <a:gd name="connsiteX1" fmla="*/ 521399 w 6618691"/>
              <a:gd name="connsiteY1" fmla="*/ 1305890 h 1390491"/>
              <a:gd name="connsiteX2" fmla="*/ 915134 w 6618691"/>
              <a:gd name="connsiteY2" fmla="*/ 931036 h 1390491"/>
              <a:gd name="connsiteX3" fmla="*/ 1260235 w 6618691"/>
              <a:gd name="connsiteY3" fmla="*/ 678173 h 1390491"/>
              <a:gd name="connsiteX4" fmla="*/ 1893510 w 6618691"/>
              <a:gd name="connsiteY4" fmla="*/ 503539 h 1390491"/>
              <a:gd name="connsiteX5" fmla="*/ 2473960 w 6618691"/>
              <a:gd name="connsiteY5" fmla="*/ 421020 h 1390491"/>
              <a:gd name="connsiteX6" fmla="*/ 3182895 w 6618691"/>
              <a:gd name="connsiteY6" fmla="*/ 328431 h 1390491"/>
              <a:gd name="connsiteX7" fmla="*/ 4126895 w 6618691"/>
              <a:gd name="connsiteY7" fmla="*/ 196321 h 1390491"/>
              <a:gd name="connsiteX8" fmla="*/ 4738410 w 6618691"/>
              <a:gd name="connsiteY8" fmla="*/ 15350 h 1390491"/>
              <a:gd name="connsiteX9" fmla="*/ 5184437 w 6618691"/>
              <a:gd name="connsiteY9" fmla="*/ 627211 h 1390491"/>
              <a:gd name="connsiteX10" fmla="*/ 5730519 w 6618691"/>
              <a:gd name="connsiteY10" fmla="*/ 1118572 h 1390491"/>
              <a:gd name="connsiteX11" fmla="*/ 6618691 w 6618691"/>
              <a:gd name="connsiteY11" fmla="*/ 1301277 h 1390491"/>
              <a:gd name="connsiteX0" fmla="*/ 0 w 6618691"/>
              <a:gd name="connsiteY0" fmla="*/ 1191152 h 1204498"/>
              <a:gd name="connsiteX1" fmla="*/ 521399 w 6618691"/>
              <a:gd name="connsiteY1" fmla="*/ 1119897 h 1204498"/>
              <a:gd name="connsiteX2" fmla="*/ 915134 w 6618691"/>
              <a:gd name="connsiteY2" fmla="*/ 745043 h 1204498"/>
              <a:gd name="connsiteX3" fmla="*/ 1260235 w 6618691"/>
              <a:gd name="connsiteY3" fmla="*/ 492180 h 1204498"/>
              <a:gd name="connsiteX4" fmla="*/ 1893510 w 6618691"/>
              <a:gd name="connsiteY4" fmla="*/ 317546 h 1204498"/>
              <a:gd name="connsiteX5" fmla="*/ 2473960 w 6618691"/>
              <a:gd name="connsiteY5" fmla="*/ 235027 h 1204498"/>
              <a:gd name="connsiteX6" fmla="*/ 3182895 w 6618691"/>
              <a:gd name="connsiteY6" fmla="*/ 142438 h 1204498"/>
              <a:gd name="connsiteX7" fmla="*/ 4126895 w 6618691"/>
              <a:gd name="connsiteY7" fmla="*/ 10328 h 1204498"/>
              <a:gd name="connsiteX8" fmla="*/ 5184437 w 6618691"/>
              <a:gd name="connsiteY8" fmla="*/ 441218 h 1204498"/>
              <a:gd name="connsiteX9" fmla="*/ 5730519 w 6618691"/>
              <a:gd name="connsiteY9" fmla="*/ 932579 h 1204498"/>
              <a:gd name="connsiteX10" fmla="*/ 6618691 w 6618691"/>
              <a:gd name="connsiteY10" fmla="*/ 1115284 h 1204498"/>
              <a:gd name="connsiteX0" fmla="*/ 0 w 6618691"/>
              <a:gd name="connsiteY0" fmla="*/ 1048714 h 1062060"/>
              <a:gd name="connsiteX1" fmla="*/ 521399 w 6618691"/>
              <a:gd name="connsiteY1" fmla="*/ 977459 h 1062060"/>
              <a:gd name="connsiteX2" fmla="*/ 915134 w 6618691"/>
              <a:gd name="connsiteY2" fmla="*/ 602605 h 1062060"/>
              <a:gd name="connsiteX3" fmla="*/ 1260235 w 6618691"/>
              <a:gd name="connsiteY3" fmla="*/ 349742 h 1062060"/>
              <a:gd name="connsiteX4" fmla="*/ 1893510 w 6618691"/>
              <a:gd name="connsiteY4" fmla="*/ 175108 h 1062060"/>
              <a:gd name="connsiteX5" fmla="*/ 2473960 w 6618691"/>
              <a:gd name="connsiteY5" fmla="*/ 92589 h 1062060"/>
              <a:gd name="connsiteX6" fmla="*/ 3182895 w 6618691"/>
              <a:gd name="connsiteY6" fmla="*/ 0 h 1062060"/>
              <a:gd name="connsiteX7" fmla="*/ 5184437 w 6618691"/>
              <a:gd name="connsiteY7" fmla="*/ 298780 h 1062060"/>
              <a:gd name="connsiteX8" fmla="*/ 5730519 w 6618691"/>
              <a:gd name="connsiteY8" fmla="*/ 790141 h 1062060"/>
              <a:gd name="connsiteX9" fmla="*/ 6618691 w 6618691"/>
              <a:gd name="connsiteY9" fmla="*/ 972846 h 1062060"/>
              <a:gd name="connsiteX0" fmla="*/ 0 w 6618691"/>
              <a:gd name="connsiteY0" fmla="*/ 956125 h 969471"/>
              <a:gd name="connsiteX1" fmla="*/ 521399 w 6618691"/>
              <a:gd name="connsiteY1" fmla="*/ 884870 h 969471"/>
              <a:gd name="connsiteX2" fmla="*/ 915134 w 6618691"/>
              <a:gd name="connsiteY2" fmla="*/ 510016 h 969471"/>
              <a:gd name="connsiteX3" fmla="*/ 1260235 w 6618691"/>
              <a:gd name="connsiteY3" fmla="*/ 257153 h 969471"/>
              <a:gd name="connsiteX4" fmla="*/ 1893510 w 6618691"/>
              <a:gd name="connsiteY4" fmla="*/ 82519 h 969471"/>
              <a:gd name="connsiteX5" fmla="*/ 2473960 w 6618691"/>
              <a:gd name="connsiteY5" fmla="*/ 0 h 969471"/>
              <a:gd name="connsiteX6" fmla="*/ 5184437 w 6618691"/>
              <a:gd name="connsiteY6" fmla="*/ 206191 h 969471"/>
              <a:gd name="connsiteX7" fmla="*/ 5730519 w 6618691"/>
              <a:gd name="connsiteY7" fmla="*/ 697552 h 969471"/>
              <a:gd name="connsiteX8" fmla="*/ 6618691 w 6618691"/>
              <a:gd name="connsiteY8" fmla="*/ 880257 h 969471"/>
              <a:gd name="connsiteX0" fmla="*/ 0 w 6618691"/>
              <a:gd name="connsiteY0" fmla="*/ 874980 h 888326"/>
              <a:gd name="connsiteX1" fmla="*/ 521399 w 6618691"/>
              <a:gd name="connsiteY1" fmla="*/ 803725 h 888326"/>
              <a:gd name="connsiteX2" fmla="*/ 915134 w 6618691"/>
              <a:gd name="connsiteY2" fmla="*/ 428871 h 888326"/>
              <a:gd name="connsiteX3" fmla="*/ 1260235 w 6618691"/>
              <a:gd name="connsiteY3" fmla="*/ 176008 h 888326"/>
              <a:gd name="connsiteX4" fmla="*/ 1893510 w 6618691"/>
              <a:gd name="connsiteY4" fmla="*/ 1374 h 888326"/>
              <a:gd name="connsiteX5" fmla="*/ 5184437 w 6618691"/>
              <a:gd name="connsiteY5" fmla="*/ 125046 h 888326"/>
              <a:gd name="connsiteX6" fmla="*/ 5730519 w 6618691"/>
              <a:gd name="connsiteY6" fmla="*/ 616407 h 888326"/>
              <a:gd name="connsiteX7" fmla="*/ 6618691 w 6618691"/>
              <a:gd name="connsiteY7" fmla="*/ 799112 h 888326"/>
              <a:gd name="connsiteX0" fmla="*/ 0 w 6618691"/>
              <a:gd name="connsiteY0" fmla="*/ 780868 h 794214"/>
              <a:gd name="connsiteX1" fmla="*/ 521399 w 6618691"/>
              <a:gd name="connsiteY1" fmla="*/ 709613 h 794214"/>
              <a:gd name="connsiteX2" fmla="*/ 915134 w 6618691"/>
              <a:gd name="connsiteY2" fmla="*/ 334759 h 794214"/>
              <a:gd name="connsiteX3" fmla="*/ 1260235 w 6618691"/>
              <a:gd name="connsiteY3" fmla="*/ 81896 h 794214"/>
              <a:gd name="connsiteX4" fmla="*/ 5184437 w 6618691"/>
              <a:gd name="connsiteY4" fmla="*/ 30934 h 794214"/>
              <a:gd name="connsiteX5" fmla="*/ 5730519 w 6618691"/>
              <a:gd name="connsiteY5" fmla="*/ 522295 h 794214"/>
              <a:gd name="connsiteX6" fmla="*/ 6618691 w 6618691"/>
              <a:gd name="connsiteY6" fmla="*/ 705000 h 794214"/>
              <a:gd name="connsiteX0" fmla="*/ 0 w 6618691"/>
              <a:gd name="connsiteY0" fmla="*/ 752919 h 766265"/>
              <a:gd name="connsiteX1" fmla="*/ 521399 w 6618691"/>
              <a:gd name="connsiteY1" fmla="*/ 681664 h 766265"/>
              <a:gd name="connsiteX2" fmla="*/ 915134 w 6618691"/>
              <a:gd name="connsiteY2" fmla="*/ 306810 h 766265"/>
              <a:gd name="connsiteX3" fmla="*/ 5184437 w 6618691"/>
              <a:gd name="connsiteY3" fmla="*/ 2985 h 766265"/>
              <a:gd name="connsiteX4" fmla="*/ 5730519 w 6618691"/>
              <a:gd name="connsiteY4" fmla="*/ 494346 h 766265"/>
              <a:gd name="connsiteX5" fmla="*/ 6618691 w 6618691"/>
              <a:gd name="connsiteY5" fmla="*/ 677051 h 766265"/>
              <a:gd name="connsiteX0" fmla="*/ 0 w 6618691"/>
              <a:gd name="connsiteY0" fmla="*/ 752919 h 752919"/>
              <a:gd name="connsiteX1" fmla="*/ 915134 w 6618691"/>
              <a:gd name="connsiteY1" fmla="*/ 306810 h 752919"/>
              <a:gd name="connsiteX2" fmla="*/ 5184437 w 6618691"/>
              <a:gd name="connsiteY2" fmla="*/ 2985 h 752919"/>
              <a:gd name="connsiteX3" fmla="*/ 5730519 w 6618691"/>
              <a:gd name="connsiteY3" fmla="*/ 494346 h 752919"/>
              <a:gd name="connsiteX4" fmla="*/ 6618691 w 6618691"/>
              <a:gd name="connsiteY4" fmla="*/ 677051 h 752919"/>
              <a:gd name="connsiteX0" fmla="*/ 0 w 6618691"/>
              <a:gd name="connsiteY0" fmla="*/ 752919 h 752919"/>
              <a:gd name="connsiteX1" fmla="*/ 915134 w 6618691"/>
              <a:gd name="connsiteY1" fmla="*/ 306810 h 752919"/>
              <a:gd name="connsiteX2" fmla="*/ 5184437 w 6618691"/>
              <a:gd name="connsiteY2" fmla="*/ 2985 h 752919"/>
              <a:gd name="connsiteX3" fmla="*/ 6618691 w 6618691"/>
              <a:gd name="connsiteY3" fmla="*/ 677051 h 752919"/>
              <a:gd name="connsiteX0" fmla="*/ 0 w 6618691"/>
              <a:gd name="connsiteY0" fmla="*/ 797679 h 797679"/>
              <a:gd name="connsiteX1" fmla="*/ 915134 w 6618691"/>
              <a:gd name="connsiteY1" fmla="*/ 351570 h 797679"/>
              <a:gd name="connsiteX2" fmla="*/ 5472721 w 6618691"/>
              <a:gd name="connsiteY2" fmla="*/ 2701 h 797679"/>
              <a:gd name="connsiteX3" fmla="*/ 6618691 w 6618691"/>
              <a:gd name="connsiteY3" fmla="*/ 721811 h 797679"/>
              <a:gd name="connsiteX0" fmla="*/ 0 w 6618691"/>
              <a:gd name="connsiteY0" fmla="*/ 805053 h 805053"/>
              <a:gd name="connsiteX1" fmla="*/ 982700 w 6618691"/>
              <a:gd name="connsiteY1" fmla="*/ 340926 h 805053"/>
              <a:gd name="connsiteX2" fmla="*/ 5472721 w 6618691"/>
              <a:gd name="connsiteY2" fmla="*/ 10075 h 805053"/>
              <a:gd name="connsiteX3" fmla="*/ 6618691 w 6618691"/>
              <a:gd name="connsiteY3" fmla="*/ 729185 h 805053"/>
              <a:gd name="connsiteX0" fmla="*/ 0 w 6618691"/>
              <a:gd name="connsiteY0" fmla="*/ 807638 h 807638"/>
              <a:gd name="connsiteX1" fmla="*/ 1415126 w 6618691"/>
              <a:gd name="connsiteY1" fmla="*/ 311980 h 807638"/>
              <a:gd name="connsiteX2" fmla="*/ 5472721 w 6618691"/>
              <a:gd name="connsiteY2" fmla="*/ 12660 h 807638"/>
              <a:gd name="connsiteX3" fmla="*/ 6618691 w 6618691"/>
              <a:gd name="connsiteY3" fmla="*/ 731770 h 807638"/>
              <a:gd name="connsiteX0" fmla="*/ 0 w 6618691"/>
              <a:gd name="connsiteY0" fmla="*/ 807027 h 807027"/>
              <a:gd name="connsiteX1" fmla="*/ 698262 w 6618691"/>
              <a:gd name="connsiteY1" fmla="*/ 712409 h 807027"/>
              <a:gd name="connsiteX2" fmla="*/ 1415126 w 6618691"/>
              <a:gd name="connsiteY2" fmla="*/ 311369 h 807027"/>
              <a:gd name="connsiteX3" fmla="*/ 5472721 w 6618691"/>
              <a:gd name="connsiteY3" fmla="*/ 12049 h 807027"/>
              <a:gd name="connsiteX4" fmla="*/ 6618691 w 6618691"/>
              <a:gd name="connsiteY4" fmla="*/ 731159 h 807027"/>
              <a:gd name="connsiteX0" fmla="*/ 0 w 6618691"/>
              <a:gd name="connsiteY0" fmla="*/ 805955 h 805955"/>
              <a:gd name="connsiteX1" fmla="*/ 698262 w 6618691"/>
              <a:gd name="connsiteY1" fmla="*/ 711337 h 805955"/>
              <a:gd name="connsiteX2" fmla="*/ 1415126 w 6618691"/>
              <a:gd name="connsiteY2" fmla="*/ 310297 h 805955"/>
              <a:gd name="connsiteX3" fmla="*/ 5472721 w 6618691"/>
              <a:gd name="connsiteY3" fmla="*/ 10977 h 805955"/>
              <a:gd name="connsiteX4" fmla="*/ 6618691 w 6618691"/>
              <a:gd name="connsiteY4" fmla="*/ 730087 h 805955"/>
              <a:gd name="connsiteX0" fmla="*/ 0 w 6618691"/>
              <a:gd name="connsiteY0" fmla="*/ 820114 h 820114"/>
              <a:gd name="connsiteX1" fmla="*/ 698262 w 6618691"/>
              <a:gd name="connsiteY1" fmla="*/ 725496 h 820114"/>
              <a:gd name="connsiteX2" fmla="*/ 1415126 w 6618691"/>
              <a:gd name="connsiteY2" fmla="*/ 324456 h 820114"/>
              <a:gd name="connsiteX3" fmla="*/ 5342092 w 6618691"/>
              <a:gd name="connsiteY3" fmla="*/ 11623 h 820114"/>
              <a:gd name="connsiteX4" fmla="*/ 6618691 w 6618691"/>
              <a:gd name="connsiteY4" fmla="*/ 744246 h 820114"/>
              <a:gd name="connsiteX0" fmla="*/ 0 w 6618691"/>
              <a:gd name="connsiteY0" fmla="*/ 810451 h 810451"/>
              <a:gd name="connsiteX1" fmla="*/ 698262 w 6618691"/>
              <a:gd name="connsiteY1" fmla="*/ 715833 h 810451"/>
              <a:gd name="connsiteX2" fmla="*/ 1415126 w 6618691"/>
              <a:gd name="connsiteY2" fmla="*/ 314793 h 810451"/>
              <a:gd name="connsiteX3" fmla="*/ 5342092 w 6618691"/>
              <a:gd name="connsiteY3" fmla="*/ 1960 h 810451"/>
              <a:gd name="connsiteX4" fmla="*/ 6618691 w 6618691"/>
              <a:gd name="connsiteY4" fmla="*/ 734583 h 810451"/>
              <a:gd name="connsiteX0" fmla="*/ 0 w 6618691"/>
              <a:gd name="connsiteY0" fmla="*/ 816453 h 816453"/>
              <a:gd name="connsiteX1" fmla="*/ 698262 w 6618691"/>
              <a:gd name="connsiteY1" fmla="*/ 721835 h 816453"/>
              <a:gd name="connsiteX2" fmla="*/ 1415126 w 6618691"/>
              <a:gd name="connsiteY2" fmla="*/ 320795 h 816453"/>
              <a:gd name="connsiteX3" fmla="*/ 5342092 w 6618691"/>
              <a:gd name="connsiteY3" fmla="*/ 7962 h 816453"/>
              <a:gd name="connsiteX4" fmla="*/ 5923405 w 6618691"/>
              <a:gd name="connsiteY4" fmla="*/ 654269 h 816453"/>
              <a:gd name="connsiteX5" fmla="*/ 6618691 w 6618691"/>
              <a:gd name="connsiteY5" fmla="*/ 740585 h 816453"/>
              <a:gd name="connsiteX0" fmla="*/ 0 w 6618691"/>
              <a:gd name="connsiteY0" fmla="*/ 817553 h 817553"/>
              <a:gd name="connsiteX1" fmla="*/ 698262 w 6618691"/>
              <a:gd name="connsiteY1" fmla="*/ 722935 h 817553"/>
              <a:gd name="connsiteX2" fmla="*/ 1415126 w 6618691"/>
              <a:gd name="connsiteY2" fmla="*/ 321895 h 817553"/>
              <a:gd name="connsiteX3" fmla="*/ 5342092 w 6618691"/>
              <a:gd name="connsiteY3" fmla="*/ 9062 h 817553"/>
              <a:gd name="connsiteX4" fmla="*/ 5923405 w 6618691"/>
              <a:gd name="connsiteY4" fmla="*/ 655369 h 817553"/>
              <a:gd name="connsiteX5" fmla="*/ 6618691 w 6618691"/>
              <a:gd name="connsiteY5" fmla="*/ 741685 h 817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8691" h="817553">
                <a:moveTo>
                  <a:pt x="0" y="817553"/>
                </a:moveTo>
                <a:cubicBezTo>
                  <a:pt x="93855" y="770252"/>
                  <a:pt x="462408" y="805545"/>
                  <a:pt x="698262" y="722935"/>
                </a:cubicBezTo>
                <a:cubicBezTo>
                  <a:pt x="934116" y="640325"/>
                  <a:pt x="641154" y="440874"/>
                  <a:pt x="1415126" y="321895"/>
                </a:cubicBezTo>
                <a:cubicBezTo>
                  <a:pt x="2189098" y="202916"/>
                  <a:pt x="5077191" y="-51022"/>
                  <a:pt x="5342092" y="9062"/>
                </a:cubicBezTo>
                <a:cubicBezTo>
                  <a:pt x="5606993" y="69146"/>
                  <a:pt x="5710639" y="533265"/>
                  <a:pt x="5923405" y="655369"/>
                </a:cubicBezTo>
                <a:cubicBezTo>
                  <a:pt x="6136171" y="777473"/>
                  <a:pt x="6507315" y="667991"/>
                  <a:pt x="6618691" y="741685"/>
                </a:cubicBezTo>
              </a:path>
            </a:pathLst>
          </a:custGeom>
          <a:noFill/>
          <a:ln w="317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0892F863-BE46-9187-7274-31FF0D4332E8}"/>
              </a:ext>
            </a:extLst>
          </p:cNvPr>
          <p:cNvCxnSpPr>
            <a:cxnSpLocks/>
          </p:cNvCxnSpPr>
          <p:nvPr/>
        </p:nvCxnSpPr>
        <p:spPr>
          <a:xfrm>
            <a:off x="1256754" y="3128493"/>
            <a:ext cx="442018" cy="3011153"/>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112123-3B30-F479-3D61-BE599F92A173}"/>
              </a:ext>
            </a:extLst>
          </p:cNvPr>
          <p:cNvCxnSpPr>
            <a:cxnSpLocks/>
          </p:cNvCxnSpPr>
          <p:nvPr/>
        </p:nvCxnSpPr>
        <p:spPr>
          <a:xfrm flipH="1">
            <a:off x="2489643" y="3112739"/>
            <a:ext cx="459322" cy="3022603"/>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C133E07-F5C5-6012-C9B0-B2D3D39C6AE8}"/>
              </a:ext>
            </a:extLst>
          </p:cNvPr>
          <p:cNvCxnSpPr>
            <a:cxnSpLocks/>
          </p:cNvCxnSpPr>
          <p:nvPr/>
        </p:nvCxnSpPr>
        <p:spPr>
          <a:xfrm flipH="1">
            <a:off x="5783693" y="3142000"/>
            <a:ext cx="325124" cy="2970487"/>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5735759-D22D-8A32-EE97-375E3219E586}"/>
              </a:ext>
            </a:extLst>
          </p:cNvPr>
          <p:cNvCxnSpPr>
            <a:cxnSpLocks/>
          </p:cNvCxnSpPr>
          <p:nvPr/>
        </p:nvCxnSpPr>
        <p:spPr>
          <a:xfrm>
            <a:off x="3982020" y="3124188"/>
            <a:ext cx="439973" cy="2988299"/>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B4C3E15-BEE4-1356-DCF8-C05624ACDAEB}"/>
              </a:ext>
            </a:extLst>
          </p:cNvPr>
          <p:cNvCxnSpPr>
            <a:cxnSpLocks/>
          </p:cNvCxnSpPr>
          <p:nvPr/>
        </p:nvCxnSpPr>
        <p:spPr>
          <a:xfrm>
            <a:off x="220642" y="6123914"/>
            <a:ext cx="663534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AAB8FF-31CC-4660-032C-54D633021042}"/>
              </a:ext>
            </a:extLst>
          </p:cNvPr>
          <p:cNvCxnSpPr>
            <a:cxnSpLocks/>
          </p:cNvCxnSpPr>
          <p:nvPr/>
        </p:nvCxnSpPr>
        <p:spPr>
          <a:xfrm>
            <a:off x="220642" y="3124189"/>
            <a:ext cx="663534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4E9408F0-D22B-2264-425F-0A72738214F9}"/>
                  </a:ext>
                </a:extLst>
              </p:cNvPr>
              <p:cNvSpPr txBox="1"/>
              <p:nvPr/>
            </p:nvSpPr>
            <p:spPr>
              <a:xfrm>
                <a:off x="886787" y="3129904"/>
                <a:ext cx="162397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𝐽</m:t>
                          </m:r>
                        </m:e>
                      </m:d>
                      <m:r>
                        <a:rPr lang="en-US" sz="3600" b="0" i="1" smtClean="0">
                          <a:latin typeface="Cambria Math" panose="02040503050406030204" pitchFamily="18" charset="0"/>
                        </a:rPr>
                        <m:t>&lt;1</m:t>
                      </m:r>
                    </m:oMath>
                  </m:oMathPara>
                </a14:m>
                <a:endParaRPr lang="en-US" sz="3600" dirty="0"/>
              </a:p>
            </p:txBody>
          </p:sp>
        </mc:Choice>
        <mc:Fallback xmlns="">
          <p:sp>
            <p:nvSpPr>
              <p:cNvPr id="29" name="TextBox 28">
                <a:extLst>
                  <a:ext uri="{FF2B5EF4-FFF2-40B4-BE49-F238E27FC236}">
                    <a16:creationId xmlns:a16="http://schemas.microsoft.com/office/drawing/2014/main" id="{4E9408F0-D22B-2264-425F-0A72738214F9}"/>
                  </a:ext>
                </a:extLst>
              </p:cNvPr>
              <p:cNvSpPr txBox="1">
                <a:spLocks noRot="1" noChangeAspect="1" noMove="1" noResize="1" noEditPoints="1" noAdjustHandles="1" noChangeArrowheads="1" noChangeShapeType="1" noTextEdit="1"/>
              </p:cNvSpPr>
              <p:nvPr/>
            </p:nvSpPr>
            <p:spPr>
              <a:xfrm>
                <a:off x="886787" y="3129904"/>
                <a:ext cx="1623971" cy="64633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82C853E-9472-9E78-B83D-5F79EA99DFFE}"/>
                  </a:ext>
                </a:extLst>
              </p:cNvPr>
              <p:cNvSpPr txBox="1"/>
              <p:nvPr/>
            </p:nvSpPr>
            <p:spPr>
              <a:xfrm>
                <a:off x="4556401" y="3129904"/>
                <a:ext cx="162397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𝐽</m:t>
                          </m:r>
                        </m:e>
                      </m:d>
                      <m:r>
                        <a:rPr lang="en-US" sz="3600" b="0" i="1" smtClean="0">
                          <a:latin typeface="Cambria Math" panose="02040503050406030204" pitchFamily="18" charset="0"/>
                        </a:rPr>
                        <m:t>&lt;1</m:t>
                      </m:r>
                    </m:oMath>
                  </m:oMathPara>
                </a14:m>
                <a:endParaRPr lang="en-US" sz="3600" dirty="0"/>
              </a:p>
            </p:txBody>
          </p:sp>
        </mc:Choice>
        <mc:Fallback xmlns="">
          <p:sp>
            <p:nvSpPr>
              <p:cNvPr id="30" name="TextBox 29">
                <a:extLst>
                  <a:ext uri="{FF2B5EF4-FFF2-40B4-BE49-F238E27FC236}">
                    <a16:creationId xmlns:a16="http://schemas.microsoft.com/office/drawing/2014/main" id="{282C853E-9472-9E78-B83D-5F79EA99DFFE}"/>
                  </a:ext>
                </a:extLst>
              </p:cNvPr>
              <p:cNvSpPr txBox="1">
                <a:spLocks noRot="1" noChangeAspect="1" noMove="1" noResize="1" noEditPoints="1" noAdjustHandles="1" noChangeArrowheads="1" noChangeShapeType="1" noTextEdit="1"/>
              </p:cNvSpPr>
              <p:nvPr/>
            </p:nvSpPr>
            <p:spPr>
              <a:xfrm>
                <a:off x="4556401" y="3129904"/>
                <a:ext cx="1623971" cy="64633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D3E8604-219C-D429-55B3-70BEABAF5375}"/>
                  </a:ext>
                </a:extLst>
              </p:cNvPr>
              <p:cNvSpPr txBox="1"/>
              <p:nvPr/>
            </p:nvSpPr>
            <p:spPr>
              <a:xfrm>
                <a:off x="2465041" y="3129904"/>
                <a:ext cx="178363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𝐽</m:t>
                          </m:r>
                        </m:e>
                      </m:d>
                      <m:r>
                        <a:rPr lang="en-US" sz="4000" b="0" i="1" smtClean="0">
                          <a:latin typeface="Cambria Math" panose="02040503050406030204" pitchFamily="18" charset="0"/>
                        </a:rPr>
                        <m:t>&gt;1</m:t>
                      </m:r>
                    </m:oMath>
                  </m:oMathPara>
                </a14:m>
                <a:endParaRPr lang="en-US" sz="4000" dirty="0"/>
              </a:p>
            </p:txBody>
          </p:sp>
        </mc:Choice>
        <mc:Fallback xmlns="">
          <p:sp>
            <p:nvSpPr>
              <p:cNvPr id="31" name="TextBox 30">
                <a:extLst>
                  <a:ext uri="{FF2B5EF4-FFF2-40B4-BE49-F238E27FC236}">
                    <a16:creationId xmlns:a16="http://schemas.microsoft.com/office/drawing/2014/main" id="{ED3E8604-219C-D429-55B3-70BEABAF5375}"/>
                  </a:ext>
                </a:extLst>
              </p:cNvPr>
              <p:cNvSpPr txBox="1">
                <a:spLocks noRot="1" noChangeAspect="1" noMove="1" noResize="1" noEditPoints="1" noAdjustHandles="1" noChangeArrowheads="1" noChangeShapeType="1" noTextEdit="1"/>
              </p:cNvSpPr>
              <p:nvPr/>
            </p:nvSpPr>
            <p:spPr>
              <a:xfrm>
                <a:off x="2465041" y="3129904"/>
                <a:ext cx="1783630" cy="70788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1A3099D-FDAB-3EFF-D680-2E012853C4C0}"/>
                  </a:ext>
                </a:extLst>
              </p:cNvPr>
              <p:cNvSpPr txBox="1"/>
              <p:nvPr/>
            </p:nvSpPr>
            <p:spPr>
              <a:xfrm>
                <a:off x="47958" y="-13594"/>
                <a:ext cx="12096085" cy="138403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𝐼</m:t>
                      </m:r>
                      <m:d>
                        <m:dPr>
                          <m:begChr m:val="["/>
                          <m:endChr m:val="]"/>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𝜌</m:t>
                          </m:r>
                          <m:d>
                            <m:dPr>
                              <m:ctrlPr>
                                <a:rPr lang="en-US" sz="3200" i="1">
                                  <a:latin typeface="Cambria Math" panose="02040503050406030204" pitchFamily="18" charset="0"/>
                                  <a:ea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𝑎</m:t>
                                  </m:r>
                                </m:sup>
                              </m:sSup>
                            </m:e>
                          </m:d>
                        </m:e>
                      </m:d>
                      <m:r>
                        <a:rPr lang="en-US" sz="3200" i="1">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rPr>
                        <m:t>=</m:t>
                      </m:r>
                      <m:r>
                        <a:rPr lang="en-US" sz="3200" b="0" i="1" smtClean="0">
                          <a:latin typeface="Cambria Math" panose="02040503050406030204" pitchFamily="18" charset="0"/>
                        </a:rPr>
                        <m:t>𝐼</m:t>
                      </m:r>
                      <m:d>
                        <m:dPr>
                          <m:begChr m:val="["/>
                          <m:endChr m:val="]"/>
                          <m:ctrlPr>
                            <a:rPr lang="en-US" sz="3200" b="0" i="1" smtClean="0">
                              <a:latin typeface="Cambria Math" panose="02040503050406030204" pitchFamily="18" charset="0"/>
                            </a:rPr>
                          </m:ctrlPr>
                        </m:d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𝜌</m:t>
                              </m:r>
                            </m:e>
                          </m:acc>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𝑏</m:t>
                                  </m:r>
                                </m:sup>
                              </m:sSup>
                            </m:e>
                          </m:d>
                        </m:e>
                      </m:d>
                      <m:r>
                        <a:rPr lang="en-US" sz="3200" i="1">
                          <a:latin typeface="Cambria Math" panose="02040503050406030204" pitchFamily="18" charset="0"/>
                          <a:ea typeface="Cambria Math" panose="02040503050406030204" pitchFamily="18" charset="0"/>
                        </a:rPr>
                        <m:t>−</m:t>
                      </m:r>
                      <m:nary>
                        <m:naryPr>
                          <m:limLoc m:val="undOvr"/>
                          <m:subHide m:val="on"/>
                          <m:supHide m:val="on"/>
                          <m:ctrlPr>
                            <a:rPr lang="en-US" sz="3200" i="1">
                              <a:latin typeface="Cambria Math" panose="02040503050406030204" pitchFamily="18" charset="0"/>
                            </a:rPr>
                          </m:ctrlPr>
                        </m:naryPr>
                        <m:sub/>
                        <m:sup/>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𝜌</m:t>
                              </m:r>
                            </m:e>
                          </m:acc>
                          <m:d>
                            <m:dPr>
                              <m:ctrlPr>
                                <a:rPr lang="en-US" sz="3200" i="1">
                                  <a:latin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𝑏</m:t>
                                  </m:r>
                                </m:sup>
                              </m:sSup>
                            </m:e>
                          </m:d>
                        </m:e>
                      </m:nary>
                      <m:func>
                        <m:funcPr>
                          <m:ctrlPr>
                            <a:rPr lang="en-US" sz="3200" i="1">
                              <a:latin typeface="Cambria Math" panose="02040503050406030204" pitchFamily="18" charset="0"/>
                              <a:ea typeface="Cambria Math" panose="02040503050406030204" pitchFamily="18" charset="0"/>
                            </a:rPr>
                          </m:ctrlPr>
                        </m:funcPr>
                        <m:fName>
                          <m:r>
                            <m:rPr>
                              <m:sty m:val="p"/>
                            </m:rPr>
                            <a:rPr lang="en-US" sz="3200">
                              <a:latin typeface="Cambria Math" panose="02040503050406030204" pitchFamily="18" charset="0"/>
                              <a:ea typeface="Cambria Math" panose="02040503050406030204" pitchFamily="18" charset="0"/>
                            </a:rPr>
                            <m:t>log</m:t>
                          </m:r>
                        </m:fName>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𝑎</m:t>
                              </m:r>
                            </m:sub>
                          </m:sSub>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1</m:t>
                              </m:r>
                            </m:sup>
                          </m:sSup>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𝑛</m:t>
                              </m:r>
                            </m:sup>
                          </m:sSup>
                        </m:e>
                      </m:func>
                    </m:oMath>
                  </m:oMathPara>
                </a14:m>
                <a:endParaRPr lang="en-US" sz="3200" dirty="0"/>
              </a:p>
            </p:txBody>
          </p:sp>
        </mc:Choice>
        <mc:Fallback xmlns="">
          <p:sp>
            <p:nvSpPr>
              <p:cNvPr id="9" name="TextBox 8">
                <a:extLst>
                  <a:ext uri="{FF2B5EF4-FFF2-40B4-BE49-F238E27FC236}">
                    <a16:creationId xmlns:a16="http://schemas.microsoft.com/office/drawing/2014/main" id="{F1A3099D-FDAB-3EFF-D680-2E012853C4C0}"/>
                  </a:ext>
                </a:extLst>
              </p:cNvPr>
              <p:cNvSpPr txBox="1">
                <a:spLocks noRot="1" noChangeAspect="1" noMove="1" noResize="1" noEditPoints="1" noAdjustHandles="1" noChangeArrowheads="1" noChangeShapeType="1" noTextEdit="1"/>
              </p:cNvSpPr>
              <p:nvPr/>
            </p:nvSpPr>
            <p:spPr>
              <a:xfrm>
                <a:off x="47958" y="-13594"/>
                <a:ext cx="12096085" cy="1384033"/>
              </a:xfrm>
              <a:prstGeom prst="rect">
                <a:avLst/>
              </a:prstGeom>
              <a:blipFill>
                <a:blip r:embed="rId8"/>
                <a:stretch>
                  <a:fillRect/>
                </a:stretch>
              </a:blipFill>
            </p:spPr>
            <p:txBody>
              <a:bodyPr/>
              <a:lstStyle/>
              <a:p>
                <a:r>
                  <a:rPr lang="en-US">
                    <a:noFill/>
                  </a:rPr>
                  <a:t> </a:t>
                </a:r>
              </a:p>
            </p:txBody>
          </p:sp>
        </mc:Fallback>
      </mc:AlternateContent>
      <p:sp>
        <p:nvSpPr>
          <p:cNvPr id="7" name="Freeform: Shape 6">
            <a:extLst>
              <a:ext uri="{FF2B5EF4-FFF2-40B4-BE49-F238E27FC236}">
                <a16:creationId xmlns:a16="http://schemas.microsoft.com/office/drawing/2014/main" id="{B843C8A5-97BC-9D2F-F149-7DDAFD464440}"/>
              </a:ext>
            </a:extLst>
          </p:cNvPr>
          <p:cNvSpPr/>
          <p:nvPr/>
        </p:nvSpPr>
        <p:spPr>
          <a:xfrm>
            <a:off x="220641" y="4252985"/>
            <a:ext cx="6618691" cy="1807965"/>
          </a:xfrm>
          <a:custGeom>
            <a:avLst/>
            <a:gdLst>
              <a:gd name="connsiteX0" fmla="*/ 0 w 6520437"/>
              <a:gd name="connsiteY0" fmla="*/ 1646928 h 1681660"/>
              <a:gd name="connsiteX1" fmla="*/ 375920 w 6520437"/>
              <a:gd name="connsiteY1" fmla="*/ 1626608 h 1681660"/>
              <a:gd name="connsiteX2" fmla="*/ 1168400 w 6520437"/>
              <a:gd name="connsiteY2" fmla="*/ 1128768 h 1681660"/>
              <a:gd name="connsiteX3" fmla="*/ 1016000 w 6520437"/>
              <a:gd name="connsiteY3" fmla="*/ 671568 h 1681660"/>
              <a:gd name="connsiteX4" fmla="*/ 1483360 w 6520437"/>
              <a:gd name="connsiteY4" fmla="*/ 427728 h 1681660"/>
              <a:gd name="connsiteX5" fmla="*/ 2062480 w 6520437"/>
              <a:gd name="connsiteY5" fmla="*/ 509008 h 1681660"/>
              <a:gd name="connsiteX6" fmla="*/ 3911600 w 6520437"/>
              <a:gd name="connsiteY6" fmla="*/ 448048 h 1681660"/>
              <a:gd name="connsiteX7" fmla="*/ 4805680 w 6520437"/>
              <a:gd name="connsiteY7" fmla="*/ 214368 h 1681660"/>
              <a:gd name="connsiteX8" fmla="*/ 5171440 w 6520437"/>
              <a:gd name="connsiteY8" fmla="*/ 1008 h 1681660"/>
              <a:gd name="connsiteX9" fmla="*/ 5588000 w 6520437"/>
              <a:gd name="connsiteY9" fmla="*/ 163568 h 1681660"/>
              <a:gd name="connsiteX10" fmla="*/ 5984240 w 6520437"/>
              <a:gd name="connsiteY10" fmla="*/ 763008 h 1681660"/>
              <a:gd name="connsiteX11" fmla="*/ 6136640 w 6520437"/>
              <a:gd name="connsiteY11" fmla="*/ 1067808 h 1681660"/>
              <a:gd name="connsiteX12" fmla="*/ 6492240 w 6520437"/>
              <a:gd name="connsiteY12" fmla="*/ 1636768 h 1681660"/>
              <a:gd name="connsiteX13" fmla="*/ 6471920 w 6520437"/>
              <a:gd name="connsiteY13" fmla="*/ 1525008 h 1681660"/>
              <a:gd name="connsiteX0" fmla="*/ 0 w 6550917"/>
              <a:gd name="connsiteY0" fmla="*/ 1738368 h 1749287"/>
              <a:gd name="connsiteX1" fmla="*/ 406400 w 6550917"/>
              <a:gd name="connsiteY1" fmla="*/ 1626608 h 1749287"/>
              <a:gd name="connsiteX2" fmla="*/ 1198880 w 6550917"/>
              <a:gd name="connsiteY2" fmla="*/ 1128768 h 1749287"/>
              <a:gd name="connsiteX3" fmla="*/ 1046480 w 6550917"/>
              <a:gd name="connsiteY3" fmla="*/ 671568 h 1749287"/>
              <a:gd name="connsiteX4" fmla="*/ 1513840 w 6550917"/>
              <a:gd name="connsiteY4" fmla="*/ 427728 h 1749287"/>
              <a:gd name="connsiteX5" fmla="*/ 2092960 w 6550917"/>
              <a:gd name="connsiteY5" fmla="*/ 509008 h 1749287"/>
              <a:gd name="connsiteX6" fmla="*/ 3942080 w 6550917"/>
              <a:gd name="connsiteY6" fmla="*/ 448048 h 1749287"/>
              <a:gd name="connsiteX7" fmla="*/ 4836160 w 6550917"/>
              <a:gd name="connsiteY7" fmla="*/ 214368 h 1749287"/>
              <a:gd name="connsiteX8" fmla="*/ 5201920 w 6550917"/>
              <a:gd name="connsiteY8" fmla="*/ 1008 h 1749287"/>
              <a:gd name="connsiteX9" fmla="*/ 5618480 w 6550917"/>
              <a:gd name="connsiteY9" fmla="*/ 163568 h 1749287"/>
              <a:gd name="connsiteX10" fmla="*/ 6014720 w 6550917"/>
              <a:gd name="connsiteY10" fmla="*/ 763008 h 1749287"/>
              <a:gd name="connsiteX11" fmla="*/ 6167120 w 6550917"/>
              <a:gd name="connsiteY11" fmla="*/ 1067808 h 1749287"/>
              <a:gd name="connsiteX12" fmla="*/ 6522720 w 6550917"/>
              <a:gd name="connsiteY12" fmla="*/ 1636768 h 1749287"/>
              <a:gd name="connsiteX13" fmla="*/ 6502400 w 6550917"/>
              <a:gd name="connsiteY13" fmla="*/ 1525008 h 1749287"/>
              <a:gd name="connsiteX0" fmla="*/ 0 w 6384253"/>
              <a:gd name="connsiteY0" fmla="*/ 1233871 h 1664686"/>
              <a:gd name="connsiteX1" fmla="*/ 239736 w 6384253"/>
              <a:gd name="connsiteY1" fmla="*/ 1626608 h 1664686"/>
              <a:gd name="connsiteX2" fmla="*/ 1032216 w 6384253"/>
              <a:gd name="connsiteY2" fmla="*/ 1128768 h 1664686"/>
              <a:gd name="connsiteX3" fmla="*/ 879816 w 6384253"/>
              <a:gd name="connsiteY3" fmla="*/ 671568 h 1664686"/>
              <a:gd name="connsiteX4" fmla="*/ 1347176 w 6384253"/>
              <a:gd name="connsiteY4" fmla="*/ 427728 h 1664686"/>
              <a:gd name="connsiteX5" fmla="*/ 1926296 w 6384253"/>
              <a:gd name="connsiteY5" fmla="*/ 509008 h 1664686"/>
              <a:gd name="connsiteX6" fmla="*/ 3775416 w 6384253"/>
              <a:gd name="connsiteY6" fmla="*/ 448048 h 1664686"/>
              <a:gd name="connsiteX7" fmla="*/ 4669496 w 6384253"/>
              <a:gd name="connsiteY7" fmla="*/ 214368 h 1664686"/>
              <a:gd name="connsiteX8" fmla="*/ 5035256 w 6384253"/>
              <a:gd name="connsiteY8" fmla="*/ 1008 h 1664686"/>
              <a:gd name="connsiteX9" fmla="*/ 5451816 w 6384253"/>
              <a:gd name="connsiteY9" fmla="*/ 163568 h 1664686"/>
              <a:gd name="connsiteX10" fmla="*/ 5848056 w 6384253"/>
              <a:gd name="connsiteY10" fmla="*/ 763008 h 1664686"/>
              <a:gd name="connsiteX11" fmla="*/ 6000456 w 6384253"/>
              <a:gd name="connsiteY11" fmla="*/ 1067808 h 1664686"/>
              <a:gd name="connsiteX12" fmla="*/ 6356056 w 6384253"/>
              <a:gd name="connsiteY12" fmla="*/ 1636768 h 1664686"/>
              <a:gd name="connsiteX13" fmla="*/ 6335736 w 6384253"/>
              <a:gd name="connsiteY13" fmla="*/ 1525008 h 1664686"/>
              <a:gd name="connsiteX0" fmla="*/ 0 w 6519386"/>
              <a:gd name="connsiteY0" fmla="*/ 1760890 h 1769792"/>
              <a:gd name="connsiteX1" fmla="*/ 374869 w 6519386"/>
              <a:gd name="connsiteY1" fmla="*/ 1626608 h 1769792"/>
              <a:gd name="connsiteX2" fmla="*/ 1167349 w 6519386"/>
              <a:gd name="connsiteY2" fmla="*/ 1128768 h 1769792"/>
              <a:gd name="connsiteX3" fmla="*/ 1014949 w 6519386"/>
              <a:gd name="connsiteY3" fmla="*/ 671568 h 1769792"/>
              <a:gd name="connsiteX4" fmla="*/ 1482309 w 6519386"/>
              <a:gd name="connsiteY4" fmla="*/ 427728 h 1769792"/>
              <a:gd name="connsiteX5" fmla="*/ 2061429 w 6519386"/>
              <a:gd name="connsiteY5" fmla="*/ 509008 h 1769792"/>
              <a:gd name="connsiteX6" fmla="*/ 3910549 w 6519386"/>
              <a:gd name="connsiteY6" fmla="*/ 448048 h 1769792"/>
              <a:gd name="connsiteX7" fmla="*/ 4804629 w 6519386"/>
              <a:gd name="connsiteY7" fmla="*/ 214368 h 1769792"/>
              <a:gd name="connsiteX8" fmla="*/ 5170389 w 6519386"/>
              <a:gd name="connsiteY8" fmla="*/ 1008 h 1769792"/>
              <a:gd name="connsiteX9" fmla="*/ 5586949 w 6519386"/>
              <a:gd name="connsiteY9" fmla="*/ 163568 h 1769792"/>
              <a:gd name="connsiteX10" fmla="*/ 5983189 w 6519386"/>
              <a:gd name="connsiteY10" fmla="*/ 763008 h 1769792"/>
              <a:gd name="connsiteX11" fmla="*/ 6135589 w 6519386"/>
              <a:gd name="connsiteY11" fmla="*/ 1067808 h 1769792"/>
              <a:gd name="connsiteX12" fmla="*/ 6491189 w 6519386"/>
              <a:gd name="connsiteY12" fmla="*/ 1636768 h 1769792"/>
              <a:gd name="connsiteX13" fmla="*/ 6470869 w 6519386"/>
              <a:gd name="connsiteY13" fmla="*/ 1525008 h 1769792"/>
              <a:gd name="connsiteX0" fmla="*/ 0 w 6519386"/>
              <a:gd name="connsiteY0" fmla="*/ 1760890 h 1767880"/>
              <a:gd name="connsiteX1" fmla="*/ 424417 w 6519386"/>
              <a:gd name="connsiteY1" fmla="*/ 1599581 h 1767880"/>
              <a:gd name="connsiteX2" fmla="*/ 1167349 w 6519386"/>
              <a:gd name="connsiteY2" fmla="*/ 1128768 h 1767880"/>
              <a:gd name="connsiteX3" fmla="*/ 1014949 w 6519386"/>
              <a:gd name="connsiteY3" fmla="*/ 671568 h 1767880"/>
              <a:gd name="connsiteX4" fmla="*/ 1482309 w 6519386"/>
              <a:gd name="connsiteY4" fmla="*/ 427728 h 1767880"/>
              <a:gd name="connsiteX5" fmla="*/ 2061429 w 6519386"/>
              <a:gd name="connsiteY5" fmla="*/ 509008 h 1767880"/>
              <a:gd name="connsiteX6" fmla="*/ 3910549 w 6519386"/>
              <a:gd name="connsiteY6" fmla="*/ 448048 h 1767880"/>
              <a:gd name="connsiteX7" fmla="*/ 4804629 w 6519386"/>
              <a:gd name="connsiteY7" fmla="*/ 214368 h 1767880"/>
              <a:gd name="connsiteX8" fmla="*/ 5170389 w 6519386"/>
              <a:gd name="connsiteY8" fmla="*/ 1008 h 1767880"/>
              <a:gd name="connsiteX9" fmla="*/ 5586949 w 6519386"/>
              <a:gd name="connsiteY9" fmla="*/ 163568 h 1767880"/>
              <a:gd name="connsiteX10" fmla="*/ 5983189 w 6519386"/>
              <a:gd name="connsiteY10" fmla="*/ 763008 h 1767880"/>
              <a:gd name="connsiteX11" fmla="*/ 6135589 w 6519386"/>
              <a:gd name="connsiteY11" fmla="*/ 1067808 h 1767880"/>
              <a:gd name="connsiteX12" fmla="*/ 6491189 w 6519386"/>
              <a:gd name="connsiteY12" fmla="*/ 1636768 h 1767880"/>
              <a:gd name="connsiteX13" fmla="*/ 6470869 w 6519386"/>
              <a:gd name="connsiteY13" fmla="*/ 1525008 h 1767880"/>
              <a:gd name="connsiteX0" fmla="*/ 0 w 6519386"/>
              <a:gd name="connsiteY0" fmla="*/ 1760890 h 1771241"/>
              <a:gd name="connsiteX1" fmla="*/ 424417 w 6519386"/>
              <a:gd name="connsiteY1" fmla="*/ 1599581 h 1771241"/>
              <a:gd name="connsiteX2" fmla="*/ 1167349 w 6519386"/>
              <a:gd name="connsiteY2" fmla="*/ 1128768 h 1771241"/>
              <a:gd name="connsiteX3" fmla="*/ 1014949 w 6519386"/>
              <a:gd name="connsiteY3" fmla="*/ 671568 h 1771241"/>
              <a:gd name="connsiteX4" fmla="*/ 1482309 w 6519386"/>
              <a:gd name="connsiteY4" fmla="*/ 427728 h 1771241"/>
              <a:gd name="connsiteX5" fmla="*/ 2061429 w 6519386"/>
              <a:gd name="connsiteY5" fmla="*/ 509008 h 1771241"/>
              <a:gd name="connsiteX6" fmla="*/ 3910549 w 6519386"/>
              <a:gd name="connsiteY6" fmla="*/ 448048 h 1771241"/>
              <a:gd name="connsiteX7" fmla="*/ 4804629 w 6519386"/>
              <a:gd name="connsiteY7" fmla="*/ 214368 h 1771241"/>
              <a:gd name="connsiteX8" fmla="*/ 5170389 w 6519386"/>
              <a:gd name="connsiteY8" fmla="*/ 1008 h 1771241"/>
              <a:gd name="connsiteX9" fmla="*/ 5586949 w 6519386"/>
              <a:gd name="connsiteY9" fmla="*/ 163568 h 1771241"/>
              <a:gd name="connsiteX10" fmla="*/ 5983189 w 6519386"/>
              <a:gd name="connsiteY10" fmla="*/ 763008 h 1771241"/>
              <a:gd name="connsiteX11" fmla="*/ 6135589 w 6519386"/>
              <a:gd name="connsiteY11" fmla="*/ 1067808 h 1771241"/>
              <a:gd name="connsiteX12" fmla="*/ 6491189 w 6519386"/>
              <a:gd name="connsiteY12" fmla="*/ 1636768 h 1771241"/>
              <a:gd name="connsiteX13" fmla="*/ 6470869 w 6519386"/>
              <a:gd name="connsiteY13" fmla="*/ 1525008 h 1771241"/>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39381 w 6519386"/>
              <a:gd name="connsiteY6" fmla="*/ 461561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523168 w 6519386"/>
              <a:gd name="connsiteY6" fmla="*/ 514918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135589 w 6519386"/>
              <a:gd name="connsiteY11" fmla="*/ 1071155 h 1770882"/>
              <a:gd name="connsiteX12" fmla="*/ 6491189 w 6519386"/>
              <a:gd name="connsiteY12" fmla="*/ 1640115 h 1770882"/>
              <a:gd name="connsiteX13" fmla="*/ 6470869 w 6519386"/>
              <a:gd name="connsiteY13" fmla="*/ 1528355 h 1770882"/>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203156 w 6519386"/>
              <a:gd name="connsiteY11" fmla="*/ 1071155 h 1770882"/>
              <a:gd name="connsiteX12" fmla="*/ 6491189 w 6519386"/>
              <a:gd name="connsiteY12" fmla="*/ 1640115 h 1770882"/>
              <a:gd name="connsiteX13" fmla="*/ 6470869 w 6519386"/>
              <a:gd name="connsiteY13" fmla="*/ 1528355 h 1770882"/>
              <a:gd name="connsiteX0" fmla="*/ 0 w 6491189"/>
              <a:gd name="connsiteY0" fmla="*/ 1764237 h 1770882"/>
              <a:gd name="connsiteX1" fmla="*/ 424417 w 6491189"/>
              <a:gd name="connsiteY1" fmla="*/ 1602928 h 1770882"/>
              <a:gd name="connsiteX2" fmla="*/ 1005189 w 6491189"/>
              <a:gd name="connsiteY2" fmla="*/ 1172655 h 1770882"/>
              <a:gd name="connsiteX3" fmla="*/ 1163595 w 6491189"/>
              <a:gd name="connsiteY3" fmla="*/ 602844 h 1770882"/>
              <a:gd name="connsiteX4" fmla="*/ 1401229 w 6491189"/>
              <a:gd name="connsiteY4" fmla="*/ 304951 h 1770882"/>
              <a:gd name="connsiteX5" fmla="*/ 2079447 w 6491189"/>
              <a:gd name="connsiteY5" fmla="*/ 408753 h 1770882"/>
              <a:gd name="connsiteX6" fmla="*/ 3523168 w 6491189"/>
              <a:gd name="connsiteY6" fmla="*/ 514456 h 1770882"/>
              <a:gd name="connsiteX7" fmla="*/ 4583912 w 6491189"/>
              <a:gd name="connsiteY7" fmla="*/ 303299 h 1770882"/>
              <a:gd name="connsiteX8" fmla="*/ 5170389 w 6491189"/>
              <a:gd name="connsiteY8" fmla="*/ 4355 h 1770882"/>
              <a:gd name="connsiteX9" fmla="*/ 5586949 w 6491189"/>
              <a:gd name="connsiteY9" fmla="*/ 166915 h 1770882"/>
              <a:gd name="connsiteX10" fmla="*/ 5861569 w 6491189"/>
              <a:gd name="connsiteY10" fmla="*/ 707798 h 1770882"/>
              <a:gd name="connsiteX11" fmla="*/ 6203156 w 6491189"/>
              <a:gd name="connsiteY11" fmla="*/ 1071155 h 1770882"/>
              <a:gd name="connsiteX12" fmla="*/ 6491189 w 6491189"/>
              <a:gd name="connsiteY12" fmla="*/ 1640115 h 1770882"/>
              <a:gd name="connsiteX0" fmla="*/ 0 w 6428127"/>
              <a:gd name="connsiteY0" fmla="*/ 1764237 h 1770882"/>
              <a:gd name="connsiteX1" fmla="*/ 424417 w 6428127"/>
              <a:gd name="connsiteY1" fmla="*/ 1602928 h 1770882"/>
              <a:gd name="connsiteX2" fmla="*/ 1005189 w 6428127"/>
              <a:gd name="connsiteY2" fmla="*/ 1172655 h 1770882"/>
              <a:gd name="connsiteX3" fmla="*/ 1163595 w 6428127"/>
              <a:gd name="connsiteY3" fmla="*/ 602844 h 1770882"/>
              <a:gd name="connsiteX4" fmla="*/ 1401229 w 6428127"/>
              <a:gd name="connsiteY4" fmla="*/ 304951 h 1770882"/>
              <a:gd name="connsiteX5" fmla="*/ 2079447 w 6428127"/>
              <a:gd name="connsiteY5" fmla="*/ 408753 h 1770882"/>
              <a:gd name="connsiteX6" fmla="*/ 3523168 w 6428127"/>
              <a:gd name="connsiteY6" fmla="*/ 514456 h 1770882"/>
              <a:gd name="connsiteX7" fmla="*/ 4583912 w 6428127"/>
              <a:gd name="connsiteY7" fmla="*/ 303299 h 1770882"/>
              <a:gd name="connsiteX8" fmla="*/ 5170389 w 6428127"/>
              <a:gd name="connsiteY8" fmla="*/ 4355 h 1770882"/>
              <a:gd name="connsiteX9" fmla="*/ 5586949 w 6428127"/>
              <a:gd name="connsiteY9" fmla="*/ 166915 h 1770882"/>
              <a:gd name="connsiteX10" fmla="*/ 5861569 w 6428127"/>
              <a:gd name="connsiteY10" fmla="*/ 707798 h 1770882"/>
              <a:gd name="connsiteX11" fmla="*/ 6203156 w 6428127"/>
              <a:gd name="connsiteY11" fmla="*/ 1071155 h 1770882"/>
              <a:gd name="connsiteX12" fmla="*/ 6428127 w 6428127"/>
              <a:gd name="connsiteY12" fmla="*/ 1486964 h 1770882"/>
              <a:gd name="connsiteX0" fmla="*/ 0 w 6449795"/>
              <a:gd name="connsiteY0" fmla="*/ 1764237 h 1770882"/>
              <a:gd name="connsiteX1" fmla="*/ 424417 w 6449795"/>
              <a:gd name="connsiteY1" fmla="*/ 1602928 h 1770882"/>
              <a:gd name="connsiteX2" fmla="*/ 1005189 w 6449795"/>
              <a:gd name="connsiteY2" fmla="*/ 1172655 h 1770882"/>
              <a:gd name="connsiteX3" fmla="*/ 1163595 w 6449795"/>
              <a:gd name="connsiteY3" fmla="*/ 602844 h 1770882"/>
              <a:gd name="connsiteX4" fmla="*/ 1401229 w 6449795"/>
              <a:gd name="connsiteY4" fmla="*/ 304951 h 1770882"/>
              <a:gd name="connsiteX5" fmla="*/ 2079447 w 6449795"/>
              <a:gd name="connsiteY5" fmla="*/ 408753 h 1770882"/>
              <a:gd name="connsiteX6" fmla="*/ 3523168 w 6449795"/>
              <a:gd name="connsiteY6" fmla="*/ 514456 h 1770882"/>
              <a:gd name="connsiteX7" fmla="*/ 4583912 w 6449795"/>
              <a:gd name="connsiteY7" fmla="*/ 303299 h 1770882"/>
              <a:gd name="connsiteX8" fmla="*/ 5170389 w 6449795"/>
              <a:gd name="connsiteY8" fmla="*/ 4355 h 1770882"/>
              <a:gd name="connsiteX9" fmla="*/ 5586949 w 6449795"/>
              <a:gd name="connsiteY9" fmla="*/ 166915 h 1770882"/>
              <a:gd name="connsiteX10" fmla="*/ 5861569 w 6449795"/>
              <a:gd name="connsiteY10" fmla="*/ 707798 h 1770882"/>
              <a:gd name="connsiteX11" fmla="*/ 6203156 w 6449795"/>
              <a:gd name="connsiteY11" fmla="*/ 1071155 h 1770882"/>
              <a:gd name="connsiteX12" fmla="*/ 6428127 w 6449795"/>
              <a:gd name="connsiteY12" fmla="*/ 1486964 h 1770882"/>
              <a:gd name="connsiteX13" fmla="*/ 6443018 w 6449795"/>
              <a:gd name="connsiteY13" fmla="*/ 1494678 h 1770882"/>
              <a:gd name="connsiteX0" fmla="*/ 0 w 6564638"/>
              <a:gd name="connsiteY0" fmla="*/ 1764237 h 1770882"/>
              <a:gd name="connsiteX1" fmla="*/ 424417 w 6564638"/>
              <a:gd name="connsiteY1" fmla="*/ 1602928 h 1770882"/>
              <a:gd name="connsiteX2" fmla="*/ 1005189 w 6564638"/>
              <a:gd name="connsiteY2" fmla="*/ 1172655 h 1770882"/>
              <a:gd name="connsiteX3" fmla="*/ 1163595 w 6564638"/>
              <a:gd name="connsiteY3" fmla="*/ 602844 h 1770882"/>
              <a:gd name="connsiteX4" fmla="*/ 1401229 w 6564638"/>
              <a:gd name="connsiteY4" fmla="*/ 304951 h 1770882"/>
              <a:gd name="connsiteX5" fmla="*/ 2079447 w 6564638"/>
              <a:gd name="connsiteY5" fmla="*/ 408753 h 1770882"/>
              <a:gd name="connsiteX6" fmla="*/ 3523168 w 6564638"/>
              <a:gd name="connsiteY6" fmla="*/ 514456 h 1770882"/>
              <a:gd name="connsiteX7" fmla="*/ 4583912 w 6564638"/>
              <a:gd name="connsiteY7" fmla="*/ 303299 h 1770882"/>
              <a:gd name="connsiteX8" fmla="*/ 5170389 w 6564638"/>
              <a:gd name="connsiteY8" fmla="*/ 4355 h 1770882"/>
              <a:gd name="connsiteX9" fmla="*/ 5586949 w 6564638"/>
              <a:gd name="connsiteY9" fmla="*/ 166915 h 1770882"/>
              <a:gd name="connsiteX10" fmla="*/ 5861569 w 6564638"/>
              <a:gd name="connsiteY10" fmla="*/ 707798 h 1770882"/>
              <a:gd name="connsiteX11" fmla="*/ 6203156 w 6564638"/>
              <a:gd name="connsiteY11" fmla="*/ 1071155 h 1770882"/>
              <a:gd name="connsiteX12" fmla="*/ 6428127 w 6564638"/>
              <a:gd name="connsiteY12" fmla="*/ 1486964 h 1770882"/>
              <a:gd name="connsiteX13" fmla="*/ 6564638 w 6564638"/>
              <a:gd name="connsiteY13" fmla="*/ 1683864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428127 w 6618691"/>
              <a:gd name="connsiteY12" fmla="*/ 1486964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347047 w 6618691"/>
              <a:gd name="connsiteY12" fmla="*/ 1477955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095050 w 6618691"/>
              <a:gd name="connsiteY11" fmla="*/ 1084668 h 1770882"/>
              <a:gd name="connsiteX12" fmla="*/ 6347047 w 6618691"/>
              <a:gd name="connsiteY12" fmla="*/ 1477955 h 1770882"/>
              <a:gd name="connsiteX13" fmla="*/ 6618691 w 6618691"/>
              <a:gd name="connsiteY13" fmla="*/ 1688369 h 1770882"/>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95050 w 6618691"/>
              <a:gd name="connsiteY11" fmla="*/ 1083601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401229 w 6618691"/>
              <a:gd name="connsiteY4" fmla="*/ 303884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2896 h 1781027"/>
              <a:gd name="connsiteX1" fmla="*/ 521399 w 6618691"/>
              <a:gd name="connsiteY1" fmla="*/ 1691641 h 1781027"/>
              <a:gd name="connsiteX2" fmla="*/ 1005189 w 6618691"/>
              <a:gd name="connsiteY2" fmla="*/ 1171314 h 1781027"/>
              <a:gd name="connsiteX3" fmla="*/ 1246721 w 6618691"/>
              <a:gd name="connsiteY3" fmla="*/ 1017140 h 1781027"/>
              <a:gd name="connsiteX4" fmla="*/ 1636757 w 6618691"/>
              <a:gd name="connsiteY4" fmla="*/ 947847 h 1781027"/>
              <a:gd name="connsiteX5" fmla="*/ 2460447 w 6618691"/>
              <a:gd name="connsiteY5" fmla="*/ 802266 h 1781027"/>
              <a:gd name="connsiteX6" fmla="*/ 3592441 w 6618691"/>
              <a:gd name="connsiteY6" fmla="*/ 693224 h 1781027"/>
              <a:gd name="connsiteX7" fmla="*/ 4396875 w 6618691"/>
              <a:gd name="connsiteY7" fmla="*/ 295030 h 1781027"/>
              <a:gd name="connsiteX8" fmla="*/ 5170389 w 6618691"/>
              <a:gd name="connsiteY8" fmla="*/ 3014 h 1781027"/>
              <a:gd name="connsiteX9" fmla="*/ 5586949 w 6618691"/>
              <a:gd name="connsiteY9" fmla="*/ 165574 h 1781027"/>
              <a:gd name="connsiteX10" fmla="*/ 5744453 w 6618691"/>
              <a:gd name="connsiteY10" fmla="*/ 517271 h 1781027"/>
              <a:gd name="connsiteX11" fmla="*/ 6045501 w 6618691"/>
              <a:gd name="connsiteY11" fmla="*/ 894141 h 1781027"/>
              <a:gd name="connsiteX12" fmla="*/ 6347047 w 6618691"/>
              <a:gd name="connsiteY12" fmla="*/ 1476614 h 1781027"/>
              <a:gd name="connsiteX13" fmla="*/ 6618691 w 6618691"/>
              <a:gd name="connsiteY13" fmla="*/ 1687028 h 1781027"/>
              <a:gd name="connsiteX0" fmla="*/ 0 w 6618691"/>
              <a:gd name="connsiteY0" fmla="*/ 1962011 h 1980142"/>
              <a:gd name="connsiteX1" fmla="*/ 521399 w 6618691"/>
              <a:gd name="connsiteY1" fmla="*/ 1890756 h 1980142"/>
              <a:gd name="connsiteX2" fmla="*/ 1005189 w 6618691"/>
              <a:gd name="connsiteY2" fmla="*/ 1370429 h 1980142"/>
              <a:gd name="connsiteX3" fmla="*/ 1246721 w 6618691"/>
              <a:gd name="connsiteY3" fmla="*/ 1216255 h 1980142"/>
              <a:gd name="connsiteX4" fmla="*/ 1636757 w 6618691"/>
              <a:gd name="connsiteY4" fmla="*/ 1146962 h 1980142"/>
              <a:gd name="connsiteX5" fmla="*/ 2460447 w 6618691"/>
              <a:gd name="connsiteY5" fmla="*/ 1001381 h 1980142"/>
              <a:gd name="connsiteX6" fmla="*/ 3592441 w 6618691"/>
              <a:gd name="connsiteY6" fmla="*/ 892339 h 1980142"/>
              <a:gd name="connsiteX7" fmla="*/ 4396875 w 6618691"/>
              <a:gd name="connsiteY7" fmla="*/ 494145 h 1980142"/>
              <a:gd name="connsiteX8" fmla="*/ 4747825 w 6618691"/>
              <a:gd name="connsiteY8" fmla="*/ 1238 h 1980142"/>
              <a:gd name="connsiteX9" fmla="*/ 5586949 w 6618691"/>
              <a:gd name="connsiteY9" fmla="*/ 364689 h 1980142"/>
              <a:gd name="connsiteX10" fmla="*/ 5744453 w 6618691"/>
              <a:gd name="connsiteY10" fmla="*/ 716386 h 1980142"/>
              <a:gd name="connsiteX11" fmla="*/ 6045501 w 6618691"/>
              <a:gd name="connsiteY11" fmla="*/ 1093256 h 1980142"/>
              <a:gd name="connsiteX12" fmla="*/ 6347047 w 6618691"/>
              <a:gd name="connsiteY12" fmla="*/ 1675729 h 1980142"/>
              <a:gd name="connsiteX13" fmla="*/ 6618691 w 6618691"/>
              <a:gd name="connsiteY13" fmla="*/ 1886143 h 1980142"/>
              <a:gd name="connsiteX0" fmla="*/ 0 w 6618691"/>
              <a:gd name="connsiteY0" fmla="*/ 1963851 h 1981982"/>
              <a:gd name="connsiteX1" fmla="*/ 521399 w 6618691"/>
              <a:gd name="connsiteY1" fmla="*/ 1892596 h 1981982"/>
              <a:gd name="connsiteX2" fmla="*/ 1005189 w 6618691"/>
              <a:gd name="connsiteY2" fmla="*/ 1372269 h 1981982"/>
              <a:gd name="connsiteX3" fmla="*/ 1246721 w 6618691"/>
              <a:gd name="connsiteY3" fmla="*/ 1218095 h 1981982"/>
              <a:gd name="connsiteX4" fmla="*/ 1636757 w 6618691"/>
              <a:gd name="connsiteY4" fmla="*/ 1148802 h 1981982"/>
              <a:gd name="connsiteX5" fmla="*/ 2460447 w 6618691"/>
              <a:gd name="connsiteY5" fmla="*/ 1003221 h 1981982"/>
              <a:gd name="connsiteX6" fmla="*/ 3592441 w 6618691"/>
              <a:gd name="connsiteY6" fmla="*/ 894179 h 1981982"/>
              <a:gd name="connsiteX7" fmla="*/ 4085147 w 6618691"/>
              <a:gd name="connsiteY7" fmla="*/ 579112 h 1981982"/>
              <a:gd name="connsiteX8" fmla="*/ 4747825 w 6618691"/>
              <a:gd name="connsiteY8" fmla="*/ 3078 h 1981982"/>
              <a:gd name="connsiteX9" fmla="*/ 5586949 w 6618691"/>
              <a:gd name="connsiteY9" fmla="*/ 366529 h 1981982"/>
              <a:gd name="connsiteX10" fmla="*/ 5744453 w 6618691"/>
              <a:gd name="connsiteY10" fmla="*/ 718226 h 1981982"/>
              <a:gd name="connsiteX11" fmla="*/ 6045501 w 6618691"/>
              <a:gd name="connsiteY11" fmla="*/ 1095096 h 1981982"/>
              <a:gd name="connsiteX12" fmla="*/ 6347047 w 6618691"/>
              <a:gd name="connsiteY12" fmla="*/ 1677569 h 1981982"/>
              <a:gd name="connsiteX13" fmla="*/ 6618691 w 6618691"/>
              <a:gd name="connsiteY13" fmla="*/ 1887983 h 1981982"/>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3592441 w 6618691"/>
              <a:gd name="connsiteY6" fmla="*/ 859862 h 1947665"/>
              <a:gd name="connsiteX7" fmla="*/ 4085147 w 6618691"/>
              <a:gd name="connsiteY7" fmla="*/ 544795 h 1947665"/>
              <a:gd name="connsiteX8" fmla="*/ 4276770 w 6618691"/>
              <a:gd name="connsiteY8" fmla="*/ 3397 h 1947665"/>
              <a:gd name="connsiteX9" fmla="*/ 5586949 w 6618691"/>
              <a:gd name="connsiteY9" fmla="*/ 332212 h 1947665"/>
              <a:gd name="connsiteX10" fmla="*/ 5744453 w 6618691"/>
              <a:gd name="connsiteY10" fmla="*/ 683909 h 1947665"/>
              <a:gd name="connsiteX11" fmla="*/ 6045501 w 6618691"/>
              <a:gd name="connsiteY11" fmla="*/ 1060779 h 1947665"/>
              <a:gd name="connsiteX12" fmla="*/ 6347047 w 6618691"/>
              <a:gd name="connsiteY12" fmla="*/ 1643252 h 1947665"/>
              <a:gd name="connsiteX13" fmla="*/ 6618691 w 6618691"/>
              <a:gd name="connsiteY13" fmla="*/ 1853666 h 1947665"/>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4085147 w 6618691"/>
              <a:gd name="connsiteY6" fmla="*/ 544795 h 1947665"/>
              <a:gd name="connsiteX7" fmla="*/ 4276770 w 6618691"/>
              <a:gd name="connsiteY7" fmla="*/ 3397 h 1947665"/>
              <a:gd name="connsiteX8" fmla="*/ 5586949 w 6618691"/>
              <a:gd name="connsiteY8" fmla="*/ 332212 h 1947665"/>
              <a:gd name="connsiteX9" fmla="*/ 5744453 w 6618691"/>
              <a:gd name="connsiteY9" fmla="*/ 683909 h 1947665"/>
              <a:gd name="connsiteX10" fmla="*/ 6045501 w 6618691"/>
              <a:gd name="connsiteY10" fmla="*/ 1060779 h 1947665"/>
              <a:gd name="connsiteX11" fmla="*/ 6347047 w 6618691"/>
              <a:gd name="connsiteY11" fmla="*/ 1643252 h 1947665"/>
              <a:gd name="connsiteX12" fmla="*/ 6618691 w 6618691"/>
              <a:gd name="connsiteY12" fmla="*/ 1853666 h 1947665"/>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26269 h 1944400"/>
              <a:gd name="connsiteX1" fmla="*/ 521399 w 6618691"/>
              <a:gd name="connsiteY1" fmla="*/ 1855014 h 1944400"/>
              <a:gd name="connsiteX2" fmla="*/ 1005189 w 6618691"/>
              <a:gd name="connsiteY2" fmla="*/ 1334687 h 1944400"/>
              <a:gd name="connsiteX3" fmla="*/ 1246721 w 6618691"/>
              <a:gd name="connsiteY3" fmla="*/ 1180513 h 1944400"/>
              <a:gd name="connsiteX4" fmla="*/ 1636757 w 6618691"/>
              <a:gd name="connsiteY4" fmla="*/ 1111220 h 1944400"/>
              <a:gd name="connsiteX5" fmla="*/ 2460447 w 6618691"/>
              <a:gd name="connsiteY5" fmla="*/ 965639 h 1944400"/>
              <a:gd name="connsiteX6" fmla="*/ 3433983 w 6618691"/>
              <a:gd name="connsiteY6" fmla="*/ 728567 h 1944400"/>
              <a:gd name="connsiteX7" fmla="*/ 4276770 w 6618691"/>
              <a:gd name="connsiteY7" fmla="*/ 132 h 1944400"/>
              <a:gd name="connsiteX8" fmla="*/ 5039694 w 6618691"/>
              <a:gd name="connsiteY8" fmla="*/ 668383 h 1944400"/>
              <a:gd name="connsiteX9" fmla="*/ 5744453 w 6618691"/>
              <a:gd name="connsiteY9" fmla="*/ 680644 h 1944400"/>
              <a:gd name="connsiteX10" fmla="*/ 6045501 w 6618691"/>
              <a:gd name="connsiteY10" fmla="*/ 1057514 h 1944400"/>
              <a:gd name="connsiteX11" fmla="*/ 6347047 w 6618691"/>
              <a:gd name="connsiteY11" fmla="*/ 1639987 h 1944400"/>
              <a:gd name="connsiteX12" fmla="*/ 6618691 w 6618691"/>
              <a:gd name="connsiteY12" fmla="*/ 1850401 h 1944400"/>
              <a:gd name="connsiteX0" fmla="*/ 0 w 6618691"/>
              <a:gd name="connsiteY0" fmla="*/ 1926285 h 1944416"/>
              <a:gd name="connsiteX1" fmla="*/ 521399 w 6618691"/>
              <a:gd name="connsiteY1" fmla="*/ 1855030 h 1944416"/>
              <a:gd name="connsiteX2" fmla="*/ 1005189 w 6618691"/>
              <a:gd name="connsiteY2" fmla="*/ 1334703 h 1944416"/>
              <a:gd name="connsiteX3" fmla="*/ 1246721 w 6618691"/>
              <a:gd name="connsiteY3" fmla="*/ 1180529 h 1944416"/>
              <a:gd name="connsiteX4" fmla="*/ 1636757 w 6618691"/>
              <a:gd name="connsiteY4" fmla="*/ 1111236 h 1944416"/>
              <a:gd name="connsiteX5" fmla="*/ 2460447 w 6618691"/>
              <a:gd name="connsiteY5" fmla="*/ 965655 h 1944416"/>
              <a:gd name="connsiteX6" fmla="*/ 3433983 w 6618691"/>
              <a:gd name="connsiteY6" fmla="*/ 728583 h 1944416"/>
              <a:gd name="connsiteX7" fmla="*/ 4276770 w 6618691"/>
              <a:gd name="connsiteY7" fmla="*/ 148 h 1944416"/>
              <a:gd name="connsiteX8" fmla="*/ 5039694 w 6618691"/>
              <a:gd name="connsiteY8" fmla="*/ 668399 h 1944416"/>
              <a:gd name="connsiteX9" fmla="*/ 6045501 w 6618691"/>
              <a:gd name="connsiteY9" fmla="*/ 1057530 h 1944416"/>
              <a:gd name="connsiteX10" fmla="*/ 6347047 w 6618691"/>
              <a:gd name="connsiteY10" fmla="*/ 1640003 h 1944416"/>
              <a:gd name="connsiteX11" fmla="*/ 6618691 w 6618691"/>
              <a:gd name="connsiteY11" fmla="*/ 1850417 h 1944416"/>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33220 h 1951351"/>
              <a:gd name="connsiteX1" fmla="*/ 521399 w 6618691"/>
              <a:gd name="connsiteY1" fmla="*/ 1861965 h 1951351"/>
              <a:gd name="connsiteX2" fmla="*/ 1005189 w 6618691"/>
              <a:gd name="connsiteY2" fmla="*/ 1341638 h 1951351"/>
              <a:gd name="connsiteX3" fmla="*/ 1246721 w 6618691"/>
              <a:gd name="connsiteY3" fmla="*/ 1187464 h 1951351"/>
              <a:gd name="connsiteX4" fmla="*/ 1636757 w 6618691"/>
              <a:gd name="connsiteY4" fmla="*/ 1118171 h 1951351"/>
              <a:gd name="connsiteX5" fmla="*/ 2460447 w 6618691"/>
              <a:gd name="connsiteY5" fmla="*/ 972590 h 1951351"/>
              <a:gd name="connsiteX6" fmla="*/ 3433983 w 6618691"/>
              <a:gd name="connsiteY6" fmla="*/ 735518 h 1951351"/>
              <a:gd name="connsiteX7" fmla="*/ 3861133 w 6618691"/>
              <a:gd name="connsiteY7" fmla="*/ 155 h 1951351"/>
              <a:gd name="connsiteX8" fmla="*/ 5039694 w 6618691"/>
              <a:gd name="connsiteY8" fmla="*/ 675334 h 1951351"/>
              <a:gd name="connsiteX9" fmla="*/ 5512101 w 6618691"/>
              <a:gd name="connsiteY9" fmla="*/ 1244574 h 1951351"/>
              <a:gd name="connsiteX10" fmla="*/ 6021465 w 6618691"/>
              <a:gd name="connsiteY10" fmla="*/ 1577665 h 1951351"/>
              <a:gd name="connsiteX11" fmla="*/ 6618691 w 6618691"/>
              <a:gd name="connsiteY11" fmla="*/ 1857352 h 1951351"/>
              <a:gd name="connsiteX0" fmla="*/ 0 w 6618691"/>
              <a:gd name="connsiteY0" fmla="*/ 1933298 h 1951429"/>
              <a:gd name="connsiteX1" fmla="*/ 521399 w 6618691"/>
              <a:gd name="connsiteY1" fmla="*/ 1862043 h 1951429"/>
              <a:gd name="connsiteX2" fmla="*/ 1005189 w 6618691"/>
              <a:gd name="connsiteY2" fmla="*/ 1341716 h 1951429"/>
              <a:gd name="connsiteX3" fmla="*/ 1246721 w 6618691"/>
              <a:gd name="connsiteY3" fmla="*/ 1187542 h 1951429"/>
              <a:gd name="connsiteX4" fmla="*/ 1636757 w 6618691"/>
              <a:gd name="connsiteY4" fmla="*/ 1118249 h 1951429"/>
              <a:gd name="connsiteX5" fmla="*/ 2460447 w 6618691"/>
              <a:gd name="connsiteY5" fmla="*/ 972668 h 1951429"/>
              <a:gd name="connsiteX6" fmla="*/ 3115329 w 6618691"/>
              <a:gd name="connsiteY6" fmla="*/ 749450 h 1951429"/>
              <a:gd name="connsiteX7" fmla="*/ 3861133 w 6618691"/>
              <a:gd name="connsiteY7" fmla="*/ 233 h 1951429"/>
              <a:gd name="connsiteX8" fmla="*/ 5039694 w 6618691"/>
              <a:gd name="connsiteY8" fmla="*/ 675412 h 1951429"/>
              <a:gd name="connsiteX9" fmla="*/ 5512101 w 6618691"/>
              <a:gd name="connsiteY9" fmla="*/ 1244652 h 1951429"/>
              <a:gd name="connsiteX10" fmla="*/ 6021465 w 6618691"/>
              <a:gd name="connsiteY10" fmla="*/ 1577743 h 1951429"/>
              <a:gd name="connsiteX11" fmla="*/ 6618691 w 6618691"/>
              <a:gd name="connsiteY11" fmla="*/ 1857430 h 1951429"/>
              <a:gd name="connsiteX0" fmla="*/ 0 w 6618691"/>
              <a:gd name="connsiteY0" fmla="*/ 1935115 h 1953246"/>
              <a:gd name="connsiteX1" fmla="*/ 521399 w 6618691"/>
              <a:gd name="connsiteY1" fmla="*/ 1863860 h 1953246"/>
              <a:gd name="connsiteX2" fmla="*/ 1005189 w 6618691"/>
              <a:gd name="connsiteY2" fmla="*/ 1343533 h 1953246"/>
              <a:gd name="connsiteX3" fmla="*/ 1246721 w 6618691"/>
              <a:gd name="connsiteY3" fmla="*/ 1189359 h 1953246"/>
              <a:gd name="connsiteX4" fmla="*/ 1636757 w 6618691"/>
              <a:gd name="connsiteY4" fmla="*/ 1120066 h 1953246"/>
              <a:gd name="connsiteX5" fmla="*/ 2460447 w 6618691"/>
              <a:gd name="connsiteY5" fmla="*/ 974485 h 1953246"/>
              <a:gd name="connsiteX6" fmla="*/ 3115329 w 6618691"/>
              <a:gd name="connsiteY6" fmla="*/ 751267 h 1953246"/>
              <a:gd name="connsiteX7" fmla="*/ 3861133 w 6618691"/>
              <a:gd name="connsiteY7" fmla="*/ 2050 h 1953246"/>
              <a:gd name="connsiteX8" fmla="*/ 4464731 w 6618691"/>
              <a:gd name="connsiteY8" fmla="*/ 552538 h 1953246"/>
              <a:gd name="connsiteX9" fmla="*/ 5512101 w 6618691"/>
              <a:gd name="connsiteY9" fmla="*/ 1246469 h 1953246"/>
              <a:gd name="connsiteX10" fmla="*/ 6021465 w 6618691"/>
              <a:gd name="connsiteY10" fmla="*/ 1579560 h 1953246"/>
              <a:gd name="connsiteX11" fmla="*/ 6618691 w 6618691"/>
              <a:gd name="connsiteY11" fmla="*/ 1859247 h 1953246"/>
              <a:gd name="connsiteX0" fmla="*/ 0 w 6618691"/>
              <a:gd name="connsiteY0" fmla="*/ 1934616 h 1952747"/>
              <a:gd name="connsiteX1" fmla="*/ 521399 w 6618691"/>
              <a:gd name="connsiteY1" fmla="*/ 1863361 h 1952747"/>
              <a:gd name="connsiteX2" fmla="*/ 1005189 w 6618691"/>
              <a:gd name="connsiteY2" fmla="*/ 1343034 h 1952747"/>
              <a:gd name="connsiteX3" fmla="*/ 1246721 w 6618691"/>
              <a:gd name="connsiteY3" fmla="*/ 1188860 h 1952747"/>
              <a:gd name="connsiteX4" fmla="*/ 1636757 w 6618691"/>
              <a:gd name="connsiteY4" fmla="*/ 1119567 h 1952747"/>
              <a:gd name="connsiteX5" fmla="*/ 2460447 w 6618691"/>
              <a:gd name="connsiteY5" fmla="*/ 973986 h 1952747"/>
              <a:gd name="connsiteX6" fmla="*/ 3115329 w 6618691"/>
              <a:gd name="connsiteY6" fmla="*/ 750768 h 1952747"/>
              <a:gd name="connsiteX7" fmla="*/ 3861133 w 6618691"/>
              <a:gd name="connsiteY7" fmla="*/ 1551 h 1952747"/>
              <a:gd name="connsiteX8" fmla="*/ 4464731 w 6618691"/>
              <a:gd name="connsiteY8" fmla="*/ 552039 h 1952747"/>
              <a:gd name="connsiteX9" fmla="*/ 5512101 w 6618691"/>
              <a:gd name="connsiteY9" fmla="*/ 1245970 h 1952747"/>
              <a:gd name="connsiteX10" fmla="*/ 6021465 w 6618691"/>
              <a:gd name="connsiteY10" fmla="*/ 1579061 h 1952747"/>
              <a:gd name="connsiteX11" fmla="*/ 6618691 w 6618691"/>
              <a:gd name="connsiteY11" fmla="*/ 1858748 h 1952747"/>
              <a:gd name="connsiteX0" fmla="*/ 0 w 6618691"/>
              <a:gd name="connsiteY0" fmla="*/ 1934274 h 1952405"/>
              <a:gd name="connsiteX1" fmla="*/ 521399 w 6618691"/>
              <a:gd name="connsiteY1" fmla="*/ 1863019 h 1952405"/>
              <a:gd name="connsiteX2" fmla="*/ 1005189 w 6618691"/>
              <a:gd name="connsiteY2" fmla="*/ 1342692 h 1952405"/>
              <a:gd name="connsiteX3" fmla="*/ 1246721 w 6618691"/>
              <a:gd name="connsiteY3" fmla="*/ 1188518 h 1952405"/>
              <a:gd name="connsiteX4" fmla="*/ 1636757 w 6618691"/>
              <a:gd name="connsiteY4" fmla="*/ 1119225 h 1952405"/>
              <a:gd name="connsiteX5" fmla="*/ 2460447 w 6618691"/>
              <a:gd name="connsiteY5" fmla="*/ 973644 h 1952405"/>
              <a:gd name="connsiteX6" fmla="*/ 3115329 w 6618691"/>
              <a:gd name="connsiteY6" fmla="*/ 750426 h 1952405"/>
              <a:gd name="connsiteX7" fmla="*/ 3861133 w 6618691"/>
              <a:gd name="connsiteY7" fmla="*/ 1209 h 1952405"/>
              <a:gd name="connsiteX8" fmla="*/ 4603277 w 6618691"/>
              <a:gd name="connsiteY8" fmla="*/ 572479 h 1952405"/>
              <a:gd name="connsiteX9" fmla="*/ 5512101 w 6618691"/>
              <a:gd name="connsiteY9" fmla="*/ 1245628 h 1952405"/>
              <a:gd name="connsiteX10" fmla="*/ 6021465 w 6618691"/>
              <a:gd name="connsiteY10" fmla="*/ 1578719 h 1952405"/>
              <a:gd name="connsiteX11" fmla="*/ 6618691 w 6618691"/>
              <a:gd name="connsiteY11" fmla="*/ 1858406 h 195240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30519 w 6618691"/>
              <a:gd name="connsiteY10" fmla="*/ 1676011 h 1952715"/>
              <a:gd name="connsiteX11" fmla="*/ 6618691 w 6618691"/>
              <a:gd name="connsiteY11" fmla="*/ 1858716 h 1952715"/>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88828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0918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680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73960 w 6618691"/>
              <a:gd name="connsiteY5" fmla="*/ 1041521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372664 h 1386010"/>
              <a:gd name="connsiteX1" fmla="*/ 521399 w 6618691"/>
              <a:gd name="connsiteY1" fmla="*/ 1301409 h 1386010"/>
              <a:gd name="connsiteX2" fmla="*/ 915134 w 6618691"/>
              <a:gd name="connsiteY2" fmla="*/ 926555 h 1386010"/>
              <a:gd name="connsiteX3" fmla="*/ 1260235 w 6618691"/>
              <a:gd name="connsiteY3" fmla="*/ 673692 h 1386010"/>
              <a:gd name="connsiteX4" fmla="*/ 1627749 w 6618691"/>
              <a:gd name="connsiteY4" fmla="*/ 571129 h 1386010"/>
              <a:gd name="connsiteX5" fmla="*/ 2473960 w 6618691"/>
              <a:gd name="connsiteY5" fmla="*/ 479601 h 1386010"/>
              <a:gd name="connsiteX6" fmla="*/ 3182895 w 6618691"/>
              <a:gd name="connsiteY6" fmla="*/ 427551 h 1386010"/>
              <a:gd name="connsiteX7" fmla="*/ 4126895 w 6618691"/>
              <a:gd name="connsiteY7" fmla="*/ 218866 h 1386010"/>
              <a:gd name="connsiteX8" fmla="*/ 4603277 w 6618691"/>
              <a:gd name="connsiteY8" fmla="*/ 10869 h 1386010"/>
              <a:gd name="connsiteX9" fmla="*/ 5193446 w 6618691"/>
              <a:gd name="connsiteY9" fmla="*/ 573181 h 1386010"/>
              <a:gd name="connsiteX10" fmla="*/ 5730519 w 6618691"/>
              <a:gd name="connsiteY10" fmla="*/ 1114091 h 1386010"/>
              <a:gd name="connsiteX11" fmla="*/ 6618691 w 6618691"/>
              <a:gd name="connsiteY11" fmla="*/ 1296796 h 1386010"/>
              <a:gd name="connsiteX0" fmla="*/ 0 w 6618691"/>
              <a:gd name="connsiteY0" fmla="*/ 1246808 h 1260154"/>
              <a:gd name="connsiteX1" fmla="*/ 521399 w 6618691"/>
              <a:gd name="connsiteY1" fmla="*/ 1175553 h 1260154"/>
              <a:gd name="connsiteX2" fmla="*/ 915134 w 6618691"/>
              <a:gd name="connsiteY2" fmla="*/ 800699 h 1260154"/>
              <a:gd name="connsiteX3" fmla="*/ 1260235 w 6618691"/>
              <a:gd name="connsiteY3" fmla="*/ 547836 h 1260154"/>
              <a:gd name="connsiteX4" fmla="*/ 1627749 w 6618691"/>
              <a:gd name="connsiteY4" fmla="*/ 445273 h 1260154"/>
              <a:gd name="connsiteX5" fmla="*/ 2473960 w 6618691"/>
              <a:gd name="connsiteY5" fmla="*/ 353745 h 1260154"/>
              <a:gd name="connsiteX6" fmla="*/ 3182895 w 6618691"/>
              <a:gd name="connsiteY6" fmla="*/ 301695 h 1260154"/>
              <a:gd name="connsiteX7" fmla="*/ 4126895 w 6618691"/>
              <a:gd name="connsiteY7" fmla="*/ 93010 h 1260154"/>
              <a:gd name="connsiteX8" fmla="*/ 4715888 w 6618691"/>
              <a:gd name="connsiteY8" fmla="*/ 20146 h 1260154"/>
              <a:gd name="connsiteX9" fmla="*/ 5193446 w 6618691"/>
              <a:gd name="connsiteY9" fmla="*/ 447325 h 1260154"/>
              <a:gd name="connsiteX10" fmla="*/ 5730519 w 6618691"/>
              <a:gd name="connsiteY10" fmla="*/ 988235 h 1260154"/>
              <a:gd name="connsiteX11" fmla="*/ 6618691 w 6618691"/>
              <a:gd name="connsiteY11" fmla="*/ 1170940 h 1260154"/>
              <a:gd name="connsiteX0" fmla="*/ 0 w 6618691"/>
              <a:gd name="connsiteY0" fmla="*/ 1250272 h 1263618"/>
              <a:gd name="connsiteX1" fmla="*/ 521399 w 6618691"/>
              <a:gd name="connsiteY1" fmla="*/ 1179017 h 1263618"/>
              <a:gd name="connsiteX2" fmla="*/ 915134 w 6618691"/>
              <a:gd name="connsiteY2" fmla="*/ 804163 h 1263618"/>
              <a:gd name="connsiteX3" fmla="*/ 1260235 w 6618691"/>
              <a:gd name="connsiteY3" fmla="*/ 551300 h 1263618"/>
              <a:gd name="connsiteX4" fmla="*/ 1627749 w 6618691"/>
              <a:gd name="connsiteY4" fmla="*/ 448737 h 1263618"/>
              <a:gd name="connsiteX5" fmla="*/ 2473960 w 6618691"/>
              <a:gd name="connsiteY5" fmla="*/ 357209 h 1263618"/>
              <a:gd name="connsiteX6" fmla="*/ 3182895 w 6618691"/>
              <a:gd name="connsiteY6" fmla="*/ 305159 h 1263618"/>
              <a:gd name="connsiteX7" fmla="*/ 4126895 w 6618691"/>
              <a:gd name="connsiteY7" fmla="*/ 96474 h 1263618"/>
              <a:gd name="connsiteX8" fmla="*/ 4715888 w 6618691"/>
              <a:gd name="connsiteY8" fmla="*/ 23610 h 1263618"/>
              <a:gd name="connsiteX9" fmla="*/ 5184437 w 6618691"/>
              <a:gd name="connsiteY9" fmla="*/ 500338 h 1263618"/>
              <a:gd name="connsiteX10" fmla="*/ 5730519 w 6618691"/>
              <a:gd name="connsiteY10" fmla="*/ 991699 h 1263618"/>
              <a:gd name="connsiteX11" fmla="*/ 6618691 w 6618691"/>
              <a:gd name="connsiteY11" fmla="*/ 1174404 h 1263618"/>
              <a:gd name="connsiteX0" fmla="*/ 0 w 6618691"/>
              <a:gd name="connsiteY0" fmla="*/ 1248679 h 1262025"/>
              <a:gd name="connsiteX1" fmla="*/ 521399 w 6618691"/>
              <a:gd name="connsiteY1" fmla="*/ 1177424 h 1262025"/>
              <a:gd name="connsiteX2" fmla="*/ 915134 w 6618691"/>
              <a:gd name="connsiteY2" fmla="*/ 802570 h 1262025"/>
              <a:gd name="connsiteX3" fmla="*/ 1260235 w 6618691"/>
              <a:gd name="connsiteY3" fmla="*/ 549707 h 1262025"/>
              <a:gd name="connsiteX4" fmla="*/ 1627749 w 6618691"/>
              <a:gd name="connsiteY4" fmla="*/ 447144 h 1262025"/>
              <a:gd name="connsiteX5" fmla="*/ 2473960 w 6618691"/>
              <a:gd name="connsiteY5" fmla="*/ 355616 h 1262025"/>
              <a:gd name="connsiteX6" fmla="*/ 3182895 w 6618691"/>
              <a:gd name="connsiteY6" fmla="*/ 231496 h 1262025"/>
              <a:gd name="connsiteX7" fmla="*/ 4126895 w 6618691"/>
              <a:gd name="connsiteY7" fmla="*/ 94881 h 1262025"/>
              <a:gd name="connsiteX8" fmla="*/ 4715888 w 6618691"/>
              <a:gd name="connsiteY8" fmla="*/ 22017 h 1262025"/>
              <a:gd name="connsiteX9" fmla="*/ 5184437 w 6618691"/>
              <a:gd name="connsiteY9" fmla="*/ 498745 h 1262025"/>
              <a:gd name="connsiteX10" fmla="*/ 5730519 w 6618691"/>
              <a:gd name="connsiteY10" fmla="*/ 990106 h 1262025"/>
              <a:gd name="connsiteX11" fmla="*/ 6618691 w 6618691"/>
              <a:gd name="connsiteY11" fmla="*/ 1172811 h 1262025"/>
              <a:gd name="connsiteX0" fmla="*/ 0 w 6618691"/>
              <a:gd name="connsiteY0" fmla="*/ 1255087 h 1268433"/>
              <a:gd name="connsiteX1" fmla="*/ 521399 w 6618691"/>
              <a:gd name="connsiteY1" fmla="*/ 1183832 h 1268433"/>
              <a:gd name="connsiteX2" fmla="*/ 915134 w 6618691"/>
              <a:gd name="connsiteY2" fmla="*/ 808978 h 1268433"/>
              <a:gd name="connsiteX3" fmla="*/ 1260235 w 6618691"/>
              <a:gd name="connsiteY3" fmla="*/ 556115 h 1268433"/>
              <a:gd name="connsiteX4" fmla="*/ 1627749 w 6618691"/>
              <a:gd name="connsiteY4" fmla="*/ 453552 h 1268433"/>
              <a:gd name="connsiteX5" fmla="*/ 2473960 w 6618691"/>
              <a:gd name="connsiteY5" fmla="*/ 362024 h 1268433"/>
              <a:gd name="connsiteX6" fmla="*/ 3182895 w 6618691"/>
              <a:gd name="connsiteY6" fmla="*/ 237904 h 1268433"/>
              <a:gd name="connsiteX7" fmla="*/ 4126895 w 6618691"/>
              <a:gd name="connsiteY7" fmla="*/ 74263 h 1268433"/>
              <a:gd name="connsiteX8" fmla="*/ 4715888 w 6618691"/>
              <a:gd name="connsiteY8" fmla="*/ 28425 h 1268433"/>
              <a:gd name="connsiteX9" fmla="*/ 5184437 w 6618691"/>
              <a:gd name="connsiteY9" fmla="*/ 505153 h 1268433"/>
              <a:gd name="connsiteX10" fmla="*/ 5730519 w 6618691"/>
              <a:gd name="connsiteY10" fmla="*/ 996514 h 1268433"/>
              <a:gd name="connsiteX11" fmla="*/ 6618691 w 6618691"/>
              <a:gd name="connsiteY11" fmla="*/ 1179219 h 1268433"/>
              <a:gd name="connsiteX0" fmla="*/ 0 w 6618691"/>
              <a:gd name="connsiteY0" fmla="*/ 1377447 h 1390793"/>
              <a:gd name="connsiteX1" fmla="*/ 521399 w 6618691"/>
              <a:gd name="connsiteY1" fmla="*/ 1306192 h 1390793"/>
              <a:gd name="connsiteX2" fmla="*/ 915134 w 6618691"/>
              <a:gd name="connsiteY2" fmla="*/ 931338 h 1390793"/>
              <a:gd name="connsiteX3" fmla="*/ 1260235 w 6618691"/>
              <a:gd name="connsiteY3" fmla="*/ 678475 h 1390793"/>
              <a:gd name="connsiteX4" fmla="*/ 1627749 w 6618691"/>
              <a:gd name="connsiteY4" fmla="*/ 575912 h 1390793"/>
              <a:gd name="connsiteX5" fmla="*/ 2473960 w 6618691"/>
              <a:gd name="connsiteY5" fmla="*/ 484384 h 1390793"/>
              <a:gd name="connsiteX6" fmla="*/ 3182895 w 6618691"/>
              <a:gd name="connsiteY6" fmla="*/ 360264 h 1390793"/>
              <a:gd name="connsiteX7" fmla="*/ 4126895 w 6618691"/>
              <a:gd name="connsiteY7" fmla="*/ 196623 h 1390793"/>
              <a:gd name="connsiteX8" fmla="*/ 4738410 w 6618691"/>
              <a:gd name="connsiteY8" fmla="*/ 15652 h 1390793"/>
              <a:gd name="connsiteX9" fmla="*/ 5184437 w 6618691"/>
              <a:gd name="connsiteY9" fmla="*/ 627513 h 1390793"/>
              <a:gd name="connsiteX10" fmla="*/ 5730519 w 6618691"/>
              <a:gd name="connsiteY10" fmla="*/ 1118874 h 1390793"/>
              <a:gd name="connsiteX11" fmla="*/ 6618691 w 6618691"/>
              <a:gd name="connsiteY11" fmla="*/ 1301579 h 1390793"/>
              <a:gd name="connsiteX0" fmla="*/ 0 w 6618691"/>
              <a:gd name="connsiteY0" fmla="*/ 1377447 h 1390793"/>
              <a:gd name="connsiteX1" fmla="*/ 521399 w 6618691"/>
              <a:gd name="connsiteY1" fmla="*/ 1306192 h 1390793"/>
              <a:gd name="connsiteX2" fmla="*/ 915134 w 6618691"/>
              <a:gd name="connsiteY2" fmla="*/ 931338 h 1390793"/>
              <a:gd name="connsiteX3" fmla="*/ 1260235 w 6618691"/>
              <a:gd name="connsiteY3" fmla="*/ 678475 h 1390793"/>
              <a:gd name="connsiteX4" fmla="*/ 1627749 w 6618691"/>
              <a:gd name="connsiteY4" fmla="*/ 575912 h 1390793"/>
              <a:gd name="connsiteX5" fmla="*/ 2473960 w 6618691"/>
              <a:gd name="connsiteY5" fmla="*/ 421322 h 1390793"/>
              <a:gd name="connsiteX6" fmla="*/ 3182895 w 6618691"/>
              <a:gd name="connsiteY6" fmla="*/ 360264 h 1390793"/>
              <a:gd name="connsiteX7" fmla="*/ 4126895 w 6618691"/>
              <a:gd name="connsiteY7" fmla="*/ 196623 h 1390793"/>
              <a:gd name="connsiteX8" fmla="*/ 4738410 w 6618691"/>
              <a:gd name="connsiteY8" fmla="*/ 15652 h 1390793"/>
              <a:gd name="connsiteX9" fmla="*/ 5184437 w 6618691"/>
              <a:gd name="connsiteY9" fmla="*/ 627513 h 1390793"/>
              <a:gd name="connsiteX10" fmla="*/ 5730519 w 6618691"/>
              <a:gd name="connsiteY10" fmla="*/ 1118874 h 1390793"/>
              <a:gd name="connsiteX11" fmla="*/ 6618691 w 6618691"/>
              <a:gd name="connsiteY11" fmla="*/ 1301579 h 1390793"/>
              <a:gd name="connsiteX0" fmla="*/ 0 w 6618691"/>
              <a:gd name="connsiteY0" fmla="*/ 1377145 h 1390491"/>
              <a:gd name="connsiteX1" fmla="*/ 521399 w 6618691"/>
              <a:gd name="connsiteY1" fmla="*/ 1305890 h 1390491"/>
              <a:gd name="connsiteX2" fmla="*/ 915134 w 6618691"/>
              <a:gd name="connsiteY2" fmla="*/ 931036 h 1390491"/>
              <a:gd name="connsiteX3" fmla="*/ 1260235 w 6618691"/>
              <a:gd name="connsiteY3" fmla="*/ 678173 h 1390491"/>
              <a:gd name="connsiteX4" fmla="*/ 1627749 w 6618691"/>
              <a:gd name="connsiteY4" fmla="*/ 575610 h 1390491"/>
              <a:gd name="connsiteX5" fmla="*/ 2473960 w 6618691"/>
              <a:gd name="connsiteY5" fmla="*/ 421020 h 1390491"/>
              <a:gd name="connsiteX6" fmla="*/ 3182895 w 6618691"/>
              <a:gd name="connsiteY6" fmla="*/ 328431 h 1390491"/>
              <a:gd name="connsiteX7" fmla="*/ 4126895 w 6618691"/>
              <a:gd name="connsiteY7" fmla="*/ 196321 h 1390491"/>
              <a:gd name="connsiteX8" fmla="*/ 4738410 w 6618691"/>
              <a:gd name="connsiteY8" fmla="*/ 15350 h 1390491"/>
              <a:gd name="connsiteX9" fmla="*/ 5184437 w 6618691"/>
              <a:gd name="connsiteY9" fmla="*/ 627211 h 1390491"/>
              <a:gd name="connsiteX10" fmla="*/ 5730519 w 6618691"/>
              <a:gd name="connsiteY10" fmla="*/ 1118572 h 1390491"/>
              <a:gd name="connsiteX11" fmla="*/ 6618691 w 6618691"/>
              <a:gd name="connsiteY11" fmla="*/ 1301277 h 1390491"/>
              <a:gd name="connsiteX0" fmla="*/ 0 w 6618691"/>
              <a:gd name="connsiteY0" fmla="*/ 1377145 h 1390491"/>
              <a:gd name="connsiteX1" fmla="*/ 521399 w 6618691"/>
              <a:gd name="connsiteY1" fmla="*/ 1305890 h 1390491"/>
              <a:gd name="connsiteX2" fmla="*/ 915134 w 6618691"/>
              <a:gd name="connsiteY2" fmla="*/ 931036 h 1390491"/>
              <a:gd name="connsiteX3" fmla="*/ 1260235 w 6618691"/>
              <a:gd name="connsiteY3" fmla="*/ 678173 h 1390491"/>
              <a:gd name="connsiteX4" fmla="*/ 1893510 w 6618691"/>
              <a:gd name="connsiteY4" fmla="*/ 503539 h 1390491"/>
              <a:gd name="connsiteX5" fmla="*/ 2473960 w 6618691"/>
              <a:gd name="connsiteY5" fmla="*/ 421020 h 1390491"/>
              <a:gd name="connsiteX6" fmla="*/ 3182895 w 6618691"/>
              <a:gd name="connsiteY6" fmla="*/ 328431 h 1390491"/>
              <a:gd name="connsiteX7" fmla="*/ 4126895 w 6618691"/>
              <a:gd name="connsiteY7" fmla="*/ 196321 h 1390491"/>
              <a:gd name="connsiteX8" fmla="*/ 4738410 w 6618691"/>
              <a:gd name="connsiteY8" fmla="*/ 15350 h 1390491"/>
              <a:gd name="connsiteX9" fmla="*/ 5184437 w 6618691"/>
              <a:gd name="connsiteY9" fmla="*/ 627211 h 1390491"/>
              <a:gd name="connsiteX10" fmla="*/ 5730519 w 6618691"/>
              <a:gd name="connsiteY10" fmla="*/ 1118572 h 1390491"/>
              <a:gd name="connsiteX11" fmla="*/ 6618691 w 6618691"/>
              <a:gd name="connsiteY11" fmla="*/ 1301277 h 1390491"/>
              <a:gd name="connsiteX0" fmla="*/ 0 w 6618691"/>
              <a:gd name="connsiteY0" fmla="*/ 1191152 h 1204498"/>
              <a:gd name="connsiteX1" fmla="*/ 521399 w 6618691"/>
              <a:gd name="connsiteY1" fmla="*/ 1119897 h 1204498"/>
              <a:gd name="connsiteX2" fmla="*/ 915134 w 6618691"/>
              <a:gd name="connsiteY2" fmla="*/ 745043 h 1204498"/>
              <a:gd name="connsiteX3" fmla="*/ 1260235 w 6618691"/>
              <a:gd name="connsiteY3" fmla="*/ 492180 h 1204498"/>
              <a:gd name="connsiteX4" fmla="*/ 1893510 w 6618691"/>
              <a:gd name="connsiteY4" fmla="*/ 317546 h 1204498"/>
              <a:gd name="connsiteX5" fmla="*/ 2473960 w 6618691"/>
              <a:gd name="connsiteY5" fmla="*/ 235027 h 1204498"/>
              <a:gd name="connsiteX6" fmla="*/ 3182895 w 6618691"/>
              <a:gd name="connsiteY6" fmla="*/ 142438 h 1204498"/>
              <a:gd name="connsiteX7" fmla="*/ 4126895 w 6618691"/>
              <a:gd name="connsiteY7" fmla="*/ 10328 h 1204498"/>
              <a:gd name="connsiteX8" fmla="*/ 5184437 w 6618691"/>
              <a:gd name="connsiteY8" fmla="*/ 441218 h 1204498"/>
              <a:gd name="connsiteX9" fmla="*/ 5730519 w 6618691"/>
              <a:gd name="connsiteY9" fmla="*/ 932579 h 1204498"/>
              <a:gd name="connsiteX10" fmla="*/ 6618691 w 6618691"/>
              <a:gd name="connsiteY10" fmla="*/ 1115284 h 1204498"/>
              <a:gd name="connsiteX0" fmla="*/ 0 w 6618691"/>
              <a:gd name="connsiteY0" fmla="*/ 1048714 h 1062060"/>
              <a:gd name="connsiteX1" fmla="*/ 521399 w 6618691"/>
              <a:gd name="connsiteY1" fmla="*/ 977459 h 1062060"/>
              <a:gd name="connsiteX2" fmla="*/ 915134 w 6618691"/>
              <a:gd name="connsiteY2" fmla="*/ 602605 h 1062060"/>
              <a:gd name="connsiteX3" fmla="*/ 1260235 w 6618691"/>
              <a:gd name="connsiteY3" fmla="*/ 349742 h 1062060"/>
              <a:gd name="connsiteX4" fmla="*/ 1893510 w 6618691"/>
              <a:gd name="connsiteY4" fmla="*/ 175108 h 1062060"/>
              <a:gd name="connsiteX5" fmla="*/ 2473960 w 6618691"/>
              <a:gd name="connsiteY5" fmla="*/ 92589 h 1062060"/>
              <a:gd name="connsiteX6" fmla="*/ 3182895 w 6618691"/>
              <a:gd name="connsiteY6" fmla="*/ 0 h 1062060"/>
              <a:gd name="connsiteX7" fmla="*/ 5184437 w 6618691"/>
              <a:gd name="connsiteY7" fmla="*/ 298780 h 1062060"/>
              <a:gd name="connsiteX8" fmla="*/ 5730519 w 6618691"/>
              <a:gd name="connsiteY8" fmla="*/ 790141 h 1062060"/>
              <a:gd name="connsiteX9" fmla="*/ 6618691 w 6618691"/>
              <a:gd name="connsiteY9" fmla="*/ 972846 h 1062060"/>
              <a:gd name="connsiteX0" fmla="*/ 0 w 6618691"/>
              <a:gd name="connsiteY0" fmla="*/ 956125 h 969471"/>
              <a:gd name="connsiteX1" fmla="*/ 521399 w 6618691"/>
              <a:gd name="connsiteY1" fmla="*/ 884870 h 969471"/>
              <a:gd name="connsiteX2" fmla="*/ 915134 w 6618691"/>
              <a:gd name="connsiteY2" fmla="*/ 510016 h 969471"/>
              <a:gd name="connsiteX3" fmla="*/ 1260235 w 6618691"/>
              <a:gd name="connsiteY3" fmla="*/ 257153 h 969471"/>
              <a:gd name="connsiteX4" fmla="*/ 1893510 w 6618691"/>
              <a:gd name="connsiteY4" fmla="*/ 82519 h 969471"/>
              <a:gd name="connsiteX5" fmla="*/ 2473960 w 6618691"/>
              <a:gd name="connsiteY5" fmla="*/ 0 h 969471"/>
              <a:gd name="connsiteX6" fmla="*/ 5184437 w 6618691"/>
              <a:gd name="connsiteY6" fmla="*/ 206191 h 969471"/>
              <a:gd name="connsiteX7" fmla="*/ 5730519 w 6618691"/>
              <a:gd name="connsiteY7" fmla="*/ 697552 h 969471"/>
              <a:gd name="connsiteX8" fmla="*/ 6618691 w 6618691"/>
              <a:gd name="connsiteY8" fmla="*/ 880257 h 969471"/>
              <a:gd name="connsiteX0" fmla="*/ 0 w 6618691"/>
              <a:gd name="connsiteY0" fmla="*/ 874980 h 888326"/>
              <a:gd name="connsiteX1" fmla="*/ 521399 w 6618691"/>
              <a:gd name="connsiteY1" fmla="*/ 803725 h 888326"/>
              <a:gd name="connsiteX2" fmla="*/ 915134 w 6618691"/>
              <a:gd name="connsiteY2" fmla="*/ 428871 h 888326"/>
              <a:gd name="connsiteX3" fmla="*/ 1260235 w 6618691"/>
              <a:gd name="connsiteY3" fmla="*/ 176008 h 888326"/>
              <a:gd name="connsiteX4" fmla="*/ 1893510 w 6618691"/>
              <a:gd name="connsiteY4" fmla="*/ 1374 h 888326"/>
              <a:gd name="connsiteX5" fmla="*/ 5184437 w 6618691"/>
              <a:gd name="connsiteY5" fmla="*/ 125046 h 888326"/>
              <a:gd name="connsiteX6" fmla="*/ 5730519 w 6618691"/>
              <a:gd name="connsiteY6" fmla="*/ 616407 h 888326"/>
              <a:gd name="connsiteX7" fmla="*/ 6618691 w 6618691"/>
              <a:gd name="connsiteY7" fmla="*/ 799112 h 888326"/>
              <a:gd name="connsiteX0" fmla="*/ 0 w 6618691"/>
              <a:gd name="connsiteY0" fmla="*/ 780868 h 794214"/>
              <a:gd name="connsiteX1" fmla="*/ 521399 w 6618691"/>
              <a:gd name="connsiteY1" fmla="*/ 709613 h 794214"/>
              <a:gd name="connsiteX2" fmla="*/ 915134 w 6618691"/>
              <a:gd name="connsiteY2" fmla="*/ 334759 h 794214"/>
              <a:gd name="connsiteX3" fmla="*/ 1260235 w 6618691"/>
              <a:gd name="connsiteY3" fmla="*/ 81896 h 794214"/>
              <a:gd name="connsiteX4" fmla="*/ 5184437 w 6618691"/>
              <a:gd name="connsiteY4" fmla="*/ 30934 h 794214"/>
              <a:gd name="connsiteX5" fmla="*/ 5730519 w 6618691"/>
              <a:gd name="connsiteY5" fmla="*/ 522295 h 794214"/>
              <a:gd name="connsiteX6" fmla="*/ 6618691 w 6618691"/>
              <a:gd name="connsiteY6" fmla="*/ 705000 h 794214"/>
              <a:gd name="connsiteX0" fmla="*/ 0 w 6618691"/>
              <a:gd name="connsiteY0" fmla="*/ 752919 h 766265"/>
              <a:gd name="connsiteX1" fmla="*/ 521399 w 6618691"/>
              <a:gd name="connsiteY1" fmla="*/ 681664 h 766265"/>
              <a:gd name="connsiteX2" fmla="*/ 915134 w 6618691"/>
              <a:gd name="connsiteY2" fmla="*/ 306810 h 766265"/>
              <a:gd name="connsiteX3" fmla="*/ 5184437 w 6618691"/>
              <a:gd name="connsiteY3" fmla="*/ 2985 h 766265"/>
              <a:gd name="connsiteX4" fmla="*/ 5730519 w 6618691"/>
              <a:gd name="connsiteY4" fmla="*/ 494346 h 766265"/>
              <a:gd name="connsiteX5" fmla="*/ 6618691 w 6618691"/>
              <a:gd name="connsiteY5" fmla="*/ 677051 h 766265"/>
              <a:gd name="connsiteX0" fmla="*/ 0 w 6618691"/>
              <a:gd name="connsiteY0" fmla="*/ 752919 h 752919"/>
              <a:gd name="connsiteX1" fmla="*/ 915134 w 6618691"/>
              <a:gd name="connsiteY1" fmla="*/ 306810 h 752919"/>
              <a:gd name="connsiteX2" fmla="*/ 5184437 w 6618691"/>
              <a:gd name="connsiteY2" fmla="*/ 2985 h 752919"/>
              <a:gd name="connsiteX3" fmla="*/ 5730519 w 6618691"/>
              <a:gd name="connsiteY3" fmla="*/ 494346 h 752919"/>
              <a:gd name="connsiteX4" fmla="*/ 6618691 w 6618691"/>
              <a:gd name="connsiteY4" fmla="*/ 677051 h 752919"/>
              <a:gd name="connsiteX0" fmla="*/ 0 w 6618691"/>
              <a:gd name="connsiteY0" fmla="*/ 752919 h 752919"/>
              <a:gd name="connsiteX1" fmla="*/ 915134 w 6618691"/>
              <a:gd name="connsiteY1" fmla="*/ 306810 h 752919"/>
              <a:gd name="connsiteX2" fmla="*/ 5184437 w 6618691"/>
              <a:gd name="connsiteY2" fmla="*/ 2985 h 752919"/>
              <a:gd name="connsiteX3" fmla="*/ 6618691 w 6618691"/>
              <a:gd name="connsiteY3" fmla="*/ 677051 h 752919"/>
              <a:gd name="connsiteX0" fmla="*/ 0 w 6618691"/>
              <a:gd name="connsiteY0" fmla="*/ 797679 h 797679"/>
              <a:gd name="connsiteX1" fmla="*/ 915134 w 6618691"/>
              <a:gd name="connsiteY1" fmla="*/ 351570 h 797679"/>
              <a:gd name="connsiteX2" fmla="*/ 5472721 w 6618691"/>
              <a:gd name="connsiteY2" fmla="*/ 2701 h 797679"/>
              <a:gd name="connsiteX3" fmla="*/ 6618691 w 6618691"/>
              <a:gd name="connsiteY3" fmla="*/ 721811 h 797679"/>
              <a:gd name="connsiteX0" fmla="*/ 0 w 6618691"/>
              <a:gd name="connsiteY0" fmla="*/ 805053 h 805053"/>
              <a:gd name="connsiteX1" fmla="*/ 982700 w 6618691"/>
              <a:gd name="connsiteY1" fmla="*/ 340926 h 805053"/>
              <a:gd name="connsiteX2" fmla="*/ 5472721 w 6618691"/>
              <a:gd name="connsiteY2" fmla="*/ 10075 h 805053"/>
              <a:gd name="connsiteX3" fmla="*/ 6618691 w 6618691"/>
              <a:gd name="connsiteY3" fmla="*/ 729185 h 805053"/>
              <a:gd name="connsiteX0" fmla="*/ 0 w 6618691"/>
              <a:gd name="connsiteY0" fmla="*/ 807638 h 807638"/>
              <a:gd name="connsiteX1" fmla="*/ 1415126 w 6618691"/>
              <a:gd name="connsiteY1" fmla="*/ 311980 h 807638"/>
              <a:gd name="connsiteX2" fmla="*/ 5472721 w 6618691"/>
              <a:gd name="connsiteY2" fmla="*/ 12660 h 807638"/>
              <a:gd name="connsiteX3" fmla="*/ 6618691 w 6618691"/>
              <a:gd name="connsiteY3" fmla="*/ 731770 h 807638"/>
              <a:gd name="connsiteX0" fmla="*/ 0 w 6618691"/>
              <a:gd name="connsiteY0" fmla="*/ 807027 h 807027"/>
              <a:gd name="connsiteX1" fmla="*/ 698262 w 6618691"/>
              <a:gd name="connsiteY1" fmla="*/ 712409 h 807027"/>
              <a:gd name="connsiteX2" fmla="*/ 1415126 w 6618691"/>
              <a:gd name="connsiteY2" fmla="*/ 311369 h 807027"/>
              <a:gd name="connsiteX3" fmla="*/ 5472721 w 6618691"/>
              <a:gd name="connsiteY3" fmla="*/ 12049 h 807027"/>
              <a:gd name="connsiteX4" fmla="*/ 6618691 w 6618691"/>
              <a:gd name="connsiteY4" fmla="*/ 731159 h 807027"/>
              <a:gd name="connsiteX0" fmla="*/ 0 w 6618691"/>
              <a:gd name="connsiteY0" fmla="*/ 805955 h 805955"/>
              <a:gd name="connsiteX1" fmla="*/ 698262 w 6618691"/>
              <a:gd name="connsiteY1" fmla="*/ 711337 h 805955"/>
              <a:gd name="connsiteX2" fmla="*/ 1415126 w 6618691"/>
              <a:gd name="connsiteY2" fmla="*/ 310297 h 805955"/>
              <a:gd name="connsiteX3" fmla="*/ 5472721 w 6618691"/>
              <a:gd name="connsiteY3" fmla="*/ 10977 h 805955"/>
              <a:gd name="connsiteX4" fmla="*/ 6618691 w 6618691"/>
              <a:gd name="connsiteY4" fmla="*/ 730087 h 805955"/>
              <a:gd name="connsiteX0" fmla="*/ 0 w 6618691"/>
              <a:gd name="connsiteY0" fmla="*/ 820114 h 820114"/>
              <a:gd name="connsiteX1" fmla="*/ 698262 w 6618691"/>
              <a:gd name="connsiteY1" fmla="*/ 725496 h 820114"/>
              <a:gd name="connsiteX2" fmla="*/ 1415126 w 6618691"/>
              <a:gd name="connsiteY2" fmla="*/ 324456 h 820114"/>
              <a:gd name="connsiteX3" fmla="*/ 5342092 w 6618691"/>
              <a:gd name="connsiteY3" fmla="*/ 11623 h 820114"/>
              <a:gd name="connsiteX4" fmla="*/ 6618691 w 6618691"/>
              <a:gd name="connsiteY4" fmla="*/ 744246 h 820114"/>
              <a:gd name="connsiteX0" fmla="*/ 0 w 6618691"/>
              <a:gd name="connsiteY0" fmla="*/ 810451 h 810451"/>
              <a:gd name="connsiteX1" fmla="*/ 698262 w 6618691"/>
              <a:gd name="connsiteY1" fmla="*/ 715833 h 810451"/>
              <a:gd name="connsiteX2" fmla="*/ 1415126 w 6618691"/>
              <a:gd name="connsiteY2" fmla="*/ 314793 h 810451"/>
              <a:gd name="connsiteX3" fmla="*/ 5342092 w 6618691"/>
              <a:gd name="connsiteY3" fmla="*/ 1960 h 810451"/>
              <a:gd name="connsiteX4" fmla="*/ 6618691 w 6618691"/>
              <a:gd name="connsiteY4" fmla="*/ 734583 h 810451"/>
              <a:gd name="connsiteX0" fmla="*/ 0 w 6618691"/>
              <a:gd name="connsiteY0" fmla="*/ 816453 h 816453"/>
              <a:gd name="connsiteX1" fmla="*/ 698262 w 6618691"/>
              <a:gd name="connsiteY1" fmla="*/ 721835 h 816453"/>
              <a:gd name="connsiteX2" fmla="*/ 1415126 w 6618691"/>
              <a:gd name="connsiteY2" fmla="*/ 320795 h 816453"/>
              <a:gd name="connsiteX3" fmla="*/ 5342092 w 6618691"/>
              <a:gd name="connsiteY3" fmla="*/ 7962 h 816453"/>
              <a:gd name="connsiteX4" fmla="*/ 5923405 w 6618691"/>
              <a:gd name="connsiteY4" fmla="*/ 654269 h 816453"/>
              <a:gd name="connsiteX5" fmla="*/ 6618691 w 6618691"/>
              <a:gd name="connsiteY5" fmla="*/ 740585 h 816453"/>
              <a:gd name="connsiteX0" fmla="*/ 0 w 6618691"/>
              <a:gd name="connsiteY0" fmla="*/ 817553 h 817553"/>
              <a:gd name="connsiteX1" fmla="*/ 698262 w 6618691"/>
              <a:gd name="connsiteY1" fmla="*/ 722935 h 817553"/>
              <a:gd name="connsiteX2" fmla="*/ 1415126 w 6618691"/>
              <a:gd name="connsiteY2" fmla="*/ 321895 h 817553"/>
              <a:gd name="connsiteX3" fmla="*/ 5342092 w 6618691"/>
              <a:gd name="connsiteY3" fmla="*/ 9062 h 817553"/>
              <a:gd name="connsiteX4" fmla="*/ 5923405 w 6618691"/>
              <a:gd name="connsiteY4" fmla="*/ 655369 h 817553"/>
              <a:gd name="connsiteX5" fmla="*/ 6618691 w 6618691"/>
              <a:gd name="connsiteY5" fmla="*/ 741685 h 817553"/>
              <a:gd name="connsiteX0" fmla="*/ 0 w 6618691"/>
              <a:gd name="connsiteY0" fmla="*/ 1176277 h 1176277"/>
              <a:gd name="connsiteX1" fmla="*/ 698262 w 6618691"/>
              <a:gd name="connsiteY1" fmla="*/ 1081659 h 1176277"/>
              <a:gd name="connsiteX2" fmla="*/ 1415126 w 6618691"/>
              <a:gd name="connsiteY2" fmla="*/ 680619 h 1176277"/>
              <a:gd name="connsiteX3" fmla="*/ 1932478 w 6618691"/>
              <a:gd name="connsiteY3" fmla="*/ 7139 h 1176277"/>
              <a:gd name="connsiteX4" fmla="*/ 5342092 w 6618691"/>
              <a:gd name="connsiteY4" fmla="*/ 367786 h 1176277"/>
              <a:gd name="connsiteX5" fmla="*/ 5923405 w 6618691"/>
              <a:gd name="connsiteY5" fmla="*/ 1014093 h 1176277"/>
              <a:gd name="connsiteX6" fmla="*/ 6618691 w 6618691"/>
              <a:gd name="connsiteY6" fmla="*/ 1100409 h 1176277"/>
              <a:gd name="connsiteX0" fmla="*/ 0 w 6618691"/>
              <a:gd name="connsiteY0" fmla="*/ 1184365 h 1184365"/>
              <a:gd name="connsiteX1" fmla="*/ 698262 w 6618691"/>
              <a:gd name="connsiteY1" fmla="*/ 1089747 h 1184365"/>
              <a:gd name="connsiteX2" fmla="*/ 1415126 w 6618691"/>
              <a:gd name="connsiteY2" fmla="*/ 688707 h 1184365"/>
              <a:gd name="connsiteX3" fmla="*/ 1932478 w 6618691"/>
              <a:gd name="connsiteY3" fmla="*/ 15227 h 1184365"/>
              <a:gd name="connsiteX4" fmla="*/ 2396435 w 6618691"/>
              <a:gd name="connsiteY4" fmla="*/ 506210 h 1184365"/>
              <a:gd name="connsiteX5" fmla="*/ 5342092 w 6618691"/>
              <a:gd name="connsiteY5" fmla="*/ 375874 h 1184365"/>
              <a:gd name="connsiteX6" fmla="*/ 5923405 w 6618691"/>
              <a:gd name="connsiteY6" fmla="*/ 1022181 h 1184365"/>
              <a:gd name="connsiteX7" fmla="*/ 6618691 w 6618691"/>
              <a:gd name="connsiteY7" fmla="*/ 1108497 h 1184365"/>
              <a:gd name="connsiteX0" fmla="*/ 0 w 6618691"/>
              <a:gd name="connsiteY0" fmla="*/ 1183952 h 1183952"/>
              <a:gd name="connsiteX1" fmla="*/ 698262 w 6618691"/>
              <a:gd name="connsiteY1" fmla="*/ 1089334 h 1183952"/>
              <a:gd name="connsiteX2" fmla="*/ 1415126 w 6618691"/>
              <a:gd name="connsiteY2" fmla="*/ 688294 h 1183952"/>
              <a:gd name="connsiteX3" fmla="*/ 1932478 w 6618691"/>
              <a:gd name="connsiteY3" fmla="*/ 14814 h 1183952"/>
              <a:gd name="connsiteX4" fmla="*/ 2396435 w 6618691"/>
              <a:gd name="connsiteY4" fmla="*/ 505797 h 1183952"/>
              <a:gd name="connsiteX5" fmla="*/ 5342092 w 6618691"/>
              <a:gd name="connsiteY5" fmla="*/ 375461 h 1183952"/>
              <a:gd name="connsiteX6" fmla="*/ 5923405 w 6618691"/>
              <a:gd name="connsiteY6" fmla="*/ 1021768 h 1183952"/>
              <a:gd name="connsiteX7" fmla="*/ 6618691 w 6618691"/>
              <a:gd name="connsiteY7" fmla="*/ 1108084 h 1183952"/>
              <a:gd name="connsiteX0" fmla="*/ 0 w 6618691"/>
              <a:gd name="connsiteY0" fmla="*/ 1183952 h 1183952"/>
              <a:gd name="connsiteX1" fmla="*/ 698262 w 6618691"/>
              <a:gd name="connsiteY1" fmla="*/ 1089334 h 1183952"/>
              <a:gd name="connsiteX2" fmla="*/ 1415126 w 6618691"/>
              <a:gd name="connsiteY2" fmla="*/ 688294 h 1183952"/>
              <a:gd name="connsiteX3" fmla="*/ 1932478 w 6618691"/>
              <a:gd name="connsiteY3" fmla="*/ 14814 h 1183952"/>
              <a:gd name="connsiteX4" fmla="*/ 2396435 w 6618691"/>
              <a:gd name="connsiteY4" fmla="*/ 505797 h 1183952"/>
              <a:gd name="connsiteX5" fmla="*/ 5342092 w 6618691"/>
              <a:gd name="connsiteY5" fmla="*/ 375461 h 1183952"/>
              <a:gd name="connsiteX6" fmla="*/ 5923405 w 6618691"/>
              <a:gd name="connsiteY6" fmla="*/ 1021768 h 1183952"/>
              <a:gd name="connsiteX7" fmla="*/ 6618691 w 6618691"/>
              <a:gd name="connsiteY7" fmla="*/ 1108084 h 1183952"/>
              <a:gd name="connsiteX0" fmla="*/ 0 w 6618691"/>
              <a:gd name="connsiteY0" fmla="*/ 1184708 h 1184708"/>
              <a:gd name="connsiteX1" fmla="*/ 698262 w 6618691"/>
              <a:gd name="connsiteY1" fmla="*/ 1090090 h 1184708"/>
              <a:gd name="connsiteX2" fmla="*/ 1415126 w 6618691"/>
              <a:gd name="connsiteY2" fmla="*/ 689050 h 1184708"/>
              <a:gd name="connsiteX3" fmla="*/ 1932478 w 6618691"/>
              <a:gd name="connsiteY3" fmla="*/ 15570 h 1184708"/>
              <a:gd name="connsiteX4" fmla="*/ 2396435 w 6618691"/>
              <a:gd name="connsiteY4" fmla="*/ 506553 h 1184708"/>
              <a:gd name="connsiteX5" fmla="*/ 3301826 w 6618691"/>
              <a:gd name="connsiteY5" fmla="*/ 803845 h 1184708"/>
              <a:gd name="connsiteX6" fmla="*/ 5342092 w 6618691"/>
              <a:gd name="connsiteY6" fmla="*/ 376217 h 1184708"/>
              <a:gd name="connsiteX7" fmla="*/ 5923405 w 6618691"/>
              <a:gd name="connsiteY7" fmla="*/ 1022524 h 1184708"/>
              <a:gd name="connsiteX8" fmla="*/ 6618691 w 6618691"/>
              <a:gd name="connsiteY8" fmla="*/ 1108840 h 1184708"/>
              <a:gd name="connsiteX0" fmla="*/ 0 w 6618691"/>
              <a:gd name="connsiteY0" fmla="*/ 1192540 h 1192540"/>
              <a:gd name="connsiteX1" fmla="*/ 698262 w 6618691"/>
              <a:gd name="connsiteY1" fmla="*/ 1097922 h 1192540"/>
              <a:gd name="connsiteX2" fmla="*/ 1415126 w 6618691"/>
              <a:gd name="connsiteY2" fmla="*/ 696882 h 1192540"/>
              <a:gd name="connsiteX3" fmla="*/ 1932478 w 6618691"/>
              <a:gd name="connsiteY3" fmla="*/ 23402 h 1192540"/>
              <a:gd name="connsiteX4" fmla="*/ 2396435 w 6618691"/>
              <a:gd name="connsiteY4" fmla="*/ 514385 h 1192540"/>
              <a:gd name="connsiteX5" fmla="*/ 3301826 w 6618691"/>
              <a:gd name="connsiteY5" fmla="*/ 811677 h 1192540"/>
              <a:gd name="connsiteX6" fmla="*/ 5328579 w 6618691"/>
              <a:gd name="connsiteY6" fmla="*/ 1172 h 1192540"/>
              <a:gd name="connsiteX7" fmla="*/ 5923405 w 6618691"/>
              <a:gd name="connsiteY7" fmla="*/ 1030356 h 1192540"/>
              <a:gd name="connsiteX8" fmla="*/ 6618691 w 6618691"/>
              <a:gd name="connsiteY8" fmla="*/ 1116672 h 1192540"/>
              <a:gd name="connsiteX0" fmla="*/ 0 w 6618691"/>
              <a:gd name="connsiteY0" fmla="*/ 1196811 h 1196811"/>
              <a:gd name="connsiteX1" fmla="*/ 698262 w 6618691"/>
              <a:gd name="connsiteY1" fmla="*/ 1102193 h 1196811"/>
              <a:gd name="connsiteX2" fmla="*/ 1415126 w 6618691"/>
              <a:gd name="connsiteY2" fmla="*/ 701153 h 1196811"/>
              <a:gd name="connsiteX3" fmla="*/ 1932478 w 6618691"/>
              <a:gd name="connsiteY3" fmla="*/ 27673 h 1196811"/>
              <a:gd name="connsiteX4" fmla="*/ 2396435 w 6618691"/>
              <a:gd name="connsiteY4" fmla="*/ 518656 h 1196811"/>
              <a:gd name="connsiteX5" fmla="*/ 3301826 w 6618691"/>
              <a:gd name="connsiteY5" fmla="*/ 815948 h 1196811"/>
              <a:gd name="connsiteX6" fmla="*/ 4130642 w 6618691"/>
              <a:gd name="connsiteY6" fmla="*/ 635770 h 1196811"/>
              <a:gd name="connsiteX7" fmla="*/ 5328579 w 6618691"/>
              <a:gd name="connsiteY7" fmla="*/ 5443 h 1196811"/>
              <a:gd name="connsiteX8" fmla="*/ 5923405 w 6618691"/>
              <a:gd name="connsiteY8" fmla="*/ 1034627 h 1196811"/>
              <a:gd name="connsiteX9" fmla="*/ 6618691 w 6618691"/>
              <a:gd name="connsiteY9" fmla="*/ 1120943 h 1196811"/>
              <a:gd name="connsiteX0" fmla="*/ 0 w 6618691"/>
              <a:gd name="connsiteY0" fmla="*/ 1231882 h 1231882"/>
              <a:gd name="connsiteX1" fmla="*/ 698262 w 6618691"/>
              <a:gd name="connsiteY1" fmla="*/ 1137264 h 1231882"/>
              <a:gd name="connsiteX2" fmla="*/ 1415126 w 6618691"/>
              <a:gd name="connsiteY2" fmla="*/ 736224 h 1231882"/>
              <a:gd name="connsiteX3" fmla="*/ 1932478 w 6618691"/>
              <a:gd name="connsiteY3" fmla="*/ 62744 h 1231882"/>
              <a:gd name="connsiteX4" fmla="*/ 2396435 w 6618691"/>
              <a:gd name="connsiteY4" fmla="*/ 553727 h 1231882"/>
              <a:gd name="connsiteX5" fmla="*/ 3301826 w 6618691"/>
              <a:gd name="connsiteY5" fmla="*/ 851019 h 1231882"/>
              <a:gd name="connsiteX6" fmla="*/ 4130642 w 6618691"/>
              <a:gd name="connsiteY6" fmla="*/ 670841 h 1231882"/>
              <a:gd name="connsiteX7" fmla="*/ 4355863 w 6618691"/>
              <a:gd name="connsiteY7" fmla="*/ 251930 h 1231882"/>
              <a:gd name="connsiteX8" fmla="*/ 5328579 w 6618691"/>
              <a:gd name="connsiteY8" fmla="*/ 40514 h 1231882"/>
              <a:gd name="connsiteX9" fmla="*/ 5923405 w 6618691"/>
              <a:gd name="connsiteY9" fmla="*/ 1069698 h 1231882"/>
              <a:gd name="connsiteX10" fmla="*/ 6618691 w 6618691"/>
              <a:gd name="connsiteY10" fmla="*/ 1156014 h 1231882"/>
              <a:gd name="connsiteX0" fmla="*/ 0 w 6618691"/>
              <a:gd name="connsiteY0" fmla="*/ 1419758 h 1419758"/>
              <a:gd name="connsiteX1" fmla="*/ 698262 w 6618691"/>
              <a:gd name="connsiteY1" fmla="*/ 1325140 h 1419758"/>
              <a:gd name="connsiteX2" fmla="*/ 1415126 w 6618691"/>
              <a:gd name="connsiteY2" fmla="*/ 924100 h 1419758"/>
              <a:gd name="connsiteX3" fmla="*/ 1932478 w 6618691"/>
              <a:gd name="connsiteY3" fmla="*/ 250620 h 1419758"/>
              <a:gd name="connsiteX4" fmla="*/ 2396435 w 6618691"/>
              <a:gd name="connsiteY4" fmla="*/ 741603 h 1419758"/>
              <a:gd name="connsiteX5" fmla="*/ 3301826 w 6618691"/>
              <a:gd name="connsiteY5" fmla="*/ 1038895 h 1419758"/>
              <a:gd name="connsiteX6" fmla="*/ 4130642 w 6618691"/>
              <a:gd name="connsiteY6" fmla="*/ 858717 h 1419758"/>
              <a:gd name="connsiteX7" fmla="*/ 4355863 w 6618691"/>
              <a:gd name="connsiteY7" fmla="*/ 439806 h 1419758"/>
              <a:gd name="connsiteX8" fmla="*/ 5351101 w 6618691"/>
              <a:gd name="connsiteY8" fmla="*/ 25691 h 1419758"/>
              <a:gd name="connsiteX9" fmla="*/ 5923405 w 6618691"/>
              <a:gd name="connsiteY9" fmla="*/ 1257574 h 1419758"/>
              <a:gd name="connsiteX10" fmla="*/ 6618691 w 6618691"/>
              <a:gd name="connsiteY10" fmla="*/ 1343890 h 1419758"/>
              <a:gd name="connsiteX0" fmla="*/ 0 w 6618691"/>
              <a:gd name="connsiteY0" fmla="*/ 1421102 h 1421102"/>
              <a:gd name="connsiteX1" fmla="*/ 698262 w 6618691"/>
              <a:gd name="connsiteY1" fmla="*/ 1326484 h 1421102"/>
              <a:gd name="connsiteX2" fmla="*/ 1415126 w 6618691"/>
              <a:gd name="connsiteY2" fmla="*/ 925444 h 1421102"/>
              <a:gd name="connsiteX3" fmla="*/ 1932478 w 6618691"/>
              <a:gd name="connsiteY3" fmla="*/ 251964 h 1421102"/>
              <a:gd name="connsiteX4" fmla="*/ 2396435 w 6618691"/>
              <a:gd name="connsiteY4" fmla="*/ 742947 h 1421102"/>
              <a:gd name="connsiteX5" fmla="*/ 3301826 w 6618691"/>
              <a:gd name="connsiteY5" fmla="*/ 1040239 h 1421102"/>
              <a:gd name="connsiteX6" fmla="*/ 4130642 w 6618691"/>
              <a:gd name="connsiteY6" fmla="*/ 860061 h 1421102"/>
              <a:gd name="connsiteX7" fmla="*/ 4355863 w 6618691"/>
              <a:gd name="connsiteY7" fmla="*/ 441150 h 1421102"/>
              <a:gd name="connsiteX8" fmla="*/ 5351101 w 6618691"/>
              <a:gd name="connsiteY8" fmla="*/ 27035 h 1421102"/>
              <a:gd name="connsiteX9" fmla="*/ 5621608 w 6618691"/>
              <a:gd name="connsiteY9" fmla="*/ 1285945 h 1421102"/>
              <a:gd name="connsiteX10" fmla="*/ 6618691 w 6618691"/>
              <a:gd name="connsiteY10" fmla="*/ 1345234 h 1421102"/>
              <a:gd name="connsiteX0" fmla="*/ 0 w 6618691"/>
              <a:gd name="connsiteY0" fmla="*/ 1425389 h 1425389"/>
              <a:gd name="connsiteX1" fmla="*/ 698262 w 6618691"/>
              <a:gd name="connsiteY1" fmla="*/ 1330771 h 1425389"/>
              <a:gd name="connsiteX2" fmla="*/ 1415126 w 6618691"/>
              <a:gd name="connsiteY2" fmla="*/ 929731 h 1425389"/>
              <a:gd name="connsiteX3" fmla="*/ 1932478 w 6618691"/>
              <a:gd name="connsiteY3" fmla="*/ 256251 h 1425389"/>
              <a:gd name="connsiteX4" fmla="*/ 2396435 w 6618691"/>
              <a:gd name="connsiteY4" fmla="*/ 747234 h 1425389"/>
              <a:gd name="connsiteX5" fmla="*/ 3301826 w 6618691"/>
              <a:gd name="connsiteY5" fmla="*/ 1044526 h 1425389"/>
              <a:gd name="connsiteX6" fmla="*/ 4130642 w 6618691"/>
              <a:gd name="connsiteY6" fmla="*/ 864348 h 1425389"/>
              <a:gd name="connsiteX7" fmla="*/ 4355863 w 6618691"/>
              <a:gd name="connsiteY7" fmla="*/ 445437 h 1425389"/>
              <a:gd name="connsiteX8" fmla="*/ 5283535 w 6618691"/>
              <a:gd name="connsiteY8" fmla="*/ 26818 h 1425389"/>
              <a:gd name="connsiteX9" fmla="*/ 5621608 w 6618691"/>
              <a:gd name="connsiteY9" fmla="*/ 1290232 h 1425389"/>
              <a:gd name="connsiteX10" fmla="*/ 6618691 w 6618691"/>
              <a:gd name="connsiteY10" fmla="*/ 1349521 h 1425389"/>
              <a:gd name="connsiteX0" fmla="*/ 0 w 6618691"/>
              <a:gd name="connsiteY0" fmla="*/ 1437456 h 1437456"/>
              <a:gd name="connsiteX1" fmla="*/ 698262 w 6618691"/>
              <a:gd name="connsiteY1" fmla="*/ 1342838 h 1437456"/>
              <a:gd name="connsiteX2" fmla="*/ 1415126 w 6618691"/>
              <a:gd name="connsiteY2" fmla="*/ 941798 h 1437456"/>
              <a:gd name="connsiteX3" fmla="*/ 1932478 w 6618691"/>
              <a:gd name="connsiteY3" fmla="*/ 268318 h 1437456"/>
              <a:gd name="connsiteX4" fmla="*/ 2396435 w 6618691"/>
              <a:gd name="connsiteY4" fmla="*/ 759301 h 1437456"/>
              <a:gd name="connsiteX5" fmla="*/ 3301826 w 6618691"/>
              <a:gd name="connsiteY5" fmla="*/ 1056593 h 1437456"/>
              <a:gd name="connsiteX6" fmla="*/ 4130642 w 6618691"/>
              <a:gd name="connsiteY6" fmla="*/ 876415 h 1437456"/>
              <a:gd name="connsiteX7" fmla="*/ 4427934 w 6618691"/>
              <a:gd name="connsiteY7" fmla="*/ 353902 h 1437456"/>
              <a:gd name="connsiteX8" fmla="*/ 5283535 w 6618691"/>
              <a:gd name="connsiteY8" fmla="*/ 38885 h 1437456"/>
              <a:gd name="connsiteX9" fmla="*/ 5621608 w 6618691"/>
              <a:gd name="connsiteY9" fmla="*/ 1302299 h 1437456"/>
              <a:gd name="connsiteX10" fmla="*/ 6618691 w 6618691"/>
              <a:gd name="connsiteY10" fmla="*/ 1361588 h 1437456"/>
              <a:gd name="connsiteX0" fmla="*/ 0 w 6618691"/>
              <a:gd name="connsiteY0" fmla="*/ 1437456 h 1437456"/>
              <a:gd name="connsiteX1" fmla="*/ 698262 w 6618691"/>
              <a:gd name="connsiteY1" fmla="*/ 1342838 h 1437456"/>
              <a:gd name="connsiteX2" fmla="*/ 1415126 w 6618691"/>
              <a:gd name="connsiteY2" fmla="*/ 941798 h 1437456"/>
              <a:gd name="connsiteX3" fmla="*/ 1932478 w 6618691"/>
              <a:gd name="connsiteY3" fmla="*/ 268318 h 1437456"/>
              <a:gd name="connsiteX4" fmla="*/ 2396435 w 6618691"/>
              <a:gd name="connsiteY4" fmla="*/ 759301 h 1437456"/>
              <a:gd name="connsiteX5" fmla="*/ 3301826 w 6618691"/>
              <a:gd name="connsiteY5" fmla="*/ 1056593 h 1437456"/>
              <a:gd name="connsiteX6" fmla="*/ 4130642 w 6618691"/>
              <a:gd name="connsiteY6" fmla="*/ 876415 h 1437456"/>
              <a:gd name="connsiteX7" fmla="*/ 4427934 w 6618691"/>
              <a:gd name="connsiteY7" fmla="*/ 353902 h 1437456"/>
              <a:gd name="connsiteX8" fmla="*/ 5283535 w 6618691"/>
              <a:gd name="connsiteY8" fmla="*/ 38885 h 1437456"/>
              <a:gd name="connsiteX9" fmla="*/ 5621608 w 6618691"/>
              <a:gd name="connsiteY9" fmla="*/ 1302299 h 1437456"/>
              <a:gd name="connsiteX10" fmla="*/ 6618691 w 6618691"/>
              <a:gd name="connsiteY10" fmla="*/ 1361588 h 1437456"/>
              <a:gd name="connsiteX0" fmla="*/ 0 w 6618691"/>
              <a:gd name="connsiteY0" fmla="*/ 1437456 h 1437456"/>
              <a:gd name="connsiteX1" fmla="*/ 698262 w 6618691"/>
              <a:gd name="connsiteY1" fmla="*/ 1342838 h 1437456"/>
              <a:gd name="connsiteX2" fmla="*/ 1415126 w 6618691"/>
              <a:gd name="connsiteY2" fmla="*/ 941798 h 1437456"/>
              <a:gd name="connsiteX3" fmla="*/ 1932478 w 6618691"/>
              <a:gd name="connsiteY3" fmla="*/ 268318 h 1437456"/>
              <a:gd name="connsiteX4" fmla="*/ 2396435 w 6618691"/>
              <a:gd name="connsiteY4" fmla="*/ 759301 h 1437456"/>
              <a:gd name="connsiteX5" fmla="*/ 3301826 w 6618691"/>
              <a:gd name="connsiteY5" fmla="*/ 1056593 h 1437456"/>
              <a:gd name="connsiteX6" fmla="*/ 4130642 w 6618691"/>
              <a:gd name="connsiteY6" fmla="*/ 876415 h 1437456"/>
              <a:gd name="connsiteX7" fmla="*/ 4427934 w 6618691"/>
              <a:gd name="connsiteY7" fmla="*/ 353902 h 1437456"/>
              <a:gd name="connsiteX8" fmla="*/ 5283535 w 6618691"/>
              <a:gd name="connsiteY8" fmla="*/ 38885 h 1437456"/>
              <a:gd name="connsiteX9" fmla="*/ 5621608 w 6618691"/>
              <a:gd name="connsiteY9" fmla="*/ 1302299 h 1437456"/>
              <a:gd name="connsiteX10" fmla="*/ 6618691 w 6618691"/>
              <a:gd name="connsiteY10" fmla="*/ 1361588 h 1437456"/>
              <a:gd name="connsiteX0" fmla="*/ 0 w 6618691"/>
              <a:gd name="connsiteY0" fmla="*/ 1437456 h 1437456"/>
              <a:gd name="connsiteX1" fmla="*/ 698262 w 6618691"/>
              <a:gd name="connsiteY1" fmla="*/ 1342838 h 1437456"/>
              <a:gd name="connsiteX2" fmla="*/ 1415126 w 6618691"/>
              <a:gd name="connsiteY2" fmla="*/ 941798 h 1437456"/>
              <a:gd name="connsiteX3" fmla="*/ 1891938 w 6618691"/>
              <a:gd name="connsiteY3" fmla="*/ 277327 h 1437456"/>
              <a:gd name="connsiteX4" fmla="*/ 2396435 w 6618691"/>
              <a:gd name="connsiteY4" fmla="*/ 759301 h 1437456"/>
              <a:gd name="connsiteX5" fmla="*/ 3301826 w 6618691"/>
              <a:gd name="connsiteY5" fmla="*/ 1056593 h 1437456"/>
              <a:gd name="connsiteX6" fmla="*/ 4130642 w 6618691"/>
              <a:gd name="connsiteY6" fmla="*/ 876415 h 1437456"/>
              <a:gd name="connsiteX7" fmla="*/ 4427934 w 6618691"/>
              <a:gd name="connsiteY7" fmla="*/ 353902 h 1437456"/>
              <a:gd name="connsiteX8" fmla="*/ 5283535 w 6618691"/>
              <a:gd name="connsiteY8" fmla="*/ 38885 h 1437456"/>
              <a:gd name="connsiteX9" fmla="*/ 5621608 w 6618691"/>
              <a:gd name="connsiteY9" fmla="*/ 1302299 h 1437456"/>
              <a:gd name="connsiteX10" fmla="*/ 6618691 w 6618691"/>
              <a:gd name="connsiteY10" fmla="*/ 1361588 h 1437456"/>
              <a:gd name="connsiteX0" fmla="*/ 0 w 6618691"/>
              <a:gd name="connsiteY0" fmla="*/ 1437456 h 1437456"/>
              <a:gd name="connsiteX1" fmla="*/ 698262 w 6618691"/>
              <a:gd name="connsiteY1" fmla="*/ 1342838 h 1437456"/>
              <a:gd name="connsiteX2" fmla="*/ 1415126 w 6618691"/>
              <a:gd name="connsiteY2" fmla="*/ 941798 h 1437456"/>
              <a:gd name="connsiteX3" fmla="*/ 1882929 w 6618691"/>
              <a:gd name="connsiteY3" fmla="*/ 101654 h 1437456"/>
              <a:gd name="connsiteX4" fmla="*/ 2396435 w 6618691"/>
              <a:gd name="connsiteY4" fmla="*/ 759301 h 1437456"/>
              <a:gd name="connsiteX5" fmla="*/ 3301826 w 6618691"/>
              <a:gd name="connsiteY5" fmla="*/ 1056593 h 1437456"/>
              <a:gd name="connsiteX6" fmla="*/ 4130642 w 6618691"/>
              <a:gd name="connsiteY6" fmla="*/ 876415 h 1437456"/>
              <a:gd name="connsiteX7" fmla="*/ 4427934 w 6618691"/>
              <a:gd name="connsiteY7" fmla="*/ 353902 h 1437456"/>
              <a:gd name="connsiteX8" fmla="*/ 5283535 w 6618691"/>
              <a:gd name="connsiteY8" fmla="*/ 38885 h 1437456"/>
              <a:gd name="connsiteX9" fmla="*/ 5621608 w 6618691"/>
              <a:gd name="connsiteY9" fmla="*/ 1302299 h 1437456"/>
              <a:gd name="connsiteX10" fmla="*/ 6618691 w 6618691"/>
              <a:gd name="connsiteY10" fmla="*/ 1361588 h 1437456"/>
              <a:gd name="connsiteX0" fmla="*/ 0 w 6618691"/>
              <a:gd name="connsiteY0" fmla="*/ 1830409 h 1830409"/>
              <a:gd name="connsiteX1" fmla="*/ 698262 w 6618691"/>
              <a:gd name="connsiteY1" fmla="*/ 1735791 h 1830409"/>
              <a:gd name="connsiteX2" fmla="*/ 1415126 w 6618691"/>
              <a:gd name="connsiteY2" fmla="*/ 1334751 h 1830409"/>
              <a:gd name="connsiteX3" fmla="*/ 1878425 w 6618691"/>
              <a:gd name="connsiteY3" fmla="*/ 3623 h 1830409"/>
              <a:gd name="connsiteX4" fmla="*/ 2396435 w 6618691"/>
              <a:gd name="connsiteY4" fmla="*/ 1152254 h 1830409"/>
              <a:gd name="connsiteX5" fmla="*/ 3301826 w 6618691"/>
              <a:gd name="connsiteY5" fmla="*/ 1449546 h 1830409"/>
              <a:gd name="connsiteX6" fmla="*/ 4130642 w 6618691"/>
              <a:gd name="connsiteY6" fmla="*/ 1269368 h 1830409"/>
              <a:gd name="connsiteX7" fmla="*/ 4427934 w 6618691"/>
              <a:gd name="connsiteY7" fmla="*/ 746855 h 1830409"/>
              <a:gd name="connsiteX8" fmla="*/ 5283535 w 6618691"/>
              <a:gd name="connsiteY8" fmla="*/ 431838 h 1830409"/>
              <a:gd name="connsiteX9" fmla="*/ 5621608 w 6618691"/>
              <a:gd name="connsiteY9" fmla="*/ 1695252 h 1830409"/>
              <a:gd name="connsiteX10" fmla="*/ 6618691 w 6618691"/>
              <a:gd name="connsiteY10" fmla="*/ 1754541 h 1830409"/>
              <a:gd name="connsiteX0" fmla="*/ 0 w 6618691"/>
              <a:gd name="connsiteY0" fmla="*/ 1845196 h 1845196"/>
              <a:gd name="connsiteX1" fmla="*/ 698262 w 6618691"/>
              <a:gd name="connsiteY1" fmla="*/ 1750578 h 1845196"/>
              <a:gd name="connsiteX2" fmla="*/ 1415126 w 6618691"/>
              <a:gd name="connsiteY2" fmla="*/ 1349538 h 1845196"/>
              <a:gd name="connsiteX3" fmla="*/ 1878425 w 6618691"/>
              <a:gd name="connsiteY3" fmla="*/ 18410 h 1845196"/>
              <a:gd name="connsiteX4" fmla="*/ 2396435 w 6618691"/>
              <a:gd name="connsiteY4" fmla="*/ 1167041 h 1845196"/>
              <a:gd name="connsiteX5" fmla="*/ 3301826 w 6618691"/>
              <a:gd name="connsiteY5" fmla="*/ 1464333 h 1845196"/>
              <a:gd name="connsiteX6" fmla="*/ 4130642 w 6618691"/>
              <a:gd name="connsiteY6" fmla="*/ 1284155 h 1845196"/>
              <a:gd name="connsiteX7" fmla="*/ 4427934 w 6618691"/>
              <a:gd name="connsiteY7" fmla="*/ 761642 h 1845196"/>
              <a:gd name="connsiteX8" fmla="*/ 5283535 w 6618691"/>
              <a:gd name="connsiteY8" fmla="*/ 446625 h 1845196"/>
              <a:gd name="connsiteX9" fmla="*/ 5621608 w 6618691"/>
              <a:gd name="connsiteY9" fmla="*/ 1710039 h 1845196"/>
              <a:gd name="connsiteX10" fmla="*/ 6618691 w 6618691"/>
              <a:gd name="connsiteY10" fmla="*/ 1769328 h 1845196"/>
              <a:gd name="connsiteX0" fmla="*/ 0 w 6618691"/>
              <a:gd name="connsiteY0" fmla="*/ 1845196 h 1845196"/>
              <a:gd name="connsiteX1" fmla="*/ 698262 w 6618691"/>
              <a:gd name="connsiteY1" fmla="*/ 1750578 h 1845196"/>
              <a:gd name="connsiteX2" fmla="*/ 1415126 w 6618691"/>
              <a:gd name="connsiteY2" fmla="*/ 1349538 h 1845196"/>
              <a:gd name="connsiteX3" fmla="*/ 1878425 w 6618691"/>
              <a:gd name="connsiteY3" fmla="*/ 18410 h 1845196"/>
              <a:gd name="connsiteX4" fmla="*/ 2396435 w 6618691"/>
              <a:gd name="connsiteY4" fmla="*/ 1167041 h 1845196"/>
              <a:gd name="connsiteX5" fmla="*/ 3301826 w 6618691"/>
              <a:gd name="connsiteY5" fmla="*/ 1464333 h 1845196"/>
              <a:gd name="connsiteX6" fmla="*/ 4130642 w 6618691"/>
              <a:gd name="connsiteY6" fmla="*/ 1284155 h 1845196"/>
              <a:gd name="connsiteX7" fmla="*/ 4427934 w 6618691"/>
              <a:gd name="connsiteY7" fmla="*/ 761642 h 1845196"/>
              <a:gd name="connsiteX8" fmla="*/ 5283535 w 6618691"/>
              <a:gd name="connsiteY8" fmla="*/ 446625 h 1845196"/>
              <a:gd name="connsiteX9" fmla="*/ 5621608 w 6618691"/>
              <a:gd name="connsiteY9" fmla="*/ 1710039 h 1845196"/>
              <a:gd name="connsiteX10" fmla="*/ 6618691 w 6618691"/>
              <a:gd name="connsiteY10" fmla="*/ 1769328 h 1845196"/>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7934 w 6618691"/>
              <a:gd name="connsiteY7" fmla="*/ 703897 h 1787451"/>
              <a:gd name="connsiteX8" fmla="*/ 5283535 w 6618691"/>
              <a:gd name="connsiteY8" fmla="*/ 388880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83535 w 6618691"/>
              <a:gd name="connsiteY8" fmla="*/ 388880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085598 w 6618691"/>
              <a:gd name="connsiteY6" fmla="*/ 1091277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2801834 w 6618691"/>
              <a:gd name="connsiteY5" fmla="*/ 1357042 h 1787451"/>
              <a:gd name="connsiteX6" fmla="*/ 3301826 w 6618691"/>
              <a:gd name="connsiteY6" fmla="*/ 1406588 h 1787451"/>
              <a:gd name="connsiteX7" fmla="*/ 4085598 w 6618691"/>
              <a:gd name="connsiteY7" fmla="*/ 1091277 h 1787451"/>
              <a:gd name="connsiteX8" fmla="*/ 4423430 w 6618691"/>
              <a:gd name="connsiteY8" fmla="*/ 613808 h 1787451"/>
              <a:gd name="connsiteX9" fmla="*/ 5297048 w 6618691"/>
              <a:gd name="connsiteY9" fmla="*/ 321314 h 1787451"/>
              <a:gd name="connsiteX10" fmla="*/ 5621608 w 6618691"/>
              <a:gd name="connsiteY10" fmla="*/ 1652294 h 1787451"/>
              <a:gd name="connsiteX11" fmla="*/ 6618691 w 6618691"/>
              <a:gd name="connsiteY11"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2801834 w 6618691"/>
              <a:gd name="connsiteY5" fmla="*/ 1357042 h 1787451"/>
              <a:gd name="connsiteX6" fmla="*/ 3301826 w 6618691"/>
              <a:gd name="connsiteY6" fmla="*/ 1406588 h 1787451"/>
              <a:gd name="connsiteX7" fmla="*/ 3720738 w 6618691"/>
              <a:gd name="connsiteY7" fmla="*/ 1293980 h 1787451"/>
              <a:gd name="connsiteX8" fmla="*/ 4085598 w 6618691"/>
              <a:gd name="connsiteY8" fmla="*/ 1091277 h 1787451"/>
              <a:gd name="connsiteX9" fmla="*/ 4423430 w 6618691"/>
              <a:gd name="connsiteY9" fmla="*/ 613808 h 1787451"/>
              <a:gd name="connsiteX10" fmla="*/ 5297048 w 6618691"/>
              <a:gd name="connsiteY10" fmla="*/ 321314 h 1787451"/>
              <a:gd name="connsiteX11" fmla="*/ 5621608 w 6618691"/>
              <a:gd name="connsiteY11" fmla="*/ 1652294 h 1787451"/>
              <a:gd name="connsiteX12" fmla="*/ 6618691 w 6618691"/>
              <a:gd name="connsiteY12" fmla="*/ 1711583 h 1787451"/>
              <a:gd name="connsiteX0" fmla="*/ 0 w 6618691"/>
              <a:gd name="connsiteY0" fmla="*/ 1790199 h 1790199"/>
              <a:gd name="connsiteX1" fmla="*/ 698262 w 6618691"/>
              <a:gd name="connsiteY1" fmla="*/ 1695581 h 1790199"/>
              <a:gd name="connsiteX2" fmla="*/ 1415126 w 6618691"/>
              <a:gd name="connsiteY2" fmla="*/ 1294541 h 1790199"/>
              <a:gd name="connsiteX3" fmla="*/ 1878425 w 6618691"/>
              <a:gd name="connsiteY3" fmla="*/ 21971 h 1790199"/>
              <a:gd name="connsiteX4" fmla="*/ 2396435 w 6618691"/>
              <a:gd name="connsiteY4" fmla="*/ 1112044 h 1790199"/>
              <a:gd name="connsiteX5" fmla="*/ 2801834 w 6618691"/>
              <a:gd name="connsiteY5" fmla="*/ 1359790 h 1790199"/>
              <a:gd name="connsiteX6" fmla="*/ 3301826 w 6618691"/>
              <a:gd name="connsiteY6" fmla="*/ 1409336 h 1790199"/>
              <a:gd name="connsiteX7" fmla="*/ 3720738 w 6618691"/>
              <a:gd name="connsiteY7" fmla="*/ 1296728 h 1790199"/>
              <a:gd name="connsiteX8" fmla="*/ 4085598 w 6618691"/>
              <a:gd name="connsiteY8" fmla="*/ 1094025 h 1790199"/>
              <a:gd name="connsiteX9" fmla="*/ 4423430 w 6618691"/>
              <a:gd name="connsiteY9" fmla="*/ 616556 h 1790199"/>
              <a:gd name="connsiteX10" fmla="*/ 5297048 w 6618691"/>
              <a:gd name="connsiteY10" fmla="*/ 324062 h 1790199"/>
              <a:gd name="connsiteX11" fmla="*/ 5621608 w 6618691"/>
              <a:gd name="connsiteY11" fmla="*/ 1655042 h 1790199"/>
              <a:gd name="connsiteX12" fmla="*/ 6618691 w 6618691"/>
              <a:gd name="connsiteY12" fmla="*/ 1714331 h 1790199"/>
              <a:gd name="connsiteX0" fmla="*/ 0 w 6618691"/>
              <a:gd name="connsiteY0" fmla="*/ 1790199 h 1790199"/>
              <a:gd name="connsiteX1" fmla="*/ 698262 w 6618691"/>
              <a:gd name="connsiteY1" fmla="*/ 1695581 h 1790199"/>
              <a:gd name="connsiteX2" fmla="*/ 1415126 w 6618691"/>
              <a:gd name="connsiteY2" fmla="*/ 1294541 h 1790199"/>
              <a:gd name="connsiteX3" fmla="*/ 1878425 w 6618691"/>
              <a:gd name="connsiteY3" fmla="*/ 21971 h 1790199"/>
              <a:gd name="connsiteX4" fmla="*/ 2396435 w 6618691"/>
              <a:gd name="connsiteY4" fmla="*/ 1112044 h 1790199"/>
              <a:gd name="connsiteX5" fmla="*/ 2801834 w 6618691"/>
              <a:gd name="connsiteY5" fmla="*/ 1359790 h 1790199"/>
              <a:gd name="connsiteX6" fmla="*/ 3301826 w 6618691"/>
              <a:gd name="connsiteY6" fmla="*/ 1409336 h 1790199"/>
              <a:gd name="connsiteX7" fmla="*/ 3720738 w 6618691"/>
              <a:gd name="connsiteY7" fmla="*/ 1296728 h 1790199"/>
              <a:gd name="connsiteX8" fmla="*/ 4085598 w 6618691"/>
              <a:gd name="connsiteY8" fmla="*/ 1094025 h 1790199"/>
              <a:gd name="connsiteX9" fmla="*/ 4423430 w 6618691"/>
              <a:gd name="connsiteY9" fmla="*/ 616556 h 1790199"/>
              <a:gd name="connsiteX10" fmla="*/ 5297048 w 6618691"/>
              <a:gd name="connsiteY10" fmla="*/ 324062 h 1790199"/>
              <a:gd name="connsiteX11" fmla="*/ 5621608 w 6618691"/>
              <a:gd name="connsiteY11" fmla="*/ 1655042 h 1790199"/>
              <a:gd name="connsiteX12" fmla="*/ 6618691 w 6618691"/>
              <a:gd name="connsiteY12" fmla="*/ 1714331 h 1790199"/>
              <a:gd name="connsiteX0" fmla="*/ 0 w 6618691"/>
              <a:gd name="connsiteY0" fmla="*/ 1790284 h 1790284"/>
              <a:gd name="connsiteX1" fmla="*/ 698262 w 6618691"/>
              <a:gd name="connsiteY1" fmla="*/ 1695666 h 1790284"/>
              <a:gd name="connsiteX2" fmla="*/ 1415126 w 6618691"/>
              <a:gd name="connsiteY2" fmla="*/ 1294626 h 1790284"/>
              <a:gd name="connsiteX3" fmla="*/ 1878425 w 6618691"/>
              <a:gd name="connsiteY3" fmla="*/ 22056 h 1790284"/>
              <a:gd name="connsiteX4" fmla="*/ 2346886 w 6618691"/>
              <a:gd name="connsiteY4" fmla="*/ 1107624 h 1790284"/>
              <a:gd name="connsiteX5" fmla="*/ 2801834 w 6618691"/>
              <a:gd name="connsiteY5" fmla="*/ 1359875 h 1790284"/>
              <a:gd name="connsiteX6" fmla="*/ 3301826 w 6618691"/>
              <a:gd name="connsiteY6" fmla="*/ 1409421 h 1790284"/>
              <a:gd name="connsiteX7" fmla="*/ 3720738 w 6618691"/>
              <a:gd name="connsiteY7" fmla="*/ 1296813 h 1790284"/>
              <a:gd name="connsiteX8" fmla="*/ 4085598 w 6618691"/>
              <a:gd name="connsiteY8" fmla="*/ 1094110 h 1790284"/>
              <a:gd name="connsiteX9" fmla="*/ 4423430 w 6618691"/>
              <a:gd name="connsiteY9" fmla="*/ 616641 h 1790284"/>
              <a:gd name="connsiteX10" fmla="*/ 5297048 w 6618691"/>
              <a:gd name="connsiteY10" fmla="*/ 324147 h 1790284"/>
              <a:gd name="connsiteX11" fmla="*/ 5621608 w 6618691"/>
              <a:gd name="connsiteY11" fmla="*/ 1655127 h 1790284"/>
              <a:gd name="connsiteX12" fmla="*/ 6618691 w 6618691"/>
              <a:gd name="connsiteY12" fmla="*/ 1714416 h 1790284"/>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46886 w 6618691"/>
              <a:gd name="connsiteY4" fmla="*/ 1125305 h 1807965"/>
              <a:gd name="connsiteX5" fmla="*/ 2801834 w 6618691"/>
              <a:gd name="connsiteY5" fmla="*/ 1377556 h 1807965"/>
              <a:gd name="connsiteX6" fmla="*/ 3301826 w 6618691"/>
              <a:gd name="connsiteY6" fmla="*/ 1427102 h 1807965"/>
              <a:gd name="connsiteX7" fmla="*/ 3720738 w 6618691"/>
              <a:gd name="connsiteY7" fmla="*/ 1314494 h 1807965"/>
              <a:gd name="connsiteX8" fmla="*/ 4085598 w 6618691"/>
              <a:gd name="connsiteY8" fmla="*/ 1111791 h 1807965"/>
              <a:gd name="connsiteX9" fmla="*/ 4423430 w 6618691"/>
              <a:gd name="connsiteY9" fmla="*/ 634322 h 1807965"/>
              <a:gd name="connsiteX10" fmla="*/ 5297048 w 6618691"/>
              <a:gd name="connsiteY10" fmla="*/ 341828 h 1807965"/>
              <a:gd name="connsiteX11" fmla="*/ 5621608 w 6618691"/>
              <a:gd name="connsiteY11" fmla="*/ 1672808 h 1807965"/>
              <a:gd name="connsiteX12" fmla="*/ 6618691 w 6618691"/>
              <a:gd name="connsiteY12"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2801834 w 6618691"/>
              <a:gd name="connsiteY5" fmla="*/ 1377556 h 1807965"/>
              <a:gd name="connsiteX6" fmla="*/ 3301826 w 6618691"/>
              <a:gd name="connsiteY6" fmla="*/ 1427102 h 1807965"/>
              <a:gd name="connsiteX7" fmla="*/ 3720738 w 6618691"/>
              <a:gd name="connsiteY7" fmla="*/ 1314494 h 1807965"/>
              <a:gd name="connsiteX8" fmla="*/ 4085598 w 6618691"/>
              <a:gd name="connsiteY8" fmla="*/ 1111791 h 1807965"/>
              <a:gd name="connsiteX9" fmla="*/ 4423430 w 6618691"/>
              <a:gd name="connsiteY9" fmla="*/ 634322 h 1807965"/>
              <a:gd name="connsiteX10" fmla="*/ 5297048 w 6618691"/>
              <a:gd name="connsiteY10" fmla="*/ 341828 h 1807965"/>
              <a:gd name="connsiteX11" fmla="*/ 5621608 w 6618691"/>
              <a:gd name="connsiteY11" fmla="*/ 1672808 h 1807965"/>
              <a:gd name="connsiteX12" fmla="*/ 6618691 w 6618691"/>
              <a:gd name="connsiteY12"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2801834 w 6618691"/>
              <a:gd name="connsiteY5" fmla="*/ 1377556 h 1807965"/>
              <a:gd name="connsiteX6" fmla="*/ 3301826 w 6618691"/>
              <a:gd name="connsiteY6" fmla="*/ 1427102 h 1807965"/>
              <a:gd name="connsiteX7" fmla="*/ 3720738 w 6618691"/>
              <a:gd name="connsiteY7" fmla="*/ 1314494 h 1807965"/>
              <a:gd name="connsiteX8" fmla="*/ 4085598 w 6618691"/>
              <a:gd name="connsiteY8" fmla="*/ 1111791 h 1807965"/>
              <a:gd name="connsiteX9" fmla="*/ 4423430 w 6618691"/>
              <a:gd name="connsiteY9" fmla="*/ 634322 h 1807965"/>
              <a:gd name="connsiteX10" fmla="*/ 5297048 w 6618691"/>
              <a:gd name="connsiteY10" fmla="*/ 341828 h 1807965"/>
              <a:gd name="connsiteX11" fmla="*/ 5621608 w 6618691"/>
              <a:gd name="connsiteY11" fmla="*/ 1672808 h 1807965"/>
              <a:gd name="connsiteX12" fmla="*/ 6618691 w 6618691"/>
              <a:gd name="connsiteY12"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2801834 w 6618691"/>
              <a:gd name="connsiteY5" fmla="*/ 1377556 h 1807965"/>
              <a:gd name="connsiteX6" fmla="*/ 3301826 w 6618691"/>
              <a:gd name="connsiteY6" fmla="*/ 1427102 h 1807965"/>
              <a:gd name="connsiteX7" fmla="*/ 3720738 w 6618691"/>
              <a:gd name="connsiteY7" fmla="*/ 1314494 h 1807965"/>
              <a:gd name="connsiteX8" fmla="*/ 4085598 w 6618691"/>
              <a:gd name="connsiteY8" fmla="*/ 1111791 h 1807965"/>
              <a:gd name="connsiteX9" fmla="*/ 4423430 w 6618691"/>
              <a:gd name="connsiteY9" fmla="*/ 634322 h 1807965"/>
              <a:gd name="connsiteX10" fmla="*/ 5297048 w 6618691"/>
              <a:gd name="connsiteY10" fmla="*/ 341828 h 1807965"/>
              <a:gd name="connsiteX11" fmla="*/ 5621608 w 6618691"/>
              <a:gd name="connsiteY11" fmla="*/ 1672808 h 1807965"/>
              <a:gd name="connsiteX12" fmla="*/ 6618691 w 6618691"/>
              <a:gd name="connsiteY12" fmla="*/ 1732097 h 1807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18691" h="1807965">
                <a:moveTo>
                  <a:pt x="0" y="1807965"/>
                </a:moveTo>
                <a:cubicBezTo>
                  <a:pt x="93855" y="1760664"/>
                  <a:pt x="462408" y="1795957"/>
                  <a:pt x="698262" y="1713347"/>
                </a:cubicBezTo>
                <a:cubicBezTo>
                  <a:pt x="934116" y="1630737"/>
                  <a:pt x="1220684" y="1594245"/>
                  <a:pt x="1415126" y="1312307"/>
                </a:cubicBezTo>
                <a:cubicBezTo>
                  <a:pt x="1609568" y="1030369"/>
                  <a:pt x="1494158" y="183515"/>
                  <a:pt x="1864912" y="21719"/>
                </a:cubicBezTo>
                <a:cubicBezTo>
                  <a:pt x="2258188" y="-162599"/>
                  <a:pt x="2171964" y="879813"/>
                  <a:pt x="2310850" y="1125305"/>
                </a:cubicBezTo>
                <a:cubicBezTo>
                  <a:pt x="2425338" y="1343020"/>
                  <a:pt x="2650936" y="1328007"/>
                  <a:pt x="2801834" y="1377556"/>
                </a:cubicBezTo>
                <a:cubicBezTo>
                  <a:pt x="2952733" y="1427105"/>
                  <a:pt x="3148675" y="1437612"/>
                  <a:pt x="3301826" y="1427102"/>
                </a:cubicBezTo>
                <a:cubicBezTo>
                  <a:pt x="3454977" y="1416592"/>
                  <a:pt x="3590109" y="1367046"/>
                  <a:pt x="3720738" y="1314494"/>
                </a:cubicBezTo>
                <a:cubicBezTo>
                  <a:pt x="3851367" y="1261942"/>
                  <a:pt x="3956471" y="1222150"/>
                  <a:pt x="4085598" y="1111791"/>
                </a:cubicBezTo>
                <a:cubicBezTo>
                  <a:pt x="4214725" y="1001432"/>
                  <a:pt x="4223774" y="739377"/>
                  <a:pt x="4423430" y="634322"/>
                </a:cubicBezTo>
                <a:cubicBezTo>
                  <a:pt x="4623086" y="529268"/>
                  <a:pt x="5097352" y="168747"/>
                  <a:pt x="5297048" y="341828"/>
                </a:cubicBezTo>
                <a:cubicBezTo>
                  <a:pt x="5496744" y="514909"/>
                  <a:pt x="5408842" y="1550704"/>
                  <a:pt x="5621608" y="1672808"/>
                </a:cubicBezTo>
                <a:cubicBezTo>
                  <a:pt x="5834374" y="1794912"/>
                  <a:pt x="6507315" y="1658403"/>
                  <a:pt x="6618691" y="1732097"/>
                </a:cubicBezTo>
              </a:path>
            </a:pathLst>
          </a:custGeom>
          <a:noFill/>
          <a:ln w="317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B15E560-F240-69E6-65F6-20CE964F5F09}"/>
              </a:ext>
            </a:extLst>
          </p:cNvPr>
          <p:cNvSpPr txBox="1"/>
          <p:nvPr/>
        </p:nvSpPr>
        <p:spPr>
          <a:xfrm>
            <a:off x="6537306" y="1066368"/>
            <a:ext cx="5726248" cy="1815882"/>
          </a:xfrm>
          <a:prstGeom prst="rect">
            <a:avLst/>
          </a:prstGeom>
          <a:noFill/>
        </p:spPr>
        <p:txBody>
          <a:bodyPr wrap="none" rtlCol="0">
            <a:spAutoFit/>
          </a:bodyPr>
          <a:lstStyle/>
          <a:p>
            <a:r>
              <a:rPr lang="en-US" sz="2800" dirty="0"/>
              <a:t>Information entropy remains constant</a:t>
            </a:r>
          </a:p>
          <a:p>
            <a:r>
              <a:rPr lang="en-US" sz="2800" dirty="0"/>
              <a:t>if and only if the logarithm of the </a:t>
            </a:r>
          </a:p>
          <a:p>
            <a:r>
              <a:rPr lang="en-US" sz="2800" dirty="0"/>
              <a:t>Jacobian determinant is zero, which </a:t>
            </a:r>
          </a:p>
          <a:p>
            <a:r>
              <a:rPr lang="en-US" sz="2800" dirty="0"/>
              <a:t>means that Jacobian is one</a:t>
            </a:r>
          </a:p>
        </p:txBody>
      </p:sp>
    </p:spTree>
    <p:extLst>
      <p:ext uri="{BB962C8B-B14F-4D97-AF65-F5344CB8AC3E}">
        <p14:creationId xmlns:p14="http://schemas.microsoft.com/office/powerpoint/2010/main" val="41476738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270D8B-17BF-86FB-2D4C-C06C57518667}"/>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7DC06789-6A94-741D-222A-B399E4E8D6CF}"/>
              </a:ext>
            </a:extLst>
          </p:cNvPr>
          <p:cNvSpPr>
            <a:spLocks noGrp="1"/>
          </p:cNvSpPr>
          <p:nvPr>
            <p:ph type="sldNum" sz="quarter" idx="12"/>
          </p:nvPr>
        </p:nvSpPr>
        <p:spPr/>
        <p:txBody>
          <a:bodyPr/>
          <a:lstStyle/>
          <a:p>
            <a:fld id="{F47845EA-7733-40EE-B074-20032348B727}" type="slidenum">
              <a:rPr lang="en-US" smtClean="0"/>
              <a:t>39</a:t>
            </a:fld>
            <a:endParaRPr lang="en-US"/>
          </a:p>
        </p:txBody>
      </p:sp>
      <p:sp>
        <p:nvSpPr>
          <p:cNvPr id="4" name="TextBox 3">
            <a:extLst>
              <a:ext uri="{FF2B5EF4-FFF2-40B4-BE49-F238E27FC236}">
                <a16:creationId xmlns:a16="http://schemas.microsoft.com/office/drawing/2014/main" id="{C906E049-146D-F806-8B8D-69CC4A13F9E6}"/>
              </a:ext>
            </a:extLst>
          </p:cNvPr>
          <p:cNvSpPr txBox="1"/>
          <p:nvPr/>
        </p:nvSpPr>
        <p:spPr>
          <a:xfrm>
            <a:off x="6537306" y="1066368"/>
            <a:ext cx="5726248" cy="1815882"/>
          </a:xfrm>
          <a:prstGeom prst="rect">
            <a:avLst/>
          </a:prstGeom>
          <a:noFill/>
        </p:spPr>
        <p:txBody>
          <a:bodyPr wrap="none" rtlCol="0">
            <a:spAutoFit/>
          </a:bodyPr>
          <a:lstStyle/>
          <a:p>
            <a:r>
              <a:rPr lang="en-US" sz="2800" dirty="0"/>
              <a:t>Information entropy remains constant</a:t>
            </a:r>
          </a:p>
          <a:p>
            <a:r>
              <a:rPr lang="en-US" sz="2800" dirty="0"/>
              <a:t>if and only if the logarithm of the </a:t>
            </a:r>
          </a:p>
          <a:p>
            <a:r>
              <a:rPr lang="en-US" sz="2800" dirty="0"/>
              <a:t>Jacobian determinant is zero, which </a:t>
            </a:r>
          </a:p>
          <a:p>
            <a:r>
              <a:rPr lang="en-US" sz="2800" dirty="0"/>
              <a:t>means that Jacobian is one</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AE7C604-82E1-22E4-5BA3-CF004E319064}"/>
                  </a:ext>
                </a:extLst>
              </p:cNvPr>
              <p:cNvSpPr txBox="1"/>
              <p:nvPr/>
            </p:nvSpPr>
            <p:spPr>
              <a:xfrm>
                <a:off x="6934811" y="2743773"/>
                <a:ext cx="629723"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𝑥</m:t>
                      </m:r>
                    </m:oMath>
                  </m:oMathPara>
                </a14:m>
                <a:endParaRPr lang="en-US" sz="4400" dirty="0"/>
              </a:p>
            </p:txBody>
          </p:sp>
        </mc:Choice>
        <mc:Fallback xmlns="">
          <p:sp>
            <p:nvSpPr>
              <p:cNvPr id="17" name="TextBox 16">
                <a:extLst>
                  <a:ext uri="{FF2B5EF4-FFF2-40B4-BE49-F238E27FC236}">
                    <a16:creationId xmlns:a16="http://schemas.microsoft.com/office/drawing/2014/main" id="{2AE7C604-82E1-22E4-5BA3-CF004E319064}"/>
                  </a:ext>
                </a:extLst>
              </p:cNvPr>
              <p:cNvSpPr txBox="1">
                <a:spLocks noRot="1" noChangeAspect="1" noMove="1" noResize="1" noEditPoints="1" noAdjustHandles="1" noChangeArrowheads="1" noChangeShapeType="1" noTextEdit="1"/>
              </p:cNvSpPr>
              <p:nvPr/>
            </p:nvSpPr>
            <p:spPr>
              <a:xfrm>
                <a:off x="6934811" y="2743773"/>
                <a:ext cx="629723" cy="76944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E10F083-177D-0DB3-B34F-77E51C4BD780}"/>
                  </a:ext>
                </a:extLst>
              </p:cNvPr>
              <p:cNvSpPr txBox="1"/>
              <p:nvPr/>
            </p:nvSpPr>
            <p:spPr>
              <a:xfrm>
                <a:off x="6930514" y="5739193"/>
                <a:ext cx="638316"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𝑦</m:t>
                      </m:r>
                    </m:oMath>
                  </m:oMathPara>
                </a14:m>
                <a:endParaRPr lang="en-US" sz="4400" dirty="0"/>
              </a:p>
            </p:txBody>
          </p:sp>
        </mc:Choice>
        <mc:Fallback xmlns="">
          <p:sp>
            <p:nvSpPr>
              <p:cNvPr id="18" name="TextBox 17">
                <a:extLst>
                  <a:ext uri="{FF2B5EF4-FFF2-40B4-BE49-F238E27FC236}">
                    <a16:creationId xmlns:a16="http://schemas.microsoft.com/office/drawing/2014/main" id="{1E10F083-177D-0DB3-B34F-77E51C4BD780}"/>
                  </a:ext>
                </a:extLst>
              </p:cNvPr>
              <p:cNvSpPr txBox="1">
                <a:spLocks noRot="1" noChangeAspect="1" noMove="1" noResize="1" noEditPoints="1" noAdjustHandles="1" noChangeArrowheads="1" noChangeShapeType="1" noTextEdit="1"/>
              </p:cNvSpPr>
              <p:nvPr/>
            </p:nvSpPr>
            <p:spPr>
              <a:xfrm>
                <a:off x="6930514" y="5739193"/>
                <a:ext cx="638316" cy="769441"/>
              </a:xfrm>
              <a:prstGeom prst="rect">
                <a:avLst/>
              </a:prstGeom>
              <a:blipFill>
                <a:blip r:embed="rId4"/>
                <a:stretch>
                  <a:fillRect/>
                </a:stretch>
              </a:blipFill>
            </p:spPr>
            <p:txBody>
              <a:bodyPr/>
              <a:lstStyle/>
              <a:p>
                <a:r>
                  <a:rPr lang="en-US">
                    <a:noFill/>
                  </a:rPr>
                  <a:t> </a:t>
                </a:r>
              </a:p>
            </p:txBody>
          </p:sp>
        </mc:Fallback>
      </mc:AlternateContent>
      <p:sp>
        <p:nvSpPr>
          <p:cNvPr id="21" name="Freeform: Shape 20">
            <a:extLst>
              <a:ext uri="{FF2B5EF4-FFF2-40B4-BE49-F238E27FC236}">
                <a16:creationId xmlns:a16="http://schemas.microsoft.com/office/drawing/2014/main" id="{823699C4-8EA1-6C17-C83E-225FE53A921C}"/>
              </a:ext>
            </a:extLst>
          </p:cNvPr>
          <p:cNvSpPr/>
          <p:nvPr/>
        </p:nvSpPr>
        <p:spPr>
          <a:xfrm>
            <a:off x="220642" y="1690397"/>
            <a:ext cx="6618691" cy="1390491"/>
          </a:xfrm>
          <a:custGeom>
            <a:avLst/>
            <a:gdLst>
              <a:gd name="connsiteX0" fmla="*/ 0 w 6520437"/>
              <a:gd name="connsiteY0" fmla="*/ 1646928 h 1681660"/>
              <a:gd name="connsiteX1" fmla="*/ 375920 w 6520437"/>
              <a:gd name="connsiteY1" fmla="*/ 1626608 h 1681660"/>
              <a:gd name="connsiteX2" fmla="*/ 1168400 w 6520437"/>
              <a:gd name="connsiteY2" fmla="*/ 1128768 h 1681660"/>
              <a:gd name="connsiteX3" fmla="*/ 1016000 w 6520437"/>
              <a:gd name="connsiteY3" fmla="*/ 671568 h 1681660"/>
              <a:gd name="connsiteX4" fmla="*/ 1483360 w 6520437"/>
              <a:gd name="connsiteY4" fmla="*/ 427728 h 1681660"/>
              <a:gd name="connsiteX5" fmla="*/ 2062480 w 6520437"/>
              <a:gd name="connsiteY5" fmla="*/ 509008 h 1681660"/>
              <a:gd name="connsiteX6" fmla="*/ 3911600 w 6520437"/>
              <a:gd name="connsiteY6" fmla="*/ 448048 h 1681660"/>
              <a:gd name="connsiteX7" fmla="*/ 4805680 w 6520437"/>
              <a:gd name="connsiteY7" fmla="*/ 214368 h 1681660"/>
              <a:gd name="connsiteX8" fmla="*/ 5171440 w 6520437"/>
              <a:gd name="connsiteY8" fmla="*/ 1008 h 1681660"/>
              <a:gd name="connsiteX9" fmla="*/ 5588000 w 6520437"/>
              <a:gd name="connsiteY9" fmla="*/ 163568 h 1681660"/>
              <a:gd name="connsiteX10" fmla="*/ 5984240 w 6520437"/>
              <a:gd name="connsiteY10" fmla="*/ 763008 h 1681660"/>
              <a:gd name="connsiteX11" fmla="*/ 6136640 w 6520437"/>
              <a:gd name="connsiteY11" fmla="*/ 1067808 h 1681660"/>
              <a:gd name="connsiteX12" fmla="*/ 6492240 w 6520437"/>
              <a:gd name="connsiteY12" fmla="*/ 1636768 h 1681660"/>
              <a:gd name="connsiteX13" fmla="*/ 6471920 w 6520437"/>
              <a:gd name="connsiteY13" fmla="*/ 1525008 h 1681660"/>
              <a:gd name="connsiteX0" fmla="*/ 0 w 6550917"/>
              <a:gd name="connsiteY0" fmla="*/ 1738368 h 1749287"/>
              <a:gd name="connsiteX1" fmla="*/ 406400 w 6550917"/>
              <a:gd name="connsiteY1" fmla="*/ 1626608 h 1749287"/>
              <a:gd name="connsiteX2" fmla="*/ 1198880 w 6550917"/>
              <a:gd name="connsiteY2" fmla="*/ 1128768 h 1749287"/>
              <a:gd name="connsiteX3" fmla="*/ 1046480 w 6550917"/>
              <a:gd name="connsiteY3" fmla="*/ 671568 h 1749287"/>
              <a:gd name="connsiteX4" fmla="*/ 1513840 w 6550917"/>
              <a:gd name="connsiteY4" fmla="*/ 427728 h 1749287"/>
              <a:gd name="connsiteX5" fmla="*/ 2092960 w 6550917"/>
              <a:gd name="connsiteY5" fmla="*/ 509008 h 1749287"/>
              <a:gd name="connsiteX6" fmla="*/ 3942080 w 6550917"/>
              <a:gd name="connsiteY6" fmla="*/ 448048 h 1749287"/>
              <a:gd name="connsiteX7" fmla="*/ 4836160 w 6550917"/>
              <a:gd name="connsiteY7" fmla="*/ 214368 h 1749287"/>
              <a:gd name="connsiteX8" fmla="*/ 5201920 w 6550917"/>
              <a:gd name="connsiteY8" fmla="*/ 1008 h 1749287"/>
              <a:gd name="connsiteX9" fmla="*/ 5618480 w 6550917"/>
              <a:gd name="connsiteY9" fmla="*/ 163568 h 1749287"/>
              <a:gd name="connsiteX10" fmla="*/ 6014720 w 6550917"/>
              <a:gd name="connsiteY10" fmla="*/ 763008 h 1749287"/>
              <a:gd name="connsiteX11" fmla="*/ 6167120 w 6550917"/>
              <a:gd name="connsiteY11" fmla="*/ 1067808 h 1749287"/>
              <a:gd name="connsiteX12" fmla="*/ 6522720 w 6550917"/>
              <a:gd name="connsiteY12" fmla="*/ 1636768 h 1749287"/>
              <a:gd name="connsiteX13" fmla="*/ 6502400 w 6550917"/>
              <a:gd name="connsiteY13" fmla="*/ 1525008 h 1749287"/>
              <a:gd name="connsiteX0" fmla="*/ 0 w 6384253"/>
              <a:gd name="connsiteY0" fmla="*/ 1233871 h 1664686"/>
              <a:gd name="connsiteX1" fmla="*/ 239736 w 6384253"/>
              <a:gd name="connsiteY1" fmla="*/ 1626608 h 1664686"/>
              <a:gd name="connsiteX2" fmla="*/ 1032216 w 6384253"/>
              <a:gd name="connsiteY2" fmla="*/ 1128768 h 1664686"/>
              <a:gd name="connsiteX3" fmla="*/ 879816 w 6384253"/>
              <a:gd name="connsiteY3" fmla="*/ 671568 h 1664686"/>
              <a:gd name="connsiteX4" fmla="*/ 1347176 w 6384253"/>
              <a:gd name="connsiteY4" fmla="*/ 427728 h 1664686"/>
              <a:gd name="connsiteX5" fmla="*/ 1926296 w 6384253"/>
              <a:gd name="connsiteY5" fmla="*/ 509008 h 1664686"/>
              <a:gd name="connsiteX6" fmla="*/ 3775416 w 6384253"/>
              <a:gd name="connsiteY6" fmla="*/ 448048 h 1664686"/>
              <a:gd name="connsiteX7" fmla="*/ 4669496 w 6384253"/>
              <a:gd name="connsiteY7" fmla="*/ 214368 h 1664686"/>
              <a:gd name="connsiteX8" fmla="*/ 5035256 w 6384253"/>
              <a:gd name="connsiteY8" fmla="*/ 1008 h 1664686"/>
              <a:gd name="connsiteX9" fmla="*/ 5451816 w 6384253"/>
              <a:gd name="connsiteY9" fmla="*/ 163568 h 1664686"/>
              <a:gd name="connsiteX10" fmla="*/ 5848056 w 6384253"/>
              <a:gd name="connsiteY10" fmla="*/ 763008 h 1664686"/>
              <a:gd name="connsiteX11" fmla="*/ 6000456 w 6384253"/>
              <a:gd name="connsiteY11" fmla="*/ 1067808 h 1664686"/>
              <a:gd name="connsiteX12" fmla="*/ 6356056 w 6384253"/>
              <a:gd name="connsiteY12" fmla="*/ 1636768 h 1664686"/>
              <a:gd name="connsiteX13" fmla="*/ 6335736 w 6384253"/>
              <a:gd name="connsiteY13" fmla="*/ 1525008 h 1664686"/>
              <a:gd name="connsiteX0" fmla="*/ 0 w 6519386"/>
              <a:gd name="connsiteY0" fmla="*/ 1760890 h 1769792"/>
              <a:gd name="connsiteX1" fmla="*/ 374869 w 6519386"/>
              <a:gd name="connsiteY1" fmla="*/ 1626608 h 1769792"/>
              <a:gd name="connsiteX2" fmla="*/ 1167349 w 6519386"/>
              <a:gd name="connsiteY2" fmla="*/ 1128768 h 1769792"/>
              <a:gd name="connsiteX3" fmla="*/ 1014949 w 6519386"/>
              <a:gd name="connsiteY3" fmla="*/ 671568 h 1769792"/>
              <a:gd name="connsiteX4" fmla="*/ 1482309 w 6519386"/>
              <a:gd name="connsiteY4" fmla="*/ 427728 h 1769792"/>
              <a:gd name="connsiteX5" fmla="*/ 2061429 w 6519386"/>
              <a:gd name="connsiteY5" fmla="*/ 509008 h 1769792"/>
              <a:gd name="connsiteX6" fmla="*/ 3910549 w 6519386"/>
              <a:gd name="connsiteY6" fmla="*/ 448048 h 1769792"/>
              <a:gd name="connsiteX7" fmla="*/ 4804629 w 6519386"/>
              <a:gd name="connsiteY7" fmla="*/ 214368 h 1769792"/>
              <a:gd name="connsiteX8" fmla="*/ 5170389 w 6519386"/>
              <a:gd name="connsiteY8" fmla="*/ 1008 h 1769792"/>
              <a:gd name="connsiteX9" fmla="*/ 5586949 w 6519386"/>
              <a:gd name="connsiteY9" fmla="*/ 163568 h 1769792"/>
              <a:gd name="connsiteX10" fmla="*/ 5983189 w 6519386"/>
              <a:gd name="connsiteY10" fmla="*/ 763008 h 1769792"/>
              <a:gd name="connsiteX11" fmla="*/ 6135589 w 6519386"/>
              <a:gd name="connsiteY11" fmla="*/ 1067808 h 1769792"/>
              <a:gd name="connsiteX12" fmla="*/ 6491189 w 6519386"/>
              <a:gd name="connsiteY12" fmla="*/ 1636768 h 1769792"/>
              <a:gd name="connsiteX13" fmla="*/ 6470869 w 6519386"/>
              <a:gd name="connsiteY13" fmla="*/ 1525008 h 1769792"/>
              <a:gd name="connsiteX0" fmla="*/ 0 w 6519386"/>
              <a:gd name="connsiteY0" fmla="*/ 1760890 h 1767880"/>
              <a:gd name="connsiteX1" fmla="*/ 424417 w 6519386"/>
              <a:gd name="connsiteY1" fmla="*/ 1599581 h 1767880"/>
              <a:gd name="connsiteX2" fmla="*/ 1167349 w 6519386"/>
              <a:gd name="connsiteY2" fmla="*/ 1128768 h 1767880"/>
              <a:gd name="connsiteX3" fmla="*/ 1014949 w 6519386"/>
              <a:gd name="connsiteY3" fmla="*/ 671568 h 1767880"/>
              <a:gd name="connsiteX4" fmla="*/ 1482309 w 6519386"/>
              <a:gd name="connsiteY4" fmla="*/ 427728 h 1767880"/>
              <a:gd name="connsiteX5" fmla="*/ 2061429 w 6519386"/>
              <a:gd name="connsiteY5" fmla="*/ 509008 h 1767880"/>
              <a:gd name="connsiteX6" fmla="*/ 3910549 w 6519386"/>
              <a:gd name="connsiteY6" fmla="*/ 448048 h 1767880"/>
              <a:gd name="connsiteX7" fmla="*/ 4804629 w 6519386"/>
              <a:gd name="connsiteY7" fmla="*/ 214368 h 1767880"/>
              <a:gd name="connsiteX8" fmla="*/ 5170389 w 6519386"/>
              <a:gd name="connsiteY8" fmla="*/ 1008 h 1767880"/>
              <a:gd name="connsiteX9" fmla="*/ 5586949 w 6519386"/>
              <a:gd name="connsiteY9" fmla="*/ 163568 h 1767880"/>
              <a:gd name="connsiteX10" fmla="*/ 5983189 w 6519386"/>
              <a:gd name="connsiteY10" fmla="*/ 763008 h 1767880"/>
              <a:gd name="connsiteX11" fmla="*/ 6135589 w 6519386"/>
              <a:gd name="connsiteY11" fmla="*/ 1067808 h 1767880"/>
              <a:gd name="connsiteX12" fmla="*/ 6491189 w 6519386"/>
              <a:gd name="connsiteY12" fmla="*/ 1636768 h 1767880"/>
              <a:gd name="connsiteX13" fmla="*/ 6470869 w 6519386"/>
              <a:gd name="connsiteY13" fmla="*/ 1525008 h 1767880"/>
              <a:gd name="connsiteX0" fmla="*/ 0 w 6519386"/>
              <a:gd name="connsiteY0" fmla="*/ 1760890 h 1771241"/>
              <a:gd name="connsiteX1" fmla="*/ 424417 w 6519386"/>
              <a:gd name="connsiteY1" fmla="*/ 1599581 h 1771241"/>
              <a:gd name="connsiteX2" fmla="*/ 1167349 w 6519386"/>
              <a:gd name="connsiteY2" fmla="*/ 1128768 h 1771241"/>
              <a:gd name="connsiteX3" fmla="*/ 1014949 w 6519386"/>
              <a:gd name="connsiteY3" fmla="*/ 671568 h 1771241"/>
              <a:gd name="connsiteX4" fmla="*/ 1482309 w 6519386"/>
              <a:gd name="connsiteY4" fmla="*/ 427728 h 1771241"/>
              <a:gd name="connsiteX5" fmla="*/ 2061429 w 6519386"/>
              <a:gd name="connsiteY5" fmla="*/ 509008 h 1771241"/>
              <a:gd name="connsiteX6" fmla="*/ 3910549 w 6519386"/>
              <a:gd name="connsiteY6" fmla="*/ 448048 h 1771241"/>
              <a:gd name="connsiteX7" fmla="*/ 4804629 w 6519386"/>
              <a:gd name="connsiteY7" fmla="*/ 214368 h 1771241"/>
              <a:gd name="connsiteX8" fmla="*/ 5170389 w 6519386"/>
              <a:gd name="connsiteY8" fmla="*/ 1008 h 1771241"/>
              <a:gd name="connsiteX9" fmla="*/ 5586949 w 6519386"/>
              <a:gd name="connsiteY9" fmla="*/ 163568 h 1771241"/>
              <a:gd name="connsiteX10" fmla="*/ 5983189 w 6519386"/>
              <a:gd name="connsiteY10" fmla="*/ 763008 h 1771241"/>
              <a:gd name="connsiteX11" fmla="*/ 6135589 w 6519386"/>
              <a:gd name="connsiteY11" fmla="*/ 1067808 h 1771241"/>
              <a:gd name="connsiteX12" fmla="*/ 6491189 w 6519386"/>
              <a:gd name="connsiteY12" fmla="*/ 1636768 h 1771241"/>
              <a:gd name="connsiteX13" fmla="*/ 6470869 w 6519386"/>
              <a:gd name="connsiteY13" fmla="*/ 1525008 h 1771241"/>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39381 w 6519386"/>
              <a:gd name="connsiteY6" fmla="*/ 461561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523168 w 6519386"/>
              <a:gd name="connsiteY6" fmla="*/ 514918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135589 w 6519386"/>
              <a:gd name="connsiteY11" fmla="*/ 1071155 h 1770882"/>
              <a:gd name="connsiteX12" fmla="*/ 6491189 w 6519386"/>
              <a:gd name="connsiteY12" fmla="*/ 1640115 h 1770882"/>
              <a:gd name="connsiteX13" fmla="*/ 6470869 w 6519386"/>
              <a:gd name="connsiteY13" fmla="*/ 1528355 h 1770882"/>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203156 w 6519386"/>
              <a:gd name="connsiteY11" fmla="*/ 1071155 h 1770882"/>
              <a:gd name="connsiteX12" fmla="*/ 6491189 w 6519386"/>
              <a:gd name="connsiteY12" fmla="*/ 1640115 h 1770882"/>
              <a:gd name="connsiteX13" fmla="*/ 6470869 w 6519386"/>
              <a:gd name="connsiteY13" fmla="*/ 1528355 h 1770882"/>
              <a:gd name="connsiteX0" fmla="*/ 0 w 6491189"/>
              <a:gd name="connsiteY0" fmla="*/ 1764237 h 1770882"/>
              <a:gd name="connsiteX1" fmla="*/ 424417 w 6491189"/>
              <a:gd name="connsiteY1" fmla="*/ 1602928 h 1770882"/>
              <a:gd name="connsiteX2" fmla="*/ 1005189 w 6491189"/>
              <a:gd name="connsiteY2" fmla="*/ 1172655 h 1770882"/>
              <a:gd name="connsiteX3" fmla="*/ 1163595 w 6491189"/>
              <a:gd name="connsiteY3" fmla="*/ 602844 h 1770882"/>
              <a:gd name="connsiteX4" fmla="*/ 1401229 w 6491189"/>
              <a:gd name="connsiteY4" fmla="*/ 304951 h 1770882"/>
              <a:gd name="connsiteX5" fmla="*/ 2079447 w 6491189"/>
              <a:gd name="connsiteY5" fmla="*/ 408753 h 1770882"/>
              <a:gd name="connsiteX6" fmla="*/ 3523168 w 6491189"/>
              <a:gd name="connsiteY6" fmla="*/ 514456 h 1770882"/>
              <a:gd name="connsiteX7" fmla="*/ 4583912 w 6491189"/>
              <a:gd name="connsiteY7" fmla="*/ 303299 h 1770882"/>
              <a:gd name="connsiteX8" fmla="*/ 5170389 w 6491189"/>
              <a:gd name="connsiteY8" fmla="*/ 4355 h 1770882"/>
              <a:gd name="connsiteX9" fmla="*/ 5586949 w 6491189"/>
              <a:gd name="connsiteY9" fmla="*/ 166915 h 1770882"/>
              <a:gd name="connsiteX10" fmla="*/ 5861569 w 6491189"/>
              <a:gd name="connsiteY10" fmla="*/ 707798 h 1770882"/>
              <a:gd name="connsiteX11" fmla="*/ 6203156 w 6491189"/>
              <a:gd name="connsiteY11" fmla="*/ 1071155 h 1770882"/>
              <a:gd name="connsiteX12" fmla="*/ 6491189 w 6491189"/>
              <a:gd name="connsiteY12" fmla="*/ 1640115 h 1770882"/>
              <a:gd name="connsiteX0" fmla="*/ 0 w 6428127"/>
              <a:gd name="connsiteY0" fmla="*/ 1764237 h 1770882"/>
              <a:gd name="connsiteX1" fmla="*/ 424417 w 6428127"/>
              <a:gd name="connsiteY1" fmla="*/ 1602928 h 1770882"/>
              <a:gd name="connsiteX2" fmla="*/ 1005189 w 6428127"/>
              <a:gd name="connsiteY2" fmla="*/ 1172655 h 1770882"/>
              <a:gd name="connsiteX3" fmla="*/ 1163595 w 6428127"/>
              <a:gd name="connsiteY3" fmla="*/ 602844 h 1770882"/>
              <a:gd name="connsiteX4" fmla="*/ 1401229 w 6428127"/>
              <a:gd name="connsiteY4" fmla="*/ 304951 h 1770882"/>
              <a:gd name="connsiteX5" fmla="*/ 2079447 w 6428127"/>
              <a:gd name="connsiteY5" fmla="*/ 408753 h 1770882"/>
              <a:gd name="connsiteX6" fmla="*/ 3523168 w 6428127"/>
              <a:gd name="connsiteY6" fmla="*/ 514456 h 1770882"/>
              <a:gd name="connsiteX7" fmla="*/ 4583912 w 6428127"/>
              <a:gd name="connsiteY7" fmla="*/ 303299 h 1770882"/>
              <a:gd name="connsiteX8" fmla="*/ 5170389 w 6428127"/>
              <a:gd name="connsiteY8" fmla="*/ 4355 h 1770882"/>
              <a:gd name="connsiteX9" fmla="*/ 5586949 w 6428127"/>
              <a:gd name="connsiteY9" fmla="*/ 166915 h 1770882"/>
              <a:gd name="connsiteX10" fmla="*/ 5861569 w 6428127"/>
              <a:gd name="connsiteY10" fmla="*/ 707798 h 1770882"/>
              <a:gd name="connsiteX11" fmla="*/ 6203156 w 6428127"/>
              <a:gd name="connsiteY11" fmla="*/ 1071155 h 1770882"/>
              <a:gd name="connsiteX12" fmla="*/ 6428127 w 6428127"/>
              <a:gd name="connsiteY12" fmla="*/ 1486964 h 1770882"/>
              <a:gd name="connsiteX0" fmla="*/ 0 w 6449795"/>
              <a:gd name="connsiteY0" fmla="*/ 1764237 h 1770882"/>
              <a:gd name="connsiteX1" fmla="*/ 424417 w 6449795"/>
              <a:gd name="connsiteY1" fmla="*/ 1602928 h 1770882"/>
              <a:gd name="connsiteX2" fmla="*/ 1005189 w 6449795"/>
              <a:gd name="connsiteY2" fmla="*/ 1172655 h 1770882"/>
              <a:gd name="connsiteX3" fmla="*/ 1163595 w 6449795"/>
              <a:gd name="connsiteY3" fmla="*/ 602844 h 1770882"/>
              <a:gd name="connsiteX4" fmla="*/ 1401229 w 6449795"/>
              <a:gd name="connsiteY4" fmla="*/ 304951 h 1770882"/>
              <a:gd name="connsiteX5" fmla="*/ 2079447 w 6449795"/>
              <a:gd name="connsiteY5" fmla="*/ 408753 h 1770882"/>
              <a:gd name="connsiteX6" fmla="*/ 3523168 w 6449795"/>
              <a:gd name="connsiteY6" fmla="*/ 514456 h 1770882"/>
              <a:gd name="connsiteX7" fmla="*/ 4583912 w 6449795"/>
              <a:gd name="connsiteY7" fmla="*/ 303299 h 1770882"/>
              <a:gd name="connsiteX8" fmla="*/ 5170389 w 6449795"/>
              <a:gd name="connsiteY8" fmla="*/ 4355 h 1770882"/>
              <a:gd name="connsiteX9" fmla="*/ 5586949 w 6449795"/>
              <a:gd name="connsiteY9" fmla="*/ 166915 h 1770882"/>
              <a:gd name="connsiteX10" fmla="*/ 5861569 w 6449795"/>
              <a:gd name="connsiteY10" fmla="*/ 707798 h 1770882"/>
              <a:gd name="connsiteX11" fmla="*/ 6203156 w 6449795"/>
              <a:gd name="connsiteY11" fmla="*/ 1071155 h 1770882"/>
              <a:gd name="connsiteX12" fmla="*/ 6428127 w 6449795"/>
              <a:gd name="connsiteY12" fmla="*/ 1486964 h 1770882"/>
              <a:gd name="connsiteX13" fmla="*/ 6443018 w 6449795"/>
              <a:gd name="connsiteY13" fmla="*/ 1494678 h 1770882"/>
              <a:gd name="connsiteX0" fmla="*/ 0 w 6564638"/>
              <a:gd name="connsiteY0" fmla="*/ 1764237 h 1770882"/>
              <a:gd name="connsiteX1" fmla="*/ 424417 w 6564638"/>
              <a:gd name="connsiteY1" fmla="*/ 1602928 h 1770882"/>
              <a:gd name="connsiteX2" fmla="*/ 1005189 w 6564638"/>
              <a:gd name="connsiteY2" fmla="*/ 1172655 h 1770882"/>
              <a:gd name="connsiteX3" fmla="*/ 1163595 w 6564638"/>
              <a:gd name="connsiteY3" fmla="*/ 602844 h 1770882"/>
              <a:gd name="connsiteX4" fmla="*/ 1401229 w 6564638"/>
              <a:gd name="connsiteY4" fmla="*/ 304951 h 1770882"/>
              <a:gd name="connsiteX5" fmla="*/ 2079447 w 6564638"/>
              <a:gd name="connsiteY5" fmla="*/ 408753 h 1770882"/>
              <a:gd name="connsiteX6" fmla="*/ 3523168 w 6564638"/>
              <a:gd name="connsiteY6" fmla="*/ 514456 h 1770882"/>
              <a:gd name="connsiteX7" fmla="*/ 4583912 w 6564638"/>
              <a:gd name="connsiteY7" fmla="*/ 303299 h 1770882"/>
              <a:gd name="connsiteX8" fmla="*/ 5170389 w 6564638"/>
              <a:gd name="connsiteY8" fmla="*/ 4355 h 1770882"/>
              <a:gd name="connsiteX9" fmla="*/ 5586949 w 6564638"/>
              <a:gd name="connsiteY9" fmla="*/ 166915 h 1770882"/>
              <a:gd name="connsiteX10" fmla="*/ 5861569 w 6564638"/>
              <a:gd name="connsiteY10" fmla="*/ 707798 h 1770882"/>
              <a:gd name="connsiteX11" fmla="*/ 6203156 w 6564638"/>
              <a:gd name="connsiteY11" fmla="*/ 1071155 h 1770882"/>
              <a:gd name="connsiteX12" fmla="*/ 6428127 w 6564638"/>
              <a:gd name="connsiteY12" fmla="*/ 1486964 h 1770882"/>
              <a:gd name="connsiteX13" fmla="*/ 6564638 w 6564638"/>
              <a:gd name="connsiteY13" fmla="*/ 1683864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428127 w 6618691"/>
              <a:gd name="connsiteY12" fmla="*/ 1486964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347047 w 6618691"/>
              <a:gd name="connsiteY12" fmla="*/ 1477955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095050 w 6618691"/>
              <a:gd name="connsiteY11" fmla="*/ 1084668 h 1770882"/>
              <a:gd name="connsiteX12" fmla="*/ 6347047 w 6618691"/>
              <a:gd name="connsiteY12" fmla="*/ 1477955 h 1770882"/>
              <a:gd name="connsiteX13" fmla="*/ 6618691 w 6618691"/>
              <a:gd name="connsiteY13" fmla="*/ 1688369 h 1770882"/>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95050 w 6618691"/>
              <a:gd name="connsiteY11" fmla="*/ 1083601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401229 w 6618691"/>
              <a:gd name="connsiteY4" fmla="*/ 303884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2896 h 1781027"/>
              <a:gd name="connsiteX1" fmla="*/ 521399 w 6618691"/>
              <a:gd name="connsiteY1" fmla="*/ 1691641 h 1781027"/>
              <a:gd name="connsiteX2" fmla="*/ 1005189 w 6618691"/>
              <a:gd name="connsiteY2" fmla="*/ 1171314 h 1781027"/>
              <a:gd name="connsiteX3" fmla="*/ 1246721 w 6618691"/>
              <a:gd name="connsiteY3" fmla="*/ 1017140 h 1781027"/>
              <a:gd name="connsiteX4" fmla="*/ 1636757 w 6618691"/>
              <a:gd name="connsiteY4" fmla="*/ 947847 h 1781027"/>
              <a:gd name="connsiteX5" fmla="*/ 2460447 w 6618691"/>
              <a:gd name="connsiteY5" fmla="*/ 802266 h 1781027"/>
              <a:gd name="connsiteX6" fmla="*/ 3592441 w 6618691"/>
              <a:gd name="connsiteY6" fmla="*/ 693224 h 1781027"/>
              <a:gd name="connsiteX7" fmla="*/ 4396875 w 6618691"/>
              <a:gd name="connsiteY7" fmla="*/ 295030 h 1781027"/>
              <a:gd name="connsiteX8" fmla="*/ 5170389 w 6618691"/>
              <a:gd name="connsiteY8" fmla="*/ 3014 h 1781027"/>
              <a:gd name="connsiteX9" fmla="*/ 5586949 w 6618691"/>
              <a:gd name="connsiteY9" fmla="*/ 165574 h 1781027"/>
              <a:gd name="connsiteX10" fmla="*/ 5744453 w 6618691"/>
              <a:gd name="connsiteY10" fmla="*/ 517271 h 1781027"/>
              <a:gd name="connsiteX11" fmla="*/ 6045501 w 6618691"/>
              <a:gd name="connsiteY11" fmla="*/ 894141 h 1781027"/>
              <a:gd name="connsiteX12" fmla="*/ 6347047 w 6618691"/>
              <a:gd name="connsiteY12" fmla="*/ 1476614 h 1781027"/>
              <a:gd name="connsiteX13" fmla="*/ 6618691 w 6618691"/>
              <a:gd name="connsiteY13" fmla="*/ 1687028 h 1781027"/>
              <a:gd name="connsiteX0" fmla="*/ 0 w 6618691"/>
              <a:gd name="connsiteY0" fmla="*/ 1962011 h 1980142"/>
              <a:gd name="connsiteX1" fmla="*/ 521399 w 6618691"/>
              <a:gd name="connsiteY1" fmla="*/ 1890756 h 1980142"/>
              <a:gd name="connsiteX2" fmla="*/ 1005189 w 6618691"/>
              <a:gd name="connsiteY2" fmla="*/ 1370429 h 1980142"/>
              <a:gd name="connsiteX3" fmla="*/ 1246721 w 6618691"/>
              <a:gd name="connsiteY3" fmla="*/ 1216255 h 1980142"/>
              <a:gd name="connsiteX4" fmla="*/ 1636757 w 6618691"/>
              <a:gd name="connsiteY4" fmla="*/ 1146962 h 1980142"/>
              <a:gd name="connsiteX5" fmla="*/ 2460447 w 6618691"/>
              <a:gd name="connsiteY5" fmla="*/ 1001381 h 1980142"/>
              <a:gd name="connsiteX6" fmla="*/ 3592441 w 6618691"/>
              <a:gd name="connsiteY6" fmla="*/ 892339 h 1980142"/>
              <a:gd name="connsiteX7" fmla="*/ 4396875 w 6618691"/>
              <a:gd name="connsiteY7" fmla="*/ 494145 h 1980142"/>
              <a:gd name="connsiteX8" fmla="*/ 4747825 w 6618691"/>
              <a:gd name="connsiteY8" fmla="*/ 1238 h 1980142"/>
              <a:gd name="connsiteX9" fmla="*/ 5586949 w 6618691"/>
              <a:gd name="connsiteY9" fmla="*/ 364689 h 1980142"/>
              <a:gd name="connsiteX10" fmla="*/ 5744453 w 6618691"/>
              <a:gd name="connsiteY10" fmla="*/ 716386 h 1980142"/>
              <a:gd name="connsiteX11" fmla="*/ 6045501 w 6618691"/>
              <a:gd name="connsiteY11" fmla="*/ 1093256 h 1980142"/>
              <a:gd name="connsiteX12" fmla="*/ 6347047 w 6618691"/>
              <a:gd name="connsiteY12" fmla="*/ 1675729 h 1980142"/>
              <a:gd name="connsiteX13" fmla="*/ 6618691 w 6618691"/>
              <a:gd name="connsiteY13" fmla="*/ 1886143 h 1980142"/>
              <a:gd name="connsiteX0" fmla="*/ 0 w 6618691"/>
              <a:gd name="connsiteY0" fmla="*/ 1963851 h 1981982"/>
              <a:gd name="connsiteX1" fmla="*/ 521399 w 6618691"/>
              <a:gd name="connsiteY1" fmla="*/ 1892596 h 1981982"/>
              <a:gd name="connsiteX2" fmla="*/ 1005189 w 6618691"/>
              <a:gd name="connsiteY2" fmla="*/ 1372269 h 1981982"/>
              <a:gd name="connsiteX3" fmla="*/ 1246721 w 6618691"/>
              <a:gd name="connsiteY3" fmla="*/ 1218095 h 1981982"/>
              <a:gd name="connsiteX4" fmla="*/ 1636757 w 6618691"/>
              <a:gd name="connsiteY4" fmla="*/ 1148802 h 1981982"/>
              <a:gd name="connsiteX5" fmla="*/ 2460447 w 6618691"/>
              <a:gd name="connsiteY5" fmla="*/ 1003221 h 1981982"/>
              <a:gd name="connsiteX6" fmla="*/ 3592441 w 6618691"/>
              <a:gd name="connsiteY6" fmla="*/ 894179 h 1981982"/>
              <a:gd name="connsiteX7" fmla="*/ 4085147 w 6618691"/>
              <a:gd name="connsiteY7" fmla="*/ 579112 h 1981982"/>
              <a:gd name="connsiteX8" fmla="*/ 4747825 w 6618691"/>
              <a:gd name="connsiteY8" fmla="*/ 3078 h 1981982"/>
              <a:gd name="connsiteX9" fmla="*/ 5586949 w 6618691"/>
              <a:gd name="connsiteY9" fmla="*/ 366529 h 1981982"/>
              <a:gd name="connsiteX10" fmla="*/ 5744453 w 6618691"/>
              <a:gd name="connsiteY10" fmla="*/ 718226 h 1981982"/>
              <a:gd name="connsiteX11" fmla="*/ 6045501 w 6618691"/>
              <a:gd name="connsiteY11" fmla="*/ 1095096 h 1981982"/>
              <a:gd name="connsiteX12" fmla="*/ 6347047 w 6618691"/>
              <a:gd name="connsiteY12" fmla="*/ 1677569 h 1981982"/>
              <a:gd name="connsiteX13" fmla="*/ 6618691 w 6618691"/>
              <a:gd name="connsiteY13" fmla="*/ 1887983 h 1981982"/>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3592441 w 6618691"/>
              <a:gd name="connsiteY6" fmla="*/ 859862 h 1947665"/>
              <a:gd name="connsiteX7" fmla="*/ 4085147 w 6618691"/>
              <a:gd name="connsiteY7" fmla="*/ 544795 h 1947665"/>
              <a:gd name="connsiteX8" fmla="*/ 4276770 w 6618691"/>
              <a:gd name="connsiteY8" fmla="*/ 3397 h 1947665"/>
              <a:gd name="connsiteX9" fmla="*/ 5586949 w 6618691"/>
              <a:gd name="connsiteY9" fmla="*/ 332212 h 1947665"/>
              <a:gd name="connsiteX10" fmla="*/ 5744453 w 6618691"/>
              <a:gd name="connsiteY10" fmla="*/ 683909 h 1947665"/>
              <a:gd name="connsiteX11" fmla="*/ 6045501 w 6618691"/>
              <a:gd name="connsiteY11" fmla="*/ 1060779 h 1947665"/>
              <a:gd name="connsiteX12" fmla="*/ 6347047 w 6618691"/>
              <a:gd name="connsiteY12" fmla="*/ 1643252 h 1947665"/>
              <a:gd name="connsiteX13" fmla="*/ 6618691 w 6618691"/>
              <a:gd name="connsiteY13" fmla="*/ 1853666 h 1947665"/>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4085147 w 6618691"/>
              <a:gd name="connsiteY6" fmla="*/ 544795 h 1947665"/>
              <a:gd name="connsiteX7" fmla="*/ 4276770 w 6618691"/>
              <a:gd name="connsiteY7" fmla="*/ 3397 h 1947665"/>
              <a:gd name="connsiteX8" fmla="*/ 5586949 w 6618691"/>
              <a:gd name="connsiteY8" fmla="*/ 332212 h 1947665"/>
              <a:gd name="connsiteX9" fmla="*/ 5744453 w 6618691"/>
              <a:gd name="connsiteY9" fmla="*/ 683909 h 1947665"/>
              <a:gd name="connsiteX10" fmla="*/ 6045501 w 6618691"/>
              <a:gd name="connsiteY10" fmla="*/ 1060779 h 1947665"/>
              <a:gd name="connsiteX11" fmla="*/ 6347047 w 6618691"/>
              <a:gd name="connsiteY11" fmla="*/ 1643252 h 1947665"/>
              <a:gd name="connsiteX12" fmla="*/ 6618691 w 6618691"/>
              <a:gd name="connsiteY12" fmla="*/ 1853666 h 1947665"/>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26269 h 1944400"/>
              <a:gd name="connsiteX1" fmla="*/ 521399 w 6618691"/>
              <a:gd name="connsiteY1" fmla="*/ 1855014 h 1944400"/>
              <a:gd name="connsiteX2" fmla="*/ 1005189 w 6618691"/>
              <a:gd name="connsiteY2" fmla="*/ 1334687 h 1944400"/>
              <a:gd name="connsiteX3" fmla="*/ 1246721 w 6618691"/>
              <a:gd name="connsiteY3" fmla="*/ 1180513 h 1944400"/>
              <a:gd name="connsiteX4" fmla="*/ 1636757 w 6618691"/>
              <a:gd name="connsiteY4" fmla="*/ 1111220 h 1944400"/>
              <a:gd name="connsiteX5" fmla="*/ 2460447 w 6618691"/>
              <a:gd name="connsiteY5" fmla="*/ 965639 h 1944400"/>
              <a:gd name="connsiteX6" fmla="*/ 3433983 w 6618691"/>
              <a:gd name="connsiteY6" fmla="*/ 728567 h 1944400"/>
              <a:gd name="connsiteX7" fmla="*/ 4276770 w 6618691"/>
              <a:gd name="connsiteY7" fmla="*/ 132 h 1944400"/>
              <a:gd name="connsiteX8" fmla="*/ 5039694 w 6618691"/>
              <a:gd name="connsiteY8" fmla="*/ 668383 h 1944400"/>
              <a:gd name="connsiteX9" fmla="*/ 5744453 w 6618691"/>
              <a:gd name="connsiteY9" fmla="*/ 680644 h 1944400"/>
              <a:gd name="connsiteX10" fmla="*/ 6045501 w 6618691"/>
              <a:gd name="connsiteY10" fmla="*/ 1057514 h 1944400"/>
              <a:gd name="connsiteX11" fmla="*/ 6347047 w 6618691"/>
              <a:gd name="connsiteY11" fmla="*/ 1639987 h 1944400"/>
              <a:gd name="connsiteX12" fmla="*/ 6618691 w 6618691"/>
              <a:gd name="connsiteY12" fmla="*/ 1850401 h 1944400"/>
              <a:gd name="connsiteX0" fmla="*/ 0 w 6618691"/>
              <a:gd name="connsiteY0" fmla="*/ 1926285 h 1944416"/>
              <a:gd name="connsiteX1" fmla="*/ 521399 w 6618691"/>
              <a:gd name="connsiteY1" fmla="*/ 1855030 h 1944416"/>
              <a:gd name="connsiteX2" fmla="*/ 1005189 w 6618691"/>
              <a:gd name="connsiteY2" fmla="*/ 1334703 h 1944416"/>
              <a:gd name="connsiteX3" fmla="*/ 1246721 w 6618691"/>
              <a:gd name="connsiteY3" fmla="*/ 1180529 h 1944416"/>
              <a:gd name="connsiteX4" fmla="*/ 1636757 w 6618691"/>
              <a:gd name="connsiteY4" fmla="*/ 1111236 h 1944416"/>
              <a:gd name="connsiteX5" fmla="*/ 2460447 w 6618691"/>
              <a:gd name="connsiteY5" fmla="*/ 965655 h 1944416"/>
              <a:gd name="connsiteX6" fmla="*/ 3433983 w 6618691"/>
              <a:gd name="connsiteY6" fmla="*/ 728583 h 1944416"/>
              <a:gd name="connsiteX7" fmla="*/ 4276770 w 6618691"/>
              <a:gd name="connsiteY7" fmla="*/ 148 h 1944416"/>
              <a:gd name="connsiteX8" fmla="*/ 5039694 w 6618691"/>
              <a:gd name="connsiteY8" fmla="*/ 668399 h 1944416"/>
              <a:gd name="connsiteX9" fmla="*/ 6045501 w 6618691"/>
              <a:gd name="connsiteY9" fmla="*/ 1057530 h 1944416"/>
              <a:gd name="connsiteX10" fmla="*/ 6347047 w 6618691"/>
              <a:gd name="connsiteY10" fmla="*/ 1640003 h 1944416"/>
              <a:gd name="connsiteX11" fmla="*/ 6618691 w 6618691"/>
              <a:gd name="connsiteY11" fmla="*/ 1850417 h 1944416"/>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33220 h 1951351"/>
              <a:gd name="connsiteX1" fmla="*/ 521399 w 6618691"/>
              <a:gd name="connsiteY1" fmla="*/ 1861965 h 1951351"/>
              <a:gd name="connsiteX2" fmla="*/ 1005189 w 6618691"/>
              <a:gd name="connsiteY2" fmla="*/ 1341638 h 1951351"/>
              <a:gd name="connsiteX3" fmla="*/ 1246721 w 6618691"/>
              <a:gd name="connsiteY3" fmla="*/ 1187464 h 1951351"/>
              <a:gd name="connsiteX4" fmla="*/ 1636757 w 6618691"/>
              <a:gd name="connsiteY4" fmla="*/ 1118171 h 1951351"/>
              <a:gd name="connsiteX5" fmla="*/ 2460447 w 6618691"/>
              <a:gd name="connsiteY5" fmla="*/ 972590 h 1951351"/>
              <a:gd name="connsiteX6" fmla="*/ 3433983 w 6618691"/>
              <a:gd name="connsiteY6" fmla="*/ 735518 h 1951351"/>
              <a:gd name="connsiteX7" fmla="*/ 3861133 w 6618691"/>
              <a:gd name="connsiteY7" fmla="*/ 155 h 1951351"/>
              <a:gd name="connsiteX8" fmla="*/ 5039694 w 6618691"/>
              <a:gd name="connsiteY8" fmla="*/ 675334 h 1951351"/>
              <a:gd name="connsiteX9" fmla="*/ 5512101 w 6618691"/>
              <a:gd name="connsiteY9" fmla="*/ 1244574 h 1951351"/>
              <a:gd name="connsiteX10" fmla="*/ 6021465 w 6618691"/>
              <a:gd name="connsiteY10" fmla="*/ 1577665 h 1951351"/>
              <a:gd name="connsiteX11" fmla="*/ 6618691 w 6618691"/>
              <a:gd name="connsiteY11" fmla="*/ 1857352 h 1951351"/>
              <a:gd name="connsiteX0" fmla="*/ 0 w 6618691"/>
              <a:gd name="connsiteY0" fmla="*/ 1933298 h 1951429"/>
              <a:gd name="connsiteX1" fmla="*/ 521399 w 6618691"/>
              <a:gd name="connsiteY1" fmla="*/ 1862043 h 1951429"/>
              <a:gd name="connsiteX2" fmla="*/ 1005189 w 6618691"/>
              <a:gd name="connsiteY2" fmla="*/ 1341716 h 1951429"/>
              <a:gd name="connsiteX3" fmla="*/ 1246721 w 6618691"/>
              <a:gd name="connsiteY3" fmla="*/ 1187542 h 1951429"/>
              <a:gd name="connsiteX4" fmla="*/ 1636757 w 6618691"/>
              <a:gd name="connsiteY4" fmla="*/ 1118249 h 1951429"/>
              <a:gd name="connsiteX5" fmla="*/ 2460447 w 6618691"/>
              <a:gd name="connsiteY5" fmla="*/ 972668 h 1951429"/>
              <a:gd name="connsiteX6" fmla="*/ 3115329 w 6618691"/>
              <a:gd name="connsiteY6" fmla="*/ 749450 h 1951429"/>
              <a:gd name="connsiteX7" fmla="*/ 3861133 w 6618691"/>
              <a:gd name="connsiteY7" fmla="*/ 233 h 1951429"/>
              <a:gd name="connsiteX8" fmla="*/ 5039694 w 6618691"/>
              <a:gd name="connsiteY8" fmla="*/ 675412 h 1951429"/>
              <a:gd name="connsiteX9" fmla="*/ 5512101 w 6618691"/>
              <a:gd name="connsiteY9" fmla="*/ 1244652 h 1951429"/>
              <a:gd name="connsiteX10" fmla="*/ 6021465 w 6618691"/>
              <a:gd name="connsiteY10" fmla="*/ 1577743 h 1951429"/>
              <a:gd name="connsiteX11" fmla="*/ 6618691 w 6618691"/>
              <a:gd name="connsiteY11" fmla="*/ 1857430 h 1951429"/>
              <a:gd name="connsiteX0" fmla="*/ 0 w 6618691"/>
              <a:gd name="connsiteY0" fmla="*/ 1935115 h 1953246"/>
              <a:gd name="connsiteX1" fmla="*/ 521399 w 6618691"/>
              <a:gd name="connsiteY1" fmla="*/ 1863860 h 1953246"/>
              <a:gd name="connsiteX2" fmla="*/ 1005189 w 6618691"/>
              <a:gd name="connsiteY2" fmla="*/ 1343533 h 1953246"/>
              <a:gd name="connsiteX3" fmla="*/ 1246721 w 6618691"/>
              <a:gd name="connsiteY3" fmla="*/ 1189359 h 1953246"/>
              <a:gd name="connsiteX4" fmla="*/ 1636757 w 6618691"/>
              <a:gd name="connsiteY4" fmla="*/ 1120066 h 1953246"/>
              <a:gd name="connsiteX5" fmla="*/ 2460447 w 6618691"/>
              <a:gd name="connsiteY5" fmla="*/ 974485 h 1953246"/>
              <a:gd name="connsiteX6" fmla="*/ 3115329 w 6618691"/>
              <a:gd name="connsiteY6" fmla="*/ 751267 h 1953246"/>
              <a:gd name="connsiteX7" fmla="*/ 3861133 w 6618691"/>
              <a:gd name="connsiteY7" fmla="*/ 2050 h 1953246"/>
              <a:gd name="connsiteX8" fmla="*/ 4464731 w 6618691"/>
              <a:gd name="connsiteY8" fmla="*/ 552538 h 1953246"/>
              <a:gd name="connsiteX9" fmla="*/ 5512101 w 6618691"/>
              <a:gd name="connsiteY9" fmla="*/ 1246469 h 1953246"/>
              <a:gd name="connsiteX10" fmla="*/ 6021465 w 6618691"/>
              <a:gd name="connsiteY10" fmla="*/ 1579560 h 1953246"/>
              <a:gd name="connsiteX11" fmla="*/ 6618691 w 6618691"/>
              <a:gd name="connsiteY11" fmla="*/ 1859247 h 1953246"/>
              <a:gd name="connsiteX0" fmla="*/ 0 w 6618691"/>
              <a:gd name="connsiteY0" fmla="*/ 1934616 h 1952747"/>
              <a:gd name="connsiteX1" fmla="*/ 521399 w 6618691"/>
              <a:gd name="connsiteY1" fmla="*/ 1863361 h 1952747"/>
              <a:gd name="connsiteX2" fmla="*/ 1005189 w 6618691"/>
              <a:gd name="connsiteY2" fmla="*/ 1343034 h 1952747"/>
              <a:gd name="connsiteX3" fmla="*/ 1246721 w 6618691"/>
              <a:gd name="connsiteY3" fmla="*/ 1188860 h 1952747"/>
              <a:gd name="connsiteX4" fmla="*/ 1636757 w 6618691"/>
              <a:gd name="connsiteY4" fmla="*/ 1119567 h 1952747"/>
              <a:gd name="connsiteX5" fmla="*/ 2460447 w 6618691"/>
              <a:gd name="connsiteY5" fmla="*/ 973986 h 1952747"/>
              <a:gd name="connsiteX6" fmla="*/ 3115329 w 6618691"/>
              <a:gd name="connsiteY6" fmla="*/ 750768 h 1952747"/>
              <a:gd name="connsiteX7" fmla="*/ 3861133 w 6618691"/>
              <a:gd name="connsiteY7" fmla="*/ 1551 h 1952747"/>
              <a:gd name="connsiteX8" fmla="*/ 4464731 w 6618691"/>
              <a:gd name="connsiteY8" fmla="*/ 552039 h 1952747"/>
              <a:gd name="connsiteX9" fmla="*/ 5512101 w 6618691"/>
              <a:gd name="connsiteY9" fmla="*/ 1245970 h 1952747"/>
              <a:gd name="connsiteX10" fmla="*/ 6021465 w 6618691"/>
              <a:gd name="connsiteY10" fmla="*/ 1579061 h 1952747"/>
              <a:gd name="connsiteX11" fmla="*/ 6618691 w 6618691"/>
              <a:gd name="connsiteY11" fmla="*/ 1858748 h 1952747"/>
              <a:gd name="connsiteX0" fmla="*/ 0 w 6618691"/>
              <a:gd name="connsiteY0" fmla="*/ 1934274 h 1952405"/>
              <a:gd name="connsiteX1" fmla="*/ 521399 w 6618691"/>
              <a:gd name="connsiteY1" fmla="*/ 1863019 h 1952405"/>
              <a:gd name="connsiteX2" fmla="*/ 1005189 w 6618691"/>
              <a:gd name="connsiteY2" fmla="*/ 1342692 h 1952405"/>
              <a:gd name="connsiteX3" fmla="*/ 1246721 w 6618691"/>
              <a:gd name="connsiteY3" fmla="*/ 1188518 h 1952405"/>
              <a:gd name="connsiteX4" fmla="*/ 1636757 w 6618691"/>
              <a:gd name="connsiteY4" fmla="*/ 1119225 h 1952405"/>
              <a:gd name="connsiteX5" fmla="*/ 2460447 w 6618691"/>
              <a:gd name="connsiteY5" fmla="*/ 973644 h 1952405"/>
              <a:gd name="connsiteX6" fmla="*/ 3115329 w 6618691"/>
              <a:gd name="connsiteY6" fmla="*/ 750426 h 1952405"/>
              <a:gd name="connsiteX7" fmla="*/ 3861133 w 6618691"/>
              <a:gd name="connsiteY7" fmla="*/ 1209 h 1952405"/>
              <a:gd name="connsiteX8" fmla="*/ 4603277 w 6618691"/>
              <a:gd name="connsiteY8" fmla="*/ 572479 h 1952405"/>
              <a:gd name="connsiteX9" fmla="*/ 5512101 w 6618691"/>
              <a:gd name="connsiteY9" fmla="*/ 1245628 h 1952405"/>
              <a:gd name="connsiteX10" fmla="*/ 6021465 w 6618691"/>
              <a:gd name="connsiteY10" fmla="*/ 1578719 h 1952405"/>
              <a:gd name="connsiteX11" fmla="*/ 6618691 w 6618691"/>
              <a:gd name="connsiteY11" fmla="*/ 1858406 h 195240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30519 w 6618691"/>
              <a:gd name="connsiteY10" fmla="*/ 1676011 h 1952715"/>
              <a:gd name="connsiteX11" fmla="*/ 6618691 w 6618691"/>
              <a:gd name="connsiteY11" fmla="*/ 1858716 h 1952715"/>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88828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0918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680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73960 w 6618691"/>
              <a:gd name="connsiteY5" fmla="*/ 1041521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372664 h 1386010"/>
              <a:gd name="connsiteX1" fmla="*/ 521399 w 6618691"/>
              <a:gd name="connsiteY1" fmla="*/ 1301409 h 1386010"/>
              <a:gd name="connsiteX2" fmla="*/ 915134 w 6618691"/>
              <a:gd name="connsiteY2" fmla="*/ 926555 h 1386010"/>
              <a:gd name="connsiteX3" fmla="*/ 1260235 w 6618691"/>
              <a:gd name="connsiteY3" fmla="*/ 673692 h 1386010"/>
              <a:gd name="connsiteX4" fmla="*/ 1627749 w 6618691"/>
              <a:gd name="connsiteY4" fmla="*/ 571129 h 1386010"/>
              <a:gd name="connsiteX5" fmla="*/ 2473960 w 6618691"/>
              <a:gd name="connsiteY5" fmla="*/ 479601 h 1386010"/>
              <a:gd name="connsiteX6" fmla="*/ 3182895 w 6618691"/>
              <a:gd name="connsiteY6" fmla="*/ 427551 h 1386010"/>
              <a:gd name="connsiteX7" fmla="*/ 4126895 w 6618691"/>
              <a:gd name="connsiteY7" fmla="*/ 218866 h 1386010"/>
              <a:gd name="connsiteX8" fmla="*/ 4603277 w 6618691"/>
              <a:gd name="connsiteY8" fmla="*/ 10869 h 1386010"/>
              <a:gd name="connsiteX9" fmla="*/ 5193446 w 6618691"/>
              <a:gd name="connsiteY9" fmla="*/ 573181 h 1386010"/>
              <a:gd name="connsiteX10" fmla="*/ 5730519 w 6618691"/>
              <a:gd name="connsiteY10" fmla="*/ 1114091 h 1386010"/>
              <a:gd name="connsiteX11" fmla="*/ 6618691 w 6618691"/>
              <a:gd name="connsiteY11" fmla="*/ 1296796 h 1386010"/>
              <a:gd name="connsiteX0" fmla="*/ 0 w 6618691"/>
              <a:gd name="connsiteY0" fmla="*/ 1246808 h 1260154"/>
              <a:gd name="connsiteX1" fmla="*/ 521399 w 6618691"/>
              <a:gd name="connsiteY1" fmla="*/ 1175553 h 1260154"/>
              <a:gd name="connsiteX2" fmla="*/ 915134 w 6618691"/>
              <a:gd name="connsiteY2" fmla="*/ 800699 h 1260154"/>
              <a:gd name="connsiteX3" fmla="*/ 1260235 w 6618691"/>
              <a:gd name="connsiteY3" fmla="*/ 547836 h 1260154"/>
              <a:gd name="connsiteX4" fmla="*/ 1627749 w 6618691"/>
              <a:gd name="connsiteY4" fmla="*/ 445273 h 1260154"/>
              <a:gd name="connsiteX5" fmla="*/ 2473960 w 6618691"/>
              <a:gd name="connsiteY5" fmla="*/ 353745 h 1260154"/>
              <a:gd name="connsiteX6" fmla="*/ 3182895 w 6618691"/>
              <a:gd name="connsiteY6" fmla="*/ 301695 h 1260154"/>
              <a:gd name="connsiteX7" fmla="*/ 4126895 w 6618691"/>
              <a:gd name="connsiteY7" fmla="*/ 93010 h 1260154"/>
              <a:gd name="connsiteX8" fmla="*/ 4715888 w 6618691"/>
              <a:gd name="connsiteY8" fmla="*/ 20146 h 1260154"/>
              <a:gd name="connsiteX9" fmla="*/ 5193446 w 6618691"/>
              <a:gd name="connsiteY9" fmla="*/ 447325 h 1260154"/>
              <a:gd name="connsiteX10" fmla="*/ 5730519 w 6618691"/>
              <a:gd name="connsiteY10" fmla="*/ 988235 h 1260154"/>
              <a:gd name="connsiteX11" fmla="*/ 6618691 w 6618691"/>
              <a:gd name="connsiteY11" fmla="*/ 1170940 h 1260154"/>
              <a:gd name="connsiteX0" fmla="*/ 0 w 6618691"/>
              <a:gd name="connsiteY0" fmla="*/ 1250272 h 1263618"/>
              <a:gd name="connsiteX1" fmla="*/ 521399 w 6618691"/>
              <a:gd name="connsiteY1" fmla="*/ 1179017 h 1263618"/>
              <a:gd name="connsiteX2" fmla="*/ 915134 w 6618691"/>
              <a:gd name="connsiteY2" fmla="*/ 804163 h 1263618"/>
              <a:gd name="connsiteX3" fmla="*/ 1260235 w 6618691"/>
              <a:gd name="connsiteY3" fmla="*/ 551300 h 1263618"/>
              <a:gd name="connsiteX4" fmla="*/ 1627749 w 6618691"/>
              <a:gd name="connsiteY4" fmla="*/ 448737 h 1263618"/>
              <a:gd name="connsiteX5" fmla="*/ 2473960 w 6618691"/>
              <a:gd name="connsiteY5" fmla="*/ 357209 h 1263618"/>
              <a:gd name="connsiteX6" fmla="*/ 3182895 w 6618691"/>
              <a:gd name="connsiteY6" fmla="*/ 305159 h 1263618"/>
              <a:gd name="connsiteX7" fmla="*/ 4126895 w 6618691"/>
              <a:gd name="connsiteY7" fmla="*/ 96474 h 1263618"/>
              <a:gd name="connsiteX8" fmla="*/ 4715888 w 6618691"/>
              <a:gd name="connsiteY8" fmla="*/ 23610 h 1263618"/>
              <a:gd name="connsiteX9" fmla="*/ 5184437 w 6618691"/>
              <a:gd name="connsiteY9" fmla="*/ 500338 h 1263618"/>
              <a:gd name="connsiteX10" fmla="*/ 5730519 w 6618691"/>
              <a:gd name="connsiteY10" fmla="*/ 991699 h 1263618"/>
              <a:gd name="connsiteX11" fmla="*/ 6618691 w 6618691"/>
              <a:gd name="connsiteY11" fmla="*/ 1174404 h 1263618"/>
              <a:gd name="connsiteX0" fmla="*/ 0 w 6618691"/>
              <a:gd name="connsiteY0" fmla="*/ 1248679 h 1262025"/>
              <a:gd name="connsiteX1" fmla="*/ 521399 w 6618691"/>
              <a:gd name="connsiteY1" fmla="*/ 1177424 h 1262025"/>
              <a:gd name="connsiteX2" fmla="*/ 915134 w 6618691"/>
              <a:gd name="connsiteY2" fmla="*/ 802570 h 1262025"/>
              <a:gd name="connsiteX3" fmla="*/ 1260235 w 6618691"/>
              <a:gd name="connsiteY3" fmla="*/ 549707 h 1262025"/>
              <a:gd name="connsiteX4" fmla="*/ 1627749 w 6618691"/>
              <a:gd name="connsiteY4" fmla="*/ 447144 h 1262025"/>
              <a:gd name="connsiteX5" fmla="*/ 2473960 w 6618691"/>
              <a:gd name="connsiteY5" fmla="*/ 355616 h 1262025"/>
              <a:gd name="connsiteX6" fmla="*/ 3182895 w 6618691"/>
              <a:gd name="connsiteY6" fmla="*/ 231496 h 1262025"/>
              <a:gd name="connsiteX7" fmla="*/ 4126895 w 6618691"/>
              <a:gd name="connsiteY7" fmla="*/ 94881 h 1262025"/>
              <a:gd name="connsiteX8" fmla="*/ 4715888 w 6618691"/>
              <a:gd name="connsiteY8" fmla="*/ 22017 h 1262025"/>
              <a:gd name="connsiteX9" fmla="*/ 5184437 w 6618691"/>
              <a:gd name="connsiteY9" fmla="*/ 498745 h 1262025"/>
              <a:gd name="connsiteX10" fmla="*/ 5730519 w 6618691"/>
              <a:gd name="connsiteY10" fmla="*/ 990106 h 1262025"/>
              <a:gd name="connsiteX11" fmla="*/ 6618691 w 6618691"/>
              <a:gd name="connsiteY11" fmla="*/ 1172811 h 1262025"/>
              <a:gd name="connsiteX0" fmla="*/ 0 w 6618691"/>
              <a:gd name="connsiteY0" fmla="*/ 1255087 h 1268433"/>
              <a:gd name="connsiteX1" fmla="*/ 521399 w 6618691"/>
              <a:gd name="connsiteY1" fmla="*/ 1183832 h 1268433"/>
              <a:gd name="connsiteX2" fmla="*/ 915134 w 6618691"/>
              <a:gd name="connsiteY2" fmla="*/ 808978 h 1268433"/>
              <a:gd name="connsiteX3" fmla="*/ 1260235 w 6618691"/>
              <a:gd name="connsiteY3" fmla="*/ 556115 h 1268433"/>
              <a:gd name="connsiteX4" fmla="*/ 1627749 w 6618691"/>
              <a:gd name="connsiteY4" fmla="*/ 453552 h 1268433"/>
              <a:gd name="connsiteX5" fmla="*/ 2473960 w 6618691"/>
              <a:gd name="connsiteY5" fmla="*/ 362024 h 1268433"/>
              <a:gd name="connsiteX6" fmla="*/ 3182895 w 6618691"/>
              <a:gd name="connsiteY6" fmla="*/ 237904 h 1268433"/>
              <a:gd name="connsiteX7" fmla="*/ 4126895 w 6618691"/>
              <a:gd name="connsiteY7" fmla="*/ 74263 h 1268433"/>
              <a:gd name="connsiteX8" fmla="*/ 4715888 w 6618691"/>
              <a:gd name="connsiteY8" fmla="*/ 28425 h 1268433"/>
              <a:gd name="connsiteX9" fmla="*/ 5184437 w 6618691"/>
              <a:gd name="connsiteY9" fmla="*/ 505153 h 1268433"/>
              <a:gd name="connsiteX10" fmla="*/ 5730519 w 6618691"/>
              <a:gd name="connsiteY10" fmla="*/ 996514 h 1268433"/>
              <a:gd name="connsiteX11" fmla="*/ 6618691 w 6618691"/>
              <a:gd name="connsiteY11" fmla="*/ 1179219 h 1268433"/>
              <a:gd name="connsiteX0" fmla="*/ 0 w 6618691"/>
              <a:gd name="connsiteY0" fmla="*/ 1377447 h 1390793"/>
              <a:gd name="connsiteX1" fmla="*/ 521399 w 6618691"/>
              <a:gd name="connsiteY1" fmla="*/ 1306192 h 1390793"/>
              <a:gd name="connsiteX2" fmla="*/ 915134 w 6618691"/>
              <a:gd name="connsiteY2" fmla="*/ 931338 h 1390793"/>
              <a:gd name="connsiteX3" fmla="*/ 1260235 w 6618691"/>
              <a:gd name="connsiteY3" fmla="*/ 678475 h 1390793"/>
              <a:gd name="connsiteX4" fmla="*/ 1627749 w 6618691"/>
              <a:gd name="connsiteY4" fmla="*/ 575912 h 1390793"/>
              <a:gd name="connsiteX5" fmla="*/ 2473960 w 6618691"/>
              <a:gd name="connsiteY5" fmla="*/ 484384 h 1390793"/>
              <a:gd name="connsiteX6" fmla="*/ 3182895 w 6618691"/>
              <a:gd name="connsiteY6" fmla="*/ 360264 h 1390793"/>
              <a:gd name="connsiteX7" fmla="*/ 4126895 w 6618691"/>
              <a:gd name="connsiteY7" fmla="*/ 196623 h 1390793"/>
              <a:gd name="connsiteX8" fmla="*/ 4738410 w 6618691"/>
              <a:gd name="connsiteY8" fmla="*/ 15652 h 1390793"/>
              <a:gd name="connsiteX9" fmla="*/ 5184437 w 6618691"/>
              <a:gd name="connsiteY9" fmla="*/ 627513 h 1390793"/>
              <a:gd name="connsiteX10" fmla="*/ 5730519 w 6618691"/>
              <a:gd name="connsiteY10" fmla="*/ 1118874 h 1390793"/>
              <a:gd name="connsiteX11" fmla="*/ 6618691 w 6618691"/>
              <a:gd name="connsiteY11" fmla="*/ 1301579 h 1390793"/>
              <a:gd name="connsiteX0" fmla="*/ 0 w 6618691"/>
              <a:gd name="connsiteY0" fmla="*/ 1377447 h 1390793"/>
              <a:gd name="connsiteX1" fmla="*/ 521399 w 6618691"/>
              <a:gd name="connsiteY1" fmla="*/ 1306192 h 1390793"/>
              <a:gd name="connsiteX2" fmla="*/ 915134 w 6618691"/>
              <a:gd name="connsiteY2" fmla="*/ 931338 h 1390793"/>
              <a:gd name="connsiteX3" fmla="*/ 1260235 w 6618691"/>
              <a:gd name="connsiteY3" fmla="*/ 678475 h 1390793"/>
              <a:gd name="connsiteX4" fmla="*/ 1627749 w 6618691"/>
              <a:gd name="connsiteY4" fmla="*/ 575912 h 1390793"/>
              <a:gd name="connsiteX5" fmla="*/ 2473960 w 6618691"/>
              <a:gd name="connsiteY5" fmla="*/ 421322 h 1390793"/>
              <a:gd name="connsiteX6" fmla="*/ 3182895 w 6618691"/>
              <a:gd name="connsiteY6" fmla="*/ 360264 h 1390793"/>
              <a:gd name="connsiteX7" fmla="*/ 4126895 w 6618691"/>
              <a:gd name="connsiteY7" fmla="*/ 196623 h 1390793"/>
              <a:gd name="connsiteX8" fmla="*/ 4738410 w 6618691"/>
              <a:gd name="connsiteY8" fmla="*/ 15652 h 1390793"/>
              <a:gd name="connsiteX9" fmla="*/ 5184437 w 6618691"/>
              <a:gd name="connsiteY9" fmla="*/ 627513 h 1390793"/>
              <a:gd name="connsiteX10" fmla="*/ 5730519 w 6618691"/>
              <a:gd name="connsiteY10" fmla="*/ 1118874 h 1390793"/>
              <a:gd name="connsiteX11" fmla="*/ 6618691 w 6618691"/>
              <a:gd name="connsiteY11" fmla="*/ 1301579 h 1390793"/>
              <a:gd name="connsiteX0" fmla="*/ 0 w 6618691"/>
              <a:gd name="connsiteY0" fmla="*/ 1377145 h 1390491"/>
              <a:gd name="connsiteX1" fmla="*/ 521399 w 6618691"/>
              <a:gd name="connsiteY1" fmla="*/ 1305890 h 1390491"/>
              <a:gd name="connsiteX2" fmla="*/ 915134 w 6618691"/>
              <a:gd name="connsiteY2" fmla="*/ 931036 h 1390491"/>
              <a:gd name="connsiteX3" fmla="*/ 1260235 w 6618691"/>
              <a:gd name="connsiteY3" fmla="*/ 678173 h 1390491"/>
              <a:gd name="connsiteX4" fmla="*/ 1627749 w 6618691"/>
              <a:gd name="connsiteY4" fmla="*/ 575610 h 1390491"/>
              <a:gd name="connsiteX5" fmla="*/ 2473960 w 6618691"/>
              <a:gd name="connsiteY5" fmla="*/ 421020 h 1390491"/>
              <a:gd name="connsiteX6" fmla="*/ 3182895 w 6618691"/>
              <a:gd name="connsiteY6" fmla="*/ 328431 h 1390491"/>
              <a:gd name="connsiteX7" fmla="*/ 4126895 w 6618691"/>
              <a:gd name="connsiteY7" fmla="*/ 196321 h 1390491"/>
              <a:gd name="connsiteX8" fmla="*/ 4738410 w 6618691"/>
              <a:gd name="connsiteY8" fmla="*/ 15350 h 1390491"/>
              <a:gd name="connsiteX9" fmla="*/ 5184437 w 6618691"/>
              <a:gd name="connsiteY9" fmla="*/ 627211 h 1390491"/>
              <a:gd name="connsiteX10" fmla="*/ 5730519 w 6618691"/>
              <a:gd name="connsiteY10" fmla="*/ 1118572 h 1390491"/>
              <a:gd name="connsiteX11" fmla="*/ 6618691 w 6618691"/>
              <a:gd name="connsiteY11" fmla="*/ 1301277 h 1390491"/>
              <a:gd name="connsiteX0" fmla="*/ 0 w 6618691"/>
              <a:gd name="connsiteY0" fmla="*/ 1377145 h 1390491"/>
              <a:gd name="connsiteX1" fmla="*/ 521399 w 6618691"/>
              <a:gd name="connsiteY1" fmla="*/ 1305890 h 1390491"/>
              <a:gd name="connsiteX2" fmla="*/ 915134 w 6618691"/>
              <a:gd name="connsiteY2" fmla="*/ 931036 h 1390491"/>
              <a:gd name="connsiteX3" fmla="*/ 1260235 w 6618691"/>
              <a:gd name="connsiteY3" fmla="*/ 678173 h 1390491"/>
              <a:gd name="connsiteX4" fmla="*/ 1893510 w 6618691"/>
              <a:gd name="connsiteY4" fmla="*/ 503539 h 1390491"/>
              <a:gd name="connsiteX5" fmla="*/ 2473960 w 6618691"/>
              <a:gd name="connsiteY5" fmla="*/ 421020 h 1390491"/>
              <a:gd name="connsiteX6" fmla="*/ 3182895 w 6618691"/>
              <a:gd name="connsiteY6" fmla="*/ 328431 h 1390491"/>
              <a:gd name="connsiteX7" fmla="*/ 4126895 w 6618691"/>
              <a:gd name="connsiteY7" fmla="*/ 196321 h 1390491"/>
              <a:gd name="connsiteX8" fmla="*/ 4738410 w 6618691"/>
              <a:gd name="connsiteY8" fmla="*/ 15350 h 1390491"/>
              <a:gd name="connsiteX9" fmla="*/ 5184437 w 6618691"/>
              <a:gd name="connsiteY9" fmla="*/ 627211 h 1390491"/>
              <a:gd name="connsiteX10" fmla="*/ 5730519 w 6618691"/>
              <a:gd name="connsiteY10" fmla="*/ 1118572 h 1390491"/>
              <a:gd name="connsiteX11" fmla="*/ 6618691 w 6618691"/>
              <a:gd name="connsiteY11" fmla="*/ 1301277 h 1390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18691" h="1390491">
                <a:moveTo>
                  <a:pt x="0" y="1377145"/>
                </a:moveTo>
                <a:cubicBezTo>
                  <a:pt x="90593" y="1410165"/>
                  <a:pt x="368877" y="1380241"/>
                  <a:pt x="521399" y="1305890"/>
                </a:cubicBezTo>
                <a:cubicBezTo>
                  <a:pt x="673921" y="1231539"/>
                  <a:pt x="791995" y="1035655"/>
                  <a:pt x="915134" y="931036"/>
                </a:cubicBezTo>
                <a:cubicBezTo>
                  <a:pt x="1038273" y="826417"/>
                  <a:pt x="1097172" y="749422"/>
                  <a:pt x="1260235" y="678173"/>
                </a:cubicBezTo>
                <a:cubicBezTo>
                  <a:pt x="1423298" y="606924"/>
                  <a:pt x="1691223" y="546398"/>
                  <a:pt x="1893510" y="503539"/>
                </a:cubicBezTo>
                <a:cubicBezTo>
                  <a:pt x="2095797" y="460680"/>
                  <a:pt x="2259062" y="450205"/>
                  <a:pt x="2473960" y="421020"/>
                </a:cubicBezTo>
                <a:lnTo>
                  <a:pt x="3182895" y="328431"/>
                </a:lnTo>
                <a:cubicBezTo>
                  <a:pt x="3458384" y="290981"/>
                  <a:pt x="3867643" y="248501"/>
                  <a:pt x="4126895" y="196321"/>
                </a:cubicBezTo>
                <a:cubicBezTo>
                  <a:pt x="4386147" y="144141"/>
                  <a:pt x="4562153" y="-56465"/>
                  <a:pt x="4738410" y="15350"/>
                </a:cubicBezTo>
                <a:cubicBezTo>
                  <a:pt x="4914667" y="87165"/>
                  <a:pt x="5019086" y="443341"/>
                  <a:pt x="5184437" y="627211"/>
                </a:cubicBezTo>
                <a:cubicBezTo>
                  <a:pt x="5349788" y="811081"/>
                  <a:pt x="5492978" y="1081096"/>
                  <a:pt x="5730519" y="1118572"/>
                </a:cubicBezTo>
                <a:cubicBezTo>
                  <a:pt x="5968060" y="1156048"/>
                  <a:pt x="6615589" y="1299670"/>
                  <a:pt x="6618691" y="1301277"/>
                </a:cubicBezTo>
              </a:path>
            </a:pathLst>
          </a:custGeom>
          <a:noFill/>
          <a:ln w="317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0892F863-BE46-9187-7274-31FF0D4332E8}"/>
              </a:ext>
            </a:extLst>
          </p:cNvPr>
          <p:cNvCxnSpPr>
            <a:cxnSpLocks/>
          </p:cNvCxnSpPr>
          <p:nvPr/>
        </p:nvCxnSpPr>
        <p:spPr>
          <a:xfrm>
            <a:off x="682922" y="3124189"/>
            <a:ext cx="442018" cy="3011153"/>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112123-3B30-F479-3D61-BE599F92A173}"/>
              </a:ext>
            </a:extLst>
          </p:cNvPr>
          <p:cNvCxnSpPr>
            <a:cxnSpLocks/>
          </p:cNvCxnSpPr>
          <p:nvPr/>
        </p:nvCxnSpPr>
        <p:spPr>
          <a:xfrm flipH="1">
            <a:off x="2367758" y="3099995"/>
            <a:ext cx="459322" cy="3022603"/>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C133E07-F5C5-6012-C9B0-B2D3D39C6AE8}"/>
              </a:ext>
            </a:extLst>
          </p:cNvPr>
          <p:cNvCxnSpPr>
            <a:cxnSpLocks/>
          </p:cNvCxnSpPr>
          <p:nvPr/>
        </p:nvCxnSpPr>
        <p:spPr>
          <a:xfrm flipH="1">
            <a:off x="5576933" y="3148384"/>
            <a:ext cx="468017" cy="2986958"/>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5735759-D22D-8A32-EE97-375E3219E586}"/>
              </a:ext>
            </a:extLst>
          </p:cNvPr>
          <p:cNvCxnSpPr>
            <a:cxnSpLocks/>
          </p:cNvCxnSpPr>
          <p:nvPr/>
        </p:nvCxnSpPr>
        <p:spPr>
          <a:xfrm>
            <a:off x="3982020" y="3124188"/>
            <a:ext cx="439973" cy="2988299"/>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B4C3E15-BEE4-1356-DCF8-C05624ACDAEB}"/>
              </a:ext>
            </a:extLst>
          </p:cNvPr>
          <p:cNvCxnSpPr>
            <a:cxnSpLocks/>
          </p:cNvCxnSpPr>
          <p:nvPr/>
        </p:nvCxnSpPr>
        <p:spPr>
          <a:xfrm>
            <a:off x="220642" y="6123914"/>
            <a:ext cx="663534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AAB8FF-31CC-4660-032C-54D633021042}"/>
              </a:ext>
            </a:extLst>
          </p:cNvPr>
          <p:cNvCxnSpPr>
            <a:cxnSpLocks/>
          </p:cNvCxnSpPr>
          <p:nvPr/>
        </p:nvCxnSpPr>
        <p:spPr>
          <a:xfrm>
            <a:off x="220642" y="3124189"/>
            <a:ext cx="663534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4E9408F0-D22B-2264-425F-0A72738214F9}"/>
                  </a:ext>
                </a:extLst>
              </p:cNvPr>
              <p:cNvSpPr txBox="1"/>
              <p:nvPr/>
            </p:nvSpPr>
            <p:spPr>
              <a:xfrm>
                <a:off x="886787" y="3129904"/>
                <a:ext cx="162397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𝐽</m:t>
                          </m:r>
                        </m:e>
                      </m:d>
                      <m:r>
                        <a:rPr lang="en-US" sz="3600" b="0" i="1" smtClean="0">
                          <a:latin typeface="Cambria Math" panose="02040503050406030204" pitchFamily="18" charset="0"/>
                        </a:rPr>
                        <m:t>&lt;1</m:t>
                      </m:r>
                    </m:oMath>
                  </m:oMathPara>
                </a14:m>
                <a:endParaRPr lang="en-US" sz="3600" dirty="0"/>
              </a:p>
            </p:txBody>
          </p:sp>
        </mc:Choice>
        <mc:Fallback xmlns="">
          <p:sp>
            <p:nvSpPr>
              <p:cNvPr id="29" name="TextBox 28">
                <a:extLst>
                  <a:ext uri="{FF2B5EF4-FFF2-40B4-BE49-F238E27FC236}">
                    <a16:creationId xmlns:a16="http://schemas.microsoft.com/office/drawing/2014/main" id="{4E9408F0-D22B-2264-425F-0A72738214F9}"/>
                  </a:ext>
                </a:extLst>
              </p:cNvPr>
              <p:cNvSpPr txBox="1">
                <a:spLocks noRot="1" noChangeAspect="1" noMove="1" noResize="1" noEditPoints="1" noAdjustHandles="1" noChangeArrowheads="1" noChangeShapeType="1" noTextEdit="1"/>
              </p:cNvSpPr>
              <p:nvPr/>
            </p:nvSpPr>
            <p:spPr>
              <a:xfrm>
                <a:off x="886787" y="3129904"/>
                <a:ext cx="1623971" cy="64633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82C853E-9472-9E78-B83D-5F79EA99DFFE}"/>
                  </a:ext>
                </a:extLst>
              </p:cNvPr>
              <p:cNvSpPr txBox="1"/>
              <p:nvPr/>
            </p:nvSpPr>
            <p:spPr>
              <a:xfrm>
                <a:off x="4556401" y="3129904"/>
                <a:ext cx="162397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𝐽</m:t>
                          </m:r>
                        </m:e>
                      </m:d>
                      <m:r>
                        <a:rPr lang="en-US" sz="3600" b="0" i="1" smtClean="0">
                          <a:latin typeface="Cambria Math" panose="02040503050406030204" pitchFamily="18" charset="0"/>
                        </a:rPr>
                        <m:t>&lt;1</m:t>
                      </m:r>
                    </m:oMath>
                  </m:oMathPara>
                </a14:m>
                <a:endParaRPr lang="en-US" sz="3600" dirty="0"/>
              </a:p>
            </p:txBody>
          </p:sp>
        </mc:Choice>
        <mc:Fallback xmlns="">
          <p:sp>
            <p:nvSpPr>
              <p:cNvPr id="30" name="TextBox 29">
                <a:extLst>
                  <a:ext uri="{FF2B5EF4-FFF2-40B4-BE49-F238E27FC236}">
                    <a16:creationId xmlns:a16="http://schemas.microsoft.com/office/drawing/2014/main" id="{282C853E-9472-9E78-B83D-5F79EA99DFFE}"/>
                  </a:ext>
                </a:extLst>
              </p:cNvPr>
              <p:cNvSpPr txBox="1">
                <a:spLocks noRot="1" noChangeAspect="1" noMove="1" noResize="1" noEditPoints="1" noAdjustHandles="1" noChangeArrowheads="1" noChangeShapeType="1" noTextEdit="1"/>
              </p:cNvSpPr>
              <p:nvPr/>
            </p:nvSpPr>
            <p:spPr>
              <a:xfrm>
                <a:off x="4556401" y="3129904"/>
                <a:ext cx="1623971" cy="64633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D3E8604-219C-D429-55B3-70BEABAF5375}"/>
                  </a:ext>
                </a:extLst>
              </p:cNvPr>
              <p:cNvSpPr txBox="1"/>
              <p:nvPr/>
            </p:nvSpPr>
            <p:spPr>
              <a:xfrm>
                <a:off x="2465041" y="3129904"/>
                <a:ext cx="178363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𝐽</m:t>
                          </m:r>
                        </m:e>
                      </m:d>
                      <m:r>
                        <a:rPr lang="en-US" sz="4000" b="0" i="1" smtClean="0">
                          <a:latin typeface="Cambria Math" panose="02040503050406030204" pitchFamily="18" charset="0"/>
                        </a:rPr>
                        <m:t>&gt;1</m:t>
                      </m:r>
                    </m:oMath>
                  </m:oMathPara>
                </a14:m>
                <a:endParaRPr lang="en-US" sz="4000" dirty="0"/>
              </a:p>
            </p:txBody>
          </p:sp>
        </mc:Choice>
        <mc:Fallback xmlns="">
          <p:sp>
            <p:nvSpPr>
              <p:cNvPr id="31" name="TextBox 30">
                <a:extLst>
                  <a:ext uri="{FF2B5EF4-FFF2-40B4-BE49-F238E27FC236}">
                    <a16:creationId xmlns:a16="http://schemas.microsoft.com/office/drawing/2014/main" id="{ED3E8604-219C-D429-55B3-70BEABAF5375}"/>
                  </a:ext>
                </a:extLst>
              </p:cNvPr>
              <p:cNvSpPr txBox="1">
                <a:spLocks noRot="1" noChangeAspect="1" noMove="1" noResize="1" noEditPoints="1" noAdjustHandles="1" noChangeArrowheads="1" noChangeShapeType="1" noTextEdit="1"/>
              </p:cNvSpPr>
              <p:nvPr/>
            </p:nvSpPr>
            <p:spPr>
              <a:xfrm>
                <a:off x="2465041" y="3129904"/>
                <a:ext cx="1783630" cy="70788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1A3099D-FDAB-3EFF-D680-2E012853C4C0}"/>
                  </a:ext>
                </a:extLst>
              </p:cNvPr>
              <p:cNvSpPr txBox="1"/>
              <p:nvPr/>
            </p:nvSpPr>
            <p:spPr>
              <a:xfrm>
                <a:off x="47958" y="-13594"/>
                <a:ext cx="12096085" cy="138403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𝐼</m:t>
                      </m:r>
                      <m:d>
                        <m:dPr>
                          <m:begChr m:val="["/>
                          <m:endChr m:val="]"/>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𝜌</m:t>
                          </m:r>
                          <m:d>
                            <m:dPr>
                              <m:ctrlPr>
                                <a:rPr lang="en-US" sz="3200" i="1">
                                  <a:latin typeface="Cambria Math" panose="02040503050406030204" pitchFamily="18" charset="0"/>
                                  <a:ea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𝑎</m:t>
                                  </m:r>
                                </m:sup>
                              </m:sSup>
                            </m:e>
                          </m:d>
                        </m:e>
                      </m:d>
                      <m:r>
                        <a:rPr lang="en-US" sz="3200" i="1">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rPr>
                        <m:t>=</m:t>
                      </m:r>
                      <m:r>
                        <a:rPr lang="en-US" sz="3200" b="0" i="1" smtClean="0">
                          <a:latin typeface="Cambria Math" panose="02040503050406030204" pitchFamily="18" charset="0"/>
                        </a:rPr>
                        <m:t>𝐼</m:t>
                      </m:r>
                      <m:d>
                        <m:dPr>
                          <m:begChr m:val="["/>
                          <m:endChr m:val="]"/>
                          <m:ctrlPr>
                            <a:rPr lang="en-US" sz="3200" b="0" i="1" smtClean="0">
                              <a:latin typeface="Cambria Math" panose="02040503050406030204" pitchFamily="18" charset="0"/>
                            </a:rPr>
                          </m:ctrlPr>
                        </m:d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𝜌</m:t>
                              </m:r>
                            </m:e>
                          </m:acc>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𝑏</m:t>
                                  </m:r>
                                </m:sup>
                              </m:sSup>
                            </m:e>
                          </m:d>
                        </m:e>
                      </m:d>
                      <m:r>
                        <a:rPr lang="en-US" sz="3200" i="1">
                          <a:latin typeface="Cambria Math" panose="02040503050406030204" pitchFamily="18" charset="0"/>
                          <a:ea typeface="Cambria Math" panose="02040503050406030204" pitchFamily="18" charset="0"/>
                        </a:rPr>
                        <m:t>−</m:t>
                      </m:r>
                      <m:nary>
                        <m:naryPr>
                          <m:limLoc m:val="undOvr"/>
                          <m:subHide m:val="on"/>
                          <m:supHide m:val="on"/>
                          <m:ctrlPr>
                            <a:rPr lang="en-US" sz="3200" i="1">
                              <a:latin typeface="Cambria Math" panose="02040503050406030204" pitchFamily="18" charset="0"/>
                            </a:rPr>
                          </m:ctrlPr>
                        </m:naryPr>
                        <m:sub/>
                        <m:sup/>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𝜌</m:t>
                              </m:r>
                            </m:e>
                          </m:acc>
                          <m:d>
                            <m:dPr>
                              <m:ctrlPr>
                                <a:rPr lang="en-US" sz="3200" i="1">
                                  <a:latin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𝑏</m:t>
                                  </m:r>
                                </m:sup>
                              </m:sSup>
                            </m:e>
                          </m:d>
                        </m:e>
                      </m:nary>
                      <m:func>
                        <m:funcPr>
                          <m:ctrlPr>
                            <a:rPr lang="en-US" sz="3200" i="1">
                              <a:latin typeface="Cambria Math" panose="02040503050406030204" pitchFamily="18" charset="0"/>
                              <a:ea typeface="Cambria Math" panose="02040503050406030204" pitchFamily="18" charset="0"/>
                            </a:rPr>
                          </m:ctrlPr>
                        </m:funcPr>
                        <m:fName>
                          <m:r>
                            <m:rPr>
                              <m:sty m:val="p"/>
                            </m:rPr>
                            <a:rPr lang="en-US" sz="3200">
                              <a:latin typeface="Cambria Math" panose="02040503050406030204" pitchFamily="18" charset="0"/>
                              <a:ea typeface="Cambria Math" panose="02040503050406030204" pitchFamily="18" charset="0"/>
                            </a:rPr>
                            <m:t>log</m:t>
                          </m:r>
                        </m:fName>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𝑎</m:t>
                              </m:r>
                            </m:sub>
                          </m:sSub>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1</m:t>
                              </m:r>
                            </m:sup>
                          </m:sSup>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𝑛</m:t>
                              </m:r>
                            </m:sup>
                          </m:sSup>
                        </m:e>
                      </m:func>
                    </m:oMath>
                  </m:oMathPara>
                </a14:m>
                <a:endParaRPr lang="en-US" sz="3200" dirty="0"/>
              </a:p>
            </p:txBody>
          </p:sp>
        </mc:Choice>
        <mc:Fallback xmlns="">
          <p:sp>
            <p:nvSpPr>
              <p:cNvPr id="9" name="TextBox 8">
                <a:extLst>
                  <a:ext uri="{FF2B5EF4-FFF2-40B4-BE49-F238E27FC236}">
                    <a16:creationId xmlns:a16="http://schemas.microsoft.com/office/drawing/2014/main" id="{F1A3099D-FDAB-3EFF-D680-2E012853C4C0}"/>
                  </a:ext>
                </a:extLst>
              </p:cNvPr>
              <p:cNvSpPr txBox="1">
                <a:spLocks noRot="1" noChangeAspect="1" noMove="1" noResize="1" noEditPoints="1" noAdjustHandles="1" noChangeArrowheads="1" noChangeShapeType="1" noTextEdit="1"/>
              </p:cNvSpPr>
              <p:nvPr/>
            </p:nvSpPr>
            <p:spPr>
              <a:xfrm>
                <a:off x="47958" y="-13594"/>
                <a:ext cx="12096085" cy="1384033"/>
              </a:xfrm>
              <a:prstGeom prst="rect">
                <a:avLst/>
              </a:prstGeom>
              <a:blipFill>
                <a:blip r:embed="rId8"/>
                <a:stretch>
                  <a:fillRect/>
                </a:stretch>
              </a:blipFill>
            </p:spPr>
            <p:txBody>
              <a:bodyPr/>
              <a:lstStyle/>
              <a:p>
                <a:r>
                  <a:rPr lang="en-US">
                    <a:noFill/>
                  </a:rPr>
                  <a:t> </a:t>
                </a:r>
              </a:p>
            </p:txBody>
          </p:sp>
        </mc:Fallback>
      </mc:AlternateContent>
      <p:sp>
        <p:nvSpPr>
          <p:cNvPr id="8" name="Freeform: Shape 7">
            <a:extLst>
              <a:ext uri="{FF2B5EF4-FFF2-40B4-BE49-F238E27FC236}">
                <a16:creationId xmlns:a16="http://schemas.microsoft.com/office/drawing/2014/main" id="{D8D84109-6555-29B8-1664-F1390071D604}"/>
              </a:ext>
            </a:extLst>
          </p:cNvPr>
          <p:cNvSpPr/>
          <p:nvPr/>
        </p:nvSpPr>
        <p:spPr>
          <a:xfrm>
            <a:off x="237292" y="3878682"/>
            <a:ext cx="6618691" cy="2176389"/>
          </a:xfrm>
          <a:custGeom>
            <a:avLst/>
            <a:gdLst>
              <a:gd name="connsiteX0" fmla="*/ 0 w 6520437"/>
              <a:gd name="connsiteY0" fmla="*/ 1646928 h 1681660"/>
              <a:gd name="connsiteX1" fmla="*/ 375920 w 6520437"/>
              <a:gd name="connsiteY1" fmla="*/ 1626608 h 1681660"/>
              <a:gd name="connsiteX2" fmla="*/ 1168400 w 6520437"/>
              <a:gd name="connsiteY2" fmla="*/ 1128768 h 1681660"/>
              <a:gd name="connsiteX3" fmla="*/ 1016000 w 6520437"/>
              <a:gd name="connsiteY3" fmla="*/ 671568 h 1681660"/>
              <a:gd name="connsiteX4" fmla="*/ 1483360 w 6520437"/>
              <a:gd name="connsiteY4" fmla="*/ 427728 h 1681660"/>
              <a:gd name="connsiteX5" fmla="*/ 2062480 w 6520437"/>
              <a:gd name="connsiteY5" fmla="*/ 509008 h 1681660"/>
              <a:gd name="connsiteX6" fmla="*/ 3911600 w 6520437"/>
              <a:gd name="connsiteY6" fmla="*/ 448048 h 1681660"/>
              <a:gd name="connsiteX7" fmla="*/ 4805680 w 6520437"/>
              <a:gd name="connsiteY7" fmla="*/ 214368 h 1681660"/>
              <a:gd name="connsiteX8" fmla="*/ 5171440 w 6520437"/>
              <a:gd name="connsiteY8" fmla="*/ 1008 h 1681660"/>
              <a:gd name="connsiteX9" fmla="*/ 5588000 w 6520437"/>
              <a:gd name="connsiteY9" fmla="*/ 163568 h 1681660"/>
              <a:gd name="connsiteX10" fmla="*/ 5984240 w 6520437"/>
              <a:gd name="connsiteY10" fmla="*/ 763008 h 1681660"/>
              <a:gd name="connsiteX11" fmla="*/ 6136640 w 6520437"/>
              <a:gd name="connsiteY11" fmla="*/ 1067808 h 1681660"/>
              <a:gd name="connsiteX12" fmla="*/ 6492240 w 6520437"/>
              <a:gd name="connsiteY12" fmla="*/ 1636768 h 1681660"/>
              <a:gd name="connsiteX13" fmla="*/ 6471920 w 6520437"/>
              <a:gd name="connsiteY13" fmla="*/ 1525008 h 1681660"/>
              <a:gd name="connsiteX0" fmla="*/ 0 w 6550917"/>
              <a:gd name="connsiteY0" fmla="*/ 1738368 h 1749287"/>
              <a:gd name="connsiteX1" fmla="*/ 406400 w 6550917"/>
              <a:gd name="connsiteY1" fmla="*/ 1626608 h 1749287"/>
              <a:gd name="connsiteX2" fmla="*/ 1198880 w 6550917"/>
              <a:gd name="connsiteY2" fmla="*/ 1128768 h 1749287"/>
              <a:gd name="connsiteX3" fmla="*/ 1046480 w 6550917"/>
              <a:gd name="connsiteY3" fmla="*/ 671568 h 1749287"/>
              <a:gd name="connsiteX4" fmla="*/ 1513840 w 6550917"/>
              <a:gd name="connsiteY4" fmla="*/ 427728 h 1749287"/>
              <a:gd name="connsiteX5" fmla="*/ 2092960 w 6550917"/>
              <a:gd name="connsiteY5" fmla="*/ 509008 h 1749287"/>
              <a:gd name="connsiteX6" fmla="*/ 3942080 w 6550917"/>
              <a:gd name="connsiteY6" fmla="*/ 448048 h 1749287"/>
              <a:gd name="connsiteX7" fmla="*/ 4836160 w 6550917"/>
              <a:gd name="connsiteY7" fmla="*/ 214368 h 1749287"/>
              <a:gd name="connsiteX8" fmla="*/ 5201920 w 6550917"/>
              <a:gd name="connsiteY8" fmla="*/ 1008 h 1749287"/>
              <a:gd name="connsiteX9" fmla="*/ 5618480 w 6550917"/>
              <a:gd name="connsiteY9" fmla="*/ 163568 h 1749287"/>
              <a:gd name="connsiteX10" fmla="*/ 6014720 w 6550917"/>
              <a:gd name="connsiteY10" fmla="*/ 763008 h 1749287"/>
              <a:gd name="connsiteX11" fmla="*/ 6167120 w 6550917"/>
              <a:gd name="connsiteY11" fmla="*/ 1067808 h 1749287"/>
              <a:gd name="connsiteX12" fmla="*/ 6522720 w 6550917"/>
              <a:gd name="connsiteY12" fmla="*/ 1636768 h 1749287"/>
              <a:gd name="connsiteX13" fmla="*/ 6502400 w 6550917"/>
              <a:gd name="connsiteY13" fmla="*/ 1525008 h 1749287"/>
              <a:gd name="connsiteX0" fmla="*/ 0 w 6384253"/>
              <a:gd name="connsiteY0" fmla="*/ 1233871 h 1664686"/>
              <a:gd name="connsiteX1" fmla="*/ 239736 w 6384253"/>
              <a:gd name="connsiteY1" fmla="*/ 1626608 h 1664686"/>
              <a:gd name="connsiteX2" fmla="*/ 1032216 w 6384253"/>
              <a:gd name="connsiteY2" fmla="*/ 1128768 h 1664686"/>
              <a:gd name="connsiteX3" fmla="*/ 879816 w 6384253"/>
              <a:gd name="connsiteY3" fmla="*/ 671568 h 1664686"/>
              <a:gd name="connsiteX4" fmla="*/ 1347176 w 6384253"/>
              <a:gd name="connsiteY4" fmla="*/ 427728 h 1664686"/>
              <a:gd name="connsiteX5" fmla="*/ 1926296 w 6384253"/>
              <a:gd name="connsiteY5" fmla="*/ 509008 h 1664686"/>
              <a:gd name="connsiteX6" fmla="*/ 3775416 w 6384253"/>
              <a:gd name="connsiteY6" fmla="*/ 448048 h 1664686"/>
              <a:gd name="connsiteX7" fmla="*/ 4669496 w 6384253"/>
              <a:gd name="connsiteY7" fmla="*/ 214368 h 1664686"/>
              <a:gd name="connsiteX8" fmla="*/ 5035256 w 6384253"/>
              <a:gd name="connsiteY8" fmla="*/ 1008 h 1664686"/>
              <a:gd name="connsiteX9" fmla="*/ 5451816 w 6384253"/>
              <a:gd name="connsiteY9" fmla="*/ 163568 h 1664686"/>
              <a:gd name="connsiteX10" fmla="*/ 5848056 w 6384253"/>
              <a:gd name="connsiteY10" fmla="*/ 763008 h 1664686"/>
              <a:gd name="connsiteX11" fmla="*/ 6000456 w 6384253"/>
              <a:gd name="connsiteY11" fmla="*/ 1067808 h 1664686"/>
              <a:gd name="connsiteX12" fmla="*/ 6356056 w 6384253"/>
              <a:gd name="connsiteY12" fmla="*/ 1636768 h 1664686"/>
              <a:gd name="connsiteX13" fmla="*/ 6335736 w 6384253"/>
              <a:gd name="connsiteY13" fmla="*/ 1525008 h 1664686"/>
              <a:gd name="connsiteX0" fmla="*/ 0 w 6519386"/>
              <a:gd name="connsiteY0" fmla="*/ 1760890 h 1769792"/>
              <a:gd name="connsiteX1" fmla="*/ 374869 w 6519386"/>
              <a:gd name="connsiteY1" fmla="*/ 1626608 h 1769792"/>
              <a:gd name="connsiteX2" fmla="*/ 1167349 w 6519386"/>
              <a:gd name="connsiteY2" fmla="*/ 1128768 h 1769792"/>
              <a:gd name="connsiteX3" fmla="*/ 1014949 w 6519386"/>
              <a:gd name="connsiteY3" fmla="*/ 671568 h 1769792"/>
              <a:gd name="connsiteX4" fmla="*/ 1482309 w 6519386"/>
              <a:gd name="connsiteY4" fmla="*/ 427728 h 1769792"/>
              <a:gd name="connsiteX5" fmla="*/ 2061429 w 6519386"/>
              <a:gd name="connsiteY5" fmla="*/ 509008 h 1769792"/>
              <a:gd name="connsiteX6" fmla="*/ 3910549 w 6519386"/>
              <a:gd name="connsiteY6" fmla="*/ 448048 h 1769792"/>
              <a:gd name="connsiteX7" fmla="*/ 4804629 w 6519386"/>
              <a:gd name="connsiteY7" fmla="*/ 214368 h 1769792"/>
              <a:gd name="connsiteX8" fmla="*/ 5170389 w 6519386"/>
              <a:gd name="connsiteY8" fmla="*/ 1008 h 1769792"/>
              <a:gd name="connsiteX9" fmla="*/ 5586949 w 6519386"/>
              <a:gd name="connsiteY9" fmla="*/ 163568 h 1769792"/>
              <a:gd name="connsiteX10" fmla="*/ 5983189 w 6519386"/>
              <a:gd name="connsiteY10" fmla="*/ 763008 h 1769792"/>
              <a:gd name="connsiteX11" fmla="*/ 6135589 w 6519386"/>
              <a:gd name="connsiteY11" fmla="*/ 1067808 h 1769792"/>
              <a:gd name="connsiteX12" fmla="*/ 6491189 w 6519386"/>
              <a:gd name="connsiteY12" fmla="*/ 1636768 h 1769792"/>
              <a:gd name="connsiteX13" fmla="*/ 6470869 w 6519386"/>
              <a:gd name="connsiteY13" fmla="*/ 1525008 h 1769792"/>
              <a:gd name="connsiteX0" fmla="*/ 0 w 6519386"/>
              <a:gd name="connsiteY0" fmla="*/ 1760890 h 1767880"/>
              <a:gd name="connsiteX1" fmla="*/ 424417 w 6519386"/>
              <a:gd name="connsiteY1" fmla="*/ 1599581 h 1767880"/>
              <a:gd name="connsiteX2" fmla="*/ 1167349 w 6519386"/>
              <a:gd name="connsiteY2" fmla="*/ 1128768 h 1767880"/>
              <a:gd name="connsiteX3" fmla="*/ 1014949 w 6519386"/>
              <a:gd name="connsiteY3" fmla="*/ 671568 h 1767880"/>
              <a:gd name="connsiteX4" fmla="*/ 1482309 w 6519386"/>
              <a:gd name="connsiteY4" fmla="*/ 427728 h 1767880"/>
              <a:gd name="connsiteX5" fmla="*/ 2061429 w 6519386"/>
              <a:gd name="connsiteY5" fmla="*/ 509008 h 1767880"/>
              <a:gd name="connsiteX6" fmla="*/ 3910549 w 6519386"/>
              <a:gd name="connsiteY6" fmla="*/ 448048 h 1767880"/>
              <a:gd name="connsiteX7" fmla="*/ 4804629 w 6519386"/>
              <a:gd name="connsiteY7" fmla="*/ 214368 h 1767880"/>
              <a:gd name="connsiteX8" fmla="*/ 5170389 w 6519386"/>
              <a:gd name="connsiteY8" fmla="*/ 1008 h 1767880"/>
              <a:gd name="connsiteX9" fmla="*/ 5586949 w 6519386"/>
              <a:gd name="connsiteY9" fmla="*/ 163568 h 1767880"/>
              <a:gd name="connsiteX10" fmla="*/ 5983189 w 6519386"/>
              <a:gd name="connsiteY10" fmla="*/ 763008 h 1767880"/>
              <a:gd name="connsiteX11" fmla="*/ 6135589 w 6519386"/>
              <a:gd name="connsiteY11" fmla="*/ 1067808 h 1767880"/>
              <a:gd name="connsiteX12" fmla="*/ 6491189 w 6519386"/>
              <a:gd name="connsiteY12" fmla="*/ 1636768 h 1767880"/>
              <a:gd name="connsiteX13" fmla="*/ 6470869 w 6519386"/>
              <a:gd name="connsiteY13" fmla="*/ 1525008 h 1767880"/>
              <a:gd name="connsiteX0" fmla="*/ 0 w 6519386"/>
              <a:gd name="connsiteY0" fmla="*/ 1760890 h 1771241"/>
              <a:gd name="connsiteX1" fmla="*/ 424417 w 6519386"/>
              <a:gd name="connsiteY1" fmla="*/ 1599581 h 1771241"/>
              <a:gd name="connsiteX2" fmla="*/ 1167349 w 6519386"/>
              <a:gd name="connsiteY2" fmla="*/ 1128768 h 1771241"/>
              <a:gd name="connsiteX3" fmla="*/ 1014949 w 6519386"/>
              <a:gd name="connsiteY3" fmla="*/ 671568 h 1771241"/>
              <a:gd name="connsiteX4" fmla="*/ 1482309 w 6519386"/>
              <a:gd name="connsiteY4" fmla="*/ 427728 h 1771241"/>
              <a:gd name="connsiteX5" fmla="*/ 2061429 w 6519386"/>
              <a:gd name="connsiteY5" fmla="*/ 509008 h 1771241"/>
              <a:gd name="connsiteX6" fmla="*/ 3910549 w 6519386"/>
              <a:gd name="connsiteY6" fmla="*/ 448048 h 1771241"/>
              <a:gd name="connsiteX7" fmla="*/ 4804629 w 6519386"/>
              <a:gd name="connsiteY7" fmla="*/ 214368 h 1771241"/>
              <a:gd name="connsiteX8" fmla="*/ 5170389 w 6519386"/>
              <a:gd name="connsiteY8" fmla="*/ 1008 h 1771241"/>
              <a:gd name="connsiteX9" fmla="*/ 5586949 w 6519386"/>
              <a:gd name="connsiteY9" fmla="*/ 163568 h 1771241"/>
              <a:gd name="connsiteX10" fmla="*/ 5983189 w 6519386"/>
              <a:gd name="connsiteY10" fmla="*/ 763008 h 1771241"/>
              <a:gd name="connsiteX11" fmla="*/ 6135589 w 6519386"/>
              <a:gd name="connsiteY11" fmla="*/ 1067808 h 1771241"/>
              <a:gd name="connsiteX12" fmla="*/ 6491189 w 6519386"/>
              <a:gd name="connsiteY12" fmla="*/ 1636768 h 1771241"/>
              <a:gd name="connsiteX13" fmla="*/ 6470869 w 6519386"/>
              <a:gd name="connsiteY13" fmla="*/ 1525008 h 1771241"/>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39381 w 6519386"/>
              <a:gd name="connsiteY6" fmla="*/ 461561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523168 w 6519386"/>
              <a:gd name="connsiteY6" fmla="*/ 514918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135589 w 6519386"/>
              <a:gd name="connsiteY11" fmla="*/ 1071155 h 1770882"/>
              <a:gd name="connsiteX12" fmla="*/ 6491189 w 6519386"/>
              <a:gd name="connsiteY12" fmla="*/ 1640115 h 1770882"/>
              <a:gd name="connsiteX13" fmla="*/ 6470869 w 6519386"/>
              <a:gd name="connsiteY13" fmla="*/ 1528355 h 1770882"/>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203156 w 6519386"/>
              <a:gd name="connsiteY11" fmla="*/ 1071155 h 1770882"/>
              <a:gd name="connsiteX12" fmla="*/ 6491189 w 6519386"/>
              <a:gd name="connsiteY12" fmla="*/ 1640115 h 1770882"/>
              <a:gd name="connsiteX13" fmla="*/ 6470869 w 6519386"/>
              <a:gd name="connsiteY13" fmla="*/ 1528355 h 1770882"/>
              <a:gd name="connsiteX0" fmla="*/ 0 w 6491189"/>
              <a:gd name="connsiteY0" fmla="*/ 1764237 h 1770882"/>
              <a:gd name="connsiteX1" fmla="*/ 424417 w 6491189"/>
              <a:gd name="connsiteY1" fmla="*/ 1602928 h 1770882"/>
              <a:gd name="connsiteX2" fmla="*/ 1005189 w 6491189"/>
              <a:gd name="connsiteY2" fmla="*/ 1172655 h 1770882"/>
              <a:gd name="connsiteX3" fmla="*/ 1163595 w 6491189"/>
              <a:gd name="connsiteY3" fmla="*/ 602844 h 1770882"/>
              <a:gd name="connsiteX4" fmla="*/ 1401229 w 6491189"/>
              <a:gd name="connsiteY4" fmla="*/ 304951 h 1770882"/>
              <a:gd name="connsiteX5" fmla="*/ 2079447 w 6491189"/>
              <a:gd name="connsiteY5" fmla="*/ 408753 h 1770882"/>
              <a:gd name="connsiteX6" fmla="*/ 3523168 w 6491189"/>
              <a:gd name="connsiteY6" fmla="*/ 514456 h 1770882"/>
              <a:gd name="connsiteX7" fmla="*/ 4583912 w 6491189"/>
              <a:gd name="connsiteY7" fmla="*/ 303299 h 1770882"/>
              <a:gd name="connsiteX8" fmla="*/ 5170389 w 6491189"/>
              <a:gd name="connsiteY8" fmla="*/ 4355 h 1770882"/>
              <a:gd name="connsiteX9" fmla="*/ 5586949 w 6491189"/>
              <a:gd name="connsiteY9" fmla="*/ 166915 h 1770882"/>
              <a:gd name="connsiteX10" fmla="*/ 5861569 w 6491189"/>
              <a:gd name="connsiteY10" fmla="*/ 707798 h 1770882"/>
              <a:gd name="connsiteX11" fmla="*/ 6203156 w 6491189"/>
              <a:gd name="connsiteY11" fmla="*/ 1071155 h 1770882"/>
              <a:gd name="connsiteX12" fmla="*/ 6491189 w 6491189"/>
              <a:gd name="connsiteY12" fmla="*/ 1640115 h 1770882"/>
              <a:gd name="connsiteX0" fmla="*/ 0 w 6428127"/>
              <a:gd name="connsiteY0" fmla="*/ 1764237 h 1770882"/>
              <a:gd name="connsiteX1" fmla="*/ 424417 w 6428127"/>
              <a:gd name="connsiteY1" fmla="*/ 1602928 h 1770882"/>
              <a:gd name="connsiteX2" fmla="*/ 1005189 w 6428127"/>
              <a:gd name="connsiteY2" fmla="*/ 1172655 h 1770882"/>
              <a:gd name="connsiteX3" fmla="*/ 1163595 w 6428127"/>
              <a:gd name="connsiteY3" fmla="*/ 602844 h 1770882"/>
              <a:gd name="connsiteX4" fmla="*/ 1401229 w 6428127"/>
              <a:gd name="connsiteY4" fmla="*/ 304951 h 1770882"/>
              <a:gd name="connsiteX5" fmla="*/ 2079447 w 6428127"/>
              <a:gd name="connsiteY5" fmla="*/ 408753 h 1770882"/>
              <a:gd name="connsiteX6" fmla="*/ 3523168 w 6428127"/>
              <a:gd name="connsiteY6" fmla="*/ 514456 h 1770882"/>
              <a:gd name="connsiteX7" fmla="*/ 4583912 w 6428127"/>
              <a:gd name="connsiteY7" fmla="*/ 303299 h 1770882"/>
              <a:gd name="connsiteX8" fmla="*/ 5170389 w 6428127"/>
              <a:gd name="connsiteY8" fmla="*/ 4355 h 1770882"/>
              <a:gd name="connsiteX9" fmla="*/ 5586949 w 6428127"/>
              <a:gd name="connsiteY9" fmla="*/ 166915 h 1770882"/>
              <a:gd name="connsiteX10" fmla="*/ 5861569 w 6428127"/>
              <a:gd name="connsiteY10" fmla="*/ 707798 h 1770882"/>
              <a:gd name="connsiteX11" fmla="*/ 6203156 w 6428127"/>
              <a:gd name="connsiteY11" fmla="*/ 1071155 h 1770882"/>
              <a:gd name="connsiteX12" fmla="*/ 6428127 w 6428127"/>
              <a:gd name="connsiteY12" fmla="*/ 1486964 h 1770882"/>
              <a:gd name="connsiteX0" fmla="*/ 0 w 6449795"/>
              <a:gd name="connsiteY0" fmla="*/ 1764237 h 1770882"/>
              <a:gd name="connsiteX1" fmla="*/ 424417 w 6449795"/>
              <a:gd name="connsiteY1" fmla="*/ 1602928 h 1770882"/>
              <a:gd name="connsiteX2" fmla="*/ 1005189 w 6449795"/>
              <a:gd name="connsiteY2" fmla="*/ 1172655 h 1770882"/>
              <a:gd name="connsiteX3" fmla="*/ 1163595 w 6449795"/>
              <a:gd name="connsiteY3" fmla="*/ 602844 h 1770882"/>
              <a:gd name="connsiteX4" fmla="*/ 1401229 w 6449795"/>
              <a:gd name="connsiteY4" fmla="*/ 304951 h 1770882"/>
              <a:gd name="connsiteX5" fmla="*/ 2079447 w 6449795"/>
              <a:gd name="connsiteY5" fmla="*/ 408753 h 1770882"/>
              <a:gd name="connsiteX6" fmla="*/ 3523168 w 6449795"/>
              <a:gd name="connsiteY6" fmla="*/ 514456 h 1770882"/>
              <a:gd name="connsiteX7" fmla="*/ 4583912 w 6449795"/>
              <a:gd name="connsiteY7" fmla="*/ 303299 h 1770882"/>
              <a:gd name="connsiteX8" fmla="*/ 5170389 w 6449795"/>
              <a:gd name="connsiteY8" fmla="*/ 4355 h 1770882"/>
              <a:gd name="connsiteX9" fmla="*/ 5586949 w 6449795"/>
              <a:gd name="connsiteY9" fmla="*/ 166915 h 1770882"/>
              <a:gd name="connsiteX10" fmla="*/ 5861569 w 6449795"/>
              <a:gd name="connsiteY10" fmla="*/ 707798 h 1770882"/>
              <a:gd name="connsiteX11" fmla="*/ 6203156 w 6449795"/>
              <a:gd name="connsiteY11" fmla="*/ 1071155 h 1770882"/>
              <a:gd name="connsiteX12" fmla="*/ 6428127 w 6449795"/>
              <a:gd name="connsiteY12" fmla="*/ 1486964 h 1770882"/>
              <a:gd name="connsiteX13" fmla="*/ 6443018 w 6449795"/>
              <a:gd name="connsiteY13" fmla="*/ 1494678 h 1770882"/>
              <a:gd name="connsiteX0" fmla="*/ 0 w 6564638"/>
              <a:gd name="connsiteY0" fmla="*/ 1764237 h 1770882"/>
              <a:gd name="connsiteX1" fmla="*/ 424417 w 6564638"/>
              <a:gd name="connsiteY1" fmla="*/ 1602928 h 1770882"/>
              <a:gd name="connsiteX2" fmla="*/ 1005189 w 6564638"/>
              <a:gd name="connsiteY2" fmla="*/ 1172655 h 1770882"/>
              <a:gd name="connsiteX3" fmla="*/ 1163595 w 6564638"/>
              <a:gd name="connsiteY3" fmla="*/ 602844 h 1770882"/>
              <a:gd name="connsiteX4" fmla="*/ 1401229 w 6564638"/>
              <a:gd name="connsiteY4" fmla="*/ 304951 h 1770882"/>
              <a:gd name="connsiteX5" fmla="*/ 2079447 w 6564638"/>
              <a:gd name="connsiteY5" fmla="*/ 408753 h 1770882"/>
              <a:gd name="connsiteX6" fmla="*/ 3523168 w 6564638"/>
              <a:gd name="connsiteY6" fmla="*/ 514456 h 1770882"/>
              <a:gd name="connsiteX7" fmla="*/ 4583912 w 6564638"/>
              <a:gd name="connsiteY7" fmla="*/ 303299 h 1770882"/>
              <a:gd name="connsiteX8" fmla="*/ 5170389 w 6564638"/>
              <a:gd name="connsiteY8" fmla="*/ 4355 h 1770882"/>
              <a:gd name="connsiteX9" fmla="*/ 5586949 w 6564638"/>
              <a:gd name="connsiteY9" fmla="*/ 166915 h 1770882"/>
              <a:gd name="connsiteX10" fmla="*/ 5861569 w 6564638"/>
              <a:gd name="connsiteY10" fmla="*/ 707798 h 1770882"/>
              <a:gd name="connsiteX11" fmla="*/ 6203156 w 6564638"/>
              <a:gd name="connsiteY11" fmla="*/ 1071155 h 1770882"/>
              <a:gd name="connsiteX12" fmla="*/ 6428127 w 6564638"/>
              <a:gd name="connsiteY12" fmla="*/ 1486964 h 1770882"/>
              <a:gd name="connsiteX13" fmla="*/ 6564638 w 6564638"/>
              <a:gd name="connsiteY13" fmla="*/ 1683864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428127 w 6618691"/>
              <a:gd name="connsiteY12" fmla="*/ 1486964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347047 w 6618691"/>
              <a:gd name="connsiteY12" fmla="*/ 1477955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095050 w 6618691"/>
              <a:gd name="connsiteY11" fmla="*/ 1084668 h 1770882"/>
              <a:gd name="connsiteX12" fmla="*/ 6347047 w 6618691"/>
              <a:gd name="connsiteY12" fmla="*/ 1477955 h 1770882"/>
              <a:gd name="connsiteX13" fmla="*/ 6618691 w 6618691"/>
              <a:gd name="connsiteY13" fmla="*/ 1688369 h 1770882"/>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95050 w 6618691"/>
              <a:gd name="connsiteY11" fmla="*/ 1083601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401229 w 6618691"/>
              <a:gd name="connsiteY4" fmla="*/ 303884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2896 h 1781027"/>
              <a:gd name="connsiteX1" fmla="*/ 521399 w 6618691"/>
              <a:gd name="connsiteY1" fmla="*/ 1691641 h 1781027"/>
              <a:gd name="connsiteX2" fmla="*/ 1005189 w 6618691"/>
              <a:gd name="connsiteY2" fmla="*/ 1171314 h 1781027"/>
              <a:gd name="connsiteX3" fmla="*/ 1246721 w 6618691"/>
              <a:gd name="connsiteY3" fmla="*/ 1017140 h 1781027"/>
              <a:gd name="connsiteX4" fmla="*/ 1636757 w 6618691"/>
              <a:gd name="connsiteY4" fmla="*/ 947847 h 1781027"/>
              <a:gd name="connsiteX5" fmla="*/ 2460447 w 6618691"/>
              <a:gd name="connsiteY5" fmla="*/ 802266 h 1781027"/>
              <a:gd name="connsiteX6" fmla="*/ 3592441 w 6618691"/>
              <a:gd name="connsiteY6" fmla="*/ 693224 h 1781027"/>
              <a:gd name="connsiteX7" fmla="*/ 4396875 w 6618691"/>
              <a:gd name="connsiteY7" fmla="*/ 295030 h 1781027"/>
              <a:gd name="connsiteX8" fmla="*/ 5170389 w 6618691"/>
              <a:gd name="connsiteY8" fmla="*/ 3014 h 1781027"/>
              <a:gd name="connsiteX9" fmla="*/ 5586949 w 6618691"/>
              <a:gd name="connsiteY9" fmla="*/ 165574 h 1781027"/>
              <a:gd name="connsiteX10" fmla="*/ 5744453 w 6618691"/>
              <a:gd name="connsiteY10" fmla="*/ 517271 h 1781027"/>
              <a:gd name="connsiteX11" fmla="*/ 6045501 w 6618691"/>
              <a:gd name="connsiteY11" fmla="*/ 894141 h 1781027"/>
              <a:gd name="connsiteX12" fmla="*/ 6347047 w 6618691"/>
              <a:gd name="connsiteY12" fmla="*/ 1476614 h 1781027"/>
              <a:gd name="connsiteX13" fmla="*/ 6618691 w 6618691"/>
              <a:gd name="connsiteY13" fmla="*/ 1687028 h 1781027"/>
              <a:gd name="connsiteX0" fmla="*/ 0 w 6618691"/>
              <a:gd name="connsiteY0" fmla="*/ 1962011 h 1980142"/>
              <a:gd name="connsiteX1" fmla="*/ 521399 w 6618691"/>
              <a:gd name="connsiteY1" fmla="*/ 1890756 h 1980142"/>
              <a:gd name="connsiteX2" fmla="*/ 1005189 w 6618691"/>
              <a:gd name="connsiteY2" fmla="*/ 1370429 h 1980142"/>
              <a:gd name="connsiteX3" fmla="*/ 1246721 w 6618691"/>
              <a:gd name="connsiteY3" fmla="*/ 1216255 h 1980142"/>
              <a:gd name="connsiteX4" fmla="*/ 1636757 w 6618691"/>
              <a:gd name="connsiteY4" fmla="*/ 1146962 h 1980142"/>
              <a:gd name="connsiteX5" fmla="*/ 2460447 w 6618691"/>
              <a:gd name="connsiteY5" fmla="*/ 1001381 h 1980142"/>
              <a:gd name="connsiteX6" fmla="*/ 3592441 w 6618691"/>
              <a:gd name="connsiteY6" fmla="*/ 892339 h 1980142"/>
              <a:gd name="connsiteX7" fmla="*/ 4396875 w 6618691"/>
              <a:gd name="connsiteY7" fmla="*/ 494145 h 1980142"/>
              <a:gd name="connsiteX8" fmla="*/ 4747825 w 6618691"/>
              <a:gd name="connsiteY8" fmla="*/ 1238 h 1980142"/>
              <a:gd name="connsiteX9" fmla="*/ 5586949 w 6618691"/>
              <a:gd name="connsiteY9" fmla="*/ 364689 h 1980142"/>
              <a:gd name="connsiteX10" fmla="*/ 5744453 w 6618691"/>
              <a:gd name="connsiteY10" fmla="*/ 716386 h 1980142"/>
              <a:gd name="connsiteX11" fmla="*/ 6045501 w 6618691"/>
              <a:gd name="connsiteY11" fmla="*/ 1093256 h 1980142"/>
              <a:gd name="connsiteX12" fmla="*/ 6347047 w 6618691"/>
              <a:gd name="connsiteY12" fmla="*/ 1675729 h 1980142"/>
              <a:gd name="connsiteX13" fmla="*/ 6618691 w 6618691"/>
              <a:gd name="connsiteY13" fmla="*/ 1886143 h 1980142"/>
              <a:gd name="connsiteX0" fmla="*/ 0 w 6618691"/>
              <a:gd name="connsiteY0" fmla="*/ 1963851 h 1981982"/>
              <a:gd name="connsiteX1" fmla="*/ 521399 w 6618691"/>
              <a:gd name="connsiteY1" fmla="*/ 1892596 h 1981982"/>
              <a:gd name="connsiteX2" fmla="*/ 1005189 w 6618691"/>
              <a:gd name="connsiteY2" fmla="*/ 1372269 h 1981982"/>
              <a:gd name="connsiteX3" fmla="*/ 1246721 w 6618691"/>
              <a:gd name="connsiteY3" fmla="*/ 1218095 h 1981982"/>
              <a:gd name="connsiteX4" fmla="*/ 1636757 w 6618691"/>
              <a:gd name="connsiteY4" fmla="*/ 1148802 h 1981982"/>
              <a:gd name="connsiteX5" fmla="*/ 2460447 w 6618691"/>
              <a:gd name="connsiteY5" fmla="*/ 1003221 h 1981982"/>
              <a:gd name="connsiteX6" fmla="*/ 3592441 w 6618691"/>
              <a:gd name="connsiteY6" fmla="*/ 894179 h 1981982"/>
              <a:gd name="connsiteX7" fmla="*/ 4085147 w 6618691"/>
              <a:gd name="connsiteY7" fmla="*/ 579112 h 1981982"/>
              <a:gd name="connsiteX8" fmla="*/ 4747825 w 6618691"/>
              <a:gd name="connsiteY8" fmla="*/ 3078 h 1981982"/>
              <a:gd name="connsiteX9" fmla="*/ 5586949 w 6618691"/>
              <a:gd name="connsiteY9" fmla="*/ 366529 h 1981982"/>
              <a:gd name="connsiteX10" fmla="*/ 5744453 w 6618691"/>
              <a:gd name="connsiteY10" fmla="*/ 718226 h 1981982"/>
              <a:gd name="connsiteX11" fmla="*/ 6045501 w 6618691"/>
              <a:gd name="connsiteY11" fmla="*/ 1095096 h 1981982"/>
              <a:gd name="connsiteX12" fmla="*/ 6347047 w 6618691"/>
              <a:gd name="connsiteY12" fmla="*/ 1677569 h 1981982"/>
              <a:gd name="connsiteX13" fmla="*/ 6618691 w 6618691"/>
              <a:gd name="connsiteY13" fmla="*/ 1887983 h 1981982"/>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3592441 w 6618691"/>
              <a:gd name="connsiteY6" fmla="*/ 859862 h 1947665"/>
              <a:gd name="connsiteX7" fmla="*/ 4085147 w 6618691"/>
              <a:gd name="connsiteY7" fmla="*/ 544795 h 1947665"/>
              <a:gd name="connsiteX8" fmla="*/ 4276770 w 6618691"/>
              <a:gd name="connsiteY8" fmla="*/ 3397 h 1947665"/>
              <a:gd name="connsiteX9" fmla="*/ 5586949 w 6618691"/>
              <a:gd name="connsiteY9" fmla="*/ 332212 h 1947665"/>
              <a:gd name="connsiteX10" fmla="*/ 5744453 w 6618691"/>
              <a:gd name="connsiteY10" fmla="*/ 683909 h 1947665"/>
              <a:gd name="connsiteX11" fmla="*/ 6045501 w 6618691"/>
              <a:gd name="connsiteY11" fmla="*/ 1060779 h 1947665"/>
              <a:gd name="connsiteX12" fmla="*/ 6347047 w 6618691"/>
              <a:gd name="connsiteY12" fmla="*/ 1643252 h 1947665"/>
              <a:gd name="connsiteX13" fmla="*/ 6618691 w 6618691"/>
              <a:gd name="connsiteY13" fmla="*/ 1853666 h 1947665"/>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4085147 w 6618691"/>
              <a:gd name="connsiteY6" fmla="*/ 544795 h 1947665"/>
              <a:gd name="connsiteX7" fmla="*/ 4276770 w 6618691"/>
              <a:gd name="connsiteY7" fmla="*/ 3397 h 1947665"/>
              <a:gd name="connsiteX8" fmla="*/ 5586949 w 6618691"/>
              <a:gd name="connsiteY8" fmla="*/ 332212 h 1947665"/>
              <a:gd name="connsiteX9" fmla="*/ 5744453 w 6618691"/>
              <a:gd name="connsiteY9" fmla="*/ 683909 h 1947665"/>
              <a:gd name="connsiteX10" fmla="*/ 6045501 w 6618691"/>
              <a:gd name="connsiteY10" fmla="*/ 1060779 h 1947665"/>
              <a:gd name="connsiteX11" fmla="*/ 6347047 w 6618691"/>
              <a:gd name="connsiteY11" fmla="*/ 1643252 h 1947665"/>
              <a:gd name="connsiteX12" fmla="*/ 6618691 w 6618691"/>
              <a:gd name="connsiteY12" fmla="*/ 1853666 h 1947665"/>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26269 h 1944400"/>
              <a:gd name="connsiteX1" fmla="*/ 521399 w 6618691"/>
              <a:gd name="connsiteY1" fmla="*/ 1855014 h 1944400"/>
              <a:gd name="connsiteX2" fmla="*/ 1005189 w 6618691"/>
              <a:gd name="connsiteY2" fmla="*/ 1334687 h 1944400"/>
              <a:gd name="connsiteX3" fmla="*/ 1246721 w 6618691"/>
              <a:gd name="connsiteY3" fmla="*/ 1180513 h 1944400"/>
              <a:gd name="connsiteX4" fmla="*/ 1636757 w 6618691"/>
              <a:gd name="connsiteY4" fmla="*/ 1111220 h 1944400"/>
              <a:gd name="connsiteX5" fmla="*/ 2460447 w 6618691"/>
              <a:gd name="connsiteY5" fmla="*/ 965639 h 1944400"/>
              <a:gd name="connsiteX6" fmla="*/ 3433983 w 6618691"/>
              <a:gd name="connsiteY6" fmla="*/ 728567 h 1944400"/>
              <a:gd name="connsiteX7" fmla="*/ 4276770 w 6618691"/>
              <a:gd name="connsiteY7" fmla="*/ 132 h 1944400"/>
              <a:gd name="connsiteX8" fmla="*/ 5039694 w 6618691"/>
              <a:gd name="connsiteY8" fmla="*/ 668383 h 1944400"/>
              <a:gd name="connsiteX9" fmla="*/ 5744453 w 6618691"/>
              <a:gd name="connsiteY9" fmla="*/ 680644 h 1944400"/>
              <a:gd name="connsiteX10" fmla="*/ 6045501 w 6618691"/>
              <a:gd name="connsiteY10" fmla="*/ 1057514 h 1944400"/>
              <a:gd name="connsiteX11" fmla="*/ 6347047 w 6618691"/>
              <a:gd name="connsiteY11" fmla="*/ 1639987 h 1944400"/>
              <a:gd name="connsiteX12" fmla="*/ 6618691 w 6618691"/>
              <a:gd name="connsiteY12" fmla="*/ 1850401 h 1944400"/>
              <a:gd name="connsiteX0" fmla="*/ 0 w 6618691"/>
              <a:gd name="connsiteY0" fmla="*/ 1926285 h 1944416"/>
              <a:gd name="connsiteX1" fmla="*/ 521399 w 6618691"/>
              <a:gd name="connsiteY1" fmla="*/ 1855030 h 1944416"/>
              <a:gd name="connsiteX2" fmla="*/ 1005189 w 6618691"/>
              <a:gd name="connsiteY2" fmla="*/ 1334703 h 1944416"/>
              <a:gd name="connsiteX3" fmla="*/ 1246721 w 6618691"/>
              <a:gd name="connsiteY3" fmla="*/ 1180529 h 1944416"/>
              <a:gd name="connsiteX4" fmla="*/ 1636757 w 6618691"/>
              <a:gd name="connsiteY4" fmla="*/ 1111236 h 1944416"/>
              <a:gd name="connsiteX5" fmla="*/ 2460447 w 6618691"/>
              <a:gd name="connsiteY5" fmla="*/ 965655 h 1944416"/>
              <a:gd name="connsiteX6" fmla="*/ 3433983 w 6618691"/>
              <a:gd name="connsiteY6" fmla="*/ 728583 h 1944416"/>
              <a:gd name="connsiteX7" fmla="*/ 4276770 w 6618691"/>
              <a:gd name="connsiteY7" fmla="*/ 148 h 1944416"/>
              <a:gd name="connsiteX8" fmla="*/ 5039694 w 6618691"/>
              <a:gd name="connsiteY8" fmla="*/ 668399 h 1944416"/>
              <a:gd name="connsiteX9" fmla="*/ 6045501 w 6618691"/>
              <a:gd name="connsiteY9" fmla="*/ 1057530 h 1944416"/>
              <a:gd name="connsiteX10" fmla="*/ 6347047 w 6618691"/>
              <a:gd name="connsiteY10" fmla="*/ 1640003 h 1944416"/>
              <a:gd name="connsiteX11" fmla="*/ 6618691 w 6618691"/>
              <a:gd name="connsiteY11" fmla="*/ 1850417 h 1944416"/>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33220 h 1951351"/>
              <a:gd name="connsiteX1" fmla="*/ 521399 w 6618691"/>
              <a:gd name="connsiteY1" fmla="*/ 1861965 h 1951351"/>
              <a:gd name="connsiteX2" fmla="*/ 1005189 w 6618691"/>
              <a:gd name="connsiteY2" fmla="*/ 1341638 h 1951351"/>
              <a:gd name="connsiteX3" fmla="*/ 1246721 w 6618691"/>
              <a:gd name="connsiteY3" fmla="*/ 1187464 h 1951351"/>
              <a:gd name="connsiteX4" fmla="*/ 1636757 w 6618691"/>
              <a:gd name="connsiteY4" fmla="*/ 1118171 h 1951351"/>
              <a:gd name="connsiteX5" fmla="*/ 2460447 w 6618691"/>
              <a:gd name="connsiteY5" fmla="*/ 972590 h 1951351"/>
              <a:gd name="connsiteX6" fmla="*/ 3433983 w 6618691"/>
              <a:gd name="connsiteY6" fmla="*/ 735518 h 1951351"/>
              <a:gd name="connsiteX7" fmla="*/ 3861133 w 6618691"/>
              <a:gd name="connsiteY7" fmla="*/ 155 h 1951351"/>
              <a:gd name="connsiteX8" fmla="*/ 5039694 w 6618691"/>
              <a:gd name="connsiteY8" fmla="*/ 675334 h 1951351"/>
              <a:gd name="connsiteX9" fmla="*/ 5512101 w 6618691"/>
              <a:gd name="connsiteY9" fmla="*/ 1244574 h 1951351"/>
              <a:gd name="connsiteX10" fmla="*/ 6021465 w 6618691"/>
              <a:gd name="connsiteY10" fmla="*/ 1577665 h 1951351"/>
              <a:gd name="connsiteX11" fmla="*/ 6618691 w 6618691"/>
              <a:gd name="connsiteY11" fmla="*/ 1857352 h 1951351"/>
              <a:gd name="connsiteX0" fmla="*/ 0 w 6618691"/>
              <a:gd name="connsiteY0" fmla="*/ 1933298 h 1951429"/>
              <a:gd name="connsiteX1" fmla="*/ 521399 w 6618691"/>
              <a:gd name="connsiteY1" fmla="*/ 1862043 h 1951429"/>
              <a:gd name="connsiteX2" fmla="*/ 1005189 w 6618691"/>
              <a:gd name="connsiteY2" fmla="*/ 1341716 h 1951429"/>
              <a:gd name="connsiteX3" fmla="*/ 1246721 w 6618691"/>
              <a:gd name="connsiteY3" fmla="*/ 1187542 h 1951429"/>
              <a:gd name="connsiteX4" fmla="*/ 1636757 w 6618691"/>
              <a:gd name="connsiteY4" fmla="*/ 1118249 h 1951429"/>
              <a:gd name="connsiteX5" fmla="*/ 2460447 w 6618691"/>
              <a:gd name="connsiteY5" fmla="*/ 972668 h 1951429"/>
              <a:gd name="connsiteX6" fmla="*/ 3115329 w 6618691"/>
              <a:gd name="connsiteY6" fmla="*/ 749450 h 1951429"/>
              <a:gd name="connsiteX7" fmla="*/ 3861133 w 6618691"/>
              <a:gd name="connsiteY7" fmla="*/ 233 h 1951429"/>
              <a:gd name="connsiteX8" fmla="*/ 5039694 w 6618691"/>
              <a:gd name="connsiteY8" fmla="*/ 675412 h 1951429"/>
              <a:gd name="connsiteX9" fmla="*/ 5512101 w 6618691"/>
              <a:gd name="connsiteY9" fmla="*/ 1244652 h 1951429"/>
              <a:gd name="connsiteX10" fmla="*/ 6021465 w 6618691"/>
              <a:gd name="connsiteY10" fmla="*/ 1577743 h 1951429"/>
              <a:gd name="connsiteX11" fmla="*/ 6618691 w 6618691"/>
              <a:gd name="connsiteY11" fmla="*/ 1857430 h 1951429"/>
              <a:gd name="connsiteX0" fmla="*/ 0 w 6618691"/>
              <a:gd name="connsiteY0" fmla="*/ 1935115 h 1953246"/>
              <a:gd name="connsiteX1" fmla="*/ 521399 w 6618691"/>
              <a:gd name="connsiteY1" fmla="*/ 1863860 h 1953246"/>
              <a:gd name="connsiteX2" fmla="*/ 1005189 w 6618691"/>
              <a:gd name="connsiteY2" fmla="*/ 1343533 h 1953246"/>
              <a:gd name="connsiteX3" fmla="*/ 1246721 w 6618691"/>
              <a:gd name="connsiteY3" fmla="*/ 1189359 h 1953246"/>
              <a:gd name="connsiteX4" fmla="*/ 1636757 w 6618691"/>
              <a:gd name="connsiteY4" fmla="*/ 1120066 h 1953246"/>
              <a:gd name="connsiteX5" fmla="*/ 2460447 w 6618691"/>
              <a:gd name="connsiteY5" fmla="*/ 974485 h 1953246"/>
              <a:gd name="connsiteX6" fmla="*/ 3115329 w 6618691"/>
              <a:gd name="connsiteY6" fmla="*/ 751267 h 1953246"/>
              <a:gd name="connsiteX7" fmla="*/ 3861133 w 6618691"/>
              <a:gd name="connsiteY7" fmla="*/ 2050 h 1953246"/>
              <a:gd name="connsiteX8" fmla="*/ 4464731 w 6618691"/>
              <a:gd name="connsiteY8" fmla="*/ 552538 h 1953246"/>
              <a:gd name="connsiteX9" fmla="*/ 5512101 w 6618691"/>
              <a:gd name="connsiteY9" fmla="*/ 1246469 h 1953246"/>
              <a:gd name="connsiteX10" fmla="*/ 6021465 w 6618691"/>
              <a:gd name="connsiteY10" fmla="*/ 1579560 h 1953246"/>
              <a:gd name="connsiteX11" fmla="*/ 6618691 w 6618691"/>
              <a:gd name="connsiteY11" fmla="*/ 1859247 h 1953246"/>
              <a:gd name="connsiteX0" fmla="*/ 0 w 6618691"/>
              <a:gd name="connsiteY0" fmla="*/ 1934616 h 1952747"/>
              <a:gd name="connsiteX1" fmla="*/ 521399 w 6618691"/>
              <a:gd name="connsiteY1" fmla="*/ 1863361 h 1952747"/>
              <a:gd name="connsiteX2" fmla="*/ 1005189 w 6618691"/>
              <a:gd name="connsiteY2" fmla="*/ 1343034 h 1952747"/>
              <a:gd name="connsiteX3" fmla="*/ 1246721 w 6618691"/>
              <a:gd name="connsiteY3" fmla="*/ 1188860 h 1952747"/>
              <a:gd name="connsiteX4" fmla="*/ 1636757 w 6618691"/>
              <a:gd name="connsiteY4" fmla="*/ 1119567 h 1952747"/>
              <a:gd name="connsiteX5" fmla="*/ 2460447 w 6618691"/>
              <a:gd name="connsiteY5" fmla="*/ 973986 h 1952747"/>
              <a:gd name="connsiteX6" fmla="*/ 3115329 w 6618691"/>
              <a:gd name="connsiteY6" fmla="*/ 750768 h 1952747"/>
              <a:gd name="connsiteX7" fmla="*/ 3861133 w 6618691"/>
              <a:gd name="connsiteY7" fmla="*/ 1551 h 1952747"/>
              <a:gd name="connsiteX8" fmla="*/ 4464731 w 6618691"/>
              <a:gd name="connsiteY8" fmla="*/ 552039 h 1952747"/>
              <a:gd name="connsiteX9" fmla="*/ 5512101 w 6618691"/>
              <a:gd name="connsiteY9" fmla="*/ 1245970 h 1952747"/>
              <a:gd name="connsiteX10" fmla="*/ 6021465 w 6618691"/>
              <a:gd name="connsiteY10" fmla="*/ 1579061 h 1952747"/>
              <a:gd name="connsiteX11" fmla="*/ 6618691 w 6618691"/>
              <a:gd name="connsiteY11" fmla="*/ 1858748 h 1952747"/>
              <a:gd name="connsiteX0" fmla="*/ 0 w 6618691"/>
              <a:gd name="connsiteY0" fmla="*/ 1934274 h 1952405"/>
              <a:gd name="connsiteX1" fmla="*/ 521399 w 6618691"/>
              <a:gd name="connsiteY1" fmla="*/ 1863019 h 1952405"/>
              <a:gd name="connsiteX2" fmla="*/ 1005189 w 6618691"/>
              <a:gd name="connsiteY2" fmla="*/ 1342692 h 1952405"/>
              <a:gd name="connsiteX3" fmla="*/ 1246721 w 6618691"/>
              <a:gd name="connsiteY3" fmla="*/ 1188518 h 1952405"/>
              <a:gd name="connsiteX4" fmla="*/ 1636757 w 6618691"/>
              <a:gd name="connsiteY4" fmla="*/ 1119225 h 1952405"/>
              <a:gd name="connsiteX5" fmla="*/ 2460447 w 6618691"/>
              <a:gd name="connsiteY5" fmla="*/ 973644 h 1952405"/>
              <a:gd name="connsiteX6" fmla="*/ 3115329 w 6618691"/>
              <a:gd name="connsiteY6" fmla="*/ 750426 h 1952405"/>
              <a:gd name="connsiteX7" fmla="*/ 3861133 w 6618691"/>
              <a:gd name="connsiteY7" fmla="*/ 1209 h 1952405"/>
              <a:gd name="connsiteX8" fmla="*/ 4603277 w 6618691"/>
              <a:gd name="connsiteY8" fmla="*/ 572479 h 1952405"/>
              <a:gd name="connsiteX9" fmla="*/ 5512101 w 6618691"/>
              <a:gd name="connsiteY9" fmla="*/ 1245628 h 1952405"/>
              <a:gd name="connsiteX10" fmla="*/ 6021465 w 6618691"/>
              <a:gd name="connsiteY10" fmla="*/ 1578719 h 1952405"/>
              <a:gd name="connsiteX11" fmla="*/ 6618691 w 6618691"/>
              <a:gd name="connsiteY11" fmla="*/ 1858406 h 195240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30519 w 6618691"/>
              <a:gd name="connsiteY10" fmla="*/ 1676011 h 1952715"/>
              <a:gd name="connsiteX11" fmla="*/ 6618691 w 6618691"/>
              <a:gd name="connsiteY11" fmla="*/ 1858716 h 1952715"/>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88828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0918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680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73960 w 6618691"/>
              <a:gd name="connsiteY5" fmla="*/ 1041521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372664 h 1386010"/>
              <a:gd name="connsiteX1" fmla="*/ 521399 w 6618691"/>
              <a:gd name="connsiteY1" fmla="*/ 1301409 h 1386010"/>
              <a:gd name="connsiteX2" fmla="*/ 915134 w 6618691"/>
              <a:gd name="connsiteY2" fmla="*/ 926555 h 1386010"/>
              <a:gd name="connsiteX3" fmla="*/ 1260235 w 6618691"/>
              <a:gd name="connsiteY3" fmla="*/ 673692 h 1386010"/>
              <a:gd name="connsiteX4" fmla="*/ 1627749 w 6618691"/>
              <a:gd name="connsiteY4" fmla="*/ 571129 h 1386010"/>
              <a:gd name="connsiteX5" fmla="*/ 2473960 w 6618691"/>
              <a:gd name="connsiteY5" fmla="*/ 479601 h 1386010"/>
              <a:gd name="connsiteX6" fmla="*/ 3182895 w 6618691"/>
              <a:gd name="connsiteY6" fmla="*/ 427551 h 1386010"/>
              <a:gd name="connsiteX7" fmla="*/ 4126895 w 6618691"/>
              <a:gd name="connsiteY7" fmla="*/ 218866 h 1386010"/>
              <a:gd name="connsiteX8" fmla="*/ 4603277 w 6618691"/>
              <a:gd name="connsiteY8" fmla="*/ 10869 h 1386010"/>
              <a:gd name="connsiteX9" fmla="*/ 5193446 w 6618691"/>
              <a:gd name="connsiteY9" fmla="*/ 573181 h 1386010"/>
              <a:gd name="connsiteX10" fmla="*/ 5730519 w 6618691"/>
              <a:gd name="connsiteY10" fmla="*/ 1114091 h 1386010"/>
              <a:gd name="connsiteX11" fmla="*/ 6618691 w 6618691"/>
              <a:gd name="connsiteY11" fmla="*/ 1296796 h 1386010"/>
              <a:gd name="connsiteX0" fmla="*/ 0 w 6618691"/>
              <a:gd name="connsiteY0" fmla="*/ 1246808 h 1260154"/>
              <a:gd name="connsiteX1" fmla="*/ 521399 w 6618691"/>
              <a:gd name="connsiteY1" fmla="*/ 1175553 h 1260154"/>
              <a:gd name="connsiteX2" fmla="*/ 915134 w 6618691"/>
              <a:gd name="connsiteY2" fmla="*/ 800699 h 1260154"/>
              <a:gd name="connsiteX3" fmla="*/ 1260235 w 6618691"/>
              <a:gd name="connsiteY3" fmla="*/ 547836 h 1260154"/>
              <a:gd name="connsiteX4" fmla="*/ 1627749 w 6618691"/>
              <a:gd name="connsiteY4" fmla="*/ 445273 h 1260154"/>
              <a:gd name="connsiteX5" fmla="*/ 2473960 w 6618691"/>
              <a:gd name="connsiteY5" fmla="*/ 353745 h 1260154"/>
              <a:gd name="connsiteX6" fmla="*/ 3182895 w 6618691"/>
              <a:gd name="connsiteY6" fmla="*/ 301695 h 1260154"/>
              <a:gd name="connsiteX7" fmla="*/ 4126895 w 6618691"/>
              <a:gd name="connsiteY7" fmla="*/ 93010 h 1260154"/>
              <a:gd name="connsiteX8" fmla="*/ 4715888 w 6618691"/>
              <a:gd name="connsiteY8" fmla="*/ 20146 h 1260154"/>
              <a:gd name="connsiteX9" fmla="*/ 5193446 w 6618691"/>
              <a:gd name="connsiteY9" fmla="*/ 447325 h 1260154"/>
              <a:gd name="connsiteX10" fmla="*/ 5730519 w 6618691"/>
              <a:gd name="connsiteY10" fmla="*/ 988235 h 1260154"/>
              <a:gd name="connsiteX11" fmla="*/ 6618691 w 6618691"/>
              <a:gd name="connsiteY11" fmla="*/ 1170940 h 1260154"/>
              <a:gd name="connsiteX0" fmla="*/ 0 w 6618691"/>
              <a:gd name="connsiteY0" fmla="*/ 1250272 h 1263618"/>
              <a:gd name="connsiteX1" fmla="*/ 521399 w 6618691"/>
              <a:gd name="connsiteY1" fmla="*/ 1179017 h 1263618"/>
              <a:gd name="connsiteX2" fmla="*/ 915134 w 6618691"/>
              <a:gd name="connsiteY2" fmla="*/ 804163 h 1263618"/>
              <a:gd name="connsiteX3" fmla="*/ 1260235 w 6618691"/>
              <a:gd name="connsiteY3" fmla="*/ 551300 h 1263618"/>
              <a:gd name="connsiteX4" fmla="*/ 1627749 w 6618691"/>
              <a:gd name="connsiteY4" fmla="*/ 448737 h 1263618"/>
              <a:gd name="connsiteX5" fmla="*/ 2473960 w 6618691"/>
              <a:gd name="connsiteY5" fmla="*/ 357209 h 1263618"/>
              <a:gd name="connsiteX6" fmla="*/ 3182895 w 6618691"/>
              <a:gd name="connsiteY6" fmla="*/ 305159 h 1263618"/>
              <a:gd name="connsiteX7" fmla="*/ 4126895 w 6618691"/>
              <a:gd name="connsiteY7" fmla="*/ 96474 h 1263618"/>
              <a:gd name="connsiteX8" fmla="*/ 4715888 w 6618691"/>
              <a:gd name="connsiteY8" fmla="*/ 23610 h 1263618"/>
              <a:gd name="connsiteX9" fmla="*/ 5184437 w 6618691"/>
              <a:gd name="connsiteY9" fmla="*/ 500338 h 1263618"/>
              <a:gd name="connsiteX10" fmla="*/ 5730519 w 6618691"/>
              <a:gd name="connsiteY10" fmla="*/ 991699 h 1263618"/>
              <a:gd name="connsiteX11" fmla="*/ 6618691 w 6618691"/>
              <a:gd name="connsiteY11" fmla="*/ 1174404 h 1263618"/>
              <a:gd name="connsiteX0" fmla="*/ 0 w 6618691"/>
              <a:gd name="connsiteY0" fmla="*/ 1250272 h 1262833"/>
              <a:gd name="connsiteX1" fmla="*/ 751125 w 6618691"/>
              <a:gd name="connsiteY1" fmla="*/ 1174513 h 1262833"/>
              <a:gd name="connsiteX2" fmla="*/ 915134 w 6618691"/>
              <a:gd name="connsiteY2" fmla="*/ 804163 h 1262833"/>
              <a:gd name="connsiteX3" fmla="*/ 1260235 w 6618691"/>
              <a:gd name="connsiteY3" fmla="*/ 551300 h 1262833"/>
              <a:gd name="connsiteX4" fmla="*/ 1627749 w 6618691"/>
              <a:gd name="connsiteY4" fmla="*/ 448737 h 1262833"/>
              <a:gd name="connsiteX5" fmla="*/ 2473960 w 6618691"/>
              <a:gd name="connsiteY5" fmla="*/ 357209 h 1262833"/>
              <a:gd name="connsiteX6" fmla="*/ 3182895 w 6618691"/>
              <a:gd name="connsiteY6" fmla="*/ 305159 h 1262833"/>
              <a:gd name="connsiteX7" fmla="*/ 4126895 w 6618691"/>
              <a:gd name="connsiteY7" fmla="*/ 96474 h 1262833"/>
              <a:gd name="connsiteX8" fmla="*/ 4715888 w 6618691"/>
              <a:gd name="connsiteY8" fmla="*/ 23610 h 1262833"/>
              <a:gd name="connsiteX9" fmla="*/ 5184437 w 6618691"/>
              <a:gd name="connsiteY9" fmla="*/ 500338 h 1262833"/>
              <a:gd name="connsiteX10" fmla="*/ 5730519 w 6618691"/>
              <a:gd name="connsiteY10" fmla="*/ 991699 h 1262833"/>
              <a:gd name="connsiteX11" fmla="*/ 6618691 w 6618691"/>
              <a:gd name="connsiteY11" fmla="*/ 1174404 h 1262833"/>
              <a:gd name="connsiteX0" fmla="*/ 0 w 6618691"/>
              <a:gd name="connsiteY0" fmla="*/ 1250272 h 1275747"/>
              <a:gd name="connsiteX1" fmla="*/ 751125 w 6618691"/>
              <a:gd name="connsiteY1" fmla="*/ 1174513 h 1275747"/>
              <a:gd name="connsiteX2" fmla="*/ 1144860 w 6618691"/>
              <a:gd name="connsiteY2" fmla="*/ 461826 h 1275747"/>
              <a:gd name="connsiteX3" fmla="*/ 1260235 w 6618691"/>
              <a:gd name="connsiteY3" fmla="*/ 551300 h 1275747"/>
              <a:gd name="connsiteX4" fmla="*/ 1627749 w 6618691"/>
              <a:gd name="connsiteY4" fmla="*/ 448737 h 1275747"/>
              <a:gd name="connsiteX5" fmla="*/ 2473960 w 6618691"/>
              <a:gd name="connsiteY5" fmla="*/ 357209 h 1275747"/>
              <a:gd name="connsiteX6" fmla="*/ 3182895 w 6618691"/>
              <a:gd name="connsiteY6" fmla="*/ 305159 h 1275747"/>
              <a:gd name="connsiteX7" fmla="*/ 4126895 w 6618691"/>
              <a:gd name="connsiteY7" fmla="*/ 96474 h 1275747"/>
              <a:gd name="connsiteX8" fmla="*/ 4715888 w 6618691"/>
              <a:gd name="connsiteY8" fmla="*/ 23610 h 1275747"/>
              <a:gd name="connsiteX9" fmla="*/ 5184437 w 6618691"/>
              <a:gd name="connsiteY9" fmla="*/ 500338 h 1275747"/>
              <a:gd name="connsiteX10" fmla="*/ 5730519 w 6618691"/>
              <a:gd name="connsiteY10" fmla="*/ 991699 h 1275747"/>
              <a:gd name="connsiteX11" fmla="*/ 6618691 w 6618691"/>
              <a:gd name="connsiteY11" fmla="*/ 1174404 h 1275747"/>
              <a:gd name="connsiteX0" fmla="*/ 0 w 6618691"/>
              <a:gd name="connsiteY0" fmla="*/ 1280052 h 1305527"/>
              <a:gd name="connsiteX1" fmla="*/ 751125 w 6618691"/>
              <a:gd name="connsiteY1" fmla="*/ 1204293 h 1305527"/>
              <a:gd name="connsiteX2" fmla="*/ 1144860 w 6618691"/>
              <a:gd name="connsiteY2" fmla="*/ 491606 h 1305527"/>
              <a:gd name="connsiteX3" fmla="*/ 1521492 w 6618691"/>
              <a:gd name="connsiteY3" fmla="*/ 8 h 1305527"/>
              <a:gd name="connsiteX4" fmla="*/ 1627749 w 6618691"/>
              <a:gd name="connsiteY4" fmla="*/ 478517 h 1305527"/>
              <a:gd name="connsiteX5" fmla="*/ 2473960 w 6618691"/>
              <a:gd name="connsiteY5" fmla="*/ 386989 h 1305527"/>
              <a:gd name="connsiteX6" fmla="*/ 3182895 w 6618691"/>
              <a:gd name="connsiteY6" fmla="*/ 334939 h 1305527"/>
              <a:gd name="connsiteX7" fmla="*/ 4126895 w 6618691"/>
              <a:gd name="connsiteY7" fmla="*/ 126254 h 1305527"/>
              <a:gd name="connsiteX8" fmla="*/ 4715888 w 6618691"/>
              <a:gd name="connsiteY8" fmla="*/ 53390 h 1305527"/>
              <a:gd name="connsiteX9" fmla="*/ 5184437 w 6618691"/>
              <a:gd name="connsiteY9" fmla="*/ 530118 h 1305527"/>
              <a:gd name="connsiteX10" fmla="*/ 5730519 w 6618691"/>
              <a:gd name="connsiteY10" fmla="*/ 1021479 h 1305527"/>
              <a:gd name="connsiteX11" fmla="*/ 6618691 w 6618691"/>
              <a:gd name="connsiteY11" fmla="*/ 1204184 h 1305527"/>
              <a:gd name="connsiteX0" fmla="*/ 0 w 6618691"/>
              <a:gd name="connsiteY0" fmla="*/ 1570105 h 1595580"/>
              <a:gd name="connsiteX1" fmla="*/ 751125 w 6618691"/>
              <a:gd name="connsiteY1" fmla="*/ 1494346 h 1595580"/>
              <a:gd name="connsiteX2" fmla="*/ 1144860 w 6618691"/>
              <a:gd name="connsiteY2" fmla="*/ 781659 h 1595580"/>
              <a:gd name="connsiteX3" fmla="*/ 1521492 w 6618691"/>
              <a:gd name="connsiteY3" fmla="*/ 290061 h 1595580"/>
              <a:gd name="connsiteX4" fmla="*/ 2073688 w 6618691"/>
              <a:gd name="connsiteY4" fmla="*/ 11825 h 1595580"/>
              <a:gd name="connsiteX5" fmla="*/ 2473960 w 6618691"/>
              <a:gd name="connsiteY5" fmla="*/ 677042 h 1595580"/>
              <a:gd name="connsiteX6" fmla="*/ 3182895 w 6618691"/>
              <a:gd name="connsiteY6" fmla="*/ 624992 h 1595580"/>
              <a:gd name="connsiteX7" fmla="*/ 4126895 w 6618691"/>
              <a:gd name="connsiteY7" fmla="*/ 416307 h 1595580"/>
              <a:gd name="connsiteX8" fmla="*/ 4715888 w 6618691"/>
              <a:gd name="connsiteY8" fmla="*/ 343443 h 1595580"/>
              <a:gd name="connsiteX9" fmla="*/ 5184437 w 6618691"/>
              <a:gd name="connsiteY9" fmla="*/ 820171 h 1595580"/>
              <a:gd name="connsiteX10" fmla="*/ 5730519 w 6618691"/>
              <a:gd name="connsiteY10" fmla="*/ 1311532 h 1595580"/>
              <a:gd name="connsiteX11" fmla="*/ 6618691 w 6618691"/>
              <a:gd name="connsiteY11" fmla="*/ 1494237 h 1595580"/>
              <a:gd name="connsiteX0" fmla="*/ 0 w 6618691"/>
              <a:gd name="connsiteY0" fmla="*/ 1568665 h 1607178"/>
              <a:gd name="connsiteX1" fmla="*/ 751125 w 6618691"/>
              <a:gd name="connsiteY1" fmla="*/ 1492906 h 1607178"/>
              <a:gd name="connsiteX2" fmla="*/ 1135851 w 6618691"/>
              <a:gd name="connsiteY2" fmla="*/ 545989 h 1607178"/>
              <a:gd name="connsiteX3" fmla="*/ 1521492 w 6618691"/>
              <a:gd name="connsiteY3" fmla="*/ 288621 h 1607178"/>
              <a:gd name="connsiteX4" fmla="*/ 2073688 w 6618691"/>
              <a:gd name="connsiteY4" fmla="*/ 10385 h 1607178"/>
              <a:gd name="connsiteX5" fmla="*/ 2473960 w 6618691"/>
              <a:gd name="connsiteY5" fmla="*/ 675602 h 1607178"/>
              <a:gd name="connsiteX6" fmla="*/ 3182895 w 6618691"/>
              <a:gd name="connsiteY6" fmla="*/ 623552 h 1607178"/>
              <a:gd name="connsiteX7" fmla="*/ 4126895 w 6618691"/>
              <a:gd name="connsiteY7" fmla="*/ 414867 h 1607178"/>
              <a:gd name="connsiteX8" fmla="*/ 4715888 w 6618691"/>
              <a:gd name="connsiteY8" fmla="*/ 342003 h 1607178"/>
              <a:gd name="connsiteX9" fmla="*/ 5184437 w 6618691"/>
              <a:gd name="connsiteY9" fmla="*/ 818731 h 1607178"/>
              <a:gd name="connsiteX10" fmla="*/ 5730519 w 6618691"/>
              <a:gd name="connsiteY10" fmla="*/ 1310092 h 1607178"/>
              <a:gd name="connsiteX11" fmla="*/ 6618691 w 6618691"/>
              <a:gd name="connsiteY11" fmla="*/ 1492797 h 1607178"/>
              <a:gd name="connsiteX0" fmla="*/ 0 w 6618691"/>
              <a:gd name="connsiteY0" fmla="*/ 1568665 h 1574197"/>
              <a:gd name="connsiteX1" fmla="*/ 737612 w 6618691"/>
              <a:gd name="connsiteY1" fmla="*/ 1312729 h 1574197"/>
              <a:gd name="connsiteX2" fmla="*/ 1135851 w 6618691"/>
              <a:gd name="connsiteY2" fmla="*/ 545989 h 1574197"/>
              <a:gd name="connsiteX3" fmla="*/ 1521492 w 6618691"/>
              <a:gd name="connsiteY3" fmla="*/ 288621 h 1574197"/>
              <a:gd name="connsiteX4" fmla="*/ 2073688 w 6618691"/>
              <a:gd name="connsiteY4" fmla="*/ 10385 h 1574197"/>
              <a:gd name="connsiteX5" fmla="*/ 2473960 w 6618691"/>
              <a:gd name="connsiteY5" fmla="*/ 675602 h 1574197"/>
              <a:gd name="connsiteX6" fmla="*/ 3182895 w 6618691"/>
              <a:gd name="connsiteY6" fmla="*/ 623552 h 1574197"/>
              <a:gd name="connsiteX7" fmla="*/ 4126895 w 6618691"/>
              <a:gd name="connsiteY7" fmla="*/ 414867 h 1574197"/>
              <a:gd name="connsiteX8" fmla="*/ 4715888 w 6618691"/>
              <a:gd name="connsiteY8" fmla="*/ 342003 h 1574197"/>
              <a:gd name="connsiteX9" fmla="*/ 5184437 w 6618691"/>
              <a:gd name="connsiteY9" fmla="*/ 818731 h 1574197"/>
              <a:gd name="connsiteX10" fmla="*/ 5730519 w 6618691"/>
              <a:gd name="connsiteY10" fmla="*/ 1310092 h 1574197"/>
              <a:gd name="connsiteX11" fmla="*/ 6618691 w 6618691"/>
              <a:gd name="connsiteY11" fmla="*/ 1492797 h 1574197"/>
              <a:gd name="connsiteX0" fmla="*/ 0 w 6618691"/>
              <a:gd name="connsiteY0" fmla="*/ 1568150 h 1574301"/>
              <a:gd name="connsiteX1" fmla="*/ 737612 w 6618691"/>
              <a:gd name="connsiteY1" fmla="*/ 1312214 h 1574301"/>
              <a:gd name="connsiteX2" fmla="*/ 1045762 w 6618691"/>
              <a:gd name="connsiteY2" fmla="*/ 446377 h 1574301"/>
              <a:gd name="connsiteX3" fmla="*/ 1521492 w 6618691"/>
              <a:gd name="connsiteY3" fmla="*/ 288106 h 1574301"/>
              <a:gd name="connsiteX4" fmla="*/ 2073688 w 6618691"/>
              <a:gd name="connsiteY4" fmla="*/ 9870 h 1574301"/>
              <a:gd name="connsiteX5" fmla="*/ 2473960 w 6618691"/>
              <a:gd name="connsiteY5" fmla="*/ 675087 h 1574301"/>
              <a:gd name="connsiteX6" fmla="*/ 3182895 w 6618691"/>
              <a:gd name="connsiteY6" fmla="*/ 623037 h 1574301"/>
              <a:gd name="connsiteX7" fmla="*/ 4126895 w 6618691"/>
              <a:gd name="connsiteY7" fmla="*/ 414352 h 1574301"/>
              <a:gd name="connsiteX8" fmla="*/ 4715888 w 6618691"/>
              <a:gd name="connsiteY8" fmla="*/ 341488 h 1574301"/>
              <a:gd name="connsiteX9" fmla="*/ 5184437 w 6618691"/>
              <a:gd name="connsiteY9" fmla="*/ 818216 h 1574301"/>
              <a:gd name="connsiteX10" fmla="*/ 5730519 w 6618691"/>
              <a:gd name="connsiteY10" fmla="*/ 1309577 h 1574301"/>
              <a:gd name="connsiteX11" fmla="*/ 6618691 w 6618691"/>
              <a:gd name="connsiteY11" fmla="*/ 1492282 h 1574301"/>
              <a:gd name="connsiteX0" fmla="*/ 0 w 6618691"/>
              <a:gd name="connsiteY0" fmla="*/ 1603115 h 1609266"/>
              <a:gd name="connsiteX1" fmla="*/ 737612 w 6618691"/>
              <a:gd name="connsiteY1" fmla="*/ 1347179 h 1609266"/>
              <a:gd name="connsiteX2" fmla="*/ 1045762 w 6618691"/>
              <a:gd name="connsiteY2" fmla="*/ 481342 h 1609266"/>
              <a:gd name="connsiteX3" fmla="*/ 1521492 w 6618691"/>
              <a:gd name="connsiteY3" fmla="*/ 106858 h 1609266"/>
              <a:gd name="connsiteX4" fmla="*/ 2073688 w 6618691"/>
              <a:gd name="connsiteY4" fmla="*/ 44835 h 1609266"/>
              <a:gd name="connsiteX5" fmla="*/ 2473960 w 6618691"/>
              <a:gd name="connsiteY5" fmla="*/ 710052 h 1609266"/>
              <a:gd name="connsiteX6" fmla="*/ 3182895 w 6618691"/>
              <a:gd name="connsiteY6" fmla="*/ 658002 h 1609266"/>
              <a:gd name="connsiteX7" fmla="*/ 4126895 w 6618691"/>
              <a:gd name="connsiteY7" fmla="*/ 449317 h 1609266"/>
              <a:gd name="connsiteX8" fmla="*/ 4715888 w 6618691"/>
              <a:gd name="connsiteY8" fmla="*/ 376453 h 1609266"/>
              <a:gd name="connsiteX9" fmla="*/ 5184437 w 6618691"/>
              <a:gd name="connsiteY9" fmla="*/ 853181 h 1609266"/>
              <a:gd name="connsiteX10" fmla="*/ 5730519 w 6618691"/>
              <a:gd name="connsiteY10" fmla="*/ 1344542 h 1609266"/>
              <a:gd name="connsiteX11" fmla="*/ 6618691 w 6618691"/>
              <a:gd name="connsiteY11" fmla="*/ 1527247 h 1609266"/>
              <a:gd name="connsiteX0" fmla="*/ 0 w 6618691"/>
              <a:gd name="connsiteY0" fmla="*/ 1603115 h 1609266"/>
              <a:gd name="connsiteX1" fmla="*/ 737612 w 6618691"/>
              <a:gd name="connsiteY1" fmla="*/ 1347179 h 1609266"/>
              <a:gd name="connsiteX2" fmla="*/ 1045762 w 6618691"/>
              <a:gd name="connsiteY2" fmla="*/ 481342 h 1609266"/>
              <a:gd name="connsiteX3" fmla="*/ 1521492 w 6618691"/>
              <a:gd name="connsiteY3" fmla="*/ 106858 h 1609266"/>
              <a:gd name="connsiteX4" fmla="*/ 2168281 w 6618691"/>
              <a:gd name="connsiteY4" fmla="*/ 44835 h 1609266"/>
              <a:gd name="connsiteX5" fmla="*/ 2473960 w 6618691"/>
              <a:gd name="connsiteY5" fmla="*/ 710052 h 1609266"/>
              <a:gd name="connsiteX6" fmla="*/ 3182895 w 6618691"/>
              <a:gd name="connsiteY6" fmla="*/ 658002 h 1609266"/>
              <a:gd name="connsiteX7" fmla="*/ 4126895 w 6618691"/>
              <a:gd name="connsiteY7" fmla="*/ 449317 h 1609266"/>
              <a:gd name="connsiteX8" fmla="*/ 4715888 w 6618691"/>
              <a:gd name="connsiteY8" fmla="*/ 376453 h 1609266"/>
              <a:gd name="connsiteX9" fmla="*/ 5184437 w 6618691"/>
              <a:gd name="connsiteY9" fmla="*/ 853181 h 1609266"/>
              <a:gd name="connsiteX10" fmla="*/ 5730519 w 6618691"/>
              <a:gd name="connsiteY10" fmla="*/ 1344542 h 1609266"/>
              <a:gd name="connsiteX11" fmla="*/ 6618691 w 6618691"/>
              <a:gd name="connsiteY11" fmla="*/ 1527247 h 1609266"/>
              <a:gd name="connsiteX0" fmla="*/ 0 w 6618691"/>
              <a:gd name="connsiteY0" fmla="*/ 1574499 h 1580650"/>
              <a:gd name="connsiteX1" fmla="*/ 737612 w 6618691"/>
              <a:gd name="connsiteY1" fmla="*/ 1318563 h 1580650"/>
              <a:gd name="connsiteX2" fmla="*/ 1045762 w 6618691"/>
              <a:gd name="connsiteY2" fmla="*/ 452726 h 1580650"/>
              <a:gd name="connsiteX3" fmla="*/ 1521492 w 6618691"/>
              <a:gd name="connsiteY3" fmla="*/ 78242 h 1580650"/>
              <a:gd name="connsiteX4" fmla="*/ 2168281 w 6618691"/>
              <a:gd name="connsiteY4" fmla="*/ 16219 h 1580650"/>
              <a:gd name="connsiteX5" fmla="*/ 2293782 w 6618691"/>
              <a:gd name="connsiteY5" fmla="*/ 294055 h 1580650"/>
              <a:gd name="connsiteX6" fmla="*/ 3182895 w 6618691"/>
              <a:gd name="connsiteY6" fmla="*/ 629386 h 1580650"/>
              <a:gd name="connsiteX7" fmla="*/ 4126895 w 6618691"/>
              <a:gd name="connsiteY7" fmla="*/ 420701 h 1580650"/>
              <a:gd name="connsiteX8" fmla="*/ 4715888 w 6618691"/>
              <a:gd name="connsiteY8" fmla="*/ 347837 h 1580650"/>
              <a:gd name="connsiteX9" fmla="*/ 5184437 w 6618691"/>
              <a:gd name="connsiteY9" fmla="*/ 824565 h 1580650"/>
              <a:gd name="connsiteX10" fmla="*/ 5730519 w 6618691"/>
              <a:gd name="connsiteY10" fmla="*/ 1315926 h 1580650"/>
              <a:gd name="connsiteX11" fmla="*/ 6618691 w 6618691"/>
              <a:gd name="connsiteY11" fmla="*/ 1498631 h 1580650"/>
              <a:gd name="connsiteX0" fmla="*/ 0 w 6618691"/>
              <a:gd name="connsiteY0" fmla="*/ 1591455 h 1597606"/>
              <a:gd name="connsiteX1" fmla="*/ 737612 w 6618691"/>
              <a:gd name="connsiteY1" fmla="*/ 1335519 h 1597606"/>
              <a:gd name="connsiteX2" fmla="*/ 1045762 w 6618691"/>
              <a:gd name="connsiteY2" fmla="*/ 469682 h 1597606"/>
              <a:gd name="connsiteX3" fmla="*/ 1521492 w 6618691"/>
              <a:gd name="connsiteY3" fmla="*/ 95198 h 1597606"/>
              <a:gd name="connsiteX4" fmla="*/ 2168281 w 6618691"/>
              <a:gd name="connsiteY4" fmla="*/ 33175 h 1597606"/>
              <a:gd name="connsiteX5" fmla="*/ 2460446 w 6618691"/>
              <a:gd name="connsiteY5" fmla="*/ 540737 h 1597606"/>
              <a:gd name="connsiteX6" fmla="*/ 3182895 w 6618691"/>
              <a:gd name="connsiteY6" fmla="*/ 646342 h 1597606"/>
              <a:gd name="connsiteX7" fmla="*/ 4126895 w 6618691"/>
              <a:gd name="connsiteY7" fmla="*/ 437657 h 1597606"/>
              <a:gd name="connsiteX8" fmla="*/ 4715888 w 6618691"/>
              <a:gd name="connsiteY8" fmla="*/ 364793 h 1597606"/>
              <a:gd name="connsiteX9" fmla="*/ 5184437 w 6618691"/>
              <a:gd name="connsiteY9" fmla="*/ 841521 h 1597606"/>
              <a:gd name="connsiteX10" fmla="*/ 5730519 w 6618691"/>
              <a:gd name="connsiteY10" fmla="*/ 1332882 h 1597606"/>
              <a:gd name="connsiteX11" fmla="*/ 6618691 w 6618691"/>
              <a:gd name="connsiteY11" fmla="*/ 1515587 h 1597606"/>
              <a:gd name="connsiteX0" fmla="*/ 0 w 6618691"/>
              <a:gd name="connsiteY0" fmla="*/ 1591455 h 1597606"/>
              <a:gd name="connsiteX1" fmla="*/ 737612 w 6618691"/>
              <a:gd name="connsiteY1" fmla="*/ 1335519 h 1597606"/>
              <a:gd name="connsiteX2" fmla="*/ 1045762 w 6618691"/>
              <a:gd name="connsiteY2" fmla="*/ 469682 h 1597606"/>
              <a:gd name="connsiteX3" fmla="*/ 1521492 w 6618691"/>
              <a:gd name="connsiteY3" fmla="*/ 95198 h 1597606"/>
              <a:gd name="connsiteX4" fmla="*/ 2168281 w 6618691"/>
              <a:gd name="connsiteY4" fmla="*/ 33175 h 1597606"/>
              <a:gd name="connsiteX5" fmla="*/ 2460446 w 6618691"/>
              <a:gd name="connsiteY5" fmla="*/ 540737 h 1597606"/>
              <a:gd name="connsiteX6" fmla="*/ 3160373 w 6618691"/>
              <a:gd name="connsiteY6" fmla="*/ 650846 h 1597606"/>
              <a:gd name="connsiteX7" fmla="*/ 4126895 w 6618691"/>
              <a:gd name="connsiteY7" fmla="*/ 437657 h 1597606"/>
              <a:gd name="connsiteX8" fmla="*/ 4715888 w 6618691"/>
              <a:gd name="connsiteY8" fmla="*/ 364793 h 1597606"/>
              <a:gd name="connsiteX9" fmla="*/ 5184437 w 6618691"/>
              <a:gd name="connsiteY9" fmla="*/ 841521 h 1597606"/>
              <a:gd name="connsiteX10" fmla="*/ 5730519 w 6618691"/>
              <a:gd name="connsiteY10" fmla="*/ 1332882 h 1597606"/>
              <a:gd name="connsiteX11" fmla="*/ 6618691 w 6618691"/>
              <a:gd name="connsiteY11" fmla="*/ 1515587 h 1597606"/>
              <a:gd name="connsiteX0" fmla="*/ 0 w 6618691"/>
              <a:gd name="connsiteY0" fmla="*/ 1591455 h 1597606"/>
              <a:gd name="connsiteX1" fmla="*/ 737612 w 6618691"/>
              <a:gd name="connsiteY1" fmla="*/ 1335519 h 1597606"/>
              <a:gd name="connsiteX2" fmla="*/ 1045762 w 6618691"/>
              <a:gd name="connsiteY2" fmla="*/ 469682 h 1597606"/>
              <a:gd name="connsiteX3" fmla="*/ 1521492 w 6618691"/>
              <a:gd name="connsiteY3" fmla="*/ 95198 h 1597606"/>
              <a:gd name="connsiteX4" fmla="*/ 2168281 w 6618691"/>
              <a:gd name="connsiteY4" fmla="*/ 33175 h 1597606"/>
              <a:gd name="connsiteX5" fmla="*/ 2460446 w 6618691"/>
              <a:gd name="connsiteY5" fmla="*/ 540737 h 1597606"/>
              <a:gd name="connsiteX6" fmla="*/ 3160373 w 6618691"/>
              <a:gd name="connsiteY6" fmla="*/ 650846 h 1597606"/>
              <a:gd name="connsiteX7" fmla="*/ 4180948 w 6618691"/>
              <a:gd name="connsiteY7" fmla="*/ 586304 h 1597606"/>
              <a:gd name="connsiteX8" fmla="*/ 4715888 w 6618691"/>
              <a:gd name="connsiteY8" fmla="*/ 364793 h 1597606"/>
              <a:gd name="connsiteX9" fmla="*/ 5184437 w 6618691"/>
              <a:gd name="connsiteY9" fmla="*/ 841521 h 1597606"/>
              <a:gd name="connsiteX10" fmla="*/ 5730519 w 6618691"/>
              <a:gd name="connsiteY10" fmla="*/ 1332882 h 1597606"/>
              <a:gd name="connsiteX11" fmla="*/ 6618691 w 6618691"/>
              <a:gd name="connsiteY11" fmla="*/ 1515587 h 1597606"/>
              <a:gd name="connsiteX0" fmla="*/ 0 w 6618691"/>
              <a:gd name="connsiteY0" fmla="*/ 1591455 h 1597606"/>
              <a:gd name="connsiteX1" fmla="*/ 737612 w 6618691"/>
              <a:gd name="connsiteY1" fmla="*/ 1335519 h 1597606"/>
              <a:gd name="connsiteX2" fmla="*/ 1045762 w 6618691"/>
              <a:gd name="connsiteY2" fmla="*/ 469682 h 1597606"/>
              <a:gd name="connsiteX3" fmla="*/ 1521492 w 6618691"/>
              <a:gd name="connsiteY3" fmla="*/ 95198 h 1597606"/>
              <a:gd name="connsiteX4" fmla="*/ 2168281 w 6618691"/>
              <a:gd name="connsiteY4" fmla="*/ 33175 h 1597606"/>
              <a:gd name="connsiteX5" fmla="*/ 2460446 w 6618691"/>
              <a:gd name="connsiteY5" fmla="*/ 540737 h 1597606"/>
              <a:gd name="connsiteX6" fmla="*/ 3245957 w 6618691"/>
              <a:gd name="connsiteY6" fmla="*/ 799492 h 1597606"/>
              <a:gd name="connsiteX7" fmla="*/ 4180948 w 6618691"/>
              <a:gd name="connsiteY7" fmla="*/ 586304 h 1597606"/>
              <a:gd name="connsiteX8" fmla="*/ 4715888 w 6618691"/>
              <a:gd name="connsiteY8" fmla="*/ 364793 h 1597606"/>
              <a:gd name="connsiteX9" fmla="*/ 5184437 w 6618691"/>
              <a:gd name="connsiteY9" fmla="*/ 841521 h 1597606"/>
              <a:gd name="connsiteX10" fmla="*/ 5730519 w 6618691"/>
              <a:gd name="connsiteY10" fmla="*/ 1332882 h 1597606"/>
              <a:gd name="connsiteX11" fmla="*/ 6618691 w 6618691"/>
              <a:gd name="connsiteY11" fmla="*/ 1515587 h 1597606"/>
              <a:gd name="connsiteX0" fmla="*/ 0 w 6618691"/>
              <a:gd name="connsiteY0" fmla="*/ 1605447 h 1611598"/>
              <a:gd name="connsiteX1" fmla="*/ 737612 w 6618691"/>
              <a:gd name="connsiteY1" fmla="*/ 1349511 h 1611598"/>
              <a:gd name="connsiteX2" fmla="*/ 1045762 w 6618691"/>
              <a:gd name="connsiteY2" fmla="*/ 483674 h 1611598"/>
              <a:gd name="connsiteX3" fmla="*/ 1521492 w 6618691"/>
              <a:gd name="connsiteY3" fmla="*/ 109190 h 1611598"/>
              <a:gd name="connsiteX4" fmla="*/ 2168281 w 6618691"/>
              <a:gd name="connsiteY4" fmla="*/ 47167 h 1611598"/>
              <a:gd name="connsiteX5" fmla="*/ 2500986 w 6618691"/>
              <a:gd name="connsiteY5" fmla="*/ 743915 h 1611598"/>
              <a:gd name="connsiteX6" fmla="*/ 3245957 w 6618691"/>
              <a:gd name="connsiteY6" fmla="*/ 813484 h 1611598"/>
              <a:gd name="connsiteX7" fmla="*/ 4180948 w 6618691"/>
              <a:gd name="connsiteY7" fmla="*/ 600296 h 1611598"/>
              <a:gd name="connsiteX8" fmla="*/ 4715888 w 6618691"/>
              <a:gd name="connsiteY8" fmla="*/ 378785 h 1611598"/>
              <a:gd name="connsiteX9" fmla="*/ 5184437 w 6618691"/>
              <a:gd name="connsiteY9" fmla="*/ 855513 h 1611598"/>
              <a:gd name="connsiteX10" fmla="*/ 5730519 w 6618691"/>
              <a:gd name="connsiteY10" fmla="*/ 1346874 h 1611598"/>
              <a:gd name="connsiteX11" fmla="*/ 6618691 w 6618691"/>
              <a:gd name="connsiteY11" fmla="*/ 1529579 h 1611598"/>
              <a:gd name="connsiteX0" fmla="*/ 0 w 6618691"/>
              <a:gd name="connsiteY0" fmla="*/ 1800667 h 1806818"/>
              <a:gd name="connsiteX1" fmla="*/ 737612 w 6618691"/>
              <a:gd name="connsiteY1" fmla="*/ 1544731 h 1806818"/>
              <a:gd name="connsiteX2" fmla="*/ 1045762 w 6618691"/>
              <a:gd name="connsiteY2" fmla="*/ 678894 h 1806818"/>
              <a:gd name="connsiteX3" fmla="*/ 1521492 w 6618691"/>
              <a:gd name="connsiteY3" fmla="*/ 304410 h 1806818"/>
              <a:gd name="connsiteX4" fmla="*/ 2168281 w 6618691"/>
              <a:gd name="connsiteY4" fmla="*/ 242387 h 1806818"/>
              <a:gd name="connsiteX5" fmla="*/ 2500986 w 6618691"/>
              <a:gd name="connsiteY5" fmla="*/ 939135 h 1806818"/>
              <a:gd name="connsiteX6" fmla="*/ 3245957 w 6618691"/>
              <a:gd name="connsiteY6" fmla="*/ 1008704 h 1806818"/>
              <a:gd name="connsiteX7" fmla="*/ 4180948 w 6618691"/>
              <a:gd name="connsiteY7" fmla="*/ 795516 h 1806818"/>
              <a:gd name="connsiteX8" fmla="*/ 4756428 w 6618691"/>
              <a:gd name="connsiteY8" fmla="*/ 1942 h 1806818"/>
              <a:gd name="connsiteX9" fmla="*/ 5184437 w 6618691"/>
              <a:gd name="connsiteY9" fmla="*/ 1050733 h 1806818"/>
              <a:gd name="connsiteX10" fmla="*/ 5730519 w 6618691"/>
              <a:gd name="connsiteY10" fmla="*/ 1542094 h 1806818"/>
              <a:gd name="connsiteX11" fmla="*/ 6618691 w 6618691"/>
              <a:gd name="connsiteY11" fmla="*/ 1724799 h 1806818"/>
              <a:gd name="connsiteX0" fmla="*/ 0 w 6618691"/>
              <a:gd name="connsiteY0" fmla="*/ 1954669 h 1960820"/>
              <a:gd name="connsiteX1" fmla="*/ 737612 w 6618691"/>
              <a:gd name="connsiteY1" fmla="*/ 1698733 h 1960820"/>
              <a:gd name="connsiteX2" fmla="*/ 1045762 w 6618691"/>
              <a:gd name="connsiteY2" fmla="*/ 832896 h 1960820"/>
              <a:gd name="connsiteX3" fmla="*/ 1521492 w 6618691"/>
              <a:gd name="connsiteY3" fmla="*/ 458412 h 1960820"/>
              <a:gd name="connsiteX4" fmla="*/ 2168281 w 6618691"/>
              <a:gd name="connsiteY4" fmla="*/ 396389 h 1960820"/>
              <a:gd name="connsiteX5" fmla="*/ 2500986 w 6618691"/>
              <a:gd name="connsiteY5" fmla="*/ 1093137 h 1960820"/>
              <a:gd name="connsiteX6" fmla="*/ 3245957 w 6618691"/>
              <a:gd name="connsiteY6" fmla="*/ 1162706 h 1960820"/>
              <a:gd name="connsiteX7" fmla="*/ 4180948 w 6618691"/>
              <a:gd name="connsiteY7" fmla="*/ 949518 h 1960820"/>
              <a:gd name="connsiteX8" fmla="*/ 4756428 w 6618691"/>
              <a:gd name="connsiteY8" fmla="*/ 155944 h 1960820"/>
              <a:gd name="connsiteX9" fmla="*/ 5184437 w 6618691"/>
              <a:gd name="connsiteY9" fmla="*/ 146193 h 1960820"/>
              <a:gd name="connsiteX10" fmla="*/ 5730519 w 6618691"/>
              <a:gd name="connsiteY10" fmla="*/ 1696096 h 1960820"/>
              <a:gd name="connsiteX11" fmla="*/ 6618691 w 6618691"/>
              <a:gd name="connsiteY11" fmla="*/ 1878801 h 1960820"/>
              <a:gd name="connsiteX0" fmla="*/ 0 w 6618691"/>
              <a:gd name="connsiteY0" fmla="*/ 1925082 h 1931233"/>
              <a:gd name="connsiteX1" fmla="*/ 737612 w 6618691"/>
              <a:gd name="connsiteY1" fmla="*/ 1669146 h 1931233"/>
              <a:gd name="connsiteX2" fmla="*/ 1045762 w 6618691"/>
              <a:gd name="connsiteY2" fmla="*/ 803309 h 1931233"/>
              <a:gd name="connsiteX3" fmla="*/ 1521492 w 6618691"/>
              <a:gd name="connsiteY3" fmla="*/ 428825 h 1931233"/>
              <a:gd name="connsiteX4" fmla="*/ 2168281 w 6618691"/>
              <a:gd name="connsiteY4" fmla="*/ 366802 h 1931233"/>
              <a:gd name="connsiteX5" fmla="*/ 2500986 w 6618691"/>
              <a:gd name="connsiteY5" fmla="*/ 1063550 h 1931233"/>
              <a:gd name="connsiteX6" fmla="*/ 3245957 w 6618691"/>
              <a:gd name="connsiteY6" fmla="*/ 1133119 h 1931233"/>
              <a:gd name="connsiteX7" fmla="*/ 4180948 w 6618691"/>
              <a:gd name="connsiteY7" fmla="*/ 919931 h 1931233"/>
              <a:gd name="connsiteX8" fmla="*/ 4756428 w 6618691"/>
              <a:gd name="connsiteY8" fmla="*/ 126357 h 1931233"/>
              <a:gd name="connsiteX9" fmla="*/ 5184437 w 6618691"/>
              <a:gd name="connsiteY9" fmla="*/ 116606 h 1931233"/>
              <a:gd name="connsiteX10" fmla="*/ 5649439 w 6618691"/>
              <a:gd name="connsiteY10" fmla="*/ 1243092 h 1931233"/>
              <a:gd name="connsiteX11" fmla="*/ 6618691 w 6618691"/>
              <a:gd name="connsiteY11" fmla="*/ 1849214 h 1931233"/>
              <a:gd name="connsiteX0" fmla="*/ 0 w 6618691"/>
              <a:gd name="connsiteY0" fmla="*/ 1925082 h 1931233"/>
              <a:gd name="connsiteX1" fmla="*/ 737612 w 6618691"/>
              <a:gd name="connsiteY1" fmla="*/ 1669146 h 1931233"/>
              <a:gd name="connsiteX2" fmla="*/ 1045762 w 6618691"/>
              <a:gd name="connsiteY2" fmla="*/ 803309 h 1931233"/>
              <a:gd name="connsiteX3" fmla="*/ 1521492 w 6618691"/>
              <a:gd name="connsiteY3" fmla="*/ 428825 h 1931233"/>
              <a:gd name="connsiteX4" fmla="*/ 2168281 w 6618691"/>
              <a:gd name="connsiteY4" fmla="*/ 366802 h 1931233"/>
              <a:gd name="connsiteX5" fmla="*/ 2500986 w 6618691"/>
              <a:gd name="connsiteY5" fmla="*/ 1063550 h 1931233"/>
              <a:gd name="connsiteX6" fmla="*/ 3245957 w 6618691"/>
              <a:gd name="connsiteY6" fmla="*/ 1133119 h 1931233"/>
              <a:gd name="connsiteX7" fmla="*/ 4180948 w 6618691"/>
              <a:gd name="connsiteY7" fmla="*/ 919931 h 1931233"/>
              <a:gd name="connsiteX8" fmla="*/ 4756428 w 6618691"/>
              <a:gd name="connsiteY8" fmla="*/ 126357 h 1931233"/>
              <a:gd name="connsiteX9" fmla="*/ 5184437 w 6618691"/>
              <a:gd name="connsiteY9" fmla="*/ 116606 h 1931233"/>
              <a:gd name="connsiteX10" fmla="*/ 5649439 w 6618691"/>
              <a:gd name="connsiteY10" fmla="*/ 1243092 h 1931233"/>
              <a:gd name="connsiteX11" fmla="*/ 5893242 w 6618691"/>
              <a:gd name="connsiteY11" fmla="*/ 1605709 h 1931233"/>
              <a:gd name="connsiteX12" fmla="*/ 6618691 w 6618691"/>
              <a:gd name="connsiteY12" fmla="*/ 1849214 h 1931233"/>
              <a:gd name="connsiteX0" fmla="*/ 0 w 6618691"/>
              <a:gd name="connsiteY0" fmla="*/ 1917126 h 1923277"/>
              <a:gd name="connsiteX1" fmla="*/ 737612 w 6618691"/>
              <a:gd name="connsiteY1" fmla="*/ 1661190 h 1923277"/>
              <a:gd name="connsiteX2" fmla="*/ 1045762 w 6618691"/>
              <a:gd name="connsiteY2" fmla="*/ 795353 h 1923277"/>
              <a:gd name="connsiteX3" fmla="*/ 1521492 w 6618691"/>
              <a:gd name="connsiteY3" fmla="*/ 420869 h 1923277"/>
              <a:gd name="connsiteX4" fmla="*/ 2168281 w 6618691"/>
              <a:gd name="connsiteY4" fmla="*/ 358846 h 1923277"/>
              <a:gd name="connsiteX5" fmla="*/ 2500986 w 6618691"/>
              <a:gd name="connsiteY5" fmla="*/ 1055594 h 1923277"/>
              <a:gd name="connsiteX6" fmla="*/ 3245957 w 6618691"/>
              <a:gd name="connsiteY6" fmla="*/ 1125163 h 1923277"/>
              <a:gd name="connsiteX7" fmla="*/ 4180948 w 6618691"/>
              <a:gd name="connsiteY7" fmla="*/ 911975 h 1923277"/>
              <a:gd name="connsiteX8" fmla="*/ 4756428 w 6618691"/>
              <a:gd name="connsiteY8" fmla="*/ 118401 h 1923277"/>
              <a:gd name="connsiteX9" fmla="*/ 5184437 w 6618691"/>
              <a:gd name="connsiteY9" fmla="*/ 108650 h 1923277"/>
              <a:gd name="connsiteX10" fmla="*/ 5433226 w 6618691"/>
              <a:gd name="connsiteY10" fmla="*/ 1118021 h 1923277"/>
              <a:gd name="connsiteX11" fmla="*/ 5893242 w 6618691"/>
              <a:gd name="connsiteY11" fmla="*/ 1597753 h 1923277"/>
              <a:gd name="connsiteX12" fmla="*/ 6618691 w 6618691"/>
              <a:gd name="connsiteY12" fmla="*/ 1841258 h 1923277"/>
              <a:gd name="connsiteX0" fmla="*/ 0 w 6618691"/>
              <a:gd name="connsiteY0" fmla="*/ 1955838 h 1961989"/>
              <a:gd name="connsiteX1" fmla="*/ 737612 w 6618691"/>
              <a:gd name="connsiteY1" fmla="*/ 1699902 h 1961989"/>
              <a:gd name="connsiteX2" fmla="*/ 1045762 w 6618691"/>
              <a:gd name="connsiteY2" fmla="*/ 834065 h 1961989"/>
              <a:gd name="connsiteX3" fmla="*/ 1521492 w 6618691"/>
              <a:gd name="connsiteY3" fmla="*/ 459581 h 1961989"/>
              <a:gd name="connsiteX4" fmla="*/ 2168281 w 6618691"/>
              <a:gd name="connsiteY4" fmla="*/ 397558 h 1961989"/>
              <a:gd name="connsiteX5" fmla="*/ 2500986 w 6618691"/>
              <a:gd name="connsiteY5" fmla="*/ 1094306 h 1961989"/>
              <a:gd name="connsiteX6" fmla="*/ 3245957 w 6618691"/>
              <a:gd name="connsiteY6" fmla="*/ 1163875 h 1961989"/>
              <a:gd name="connsiteX7" fmla="*/ 4180948 w 6618691"/>
              <a:gd name="connsiteY7" fmla="*/ 950687 h 1961989"/>
              <a:gd name="connsiteX8" fmla="*/ 4675349 w 6618691"/>
              <a:gd name="connsiteY8" fmla="*/ 89546 h 1961989"/>
              <a:gd name="connsiteX9" fmla="*/ 5184437 w 6618691"/>
              <a:gd name="connsiteY9" fmla="*/ 147362 h 1961989"/>
              <a:gd name="connsiteX10" fmla="*/ 5433226 w 6618691"/>
              <a:gd name="connsiteY10" fmla="*/ 1156733 h 1961989"/>
              <a:gd name="connsiteX11" fmla="*/ 5893242 w 6618691"/>
              <a:gd name="connsiteY11" fmla="*/ 1636465 h 1961989"/>
              <a:gd name="connsiteX12" fmla="*/ 6618691 w 6618691"/>
              <a:gd name="connsiteY12" fmla="*/ 1879970 h 1961989"/>
              <a:gd name="connsiteX0" fmla="*/ 0 w 6618691"/>
              <a:gd name="connsiteY0" fmla="*/ 2062003 h 2068154"/>
              <a:gd name="connsiteX1" fmla="*/ 737612 w 6618691"/>
              <a:gd name="connsiteY1" fmla="*/ 1806067 h 2068154"/>
              <a:gd name="connsiteX2" fmla="*/ 1045762 w 6618691"/>
              <a:gd name="connsiteY2" fmla="*/ 940230 h 2068154"/>
              <a:gd name="connsiteX3" fmla="*/ 1521492 w 6618691"/>
              <a:gd name="connsiteY3" fmla="*/ 565746 h 2068154"/>
              <a:gd name="connsiteX4" fmla="*/ 2168281 w 6618691"/>
              <a:gd name="connsiteY4" fmla="*/ 503723 h 2068154"/>
              <a:gd name="connsiteX5" fmla="*/ 2500986 w 6618691"/>
              <a:gd name="connsiteY5" fmla="*/ 1200471 h 2068154"/>
              <a:gd name="connsiteX6" fmla="*/ 3245957 w 6618691"/>
              <a:gd name="connsiteY6" fmla="*/ 1270040 h 2068154"/>
              <a:gd name="connsiteX7" fmla="*/ 4180948 w 6618691"/>
              <a:gd name="connsiteY7" fmla="*/ 1056852 h 2068154"/>
              <a:gd name="connsiteX8" fmla="*/ 4675349 w 6618691"/>
              <a:gd name="connsiteY8" fmla="*/ 195711 h 2068154"/>
              <a:gd name="connsiteX9" fmla="*/ 5157411 w 6618691"/>
              <a:gd name="connsiteY9" fmla="*/ 86863 h 2068154"/>
              <a:gd name="connsiteX10" fmla="*/ 5433226 w 6618691"/>
              <a:gd name="connsiteY10" fmla="*/ 1262898 h 2068154"/>
              <a:gd name="connsiteX11" fmla="*/ 5893242 w 6618691"/>
              <a:gd name="connsiteY11" fmla="*/ 1742630 h 2068154"/>
              <a:gd name="connsiteX12" fmla="*/ 6618691 w 6618691"/>
              <a:gd name="connsiteY12" fmla="*/ 1986135 h 2068154"/>
              <a:gd name="connsiteX0" fmla="*/ 0 w 6618691"/>
              <a:gd name="connsiteY0" fmla="*/ 2062003 h 2068063"/>
              <a:gd name="connsiteX1" fmla="*/ 737612 w 6618691"/>
              <a:gd name="connsiteY1" fmla="*/ 1806067 h 2068063"/>
              <a:gd name="connsiteX2" fmla="*/ 1117833 w 6618691"/>
              <a:gd name="connsiteY2" fmla="*/ 953744 h 2068063"/>
              <a:gd name="connsiteX3" fmla="*/ 1521492 w 6618691"/>
              <a:gd name="connsiteY3" fmla="*/ 565746 h 2068063"/>
              <a:gd name="connsiteX4" fmla="*/ 2168281 w 6618691"/>
              <a:gd name="connsiteY4" fmla="*/ 503723 h 2068063"/>
              <a:gd name="connsiteX5" fmla="*/ 2500986 w 6618691"/>
              <a:gd name="connsiteY5" fmla="*/ 1200471 h 2068063"/>
              <a:gd name="connsiteX6" fmla="*/ 3245957 w 6618691"/>
              <a:gd name="connsiteY6" fmla="*/ 1270040 h 2068063"/>
              <a:gd name="connsiteX7" fmla="*/ 4180948 w 6618691"/>
              <a:gd name="connsiteY7" fmla="*/ 1056852 h 2068063"/>
              <a:gd name="connsiteX8" fmla="*/ 4675349 w 6618691"/>
              <a:gd name="connsiteY8" fmla="*/ 195711 h 2068063"/>
              <a:gd name="connsiteX9" fmla="*/ 5157411 w 6618691"/>
              <a:gd name="connsiteY9" fmla="*/ 86863 h 2068063"/>
              <a:gd name="connsiteX10" fmla="*/ 5433226 w 6618691"/>
              <a:gd name="connsiteY10" fmla="*/ 1262898 h 2068063"/>
              <a:gd name="connsiteX11" fmla="*/ 5893242 w 6618691"/>
              <a:gd name="connsiteY11" fmla="*/ 1742630 h 2068063"/>
              <a:gd name="connsiteX12" fmla="*/ 6618691 w 6618691"/>
              <a:gd name="connsiteY12" fmla="*/ 1986135 h 2068063"/>
              <a:gd name="connsiteX0" fmla="*/ 0 w 6618691"/>
              <a:gd name="connsiteY0" fmla="*/ 2062003 h 2068063"/>
              <a:gd name="connsiteX1" fmla="*/ 737612 w 6618691"/>
              <a:gd name="connsiteY1" fmla="*/ 1806067 h 2068063"/>
              <a:gd name="connsiteX2" fmla="*/ 1117833 w 6618691"/>
              <a:gd name="connsiteY2" fmla="*/ 953744 h 2068063"/>
              <a:gd name="connsiteX3" fmla="*/ 1521492 w 6618691"/>
              <a:gd name="connsiteY3" fmla="*/ 565746 h 2068063"/>
              <a:gd name="connsiteX4" fmla="*/ 2168281 w 6618691"/>
              <a:gd name="connsiteY4" fmla="*/ 503723 h 2068063"/>
              <a:gd name="connsiteX5" fmla="*/ 2469455 w 6618691"/>
              <a:gd name="connsiteY5" fmla="*/ 1069843 h 2068063"/>
              <a:gd name="connsiteX6" fmla="*/ 3245957 w 6618691"/>
              <a:gd name="connsiteY6" fmla="*/ 1270040 h 2068063"/>
              <a:gd name="connsiteX7" fmla="*/ 4180948 w 6618691"/>
              <a:gd name="connsiteY7" fmla="*/ 1056852 h 2068063"/>
              <a:gd name="connsiteX8" fmla="*/ 4675349 w 6618691"/>
              <a:gd name="connsiteY8" fmla="*/ 195711 h 2068063"/>
              <a:gd name="connsiteX9" fmla="*/ 5157411 w 6618691"/>
              <a:gd name="connsiteY9" fmla="*/ 86863 h 2068063"/>
              <a:gd name="connsiteX10" fmla="*/ 5433226 w 6618691"/>
              <a:gd name="connsiteY10" fmla="*/ 1262898 h 2068063"/>
              <a:gd name="connsiteX11" fmla="*/ 5893242 w 6618691"/>
              <a:gd name="connsiteY11" fmla="*/ 1742630 h 2068063"/>
              <a:gd name="connsiteX12" fmla="*/ 6618691 w 6618691"/>
              <a:gd name="connsiteY12" fmla="*/ 1986135 h 2068063"/>
              <a:gd name="connsiteX0" fmla="*/ 0 w 6618691"/>
              <a:gd name="connsiteY0" fmla="*/ 2062003 h 2068063"/>
              <a:gd name="connsiteX1" fmla="*/ 737612 w 6618691"/>
              <a:gd name="connsiteY1" fmla="*/ 1806067 h 2068063"/>
              <a:gd name="connsiteX2" fmla="*/ 1117833 w 6618691"/>
              <a:gd name="connsiteY2" fmla="*/ 953744 h 2068063"/>
              <a:gd name="connsiteX3" fmla="*/ 1521492 w 6618691"/>
              <a:gd name="connsiteY3" fmla="*/ 565746 h 2068063"/>
              <a:gd name="connsiteX4" fmla="*/ 2168281 w 6618691"/>
              <a:gd name="connsiteY4" fmla="*/ 503723 h 2068063"/>
              <a:gd name="connsiteX5" fmla="*/ 2464951 w 6618691"/>
              <a:gd name="connsiteY5" fmla="*/ 984258 h 2068063"/>
              <a:gd name="connsiteX6" fmla="*/ 3245957 w 6618691"/>
              <a:gd name="connsiteY6" fmla="*/ 1270040 h 2068063"/>
              <a:gd name="connsiteX7" fmla="*/ 4180948 w 6618691"/>
              <a:gd name="connsiteY7" fmla="*/ 1056852 h 2068063"/>
              <a:gd name="connsiteX8" fmla="*/ 4675349 w 6618691"/>
              <a:gd name="connsiteY8" fmla="*/ 195711 h 2068063"/>
              <a:gd name="connsiteX9" fmla="*/ 5157411 w 6618691"/>
              <a:gd name="connsiteY9" fmla="*/ 86863 h 2068063"/>
              <a:gd name="connsiteX10" fmla="*/ 5433226 w 6618691"/>
              <a:gd name="connsiteY10" fmla="*/ 1262898 h 2068063"/>
              <a:gd name="connsiteX11" fmla="*/ 5893242 w 6618691"/>
              <a:gd name="connsiteY11" fmla="*/ 1742630 h 2068063"/>
              <a:gd name="connsiteX12" fmla="*/ 6618691 w 6618691"/>
              <a:gd name="connsiteY12" fmla="*/ 1986135 h 2068063"/>
              <a:gd name="connsiteX0" fmla="*/ 0 w 6618691"/>
              <a:gd name="connsiteY0" fmla="*/ 2062003 h 2068063"/>
              <a:gd name="connsiteX1" fmla="*/ 737612 w 6618691"/>
              <a:gd name="connsiteY1" fmla="*/ 1806067 h 2068063"/>
              <a:gd name="connsiteX2" fmla="*/ 1117833 w 6618691"/>
              <a:gd name="connsiteY2" fmla="*/ 953744 h 2068063"/>
              <a:gd name="connsiteX3" fmla="*/ 1521492 w 6618691"/>
              <a:gd name="connsiteY3" fmla="*/ 565746 h 2068063"/>
              <a:gd name="connsiteX4" fmla="*/ 2168281 w 6618691"/>
              <a:gd name="connsiteY4" fmla="*/ 503723 h 2068063"/>
              <a:gd name="connsiteX5" fmla="*/ 2464951 w 6618691"/>
              <a:gd name="connsiteY5" fmla="*/ 984258 h 2068063"/>
              <a:gd name="connsiteX6" fmla="*/ 3169382 w 6618691"/>
              <a:gd name="connsiteY6" fmla="*/ 1184456 h 2068063"/>
              <a:gd name="connsiteX7" fmla="*/ 4180948 w 6618691"/>
              <a:gd name="connsiteY7" fmla="*/ 1056852 h 2068063"/>
              <a:gd name="connsiteX8" fmla="*/ 4675349 w 6618691"/>
              <a:gd name="connsiteY8" fmla="*/ 195711 h 2068063"/>
              <a:gd name="connsiteX9" fmla="*/ 5157411 w 6618691"/>
              <a:gd name="connsiteY9" fmla="*/ 86863 h 2068063"/>
              <a:gd name="connsiteX10" fmla="*/ 5433226 w 6618691"/>
              <a:gd name="connsiteY10" fmla="*/ 1262898 h 2068063"/>
              <a:gd name="connsiteX11" fmla="*/ 5893242 w 6618691"/>
              <a:gd name="connsiteY11" fmla="*/ 1742630 h 2068063"/>
              <a:gd name="connsiteX12" fmla="*/ 6618691 w 6618691"/>
              <a:gd name="connsiteY12" fmla="*/ 1986135 h 2068063"/>
              <a:gd name="connsiteX0" fmla="*/ 0 w 6618691"/>
              <a:gd name="connsiteY0" fmla="*/ 2059406 h 2065466"/>
              <a:gd name="connsiteX1" fmla="*/ 737612 w 6618691"/>
              <a:gd name="connsiteY1" fmla="*/ 1803470 h 2065466"/>
              <a:gd name="connsiteX2" fmla="*/ 1117833 w 6618691"/>
              <a:gd name="connsiteY2" fmla="*/ 951147 h 2065466"/>
              <a:gd name="connsiteX3" fmla="*/ 1521492 w 6618691"/>
              <a:gd name="connsiteY3" fmla="*/ 563149 h 2065466"/>
              <a:gd name="connsiteX4" fmla="*/ 2168281 w 6618691"/>
              <a:gd name="connsiteY4" fmla="*/ 501126 h 2065466"/>
              <a:gd name="connsiteX5" fmla="*/ 2464951 w 6618691"/>
              <a:gd name="connsiteY5" fmla="*/ 981661 h 2065466"/>
              <a:gd name="connsiteX6" fmla="*/ 3169382 w 6618691"/>
              <a:gd name="connsiteY6" fmla="*/ 1181859 h 2065466"/>
              <a:gd name="connsiteX7" fmla="*/ 4162930 w 6618691"/>
              <a:gd name="connsiteY7" fmla="*/ 986689 h 2065466"/>
              <a:gd name="connsiteX8" fmla="*/ 4675349 w 6618691"/>
              <a:gd name="connsiteY8" fmla="*/ 193114 h 2065466"/>
              <a:gd name="connsiteX9" fmla="*/ 5157411 w 6618691"/>
              <a:gd name="connsiteY9" fmla="*/ 84266 h 2065466"/>
              <a:gd name="connsiteX10" fmla="*/ 5433226 w 6618691"/>
              <a:gd name="connsiteY10" fmla="*/ 1260301 h 2065466"/>
              <a:gd name="connsiteX11" fmla="*/ 5893242 w 6618691"/>
              <a:gd name="connsiteY11" fmla="*/ 1740033 h 2065466"/>
              <a:gd name="connsiteX12" fmla="*/ 6618691 w 6618691"/>
              <a:gd name="connsiteY12" fmla="*/ 1983538 h 2065466"/>
              <a:gd name="connsiteX0" fmla="*/ 0 w 6618691"/>
              <a:gd name="connsiteY0" fmla="*/ 2049397 h 2055457"/>
              <a:gd name="connsiteX1" fmla="*/ 737612 w 6618691"/>
              <a:gd name="connsiteY1" fmla="*/ 1793461 h 2055457"/>
              <a:gd name="connsiteX2" fmla="*/ 1117833 w 6618691"/>
              <a:gd name="connsiteY2" fmla="*/ 941138 h 2055457"/>
              <a:gd name="connsiteX3" fmla="*/ 1521492 w 6618691"/>
              <a:gd name="connsiteY3" fmla="*/ 553140 h 2055457"/>
              <a:gd name="connsiteX4" fmla="*/ 2168281 w 6618691"/>
              <a:gd name="connsiteY4" fmla="*/ 491117 h 2055457"/>
              <a:gd name="connsiteX5" fmla="*/ 2464951 w 6618691"/>
              <a:gd name="connsiteY5" fmla="*/ 971652 h 2055457"/>
              <a:gd name="connsiteX6" fmla="*/ 3169382 w 6618691"/>
              <a:gd name="connsiteY6" fmla="*/ 1171850 h 2055457"/>
              <a:gd name="connsiteX7" fmla="*/ 4162930 w 6618691"/>
              <a:gd name="connsiteY7" fmla="*/ 976680 h 2055457"/>
              <a:gd name="connsiteX8" fmla="*/ 4675349 w 6618691"/>
              <a:gd name="connsiteY8" fmla="*/ 183105 h 2055457"/>
              <a:gd name="connsiteX9" fmla="*/ 5157411 w 6618691"/>
              <a:gd name="connsiteY9" fmla="*/ 74257 h 2055457"/>
              <a:gd name="connsiteX10" fmla="*/ 5433226 w 6618691"/>
              <a:gd name="connsiteY10" fmla="*/ 1115159 h 2055457"/>
              <a:gd name="connsiteX11" fmla="*/ 5893242 w 6618691"/>
              <a:gd name="connsiteY11" fmla="*/ 1730024 h 2055457"/>
              <a:gd name="connsiteX12" fmla="*/ 6618691 w 6618691"/>
              <a:gd name="connsiteY12" fmla="*/ 1973529 h 2055457"/>
              <a:gd name="connsiteX0" fmla="*/ 0 w 6618691"/>
              <a:gd name="connsiteY0" fmla="*/ 2049397 h 2055457"/>
              <a:gd name="connsiteX1" fmla="*/ 737612 w 6618691"/>
              <a:gd name="connsiteY1" fmla="*/ 1793461 h 2055457"/>
              <a:gd name="connsiteX2" fmla="*/ 1117833 w 6618691"/>
              <a:gd name="connsiteY2" fmla="*/ 941138 h 2055457"/>
              <a:gd name="connsiteX3" fmla="*/ 1521492 w 6618691"/>
              <a:gd name="connsiteY3" fmla="*/ 553140 h 2055457"/>
              <a:gd name="connsiteX4" fmla="*/ 2168281 w 6618691"/>
              <a:gd name="connsiteY4" fmla="*/ 491117 h 2055457"/>
              <a:gd name="connsiteX5" fmla="*/ 2464951 w 6618691"/>
              <a:gd name="connsiteY5" fmla="*/ 971652 h 2055457"/>
              <a:gd name="connsiteX6" fmla="*/ 3169382 w 6618691"/>
              <a:gd name="connsiteY6" fmla="*/ 1171850 h 2055457"/>
              <a:gd name="connsiteX7" fmla="*/ 4162930 w 6618691"/>
              <a:gd name="connsiteY7" fmla="*/ 976680 h 2055457"/>
              <a:gd name="connsiteX8" fmla="*/ 4675349 w 6618691"/>
              <a:gd name="connsiteY8" fmla="*/ 183105 h 2055457"/>
              <a:gd name="connsiteX9" fmla="*/ 5157411 w 6618691"/>
              <a:gd name="connsiteY9" fmla="*/ 74257 h 2055457"/>
              <a:gd name="connsiteX10" fmla="*/ 5433226 w 6618691"/>
              <a:gd name="connsiteY10" fmla="*/ 1115159 h 2055457"/>
              <a:gd name="connsiteX11" fmla="*/ 5830180 w 6618691"/>
              <a:gd name="connsiteY11" fmla="*/ 1635431 h 2055457"/>
              <a:gd name="connsiteX12" fmla="*/ 6618691 w 6618691"/>
              <a:gd name="connsiteY12" fmla="*/ 1973529 h 2055457"/>
              <a:gd name="connsiteX0" fmla="*/ 0 w 6618691"/>
              <a:gd name="connsiteY0" fmla="*/ 2056735 h 2062795"/>
              <a:gd name="connsiteX1" fmla="*/ 737612 w 6618691"/>
              <a:gd name="connsiteY1" fmla="*/ 1800799 h 2062795"/>
              <a:gd name="connsiteX2" fmla="*/ 1117833 w 6618691"/>
              <a:gd name="connsiteY2" fmla="*/ 948476 h 2062795"/>
              <a:gd name="connsiteX3" fmla="*/ 1521492 w 6618691"/>
              <a:gd name="connsiteY3" fmla="*/ 560478 h 2062795"/>
              <a:gd name="connsiteX4" fmla="*/ 2168281 w 6618691"/>
              <a:gd name="connsiteY4" fmla="*/ 498455 h 2062795"/>
              <a:gd name="connsiteX5" fmla="*/ 2464951 w 6618691"/>
              <a:gd name="connsiteY5" fmla="*/ 978990 h 2062795"/>
              <a:gd name="connsiteX6" fmla="*/ 3169382 w 6618691"/>
              <a:gd name="connsiteY6" fmla="*/ 1179188 h 2062795"/>
              <a:gd name="connsiteX7" fmla="*/ 4162930 w 6618691"/>
              <a:gd name="connsiteY7" fmla="*/ 984018 h 2062795"/>
              <a:gd name="connsiteX8" fmla="*/ 4675349 w 6618691"/>
              <a:gd name="connsiteY8" fmla="*/ 190443 h 2062795"/>
              <a:gd name="connsiteX9" fmla="*/ 5157411 w 6618691"/>
              <a:gd name="connsiteY9" fmla="*/ 81595 h 2062795"/>
              <a:gd name="connsiteX10" fmla="*/ 5428722 w 6618691"/>
              <a:gd name="connsiteY10" fmla="*/ 1221594 h 2062795"/>
              <a:gd name="connsiteX11" fmla="*/ 5830180 w 6618691"/>
              <a:gd name="connsiteY11" fmla="*/ 1642769 h 2062795"/>
              <a:gd name="connsiteX12" fmla="*/ 6618691 w 6618691"/>
              <a:gd name="connsiteY12" fmla="*/ 1980867 h 2062795"/>
              <a:gd name="connsiteX0" fmla="*/ 0 w 6618691"/>
              <a:gd name="connsiteY0" fmla="*/ 2032435 h 2038495"/>
              <a:gd name="connsiteX1" fmla="*/ 737612 w 6618691"/>
              <a:gd name="connsiteY1" fmla="*/ 1776499 h 2038495"/>
              <a:gd name="connsiteX2" fmla="*/ 1117833 w 6618691"/>
              <a:gd name="connsiteY2" fmla="*/ 924176 h 2038495"/>
              <a:gd name="connsiteX3" fmla="*/ 1521492 w 6618691"/>
              <a:gd name="connsiteY3" fmla="*/ 536178 h 2038495"/>
              <a:gd name="connsiteX4" fmla="*/ 2168281 w 6618691"/>
              <a:gd name="connsiteY4" fmla="*/ 474155 h 2038495"/>
              <a:gd name="connsiteX5" fmla="*/ 2464951 w 6618691"/>
              <a:gd name="connsiteY5" fmla="*/ 954690 h 2038495"/>
              <a:gd name="connsiteX6" fmla="*/ 3169382 w 6618691"/>
              <a:gd name="connsiteY6" fmla="*/ 1154888 h 2038495"/>
              <a:gd name="connsiteX7" fmla="*/ 4162930 w 6618691"/>
              <a:gd name="connsiteY7" fmla="*/ 959718 h 2038495"/>
              <a:gd name="connsiteX8" fmla="*/ 4648322 w 6618691"/>
              <a:gd name="connsiteY8" fmla="*/ 251727 h 2038495"/>
              <a:gd name="connsiteX9" fmla="*/ 5157411 w 6618691"/>
              <a:gd name="connsiteY9" fmla="*/ 57295 h 2038495"/>
              <a:gd name="connsiteX10" fmla="*/ 5428722 w 6618691"/>
              <a:gd name="connsiteY10" fmla="*/ 1197294 h 2038495"/>
              <a:gd name="connsiteX11" fmla="*/ 5830180 w 6618691"/>
              <a:gd name="connsiteY11" fmla="*/ 1618469 h 2038495"/>
              <a:gd name="connsiteX12" fmla="*/ 6618691 w 6618691"/>
              <a:gd name="connsiteY12" fmla="*/ 1956567 h 2038495"/>
              <a:gd name="connsiteX0" fmla="*/ 0 w 6618691"/>
              <a:gd name="connsiteY0" fmla="*/ 2032435 h 2038495"/>
              <a:gd name="connsiteX1" fmla="*/ 737612 w 6618691"/>
              <a:gd name="connsiteY1" fmla="*/ 1776499 h 2038495"/>
              <a:gd name="connsiteX2" fmla="*/ 1117833 w 6618691"/>
              <a:gd name="connsiteY2" fmla="*/ 924176 h 2038495"/>
              <a:gd name="connsiteX3" fmla="*/ 1521492 w 6618691"/>
              <a:gd name="connsiteY3" fmla="*/ 536178 h 2038495"/>
              <a:gd name="connsiteX4" fmla="*/ 2168281 w 6618691"/>
              <a:gd name="connsiteY4" fmla="*/ 474155 h 2038495"/>
              <a:gd name="connsiteX5" fmla="*/ 2464951 w 6618691"/>
              <a:gd name="connsiteY5" fmla="*/ 954690 h 2038495"/>
              <a:gd name="connsiteX6" fmla="*/ 3169382 w 6618691"/>
              <a:gd name="connsiteY6" fmla="*/ 1213446 h 2038495"/>
              <a:gd name="connsiteX7" fmla="*/ 4162930 w 6618691"/>
              <a:gd name="connsiteY7" fmla="*/ 959718 h 2038495"/>
              <a:gd name="connsiteX8" fmla="*/ 4648322 w 6618691"/>
              <a:gd name="connsiteY8" fmla="*/ 251727 h 2038495"/>
              <a:gd name="connsiteX9" fmla="*/ 5157411 w 6618691"/>
              <a:gd name="connsiteY9" fmla="*/ 57295 h 2038495"/>
              <a:gd name="connsiteX10" fmla="*/ 5428722 w 6618691"/>
              <a:gd name="connsiteY10" fmla="*/ 1197294 h 2038495"/>
              <a:gd name="connsiteX11" fmla="*/ 5830180 w 6618691"/>
              <a:gd name="connsiteY11" fmla="*/ 1618469 h 2038495"/>
              <a:gd name="connsiteX12" fmla="*/ 6618691 w 6618691"/>
              <a:gd name="connsiteY12" fmla="*/ 1956567 h 2038495"/>
              <a:gd name="connsiteX0" fmla="*/ 0 w 6618691"/>
              <a:gd name="connsiteY0" fmla="*/ 2032435 h 2038495"/>
              <a:gd name="connsiteX1" fmla="*/ 737612 w 6618691"/>
              <a:gd name="connsiteY1" fmla="*/ 1776499 h 2038495"/>
              <a:gd name="connsiteX2" fmla="*/ 1117833 w 6618691"/>
              <a:gd name="connsiteY2" fmla="*/ 924176 h 2038495"/>
              <a:gd name="connsiteX3" fmla="*/ 1521492 w 6618691"/>
              <a:gd name="connsiteY3" fmla="*/ 536178 h 2038495"/>
              <a:gd name="connsiteX4" fmla="*/ 2168281 w 6618691"/>
              <a:gd name="connsiteY4" fmla="*/ 474155 h 2038495"/>
              <a:gd name="connsiteX5" fmla="*/ 2473959 w 6618691"/>
              <a:gd name="connsiteY5" fmla="*/ 1049283 h 2038495"/>
              <a:gd name="connsiteX6" fmla="*/ 3169382 w 6618691"/>
              <a:gd name="connsiteY6" fmla="*/ 1213446 h 2038495"/>
              <a:gd name="connsiteX7" fmla="*/ 4162930 w 6618691"/>
              <a:gd name="connsiteY7" fmla="*/ 959718 h 2038495"/>
              <a:gd name="connsiteX8" fmla="*/ 4648322 w 6618691"/>
              <a:gd name="connsiteY8" fmla="*/ 251727 h 2038495"/>
              <a:gd name="connsiteX9" fmla="*/ 5157411 w 6618691"/>
              <a:gd name="connsiteY9" fmla="*/ 57295 h 2038495"/>
              <a:gd name="connsiteX10" fmla="*/ 5428722 w 6618691"/>
              <a:gd name="connsiteY10" fmla="*/ 1197294 h 2038495"/>
              <a:gd name="connsiteX11" fmla="*/ 5830180 w 6618691"/>
              <a:gd name="connsiteY11" fmla="*/ 1618469 h 2038495"/>
              <a:gd name="connsiteX12" fmla="*/ 6618691 w 6618691"/>
              <a:gd name="connsiteY12" fmla="*/ 1956567 h 2038495"/>
              <a:gd name="connsiteX0" fmla="*/ 0 w 6618691"/>
              <a:gd name="connsiteY0" fmla="*/ 2034714 h 2040774"/>
              <a:gd name="connsiteX1" fmla="*/ 737612 w 6618691"/>
              <a:gd name="connsiteY1" fmla="*/ 1778778 h 2040774"/>
              <a:gd name="connsiteX2" fmla="*/ 1117833 w 6618691"/>
              <a:gd name="connsiteY2" fmla="*/ 926455 h 2040774"/>
              <a:gd name="connsiteX3" fmla="*/ 1521492 w 6618691"/>
              <a:gd name="connsiteY3" fmla="*/ 538457 h 2040774"/>
              <a:gd name="connsiteX4" fmla="*/ 2168281 w 6618691"/>
              <a:gd name="connsiteY4" fmla="*/ 476434 h 2040774"/>
              <a:gd name="connsiteX5" fmla="*/ 2473959 w 6618691"/>
              <a:gd name="connsiteY5" fmla="*/ 1051562 h 2040774"/>
              <a:gd name="connsiteX6" fmla="*/ 3169382 w 6618691"/>
              <a:gd name="connsiteY6" fmla="*/ 1215725 h 2040774"/>
              <a:gd name="connsiteX7" fmla="*/ 4095363 w 6618691"/>
              <a:gd name="connsiteY7" fmla="*/ 1052085 h 2040774"/>
              <a:gd name="connsiteX8" fmla="*/ 4648322 w 6618691"/>
              <a:gd name="connsiteY8" fmla="*/ 254006 h 2040774"/>
              <a:gd name="connsiteX9" fmla="*/ 5157411 w 6618691"/>
              <a:gd name="connsiteY9" fmla="*/ 59574 h 2040774"/>
              <a:gd name="connsiteX10" fmla="*/ 5428722 w 6618691"/>
              <a:gd name="connsiteY10" fmla="*/ 1199573 h 2040774"/>
              <a:gd name="connsiteX11" fmla="*/ 5830180 w 6618691"/>
              <a:gd name="connsiteY11" fmla="*/ 1620748 h 2040774"/>
              <a:gd name="connsiteX12" fmla="*/ 6618691 w 6618691"/>
              <a:gd name="connsiteY12" fmla="*/ 1958846 h 2040774"/>
              <a:gd name="connsiteX0" fmla="*/ 0 w 6618691"/>
              <a:gd name="connsiteY0" fmla="*/ 2034714 h 2040774"/>
              <a:gd name="connsiteX1" fmla="*/ 737612 w 6618691"/>
              <a:gd name="connsiteY1" fmla="*/ 1778778 h 2040774"/>
              <a:gd name="connsiteX2" fmla="*/ 1117833 w 6618691"/>
              <a:gd name="connsiteY2" fmla="*/ 926455 h 2040774"/>
              <a:gd name="connsiteX3" fmla="*/ 1521492 w 6618691"/>
              <a:gd name="connsiteY3" fmla="*/ 538457 h 2040774"/>
              <a:gd name="connsiteX4" fmla="*/ 2168281 w 6618691"/>
              <a:gd name="connsiteY4" fmla="*/ 476434 h 2040774"/>
              <a:gd name="connsiteX5" fmla="*/ 2473959 w 6618691"/>
              <a:gd name="connsiteY5" fmla="*/ 1051562 h 2040774"/>
              <a:gd name="connsiteX6" fmla="*/ 3218931 w 6618691"/>
              <a:gd name="connsiteY6" fmla="*/ 1341849 h 2040774"/>
              <a:gd name="connsiteX7" fmla="*/ 4095363 w 6618691"/>
              <a:gd name="connsiteY7" fmla="*/ 1052085 h 2040774"/>
              <a:gd name="connsiteX8" fmla="*/ 4648322 w 6618691"/>
              <a:gd name="connsiteY8" fmla="*/ 254006 h 2040774"/>
              <a:gd name="connsiteX9" fmla="*/ 5157411 w 6618691"/>
              <a:gd name="connsiteY9" fmla="*/ 59574 h 2040774"/>
              <a:gd name="connsiteX10" fmla="*/ 5428722 w 6618691"/>
              <a:gd name="connsiteY10" fmla="*/ 1199573 h 2040774"/>
              <a:gd name="connsiteX11" fmla="*/ 5830180 w 6618691"/>
              <a:gd name="connsiteY11" fmla="*/ 1620748 h 2040774"/>
              <a:gd name="connsiteX12" fmla="*/ 6618691 w 6618691"/>
              <a:gd name="connsiteY12" fmla="*/ 1958846 h 2040774"/>
              <a:gd name="connsiteX0" fmla="*/ 0 w 6618691"/>
              <a:gd name="connsiteY0" fmla="*/ 2037510 h 2043570"/>
              <a:gd name="connsiteX1" fmla="*/ 737612 w 6618691"/>
              <a:gd name="connsiteY1" fmla="*/ 1781574 h 2043570"/>
              <a:gd name="connsiteX2" fmla="*/ 1117833 w 6618691"/>
              <a:gd name="connsiteY2" fmla="*/ 929251 h 2043570"/>
              <a:gd name="connsiteX3" fmla="*/ 1521492 w 6618691"/>
              <a:gd name="connsiteY3" fmla="*/ 541253 h 2043570"/>
              <a:gd name="connsiteX4" fmla="*/ 2168281 w 6618691"/>
              <a:gd name="connsiteY4" fmla="*/ 479230 h 2043570"/>
              <a:gd name="connsiteX5" fmla="*/ 2473959 w 6618691"/>
              <a:gd name="connsiteY5" fmla="*/ 1054358 h 2043570"/>
              <a:gd name="connsiteX6" fmla="*/ 3218931 w 6618691"/>
              <a:gd name="connsiteY6" fmla="*/ 1344645 h 2043570"/>
              <a:gd name="connsiteX7" fmla="*/ 4077346 w 6618691"/>
              <a:gd name="connsiteY7" fmla="*/ 1158483 h 2043570"/>
              <a:gd name="connsiteX8" fmla="*/ 4648322 w 6618691"/>
              <a:gd name="connsiteY8" fmla="*/ 256802 h 2043570"/>
              <a:gd name="connsiteX9" fmla="*/ 5157411 w 6618691"/>
              <a:gd name="connsiteY9" fmla="*/ 62370 h 2043570"/>
              <a:gd name="connsiteX10" fmla="*/ 5428722 w 6618691"/>
              <a:gd name="connsiteY10" fmla="*/ 1202369 h 2043570"/>
              <a:gd name="connsiteX11" fmla="*/ 5830180 w 6618691"/>
              <a:gd name="connsiteY11" fmla="*/ 1623544 h 2043570"/>
              <a:gd name="connsiteX12" fmla="*/ 6618691 w 6618691"/>
              <a:gd name="connsiteY12" fmla="*/ 1961642 h 2043570"/>
              <a:gd name="connsiteX0" fmla="*/ 0 w 6618691"/>
              <a:gd name="connsiteY0" fmla="*/ 2037510 h 2043570"/>
              <a:gd name="connsiteX1" fmla="*/ 737612 w 6618691"/>
              <a:gd name="connsiteY1" fmla="*/ 1781574 h 2043570"/>
              <a:gd name="connsiteX2" fmla="*/ 1117833 w 6618691"/>
              <a:gd name="connsiteY2" fmla="*/ 929251 h 2043570"/>
              <a:gd name="connsiteX3" fmla="*/ 1521492 w 6618691"/>
              <a:gd name="connsiteY3" fmla="*/ 541253 h 2043570"/>
              <a:gd name="connsiteX4" fmla="*/ 2168281 w 6618691"/>
              <a:gd name="connsiteY4" fmla="*/ 479230 h 2043570"/>
              <a:gd name="connsiteX5" fmla="*/ 2482968 w 6618691"/>
              <a:gd name="connsiteY5" fmla="*/ 1239040 h 2043570"/>
              <a:gd name="connsiteX6" fmla="*/ 3218931 w 6618691"/>
              <a:gd name="connsiteY6" fmla="*/ 1344645 h 2043570"/>
              <a:gd name="connsiteX7" fmla="*/ 4077346 w 6618691"/>
              <a:gd name="connsiteY7" fmla="*/ 1158483 h 2043570"/>
              <a:gd name="connsiteX8" fmla="*/ 4648322 w 6618691"/>
              <a:gd name="connsiteY8" fmla="*/ 256802 h 2043570"/>
              <a:gd name="connsiteX9" fmla="*/ 5157411 w 6618691"/>
              <a:gd name="connsiteY9" fmla="*/ 62370 h 2043570"/>
              <a:gd name="connsiteX10" fmla="*/ 5428722 w 6618691"/>
              <a:gd name="connsiteY10" fmla="*/ 1202369 h 2043570"/>
              <a:gd name="connsiteX11" fmla="*/ 5830180 w 6618691"/>
              <a:gd name="connsiteY11" fmla="*/ 1623544 h 2043570"/>
              <a:gd name="connsiteX12" fmla="*/ 6618691 w 6618691"/>
              <a:gd name="connsiteY12" fmla="*/ 1961642 h 2043570"/>
              <a:gd name="connsiteX0" fmla="*/ 0 w 6618691"/>
              <a:gd name="connsiteY0" fmla="*/ 2037510 h 2043570"/>
              <a:gd name="connsiteX1" fmla="*/ 737612 w 6618691"/>
              <a:gd name="connsiteY1" fmla="*/ 1781574 h 2043570"/>
              <a:gd name="connsiteX2" fmla="*/ 1117833 w 6618691"/>
              <a:gd name="connsiteY2" fmla="*/ 929251 h 2043570"/>
              <a:gd name="connsiteX3" fmla="*/ 1521492 w 6618691"/>
              <a:gd name="connsiteY3" fmla="*/ 541253 h 2043570"/>
              <a:gd name="connsiteX4" fmla="*/ 2118732 w 6618691"/>
              <a:gd name="connsiteY4" fmla="*/ 479230 h 2043570"/>
              <a:gd name="connsiteX5" fmla="*/ 2482968 w 6618691"/>
              <a:gd name="connsiteY5" fmla="*/ 1239040 h 2043570"/>
              <a:gd name="connsiteX6" fmla="*/ 3218931 w 6618691"/>
              <a:gd name="connsiteY6" fmla="*/ 1344645 h 2043570"/>
              <a:gd name="connsiteX7" fmla="*/ 4077346 w 6618691"/>
              <a:gd name="connsiteY7" fmla="*/ 1158483 h 2043570"/>
              <a:gd name="connsiteX8" fmla="*/ 4648322 w 6618691"/>
              <a:gd name="connsiteY8" fmla="*/ 256802 h 2043570"/>
              <a:gd name="connsiteX9" fmla="*/ 5157411 w 6618691"/>
              <a:gd name="connsiteY9" fmla="*/ 62370 h 2043570"/>
              <a:gd name="connsiteX10" fmla="*/ 5428722 w 6618691"/>
              <a:gd name="connsiteY10" fmla="*/ 1202369 h 2043570"/>
              <a:gd name="connsiteX11" fmla="*/ 5830180 w 6618691"/>
              <a:gd name="connsiteY11" fmla="*/ 1623544 h 2043570"/>
              <a:gd name="connsiteX12" fmla="*/ 6618691 w 6618691"/>
              <a:gd name="connsiteY12" fmla="*/ 1961642 h 2043570"/>
              <a:gd name="connsiteX0" fmla="*/ 0 w 6618691"/>
              <a:gd name="connsiteY0" fmla="*/ 2014073 h 2020133"/>
              <a:gd name="connsiteX1" fmla="*/ 737612 w 6618691"/>
              <a:gd name="connsiteY1" fmla="*/ 1758137 h 2020133"/>
              <a:gd name="connsiteX2" fmla="*/ 1117833 w 6618691"/>
              <a:gd name="connsiteY2" fmla="*/ 905814 h 2020133"/>
              <a:gd name="connsiteX3" fmla="*/ 1521492 w 6618691"/>
              <a:gd name="connsiteY3" fmla="*/ 517816 h 2020133"/>
              <a:gd name="connsiteX4" fmla="*/ 2118732 w 6618691"/>
              <a:gd name="connsiteY4" fmla="*/ 455793 h 2020133"/>
              <a:gd name="connsiteX5" fmla="*/ 2482968 w 6618691"/>
              <a:gd name="connsiteY5" fmla="*/ 1215603 h 2020133"/>
              <a:gd name="connsiteX6" fmla="*/ 3218931 w 6618691"/>
              <a:gd name="connsiteY6" fmla="*/ 1321208 h 2020133"/>
              <a:gd name="connsiteX7" fmla="*/ 4077346 w 6618691"/>
              <a:gd name="connsiteY7" fmla="*/ 1135046 h 2020133"/>
              <a:gd name="connsiteX8" fmla="*/ 4540216 w 6618691"/>
              <a:gd name="connsiteY8" fmla="*/ 345976 h 2020133"/>
              <a:gd name="connsiteX9" fmla="*/ 5157411 w 6618691"/>
              <a:gd name="connsiteY9" fmla="*/ 38933 h 2020133"/>
              <a:gd name="connsiteX10" fmla="*/ 5428722 w 6618691"/>
              <a:gd name="connsiteY10" fmla="*/ 1178932 h 2020133"/>
              <a:gd name="connsiteX11" fmla="*/ 5830180 w 6618691"/>
              <a:gd name="connsiteY11" fmla="*/ 1600107 h 2020133"/>
              <a:gd name="connsiteX12" fmla="*/ 6618691 w 6618691"/>
              <a:gd name="connsiteY12" fmla="*/ 1938205 h 2020133"/>
              <a:gd name="connsiteX0" fmla="*/ 0 w 6618691"/>
              <a:gd name="connsiteY0" fmla="*/ 2076639 h 2082699"/>
              <a:gd name="connsiteX1" fmla="*/ 737612 w 6618691"/>
              <a:gd name="connsiteY1" fmla="*/ 1820703 h 2082699"/>
              <a:gd name="connsiteX2" fmla="*/ 1117833 w 6618691"/>
              <a:gd name="connsiteY2" fmla="*/ 968380 h 2082699"/>
              <a:gd name="connsiteX3" fmla="*/ 1521492 w 6618691"/>
              <a:gd name="connsiteY3" fmla="*/ 580382 h 2082699"/>
              <a:gd name="connsiteX4" fmla="*/ 2118732 w 6618691"/>
              <a:gd name="connsiteY4" fmla="*/ 518359 h 2082699"/>
              <a:gd name="connsiteX5" fmla="*/ 2482968 w 6618691"/>
              <a:gd name="connsiteY5" fmla="*/ 1278169 h 2082699"/>
              <a:gd name="connsiteX6" fmla="*/ 3218931 w 6618691"/>
              <a:gd name="connsiteY6" fmla="*/ 1383774 h 2082699"/>
              <a:gd name="connsiteX7" fmla="*/ 4077346 w 6618691"/>
              <a:gd name="connsiteY7" fmla="*/ 1197612 h 2082699"/>
              <a:gd name="connsiteX8" fmla="*/ 4540216 w 6618691"/>
              <a:gd name="connsiteY8" fmla="*/ 408542 h 2082699"/>
              <a:gd name="connsiteX9" fmla="*/ 5031286 w 6618691"/>
              <a:gd name="connsiteY9" fmla="*/ 33933 h 2082699"/>
              <a:gd name="connsiteX10" fmla="*/ 5428722 w 6618691"/>
              <a:gd name="connsiteY10" fmla="*/ 1241498 h 2082699"/>
              <a:gd name="connsiteX11" fmla="*/ 5830180 w 6618691"/>
              <a:gd name="connsiteY11" fmla="*/ 1662673 h 2082699"/>
              <a:gd name="connsiteX12" fmla="*/ 6618691 w 6618691"/>
              <a:gd name="connsiteY12" fmla="*/ 2000771 h 2082699"/>
              <a:gd name="connsiteX0" fmla="*/ 0 w 6618691"/>
              <a:gd name="connsiteY0" fmla="*/ 2042976 h 2049036"/>
              <a:gd name="connsiteX1" fmla="*/ 737612 w 6618691"/>
              <a:gd name="connsiteY1" fmla="*/ 1787040 h 2049036"/>
              <a:gd name="connsiteX2" fmla="*/ 1117833 w 6618691"/>
              <a:gd name="connsiteY2" fmla="*/ 934717 h 2049036"/>
              <a:gd name="connsiteX3" fmla="*/ 1521492 w 6618691"/>
              <a:gd name="connsiteY3" fmla="*/ 546719 h 2049036"/>
              <a:gd name="connsiteX4" fmla="*/ 2118732 w 6618691"/>
              <a:gd name="connsiteY4" fmla="*/ 484696 h 2049036"/>
              <a:gd name="connsiteX5" fmla="*/ 2482968 w 6618691"/>
              <a:gd name="connsiteY5" fmla="*/ 1244506 h 2049036"/>
              <a:gd name="connsiteX6" fmla="*/ 3218931 w 6618691"/>
              <a:gd name="connsiteY6" fmla="*/ 1350111 h 2049036"/>
              <a:gd name="connsiteX7" fmla="*/ 4077346 w 6618691"/>
              <a:gd name="connsiteY7" fmla="*/ 1163949 h 2049036"/>
              <a:gd name="connsiteX8" fmla="*/ 4540216 w 6618691"/>
              <a:gd name="connsiteY8" fmla="*/ 374879 h 2049036"/>
              <a:gd name="connsiteX9" fmla="*/ 5031286 w 6618691"/>
              <a:gd name="connsiteY9" fmla="*/ 270 h 2049036"/>
              <a:gd name="connsiteX10" fmla="*/ 5262621 w 6618691"/>
              <a:gd name="connsiteY10" fmla="*/ 331733 h 2049036"/>
              <a:gd name="connsiteX11" fmla="*/ 5428722 w 6618691"/>
              <a:gd name="connsiteY11" fmla="*/ 1207835 h 2049036"/>
              <a:gd name="connsiteX12" fmla="*/ 5830180 w 6618691"/>
              <a:gd name="connsiteY12" fmla="*/ 1629010 h 2049036"/>
              <a:gd name="connsiteX13" fmla="*/ 6618691 w 6618691"/>
              <a:gd name="connsiteY13" fmla="*/ 1967108 h 2049036"/>
              <a:gd name="connsiteX0" fmla="*/ 0 w 6618691"/>
              <a:gd name="connsiteY0" fmla="*/ 2042976 h 2049036"/>
              <a:gd name="connsiteX1" fmla="*/ 737612 w 6618691"/>
              <a:gd name="connsiteY1" fmla="*/ 1787040 h 2049036"/>
              <a:gd name="connsiteX2" fmla="*/ 1117833 w 6618691"/>
              <a:gd name="connsiteY2" fmla="*/ 934717 h 2049036"/>
              <a:gd name="connsiteX3" fmla="*/ 1521492 w 6618691"/>
              <a:gd name="connsiteY3" fmla="*/ 546719 h 2049036"/>
              <a:gd name="connsiteX4" fmla="*/ 2118732 w 6618691"/>
              <a:gd name="connsiteY4" fmla="*/ 484696 h 2049036"/>
              <a:gd name="connsiteX5" fmla="*/ 2482968 w 6618691"/>
              <a:gd name="connsiteY5" fmla="*/ 1244506 h 2049036"/>
              <a:gd name="connsiteX6" fmla="*/ 3218931 w 6618691"/>
              <a:gd name="connsiteY6" fmla="*/ 1350111 h 2049036"/>
              <a:gd name="connsiteX7" fmla="*/ 4077346 w 6618691"/>
              <a:gd name="connsiteY7" fmla="*/ 1163949 h 2049036"/>
              <a:gd name="connsiteX8" fmla="*/ 4540216 w 6618691"/>
              <a:gd name="connsiteY8" fmla="*/ 374879 h 2049036"/>
              <a:gd name="connsiteX9" fmla="*/ 5031286 w 6618691"/>
              <a:gd name="connsiteY9" fmla="*/ 270 h 2049036"/>
              <a:gd name="connsiteX10" fmla="*/ 5262621 w 6618691"/>
              <a:gd name="connsiteY10" fmla="*/ 331733 h 2049036"/>
              <a:gd name="connsiteX11" fmla="*/ 5487279 w 6618691"/>
              <a:gd name="connsiteY11" fmla="*/ 1203331 h 2049036"/>
              <a:gd name="connsiteX12" fmla="*/ 5830180 w 6618691"/>
              <a:gd name="connsiteY12" fmla="*/ 1629010 h 2049036"/>
              <a:gd name="connsiteX13" fmla="*/ 6618691 w 6618691"/>
              <a:gd name="connsiteY13" fmla="*/ 1967108 h 2049036"/>
              <a:gd name="connsiteX0" fmla="*/ 0 w 6618691"/>
              <a:gd name="connsiteY0" fmla="*/ 2020503 h 2026563"/>
              <a:gd name="connsiteX1" fmla="*/ 737612 w 6618691"/>
              <a:gd name="connsiteY1" fmla="*/ 1764567 h 2026563"/>
              <a:gd name="connsiteX2" fmla="*/ 1117833 w 6618691"/>
              <a:gd name="connsiteY2" fmla="*/ 912244 h 2026563"/>
              <a:gd name="connsiteX3" fmla="*/ 1521492 w 6618691"/>
              <a:gd name="connsiteY3" fmla="*/ 524246 h 2026563"/>
              <a:gd name="connsiteX4" fmla="*/ 2118732 w 6618691"/>
              <a:gd name="connsiteY4" fmla="*/ 462223 h 2026563"/>
              <a:gd name="connsiteX5" fmla="*/ 2482968 w 6618691"/>
              <a:gd name="connsiteY5" fmla="*/ 1222033 h 2026563"/>
              <a:gd name="connsiteX6" fmla="*/ 3218931 w 6618691"/>
              <a:gd name="connsiteY6" fmla="*/ 1327638 h 2026563"/>
              <a:gd name="connsiteX7" fmla="*/ 4077346 w 6618691"/>
              <a:gd name="connsiteY7" fmla="*/ 1141476 h 2026563"/>
              <a:gd name="connsiteX8" fmla="*/ 4540216 w 6618691"/>
              <a:gd name="connsiteY8" fmla="*/ 352406 h 2026563"/>
              <a:gd name="connsiteX9" fmla="*/ 4959216 w 6618691"/>
              <a:gd name="connsiteY9" fmla="*/ 319 h 2026563"/>
              <a:gd name="connsiteX10" fmla="*/ 5262621 w 6618691"/>
              <a:gd name="connsiteY10" fmla="*/ 309260 h 2026563"/>
              <a:gd name="connsiteX11" fmla="*/ 5487279 w 6618691"/>
              <a:gd name="connsiteY11" fmla="*/ 1180858 h 2026563"/>
              <a:gd name="connsiteX12" fmla="*/ 5830180 w 6618691"/>
              <a:gd name="connsiteY12" fmla="*/ 1606537 h 2026563"/>
              <a:gd name="connsiteX13" fmla="*/ 6618691 w 6618691"/>
              <a:gd name="connsiteY13" fmla="*/ 1944635 h 2026563"/>
              <a:gd name="connsiteX0" fmla="*/ 0 w 6618691"/>
              <a:gd name="connsiteY0" fmla="*/ 2020977 h 2027037"/>
              <a:gd name="connsiteX1" fmla="*/ 737612 w 6618691"/>
              <a:gd name="connsiteY1" fmla="*/ 1765041 h 2027037"/>
              <a:gd name="connsiteX2" fmla="*/ 1117833 w 6618691"/>
              <a:gd name="connsiteY2" fmla="*/ 912718 h 2027037"/>
              <a:gd name="connsiteX3" fmla="*/ 1521492 w 6618691"/>
              <a:gd name="connsiteY3" fmla="*/ 524720 h 2027037"/>
              <a:gd name="connsiteX4" fmla="*/ 2118732 w 6618691"/>
              <a:gd name="connsiteY4" fmla="*/ 462697 h 2027037"/>
              <a:gd name="connsiteX5" fmla="*/ 2482968 w 6618691"/>
              <a:gd name="connsiteY5" fmla="*/ 1222507 h 2027037"/>
              <a:gd name="connsiteX6" fmla="*/ 3218931 w 6618691"/>
              <a:gd name="connsiteY6" fmla="*/ 1328112 h 2027037"/>
              <a:gd name="connsiteX7" fmla="*/ 4077346 w 6618691"/>
              <a:gd name="connsiteY7" fmla="*/ 1141950 h 2027037"/>
              <a:gd name="connsiteX8" fmla="*/ 4445623 w 6618691"/>
              <a:gd name="connsiteY8" fmla="*/ 253782 h 2027037"/>
              <a:gd name="connsiteX9" fmla="*/ 4959216 w 6618691"/>
              <a:gd name="connsiteY9" fmla="*/ 793 h 2027037"/>
              <a:gd name="connsiteX10" fmla="*/ 5262621 w 6618691"/>
              <a:gd name="connsiteY10" fmla="*/ 309734 h 2027037"/>
              <a:gd name="connsiteX11" fmla="*/ 5487279 w 6618691"/>
              <a:gd name="connsiteY11" fmla="*/ 1181332 h 2027037"/>
              <a:gd name="connsiteX12" fmla="*/ 5830180 w 6618691"/>
              <a:gd name="connsiteY12" fmla="*/ 1607011 h 2027037"/>
              <a:gd name="connsiteX13" fmla="*/ 6618691 w 6618691"/>
              <a:gd name="connsiteY13" fmla="*/ 1945109 h 2027037"/>
              <a:gd name="connsiteX0" fmla="*/ 0 w 6618691"/>
              <a:gd name="connsiteY0" fmla="*/ 2137665 h 2143725"/>
              <a:gd name="connsiteX1" fmla="*/ 737612 w 6618691"/>
              <a:gd name="connsiteY1" fmla="*/ 1881729 h 2143725"/>
              <a:gd name="connsiteX2" fmla="*/ 1117833 w 6618691"/>
              <a:gd name="connsiteY2" fmla="*/ 1029406 h 2143725"/>
              <a:gd name="connsiteX3" fmla="*/ 1521492 w 6618691"/>
              <a:gd name="connsiteY3" fmla="*/ 641408 h 2143725"/>
              <a:gd name="connsiteX4" fmla="*/ 2118732 w 6618691"/>
              <a:gd name="connsiteY4" fmla="*/ 579385 h 2143725"/>
              <a:gd name="connsiteX5" fmla="*/ 2482968 w 6618691"/>
              <a:gd name="connsiteY5" fmla="*/ 1339195 h 2143725"/>
              <a:gd name="connsiteX6" fmla="*/ 3218931 w 6618691"/>
              <a:gd name="connsiteY6" fmla="*/ 1444800 h 2143725"/>
              <a:gd name="connsiteX7" fmla="*/ 4077346 w 6618691"/>
              <a:gd name="connsiteY7" fmla="*/ 1258638 h 2143725"/>
              <a:gd name="connsiteX8" fmla="*/ 4445623 w 6618691"/>
              <a:gd name="connsiteY8" fmla="*/ 370470 h 2143725"/>
              <a:gd name="connsiteX9" fmla="*/ 4945703 w 6618691"/>
              <a:gd name="connsiteY9" fmla="*/ 366 h 2143725"/>
              <a:gd name="connsiteX10" fmla="*/ 5262621 w 6618691"/>
              <a:gd name="connsiteY10" fmla="*/ 426422 h 2143725"/>
              <a:gd name="connsiteX11" fmla="*/ 5487279 w 6618691"/>
              <a:gd name="connsiteY11" fmla="*/ 1298020 h 2143725"/>
              <a:gd name="connsiteX12" fmla="*/ 5830180 w 6618691"/>
              <a:gd name="connsiteY12" fmla="*/ 1723699 h 2143725"/>
              <a:gd name="connsiteX13" fmla="*/ 6618691 w 6618691"/>
              <a:gd name="connsiteY13" fmla="*/ 2061797 h 2143725"/>
              <a:gd name="connsiteX0" fmla="*/ 0 w 6618691"/>
              <a:gd name="connsiteY0" fmla="*/ 2137334 h 2143394"/>
              <a:gd name="connsiteX1" fmla="*/ 737612 w 6618691"/>
              <a:gd name="connsiteY1" fmla="*/ 1881398 h 2143394"/>
              <a:gd name="connsiteX2" fmla="*/ 1117833 w 6618691"/>
              <a:gd name="connsiteY2" fmla="*/ 1029075 h 2143394"/>
              <a:gd name="connsiteX3" fmla="*/ 1521492 w 6618691"/>
              <a:gd name="connsiteY3" fmla="*/ 641077 h 2143394"/>
              <a:gd name="connsiteX4" fmla="*/ 2118732 w 6618691"/>
              <a:gd name="connsiteY4" fmla="*/ 579054 h 2143394"/>
              <a:gd name="connsiteX5" fmla="*/ 2482968 w 6618691"/>
              <a:gd name="connsiteY5" fmla="*/ 1338864 h 2143394"/>
              <a:gd name="connsiteX6" fmla="*/ 3218931 w 6618691"/>
              <a:gd name="connsiteY6" fmla="*/ 1444469 h 2143394"/>
              <a:gd name="connsiteX7" fmla="*/ 4077346 w 6618691"/>
              <a:gd name="connsiteY7" fmla="*/ 1258307 h 2143394"/>
              <a:gd name="connsiteX8" fmla="*/ 4445623 w 6618691"/>
              <a:gd name="connsiteY8" fmla="*/ 370139 h 2143394"/>
              <a:gd name="connsiteX9" fmla="*/ 4945703 w 6618691"/>
              <a:gd name="connsiteY9" fmla="*/ 35 h 2143394"/>
              <a:gd name="connsiteX10" fmla="*/ 5064426 w 6618691"/>
              <a:gd name="connsiteY10" fmla="*/ 354021 h 2143394"/>
              <a:gd name="connsiteX11" fmla="*/ 5487279 w 6618691"/>
              <a:gd name="connsiteY11" fmla="*/ 1297689 h 2143394"/>
              <a:gd name="connsiteX12" fmla="*/ 5830180 w 6618691"/>
              <a:gd name="connsiteY12" fmla="*/ 1723368 h 2143394"/>
              <a:gd name="connsiteX13" fmla="*/ 6618691 w 6618691"/>
              <a:gd name="connsiteY13" fmla="*/ 2061466 h 2143394"/>
              <a:gd name="connsiteX0" fmla="*/ 0 w 6618691"/>
              <a:gd name="connsiteY0" fmla="*/ 2254434 h 2260494"/>
              <a:gd name="connsiteX1" fmla="*/ 737612 w 6618691"/>
              <a:gd name="connsiteY1" fmla="*/ 1998498 h 2260494"/>
              <a:gd name="connsiteX2" fmla="*/ 1117833 w 6618691"/>
              <a:gd name="connsiteY2" fmla="*/ 1146175 h 2260494"/>
              <a:gd name="connsiteX3" fmla="*/ 1521492 w 6618691"/>
              <a:gd name="connsiteY3" fmla="*/ 758177 h 2260494"/>
              <a:gd name="connsiteX4" fmla="*/ 2118732 w 6618691"/>
              <a:gd name="connsiteY4" fmla="*/ 696154 h 2260494"/>
              <a:gd name="connsiteX5" fmla="*/ 2482968 w 6618691"/>
              <a:gd name="connsiteY5" fmla="*/ 1455964 h 2260494"/>
              <a:gd name="connsiteX6" fmla="*/ 3218931 w 6618691"/>
              <a:gd name="connsiteY6" fmla="*/ 1561569 h 2260494"/>
              <a:gd name="connsiteX7" fmla="*/ 4077346 w 6618691"/>
              <a:gd name="connsiteY7" fmla="*/ 1375407 h 2260494"/>
              <a:gd name="connsiteX8" fmla="*/ 4445623 w 6618691"/>
              <a:gd name="connsiteY8" fmla="*/ 487239 h 2260494"/>
              <a:gd name="connsiteX9" fmla="*/ 4846605 w 6618691"/>
              <a:gd name="connsiteY9" fmla="*/ 19 h 2260494"/>
              <a:gd name="connsiteX10" fmla="*/ 5064426 w 6618691"/>
              <a:gd name="connsiteY10" fmla="*/ 471121 h 2260494"/>
              <a:gd name="connsiteX11" fmla="*/ 5487279 w 6618691"/>
              <a:gd name="connsiteY11" fmla="*/ 1414789 h 2260494"/>
              <a:gd name="connsiteX12" fmla="*/ 5830180 w 6618691"/>
              <a:gd name="connsiteY12" fmla="*/ 1840468 h 2260494"/>
              <a:gd name="connsiteX13" fmla="*/ 6618691 w 6618691"/>
              <a:gd name="connsiteY13" fmla="*/ 2178566 h 2260494"/>
              <a:gd name="connsiteX0" fmla="*/ 0 w 6618691"/>
              <a:gd name="connsiteY0" fmla="*/ 2254493 h 2260553"/>
              <a:gd name="connsiteX1" fmla="*/ 737612 w 6618691"/>
              <a:gd name="connsiteY1" fmla="*/ 1998557 h 2260553"/>
              <a:gd name="connsiteX2" fmla="*/ 1117833 w 6618691"/>
              <a:gd name="connsiteY2" fmla="*/ 1146234 h 2260553"/>
              <a:gd name="connsiteX3" fmla="*/ 1521492 w 6618691"/>
              <a:gd name="connsiteY3" fmla="*/ 758236 h 2260553"/>
              <a:gd name="connsiteX4" fmla="*/ 2118732 w 6618691"/>
              <a:gd name="connsiteY4" fmla="*/ 696213 h 2260553"/>
              <a:gd name="connsiteX5" fmla="*/ 2482968 w 6618691"/>
              <a:gd name="connsiteY5" fmla="*/ 1456023 h 2260553"/>
              <a:gd name="connsiteX6" fmla="*/ 3218931 w 6618691"/>
              <a:gd name="connsiteY6" fmla="*/ 1561628 h 2260553"/>
              <a:gd name="connsiteX7" fmla="*/ 4077346 w 6618691"/>
              <a:gd name="connsiteY7" fmla="*/ 1375466 h 2260553"/>
              <a:gd name="connsiteX8" fmla="*/ 4387065 w 6618691"/>
              <a:gd name="connsiteY8" fmla="*/ 442254 h 2260553"/>
              <a:gd name="connsiteX9" fmla="*/ 4846605 w 6618691"/>
              <a:gd name="connsiteY9" fmla="*/ 78 h 2260553"/>
              <a:gd name="connsiteX10" fmla="*/ 5064426 w 6618691"/>
              <a:gd name="connsiteY10" fmla="*/ 471180 h 2260553"/>
              <a:gd name="connsiteX11" fmla="*/ 5487279 w 6618691"/>
              <a:gd name="connsiteY11" fmla="*/ 1414848 h 2260553"/>
              <a:gd name="connsiteX12" fmla="*/ 5830180 w 6618691"/>
              <a:gd name="connsiteY12" fmla="*/ 1840527 h 2260553"/>
              <a:gd name="connsiteX13" fmla="*/ 6618691 w 6618691"/>
              <a:gd name="connsiteY13" fmla="*/ 2178625 h 2260553"/>
              <a:gd name="connsiteX0" fmla="*/ 0 w 6618691"/>
              <a:gd name="connsiteY0" fmla="*/ 2254498 h 2260558"/>
              <a:gd name="connsiteX1" fmla="*/ 737612 w 6618691"/>
              <a:gd name="connsiteY1" fmla="*/ 1998562 h 2260558"/>
              <a:gd name="connsiteX2" fmla="*/ 1117833 w 6618691"/>
              <a:gd name="connsiteY2" fmla="*/ 1146239 h 2260558"/>
              <a:gd name="connsiteX3" fmla="*/ 1521492 w 6618691"/>
              <a:gd name="connsiteY3" fmla="*/ 758241 h 2260558"/>
              <a:gd name="connsiteX4" fmla="*/ 2118732 w 6618691"/>
              <a:gd name="connsiteY4" fmla="*/ 696218 h 2260558"/>
              <a:gd name="connsiteX5" fmla="*/ 2482968 w 6618691"/>
              <a:gd name="connsiteY5" fmla="*/ 1456028 h 2260558"/>
              <a:gd name="connsiteX6" fmla="*/ 3218931 w 6618691"/>
              <a:gd name="connsiteY6" fmla="*/ 1561633 h 2260558"/>
              <a:gd name="connsiteX7" fmla="*/ 4077346 w 6618691"/>
              <a:gd name="connsiteY7" fmla="*/ 1375471 h 2260558"/>
              <a:gd name="connsiteX8" fmla="*/ 4387065 w 6618691"/>
              <a:gd name="connsiteY8" fmla="*/ 442259 h 2260558"/>
              <a:gd name="connsiteX9" fmla="*/ 4846605 w 6618691"/>
              <a:gd name="connsiteY9" fmla="*/ 83 h 2260558"/>
              <a:gd name="connsiteX10" fmla="*/ 5181541 w 6618691"/>
              <a:gd name="connsiteY10" fmla="*/ 412628 h 2260558"/>
              <a:gd name="connsiteX11" fmla="*/ 5487279 w 6618691"/>
              <a:gd name="connsiteY11" fmla="*/ 1414853 h 2260558"/>
              <a:gd name="connsiteX12" fmla="*/ 5830180 w 6618691"/>
              <a:gd name="connsiteY12" fmla="*/ 1840532 h 2260558"/>
              <a:gd name="connsiteX13" fmla="*/ 6618691 w 6618691"/>
              <a:gd name="connsiteY13" fmla="*/ 2178630 h 2260558"/>
              <a:gd name="connsiteX0" fmla="*/ 0 w 6618691"/>
              <a:gd name="connsiteY0" fmla="*/ 2254498 h 2260558"/>
              <a:gd name="connsiteX1" fmla="*/ 737612 w 6618691"/>
              <a:gd name="connsiteY1" fmla="*/ 1998562 h 2260558"/>
              <a:gd name="connsiteX2" fmla="*/ 1117833 w 6618691"/>
              <a:gd name="connsiteY2" fmla="*/ 1146239 h 2260558"/>
              <a:gd name="connsiteX3" fmla="*/ 1521492 w 6618691"/>
              <a:gd name="connsiteY3" fmla="*/ 758241 h 2260558"/>
              <a:gd name="connsiteX4" fmla="*/ 2118732 w 6618691"/>
              <a:gd name="connsiteY4" fmla="*/ 696218 h 2260558"/>
              <a:gd name="connsiteX5" fmla="*/ 2482968 w 6618691"/>
              <a:gd name="connsiteY5" fmla="*/ 1456028 h 2260558"/>
              <a:gd name="connsiteX6" fmla="*/ 3218931 w 6618691"/>
              <a:gd name="connsiteY6" fmla="*/ 1561633 h 2260558"/>
              <a:gd name="connsiteX7" fmla="*/ 4077346 w 6618691"/>
              <a:gd name="connsiteY7" fmla="*/ 1375471 h 2260558"/>
              <a:gd name="connsiteX8" fmla="*/ 4387065 w 6618691"/>
              <a:gd name="connsiteY8" fmla="*/ 442259 h 2260558"/>
              <a:gd name="connsiteX9" fmla="*/ 4846605 w 6618691"/>
              <a:gd name="connsiteY9" fmla="*/ 83 h 2260558"/>
              <a:gd name="connsiteX10" fmla="*/ 5154514 w 6618691"/>
              <a:gd name="connsiteY10" fmla="*/ 412628 h 2260558"/>
              <a:gd name="connsiteX11" fmla="*/ 5487279 w 6618691"/>
              <a:gd name="connsiteY11" fmla="*/ 1414853 h 2260558"/>
              <a:gd name="connsiteX12" fmla="*/ 5830180 w 6618691"/>
              <a:gd name="connsiteY12" fmla="*/ 1840532 h 2260558"/>
              <a:gd name="connsiteX13" fmla="*/ 6618691 w 6618691"/>
              <a:gd name="connsiteY13" fmla="*/ 2178630 h 2260558"/>
              <a:gd name="connsiteX0" fmla="*/ 0 w 6618691"/>
              <a:gd name="connsiteY0" fmla="*/ 2254511 h 2260571"/>
              <a:gd name="connsiteX1" fmla="*/ 737612 w 6618691"/>
              <a:gd name="connsiteY1" fmla="*/ 1998575 h 2260571"/>
              <a:gd name="connsiteX2" fmla="*/ 1117833 w 6618691"/>
              <a:gd name="connsiteY2" fmla="*/ 1146252 h 2260571"/>
              <a:gd name="connsiteX3" fmla="*/ 1521492 w 6618691"/>
              <a:gd name="connsiteY3" fmla="*/ 758254 h 2260571"/>
              <a:gd name="connsiteX4" fmla="*/ 2118732 w 6618691"/>
              <a:gd name="connsiteY4" fmla="*/ 696231 h 2260571"/>
              <a:gd name="connsiteX5" fmla="*/ 2482968 w 6618691"/>
              <a:gd name="connsiteY5" fmla="*/ 1456041 h 2260571"/>
              <a:gd name="connsiteX6" fmla="*/ 3218931 w 6618691"/>
              <a:gd name="connsiteY6" fmla="*/ 1561646 h 2260571"/>
              <a:gd name="connsiteX7" fmla="*/ 4077346 w 6618691"/>
              <a:gd name="connsiteY7" fmla="*/ 1375484 h 2260571"/>
              <a:gd name="connsiteX8" fmla="*/ 4387065 w 6618691"/>
              <a:gd name="connsiteY8" fmla="*/ 442272 h 2260571"/>
              <a:gd name="connsiteX9" fmla="*/ 4846605 w 6618691"/>
              <a:gd name="connsiteY9" fmla="*/ 96 h 2260571"/>
              <a:gd name="connsiteX10" fmla="*/ 5154514 w 6618691"/>
              <a:gd name="connsiteY10" fmla="*/ 412641 h 2260571"/>
              <a:gd name="connsiteX11" fmla="*/ 5487279 w 6618691"/>
              <a:gd name="connsiteY11" fmla="*/ 1414866 h 2260571"/>
              <a:gd name="connsiteX12" fmla="*/ 5830180 w 6618691"/>
              <a:gd name="connsiteY12" fmla="*/ 1840545 h 2260571"/>
              <a:gd name="connsiteX13" fmla="*/ 6618691 w 6618691"/>
              <a:gd name="connsiteY13" fmla="*/ 2178643 h 2260571"/>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3218931 w 6618691"/>
              <a:gd name="connsiteY6" fmla="*/ 1564760 h 2263685"/>
              <a:gd name="connsiteX7" fmla="*/ 4077346 w 6618691"/>
              <a:gd name="connsiteY7" fmla="*/ 1378598 h 2263685"/>
              <a:gd name="connsiteX8" fmla="*/ 4387065 w 6618691"/>
              <a:gd name="connsiteY8" fmla="*/ 445386 h 2263685"/>
              <a:gd name="connsiteX9" fmla="*/ 4846605 w 6618691"/>
              <a:gd name="connsiteY9" fmla="*/ 3210 h 2263685"/>
              <a:gd name="connsiteX10" fmla="*/ 5154514 w 6618691"/>
              <a:gd name="connsiteY10" fmla="*/ 415755 h 2263685"/>
              <a:gd name="connsiteX11" fmla="*/ 5487279 w 6618691"/>
              <a:gd name="connsiteY11" fmla="*/ 1417980 h 2263685"/>
              <a:gd name="connsiteX12" fmla="*/ 5830180 w 6618691"/>
              <a:gd name="connsiteY12" fmla="*/ 1843659 h 2263685"/>
              <a:gd name="connsiteX13" fmla="*/ 6618691 w 6618691"/>
              <a:gd name="connsiteY13"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3218931 w 6618691"/>
              <a:gd name="connsiteY6" fmla="*/ 1564760 h 2263685"/>
              <a:gd name="connsiteX7" fmla="*/ 4077346 w 6618691"/>
              <a:gd name="connsiteY7" fmla="*/ 1378598 h 2263685"/>
              <a:gd name="connsiteX8" fmla="*/ 4387065 w 6618691"/>
              <a:gd name="connsiteY8" fmla="*/ 445386 h 2263685"/>
              <a:gd name="connsiteX9" fmla="*/ 4846605 w 6618691"/>
              <a:gd name="connsiteY9" fmla="*/ 3210 h 2263685"/>
              <a:gd name="connsiteX10" fmla="*/ 5154514 w 6618691"/>
              <a:gd name="connsiteY10" fmla="*/ 415755 h 2263685"/>
              <a:gd name="connsiteX11" fmla="*/ 5487279 w 6618691"/>
              <a:gd name="connsiteY11" fmla="*/ 1417980 h 2263685"/>
              <a:gd name="connsiteX12" fmla="*/ 5830180 w 6618691"/>
              <a:gd name="connsiteY12" fmla="*/ 1843659 h 2263685"/>
              <a:gd name="connsiteX13" fmla="*/ 6618691 w 6618691"/>
              <a:gd name="connsiteY13"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3218931 w 6618691"/>
              <a:gd name="connsiteY6" fmla="*/ 1564760 h 2263685"/>
              <a:gd name="connsiteX7" fmla="*/ 4077346 w 6618691"/>
              <a:gd name="connsiteY7" fmla="*/ 1378598 h 2263685"/>
              <a:gd name="connsiteX8" fmla="*/ 4387065 w 6618691"/>
              <a:gd name="connsiteY8" fmla="*/ 445386 h 2263685"/>
              <a:gd name="connsiteX9" fmla="*/ 4846605 w 6618691"/>
              <a:gd name="connsiteY9" fmla="*/ 3210 h 2263685"/>
              <a:gd name="connsiteX10" fmla="*/ 5154514 w 6618691"/>
              <a:gd name="connsiteY10" fmla="*/ 415755 h 2263685"/>
              <a:gd name="connsiteX11" fmla="*/ 5487279 w 6618691"/>
              <a:gd name="connsiteY11" fmla="*/ 1417980 h 2263685"/>
              <a:gd name="connsiteX12" fmla="*/ 5830180 w 6618691"/>
              <a:gd name="connsiteY12" fmla="*/ 1843659 h 2263685"/>
              <a:gd name="connsiteX13" fmla="*/ 6618691 w 6618691"/>
              <a:gd name="connsiteY13"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3218931 w 6618691"/>
              <a:gd name="connsiteY6" fmla="*/ 1564760 h 2263685"/>
              <a:gd name="connsiteX7" fmla="*/ 4077346 w 6618691"/>
              <a:gd name="connsiteY7" fmla="*/ 1378598 h 2263685"/>
              <a:gd name="connsiteX8" fmla="*/ 4387065 w 6618691"/>
              <a:gd name="connsiteY8" fmla="*/ 445386 h 2263685"/>
              <a:gd name="connsiteX9" fmla="*/ 4846605 w 6618691"/>
              <a:gd name="connsiteY9" fmla="*/ 3210 h 2263685"/>
              <a:gd name="connsiteX10" fmla="*/ 5154514 w 6618691"/>
              <a:gd name="connsiteY10" fmla="*/ 415755 h 2263685"/>
              <a:gd name="connsiteX11" fmla="*/ 5487279 w 6618691"/>
              <a:gd name="connsiteY11" fmla="*/ 1417980 h 2263685"/>
              <a:gd name="connsiteX12" fmla="*/ 5830180 w 6618691"/>
              <a:gd name="connsiteY12" fmla="*/ 1843659 h 2263685"/>
              <a:gd name="connsiteX13" fmla="*/ 6618691 w 6618691"/>
              <a:gd name="connsiteY13"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3218931 w 6618691"/>
              <a:gd name="connsiteY6" fmla="*/ 1564760 h 2263685"/>
              <a:gd name="connsiteX7" fmla="*/ 4077346 w 6618691"/>
              <a:gd name="connsiteY7" fmla="*/ 1378598 h 2263685"/>
              <a:gd name="connsiteX8" fmla="*/ 4387065 w 6618691"/>
              <a:gd name="connsiteY8" fmla="*/ 445386 h 2263685"/>
              <a:gd name="connsiteX9" fmla="*/ 4846605 w 6618691"/>
              <a:gd name="connsiteY9" fmla="*/ 3210 h 2263685"/>
              <a:gd name="connsiteX10" fmla="*/ 5154514 w 6618691"/>
              <a:gd name="connsiteY10" fmla="*/ 415755 h 2263685"/>
              <a:gd name="connsiteX11" fmla="*/ 5487279 w 6618691"/>
              <a:gd name="connsiteY11" fmla="*/ 1417980 h 2263685"/>
              <a:gd name="connsiteX12" fmla="*/ 5830180 w 6618691"/>
              <a:gd name="connsiteY12" fmla="*/ 1843659 h 2263685"/>
              <a:gd name="connsiteX13" fmla="*/ 6618691 w 6618691"/>
              <a:gd name="connsiteY13"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4077346 w 6618691"/>
              <a:gd name="connsiteY6" fmla="*/ 1378598 h 2263685"/>
              <a:gd name="connsiteX7" fmla="*/ 4387065 w 6618691"/>
              <a:gd name="connsiteY7" fmla="*/ 445386 h 2263685"/>
              <a:gd name="connsiteX8" fmla="*/ 4846605 w 6618691"/>
              <a:gd name="connsiteY8" fmla="*/ 3210 h 2263685"/>
              <a:gd name="connsiteX9" fmla="*/ 5154514 w 6618691"/>
              <a:gd name="connsiteY9" fmla="*/ 415755 h 2263685"/>
              <a:gd name="connsiteX10" fmla="*/ 5487279 w 6618691"/>
              <a:gd name="connsiteY10" fmla="*/ 1417980 h 2263685"/>
              <a:gd name="connsiteX11" fmla="*/ 5830180 w 6618691"/>
              <a:gd name="connsiteY11" fmla="*/ 1843659 h 2263685"/>
              <a:gd name="connsiteX12" fmla="*/ 6618691 w 6618691"/>
              <a:gd name="connsiteY12"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4077346 w 6618691"/>
              <a:gd name="connsiteY6" fmla="*/ 1378598 h 2263685"/>
              <a:gd name="connsiteX7" fmla="*/ 4387065 w 6618691"/>
              <a:gd name="connsiteY7" fmla="*/ 445386 h 2263685"/>
              <a:gd name="connsiteX8" fmla="*/ 4846605 w 6618691"/>
              <a:gd name="connsiteY8" fmla="*/ 3210 h 2263685"/>
              <a:gd name="connsiteX9" fmla="*/ 5154514 w 6618691"/>
              <a:gd name="connsiteY9" fmla="*/ 415755 h 2263685"/>
              <a:gd name="connsiteX10" fmla="*/ 5487279 w 6618691"/>
              <a:gd name="connsiteY10" fmla="*/ 1417980 h 2263685"/>
              <a:gd name="connsiteX11" fmla="*/ 5830180 w 6618691"/>
              <a:gd name="connsiteY11" fmla="*/ 1843659 h 2263685"/>
              <a:gd name="connsiteX12" fmla="*/ 6618691 w 6618691"/>
              <a:gd name="connsiteY12"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4077346 w 6618691"/>
              <a:gd name="connsiteY6" fmla="*/ 1378598 h 2263685"/>
              <a:gd name="connsiteX7" fmla="*/ 4387065 w 6618691"/>
              <a:gd name="connsiteY7" fmla="*/ 445386 h 2263685"/>
              <a:gd name="connsiteX8" fmla="*/ 4846605 w 6618691"/>
              <a:gd name="connsiteY8" fmla="*/ 3210 h 2263685"/>
              <a:gd name="connsiteX9" fmla="*/ 5154514 w 6618691"/>
              <a:gd name="connsiteY9" fmla="*/ 415755 h 2263685"/>
              <a:gd name="connsiteX10" fmla="*/ 5487279 w 6618691"/>
              <a:gd name="connsiteY10" fmla="*/ 1417980 h 2263685"/>
              <a:gd name="connsiteX11" fmla="*/ 5830180 w 6618691"/>
              <a:gd name="connsiteY11" fmla="*/ 1843659 h 2263685"/>
              <a:gd name="connsiteX12" fmla="*/ 6618691 w 6618691"/>
              <a:gd name="connsiteY12" fmla="*/ 2181757 h 2263685"/>
              <a:gd name="connsiteX0" fmla="*/ 0 w 6618691"/>
              <a:gd name="connsiteY0" fmla="*/ 2254512 h 2260572"/>
              <a:gd name="connsiteX1" fmla="*/ 737612 w 6618691"/>
              <a:gd name="connsiteY1" fmla="*/ 1998576 h 2260572"/>
              <a:gd name="connsiteX2" fmla="*/ 1117833 w 6618691"/>
              <a:gd name="connsiteY2" fmla="*/ 1146253 h 2260572"/>
              <a:gd name="connsiteX3" fmla="*/ 1521492 w 6618691"/>
              <a:gd name="connsiteY3" fmla="*/ 758255 h 2260572"/>
              <a:gd name="connsiteX4" fmla="*/ 2118732 w 6618691"/>
              <a:gd name="connsiteY4" fmla="*/ 696232 h 2260572"/>
              <a:gd name="connsiteX5" fmla="*/ 2482968 w 6618691"/>
              <a:gd name="connsiteY5" fmla="*/ 1456042 h 2260572"/>
              <a:gd name="connsiteX6" fmla="*/ 4077346 w 6618691"/>
              <a:gd name="connsiteY6" fmla="*/ 1375485 h 2260572"/>
              <a:gd name="connsiteX7" fmla="*/ 4495172 w 6618691"/>
              <a:gd name="connsiteY7" fmla="*/ 442273 h 2260572"/>
              <a:gd name="connsiteX8" fmla="*/ 4846605 w 6618691"/>
              <a:gd name="connsiteY8" fmla="*/ 97 h 2260572"/>
              <a:gd name="connsiteX9" fmla="*/ 5154514 w 6618691"/>
              <a:gd name="connsiteY9" fmla="*/ 412642 h 2260572"/>
              <a:gd name="connsiteX10" fmla="*/ 5487279 w 6618691"/>
              <a:gd name="connsiteY10" fmla="*/ 1414867 h 2260572"/>
              <a:gd name="connsiteX11" fmla="*/ 5830180 w 6618691"/>
              <a:gd name="connsiteY11" fmla="*/ 1840546 h 2260572"/>
              <a:gd name="connsiteX12" fmla="*/ 6618691 w 6618691"/>
              <a:gd name="connsiteY12" fmla="*/ 2178644 h 2260572"/>
              <a:gd name="connsiteX0" fmla="*/ 0 w 6618691"/>
              <a:gd name="connsiteY0" fmla="*/ 2254682 h 2260742"/>
              <a:gd name="connsiteX1" fmla="*/ 737612 w 6618691"/>
              <a:gd name="connsiteY1" fmla="*/ 1998746 h 2260742"/>
              <a:gd name="connsiteX2" fmla="*/ 1117833 w 6618691"/>
              <a:gd name="connsiteY2" fmla="*/ 1146423 h 2260742"/>
              <a:gd name="connsiteX3" fmla="*/ 1521492 w 6618691"/>
              <a:gd name="connsiteY3" fmla="*/ 758425 h 2260742"/>
              <a:gd name="connsiteX4" fmla="*/ 2118732 w 6618691"/>
              <a:gd name="connsiteY4" fmla="*/ 696402 h 2260742"/>
              <a:gd name="connsiteX5" fmla="*/ 2482968 w 6618691"/>
              <a:gd name="connsiteY5" fmla="*/ 1456212 h 2260742"/>
              <a:gd name="connsiteX6" fmla="*/ 4077346 w 6618691"/>
              <a:gd name="connsiteY6" fmla="*/ 1375655 h 2260742"/>
              <a:gd name="connsiteX7" fmla="*/ 4495172 w 6618691"/>
              <a:gd name="connsiteY7" fmla="*/ 442443 h 2260742"/>
              <a:gd name="connsiteX8" fmla="*/ 4846605 w 6618691"/>
              <a:gd name="connsiteY8" fmla="*/ 267 h 2260742"/>
              <a:gd name="connsiteX9" fmla="*/ 5109469 w 6618691"/>
              <a:gd name="connsiteY9" fmla="*/ 394795 h 2260742"/>
              <a:gd name="connsiteX10" fmla="*/ 5487279 w 6618691"/>
              <a:gd name="connsiteY10" fmla="*/ 1415037 h 2260742"/>
              <a:gd name="connsiteX11" fmla="*/ 5830180 w 6618691"/>
              <a:gd name="connsiteY11" fmla="*/ 1840716 h 2260742"/>
              <a:gd name="connsiteX12" fmla="*/ 6618691 w 6618691"/>
              <a:gd name="connsiteY12" fmla="*/ 2178814 h 2260742"/>
              <a:gd name="connsiteX0" fmla="*/ 0 w 6618691"/>
              <a:gd name="connsiteY0" fmla="*/ 2281673 h 2287733"/>
              <a:gd name="connsiteX1" fmla="*/ 737612 w 6618691"/>
              <a:gd name="connsiteY1" fmla="*/ 2025737 h 2287733"/>
              <a:gd name="connsiteX2" fmla="*/ 1117833 w 6618691"/>
              <a:gd name="connsiteY2" fmla="*/ 1173414 h 2287733"/>
              <a:gd name="connsiteX3" fmla="*/ 1521492 w 6618691"/>
              <a:gd name="connsiteY3" fmla="*/ 785416 h 2287733"/>
              <a:gd name="connsiteX4" fmla="*/ 2118732 w 6618691"/>
              <a:gd name="connsiteY4" fmla="*/ 723393 h 2287733"/>
              <a:gd name="connsiteX5" fmla="*/ 2482968 w 6618691"/>
              <a:gd name="connsiteY5" fmla="*/ 1483203 h 2287733"/>
              <a:gd name="connsiteX6" fmla="*/ 4077346 w 6618691"/>
              <a:gd name="connsiteY6" fmla="*/ 1402646 h 2287733"/>
              <a:gd name="connsiteX7" fmla="*/ 4495172 w 6618691"/>
              <a:gd name="connsiteY7" fmla="*/ 469434 h 2287733"/>
              <a:gd name="connsiteX8" fmla="*/ 4851109 w 6618691"/>
              <a:gd name="connsiteY8" fmla="*/ 232 h 2287733"/>
              <a:gd name="connsiteX9" fmla="*/ 5109469 w 6618691"/>
              <a:gd name="connsiteY9" fmla="*/ 421786 h 2287733"/>
              <a:gd name="connsiteX10" fmla="*/ 5487279 w 6618691"/>
              <a:gd name="connsiteY10" fmla="*/ 1442028 h 2287733"/>
              <a:gd name="connsiteX11" fmla="*/ 5830180 w 6618691"/>
              <a:gd name="connsiteY11" fmla="*/ 1867707 h 2287733"/>
              <a:gd name="connsiteX12" fmla="*/ 6618691 w 6618691"/>
              <a:gd name="connsiteY12" fmla="*/ 2205805 h 2287733"/>
              <a:gd name="connsiteX0" fmla="*/ 0 w 6618691"/>
              <a:gd name="connsiteY0" fmla="*/ 2297144 h 2303204"/>
              <a:gd name="connsiteX1" fmla="*/ 737612 w 6618691"/>
              <a:gd name="connsiteY1" fmla="*/ 2041208 h 2303204"/>
              <a:gd name="connsiteX2" fmla="*/ 1117833 w 6618691"/>
              <a:gd name="connsiteY2" fmla="*/ 1188885 h 2303204"/>
              <a:gd name="connsiteX3" fmla="*/ 1521492 w 6618691"/>
              <a:gd name="connsiteY3" fmla="*/ 800887 h 2303204"/>
              <a:gd name="connsiteX4" fmla="*/ 2118732 w 6618691"/>
              <a:gd name="connsiteY4" fmla="*/ 738864 h 2303204"/>
              <a:gd name="connsiteX5" fmla="*/ 2482968 w 6618691"/>
              <a:gd name="connsiteY5" fmla="*/ 1498674 h 2303204"/>
              <a:gd name="connsiteX6" fmla="*/ 4077346 w 6618691"/>
              <a:gd name="connsiteY6" fmla="*/ 1418117 h 2303204"/>
              <a:gd name="connsiteX7" fmla="*/ 4495172 w 6618691"/>
              <a:gd name="connsiteY7" fmla="*/ 484905 h 2303204"/>
              <a:gd name="connsiteX8" fmla="*/ 4851109 w 6618691"/>
              <a:gd name="connsiteY8" fmla="*/ 15703 h 2303204"/>
              <a:gd name="connsiteX9" fmla="*/ 5109469 w 6618691"/>
              <a:gd name="connsiteY9" fmla="*/ 437257 h 2303204"/>
              <a:gd name="connsiteX10" fmla="*/ 5487279 w 6618691"/>
              <a:gd name="connsiteY10" fmla="*/ 1457499 h 2303204"/>
              <a:gd name="connsiteX11" fmla="*/ 5830180 w 6618691"/>
              <a:gd name="connsiteY11" fmla="*/ 1883178 h 2303204"/>
              <a:gd name="connsiteX12" fmla="*/ 6618691 w 6618691"/>
              <a:gd name="connsiteY12" fmla="*/ 2221276 h 2303204"/>
              <a:gd name="connsiteX0" fmla="*/ 0 w 6618691"/>
              <a:gd name="connsiteY0" fmla="*/ 2297337 h 2303397"/>
              <a:gd name="connsiteX1" fmla="*/ 737612 w 6618691"/>
              <a:gd name="connsiteY1" fmla="*/ 2041401 h 2303397"/>
              <a:gd name="connsiteX2" fmla="*/ 1117833 w 6618691"/>
              <a:gd name="connsiteY2" fmla="*/ 1189078 h 2303397"/>
              <a:gd name="connsiteX3" fmla="*/ 1521492 w 6618691"/>
              <a:gd name="connsiteY3" fmla="*/ 801080 h 2303397"/>
              <a:gd name="connsiteX4" fmla="*/ 2118732 w 6618691"/>
              <a:gd name="connsiteY4" fmla="*/ 739057 h 2303397"/>
              <a:gd name="connsiteX5" fmla="*/ 2482968 w 6618691"/>
              <a:gd name="connsiteY5" fmla="*/ 1498867 h 2303397"/>
              <a:gd name="connsiteX6" fmla="*/ 4077346 w 6618691"/>
              <a:gd name="connsiteY6" fmla="*/ 1418310 h 2303397"/>
              <a:gd name="connsiteX7" fmla="*/ 4495172 w 6618691"/>
              <a:gd name="connsiteY7" fmla="*/ 485098 h 2303397"/>
              <a:gd name="connsiteX8" fmla="*/ 4851109 w 6618691"/>
              <a:gd name="connsiteY8" fmla="*/ 15896 h 2303397"/>
              <a:gd name="connsiteX9" fmla="*/ 5109469 w 6618691"/>
              <a:gd name="connsiteY9" fmla="*/ 437450 h 2303397"/>
              <a:gd name="connsiteX10" fmla="*/ 5487279 w 6618691"/>
              <a:gd name="connsiteY10" fmla="*/ 1457692 h 2303397"/>
              <a:gd name="connsiteX11" fmla="*/ 5830180 w 6618691"/>
              <a:gd name="connsiteY11" fmla="*/ 1883371 h 2303397"/>
              <a:gd name="connsiteX12" fmla="*/ 6618691 w 6618691"/>
              <a:gd name="connsiteY12" fmla="*/ 2221469 h 2303397"/>
              <a:gd name="connsiteX0" fmla="*/ 0 w 6618691"/>
              <a:gd name="connsiteY0" fmla="*/ 2297337 h 2303397"/>
              <a:gd name="connsiteX1" fmla="*/ 737612 w 6618691"/>
              <a:gd name="connsiteY1" fmla="*/ 2041401 h 2303397"/>
              <a:gd name="connsiteX2" fmla="*/ 1117833 w 6618691"/>
              <a:gd name="connsiteY2" fmla="*/ 1189078 h 2303397"/>
              <a:gd name="connsiteX3" fmla="*/ 1521492 w 6618691"/>
              <a:gd name="connsiteY3" fmla="*/ 801080 h 2303397"/>
              <a:gd name="connsiteX4" fmla="*/ 2118732 w 6618691"/>
              <a:gd name="connsiteY4" fmla="*/ 739057 h 2303397"/>
              <a:gd name="connsiteX5" fmla="*/ 2482968 w 6618691"/>
              <a:gd name="connsiteY5" fmla="*/ 1498867 h 2303397"/>
              <a:gd name="connsiteX6" fmla="*/ 4077346 w 6618691"/>
              <a:gd name="connsiteY6" fmla="*/ 1418310 h 2303397"/>
              <a:gd name="connsiteX7" fmla="*/ 4495172 w 6618691"/>
              <a:gd name="connsiteY7" fmla="*/ 485098 h 2303397"/>
              <a:gd name="connsiteX8" fmla="*/ 4851109 w 6618691"/>
              <a:gd name="connsiteY8" fmla="*/ 15896 h 2303397"/>
              <a:gd name="connsiteX9" fmla="*/ 5109469 w 6618691"/>
              <a:gd name="connsiteY9" fmla="*/ 437450 h 2303397"/>
              <a:gd name="connsiteX10" fmla="*/ 5487279 w 6618691"/>
              <a:gd name="connsiteY10" fmla="*/ 1457692 h 2303397"/>
              <a:gd name="connsiteX11" fmla="*/ 5830180 w 6618691"/>
              <a:gd name="connsiteY11" fmla="*/ 1883371 h 2303397"/>
              <a:gd name="connsiteX12" fmla="*/ 6618691 w 6618691"/>
              <a:gd name="connsiteY12" fmla="*/ 2221469 h 2303397"/>
              <a:gd name="connsiteX0" fmla="*/ 0 w 6618691"/>
              <a:gd name="connsiteY0" fmla="*/ 2281999 h 2288059"/>
              <a:gd name="connsiteX1" fmla="*/ 737612 w 6618691"/>
              <a:gd name="connsiteY1" fmla="*/ 2026063 h 2288059"/>
              <a:gd name="connsiteX2" fmla="*/ 1117833 w 6618691"/>
              <a:gd name="connsiteY2" fmla="*/ 1173740 h 2288059"/>
              <a:gd name="connsiteX3" fmla="*/ 1521492 w 6618691"/>
              <a:gd name="connsiteY3" fmla="*/ 785742 h 2288059"/>
              <a:gd name="connsiteX4" fmla="*/ 2118732 w 6618691"/>
              <a:gd name="connsiteY4" fmla="*/ 723719 h 2288059"/>
              <a:gd name="connsiteX5" fmla="*/ 2482968 w 6618691"/>
              <a:gd name="connsiteY5" fmla="*/ 1483529 h 2288059"/>
              <a:gd name="connsiteX6" fmla="*/ 4077346 w 6618691"/>
              <a:gd name="connsiteY6" fmla="*/ 1402972 h 2288059"/>
              <a:gd name="connsiteX7" fmla="*/ 4495172 w 6618691"/>
              <a:gd name="connsiteY7" fmla="*/ 469760 h 2288059"/>
              <a:gd name="connsiteX8" fmla="*/ 4851109 w 6618691"/>
              <a:gd name="connsiteY8" fmla="*/ 558 h 2288059"/>
              <a:gd name="connsiteX9" fmla="*/ 5145505 w 6618691"/>
              <a:gd name="connsiteY9" fmla="*/ 399590 h 2288059"/>
              <a:gd name="connsiteX10" fmla="*/ 5487279 w 6618691"/>
              <a:gd name="connsiteY10" fmla="*/ 1442354 h 2288059"/>
              <a:gd name="connsiteX11" fmla="*/ 5830180 w 6618691"/>
              <a:gd name="connsiteY11" fmla="*/ 1868033 h 2288059"/>
              <a:gd name="connsiteX12" fmla="*/ 6618691 w 6618691"/>
              <a:gd name="connsiteY12" fmla="*/ 2206131 h 2288059"/>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7279 w 6618691"/>
              <a:gd name="connsiteY10" fmla="*/ 1442289 h 2287994"/>
              <a:gd name="connsiteX11" fmla="*/ 5830180 w 6618691"/>
              <a:gd name="connsiteY11" fmla="*/ 1867968 h 2287994"/>
              <a:gd name="connsiteX12" fmla="*/ 6618691 w 6618691"/>
              <a:gd name="connsiteY12"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5830180 w 6618691"/>
              <a:gd name="connsiteY11" fmla="*/ 1867968 h 2287994"/>
              <a:gd name="connsiteX12" fmla="*/ 6618691 w 6618691"/>
              <a:gd name="connsiteY12"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6618691 w 6618691"/>
              <a:gd name="connsiteY11"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6618691 w 6618691"/>
              <a:gd name="connsiteY11"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6618691 w 6618691"/>
              <a:gd name="connsiteY11"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6618691 w 6618691"/>
              <a:gd name="connsiteY11"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6618691 w 6618691"/>
              <a:gd name="connsiteY11"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6618691 w 6618691"/>
              <a:gd name="connsiteY11" fmla="*/ 2206066 h 2287994"/>
              <a:gd name="connsiteX0" fmla="*/ 0 w 6618691"/>
              <a:gd name="connsiteY0" fmla="*/ 2109555 h 2115615"/>
              <a:gd name="connsiteX1" fmla="*/ 737612 w 6618691"/>
              <a:gd name="connsiteY1" fmla="*/ 1853619 h 2115615"/>
              <a:gd name="connsiteX2" fmla="*/ 1117833 w 6618691"/>
              <a:gd name="connsiteY2" fmla="*/ 1001296 h 2115615"/>
              <a:gd name="connsiteX3" fmla="*/ 1521492 w 6618691"/>
              <a:gd name="connsiteY3" fmla="*/ 613298 h 2115615"/>
              <a:gd name="connsiteX4" fmla="*/ 2118732 w 6618691"/>
              <a:gd name="connsiteY4" fmla="*/ 551275 h 2115615"/>
              <a:gd name="connsiteX5" fmla="*/ 2482968 w 6618691"/>
              <a:gd name="connsiteY5" fmla="*/ 1311085 h 2115615"/>
              <a:gd name="connsiteX6" fmla="*/ 4077346 w 6618691"/>
              <a:gd name="connsiteY6" fmla="*/ 1230528 h 2115615"/>
              <a:gd name="connsiteX7" fmla="*/ 4522199 w 6618691"/>
              <a:gd name="connsiteY7" fmla="*/ 292812 h 2115615"/>
              <a:gd name="connsiteX8" fmla="*/ 4905162 w 6618691"/>
              <a:gd name="connsiteY8" fmla="*/ 3787 h 2115615"/>
              <a:gd name="connsiteX9" fmla="*/ 5145505 w 6618691"/>
              <a:gd name="connsiteY9" fmla="*/ 227146 h 2115615"/>
              <a:gd name="connsiteX10" fmla="*/ 5482775 w 6618691"/>
              <a:gd name="connsiteY10" fmla="*/ 1580716 h 2115615"/>
              <a:gd name="connsiteX11" fmla="*/ 6618691 w 6618691"/>
              <a:gd name="connsiteY11" fmla="*/ 2033687 h 2115615"/>
              <a:gd name="connsiteX0" fmla="*/ 0 w 6618691"/>
              <a:gd name="connsiteY0" fmla="*/ 2161194 h 2167254"/>
              <a:gd name="connsiteX1" fmla="*/ 737612 w 6618691"/>
              <a:gd name="connsiteY1" fmla="*/ 1905258 h 2167254"/>
              <a:gd name="connsiteX2" fmla="*/ 1117833 w 6618691"/>
              <a:gd name="connsiteY2" fmla="*/ 1052935 h 2167254"/>
              <a:gd name="connsiteX3" fmla="*/ 1521492 w 6618691"/>
              <a:gd name="connsiteY3" fmla="*/ 664937 h 2167254"/>
              <a:gd name="connsiteX4" fmla="*/ 2118732 w 6618691"/>
              <a:gd name="connsiteY4" fmla="*/ 602914 h 2167254"/>
              <a:gd name="connsiteX5" fmla="*/ 2482968 w 6618691"/>
              <a:gd name="connsiteY5" fmla="*/ 1362724 h 2167254"/>
              <a:gd name="connsiteX6" fmla="*/ 4077346 w 6618691"/>
              <a:gd name="connsiteY6" fmla="*/ 1282167 h 2167254"/>
              <a:gd name="connsiteX7" fmla="*/ 4522199 w 6618691"/>
              <a:gd name="connsiteY7" fmla="*/ 344451 h 2167254"/>
              <a:gd name="connsiteX8" fmla="*/ 4855613 w 6618691"/>
              <a:gd name="connsiteY8" fmla="*/ 1373 h 2167254"/>
              <a:gd name="connsiteX9" fmla="*/ 5145505 w 6618691"/>
              <a:gd name="connsiteY9" fmla="*/ 278785 h 2167254"/>
              <a:gd name="connsiteX10" fmla="*/ 5482775 w 6618691"/>
              <a:gd name="connsiteY10" fmla="*/ 1632355 h 2167254"/>
              <a:gd name="connsiteX11" fmla="*/ 6618691 w 6618691"/>
              <a:gd name="connsiteY11" fmla="*/ 2085326 h 2167254"/>
              <a:gd name="connsiteX0" fmla="*/ 0 w 6618691"/>
              <a:gd name="connsiteY0" fmla="*/ 2160969 h 2167029"/>
              <a:gd name="connsiteX1" fmla="*/ 737612 w 6618691"/>
              <a:gd name="connsiteY1" fmla="*/ 1905033 h 2167029"/>
              <a:gd name="connsiteX2" fmla="*/ 1117833 w 6618691"/>
              <a:gd name="connsiteY2" fmla="*/ 1052710 h 2167029"/>
              <a:gd name="connsiteX3" fmla="*/ 1521492 w 6618691"/>
              <a:gd name="connsiteY3" fmla="*/ 664712 h 2167029"/>
              <a:gd name="connsiteX4" fmla="*/ 2118732 w 6618691"/>
              <a:gd name="connsiteY4" fmla="*/ 602689 h 2167029"/>
              <a:gd name="connsiteX5" fmla="*/ 2482968 w 6618691"/>
              <a:gd name="connsiteY5" fmla="*/ 1362499 h 2167029"/>
              <a:gd name="connsiteX6" fmla="*/ 4077346 w 6618691"/>
              <a:gd name="connsiteY6" fmla="*/ 1281942 h 2167029"/>
              <a:gd name="connsiteX7" fmla="*/ 4522199 w 6618691"/>
              <a:gd name="connsiteY7" fmla="*/ 344226 h 2167029"/>
              <a:gd name="connsiteX8" fmla="*/ 4855613 w 6618691"/>
              <a:gd name="connsiteY8" fmla="*/ 1148 h 2167029"/>
              <a:gd name="connsiteX9" fmla="*/ 5086947 w 6618691"/>
              <a:gd name="connsiteY9" fmla="*/ 283065 h 2167029"/>
              <a:gd name="connsiteX10" fmla="*/ 5482775 w 6618691"/>
              <a:gd name="connsiteY10" fmla="*/ 1632130 h 2167029"/>
              <a:gd name="connsiteX11" fmla="*/ 6618691 w 6618691"/>
              <a:gd name="connsiteY11" fmla="*/ 2085101 h 2167029"/>
              <a:gd name="connsiteX0" fmla="*/ 0 w 6618691"/>
              <a:gd name="connsiteY0" fmla="*/ 2160969 h 2167029"/>
              <a:gd name="connsiteX1" fmla="*/ 737612 w 6618691"/>
              <a:gd name="connsiteY1" fmla="*/ 1905033 h 2167029"/>
              <a:gd name="connsiteX2" fmla="*/ 1117833 w 6618691"/>
              <a:gd name="connsiteY2" fmla="*/ 1052710 h 2167029"/>
              <a:gd name="connsiteX3" fmla="*/ 1521492 w 6618691"/>
              <a:gd name="connsiteY3" fmla="*/ 664712 h 2167029"/>
              <a:gd name="connsiteX4" fmla="*/ 2118732 w 6618691"/>
              <a:gd name="connsiteY4" fmla="*/ 602689 h 2167029"/>
              <a:gd name="connsiteX5" fmla="*/ 2482968 w 6618691"/>
              <a:gd name="connsiteY5" fmla="*/ 1362499 h 2167029"/>
              <a:gd name="connsiteX6" fmla="*/ 4077346 w 6618691"/>
              <a:gd name="connsiteY6" fmla="*/ 1281942 h 2167029"/>
              <a:gd name="connsiteX7" fmla="*/ 4522199 w 6618691"/>
              <a:gd name="connsiteY7" fmla="*/ 344226 h 2167029"/>
              <a:gd name="connsiteX8" fmla="*/ 4855613 w 6618691"/>
              <a:gd name="connsiteY8" fmla="*/ 1148 h 2167029"/>
              <a:gd name="connsiteX9" fmla="*/ 5086947 w 6618691"/>
              <a:gd name="connsiteY9" fmla="*/ 283065 h 2167029"/>
              <a:gd name="connsiteX10" fmla="*/ 5482775 w 6618691"/>
              <a:gd name="connsiteY10" fmla="*/ 1632130 h 2167029"/>
              <a:gd name="connsiteX11" fmla="*/ 6618691 w 6618691"/>
              <a:gd name="connsiteY11" fmla="*/ 2085101 h 2167029"/>
              <a:gd name="connsiteX0" fmla="*/ 0 w 6618691"/>
              <a:gd name="connsiteY0" fmla="*/ 2160969 h 2167029"/>
              <a:gd name="connsiteX1" fmla="*/ 737612 w 6618691"/>
              <a:gd name="connsiteY1" fmla="*/ 1905033 h 2167029"/>
              <a:gd name="connsiteX2" fmla="*/ 1117833 w 6618691"/>
              <a:gd name="connsiteY2" fmla="*/ 1052710 h 2167029"/>
              <a:gd name="connsiteX3" fmla="*/ 1521492 w 6618691"/>
              <a:gd name="connsiteY3" fmla="*/ 664712 h 2167029"/>
              <a:gd name="connsiteX4" fmla="*/ 2118732 w 6618691"/>
              <a:gd name="connsiteY4" fmla="*/ 602689 h 2167029"/>
              <a:gd name="connsiteX5" fmla="*/ 2482968 w 6618691"/>
              <a:gd name="connsiteY5" fmla="*/ 1362499 h 2167029"/>
              <a:gd name="connsiteX6" fmla="*/ 4077346 w 6618691"/>
              <a:gd name="connsiteY6" fmla="*/ 1281942 h 2167029"/>
              <a:gd name="connsiteX7" fmla="*/ 4522199 w 6618691"/>
              <a:gd name="connsiteY7" fmla="*/ 344226 h 2167029"/>
              <a:gd name="connsiteX8" fmla="*/ 4855613 w 6618691"/>
              <a:gd name="connsiteY8" fmla="*/ 1148 h 2167029"/>
              <a:gd name="connsiteX9" fmla="*/ 5086947 w 6618691"/>
              <a:gd name="connsiteY9" fmla="*/ 283065 h 2167029"/>
              <a:gd name="connsiteX10" fmla="*/ 5482775 w 6618691"/>
              <a:gd name="connsiteY10" fmla="*/ 1632130 h 2167029"/>
              <a:gd name="connsiteX11" fmla="*/ 6618691 w 6618691"/>
              <a:gd name="connsiteY11" fmla="*/ 2085101 h 2167029"/>
              <a:gd name="connsiteX0" fmla="*/ 0 w 6618691"/>
              <a:gd name="connsiteY0" fmla="*/ 2162824 h 2168884"/>
              <a:gd name="connsiteX1" fmla="*/ 737612 w 6618691"/>
              <a:gd name="connsiteY1" fmla="*/ 1906888 h 2168884"/>
              <a:gd name="connsiteX2" fmla="*/ 1117833 w 6618691"/>
              <a:gd name="connsiteY2" fmla="*/ 1054565 h 2168884"/>
              <a:gd name="connsiteX3" fmla="*/ 1521492 w 6618691"/>
              <a:gd name="connsiteY3" fmla="*/ 666567 h 2168884"/>
              <a:gd name="connsiteX4" fmla="*/ 2118732 w 6618691"/>
              <a:gd name="connsiteY4" fmla="*/ 604544 h 2168884"/>
              <a:gd name="connsiteX5" fmla="*/ 2482968 w 6618691"/>
              <a:gd name="connsiteY5" fmla="*/ 1364354 h 2168884"/>
              <a:gd name="connsiteX6" fmla="*/ 4077346 w 6618691"/>
              <a:gd name="connsiteY6" fmla="*/ 1283797 h 2168884"/>
              <a:gd name="connsiteX7" fmla="*/ 4522199 w 6618691"/>
              <a:gd name="connsiteY7" fmla="*/ 346081 h 2168884"/>
              <a:gd name="connsiteX8" fmla="*/ 4855613 w 6618691"/>
              <a:gd name="connsiteY8" fmla="*/ 3003 h 2168884"/>
              <a:gd name="connsiteX9" fmla="*/ 5154514 w 6618691"/>
              <a:gd name="connsiteY9" fmla="*/ 257894 h 2168884"/>
              <a:gd name="connsiteX10" fmla="*/ 5482775 w 6618691"/>
              <a:gd name="connsiteY10" fmla="*/ 1633985 h 2168884"/>
              <a:gd name="connsiteX11" fmla="*/ 6618691 w 6618691"/>
              <a:gd name="connsiteY11" fmla="*/ 2086956 h 2168884"/>
              <a:gd name="connsiteX0" fmla="*/ 0 w 6618691"/>
              <a:gd name="connsiteY0" fmla="*/ 2161103 h 2167163"/>
              <a:gd name="connsiteX1" fmla="*/ 737612 w 6618691"/>
              <a:gd name="connsiteY1" fmla="*/ 1905167 h 2167163"/>
              <a:gd name="connsiteX2" fmla="*/ 1117833 w 6618691"/>
              <a:gd name="connsiteY2" fmla="*/ 1052844 h 2167163"/>
              <a:gd name="connsiteX3" fmla="*/ 1521492 w 6618691"/>
              <a:gd name="connsiteY3" fmla="*/ 664846 h 2167163"/>
              <a:gd name="connsiteX4" fmla="*/ 2118732 w 6618691"/>
              <a:gd name="connsiteY4" fmla="*/ 602823 h 2167163"/>
              <a:gd name="connsiteX5" fmla="*/ 2482968 w 6618691"/>
              <a:gd name="connsiteY5" fmla="*/ 1362633 h 2167163"/>
              <a:gd name="connsiteX6" fmla="*/ 4077346 w 6618691"/>
              <a:gd name="connsiteY6" fmla="*/ 1282076 h 2167163"/>
              <a:gd name="connsiteX7" fmla="*/ 4522199 w 6618691"/>
              <a:gd name="connsiteY7" fmla="*/ 344360 h 2167163"/>
              <a:gd name="connsiteX8" fmla="*/ 4855613 w 6618691"/>
              <a:gd name="connsiteY8" fmla="*/ 1282 h 2167163"/>
              <a:gd name="connsiteX9" fmla="*/ 5154514 w 6618691"/>
              <a:gd name="connsiteY9" fmla="*/ 256173 h 2167163"/>
              <a:gd name="connsiteX10" fmla="*/ 5482775 w 6618691"/>
              <a:gd name="connsiteY10" fmla="*/ 1632264 h 2167163"/>
              <a:gd name="connsiteX11" fmla="*/ 6618691 w 6618691"/>
              <a:gd name="connsiteY11" fmla="*/ 2085235 h 2167163"/>
              <a:gd name="connsiteX0" fmla="*/ 0 w 6618691"/>
              <a:gd name="connsiteY0" fmla="*/ 2161103 h 2167163"/>
              <a:gd name="connsiteX1" fmla="*/ 737612 w 6618691"/>
              <a:gd name="connsiteY1" fmla="*/ 1905167 h 2167163"/>
              <a:gd name="connsiteX2" fmla="*/ 1117833 w 6618691"/>
              <a:gd name="connsiteY2" fmla="*/ 1052844 h 2167163"/>
              <a:gd name="connsiteX3" fmla="*/ 1521492 w 6618691"/>
              <a:gd name="connsiteY3" fmla="*/ 664846 h 2167163"/>
              <a:gd name="connsiteX4" fmla="*/ 2118732 w 6618691"/>
              <a:gd name="connsiteY4" fmla="*/ 602823 h 2167163"/>
              <a:gd name="connsiteX5" fmla="*/ 2482968 w 6618691"/>
              <a:gd name="connsiteY5" fmla="*/ 1362633 h 2167163"/>
              <a:gd name="connsiteX6" fmla="*/ 4077346 w 6618691"/>
              <a:gd name="connsiteY6" fmla="*/ 1282076 h 2167163"/>
              <a:gd name="connsiteX7" fmla="*/ 4522199 w 6618691"/>
              <a:gd name="connsiteY7" fmla="*/ 344360 h 2167163"/>
              <a:gd name="connsiteX8" fmla="*/ 4855613 w 6618691"/>
              <a:gd name="connsiteY8" fmla="*/ 1282 h 2167163"/>
              <a:gd name="connsiteX9" fmla="*/ 5154514 w 6618691"/>
              <a:gd name="connsiteY9" fmla="*/ 256173 h 2167163"/>
              <a:gd name="connsiteX10" fmla="*/ 5482775 w 6618691"/>
              <a:gd name="connsiteY10" fmla="*/ 1632264 h 2167163"/>
              <a:gd name="connsiteX11" fmla="*/ 6618691 w 6618691"/>
              <a:gd name="connsiteY11" fmla="*/ 2085235 h 2167163"/>
              <a:gd name="connsiteX0" fmla="*/ 0 w 6618691"/>
              <a:gd name="connsiteY0" fmla="*/ 2166404 h 2172464"/>
              <a:gd name="connsiteX1" fmla="*/ 737612 w 6618691"/>
              <a:gd name="connsiteY1" fmla="*/ 1910468 h 2172464"/>
              <a:gd name="connsiteX2" fmla="*/ 1117833 w 6618691"/>
              <a:gd name="connsiteY2" fmla="*/ 1058145 h 2172464"/>
              <a:gd name="connsiteX3" fmla="*/ 1521492 w 6618691"/>
              <a:gd name="connsiteY3" fmla="*/ 670147 h 2172464"/>
              <a:gd name="connsiteX4" fmla="*/ 2118732 w 6618691"/>
              <a:gd name="connsiteY4" fmla="*/ 608124 h 2172464"/>
              <a:gd name="connsiteX5" fmla="*/ 2482968 w 6618691"/>
              <a:gd name="connsiteY5" fmla="*/ 1367934 h 2172464"/>
              <a:gd name="connsiteX6" fmla="*/ 4077346 w 6618691"/>
              <a:gd name="connsiteY6" fmla="*/ 1287377 h 2172464"/>
              <a:gd name="connsiteX7" fmla="*/ 4522199 w 6618691"/>
              <a:gd name="connsiteY7" fmla="*/ 349661 h 2172464"/>
              <a:gd name="connsiteX8" fmla="*/ 4855613 w 6618691"/>
              <a:gd name="connsiteY8" fmla="*/ 6583 h 2172464"/>
              <a:gd name="connsiteX9" fmla="*/ 5145505 w 6618691"/>
              <a:gd name="connsiteY9" fmla="*/ 189403 h 2172464"/>
              <a:gd name="connsiteX10" fmla="*/ 5482775 w 6618691"/>
              <a:gd name="connsiteY10" fmla="*/ 1637565 h 2172464"/>
              <a:gd name="connsiteX11" fmla="*/ 6618691 w 6618691"/>
              <a:gd name="connsiteY11" fmla="*/ 2090536 h 2172464"/>
              <a:gd name="connsiteX0" fmla="*/ 0 w 6618691"/>
              <a:gd name="connsiteY0" fmla="*/ 2162631 h 2168691"/>
              <a:gd name="connsiteX1" fmla="*/ 737612 w 6618691"/>
              <a:gd name="connsiteY1" fmla="*/ 1906695 h 2168691"/>
              <a:gd name="connsiteX2" fmla="*/ 1117833 w 6618691"/>
              <a:gd name="connsiteY2" fmla="*/ 1054372 h 2168691"/>
              <a:gd name="connsiteX3" fmla="*/ 1521492 w 6618691"/>
              <a:gd name="connsiteY3" fmla="*/ 666374 h 2168691"/>
              <a:gd name="connsiteX4" fmla="*/ 2118732 w 6618691"/>
              <a:gd name="connsiteY4" fmla="*/ 604351 h 2168691"/>
              <a:gd name="connsiteX5" fmla="*/ 2482968 w 6618691"/>
              <a:gd name="connsiteY5" fmla="*/ 1364161 h 2168691"/>
              <a:gd name="connsiteX6" fmla="*/ 4077346 w 6618691"/>
              <a:gd name="connsiteY6" fmla="*/ 1283604 h 2168691"/>
              <a:gd name="connsiteX7" fmla="*/ 4522199 w 6618691"/>
              <a:gd name="connsiteY7" fmla="*/ 345888 h 2168691"/>
              <a:gd name="connsiteX8" fmla="*/ 4855613 w 6618691"/>
              <a:gd name="connsiteY8" fmla="*/ 2810 h 2168691"/>
              <a:gd name="connsiteX9" fmla="*/ 5145505 w 6618691"/>
              <a:gd name="connsiteY9" fmla="*/ 185630 h 2168691"/>
              <a:gd name="connsiteX10" fmla="*/ 5482775 w 6618691"/>
              <a:gd name="connsiteY10" fmla="*/ 1633792 h 2168691"/>
              <a:gd name="connsiteX11" fmla="*/ 6618691 w 6618691"/>
              <a:gd name="connsiteY11" fmla="*/ 2086763 h 2168691"/>
              <a:gd name="connsiteX0" fmla="*/ 0 w 6618691"/>
              <a:gd name="connsiteY0" fmla="*/ 2162429 h 2168489"/>
              <a:gd name="connsiteX1" fmla="*/ 737612 w 6618691"/>
              <a:gd name="connsiteY1" fmla="*/ 1906493 h 2168489"/>
              <a:gd name="connsiteX2" fmla="*/ 1117833 w 6618691"/>
              <a:gd name="connsiteY2" fmla="*/ 1054170 h 2168489"/>
              <a:gd name="connsiteX3" fmla="*/ 1521492 w 6618691"/>
              <a:gd name="connsiteY3" fmla="*/ 666172 h 2168489"/>
              <a:gd name="connsiteX4" fmla="*/ 2118732 w 6618691"/>
              <a:gd name="connsiteY4" fmla="*/ 604149 h 2168489"/>
              <a:gd name="connsiteX5" fmla="*/ 2482968 w 6618691"/>
              <a:gd name="connsiteY5" fmla="*/ 1363959 h 2168489"/>
              <a:gd name="connsiteX6" fmla="*/ 4077346 w 6618691"/>
              <a:gd name="connsiteY6" fmla="*/ 1283402 h 2168489"/>
              <a:gd name="connsiteX7" fmla="*/ 4522199 w 6618691"/>
              <a:gd name="connsiteY7" fmla="*/ 345686 h 2168489"/>
              <a:gd name="connsiteX8" fmla="*/ 4855613 w 6618691"/>
              <a:gd name="connsiteY8" fmla="*/ 2608 h 2168489"/>
              <a:gd name="connsiteX9" fmla="*/ 5090914 w 6618691"/>
              <a:gd name="connsiteY9" fmla="*/ 189977 h 2168489"/>
              <a:gd name="connsiteX10" fmla="*/ 5482775 w 6618691"/>
              <a:gd name="connsiteY10" fmla="*/ 1633590 h 2168489"/>
              <a:gd name="connsiteX11" fmla="*/ 6618691 w 6618691"/>
              <a:gd name="connsiteY11" fmla="*/ 2086561 h 2168489"/>
              <a:gd name="connsiteX0" fmla="*/ 0 w 6618691"/>
              <a:gd name="connsiteY0" fmla="*/ 2162429 h 2168489"/>
              <a:gd name="connsiteX1" fmla="*/ 737612 w 6618691"/>
              <a:gd name="connsiteY1" fmla="*/ 1906493 h 2168489"/>
              <a:gd name="connsiteX2" fmla="*/ 1117833 w 6618691"/>
              <a:gd name="connsiteY2" fmla="*/ 1054170 h 2168489"/>
              <a:gd name="connsiteX3" fmla="*/ 1521492 w 6618691"/>
              <a:gd name="connsiteY3" fmla="*/ 666172 h 2168489"/>
              <a:gd name="connsiteX4" fmla="*/ 2118732 w 6618691"/>
              <a:gd name="connsiteY4" fmla="*/ 604149 h 2168489"/>
              <a:gd name="connsiteX5" fmla="*/ 2482968 w 6618691"/>
              <a:gd name="connsiteY5" fmla="*/ 1363959 h 2168489"/>
              <a:gd name="connsiteX6" fmla="*/ 4077346 w 6618691"/>
              <a:gd name="connsiteY6" fmla="*/ 1283402 h 2168489"/>
              <a:gd name="connsiteX7" fmla="*/ 4522199 w 6618691"/>
              <a:gd name="connsiteY7" fmla="*/ 345686 h 2168489"/>
              <a:gd name="connsiteX8" fmla="*/ 4855613 w 6618691"/>
              <a:gd name="connsiteY8" fmla="*/ 2608 h 2168489"/>
              <a:gd name="connsiteX9" fmla="*/ 5090914 w 6618691"/>
              <a:gd name="connsiteY9" fmla="*/ 189977 h 2168489"/>
              <a:gd name="connsiteX10" fmla="*/ 5482775 w 6618691"/>
              <a:gd name="connsiteY10" fmla="*/ 1633590 h 2168489"/>
              <a:gd name="connsiteX11" fmla="*/ 6618691 w 6618691"/>
              <a:gd name="connsiteY11" fmla="*/ 2086561 h 2168489"/>
              <a:gd name="connsiteX0" fmla="*/ 0 w 6618691"/>
              <a:gd name="connsiteY0" fmla="*/ 2162558 h 2168618"/>
              <a:gd name="connsiteX1" fmla="*/ 737612 w 6618691"/>
              <a:gd name="connsiteY1" fmla="*/ 1906622 h 2168618"/>
              <a:gd name="connsiteX2" fmla="*/ 1117833 w 6618691"/>
              <a:gd name="connsiteY2" fmla="*/ 1054299 h 2168618"/>
              <a:gd name="connsiteX3" fmla="*/ 1521492 w 6618691"/>
              <a:gd name="connsiteY3" fmla="*/ 666301 h 2168618"/>
              <a:gd name="connsiteX4" fmla="*/ 2118732 w 6618691"/>
              <a:gd name="connsiteY4" fmla="*/ 604278 h 2168618"/>
              <a:gd name="connsiteX5" fmla="*/ 2482968 w 6618691"/>
              <a:gd name="connsiteY5" fmla="*/ 1364088 h 2168618"/>
              <a:gd name="connsiteX6" fmla="*/ 4077346 w 6618691"/>
              <a:gd name="connsiteY6" fmla="*/ 1283531 h 2168618"/>
              <a:gd name="connsiteX7" fmla="*/ 4522199 w 6618691"/>
              <a:gd name="connsiteY7" fmla="*/ 345815 h 2168618"/>
              <a:gd name="connsiteX8" fmla="*/ 4855613 w 6618691"/>
              <a:gd name="connsiteY8" fmla="*/ 2737 h 2168618"/>
              <a:gd name="connsiteX9" fmla="*/ 5090914 w 6618691"/>
              <a:gd name="connsiteY9" fmla="*/ 190106 h 2168618"/>
              <a:gd name="connsiteX10" fmla="*/ 5482775 w 6618691"/>
              <a:gd name="connsiteY10" fmla="*/ 1633719 h 2168618"/>
              <a:gd name="connsiteX11" fmla="*/ 6618691 w 6618691"/>
              <a:gd name="connsiteY11" fmla="*/ 2086690 h 2168618"/>
              <a:gd name="connsiteX0" fmla="*/ 0 w 6618691"/>
              <a:gd name="connsiteY0" fmla="*/ 2165599 h 2171659"/>
              <a:gd name="connsiteX1" fmla="*/ 737612 w 6618691"/>
              <a:gd name="connsiteY1" fmla="*/ 1909663 h 2171659"/>
              <a:gd name="connsiteX2" fmla="*/ 1117833 w 6618691"/>
              <a:gd name="connsiteY2" fmla="*/ 1057340 h 2171659"/>
              <a:gd name="connsiteX3" fmla="*/ 1521492 w 6618691"/>
              <a:gd name="connsiteY3" fmla="*/ 669342 h 2171659"/>
              <a:gd name="connsiteX4" fmla="*/ 2118732 w 6618691"/>
              <a:gd name="connsiteY4" fmla="*/ 607319 h 2171659"/>
              <a:gd name="connsiteX5" fmla="*/ 2482968 w 6618691"/>
              <a:gd name="connsiteY5" fmla="*/ 1367129 h 2171659"/>
              <a:gd name="connsiteX6" fmla="*/ 4077346 w 6618691"/>
              <a:gd name="connsiteY6" fmla="*/ 1286572 h 2171659"/>
              <a:gd name="connsiteX7" fmla="*/ 4522199 w 6618691"/>
              <a:gd name="connsiteY7" fmla="*/ 348856 h 2171659"/>
              <a:gd name="connsiteX8" fmla="*/ 4855613 w 6618691"/>
              <a:gd name="connsiteY8" fmla="*/ 5778 h 2171659"/>
              <a:gd name="connsiteX9" fmla="*/ 5090914 w 6618691"/>
              <a:gd name="connsiteY9" fmla="*/ 193147 h 2171659"/>
              <a:gd name="connsiteX10" fmla="*/ 5482775 w 6618691"/>
              <a:gd name="connsiteY10" fmla="*/ 1636760 h 2171659"/>
              <a:gd name="connsiteX11" fmla="*/ 6618691 w 6618691"/>
              <a:gd name="connsiteY11" fmla="*/ 2089731 h 2171659"/>
              <a:gd name="connsiteX0" fmla="*/ 0 w 6618691"/>
              <a:gd name="connsiteY0" fmla="*/ 2163458 h 2169518"/>
              <a:gd name="connsiteX1" fmla="*/ 737612 w 6618691"/>
              <a:gd name="connsiteY1" fmla="*/ 1907522 h 2169518"/>
              <a:gd name="connsiteX2" fmla="*/ 1117833 w 6618691"/>
              <a:gd name="connsiteY2" fmla="*/ 1055199 h 2169518"/>
              <a:gd name="connsiteX3" fmla="*/ 1521492 w 6618691"/>
              <a:gd name="connsiteY3" fmla="*/ 667201 h 2169518"/>
              <a:gd name="connsiteX4" fmla="*/ 2118732 w 6618691"/>
              <a:gd name="connsiteY4" fmla="*/ 605178 h 2169518"/>
              <a:gd name="connsiteX5" fmla="*/ 2482968 w 6618691"/>
              <a:gd name="connsiteY5" fmla="*/ 1364988 h 2169518"/>
              <a:gd name="connsiteX6" fmla="*/ 4077346 w 6618691"/>
              <a:gd name="connsiteY6" fmla="*/ 1284431 h 2169518"/>
              <a:gd name="connsiteX7" fmla="*/ 4522199 w 6618691"/>
              <a:gd name="connsiteY7" fmla="*/ 346715 h 2169518"/>
              <a:gd name="connsiteX8" fmla="*/ 4855613 w 6618691"/>
              <a:gd name="connsiteY8" fmla="*/ 3637 h 2169518"/>
              <a:gd name="connsiteX9" fmla="*/ 5172800 w 6618691"/>
              <a:gd name="connsiteY9" fmla="*/ 213752 h 2169518"/>
              <a:gd name="connsiteX10" fmla="*/ 5482775 w 6618691"/>
              <a:gd name="connsiteY10" fmla="*/ 1634619 h 2169518"/>
              <a:gd name="connsiteX11" fmla="*/ 6618691 w 6618691"/>
              <a:gd name="connsiteY11" fmla="*/ 2087590 h 2169518"/>
              <a:gd name="connsiteX0" fmla="*/ 0 w 6618691"/>
              <a:gd name="connsiteY0" fmla="*/ 2164643 h 2170703"/>
              <a:gd name="connsiteX1" fmla="*/ 737612 w 6618691"/>
              <a:gd name="connsiteY1" fmla="*/ 1908707 h 2170703"/>
              <a:gd name="connsiteX2" fmla="*/ 1117833 w 6618691"/>
              <a:gd name="connsiteY2" fmla="*/ 1056384 h 2170703"/>
              <a:gd name="connsiteX3" fmla="*/ 1521492 w 6618691"/>
              <a:gd name="connsiteY3" fmla="*/ 668386 h 2170703"/>
              <a:gd name="connsiteX4" fmla="*/ 2118732 w 6618691"/>
              <a:gd name="connsiteY4" fmla="*/ 606363 h 2170703"/>
              <a:gd name="connsiteX5" fmla="*/ 2482968 w 6618691"/>
              <a:gd name="connsiteY5" fmla="*/ 1366173 h 2170703"/>
              <a:gd name="connsiteX6" fmla="*/ 4077346 w 6618691"/>
              <a:gd name="connsiteY6" fmla="*/ 1285616 h 2170703"/>
              <a:gd name="connsiteX7" fmla="*/ 4522199 w 6618691"/>
              <a:gd name="connsiteY7" fmla="*/ 347900 h 2170703"/>
              <a:gd name="connsiteX8" fmla="*/ 4855613 w 6618691"/>
              <a:gd name="connsiteY8" fmla="*/ 4822 h 2170703"/>
              <a:gd name="connsiteX9" fmla="*/ 5059068 w 6618691"/>
              <a:gd name="connsiteY9" fmla="*/ 201289 h 2170703"/>
              <a:gd name="connsiteX10" fmla="*/ 5482775 w 6618691"/>
              <a:gd name="connsiteY10" fmla="*/ 1635804 h 2170703"/>
              <a:gd name="connsiteX11" fmla="*/ 6618691 w 6618691"/>
              <a:gd name="connsiteY11" fmla="*/ 2088775 h 2170703"/>
              <a:gd name="connsiteX0" fmla="*/ 0 w 6618691"/>
              <a:gd name="connsiteY0" fmla="*/ 2161967 h 2168027"/>
              <a:gd name="connsiteX1" fmla="*/ 737612 w 6618691"/>
              <a:gd name="connsiteY1" fmla="*/ 1906031 h 2168027"/>
              <a:gd name="connsiteX2" fmla="*/ 1117833 w 6618691"/>
              <a:gd name="connsiteY2" fmla="*/ 1053708 h 2168027"/>
              <a:gd name="connsiteX3" fmla="*/ 1521492 w 6618691"/>
              <a:gd name="connsiteY3" fmla="*/ 665710 h 2168027"/>
              <a:gd name="connsiteX4" fmla="*/ 2118732 w 6618691"/>
              <a:gd name="connsiteY4" fmla="*/ 603687 h 2168027"/>
              <a:gd name="connsiteX5" fmla="*/ 2482968 w 6618691"/>
              <a:gd name="connsiteY5" fmla="*/ 1363497 h 2168027"/>
              <a:gd name="connsiteX6" fmla="*/ 4077346 w 6618691"/>
              <a:gd name="connsiteY6" fmla="*/ 1282940 h 2168027"/>
              <a:gd name="connsiteX7" fmla="*/ 4522199 w 6618691"/>
              <a:gd name="connsiteY7" fmla="*/ 345224 h 2168027"/>
              <a:gd name="connsiteX8" fmla="*/ 4855613 w 6618691"/>
              <a:gd name="connsiteY8" fmla="*/ 2146 h 2168027"/>
              <a:gd name="connsiteX9" fmla="*/ 5059068 w 6618691"/>
              <a:gd name="connsiteY9" fmla="*/ 198613 h 2168027"/>
              <a:gd name="connsiteX10" fmla="*/ 5482775 w 6618691"/>
              <a:gd name="connsiteY10" fmla="*/ 1633128 h 2168027"/>
              <a:gd name="connsiteX11" fmla="*/ 6618691 w 6618691"/>
              <a:gd name="connsiteY11" fmla="*/ 2086099 h 2168027"/>
              <a:gd name="connsiteX0" fmla="*/ 0 w 6618691"/>
              <a:gd name="connsiteY0" fmla="*/ 2170329 h 2176389"/>
              <a:gd name="connsiteX1" fmla="*/ 737612 w 6618691"/>
              <a:gd name="connsiteY1" fmla="*/ 1914393 h 2176389"/>
              <a:gd name="connsiteX2" fmla="*/ 1117833 w 6618691"/>
              <a:gd name="connsiteY2" fmla="*/ 1062070 h 2176389"/>
              <a:gd name="connsiteX3" fmla="*/ 1521492 w 6618691"/>
              <a:gd name="connsiteY3" fmla="*/ 674072 h 2176389"/>
              <a:gd name="connsiteX4" fmla="*/ 2118732 w 6618691"/>
              <a:gd name="connsiteY4" fmla="*/ 612049 h 2176389"/>
              <a:gd name="connsiteX5" fmla="*/ 2482968 w 6618691"/>
              <a:gd name="connsiteY5" fmla="*/ 1371859 h 2176389"/>
              <a:gd name="connsiteX6" fmla="*/ 4077346 w 6618691"/>
              <a:gd name="connsiteY6" fmla="*/ 1291302 h 2176389"/>
              <a:gd name="connsiteX7" fmla="*/ 4522199 w 6618691"/>
              <a:gd name="connsiteY7" fmla="*/ 353586 h 2176389"/>
              <a:gd name="connsiteX8" fmla="*/ 4855613 w 6618691"/>
              <a:gd name="connsiteY8" fmla="*/ 10508 h 2176389"/>
              <a:gd name="connsiteX9" fmla="*/ 5145504 w 6618691"/>
              <a:gd name="connsiteY9" fmla="*/ 698295 h 2176389"/>
              <a:gd name="connsiteX10" fmla="*/ 5482775 w 6618691"/>
              <a:gd name="connsiteY10" fmla="*/ 1641490 h 2176389"/>
              <a:gd name="connsiteX11" fmla="*/ 6618691 w 6618691"/>
              <a:gd name="connsiteY11" fmla="*/ 2094461 h 2176389"/>
              <a:gd name="connsiteX0" fmla="*/ 0 w 6618691"/>
              <a:gd name="connsiteY0" fmla="*/ 2170329 h 2176389"/>
              <a:gd name="connsiteX1" fmla="*/ 737612 w 6618691"/>
              <a:gd name="connsiteY1" fmla="*/ 1914393 h 2176389"/>
              <a:gd name="connsiteX2" fmla="*/ 1117833 w 6618691"/>
              <a:gd name="connsiteY2" fmla="*/ 1062070 h 2176389"/>
              <a:gd name="connsiteX3" fmla="*/ 1521492 w 6618691"/>
              <a:gd name="connsiteY3" fmla="*/ 674072 h 2176389"/>
              <a:gd name="connsiteX4" fmla="*/ 2118732 w 6618691"/>
              <a:gd name="connsiteY4" fmla="*/ 612049 h 2176389"/>
              <a:gd name="connsiteX5" fmla="*/ 2482968 w 6618691"/>
              <a:gd name="connsiteY5" fmla="*/ 1371859 h 2176389"/>
              <a:gd name="connsiteX6" fmla="*/ 4077346 w 6618691"/>
              <a:gd name="connsiteY6" fmla="*/ 1291302 h 2176389"/>
              <a:gd name="connsiteX7" fmla="*/ 4522199 w 6618691"/>
              <a:gd name="connsiteY7" fmla="*/ 353586 h 2176389"/>
              <a:gd name="connsiteX8" fmla="*/ 4855613 w 6618691"/>
              <a:gd name="connsiteY8" fmla="*/ 10508 h 2176389"/>
              <a:gd name="connsiteX9" fmla="*/ 5145504 w 6618691"/>
              <a:gd name="connsiteY9" fmla="*/ 698295 h 2176389"/>
              <a:gd name="connsiteX10" fmla="*/ 5482775 w 6618691"/>
              <a:gd name="connsiteY10" fmla="*/ 1641490 h 2176389"/>
              <a:gd name="connsiteX11" fmla="*/ 6618691 w 6618691"/>
              <a:gd name="connsiteY11" fmla="*/ 2094461 h 2176389"/>
              <a:gd name="connsiteX0" fmla="*/ 0 w 6618691"/>
              <a:gd name="connsiteY0" fmla="*/ 2170329 h 2176389"/>
              <a:gd name="connsiteX1" fmla="*/ 737612 w 6618691"/>
              <a:gd name="connsiteY1" fmla="*/ 1914393 h 2176389"/>
              <a:gd name="connsiteX2" fmla="*/ 1117833 w 6618691"/>
              <a:gd name="connsiteY2" fmla="*/ 1062070 h 2176389"/>
              <a:gd name="connsiteX3" fmla="*/ 1521492 w 6618691"/>
              <a:gd name="connsiteY3" fmla="*/ 674072 h 2176389"/>
              <a:gd name="connsiteX4" fmla="*/ 2118732 w 6618691"/>
              <a:gd name="connsiteY4" fmla="*/ 612049 h 2176389"/>
              <a:gd name="connsiteX5" fmla="*/ 2482968 w 6618691"/>
              <a:gd name="connsiteY5" fmla="*/ 1371859 h 2176389"/>
              <a:gd name="connsiteX6" fmla="*/ 4077346 w 6618691"/>
              <a:gd name="connsiteY6" fmla="*/ 1291302 h 2176389"/>
              <a:gd name="connsiteX7" fmla="*/ 4522199 w 6618691"/>
              <a:gd name="connsiteY7" fmla="*/ 353586 h 2176389"/>
              <a:gd name="connsiteX8" fmla="*/ 4855613 w 6618691"/>
              <a:gd name="connsiteY8" fmla="*/ 10508 h 2176389"/>
              <a:gd name="connsiteX9" fmla="*/ 5145504 w 6618691"/>
              <a:gd name="connsiteY9" fmla="*/ 698295 h 2176389"/>
              <a:gd name="connsiteX10" fmla="*/ 5482775 w 6618691"/>
              <a:gd name="connsiteY10" fmla="*/ 1641490 h 2176389"/>
              <a:gd name="connsiteX11" fmla="*/ 6618691 w 6618691"/>
              <a:gd name="connsiteY11" fmla="*/ 2094461 h 2176389"/>
              <a:gd name="connsiteX0" fmla="*/ 0 w 6618691"/>
              <a:gd name="connsiteY0" fmla="*/ 2170329 h 2176389"/>
              <a:gd name="connsiteX1" fmla="*/ 737612 w 6618691"/>
              <a:gd name="connsiteY1" fmla="*/ 1914393 h 2176389"/>
              <a:gd name="connsiteX2" fmla="*/ 1117833 w 6618691"/>
              <a:gd name="connsiteY2" fmla="*/ 1062070 h 2176389"/>
              <a:gd name="connsiteX3" fmla="*/ 1521492 w 6618691"/>
              <a:gd name="connsiteY3" fmla="*/ 674072 h 2176389"/>
              <a:gd name="connsiteX4" fmla="*/ 2118732 w 6618691"/>
              <a:gd name="connsiteY4" fmla="*/ 612049 h 2176389"/>
              <a:gd name="connsiteX5" fmla="*/ 2482968 w 6618691"/>
              <a:gd name="connsiteY5" fmla="*/ 1371859 h 2176389"/>
              <a:gd name="connsiteX6" fmla="*/ 4077346 w 6618691"/>
              <a:gd name="connsiteY6" fmla="*/ 1291302 h 2176389"/>
              <a:gd name="connsiteX7" fmla="*/ 4522199 w 6618691"/>
              <a:gd name="connsiteY7" fmla="*/ 353586 h 2176389"/>
              <a:gd name="connsiteX8" fmla="*/ 4855613 w 6618691"/>
              <a:gd name="connsiteY8" fmla="*/ 10508 h 2176389"/>
              <a:gd name="connsiteX9" fmla="*/ 5145504 w 6618691"/>
              <a:gd name="connsiteY9" fmla="*/ 698295 h 2176389"/>
              <a:gd name="connsiteX10" fmla="*/ 5482775 w 6618691"/>
              <a:gd name="connsiteY10" fmla="*/ 1641490 h 2176389"/>
              <a:gd name="connsiteX11" fmla="*/ 6618691 w 6618691"/>
              <a:gd name="connsiteY11" fmla="*/ 2094461 h 2176389"/>
              <a:gd name="connsiteX0" fmla="*/ 0 w 6618691"/>
              <a:gd name="connsiteY0" fmla="*/ 2170329 h 2176389"/>
              <a:gd name="connsiteX1" fmla="*/ 737612 w 6618691"/>
              <a:gd name="connsiteY1" fmla="*/ 1914393 h 2176389"/>
              <a:gd name="connsiteX2" fmla="*/ 1117833 w 6618691"/>
              <a:gd name="connsiteY2" fmla="*/ 1062070 h 2176389"/>
              <a:gd name="connsiteX3" fmla="*/ 1521492 w 6618691"/>
              <a:gd name="connsiteY3" fmla="*/ 674072 h 2176389"/>
              <a:gd name="connsiteX4" fmla="*/ 2118732 w 6618691"/>
              <a:gd name="connsiteY4" fmla="*/ 612049 h 2176389"/>
              <a:gd name="connsiteX5" fmla="*/ 2482968 w 6618691"/>
              <a:gd name="connsiteY5" fmla="*/ 1371859 h 2176389"/>
              <a:gd name="connsiteX6" fmla="*/ 4077346 w 6618691"/>
              <a:gd name="connsiteY6" fmla="*/ 1291302 h 2176389"/>
              <a:gd name="connsiteX7" fmla="*/ 4522199 w 6618691"/>
              <a:gd name="connsiteY7" fmla="*/ 353586 h 2176389"/>
              <a:gd name="connsiteX8" fmla="*/ 4855613 w 6618691"/>
              <a:gd name="connsiteY8" fmla="*/ 10508 h 2176389"/>
              <a:gd name="connsiteX9" fmla="*/ 5145504 w 6618691"/>
              <a:gd name="connsiteY9" fmla="*/ 698295 h 2176389"/>
              <a:gd name="connsiteX10" fmla="*/ 5482775 w 6618691"/>
              <a:gd name="connsiteY10" fmla="*/ 1641490 h 2176389"/>
              <a:gd name="connsiteX11" fmla="*/ 6618691 w 6618691"/>
              <a:gd name="connsiteY11" fmla="*/ 2094461 h 2176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18691" h="2176389">
                <a:moveTo>
                  <a:pt x="0" y="2170329"/>
                </a:moveTo>
                <a:cubicBezTo>
                  <a:pt x="90593" y="2203349"/>
                  <a:pt x="551307" y="2099103"/>
                  <a:pt x="737612" y="1914393"/>
                </a:cubicBezTo>
                <a:cubicBezTo>
                  <a:pt x="923917" y="1729683"/>
                  <a:pt x="987186" y="1268790"/>
                  <a:pt x="1117833" y="1062070"/>
                </a:cubicBezTo>
                <a:cubicBezTo>
                  <a:pt x="1248480" y="855350"/>
                  <a:pt x="1354676" y="749076"/>
                  <a:pt x="1521492" y="674072"/>
                </a:cubicBezTo>
                <a:cubicBezTo>
                  <a:pt x="1688309" y="599069"/>
                  <a:pt x="1958486" y="495751"/>
                  <a:pt x="2118732" y="612049"/>
                </a:cubicBezTo>
                <a:cubicBezTo>
                  <a:pt x="2278978" y="728347"/>
                  <a:pt x="2188063" y="1195587"/>
                  <a:pt x="2482968" y="1371859"/>
                </a:cubicBezTo>
                <a:cubicBezTo>
                  <a:pt x="2777873" y="1548131"/>
                  <a:pt x="3845580" y="1636686"/>
                  <a:pt x="4077346" y="1291302"/>
                </a:cubicBezTo>
                <a:cubicBezTo>
                  <a:pt x="4309112" y="945918"/>
                  <a:pt x="4392488" y="567052"/>
                  <a:pt x="4522199" y="353586"/>
                </a:cubicBezTo>
                <a:cubicBezTo>
                  <a:pt x="4651910" y="140120"/>
                  <a:pt x="4751729" y="-46943"/>
                  <a:pt x="4855613" y="10508"/>
                </a:cubicBezTo>
                <a:cubicBezTo>
                  <a:pt x="4959497" y="67959"/>
                  <a:pt x="5048405" y="450736"/>
                  <a:pt x="5145504" y="698295"/>
                </a:cubicBezTo>
                <a:cubicBezTo>
                  <a:pt x="5242603" y="945854"/>
                  <a:pt x="5210217" y="1489047"/>
                  <a:pt x="5482775" y="1641490"/>
                </a:cubicBezTo>
                <a:cubicBezTo>
                  <a:pt x="5755333" y="1793933"/>
                  <a:pt x="5999165" y="2067659"/>
                  <a:pt x="6618691" y="2094461"/>
                </a:cubicBezTo>
              </a:path>
            </a:pathLst>
          </a:custGeom>
          <a:noFill/>
          <a:ln w="317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66656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4</a:t>
            </a:fld>
            <a:endParaRPr lang="en-US"/>
          </a:p>
        </p:txBody>
      </p:sp>
      <p:grpSp>
        <p:nvGrpSpPr>
          <p:cNvPr id="63" name="Group 62">
            <a:extLst>
              <a:ext uri="{FF2B5EF4-FFF2-40B4-BE49-F238E27FC236}">
                <a16:creationId xmlns:a16="http://schemas.microsoft.com/office/drawing/2014/main" id="{5FB7871A-58DF-B723-54CA-B60278C92296}"/>
              </a:ext>
            </a:extLst>
          </p:cNvPr>
          <p:cNvGrpSpPr/>
          <p:nvPr/>
        </p:nvGrpSpPr>
        <p:grpSpPr>
          <a:xfrm>
            <a:off x="306878" y="311416"/>
            <a:ext cx="5531665" cy="5605272"/>
            <a:chOff x="306878" y="311416"/>
            <a:chExt cx="5531665" cy="5605272"/>
          </a:xfrm>
        </p:grpSpPr>
        <p:grpSp>
          <p:nvGrpSpPr>
            <p:cNvPr id="20" name="Group 19">
              <a:extLst>
                <a:ext uri="{FF2B5EF4-FFF2-40B4-BE49-F238E27FC236}">
                  <a16:creationId xmlns:a16="http://schemas.microsoft.com/office/drawing/2014/main" id="{B4AB1579-565B-44D8-A30F-CEEF20614E8B}"/>
                </a:ext>
              </a:extLst>
            </p:cNvPr>
            <p:cNvGrpSpPr/>
            <p:nvPr/>
          </p:nvGrpSpPr>
          <p:grpSpPr>
            <a:xfrm>
              <a:off x="306878" y="311416"/>
              <a:ext cx="5531665" cy="5605272"/>
              <a:chOff x="306878" y="311416"/>
              <a:chExt cx="5531665" cy="5605272"/>
            </a:xfrm>
          </p:grpSpPr>
          <p:sp>
            <p:nvSpPr>
              <p:cNvPr id="16" name="Rectangle 15">
                <a:extLst>
                  <a:ext uri="{FF2B5EF4-FFF2-40B4-BE49-F238E27FC236}">
                    <a16:creationId xmlns:a16="http://schemas.microsoft.com/office/drawing/2014/main" id="{CDE04F20-67CA-FE45-4044-F854D693CF3A}"/>
                  </a:ext>
                </a:extLst>
              </p:cNvPr>
              <p:cNvSpPr>
                <a:spLocks noChangeAspect="1"/>
              </p:cNvSpPr>
              <p:nvPr/>
            </p:nvSpPr>
            <p:spPr>
              <a:xfrm>
                <a:off x="306878" y="430288"/>
                <a:ext cx="5486400" cy="5486400"/>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AC80A02A-963C-B24B-41F4-E62ACA78911F}"/>
                  </a:ext>
                </a:extLst>
              </p:cNvPr>
              <p:cNvGrpSpPr/>
              <p:nvPr/>
            </p:nvGrpSpPr>
            <p:grpSpPr>
              <a:xfrm>
                <a:off x="308507" y="311416"/>
                <a:ext cx="5530036" cy="5605272"/>
                <a:chOff x="565964" y="764184"/>
                <a:chExt cx="5530036" cy="5605272"/>
              </a:xfrm>
            </p:grpSpPr>
            <p:grpSp>
              <p:nvGrpSpPr>
                <p:cNvPr id="9" name="Group 8">
                  <a:extLst>
                    <a:ext uri="{FF2B5EF4-FFF2-40B4-BE49-F238E27FC236}">
                      <a16:creationId xmlns:a16="http://schemas.microsoft.com/office/drawing/2014/main" id="{410F7154-1807-C07E-A1DA-190A4F8B9FB2}"/>
                    </a:ext>
                  </a:extLst>
                </p:cNvPr>
                <p:cNvGrpSpPr/>
                <p:nvPr/>
              </p:nvGrpSpPr>
              <p:grpSpPr>
                <a:xfrm>
                  <a:off x="565964" y="764184"/>
                  <a:ext cx="5530036" cy="5605272"/>
                  <a:chOff x="565964" y="764184"/>
                  <a:chExt cx="5530036" cy="5605272"/>
                </a:xfrm>
              </p:grpSpPr>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A769139-9D0B-99B4-6A34-F89D10AD0775}"/>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29" name="TextBox 28">
                        <a:extLst>
                          <a:ext uri="{FF2B5EF4-FFF2-40B4-BE49-F238E27FC236}">
                            <a16:creationId xmlns:a16="http://schemas.microsoft.com/office/drawing/2014/main" id="{6A769139-9D0B-99B4-6A34-F89D10AD0775}"/>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2"/>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BED79A6-AB92-EF99-A104-84D3A962A18A}"/>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30" name="TextBox 29">
                        <a:extLst>
                          <a:ext uri="{FF2B5EF4-FFF2-40B4-BE49-F238E27FC236}">
                            <a16:creationId xmlns:a16="http://schemas.microsoft.com/office/drawing/2014/main" id="{FBED79A6-AB92-EF99-A104-84D3A962A18A}"/>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3"/>
                        <a:stretch>
                          <a:fillRect l="-29268" r="-24390" b="-52000"/>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5B06A0B3-6031-87D4-2ADF-343D3B643DB0}"/>
                      </a:ext>
                    </a:extLst>
                  </p:cNvPr>
                  <p:cNvGrpSpPr/>
                  <p:nvPr/>
                </p:nvGrpSpPr>
                <p:grpSpPr>
                  <a:xfrm>
                    <a:off x="565964" y="883621"/>
                    <a:ext cx="5486400" cy="5485835"/>
                    <a:chOff x="3878442" y="1338439"/>
                    <a:chExt cx="3840480" cy="3840480"/>
                  </a:xfrm>
                </p:grpSpPr>
                <p:cxnSp>
                  <p:nvCxnSpPr>
                    <p:cNvPr id="32" name="Straight Connector 31">
                      <a:extLst>
                        <a:ext uri="{FF2B5EF4-FFF2-40B4-BE49-F238E27FC236}">
                          <a16:creationId xmlns:a16="http://schemas.microsoft.com/office/drawing/2014/main" id="{CC27624F-4A69-C89A-D406-F904D927C741}"/>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4D6D2F6-D833-E6D1-915A-1A096C81921D}"/>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 name="Group 9">
                  <a:extLst>
                    <a:ext uri="{FF2B5EF4-FFF2-40B4-BE49-F238E27FC236}">
                      <a16:creationId xmlns:a16="http://schemas.microsoft.com/office/drawing/2014/main" id="{9176A556-2C68-7038-C72E-9A1C7F14A3B5}"/>
                    </a:ext>
                  </a:extLst>
                </p:cNvPr>
                <p:cNvGrpSpPr/>
                <p:nvPr/>
              </p:nvGrpSpPr>
              <p:grpSpPr>
                <a:xfrm>
                  <a:off x="1396955" y="1727150"/>
                  <a:ext cx="3821161" cy="3820765"/>
                  <a:chOff x="1396955" y="1727150"/>
                  <a:chExt cx="3821161" cy="3820765"/>
                </a:xfrm>
              </p:grpSpPr>
              <p:sp>
                <p:nvSpPr>
                  <p:cNvPr id="25" name="Oval 24">
                    <a:extLst>
                      <a:ext uri="{FF2B5EF4-FFF2-40B4-BE49-F238E27FC236}">
                        <a16:creationId xmlns:a16="http://schemas.microsoft.com/office/drawing/2014/main" id="{3EF6E79B-D12F-FC9E-AE3E-B51FDD4E3C68}"/>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26" name="Oval 25">
                    <a:extLst>
                      <a:ext uri="{FF2B5EF4-FFF2-40B4-BE49-F238E27FC236}">
                        <a16:creationId xmlns:a16="http://schemas.microsoft.com/office/drawing/2014/main" id="{CF8E17AD-6FE2-DAB8-2612-6A9D3DF3EE7C}"/>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27" name="Oval 26">
                    <a:extLst>
                      <a:ext uri="{FF2B5EF4-FFF2-40B4-BE49-F238E27FC236}">
                        <a16:creationId xmlns:a16="http://schemas.microsoft.com/office/drawing/2014/main" id="{15B1FA52-8937-FE9C-1BF5-A7A6F77CE080}"/>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8" name="Oval 27">
                    <a:extLst>
                      <a:ext uri="{FF2B5EF4-FFF2-40B4-BE49-F238E27FC236}">
                        <a16:creationId xmlns:a16="http://schemas.microsoft.com/office/drawing/2014/main" id="{D7B5B445-098C-B6C9-C9D5-EA9EE5164E64}"/>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13" name="Group 12">
                  <a:extLst>
                    <a:ext uri="{FF2B5EF4-FFF2-40B4-BE49-F238E27FC236}">
                      <a16:creationId xmlns:a16="http://schemas.microsoft.com/office/drawing/2014/main" id="{267B2EA6-2580-C916-22E1-B9003AF7ED81}"/>
                    </a:ext>
                  </a:extLst>
                </p:cNvPr>
                <p:cNvGrpSpPr/>
                <p:nvPr/>
              </p:nvGrpSpPr>
              <p:grpSpPr>
                <a:xfrm>
                  <a:off x="2985810" y="2345105"/>
                  <a:ext cx="2238039" cy="1235301"/>
                  <a:chOff x="2985810" y="2345105"/>
                  <a:chExt cx="2238039" cy="1235301"/>
                </a:xfrm>
              </p:grpSpPr>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A0E0B37-792F-4133-3059-84F4133E33CC}"/>
                          </a:ext>
                        </a:extLst>
                      </p:cNvPr>
                      <p:cNvSpPr txBox="1"/>
                      <p:nvPr/>
                    </p:nvSpPr>
                    <p:spPr>
                      <a:xfrm>
                        <a:off x="2985810" y="3211112"/>
                        <a:ext cx="872483"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1F35"/>
                                  </a:solidFill>
                                  <a:latin typeface="Cambria Math" panose="02040503050406030204" pitchFamily="18" charset="0"/>
                                </a:rPr>
                                <m:t>𝐻</m:t>
                              </m:r>
                              <m:r>
                                <a:rPr lang="en-US" sz="2400" b="0" i="1" smtClean="0">
                                  <a:solidFill>
                                    <a:srgbClr val="001F35"/>
                                  </a:solidFill>
                                  <a:latin typeface="Cambria Math" panose="02040503050406030204" pitchFamily="18" charset="0"/>
                                </a:rPr>
                                <m:t>=1</m:t>
                              </m:r>
                            </m:oMath>
                          </m:oMathPara>
                        </a14:m>
                        <a:endParaRPr lang="en-US" sz="2400" dirty="0">
                          <a:solidFill>
                            <a:srgbClr val="001F35"/>
                          </a:solidFill>
                        </a:endParaRPr>
                      </a:p>
                    </p:txBody>
                  </p:sp>
                </mc:Choice>
                <mc:Fallback xmlns="">
                  <p:sp>
                    <p:nvSpPr>
                      <p:cNvPr id="17" name="TextBox 16">
                        <a:extLst>
                          <a:ext uri="{FF2B5EF4-FFF2-40B4-BE49-F238E27FC236}">
                            <a16:creationId xmlns:a16="http://schemas.microsoft.com/office/drawing/2014/main" id="{CA0E0B37-792F-4133-3059-84F4133E33CC}"/>
                          </a:ext>
                        </a:extLst>
                      </p:cNvPr>
                      <p:cNvSpPr txBox="1">
                        <a:spLocks noRot="1" noChangeAspect="1" noMove="1" noResize="1" noEditPoints="1" noAdjustHandles="1" noChangeArrowheads="1" noChangeShapeType="1" noTextEdit="1"/>
                      </p:cNvSpPr>
                      <p:nvPr/>
                    </p:nvSpPr>
                    <p:spPr>
                      <a:xfrm>
                        <a:off x="2985810" y="3211112"/>
                        <a:ext cx="872483" cy="369294"/>
                      </a:xfrm>
                      <a:prstGeom prst="rect">
                        <a:avLst/>
                      </a:prstGeom>
                      <a:blipFill>
                        <a:blip r:embed="rId4"/>
                        <a:stretch>
                          <a:fillRect l="-8392" r="-7692"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F61A9DC-9B36-E5AE-65C4-ECD3AC549C34}"/>
                          </a:ext>
                        </a:extLst>
                      </p:cNvPr>
                      <p:cNvSpPr txBox="1"/>
                      <p:nvPr/>
                    </p:nvSpPr>
                    <p:spPr>
                      <a:xfrm>
                        <a:off x="4383971" y="2714399"/>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4475"/>
                                  </a:solidFill>
                                  <a:latin typeface="Cambria Math" panose="02040503050406030204" pitchFamily="18" charset="0"/>
                                </a:rPr>
                                <m:t>2</m:t>
                              </m:r>
                            </m:oMath>
                          </m:oMathPara>
                        </a14:m>
                        <a:endParaRPr lang="en-US" sz="2400" dirty="0">
                          <a:solidFill>
                            <a:srgbClr val="004475"/>
                          </a:solidFill>
                        </a:endParaRPr>
                      </a:p>
                    </p:txBody>
                  </p:sp>
                </mc:Choice>
                <mc:Fallback xmlns="">
                  <p:sp>
                    <p:nvSpPr>
                      <p:cNvPr id="18" name="TextBox 17">
                        <a:extLst>
                          <a:ext uri="{FF2B5EF4-FFF2-40B4-BE49-F238E27FC236}">
                            <a16:creationId xmlns:a16="http://schemas.microsoft.com/office/drawing/2014/main" id="{BF61A9DC-9B36-E5AE-65C4-ECD3AC549C34}"/>
                          </a:ext>
                        </a:extLst>
                      </p:cNvPr>
                      <p:cNvSpPr txBox="1">
                        <a:spLocks noRot="1" noChangeAspect="1" noMove="1" noResize="1" noEditPoints="1" noAdjustHandles="1" noChangeArrowheads="1" noChangeShapeType="1" noTextEdit="1"/>
                      </p:cNvSpPr>
                      <p:nvPr/>
                    </p:nvSpPr>
                    <p:spPr>
                      <a:xfrm>
                        <a:off x="4383971" y="2714399"/>
                        <a:ext cx="238847" cy="369294"/>
                      </a:xfrm>
                      <a:prstGeom prst="rect">
                        <a:avLst/>
                      </a:prstGeom>
                      <a:blipFill>
                        <a:blip r:embed="rId5"/>
                        <a:stretch>
                          <a:fillRect l="-30769" r="-30769"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3CF306D-C172-93EE-5EA3-2E7F771B6F0C}"/>
                          </a:ext>
                        </a:extLst>
                      </p:cNvPr>
                      <p:cNvSpPr txBox="1"/>
                      <p:nvPr/>
                    </p:nvSpPr>
                    <p:spPr>
                      <a:xfrm>
                        <a:off x="4681620" y="2529752"/>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5796"/>
                                  </a:solidFill>
                                  <a:latin typeface="Cambria Math" panose="02040503050406030204" pitchFamily="18" charset="0"/>
                                </a:rPr>
                                <m:t>3</m:t>
                              </m:r>
                            </m:oMath>
                          </m:oMathPara>
                        </a14:m>
                        <a:endParaRPr lang="en-US" sz="2400" dirty="0">
                          <a:solidFill>
                            <a:srgbClr val="005796"/>
                          </a:solidFill>
                        </a:endParaRPr>
                      </a:p>
                    </p:txBody>
                  </p:sp>
                </mc:Choice>
                <mc:Fallback xmlns="">
                  <p:sp>
                    <p:nvSpPr>
                      <p:cNvPr id="21" name="TextBox 20">
                        <a:extLst>
                          <a:ext uri="{FF2B5EF4-FFF2-40B4-BE49-F238E27FC236}">
                            <a16:creationId xmlns:a16="http://schemas.microsoft.com/office/drawing/2014/main" id="{63CF306D-C172-93EE-5EA3-2E7F771B6F0C}"/>
                          </a:ext>
                        </a:extLst>
                      </p:cNvPr>
                      <p:cNvSpPr txBox="1">
                        <a:spLocks noRot="1" noChangeAspect="1" noMove="1" noResize="1" noEditPoints="1" noAdjustHandles="1" noChangeArrowheads="1" noChangeShapeType="1" noTextEdit="1"/>
                      </p:cNvSpPr>
                      <p:nvPr/>
                    </p:nvSpPr>
                    <p:spPr>
                      <a:xfrm>
                        <a:off x="4681620" y="2529752"/>
                        <a:ext cx="238847" cy="369294"/>
                      </a:xfrm>
                      <a:prstGeom prst="rect">
                        <a:avLst/>
                      </a:prstGeom>
                      <a:blipFill>
                        <a:blip r:embed="rId6"/>
                        <a:stretch>
                          <a:fillRect l="-30769" r="-3076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511117D-311B-123B-32D7-0EA2AE02A5C9}"/>
                          </a:ext>
                        </a:extLst>
                      </p:cNvPr>
                      <p:cNvSpPr txBox="1"/>
                      <p:nvPr/>
                    </p:nvSpPr>
                    <p:spPr>
                      <a:xfrm>
                        <a:off x="4985002" y="2345105"/>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6BB7"/>
                                  </a:solidFill>
                                  <a:latin typeface="Cambria Math" panose="02040503050406030204" pitchFamily="18" charset="0"/>
                                </a:rPr>
                                <m:t>4</m:t>
                              </m:r>
                            </m:oMath>
                          </m:oMathPara>
                        </a14:m>
                        <a:endParaRPr lang="en-US" sz="2400" dirty="0">
                          <a:solidFill>
                            <a:srgbClr val="006BB7"/>
                          </a:solidFill>
                        </a:endParaRPr>
                      </a:p>
                    </p:txBody>
                  </p:sp>
                </mc:Choice>
                <mc:Fallback xmlns="">
                  <p:sp>
                    <p:nvSpPr>
                      <p:cNvPr id="23" name="TextBox 22">
                        <a:extLst>
                          <a:ext uri="{FF2B5EF4-FFF2-40B4-BE49-F238E27FC236}">
                            <a16:creationId xmlns:a16="http://schemas.microsoft.com/office/drawing/2014/main" id="{C511117D-311B-123B-32D7-0EA2AE02A5C9}"/>
                          </a:ext>
                        </a:extLst>
                      </p:cNvPr>
                      <p:cNvSpPr txBox="1">
                        <a:spLocks noRot="1" noChangeAspect="1" noMove="1" noResize="1" noEditPoints="1" noAdjustHandles="1" noChangeArrowheads="1" noChangeShapeType="1" noTextEdit="1"/>
                      </p:cNvSpPr>
                      <p:nvPr/>
                    </p:nvSpPr>
                    <p:spPr>
                      <a:xfrm>
                        <a:off x="4985002" y="2345105"/>
                        <a:ext cx="238847" cy="369294"/>
                      </a:xfrm>
                      <a:prstGeom prst="rect">
                        <a:avLst/>
                      </a:prstGeom>
                      <a:blipFill>
                        <a:blip r:embed="rId7"/>
                        <a:stretch>
                          <a:fillRect l="-30769" r="-30769" b="-6557"/>
                        </a:stretch>
                      </a:blipFill>
                    </p:spPr>
                    <p:txBody>
                      <a:bodyPr/>
                      <a:lstStyle/>
                      <a:p>
                        <a:r>
                          <a:rPr lang="en-US">
                            <a:noFill/>
                          </a:rPr>
                          <a:t> </a:t>
                        </a:r>
                      </a:p>
                    </p:txBody>
                  </p:sp>
                </mc:Fallback>
              </mc:AlternateContent>
            </p:grpSp>
          </p:grpSp>
        </p:grpSp>
        <p:grpSp>
          <p:nvGrpSpPr>
            <p:cNvPr id="5" name="Group 4">
              <a:extLst>
                <a:ext uri="{FF2B5EF4-FFF2-40B4-BE49-F238E27FC236}">
                  <a16:creationId xmlns:a16="http://schemas.microsoft.com/office/drawing/2014/main" id="{BFF55684-2D5E-8911-07E8-42EC17C3933A}"/>
                </a:ext>
              </a:extLst>
            </p:cNvPr>
            <p:cNvGrpSpPr/>
            <p:nvPr/>
          </p:nvGrpSpPr>
          <p:grpSpPr>
            <a:xfrm>
              <a:off x="667471" y="804296"/>
              <a:ext cx="4783256" cy="4770688"/>
              <a:chOff x="1804665" y="1406975"/>
              <a:chExt cx="3348279" cy="3339826"/>
            </a:xfrm>
          </p:grpSpPr>
          <p:grpSp>
            <p:nvGrpSpPr>
              <p:cNvPr id="11" name="Group 10">
                <a:extLst>
                  <a:ext uri="{FF2B5EF4-FFF2-40B4-BE49-F238E27FC236}">
                    <a16:creationId xmlns:a16="http://schemas.microsoft.com/office/drawing/2014/main" id="{9F5BDD80-E7EE-B970-17EF-DEA97262B515}"/>
                  </a:ext>
                </a:extLst>
              </p:cNvPr>
              <p:cNvGrpSpPr>
                <a:grpSpLocks/>
              </p:cNvGrpSpPr>
              <p:nvPr/>
            </p:nvGrpSpPr>
            <p:grpSpPr>
              <a:xfrm>
                <a:off x="2002824" y="1597989"/>
                <a:ext cx="2933044" cy="2522206"/>
                <a:chOff x="1312455" y="1331239"/>
                <a:chExt cx="2933044" cy="2522206"/>
              </a:xfrm>
            </p:grpSpPr>
            <p:cxnSp>
              <p:nvCxnSpPr>
                <p:cNvPr id="36" name="Straight Arrow Connector 35">
                  <a:extLst>
                    <a:ext uri="{FF2B5EF4-FFF2-40B4-BE49-F238E27FC236}">
                      <a16:creationId xmlns:a16="http://schemas.microsoft.com/office/drawing/2014/main" id="{C3C0F19C-8688-0653-A5B5-A1366460B989}"/>
                    </a:ext>
                  </a:extLst>
                </p:cNvPr>
                <p:cNvCxnSpPr>
                  <a:cxnSpLocks/>
                </p:cNvCxnSpPr>
                <p:nvPr/>
              </p:nvCxnSpPr>
              <p:spPr>
                <a:xfrm flipV="1">
                  <a:off x="2785630" y="2132342"/>
                  <a:ext cx="0" cy="15891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CBEEF99-47C3-AE17-EA13-AE97B823249D}"/>
                    </a:ext>
                  </a:extLst>
                </p:cNvPr>
                <p:cNvCxnSpPr>
                  <a:cxnSpLocks/>
                </p:cNvCxnSpPr>
                <p:nvPr/>
              </p:nvCxnSpPr>
              <p:spPr>
                <a:xfrm>
                  <a:off x="3292513" y="2798103"/>
                  <a:ext cx="158188" cy="289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853A0A7-1E96-C727-045B-39E004A5BA4C}"/>
                    </a:ext>
                  </a:extLst>
                </p:cNvPr>
                <p:cNvCxnSpPr>
                  <a:cxnSpLocks/>
                </p:cNvCxnSpPr>
                <p:nvPr/>
              </p:nvCxnSpPr>
              <p:spPr>
                <a:xfrm>
                  <a:off x="2785630" y="3319298"/>
                  <a:ext cx="0" cy="15891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50E0B5F-9E2B-FACB-1D9E-084C2DAE6BE1}"/>
                    </a:ext>
                  </a:extLst>
                </p:cNvPr>
                <p:cNvCxnSpPr>
                  <a:cxnSpLocks/>
                </p:cNvCxnSpPr>
                <p:nvPr/>
              </p:nvCxnSpPr>
              <p:spPr>
                <a:xfrm flipH="1">
                  <a:off x="2108306" y="2801109"/>
                  <a:ext cx="161876"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C47CFC8-0FFF-5838-A500-20645E91879D}"/>
                    </a:ext>
                  </a:extLst>
                </p:cNvPr>
                <p:cNvCxnSpPr>
                  <a:cxnSpLocks noChangeAspect="1"/>
                </p:cNvCxnSpPr>
                <p:nvPr/>
              </p:nvCxnSpPr>
              <p:spPr>
                <a:xfrm>
                  <a:off x="3153629" y="3158890"/>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96A5153-49E1-92D3-52BB-D635E859CDBC}"/>
                    </a:ext>
                  </a:extLst>
                </p:cNvPr>
                <p:cNvCxnSpPr>
                  <a:cxnSpLocks/>
                </p:cNvCxnSpPr>
                <p:nvPr/>
              </p:nvCxnSpPr>
              <p:spPr>
                <a:xfrm flipH="1">
                  <a:off x="2287007" y="3148378"/>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29063C0-005C-6042-9549-0070162634D9}"/>
                    </a:ext>
                  </a:extLst>
                </p:cNvPr>
                <p:cNvCxnSpPr>
                  <a:cxnSpLocks/>
                </p:cNvCxnSpPr>
                <p:nvPr/>
              </p:nvCxnSpPr>
              <p:spPr>
                <a:xfrm flipH="1" flipV="1">
                  <a:off x="2297045" y="2340023"/>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9068761-955B-8F89-7ECC-96BED9916268}"/>
                    </a:ext>
                  </a:extLst>
                </p:cNvPr>
                <p:cNvCxnSpPr>
                  <a:cxnSpLocks/>
                </p:cNvCxnSpPr>
                <p:nvPr/>
              </p:nvCxnSpPr>
              <p:spPr>
                <a:xfrm flipV="1">
                  <a:off x="3149896" y="2337590"/>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BEA9680-B25C-2429-8C6A-7DB3EB035C6C}"/>
                    </a:ext>
                  </a:extLst>
                </p:cNvPr>
                <p:cNvCxnSpPr>
                  <a:cxnSpLocks/>
                </p:cNvCxnSpPr>
                <p:nvPr/>
              </p:nvCxnSpPr>
              <p:spPr>
                <a:xfrm>
                  <a:off x="3897485" y="2801067"/>
                  <a:ext cx="348014"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A5BED9E-740D-A830-7120-597712B2DA7A}"/>
                    </a:ext>
                  </a:extLst>
                </p:cNvPr>
                <p:cNvCxnSpPr>
                  <a:cxnSpLocks noChangeAspect="1"/>
                </p:cNvCxnSpPr>
                <p:nvPr/>
              </p:nvCxnSpPr>
              <p:spPr>
                <a:xfrm flipH="1">
                  <a:off x="1312455" y="2798886"/>
                  <a:ext cx="355923" cy="147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8C8B830-B46A-EC0D-695C-40EA74B7E5D8}"/>
                    </a:ext>
                  </a:extLst>
                </p:cNvPr>
                <p:cNvCxnSpPr>
                  <a:cxnSpLocks/>
                </p:cNvCxnSpPr>
                <p:nvPr/>
              </p:nvCxnSpPr>
              <p:spPr>
                <a:xfrm flipH="1">
                  <a:off x="1737281" y="3600345"/>
                  <a:ext cx="262893" cy="2531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711FFA7-C705-79DA-8357-646F88F4B872}"/>
                    </a:ext>
                  </a:extLst>
                </p:cNvPr>
                <p:cNvCxnSpPr>
                  <a:cxnSpLocks noChangeAspect="1"/>
                </p:cNvCxnSpPr>
                <p:nvPr/>
              </p:nvCxnSpPr>
              <p:spPr>
                <a:xfrm flipH="1" flipV="1">
                  <a:off x="1761968" y="1758536"/>
                  <a:ext cx="235202" cy="25607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B657306-5353-8831-DB9B-8D6262D8FCC3}"/>
                    </a:ext>
                  </a:extLst>
                </p:cNvPr>
                <p:cNvCxnSpPr>
                  <a:cxnSpLocks noChangeAspect="1"/>
                </p:cNvCxnSpPr>
                <p:nvPr/>
              </p:nvCxnSpPr>
              <p:spPr>
                <a:xfrm flipV="1">
                  <a:off x="3566930" y="1756460"/>
                  <a:ext cx="236136" cy="25310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1493334-3E78-0B14-36A8-C08E517A29A2}"/>
                    </a:ext>
                  </a:extLst>
                </p:cNvPr>
                <p:cNvCxnSpPr>
                  <a:cxnSpLocks noChangeAspect="1"/>
                </p:cNvCxnSpPr>
                <p:nvPr/>
              </p:nvCxnSpPr>
              <p:spPr>
                <a:xfrm rot="1320000" flipV="1">
                  <a:off x="3189332" y="1799841"/>
                  <a:ext cx="0" cy="23836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6326CB1-BC6C-2BEA-C41F-2767E31A00FC}"/>
                    </a:ext>
                  </a:extLst>
                </p:cNvPr>
                <p:cNvCxnSpPr>
                  <a:cxnSpLocks noChangeAspect="1"/>
                </p:cNvCxnSpPr>
                <p:nvPr/>
              </p:nvCxnSpPr>
              <p:spPr>
                <a:xfrm>
                  <a:off x="3553260" y="3179895"/>
                  <a:ext cx="221301" cy="9266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1151E6A-FC95-6613-B41F-D508704BEA41}"/>
                    </a:ext>
                  </a:extLst>
                </p:cNvPr>
                <p:cNvCxnSpPr>
                  <a:cxnSpLocks noChangeAspect="1"/>
                </p:cNvCxnSpPr>
                <p:nvPr/>
              </p:nvCxnSpPr>
              <p:spPr>
                <a:xfrm flipH="1">
                  <a:off x="2336811" y="3583497"/>
                  <a:ext cx="87697" cy="21705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8C017BC-DAF5-BF58-04CD-6152CFC0214A}"/>
                    </a:ext>
                  </a:extLst>
                </p:cNvPr>
                <p:cNvCxnSpPr>
                  <a:cxnSpLocks noChangeAspect="1"/>
                </p:cNvCxnSpPr>
                <p:nvPr/>
              </p:nvCxnSpPr>
              <p:spPr>
                <a:xfrm rot="1320000" flipH="1">
                  <a:off x="1758471" y="2442020"/>
                  <a:ext cx="237282" cy="98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82EA28F-E371-3328-F058-F337B8C9526C}"/>
                    </a:ext>
                  </a:extLst>
                </p:cNvPr>
                <p:cNvCxnSpPr>
                  <a:cxnSpLocks noChangeAspect="1"/>
                </p:cNvCxnSpPr>
                <p:nvPr/>
              </p:nvCxnSpPr>
              <p:spPr>
                <a:xfrm>
                  <a:off x="3170542" y="3569286"/>
                  <a:ext cx="91782" cy="216225"/>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976959B-58B3-BE66-5CA6-554276EC06D8}"/>
                    </a:ext>
                  </a:extLst>
                </p:cNvPr>
                <p:cNvCxnSpPr>
                  <a:cxnSpLocks noChangeAspect="1"/>
                </p:cNvCxnSpPr>
                <p:nvPr/>
              </p:nvCxnSpPr>
              <p:spPr>
                <a:xfrm flipH="1">
                  <a:off x="1782190" y="3153038"/>
                  <a:ext cx="216225" cy="9178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4EF4C9E-6816-5D00-5CFF-0B4646CAEC7E}"/>
                    </a:ext>
                  </a:extLst>
                </p:cNvPr>
                <p:cNvCxnSpPr>
                  <a:cxnSpLocks noChangeAspect="1"/>
                </p:cNvCxnSpPr>
                <p:nvPr/>
              </p:nvCxnSpPr>
              <p:spPr>
                <a:xfrm flipH="1" flipV="1">
                  <a:off x="2360650" y="1797748"/>
                  <a:ext cx="91833" cy="216098"/>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AD75EEFF-7C1C-46BF-F085-D2876F639B85}"/>
                    </a:ext>
                  </a:extLst>
                </p:cNvPr>
                <p:cNvCxnSpPr>
                  <a:cxnSpLocks noChangeAspect="1"/>
                </p:cNvCxnSpPr>
                <p:nvPr/>
              </p:nvCxnSpPr>
              <p:spPr>
                <a:xfrm rot="1320000" flipV="1">
                  <a:off x="3608891" y="2373660"/>
                  <a:ext cx="166098" cy="16609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9D0767CB-B73D-6849-4768-5B9D1A6D448E}"/>
                    </a:ext>
                  </a:extLst>
                </p:cNvPr>
                <p:cNvCxnSpPr>
                  <a:cxnSpLocks noChangeAspect="1"/>
                </p:cNvCxnSpPr>
                <p:nvPr/>
              </p:nvCxnSpPr>
              <p:spPr>
                <a:xfrm flipV="1">
                  <a:off x="2785222" y="1331239"/>
                  <a:ext cx="0" cy="35755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6E322BE-86EB-120B-E194-127108CF4E37}"/>
                    </a:ext>
                  </a:extLst>
                </p:cNvPr>
                <p:cNvCxnSpPr>
                  <a:cxnSpLocks/>
                </p:cNvCxnSpPr>
                <p:nvPr/>
              </p:nvCxnSpPr>
              <p:spPr>
                <a:xfrm>
                  <a:off x="3571643" y="3595395"/>
                  <a:ext cx="237282" cy="25310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cxnSp>
            <p:nvCxnSpPr>
              <p:cNvPr id="12" name="Straight Arrow Connector 11">
                <a:extLst>
                  <a:ext uri="{FF2B5EF4-FFF2-40B4-BE49-F238E27FC236}">
                    <a16:creationId xmlns:a16="http://schemas.microsoft.com/office/drawing/2014/main" id="{55B0DE53-BE6B-EB71-6687-184B74E63872}"/>
                  </a:ext>
                </a:extLst>
              </p:cNvPr>
              <p:cNvCxnSpPr>
                <a:cxnSpLocks noChangeAspect="1"/>
              </p:cNvCxnSpPr>
              <p:nvPr/>
            </p:nvCxnSpPr>
            <p:spPr>
              <a:xfrm rot="1320000" flipV="1">
                <a:off x="4089934" y="1411630"/>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E1270EC-ACEB-D1D5-9042-47327B9B4317}"/>
                  </a:ext>
                </a:extLst>
              </p:cNvPr>
              <p:cNvCxnSpPr>
                <a:cxnSpLocks noChangeAspect="1"/>
              </p:cNvCxnSpPr>
              <p:nvPr/>
            </p:nvCxnSpPr>
            <p:spPr>
              <a:xfrm rot="4020000" flipV="1">
                <a:off x="4924344" y="2274849"/>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84D4064-3D0D-813A-CD7C-436CDC32A5C2}"/>
                  </a:ext>
                </a:extLst>
              </p:cNvPr>
              <p:cNvCxnSpPr>
                <a:cxnSpLocks noChangeAspect="1"/>
              </p:cNvCxnSpPr>
              <p:nvPr/>
            </p:nvCxnSpPr>
            <p:spPr>
              <a:xfrm rot="6720000" flipV="1">
                <a:off x="4890338" y="3496468"/>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03062DC-6884-5B21-9843-F8B1171805F7}"/>
                  </a:ext>
                </a:extLst>
              </p:cNvPr>
              <p:cNvCxnSpPr>
                <a:cxnSpLocks noChangeAspect="1"/>
              </p:cNvCxnSpPr>
              <p:nvPr/>
            </p:nvCxnSpPr>
            <p:spPr>
              <a:xfrm rot="9420000" flipV="1">
                <a:off x="4157307" y="4247195"/>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3B511AE-6AE5-E41C-6706-ECC7407DC82B}"/>
                  </a:ext>
                </a:extLst>
              </p:cNvPr>
              <p:cNvCxnSpPr>
                <a:cxnSpLocks noChangeAspect="1"/>
              </p:cNvCxnSpPr>
              <p:nvPr/>
            </p:nvCxnSpPr>
            <p:spPr>
              <a:xfrm rot="12120000" flipV="1">
                <a:off x="2887365" y="4289601"/>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75B21F3-81BC-DD22-7903-B596D9D5BD52}"/>
                  </a:ext>
                </a:extLst>
              </p:cNvPr>
              <p:cNvCxnSpPr>
                <a:cxnSpLocks noChangeAspect="1"/>
              </p:cNvCxnSpPr>
              <p:nvPr/>
            </p:nvCxnSpPr>
            <p:spPr>
              <a:xfrm rot="14820000" flipV="1">
                <a:off x="2044966" y="3468657"/>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44B596-7AC5-54ED-2033-1D62D0E285F6}"/>
                  </a:ext>
                </a:extLst>
              </p:cNvPr>
              <p:cNvCxnSpPr>
                <a:cxnSpLocks noChangeAspect="1"/>
              </p:cNvCxnSpPr>
              <p:nvPr/>
            </p:nvCxnSpPr>
            <p:spPr>
              <a:xfrm rot="17520000" flipV="1">
                <a:off x="2033265" y="2246902"/>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A319405-762F-259E-BEF6-C7960C0F6FC9}"/>
                  </a:ext>
                </a:extLst>
              </p:cNvPr>
              <p:cNvCxnSpPr>
                <a:cxnSpLocks noChangeAspect="1"/>
              </p:cNvCxnSpPr>
              <p:nvPr/>
            </p:nvCxnSpPr>
            <p:spPr>
              <a:xfrm rot="20220000" flipV="1">
                <a:off x="2867187" y="1406975"/>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cxnSp>
        <p:nvCxnSpPr>
          <p:cNvPr id="6" name="Straight Arrow Connector 5">
            <a:extLst>
              <a:ext uri="{FF2B5EF4-FFF2-40B4-BE49-F238E27FC236}">
                <a16:creationId xmlns:a16="http://schemas.microsoft.com/office/drawing/2014/main" id="{78F7DC32-4A40-C656-F637-622BFF5BB670}"/>
              </a:ext>
            </a:extLst>
          </p:cNvPr>
          <p:cNvCxnSpPr>
            <a:cxnSpLocks noChangeAspect="1"/>
          </p:cNvCxnSpPr>
          <p:nvPr/>
        </p:nvCxnSpPr>
        <p:spPr>
          <a:xfrm rot="10800000" flipV="1">
            <a:off x="3054640" y="4783387"/>
            <a:ext cx="0" cy="51073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ACFDC5D2-BB3C-E0CD-0BED-0BD1267C772A}"/>
                  </a:ext>
                </a:extLst>
              </p:cNvPr>
              <p:cNvSpPr txBox="1"/>
              <p:nvPr/>
            </p:nvSpPr>
            <p:spPr>
              <a:xfrm>
                <a:off x="292609" y="368002"/>
                <a:ext cx="2396938" cy="85164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smtClean="0">
                              <a:latin typeface="Cambria Math" panose="02040503050406030204" pitchFamily="18" charset="0"/>
                            </a:rPr>
                          </m:ctrlPr>
                        </m:accPr>
                        <m:e>
                          <m:r>
                            <m:rPr>
                              <m:sty m:val="p"/>
                            </m:rPr>
                            <a:rPr lang="en-US" sz="4400" i="1">
                              <a:latin typeface="Cambria Math" panose="02040503050406030204" pitchFamily="18" charset="0"/>
                              <a:ea typeface="Cambria Math" panose="02040503050406030204" pitchFamily="18" charset="0"/>
                            </a:rPr>
                            <m:t>∇</m:t>
                          </m:r>
                        </m:e>
                      </m:acc>
                      <m:r>
                        <a:rPr lang="en-US" sz="4400" i="1">
                          <a:latin typeface="Cambria Math" panose="02040503050406030204" pitchFamily="18" charset="0"/>
                        </a:rPr>
                        <m:t>𝐻</m:t>
                      </m:r>
                      <m:d>
                        <m:dPr>
                          <m:ctrlPr>
                            <a:rPr lang="en-US" sz="4400" i="1">
                              <a:latin typeface="Cambria Math" panose="02040503050406030204" pitchFamily="18" charset="0"/>
                            </a:rPr>
                          </m:ctrlPr>
                        </m:dPr>
                        <m:e>
                          <m:r>
                            <a:rPr lang="en-US" sz="4400" i="1">
                              <a:latin typeface="Cambria Math" panose="02040503050406030204" pitchFamily="18" charset="0"/>
                            </a:rPr>
                            <m:t>𝑞</m:t>
                          </m:r>
                          <m:r>
                            <a:rPr lang="en-US" sz="4400" i="1">
                              <a:latin typeface="Cambria Math" panose="02040503050406030204" pitchFamily="18" charset="0"/>
                            </a:rPr>
                            <m:t>,</m:t>
                          </m:r>
                          <m:r>
                            <a:rPr lang="en-US" sz="4400" i="1">
                              <a:latin typeface="Cambria Math" panose="02040503050406030204" pitchFamily="18" charset="0"/>
                            </a:rPr>
                            <m:t>𝑝</m:t>
                          </m:r>
                        </m:e>
                      </m:d>
                    </m:oMath>
                  </m:oMathPara>
                </a14:m>
                <a:endParaRPr lang="en-US" sz="4000" dirty="0"/>
              </a:p>
            </p:txBody>
          </p:sp>
        </mc:Choice>
        <mc:Fallback xmlns="">
          <p:sp>
            <p:nvSpPr>
              <p:cNvPr id="59" name="TextBox 58">
                <a:extLst>
                  <a:ext uri="{FF2B5EF4-FFF2-40B4-BE49-F238E27FC236}">
                    <a16:creationId xmlns:a16="http://schemas.microsoft.com/office/drawing/2014/main" id="{ACFDC5D2-BB3C-E0CD-0BED-0BD1267C772A}"/>
                  </a:ext>
                </a:extLst>
              </p:cNvPr>
              <p:cNvSpPr txBox="1">
                <a:spLocks noRot="1" noChangeAspect="1" noMove="1" noResize="1" noEditPoints="1" noAdjustHandles="1" noChangeArrowheads="1" noChangeShapeType="1" noTextEdit="1"/>
              </p:cNvSpPr>
              <p:nvPr/>
            </p:nvSpPr>
            <p:spPr>
              <a:xfrm>
                <a:off x="292609" y="368002"/>
                <a:ext cx="2396938" cy="85164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CA48AF23-3180-60ED-538F-BF9667DB775D}"/>
                  </a:ext>
                </a:extLst>
              </p:cNvPr>
              <p:cNvSpPr txBox="1"/>
              <p:nvPr/>
            </p:nvSpPr>
            <p:spPr>
              <a:xfrm>
                <a:off x="6014753" y="65553"/>
                <a:ext cx="6152710" cy="2147063"/>
              </a:xfrm>
              <a:prstGeom prst="rect">
                <a:avLst/>
              </a:prstGeom>
              <a:noFill/>
            </p:spPr>
            <p:txBody>
              <a:bodyPr wrap="none" rtlCol="0">
                <a:spAutoFit/>
              </a:bodyPr>
              <a:lstStyle/>
              <a:p>
                <a:pPr algn="ctr"/>
                <a14:m>
                  <m:oMath xmlns:m="http://schemas.openxmlformats.org/officeDocument/2006/math">
                    <m:acc>
                      <m:accPr>
                        <m:chr m:val="⃗"/>
                        <m:ctrlPr>
                          <a:rPr lang="en-US" sz="6000" i="1">
                            <a:latin typeface="Cambria Math" panose="02040503050406030204" pitchFamily="18" charset="0"/>
                          </a:rPr>
                        </m:ctrlPr>
                      </m:accPr>
                      <m:e>
                        <m:r>
                          <m:rPr>
                            <m:sty m:val="p"/>
                          </m:rPr>
                          <a:rPr lang="en-US" sz="6000" i="1">
                            <a:latin typeface="Cambria Math" panose="02040503050406030204" pitchFamily="18" charset="0"/>
                            <a:ea typeface="Cambria Math" panose="02040503050406030204" pitchFamily="18" charset="0"/>
                          </a:rPr>
                          <m:t>∇</m:t>
                        </m:r>
                      </m:e>
                    </m:acc>
                    <m:r>
                      <a:rPr lang="en-US" sz="6000" i="1">
                        <a:latin typeface="Cambria Math" panose="02040503050406030204" pitchFamily="18" charset="0"/>
                      </a:rPr>
                      <m:t>𝐻</m:t>
                    </m:r>
                    <m:d>
                      <m:dPr>
                        <m:ctrlPr>
                          <a:rPr lang="en-US" sz="6000" i="1">
                            <a:latin typeface="Cambria Math" panose="02040503050406030204" pitchFamily="18" charset="0"/>
                          </a:rPr>
                        </m:ctrlPr>
                      </m:dPr>
                      <m:e>
                        <m:r>
                          <a:rPr lang="en-US" sz="6000" i="1">
                            <a:latin typeface="Cambria Math" panose="02040503050406030204" pitchFamily="18" charset="0"/>
                          </a:rPr>
                          <m:t>𝑞</m:t>
                        </m:r>
                        <m:r>
                          <a:rPr lang="en-US" sz="6000" i="1">
                            <a:latin typeface="Cambria Math"/>
                          </a:rPr>
                          <m:t>,</m:t>
                        </m:r>
                        <m:r>
                          <a:rPr lang="en-US" sz="6000" i="1">
                            <a:latin typeface="Cambria Math"/>
                          </a:rPr>
                          <m:t>𝑝</m:t>
                        </m:r>
                      </m:e>
                    </m:d>
                    <m:r>
                      <a:rPr lang="en-US" sz="6000" i="1">
                        <a:latin typeface="Cambria Math"/>
                      </a:rPr>
                      <m:t>=</m:t>
                    </m:r>
                    <m:d>
                      <m:dPr>
                        <m:begChr m:val="["/>
                        <m:endChr m:val="]"/>
                        <m:ctrlPr>
                          <a:rPr lang="en-US" sz="6000" i="1">
                            <a:latin typeface="Cambria Math" panose="02040503050406030204" pitchFamily="18" charset="0"/>
                          </a:rPr>
                        </m:ctrlPr>
                      </m:dPr>
                      <m:e>
                        <m:m>
                          <m:mPr>
                            <m:mcs>
                              <m:mc>
                                <m:mcPr>
                                  <m:count m:val="1"/>
                                  <m:mcJc m:val="center"/>
                                </m:mcPr>
                              </m:mc>
                            </m:mcs>
                            <m:ctrlPr>
                              <a:rPr lang="en-US" sz="6000" i="1">
                                <a:latin typeface="Cambria Math" panose="02040503050406030204" pitchFamily="18" charset="0"/>
                              </a:rPr>
                            </m:ctrlPr>
                          </m:mPr>
                          <m:mr>
                            <m:e>
                              <m:sSub>
                                <m:sSubPr>
                                  <m:ctrlPr>
                                    <a:rPr lang="en-US" sz="6000" i="1">
                                      <a:latin typeface="Cambria Math" panose="02040503050406030204" pitchFamily="18" charset="0"/>
                                    </a:rPr>
                                  </m:ctrlPr>
                                </m:sSubPr>
                                <m:e>
                                  <m:r>
                                    <a:rPr lang="en-US" sz="6000" i="1">
                                      <a:latin typeface="Cambria Math" panose="02040503050406030204" pitchFamily="18" charset="0"/>
                                    </a:rPr>
                                    <m:t>𝜕</m:t>
                                  </m:r>
                                </m:e>
                                <m:sub>
                                  <m:r>
                                    <a:rPr lang="en-US" sz="6000" i="1">
                                      <a:latin typeface="Cambria Math" panose="02040503050406030204" pitchFamily="18" charset="0"/>
                                    </a:rPr>
                                    <m:t>𝑝</m:t>
                                  </m:r>
                                </m:sub>
                              </m:sSub>
                              <m:r>
                                <a:rPr lang="en-US" sz="6000" i="1">
                                  <a:latin typeface="Cambria Math" panose="02040503050406030204" pitchFamily="18" charset="0"/>
                                </a:rPr>
                                <m:t>𝐻</m:t>
                              </m:r>
                            </m:e>
                          </m:mr>
                          <m:mr>
                            <m:e>
                              <m:sSub>
                                <m:sSubPr>
                                  <m:ctrlPr>
                                    <a:rPr lang="en-US" sz="6000" i="1">
                                      <a:latin typeface="Cambria Math" panose="02040503050406030204" pitchFamily="18" charset="0"/>
                                    </a:rPr>
                                  </m:ctrlPr>
                                </m:sSubPr>
                                <m:e>
                                  <m:r>
                                    <a:rPr lang="en-US" sz="6000" i="1">
                                      <a:latin typeface="Cambria Math" panose="02040503050406030204" pitchFamily="18" charset="0"/>
                                    </a:rPr>
                                    <m:t>𝜕</m:t>
                                  </m:r>
                                </m:e>
                                <m:sub>
                                  <m:r>
                                    <a:rPr lang="en-US" sz="6000" i="1">
                                      <a:latin typeface="Cambria Math" panose="02040503050406030204" pitchFamily="18" charset="0"/>
                                    </a:rPr>
                                    <m:t>𝑞</m:t>
                                  </m:r>
                                </m:sub>
                              </m:sSub>
                              <m:r>
                                <a:rPr lang="en-US" sz="6000" i="1">
                                  <a:latin typeface="Cambria Math" panose="02040503050406030204" pitchFamily="18" charset="0"/>
                                </a:rPr>
                                <m:t>𝐻</m:t>
                              </m:r>
                            </m:e>
                          </m:mr>
                        </m:m>
                      </m:e>
                    </m:d>
                  </m:oMath>
                </a14:m>
                <a:r>
                  <a:rPr lang="en-US" sz="6000" dirty="0"/>
                  <a:t> </a:t>
                </a:r>
              </a:p>
            </p:txBody>
          </p:sp>
        </mc:Choice>
        <mc:Fallback xmlns="">
          <p:sp>
            <p:nvSpPr>
              <p:cNvPr id="60" name="TextBox 59">
                <a:extLst>
                  <a:ext uri="{FF2B5EF4-FFF2-40B4-BE49-F238E27FC236}">
                    <a16:creationId xmlns:a16="http://schemas.microsoft.com/office/drawing/2014/main" id="{CA48AF23-3180-60ED-538F-BF9667DB775D}"/>
                  </a:ext>
                </a:extLst>
              </p:cNvPr>
              <p:cNvSpPr txBox="1">
                <a:spLocks noRot="1" noChangeAspect="1" noMove="1" noResize="1" noEditPoints="1" noAdjustHandles="1" noChangeArrowheads="1" noChangeShapeType="1" noTextEdit="1"/>
              </p:cNvSpPr>
              <p:nvPr/>
            </p:nvSpPr>
            <p:spPr>
              <a:xfrm>
                <a:off x="6014753" y="65553"/>
                <a:ext cx="6152710" cy="214706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49A9BD8C-6956-F6FB-565D-929D605D83F8}"/>
                  </a:ext>
                </a:extLst>
              </p:cNvPr>
              <p:cNvSpPr txBox="1"/>
              <p:nvPr/>
            </p:nvSpPr>
            <p:spPr>
              <a:xfrm>
                <a:off x="6849001" y="2035275"/>
                <a:ext cx="3203506" cy="2271969"/>
              </a:xfrm>
              <a:prstGeom prst="rect">
                <a:avLst/>
              </a:prstGeom>
              <a:noFill/>
            </p:spPr>
            <p:txBody>
              <a:bodyPr wrap="none" rtlCol="0">
                <a:spAutoFit/>
              </a:bodyPr>
              <a:lstStyle/>
              <a:p>
                <a:pPr algn="ctr"/>
                <a14:m>
                  <m:oMath xmlns:m="http://schemas.openxmlformats.org/officeDocument/2006/math">
                    <m:r>
                      <a:rPr lang="en-US" sz="6000" i="1" smtClean="0">
                        <a:latin typeface="Cambria Math"/>
                      </a:rPr>
                      <m:t>=</m:t>
                    </m:r>
                    <m:d>
                      <m:dPr>
                        <m:begChr m:val="["/>
                        <m:endChr m:val="]"/>
                        <m:ctrlPr>
                          <a:rPr lang="en-US" sz="6000" i="1">
                            <a:latin typeface="Cambria Math" panose="02040503050406030204" pitchFamily="18" charset="0"/>
                          </a:rPr>
                        </m:ctrlPr>
                      </m:dPr>
                      <m:e>
                        <m:m>
                          <m:mPr>
                            <m:mcs>
                              <m:mc>
                                <m:mcPr>
                                  <m:count m:val="1"/>
                                  <m:mcJc m:val="center"/>
                                </m:mcPr>
                              </m:mc>
                            </m:mcs>
                            <m:ctrlPr>
                              <a:rPr lang="en-US" sz="6000" i="1">
                                <a:latin typeface="Cambria Math" panose="02040503050406030204" pitchFamily="18" charset="0"/>
                              </a:rPr>
                            </m:ctrlPr>
                          </m:mPr>
                          <m:mr>
                            <m:e>
                              <m:f>
                                <m:fPr>
                                  <m:ctrlPr>
                                    <a:rPr lang="en-US" sz="6000" i="1">
                                      <a:latin typeface="Cambria Math" panose="02040503050406030204" pitchFamily="18" charset="0"/>
                                    </a:rPr>
                                  </m:ctrlPr>
                                </m:fPr>
                                <m:num>
                                  <m:r>
                                    <a:rPr lang="en-US" sz="6000" i="1">
                                      <a:latin typeface="Cambria Math" panose="02040503050406030204" pitchFamily="18" charset="0"/>
                                    </a:rPr>
                                    <m:t>𝑝</m:t>
                                  </m:r>
                                </m:num>
                                <m:den>
                                  <m:r>
                                    <a:rPr lang="en-US" sz="6000" i="1">
                                      <a:latin typeface="Cambria Math" panose="02040503050406030204" pitchFamily="18" charset="0"/>
                                    </a:rPr>
                                    <m:t>𝑚</m:t>
                                  </m:r>
                                </m:den>
                              </m:f>
                            </m:e>
                          </m:mr>
                          <m:mr>
                            <m:e>
                              <m:r>
                                <a:rPr lang="en-US" sz="6000" i="1">
                                  <a:latin typeface="Cambria Math" panose="02040503050406030204" pitchFamily="18" charset="0"/>
                                </a:rPr>
                                <m:t>2</m:t>
                              </m:r>
                              <m:r>
                                <a:rPr lang="en-US" sz="6000" i="1">
                                  <a:latin typeface="Cambria Math" panose="02040503050406030204" pitchFamily="18" charset="0"/>
                                </a:rPr>
                                <m:t>𝑘𝑞</m:t>
                              </m:r>
                            </m:e>
                          </m:mr>
                        </m:m>
                      </m:e>
                    </m:d>
                  </m:oMath>
                </a14:m>
                <a:r>
                  <a:rPr lang="en-US" sz="6000" dirty="0"/>
                  <a:t>  </a:t>
                </a:r>
              </a:p>
            </p:txBody>
          </p:sp>
        </mc:Choice>
        <mc:Fallback xmlns="">
          <p:sp>
            <p:nvSpPr>
              <p:cNvPr id="61" name="TextBox 60">
                <a:extLst>
                  <a:ext uri="{FF2B5EF4-FFF2-40B4-BE49-F238E27FC236}">
                    <a16:creationId xmlns:a16="http://schemas.microsoft.com/office/drawing/2014/main" id="{49A9BD8C-6956-F6FB-565D-929D605D83F8}"/>
                  </a:ext>
                </a:extLst>
              </p:cNvPr>
              <p:cNvSpPr txBox="1">
                <a:spLocks noRot="1" noChangeAspect="1" noMove="1" noResize="1" noEditPoints="1" noAdjustHandles="1" noChangeArrowheads="1" noChangeShapeType="1" noTextEdit="1"/>
              </p:cNvSpPr>
              <p:nvPr/>
            </p:nvSpPr>
            <p:spPr>
              <a:xfrm>
                <a:off x="6849001" y="2035275"/>
                <a:ext cx="3203506" cy="227196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F4F8B367-B9C4-B99E-44D8-56C4D9A97465}"/>
                  </a:ext>
                </a:extLst>
              </p:cNvPr>
              <p:cNvSpPr txBox="1"/>
              <p:nvPr/>
            </p:nvSpPr>
            <p:spPr>
              <a:xfrm>
                <a:off x="6096000" y="4938984"/>
                <a:ext cx="3052695" cy="956352"/>
              </a:xfrm>
              <a:prstGeom prst="rect">
                <a:avLst/>
              </a:prstGeom>
              <a:noFill/>
            </p:spPr>
            <p:txBody>
              <a:bodyPr wrap="none" rtlCol="0">
                <a:spAutoFit/>
              </a:bodyPr>
              <a:lstStyle/>
              <a:p>
                <a:pPr algn="ctr"/>
                <a14:m>
                  <m:oMath xmlns:m="http://schemas.openxmlformats.org/officeDocument/2006/math">
                    <m:r>
                      <a:rPr lang="en-US" sz="3600" b="0" i="1" smtClean="0">
                        <a:latin typeface="Cambria Math" panose="02040503050406030204" pitchFamily="18" charset="0"/>
                      </a:rPr>
                      <m:t>𝐻</m:t>
                    </m:r>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𝑝</m:t>
                            </m:r>
                          </m:e>
                          <m:sup>
                            <m:r>
                              <a:rPr lang="en-US" sz="3600" b="0" i="1" smtClean="0">
                                <a:latin typeface="Cambria Math" panose="02040503050406030204" pitchFamily="18" charset="0"/>
                              </a:rPr>
                              <m:t>2</m:t>
                            </m:r>
                          </m:sup>
                        </m:sSup>
                      </m:num>
                      <m:den>
                        <m:r>
                          <a:rPr lang="en-US" sz="3600" b="0" i="1" smtClean="0">
                            <a:latin typeface="Cambria Math" panose="02040503050406030204" pitchFamily="18" charset="0"/>
                          </a:rPr>
                          <m:t>2</m:t>
                        </m:r>
                        <m:r>
                          <a:rPr lang="en-US" sz="3600" b="0" i="1" smtClean="0">
                            <a:latin typeface="Cambria Math" panose="02040503050406030204" pitchFamily="18" charset="0"/>
                          </a:rPr>
                          <m:t>𝑚</m:t>
                        </m:r>
                      </m:den>
                    </m:f>
                    <m:r>
                      <a:rPr lang="en-US" sz="3600" b="0" i="1" smtClean="0">
                        <a:latin typeface="Cambria Math" panose="02040503050406030204" pitchFamily="18" charset="0"/>
                      </a:rPr>
                      <m:t>+</m:t>
                    </m:r>
                    <m:r>
                      <a:rPr lang="en-US" sz="3600" b="0" i="1" smtClean="0">
                        <a:latin typeface="Cambria Math" panose="02040503050406030204" pitchFamily="18" charset="0"/>
                      </a:rPr>
                      <m:t>𝑘</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𝑞</m:t>
                        </m:r>
                      </m:e>
                      <m:sup>
                        <m:r>
                          <a:rPr lang="en-US" sz="3600" b="0" i="1" smtClean="0">
                            <a:latin typeface="Cambria Math" panose="02040503050406030204" pitchFamily="18" charset="0"/>
                          </a:rPr>
                          <m:t>2</m:t>
                        </m:r>
                      </m:sup>
                    </m:sSup>
                  </m:oMath>
                </a14:m>
                <a:r>
                  <a:rPr lang="en-US" sz="3600" dirty="0"/>
                  <a:t> </a:t>
                </a:r>
              </a:p>
            </p:txBody>
          </p:sp>
        </mc:Choice>
        <mc:Fallback xmlns="">
          <p:sp>
            <p:nvSpPr>
              <p:cNvPr id="62" name="TextBox 61">
                <a:extLst>
                  <a:ext uri="{FF2B5EF4-FFF2-40B4-BE49-F238E27FC236}">
                    <a16:creationId xmlns:a16="http://schemas.microsoft.com/office/drawing/2014/main" id="{F4F8B367-B9C4-B99E-44D8-56C4D9A97465}"/>
                  </a:ext>
                </a:extLst>
              </p:cNvPr>
              <p:cNvSpPr txBox="1">
                <a:spLocks noRot="1" noChangeAspect="1" noMove="1" noResize="1" noEditPoints="1" noAdjustHandles="1" noChangeArrowheads="1" noChangeShapeType="1" noTextEdit="1"/>
              </p:cNvSpPr>
              <p:nvPr/>
            </p:nvSpPr>
            <p:spPr>
              <a:xfrm>
                <a:off x="6096000" y="4938984"/>
                <a:ext cx="3052695" cy="956352"/>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93314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E118C3-0F89-3BF9-77AE-75F20784180B}"/>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C830DD1-4372-0373-AF26-2046E6A28CEE}"/>
              </a:ext>
            </a:extLst>
          </p:cNvPr>
          <p:cNvSpPr>
            <a:spLocks noGrp="1"/>
          </p:cNvSpPr>
          <p:nvPr>
            <p:ph type="sldNum" sz="quarter" idx="12"/>
          </p:nvPr>
        </p:nvSpPr>
        <p:spPr/>
        <p:txBody>
          <a:bodyPr/>
          <a:lstStyle/>
          <a:p>
            <a:fld id="{F47845EA-7733-40EE-B074-20032348B727}" type="slidenum">
              <a:rPr lang="en-US" smtClean="0"/>
              <a:t>40</a:t>
            </a:fld>
            <a:endParaRPr lang="en-US"/>
          </a:p>
        </p:txBody>
      </p:sp>
      <p:sp>
        <p:nvSpPr>
          <p:cNvPr id="14" name="TextBox 13">
            <a:extLst>
              <a:ext uri="{FF2B5EF4-FFF2-40B4-BE49-F238E27FC236}">
                <a16:creationId xmlns:a16="http://schemas.microsoft.com/office/drawing/2014/main" id="{96CEE855-9860-5FB6-D547-12813A6F2AD9}"/>
              </a:ext>
            </a:extLst>
          </p:cNvPr>
          <p:cNvSpPr txBox="1"/>
          <p:nvPr/>
        </p:nvSpPr>
        <p:spPr>
          <a:xfrm>
            <a:off x="567549" y="4041336"/>
            <a:ext cx="8852936" cy="1754326"/>
          </a:xfrm>
          <a:prstGeom prst="rect">
            <a:avLst/>
          </a:prstGeom>
          <a:noFill/>
        </p:spPr>
        <p:txBody>
          <a:bodyPr wrap="none" rtlCol="0">
            <a:spAutoFit/>
          </a:bodyPr>
          <a:lstStyle/>
          <a:p>
            <a:r>
              <a:rPr lang="en-US" sz="5400" dirty="0">
                <a:solidFill>
                  <a:schemeClr val="accent6">
                    <a:lumMod val="75000"/>
                  </a:schemeClr>
                </a:solidFill>
              </a:rPr>
              <a:t>The evolution conserves </a:t>
            </a:r>
          </a:p>
          <a:p>
            <a:r>
              <a:rPr lang="en-US" sz="5400" dirty="0">
                <a:solidFill>
                  <a:schemeClr val="accent6">
                    <a:lumMod val="75000"/>
                  </a:schemeClr>
                </a:solidFill>
              </a:rPr>
              <a:t>information entropy (DR-INFO)</a:t>
            </a:r>
          </a:p>
        </p:txBody>
      </p:sp>
      <mc:AlternateContent xmlns:mc="http://schemas.openxmlformats.org/markup-compatibility/2006" xmlns:a14="http://schemas.microsoft.com/office/drawing/2010/main">
        <mc:Choice Requires="a14">
          <p:sp>
            <p:nvSpPr>
              <p:cNvPr id="7" name="TextBox 20">
                <a:extLst>
                  <a:ext uri="{FF2B5EF4-FFF2-40B4-BE49-F238E27FC236}">
                    <a16:creationId xmlns:a16="http://schemas.microsoft.com/office/drawing/2014/main" id="{8080BA1D-7387-E337-3E3B-43F548498360}"/>
                  </a:ext>
                </a:extLst>
              </p:cNvPr>
              <p:cNvSpPr txBox="1"/>
              <p:nvPr/>
            </p:nvSpPr>
            <p:spPr>
              <a:xfrm>
                <a:off x="2647011" y="3249768"/>
                <a:ext cx="3146118"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dirty="0">
                    <a:solidFill>
                      <a:schemeClr val="accent6">
                        <a:lumMod val="75000"/>
                      </a:schemeClr>
                    </a:solidFill>
                  </a:rPr>
                  <a:t>DR-JAC </a:t>
                </a:r>
                <a14:m>
                  <m:oMath xmlns:m="http://schemas.openxmlformats.org/officeDocument/2006/math">
                    <m:r>
                      <a:rPr lang="en-US" sz="5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5400" dirty="0">
                  <a:solidFill>
                    <a:schemeClr val="accent6">
                      <a:lumMod val="75000"/>
                    </a:schemeClr>
                  </a:solidFill>
                </a:endParaRPr>
              </a:p>
            </p:txBody>
          </p:sp>
        </mc:Choice>
        <mc:Fallback xmlns="">
          <p:sp>
            <p:nvSpPr>
              <p:cNvPr id="7" name="TextBox 20">
                <a:extLst>
                  <a:ext uri="{FF2B5EF4-FFF2-40B4-BE49-F238E27FC236}">
                    <a16:creationId xmlns:a16="http://schemas.microsoft.com/office/drawing/2014/main" id="{8080BA1D-7387-E337-3E3B-43F548498360}"/>
                  </a:ext>
                </a:extLst>
              </p:cNvPr>
              <p:cNvSpPr txBox="1">
                <a:spLocks noRot="1" noChangeAspect="1" noMove="1" noResize="1" noEditPoints="1" noAdjustHandles="1" noChangeArrowheads="1" noChangeShapeType="1" noTextEdit="1"/>
              </p:cNvSpPr>
              <p:nvPr/>
            </p:nvSpPr>
            <p:spPr>
              <a:xfrm>
                <a:off x="2647011" y="3249768"/>
                <a:ext cx="3146118" cy="923330"/>
              </a:xfrm>
              <a:prstGeom prst="rect">
                <a:avLst/>
              </a:prstGeom>
              <a:blipFill>
                <a:blip r:embed="rId3"/>
                <a:stretch>
                  <a:fillRect l="-10271" t="-17763" b="-394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0FE8053-EDC3-0B0E-B4CF-D5CCF25B9D12}"/>
                  </a:ext>
                </a:extLst>
              </p:cNvPr>
              <p:cNvSpPr txBox="1"/>
              <p:nvPr/>
            </p:nvSpPr>
            <p:spPr>
              <a:xfrm>
                <a:off x="15333" y="1689492"/>
                <a:ext cx="12176667" cy="790409"/>
              </a:xfrm>
              <a:prstGeom prst="rect">
                <a:avLst/>
              </a:prstGeom>
              <a:noFill/>
            </p:spPr>
            <p:txBody>
              <a:bodyPr wrap="none" rtlCol="0">
                <a:spAutoFit/>
              </a:bodyPr>
              <a:lstStyle/>
              <a:p>
                <a14:m>
                  <m:oMath xmlns:m="http://schemas.openxmlformats.org/officeDocument/2006/math">
                    <m:d>
                      <m:dPr>
                        <m:begChr m:val="|"/>
                        <m:endChr m:val="|"/>
                        <m:ctrlPr>
                          <a:rPr lang="en-US" sz="4000" i="1" smtClean="0">
                            <a:solidFill>
                              <a:schemeClr val="tx1"/>
                            </a:solidFill>
                            <a:latin typeface="Cambria Math" panose="02040503050406030204" pitchFamily="18" charset="0"/>
                          </a:rPr>
                        </m:ctrlPr>
                      </m:dPr>
                      <m:e>
                        <m:sSub>
                          <m:sSubPr>
                            <m:ctrlPr>
                              <a:rPr lang="en-US" sz="4000" i="1">
                                <a:solidFill>
                                  <a:schemeClr val="tx1"/>
                                </a:solidFill>
                                <a:latin typeface="Cambria Math" panose="02040503050406030204" pitchFamily="18" charset="0"/>
                              </a:rPr>
                            </m:ctrlPr>
                          </m:sSubPr>
                          <m:e>
                            <m:r>
                              <a:rPr lang="en-US" sz="4000" i="1">
                                <a:solidFill>
                                  <a:schemeClr val="tx1"/>
                                </a:solidFill>
                                <a:latin typeface="Cambria Math" panose="02040503050406030204" pitchFamily="18" charset="0"/>
                              </a:rPr>
                              <m:t>𝜕</m:t>
                            </m:r>
                          </m:e>
                          <m:sub>
                            <m:r>
                              <a:rPr lang="en-US" sz="4000" i="1">
                                <a:solidFill>
                                  <a:schemeClr val="tx1"/>
                                </a:solidFill>
                                <a:latin typeface="Cambria Math" panose="02040503050406030204" pitchFamily="18" charset="0"/>
                              </a:rPr>
                              <m:t>𝑏</m:t>
                            </m:r>
                          </m:sub>
                        </m:sSub>
                        <m:sSup>
                          <m:sSupPr>
                            <m:ctrlPr>
                              <a:rPr lang="en-US" sz="4000" i="1">
                                <a:solidFill>
                                  <a:schemeClr val="tx1"/>
                                </a:solidFill>
                                <a:latin typeface="Cambria Math" panose="02040503050406030204" pitchFamily="18" charset="0"/>
                                <a:ea typeface="Cambria Math" panose="02040503050406030204" pitchFamily="18" charset="0"/>
                              </a:rPr>
                            </m:ctrlPr>
                          </m:sSupPr>
                          <m:e>
                            <m:acc>
                              <m:accPr>
                                <m:chr m:val="̂"/>
                                <m:ctrlPr>
                                  <a:rPr lang="en-US" sz="4000" i="1">
                                    <a:solidFill>
                                      <a:schemeClr val="tx1"/>
                                    </a:solidFill>
                                    <a:latin typeface="Cambria Math" panose="02040503050406030204" pitchFamily="18" charset="0"/>
                                    <a:ea typeface="Cambria Math" panose="02040503050406030204" pitchFamily="18" charset="0"/>
                                  </a:rPr>
                                </m:ctrlPr>
                              </m:accPr>
                              <m:e>
                                <m:r>
                                  <a:rPr lang="en-US" sz="4000" i="1">
                                    <a:solidFill>
                                      <a:schemeClr val="tx1"/>
                                    </a:solidFill>
                                    <a:latin typeface="Cambria Math" panose="02040503050406030204" pitchFamily="18" charset="0"/>
                                    <a:ea typeface="Cambria Math" panose="02040503050406030204" pitchFamily="18" charset="0"/>
                                  </a:rPr>
                                  <m:t>𝜉</m:t>
                                </m:r>
                              </m:e>
                            </m:acc>
                          </m:e>
                          <m:sup>
                            <m:r>
                              <a:rPr lang="en-US" sz="4000" i="1">
                                <a:solidFill>
                                  <a:schemeClr val="tx1"/>
                                </a:solidFill>
                                <a:latin typeface="Cambria Math" panose="02040503050406030204" pitchFamily="18" charset="0"/>
                                <a:ea typeface="Cambria Math" panose="02040503050406030204" pitchFamily="18" charset="0"/>
                              </a:rPr>
                              <m:t>𝑎</m:t>
                            </m:r>
                          </m:sup>
                        </m:sSup>
                      </m:e>
                    </m:d>
                    <m:r>
                      <a:rPr lang="en-US" sz="4000" i="1">
                        <a:solidFill>
                          <a:schemeClr val="tx1"/>
                        </a:solidFill>
                        <a:latin typeface="Cambria Math" panose="02040503050406030204" pitchFamily="18" charset="0"/>
                        <a:ea typeface="Cambria Math" panose="02040503050406030204" pitchFamily="18" charset="0"/>
                      </a:rPr>
                      <m:t>=</m:t>
                    </m:r>
                    <m:r>
                      <a:rPr lang="en-US" sz="4000" b="0" i="1" smtClean="0">
                        <a:solidFill>
                          <a:schemeClr val="tx1"/>
                        </a:solidFill>
                        <a:latin typeface="Cambria Math" panose="02040503050406030204" pitchFamily="18" charset="0"/>
                        <a:ea typeface="Cambria Math" panose="02040503050406030204" pitchFamily="18" charset="0"/>
                      </a:rPr>
                      <m:t>1</m:t>
                    </m:r>
                  </m:oMath>
                </a14:m>
                <a:r>
                  <a:rPr lang="en-US" sz="4000" dirty="0">
                    <a:solidFill>
                      <a:schemeClr val="tx1"/>
                    </a:solidFill>
                  </a:rPr>
                  <a:t>   </a:t>
                </a:r>
                <a14:m>
                  <m:oMath xmlns:m="http://schemas.openxmlformats.org/officeDocument/2006/math">
                    <m:r>
                      <a:rPr lang="en-US" sz="4000" i="1" dirty="0" smtClean="0">
                        <a:solidFill>
                          <a:schemeClr val="tx1"/>
                        </a:solidFill>
                        <a:latin typeface="Cambria Math" panose="02040503050406030204" pitchFamily="18" charset="0"/>
                        <a:ea typeface="Cambria Math" panose="02040503050406030204" pitchFamily="18" charset="0"/>
                      </a:rPr>
                      <m:t>⟺</m:t>
                    </m:r>
                  </m:oMath>
                </a14:m>
                <a:r>
                  <a:rPr lang="en-US" sz="4000" dirty="0">
                    <a:solidFill>
                      <a:schemeClr val="tx1"/>
                    </a:solidFill>
                  </a:rPr>
                  <a:t>   </a:t>
                </a:r>
                <a14:m>
                  <m:oMath xmlns:m="http://schemas.openxmlformats.org/officeDocument/2006/math">
                    <m:func>
                      <m:funcPr>
                        <m:ctrlPr>
                          <a:rPr lang="en-US" sz="4000" b="0" i="1" smtClean="0">
                            <a:solidFill>
                              <a:schemeClr val="tx1"/>
                            </a:solidFill>
                            <a:latin typeface="Cambria Math" panose="02040503050406030204" pitchFamily="18" charset="0"/>
                          </a:rPr>
                        </m:ctrlPr>
                      </m:funcPr>
                      <m:fName>
                        <m:r>
                          <m:rPr>
                            <m:sty m:val="p"/>
                          </m:rPr>
                          <a:rPr lang="en-US" sz="4000" b="0" i="0" smtClean="0">
                            <a:solidFill>
                              <a:schemeClr val="tx1"/>
                            </a:solidFill>
                            <a:latin typeface="Cambria Math" panose="02040503050406030204" pitchFamily="18" charset="0"/>
                          </a:rPr>
                          <m:t>log</m:t>
                        </m:r>
                      </m:fName>
                      <m:e>
                        <m:d>
                          <m:dPr>
                            <m:begChr m:val="|"/>
                            <m:endChr m:val="|"/>
                            <m:ctrlPr>
                              <a:rPr lang="en-US" sz="4000" i="1">
                                <a:solidFill>
                                  <a:schemeClr val="tx1"/>
                                </a:solidFill>
                                <a:latin typeface="Cambria Math" panose="02040503050406030204" pitchFamily="18" charset="0"/>
                              </a:rPr>
                            </m:ctrlPr>
                          </m:dPr>
                          <m:e>
                            <m:sSub>
                              <m:sSubPr>
                                <m:ctrlPr>
                                  <a:rPr lang="en-US" sz="4000" i="1">
                                    <a:solidFill>
                                      <a:schemeClr val="tx1"/>
                                    </a:solidFill>
                                    <a:latin typeface="Cambria Math" panose="02040503050406030204" pitchFamily="18" charset="0"/>
                                  </a:rPr>
                                </m:ctrlPr>
                              </m:sSubPr>
                              <m:e>
                                <m:r>
                                  <a:rPr lang="en-US" sz="4000" i="1">
                                    <a:solidFill>
                                      <a:schemeClr val="tx1"/>
                                    </a:solidFill>
                                    <a:latin typeface="Cambria Math" panose="02040503050406030204" pitchFamily="18" charset="0"/>
                                  </a:rPr>
                                  <m:t>𝜕</m:t>
                                </m:r>
                              </m:e>
                              <m:sub>
                                <m:r>
                                  <a:rPr lang="en-US" sz="4000" i="1">
                                    <a:solidFill>
                                      <a:schemeClr val="tx1"/>
                                    </a:solidFill>
                                    <a:latin typeface="Cambria Math" panose="02040503050406030204" pitchFamily="18" charset="0"/>
                                  </a:rPr>
                                  <m:t>𝑏</m:t>
                                </m:r>
                              </m:sub>
                            </m:sSub>
                            <m:sSup>
                              <m:sSupPr>
                                <m:ctrlPr>
                                  <a:rPr lang="en-US" sz="4000" i="1">
                                    <a:solidFill>
                                      <a:schemeClr val="tx1"/>
                                    </a:solidFill>
                                    <a:latin typeface="Cambria Math" panose="02040503050406030204" pitchFamily="18" charset="0"/>
                                    <a:ea typeface="Cambria Math" panose="02040503050406030204" pitchFamily="18" charset="0"/>
                                  </a:rPr>
                                </m:ctrlPr>
                              </m:sSupPr>
                              <m:e>
                                <m:acc>
                                  <m:accPr>
                                    <m:chr m:val="̂"/>
                                    <m:ctrlPr>
                                      <a:rPr lang="en-US" sz="4000" i="1">
                                        <a:solidFill>
                                          <a:schemeClr val="tx1"/>
                                        </a:solidFill>
                                        <a:latin typeface="Cambria Math" panose="02040503050406030204" pitchFamily="18" charset="0"/>
                                        <a:ea typeface="Cambria Math" panose="02040503050406030204" pitchFamily="18" charset="0"/>
                                      </a:rPr>
                                    </m:ctrlPr>
                                  </m:accPr>
                                  <m:e>
                                    <m:r>
                                      <a:rPr lang="en-US" sz="4000" i="1">
                                        <a:solidFill>
                                          <a:schemeClr val="tx1"/>
                                        </a:solidFill>
                                        <a:latin typeface="Cambria Math" panose="02040503050406030204" pitchFamily="18" charset="0"/>
                                        <a:ea typeface="Cambria Math" panose="02040503050406030204" pitchFamily="18" charset="0"/>
                                      </a:rPr>
                                      <m:t>𝜉</m:t>
                                    </m:r>
                                  </m:e>
                                </m:acc>
                              </m:e>
                              <m:sup>
                                <m:r>
                                  <a:rPr lang="en-US" sz="4000" i="1">
                                    <a:solidFill>
                                      <a:schemeClr val="tx1"/>
                                    </a:solidFill>
                                    <a:latin typeface="Cambria Math" panose="02040503050406030204" pitchFamily="18" charset="0"/>
                                    <a:ea typeface="Cambria Math" panose="02040503050406030204" pitchFamily="18" charset="0"/>
                                  </a:rPr>
                                  <m:t>𝑎</m:t>
                                </m:r>
                              </m:sup>
                            </m:sSup>
                          </m:e>
                        </m:d>
                      </m:e>
                    </m:func>
                    <m:r>
                      <a:rPr lang="en-US" sz="4000" b="0" i="0" smtClean="0">
                        <a:solidFill>
                          <a:schemeClr val="tx1"/>
                        </a:solidFill>
                        <a:latin typeface="Cambria Math" panose="02040503050406030204" pitchFamily="18" charset="0"/>
                      </a:rPr>
                      <m:t>=0</m:t>
                    </m:r>
                    <m:r>
                      <a:rPr lang="en-US" sz="4000" i="1" dirty="0">
                        <a:solidFill>
                          <a:schemeClr val="tx1"/>
                        </a:solidFill>
                        <a:latin typeface="Cambria Math" panose="02040503050406030204" pitchFamily="18" charset="0"/>
                        <a:ea typeface="Cambria Math" panose="02040503050406030204" pitchFamily="18" charset="0"/>
                      </a:rPr>
                      <m:t>⟺</m:t>
                    </m:r>
                    <m:r>
                      <a:rPr lang="en-US" sz="4000" i="1" smtClean="0">
                        <a:solidFill>
                          <a:schemeClr val="tx1"/>
                        </a:solidFill>
                        <a:latin typeface="Cambria Math" panose="02040503050406030204" pitchFamily="18" charset="0"/>
                      </a:rPr>
                      <m:t>𝐼</m:t>
                    </m:r>
                    <m:d>
                      <m:dPr>
                        <m:begChr m:val="["/>
                        <m:endChr m:val="]"/>
                        <m:ctrlPr>
                          <a:rPr lang="en-US" sz="4000" i="1">
                            <a:solidFill>
                              <a:schemeClr val="tx1"/>
                            </a:solidFill>
                            <a:latin typeface="Cambria Math" panose="02040503050406030204" pitchFamily="18" charset="0"/>
                            <a:ea typeface="Cambria Math" panose="02040503050406030204" pitchFamily="18" charset="0"/>
                          </a:rPr>
                        </m:ctrlPr>
                      </m:dPr>
                      <m:e>
                        <m:r>
                          <a:rPr lang="en-US" sz="4000" i="1">
                            <a:solidFill>
                              <a:schemeClr val="tx1"/>
                            </a:solidFill>
                            <a:latin typeface="Cambria Math" panose="02040503050406030204" pitchFamily="18" charset="0"/>
                            <a:ea typeface="Cambria Math" panose="02040503050406030204" pitchFamily="18" charset="0"/>
                          </a:rPr>
                          <m:t>𝜌</m:t>
                        </m:r>
                        <m:d>
                          <m:dPr>
                            <m:ctrlPr>
                              <a:rPr lang="en-US" sz="4000" i="1">
                                <a:solidFill>
                                  <a:schemeClr val="tx1"/>
                                </a:solidFill>
                                <a:latin typeface="Cambria Math" panose="02040503050406030204" pitchFamily="18" charset="0"/>
                                <a:ea typeface="Cambria Math" panose="02040503050406030204" pitchFamily="18" charset="0"/>
                              </a:rPr>
                            </m:ctrlPr>
                          </m:dPr>
                          <m:e>
                            <m:sSup>
                              <m:sSupPr>
                                <m:ctrlPr>
                                  <a:rPr lang="en-US" sz="4000" i="1">
                                    <a:solidFill>
                                      <a:schemeClr val="tx1"/>
                                    </a:solidFill>
                                    <a:latin typeface="Cambria Math" panose="02040503050406030204" pitchFamily="18" charset="0"/>
                                    <a:ea typeface="Cambria Math" panose="02040503050406030204" pitchFamily="18" charset="0"/>
                                  </a:rPr>
                                </m:ctrlPr>
                              </m:sSupPr>
                              <m:e>
                                <m:r>
                                  <a:rPr lang="en-US" sz="4000" i="1">
                                    <a:solidFill>
                                      <a:schemeClr val="tx1"/>
                                    </a:solidFill>
                                    <a:latin typeface="Cambria Math" panose="02040503050406030204" pitchFamily="18" charset="0"/>
                                    <a:ea typeface="Cambria Math" panose="02040503050406030204" pitchFamily="18" charset="0"/>
                                  </a:rPr>
                                  <m:t>𝜉</m:t>
                                </m:r>
                              </m:e>
                              <m:sup>
                                <m:r>
                                  <a:rPr lang="en-US" sz="4000" i="1">
                                    <a:solidFill>
                                      <a:schemeClr val="tx1"/>
                                    </a:solidFill>
                                    <a:latin typeface="Cambria Math" panose="02040503050406030204" pitchFamily="18" charset="0"/>
                                    <a:ea typeface="Cambria Math" panose="02040503050406030204" pitchFamily="18" charset="0"/>
                                  </a:rPr>
                                  <m:t>𝑎</m:t>
                                </m:r>
                              </m:sup>
                            </m:sSup>
                          </m:e>
                        </m:d>
                      </m:e>
                    </m:d>
                    <m:r>
                      <a:rPr lang="en-US" sz="4000" i="1">
                        <a:solidFill>
                          <a:schemeClr val="tx1"/>
                        </a:solidFill>
                        <a:latin typeface="Cambria Math" panose="02040503050406030204" pitchFamily="18" charset="0"/>
                        <a:ea typeface="Cambria Math" panose="02040503050406030204" pitchFamily="18" charset="0"/>
                      </a:rPr>
                      <m:t> </m:t>
                    </m:r>
                    <m:r>
                      <a:rPr lang="en-US" sz="4000" i="1">
                        <a:solidFill>
                          <a:schemeClr val="tx1"/>
                        </a:solidFill>
                        <a:latin typeface="Cambria Math" panose="02040503050406030204" pitchFamily="18" charset="0"/>
                      </a:rPr>
                      <m:t>=</m:t>
                    </m:r>
                    <m:r>
                      <a:rPr lang="en-US" sz="4000" i="1">
                        <a:solidFill>
                          <a:schemeClr val="tx1"/>
                        </a:solidFill>
                        <a:latin typeface="Cambria Math" panose="02040503050406030204" pitchFamily="18" charset="0"/>
                      </a:rPr>
                      <m:t>𝐼</m:t>
                    </m:r>
                    <m:d>
                      <m:dPr>
                        <m:begChr m:val="["/>
                        <m:endChr m:val="]"/>
                        <m:ctrlPr>
                          <a:rPr lang="en-US" sz="4000" i="1">
                            <a:solidFill>
                              <a:schemeClr val="tx1"/>
                            </a:solidFill>
                            <a:latin typeface="Cambria Math" panose="02040503050406030204" pitchFamily="18" charset="0"/>
                          </a:rPr>
                        </m:ctrlPr>
                      </m:dPr>
                      <m:e>
                        <m:acc>
                          <m:accPr>
                            <m:chr m:val="̂"/>
                            <m:ctrlPr>
                              <a:rPr lang="en-US" sz="4000" i="1">
                                <a:solidFill>
                                  <a:schemeClr val="tx1"/>
                                </a:solidFill>
                                <a:latin typeface="Cambria Math" panose="02040503050406030204" pitchFamily="18" charset="0"/>
                              </a:rPr>
                            </m:ctrlPr>
                          </m:accPr>
                          <m:e>
                            <m:r>
                              <a:rPr lang="en-US" sz="4000" i="1">
                                <a:solidFill>
                                  <a:schemeClr val="tx1"/>
                                </a:solidFill>
                                <a:latin typeface="Cambria Math" panose="02040503050406030204" pitchFamily="18" charset="0"/>
                              </a:rPr>
                              <m:t>𝜌</m:t>
                            </m:r>
                          </m:e>
                        </m:acc>
                        <m:d>
                          <m:dPr>
                            <m:ctrlPr>
                              <a:rPr lang="en-US" sz="4000" i="1">
                                <a:solidFill>
                                  <a:schemeClr val="tx1"/>
                                </a:solidFill>
                                <a:latin typeface="Cambria Math" panose="02040503050406030204" pitchFamily="18" charset="0"/>
                              </a:rPr>
                            </m:ctrlPr>
                          </m:dPr>
                          <m:e>
                            <m:sSup>
                              <m:sSupPr>
                                <m:ctrlPr>
                                  <a:rPr lang="en-US" sz="4000" i="1">
                                    <a:solidFill>
                                      <a:schemeClr val="tx1"/>
                                    </a:solidFill>
                                    <a:latin typeface="Cambria Math" panose="02040503050406030204" pitchFamily="18" charset="0"/>
                                  </a:rPr>
                                </m:ctrlPr>
                              </m:sSupPr>
                              <m:e>
                                <m:acc>
                                  <m:accPr>
                                    <m:chr m:val="̂"/>
                                    <m:ctrlPr>
                                      <a:rPr lang="en-US" sz="4000" i="1">
                                        <a:solidFill>
                                          <a:schemeClr val="tx1"/>
                                        </a:solidFill>
                                        <a:latin typeface="Cambria Math" panose="02040503050406030204" pitchFamily="18" charset="0"/>
                                      </a:rPr>
                                    </m:ctrlPr>
                                  </m:accPr>
                                  <m:e>
                                    <m:r>
                                      <a:rPr lang="en-US" sz="4000" i="1">
                                        <a:solidFill>
                                          <a:schemeClr val="tx1"/>
                                        </a:solidFill>
                                        <a:latin typeface="Cambria Math" panose="02040503050406030204" pitchFamily="18" charset="0"/>
                                      </a:rPr>
                                      <m:t>𝜉</m:t>
                                    </m:r>
                                  </m:e>
                                </m:acc>
                              </m:e>
                              <m:sup>
                                <m:r>
                                  <a:rPr lang="en-US" sz="4000" i="1">
                                    <a:solidFill>
                                      <a:schemeClr val="tx1"/>
                                    </a:solidFill>
                                    <a:latin typeface="Cambria Math" panose="02040503050406030204" pitchFamily="18" charset="0"/>
                                  </a:rPr>
                                  <m:t>𝑏</m:t>
                                </m:r>
                              </m:sup>
                            </m:sSup>
                          </m:e>
                        </m:d>
                      </m:e>
                    </m:d>
                  </m:oMath>
                </a14:m>
                <a:endParaRPr lang="en-US" sz="4000" dirty="0">
                  <a:solidFill>
                    <a:schemeClr val="tx1"/>
                  </a:solidFill>
                </a:endParaRPr>
              </a:p>
            </p:txBody>
          </p:sp>
        </mc:Choice>
        <mc:Fallback xmlns="">
          <p:sp>
            <p:nvSpPr>
              <p:cNvPr id="20" name="TextBox 19">
                <a:extLst>
                  <a:ext uri="{FF2B5EF4-FFF2-40B4-BE49-F238E27FC236}">
                    <a16:creationId xmlns:a16="http://schemas.microsoft.com/office/drawing/2014/main" id="{C0FE8053-EDC3-0B0E-B4CF-D5CCF25B9D12}"/>
                  </a:ext>
                </a:extLst>
              </p:cNvPr>
              <p:cNvSpPr txBox="1">
                <a:spLocks noRot="1" noChangeAspect="1" noMove="1" noResize="1" noEditPoints="1" noAdjustHandles="1" noChangeArrowheads="1" noChangeShapeType="1" noTextEdit="1"/>
              </p:cNvSpPr>
              <p:nvPr/>
            </p:nvSpPr>
            <p:spPr>
              <a:xfrm>
                <a:off x="15333" y="1689492"/>
                <a:ext cx="12176667" cy="79040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E286E74-E739-4980-0612-CE358971B296}"/>
                  </a:ext>
                </a:extLst>
              </p:cNvPr>
              <p:cNvSpPr txBox="1"/>
              <p:nvPr/>
            </p:nvSpPr>
            <p:spPr>
              <a:xfrm>
                <a:off x="47958" y="-13594"/>
                <a:ext cx="12096085" cy="138403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𝐼</m:t>
                      </m:r>
                      <m:d>
                        <m:dPr>
                          <m:begChr m:val="["/>
                          <m:endChr m:val="]"/>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𝜌</m:t>
                          </m:r>
                          <m:d>
                            <m:dPr>
                              <m:ctrlPr>
                                <a:rPr lang="en-US" sz="3200" i="1">
                                  <a:latin typeface="Cambria Math" panose="02040503050406030204" pitchFamily="18" charset="0"/>
                                  <a:ea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𝑎</m:t>
                                  </m:r>
                                </m:sup>
                              </m:sSup>
                            </m:e>
                          </m:d>
                        </m:e>
                      </m:d>
                      <m:r>
                        <a:rPr lang="en-US" sz="3200" i="1">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rPr>
                        <m:t>=</m:t>
                      </m:r>
                      <m:r>
                        <a:rPr lang="en-US" sz="3200" b="0" i="1" smtClean="0">
                          <a:latin typeface="Cambria Math" panose="02040503050406030204" pitchFamily="18" charset="0"/>
                        </a:rPr>
                        <m:t>𝐼</m:t>
                      </m:r>
                      <m:d>
                        <m:dPr>
                          <m:begChr m:val="["/>
                          <m:endChr m:val="]"/>
                          <m:ctrlPr>
                            <a:rPr lang="en-US" sz="3200" b="0" i="1" smtClean="0">
                              <a:latin typeface="Cambria Math" panose="02040503050406030204" pitchFamily="18" charset="0"/>
                            </a:rPr>
                          </m:ctrlPr>
                        </m:d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𝜌</m:t>
                              </m:r>
                            </m:e>
                          </m:acc>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𝑏</m:t>
                                  </m:r>
                                </m:sup>
                              </m:sSup>
                            </m:e>
                          </m:d>
                        </m:e>
                      </m:d>
                      <m:r>
                        <a:rPr lang="en-US" sz="3200" i="1">
                          <a:latin typeface="Cambria Math" panose="02040503050406030204" pitchFamily="18" charset="0"/>
                          <a:ea typeface="Cambria Math" panose="02040503050406030204" pitchFamily="18" charset="0"/>
                        </a:rPr>
                        <m:t>−</m:t>
                      </m:r>
                      <m:nary>
                        <m:naryPr>
                          <m:limLoc m:val="undOvr"/>
                          <m:subHide m:val="on"/>
                          <m:supHide m:val="on"/>
                          <m:ctrlPr>
                            <a:rPr lang="en-US" sz="3200" i="1">
                              <a:latin typeface="Cambria Math" panose="02040503050406030204" pitchFamily="18" charset="0"/>
                            </a:rPr>
                          </m:ctrlPr>
                        </m:naryPr>
                        <m:sub/>
                        <m:sup/>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𝜌</m:t>
                              </m:r>
                            </m:e>
                          </m:acc>
                          <m:d>
                            <m:dPr>
                              <m:ctrlPr>
                                <a:rPr lang="en-US" sz="3200" i="1">
                                  <a:latin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𝑏</m:t>
                                  </m:r>
                                </m:sup>
                              </m:sSup>
                            </m:e>
                          </m:d>
                        </m:e>
                      </m:nary>
                      <m:func>
                        <m:funcPr>
                          <m:ctrlPr>
                            <a:rPr lang="en-US" sz="3200" i="1">
                              <a:latin typeface="Cambria Math" panose="02040503050406030204" pitchFamily="18" charset="0"/>
                              <a:ea typeface="Cambria Math" panose="02040503050406030204" pitchFamily="18" charset="0"/>
                            </a:rPr>
                          </m:ctrlPr>
                        </m:funcPr>
                        <m:fName>
                          <m:r>
                            <m:rPr>
                              <m:sty m:val="p"/>
                            </m:rPr>
                            <a:rPr lang="en-US" sz="3200">
                              <a:latin typeface="Cambria Math" panose="02040503050406030204" pitchFamily="18" charset="0"/>
                              <a:ea typeface="Cambria Math" panose="02040503050406030204" pitchFamily="18" charset="0"/>
                            </a:rPr>
                            <m:t>log</m:t>
                          </m:r>
                        </m:fName>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𝑎</m:t>
                              </m:r>
                            </m:sub>
                          </m:sSub>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1</m:t>
                              </m:r>
                            </m:sup>
                          </m:sSup>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𝑛</m:t>
                              </m:r>
                            </m:sup>
                          </m:sSup>
                        </m:e>
                      </m:func>
                    </m:oMath>
                  </m:oMathPara>
                </a14:m>
                <a:endParaRPr lang="en-US" sz="3200" dirty="0"/>
              </a:p>
            </p:txBody>
          </p:sp>
        </mc:Choice>
        <mc:Fallback xmlns="">
          <p:sp>
            <p:nvSpPr>
              <p:cNvPr id="5" name="TextBox 4">
                <a:extLst>
                  <a:ext uri="{FF2B5EF4-FFF2-40B4-BE49-F238E27FC236}">
                    <a16:creationId xmlns:a16="http://schemas.microsoft.com/office/drawing/2014/main" id="{6E286E74-E739-4980-0612-CE358971B296}"/>
                  </a:ext>
                </a:extLst>
              </p:cNvPr>
              <p:cNvSpPr txBox="1">
                <a:spLocks noRot="1" noChangeAspect="1" noMove="1" noResize="1" noEditPoints="1" noAdjustHandles="1" noChangeArrowheads="1" noChangeShapeType="1" noTextEdit="1"/>
              </p:cNvSpPr>
              <p:nvPr/>
            </p:nvSpPr>
            <p:spPr>
              <a:xfrm>
                <a:off x="47958" y="-13594"/>
                <a:ext cx="12096085" cy="1384033"/>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675219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41</a:t>
            </a:fld>
            <a:endParaRPr lang="en-US"/>
          </a:p>
        </p:txBody>
      </p:sp>
      <p:sp>
        <p:nvSpPr>
          <p:cNvPr id="5" name="TextBox 4">
            <a:extLst>
              <a:ext uri="{FF2B5EF4-FFF2-40B4-BE49-F238E27FC236}">
                <a16:creationId xmlns:a16="http://schemas.microsoft.com/office/drawing/2014/main" id="{0C9110CE-403F-42B5-720D-E2B5696126C8}"/>
              </a:ext>
            </a:extLst>
          </p:cNvPr>
          <p:cNvSpPr txBox="1"/>
          <p:nvPr/>
        </p:nvSpPr>
        <p:spPr>
          <a:xfrm>
            <a:off x="277612" y="3356909"/>
            <a:ext cx="9151672" cy="1077218"/>
          </a:xfrm>
          <a:prstGeom prst="rect">
            <a:avLst/>
          </a:prstGeom>
          <a:noFill/>
        </p:spPr>
        <p:txBody>
          <a:bodyPr wrap="none" rtlCol="0">
            <a:spAutoFit/>
          </a:bodyPr>
          <a:lstStyle/>
          <a:p>
            <a:r>
              <a:rPr lang="en-US" sz="3200" dirty="0"/>
              <a:t>whose determinant gives the coordinate independent</a:t>
            </a:r>
          </a:p>
          <a:p>
            <a:r>
              <a:rPr lang="en-US" sz="3200" dirty="0"/>
              <a:t> quantity to characterize uncertainty</a:t>
            </a:r>
          </a:p>
        </p:txBody>
      </p:sp>
      <p:sp>
        <p:nvSpPr>
          <p:cNvPr id="7" name="TextBox 6">
            <a:extLst>
              <a:ext uri="{FF2B5EF4-FFF2-40B4-BE49-F238E27FC236}">
                <a16:creationId xmlns:a16="http://schemas.microsoft.com/office/drawing/2014/main" id="{69CD2BB4-2A8D-2D48-27FE-1DD576B0F4ED}"/>
              </a:ext>
            </a:extLst>
          </p:cNvPr>
          <p:cNvSpPr txBox="1"/>
          <p:nvPr/>
        </p:nvSpPr>
        <p:spPr>
          <a:xfrm>
            <a:off x="-17299" y="200486"/>
            <a:ext cx="9048246" cy="1077218"/>
          </a:xfrm>
          <a:prstGeom prst="rect">
            <a:avLst/>
          </a:prstGeom>
          <a:noFill/>
        </p:spPr>
        <p:txBody>
          <a:bodyPr wrap="none" rtlCol="0">
            <a:spAutoFit/>
          </a:bodyPr>
          <a:lstStyle/>
          <a:p>
            <a:r>
              <a:rPr lang="en-US" sz="3200" dirty="0"/>
              <a:t>Given a multivariable distribution , the uncertainty is </a:t>
            </a:r>
          </a:p>
          <a:p>
            <a:r>
              <a:rPr lang="en-US" sz="3200" dirty="0"/>
              <a:t>characterized by the covariance matrix:</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B5DC5F7-8826-1C71-23F2-E68D0789DB34}"/>
                  </a:ext>
                </a:extLst>
              </p:cNvPr>
              <p:cNvSpPr txBox="1"/>
              <p:nvPr/>
            </p:nvSpPr>
            <p:spPr>
              <a:xfrm>
                <a:off x="2014684" y="1614988"/>
                <a:ext cx="5700920" cy="12437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𝜉</m:t>
                              </m:r>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𝜉</m:t>
                              </m:r>
                            </m:e>
                            <m:sup>
                              <m:r>
                                <a:rPr lang="en-US" sz="3200" b="0" i="1" smtClean="0">
                                  <a:latin typeface="Cambria Math" panose="02040503050406030204" pitchFamily="18" charset="0"/>
                                </a:rPr>
                                <m:t>𝑏</m:t>
                              </m:r>
                            </m:sup>
                          </m:sSup>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𝜎</m:t>
                                    </m:r>
                                  </m:e>
                                  <m:sub>
                                    <m:r>
                                      <a:rPr lang="en-US" sz="3200" b="0" i="1" smtClean="0">
                                        <a:latin typeface="Cambria Math" panose="02040503050406030204" pitchFamily="18" charset="0"/>
                                      </a:rPr>
                                      <m:t>𝑞</m:t>
                                    </m:r>
                                  </m:sub>
                                  <m:sup>
                                    <m:r>
                                      <a:rPr lang="en-US" sz="3200" b="0" i="1" smtClean="0">
                                        <a:latin typeface="Cambria Math" panose="02040503050406030204" pitchFamily="18" charset="0"/>
                                      </a:rPr>
                                      <m:t>2</m:t>
                                    </m:r>
                                  </m:sup>
                                </m:sSubSup>
                              </m:e>
                              <m:e>
                                <m:r>
                                  <a:rPr lang="en-US" sz="3200" b="0" i="1" smtClean="0">
                                    <a:latin typeface="Cambria Math" panose="02040503050406030204" pitchFamily="18" charset="0"/>
                                  </a:rPr>
                                  <m:t>𝑐𝑜</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𝑣</m:t>
                                    </m:r>
                                  </m:e>
                                  <m:sub>
                                    <m:r>
                                      <a:rPr lang="en-US" sz="3200" b="0" i="1" smtClean="0">
                                        <a:latin typeface="Cambria Math" panose="02040503050406030204" pitchFamily="18" charset="0"/>
                                      </a:rPr>
                                      <m:t>𝑞</m:t>
                                    </m:r>
                                    <m:r>
                                      <a:rPr lang="en-US" sz="3200" b="0" i="1" smtClean="0">
                                        <a:latin typeface="Cambria Math" panose="02040503050406030204" pitchFamily="18" charset="0"/>
                                      </a:rPr>
                                      <m:t>,</m:t>
                                    </m:r>
                                    <m:r>
                                      <a:rPr lang="en-US" sz="3200" b="0" i="1" smtClean="0">
                                        <a:latin typeface="Cambria Math" panose="02040503050406030204" pitchFamily="18" charset="0"/>
                                      </a:rPr>
                                      <m:t>𝑝</m:t>
                                    </m:r>
                                  </m:sub>
                                </m:sSub>
                              </m:e>
                            </m:mr>
                            <m:mr>
                              <m:e>
                                <m:r>
                                  <a:rPr lang="en-US" sz="3200" b="0" i="1" smtClean="0">
                                    <a:latin typeface="Cambria Math" panose="02040503050406030204" pitchFamily="18" charset="0"/>
                                  </a:rPr>
                                  <m:t>𝑐𝑜</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𝑣</m:t>
                                    </m:r>
                                  </m:e>
                                  <m:sub>
                                    <m:r>
                                      <a:rPr lang="en-US" sz="3200" b="0" i="1" smtClean="0">
                                        <a:latin typeface="Cambria Math" panose="02040503050406030204" pitchFamily="18" charset="0"/>
                                      </a:rPr>
                                      <m:t>𝑝</m:t>
                                    </m:r>
                                    <m:r>
                                      <a:rPr lang="en-US" sz="3200" b="0" i="1" smtClean="0">
                                        <a:latin typeface="Cambria Math" panose="02040503050406030204" pitchFamily="18" charset="0"/>
                                      </a:rPr>
                                      <m:t>,</m:t>
                                    </m:r>
                                    <m:r>
                                      <a:rPr lang="en-US" sz="3200" b="0" i="1" smtClean="0">
                                        <a:latin typeface="Cambria Math" panose="02040503050406030204" pitchFamily="18" charset="0"/>
                                      </a:rPr>
                                      <m:t>𝑞</m:t>
                                    </m:r>
                                  </m:sub>
                                </m:sSub>
                              </m:e>
                              <m:e>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𝜎</m:t>
                                    </m:r>
                                  </m:e>
                                  <m:sub>
                                    <m:r>
                                      <a:rPr lang="en-US" sz="3200" b="0" i="1" smtClean="0">
                                        <a:latin typeface="Cambria Math" panose="02040503050406030204" pitchFamily="18" charset="0"/>
                                      </a:rPr>
                                      <m:t>𝑝</m:t>
                                    </m:r>
                                  </m:sub>
                                  <m:sup>
                                    <m:r>
                                      <a:rPr lang="en-US" sz="3200" b="0" i="1" smtClean="0">
                                        <a:latin typeface="Cambria Math" panose="02040503050406030204" pitchFamily="18" charset="0"/>
                                      </a:rPr>
                                      <m:t>2</m:t>
                                    </m:r>
                                  </m:sup>
                                </m:sSubSup>
                              </m:e>
                            </m:mr>
                          </m:m>
                        </m:e>
                      </m:d>
                    </m:oMath>
                  </m:oMathPara>
                </a14:m>
                <a:endParaRPr lang="en-US" sz="3200" dirty="0"/>
              </a:p>
            </p:txBody>
          </p:sp>
        </mc:Choice>
        <mc:Fallback xmlns="">
          <p:sp>
            <p:nvSpPr>
              <p:cNvPr id="8" name="TextBox 7">
                <a:extLst>
                  <a:ext uri="{FF2B5EF4-FFF2-40B4-BE49-F238E27FC236}">
                    <a16:creationId xmlns:a16="http://schemas.microsoft.com/office/drawing/2014/main" id="{6B5DC5F7-8826-1C71-23F2-E68D0789DB34}"/>
                  </a:ext>
                </a:extLst>
              </p:cNvPr>
              <p:cNvSpPr txBox="1">
                <a:spLocks noRot="1" noChangeAspect="1" noMove="1" noResize="1" noEditPoints="1" noAdjustHandles="1" noChangeArrowheads="1" noChangeShapeType="1" noTextEdit="1"/>
              </p:cNvSpPr>
              <p:nvPr/>
            </p:nvSpPr>
            <p:spPr>
              <a:xfrm>
                <a:off x="2014684" y="1614988"/>
                <a:ext cx="5700920" cy="124373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ED7F79C-FA13-E6A6-A8B1-AADAE9534C9D}"/>
                  </a:ext>
                </a:extLst>
              </p:cNvPr>
              <p:cNvSpPr txBox="1"/>
              <p:nvPr/>
            </p:nvSpPr>
            <p:spPr>
              <a:xfrm>
                <a:off x="277612" y="4600647"/>
                <a:ext cx="9378208" cy="1569660"/>
              </a:xfrm>
              <a:prstGeom prst="rect">
                <a:avLst/>
              </a:prstGeom>
              <a:noFill/>
            </p:spPr>
            <p:txBody>
              <a:bodyPr wrap="none" rtlCol="0">
                <a:spAutoFit/>
              </a:bodyPr>
              <a:lstStyle/>
              <a:p>
                <a:r>
                  <a:rPr lang="en-US" sz="3200" dirty="0"/>
                  <a:t>we can use the linearized transformation to see how</a:t>
                </a:r>
              </a:p>
              <a:p>
                <a:r>
                  <a:rPr lang="en-US" sz="3200" dirty="0"/>
                  <a:t>the uncertainty evolves after an infinitesimal time step </a:t>
                </a:r>
              </a:p>
              <a:p>
                <a14:m>
                  <m:oMath xmlns:m="http://schemas.openxmlformats.org/officeDocument/2006/math">
                    <m:r>
                      <a:rPr lang="en-US" sz="3200" b="0" i="1" smtClean="0">
                        <a:latin typeface="Cambria Math" panose="02040503050406030204" pitchFamily="18" charset="0"/>
                      </a:rPr>
                      <m:t>𝛿</m:t>
                    </m:r>
                    <m:r>
                      <a:rPr lang="en-US" sz="3200" b="0" i="1" smtClean="0">
                        <a:latin typeface="Cambria Math" panose="02040503050406030204" pitchFamily="18" charset="0"/>
                      </a:rPr>
                      <m:t>𝑡</m:t>
                    </m:r>
                  </m:oMath>
                </a14:m>
                <a:r>
                  <a:rPr lang="en-US" sz="3200" dirty="0"/>
                  <a:t> if the distribution is narrow enough</a:t>
                </a:r>
              </a:p>
            </p:txBody>
          </p:sp>
        </mc:Choice>
        <mc:Fallback xmlns="">
          <p:sp>
            <p:nvSpPr>
              <p:cNvPr id="9" name="TextBox 8">
                <a:extLst>
                  <a:ext uri="{FF2B5EF4-FFF2-40B4-BE49-F238E27FC236}">
                    <a16:creationId xmlns:a16="http://schemas.microsoft.com/office/drawing/2014/main" id="{9ED7F79C-FA13-E6A6-A8B1-AADAE9534C9D}"/>
                  </a:ext>
                </a:extLst>
              </p:cNvPr>
              <p:cNvSpPr txBox="1">
                <a:spLocks noRot="1" noChangeAspect="1" noMove="1" noResize="1" noEditPoints="1" noAdjustHandles="1" noChangeArrowheads="1" noChangeShapeType="1" noTextEdit="1"/>
              </p:cNvSpPr>
              <p:nvPr/>
            </p:nvSpPr>
            <p:spPr>
              <a:xfrm>
                <a:off x="277612" y="4600647"/>
                <a:ext cx="9378208" cy="1569660"/>
              </a:xfrm>
              <a:prstGeom prst="rect">
                <a:avLst/>
              </a:prstGeom>
              <a:blipFill>
                <a:blip r:embed="rId4"/>
                <a:stretch>
                  <a:fillRect l="-1691" t="-5058" r="-715" b="-12451"/>
                </a:stretch>
              </a:blipFill>
            </p:spPr>
            <p:txBody>
              <a:bodyPr/>
              <a:lstStyle/>
              <a:p>
                <a:r>
                  <a:rPr lang="en-US">
                    <a:noFill/>
                  </a:rPr>
                  <a:t> </a:t>
                </a:r>
              </a:p>
            </p:txBody>
          </p:sp>
        </mc:Fallback>
      </mc:AlternateContent>
      <p:sp>
        <p:nvSpPr>
          <p:cNvPr id="42" name="TextBox 20">
            <a:extLst>
              <a:ext uri="{FF2B5EF4-FFF2-40B4-BE49-F238E27FC236}">
                <a16:creationId xmlns:a16="http://schemas.microsoft.com/office/drawing/2014/main" id="{B7C30A59-DF56-C246-0FA6-DFCD3DE51467}"/>
              </a:ext>
            </a:extLst>
          </p:cNvPr>
          <p:cNvSpPr txBox="1"/>
          <p:nvPr/>
        </p:nvSpPr>
        <p:spPr>
          <a:xfrm>
            <a:off x="8719281" y="110654"/>
            <a:ext cx="312085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evolution of </a:t>
            </a:r>
            <a:r>
              <a:rPr lang="en-US" sz="1800" dirty="0"/>
              <a:t>covariance matrix</a:t>
            </a:r>
            <a:endParaRPr lang="en-US" dirty="0"/>
          </a:p>
        </p:txBody>
      </p:sp>
      <p:grpSp>
        <p:nvGrpSpPr>
          <p:cNvPr id="12" name="Group 11">
            <a:extLst>
              <a:ext uri="{FF2B5EF4-FFF2-40B4-BE49-F238E27FC236}">
                <a16:creationId xmlns:a16="http://schemas.microsoft.com/office/drawing/2014/main" id="{B0F2FAC9-3B0E-7B78-1C42-2A488439A7DA}"/>
              </a:ext>
            </a:extLst>
          </p:cNvPr>
          <p:cNvGrpSpPr/>
          <p:nvPr/>
        </p:nvGrpSpPr>
        <p:grpSpPr>
          <a:xfrm>
            <a:off x="9030947" y="479986"/>
            <a:ext cx="3036403" cy="3220908"/>
            <a:chOff x="1558968" y="48989"/>
            <a:chExt cx="3036403" cy="3220908"/>
          </a:xfrm>
        </p:grpSpPr>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AA8C45ED-36F5-2337-6DF8-002E22518266}"/>
                    </a:ext>
                  </a:extLst>
                </p:cNvPr>
                <p:cNvSpPr txBox="1"/>
                <p:nvPr/>
              </p:nvSpPr>
              <p:spPr>
                <a:xfrm>
                  <a:off x="2822341" y="48989"/>
                  <a:ext cx="154335" cy="22658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8" name="TextBox 47">
                  <a:extLst>
                    <a:ext uri="{FF2B5EF4-FFF2-40B4-BE49-F238E27FC236}">
                      <a16:creationId xmlns:a16="http://schemas.microsoft.com/office/drawing/2014/main" id="{AA8C45ED-36F5-2337-6DF8-002E22518266}"/>
                    </a:ext>
                  </a:extLst>
                </p:cNvPr>
                <p:cNvSpPr txBox="1">
                  <a:spLocks noRot="1" noChangeAspect="1" noMove="1" noResize="1" noEditPoints="1" noAdjustHandles="1" noChangeArrowheads="1" noChangeShapeType="1" noTextEdit="1"/>
                </p:cNvSpPr>
                <p:nvPr/>
              </p:nvSpPr>
              <p:spPr>
                <a:xfrm>
                  <a:off x="2822341" y="48989"/>
                  <a:ext cx="154335" cy="226585"/>
                </a:xfrm>
                <a:prstGeom prst="rect">
                  <a:avLst/>
                </a:prstGeom>
                <a:blipFill>
                  <a:blip r:embed="rId5"/>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2BABFC7E-7CAC-B872-54CD-7EA1BB11030B}"/>
                    </a:ext>
                  </a:extLst>
                </p:cNvPr>
                <p:cNvSpPr txBox="1"/>
                <p:nvPr/>
              </p:nvSpPr>
              <p:spPr>
                <a:xfrm>
                  <a:off x="4313153" y="1631642"/>
                  <a:ext cx="154335" cy="1859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9" name="TextBox 48">
                  <a:extLst>
                    <a:ext uri="{FF2B5EF4-FFF2-40B4-BE49-F238E27FC236}">
                      <a16:creationId xmlns:a16="http://schemas.microsoft.com/office/drawing/2014/main" id="{2BABFC7E-7CAC-B872-54CD-7EA1BB11030B}"/>
                    </a:ext>
                  </a:extLst>
                </p:cNvPr>
                <p:cNvSpPr txBox="1">
                  <a:spLocks noRot="1" noChangeAspect="1" noMove="1" noResize="1" noEditPoints="1" noAdjustHandles="1" noChangeArrowheads="1" noChangeShapeType="1" noTextEdit="1"/>
                </p:cNvSpPr>
                <p:nvPr/>
              </p:nvSpPr>
              <p:spPr>
                <a:xfrm>
                  <a:off x="4313153" y="1631642"/>
                  <a:ext cx="154335" cy="185963"/>
                </a:xfrm>
                <a:prstGeom prst="rect">
                  <a:avLst/>
                </a:prstGeom>
                <a:blipFill>
                  <a:blip r:embed="rId6"/>
                  <a:stretch>
                    <a:fillRect l="-69231" r="-73077" b="-145161"/>
                  </a:stretch>
                </a:blipFill>
              </p:spPr>
              <p:txBody>
                <a:bodyPr/>
                <a:lstStyle/>
                <a:p>
                  <a:r>
                    <a:rPr lang="en-US">
                      <a:noFill/>
                    </a:rPr>
                    <a:t> </a:t>
                  </a:r>
                </a:p>
              </p:txBody>
            </p:sp>
          </mc:Fallback>
        </mc:AlternateContent>
        <p:cxnSp>
          <p:nvCxnSpPr>
            <p:cNvPr id="50" name="Straight Connector 49">
              <a:extLst>
                <a:ext uri="{FF2B5EF4-FFF2-40B4-BE49-F238E27FC236}">
                  <a16:creationId xmlns:a16="http://schemas.microsoft.com/office/drawing/2014/main" id="{48ECC877-9F8A-2C19-925A-7312679B941D}"/>
                </a:ext>
              </a:extLst>
            </p:cNvPr>
            <p:cNvCxnSpPr>
              <a:cxnSpLocks/>
            </p:cNvCxnSpPr>
            <p:nvPr/>
          </p:nvCxnSpPr>
          <p:spPr>
            <a:xfrm>
              <a:off x="3037841" y="193736"/>
              <a:ext cx="0" cy="30761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0F248BF-45A0-3648-4094-771CEE7F5682}"/>
                </a:ext>
              </a:extLst>
            </p:cNvPr>
            <p:cNvCxnSpPr>
              <a:cxnSpLocks/>
            </p:cNvCxnSpPr>
            <p:nvPr/>
          </p:nvCxnSpPr>
          <p:spPr>
            <a:xfrm flipH="1">
              <a:off x="1558968" y="1702658"/>
              <a:ext cx="303640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5DEB253C-643F-ECF7-2432-B0662EE3889E}"/>
              </a:ext>
            </a:extLst>
          </p:cNvPr>
          <p:cNvGrpSpPr/>
          <p:nvPr/>
        </p:nvGrpSpPr>
        <p:grpSpPr>
          <a:xfrm>
            <a:off x="9194977" y="798217"/>
            <a:ext cx="2672680" cy="2664760"/>
            <a:chOff x="4320934" y="1945939"/>
            <a:chExt cx="3533584" cy="3523111"/>
          </a:xfrm>
        </p:grpSpPr>
        <p:grpSp>
          <p:nvGrpSpPr>
            <p:cNvPr id="88" name="Group 87">
              <a:extLst>
                <a:ext uri="{FF2B5EF4-FFF2-40B4-BE49-F238E27FC236}">
                  <a16:creationId xmlns:a16="http://schemas.microsoft.com/office/drawing/2014/main" id="{488FA1D9-3AEA-B0DE-68F8-B94FD9543BD1}"/>
                </a:ext>
              </a:extLst>
            </p:cNvPr>
            <p:cNvGrpSpPr/>
            <p:nvPr/>
          </p:nvGrpSpPr>
          <p:grpSpPr>
            <a:xfrm>
              <a:off x="4481077" y="2121268"/>
              <a:ext cx="3183077" cy="3187720"/>
              <a:chOff x="4481077" y="2121268"/>
              <a:chExt cx="3183077" cy="3187720"/>
            </a:xfrm>
          </p:grpSpPr>
          <p:cxnSp>
            <p:nvCxnSpPr>
              <p:cNvPr id="97" name="Straight Arrow Connector 96">
                <a:extLst>
                  <a:ext uri="{FF2B5EF4-FFF2-40B4-BE49-F238E27FC236}">
                    <a16:creationId xmlns:a16="http://schemas.microsoft.com/office/drawing/2014/main" id="{DEFE4904-4363-117E-A02A-2ADD53C2B95A}"/>
                  </a:ext>
                </a:extLst>
              </p:cNvPr>
              <p:cNvCxnSpPr>
                <a:cxnSpLocks/>
              </p:cNvCxnSpPr>
              <p:nvPr/>
            </p:nvCxnSpPr>
            <p:spPr>
              <a:xfrm rot="5400000" flipV="1">
                <a:off x="6115197" y="285910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74D7C2A5-ED33-C8E5-D86A-83551E363C80}"/>
                  </a:ext>
                </a:extLst>
              </p:cNvPr>
              <p:cNvCxnSpPr>
                <a:cxnSpLocks/>
              </p:cNvCxnSpPr>
              <p:nvPr/>
            </p:nvCxnSpPr>
            <p:spPr>
              <a:xfrm rot="5400000">
                <a:off x="6701408" y="3743961"/>
                <a:ext cx="223686" cy="41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850A4041-E3FC-3E08-EF8D-1F5968767AA9}"/>
                  </a:ext>
                </a:extLst>
              </p:cNvPr>
              <p:cNvCxnSpPr>
                <a:cxnSpLocks/>
              </p:cNvCxnSpPr>
              <p:nvPr/>
            </p:nvCxnSpPr>
            <p:spPr>
              <a:xfrm rot="5400000">
                <a:off x="6065283" y="433487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377BC5AA-7BF3-BE42-4B78-602DE7893163}"/>
                  </a:ext>
                </a:extLst>
              </p:cNvPr>
              <p:cNvCxnSpPr>
                <a:cxnSpLocks/>
              </p:cNvCxnSpPr>
              <p:nvPr/>
            </p:nvCxnSpPr>
            <p:spPr>
              <a:xfrm rot="5400000" flipH="1">
                <a:off x="5223267" y="3695135"/>
                <a:ext cx="228901" cy="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04B67D38-405F-BA60-A7B9-77252F20ADD1}"/>
                  </a:ext>
                </a:extLst>
              </p:cNvPr>
              <p:cNvCxnSpPr>
                <a:cxnSpLocks noChangeAspect="1"/>
              </p:cNvCxnSpPr>
              <p:nvPr/>
            </p:nvCxnSpPr>
            <p:spPr>
              <a:xfrm rot="5400000">
                <a:off x="6506140" y="415406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34E198BD-F0CC-CE09-DDF5-1C3EF66FDB3B}"/>
                  </a:ext>
                </a:extLst>
              </p:cNvPr>
              <p:cNvCxnSpPr>
                <a:cxnSpLocks/>
              </p:cNvCxnSpPr>
              <p:nvPr/>
            </p:nvCxnSpPr>
            <p:spPr>
              <a:xfrm rot="5400000" flipH="1">
                <a:off x="5422060" y="4101830"/>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07617325-AC7A-512F-58D7-2D259F3CBA04}"/>
                  </a:ext>
                </a:extLst>
              </p:cNvPr>
              <p:cNvCxnSpPr>
                <a:cxnSpLocks/>
              </p:cNvCxnSpPr>
              <p:nvPr/>
            </p:nvCxnSpPr>
            <p:spPr>
              <a:xfrm rot="5400000" flipH="1" flipV="1">
                <a:off x="5481865" y="3105632"/>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79D02B40-45D1-EC11-F67E-B94653A1E412}"/>
                  </a:ext>
                </a:extLst>
              </p:cNvPr>
              <p:cNvCxnSpPr>
                <a:cxnSpLocks/>
              </p:cNvCxnSpPr>
              <p:nvPr/>
            </p:nvCxnSpPr>
            <p:spPr>
              <a:xfrm rot="5400000" flipV="1">
                <a:off x="6555910" y="313922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7B99B2F0-4F56-26E0-C9E0-632F97C0AA83}"/>
                  </a:ext>
                </a:extLst>
              </p:cNvPr>
              <p:cNvCxnSpPr>
                <a:cxnSpLocks noChangeAspect="1"/>
              </p:cNvCxnSpPr>
              <p:nvPr/>
            </p:nvCxnSpPr>
            <p:spPr>
              <a:xfrm flipH="1" flipV="1">
                <a:off x="4481077" y="341502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176333C1-B5C1-0CF7-CB06-0B24E3255F31}"/>
                  </a:ext>
                </a:extLst>
              </p:cNvPr>
              <p:cNvCxnSpPr>
                <a:cxnSpLocks/>
              </p:cNvCxnSpPr>
              <p:nvPr/>
            </p:nvCxnSpPr>
            <p:spPr>
              <a:xfrm rot="6720000" flipV="1">
                <a:off x="6615704" y="2438495"/>
                <a:ext cx="0" cy="33706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3637F6B8-54C5-D62A-C807-0DAAD044458D}"/>
                  </a:ext>
                </a:extLst>
              </p:cNvPr>
              <p:cNvCxnSpPr>
                <a:cxnSpLocks/>
              </p:cNvCxnSpPr>
              <p:nvPr/>
            </p:nvCxnSpPr>
            <p:spPr>
              <a:xfrm rot="5400000">
                <a:off x="6994059" y="4268393"/>
                <a:ext cx="312930" cy="13103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3E6BBD17-5042-875D-5D3D-305ABF899FE5}"/>
                  </a:ext>
                </a:extLst>
              </p:cNvPr>
              <p:cNvCxnSpPr>
                <a:cxnSpLocks/>
              </p:cNvCxnSpPr>
              <p:nvPr/>
            </p:nvCxnSpPr>
            <p:spPr>
              <a:xfrm rot="5400000" flipH="1">
                <a:off x="5477623" y="4670650"/>
                <a:ext cx="124007" cy="30693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972C5152-E41D-DE7D-6AB6-DB12DD455CE4}"/>
                  </a:ext>
                </a:extLst>
              </p:cNvPr>
              <p:cNvCxnSpPr>
                <a:cxnSpLocks/>
              </p:cNvCxnSpPr>
              <p:nvPr/>
            </p:nvCxnSpPr>
            <p:spPr>
              <a:xfrm rot="6720000" flipH="1">
                <a:off x="4785877" y="3211150"/>
                <a:ext cx="335529" cy="138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B54CE227-FD45-843D-B5B8-047F3F80282E}"/>
                  </a:ext>
                </a:extLst>
              </p:cNvPr>
              <p:cNvCxnSpPr>
                <a:cxnSpLocks/>
              </p:cNvCxnSpPr>
              <p:nvPr/>
            </p:nvCxnSpPr>
            <p:spPr>
              <a:xfrm rot="5400000">
                <a:off x="6534948" y="4673832"/>
                <a:ext cx="129782" cy="30575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95567C1A-0C0A-7A59-D001-CDB51603F651}"/>
                  </a:ext>
                </a:extLst>
              </p:cNvPr>
              <p:cNvCxnSpPr>
                <a:cxnSpLocks/>
              </p:cNvCxnSpPr>
              <p:nvPr/>
            </p:nvCxnSpPr>
            <p:spPr>
              <a:xfrm rot="5400000" flipH="1">
                <a:off x="4788961" y="4126503"/>
                <a:ext cx="305753" cy="12978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A84E693D-47D7-4F87-4D12-5A472B01381A}"/>
                  </a:ext>
                </a:extLst>
              </p:cNvPr>
              <p:cNvCxnSpPr>
                <a:cxnSpLocks/>
              </p:cNvCxnSpPr>
              <p:nvPr/>
            </p:nvCxnSpPr>
            <p:spPr>
              <a:xfrm rot="5400000" flipH="1" flipV="1">
                <a:off x="5554086" y="2428311"/>
                <a:ext cx="129855" cy="30557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F90F767D-8698-EE28-BC36-4829DF81A03C}"/>
                  </a:ext>
                </a:extLst>
              </p:cNvPr>
              <p:cNvCxnSpPr>
                <a:cxnSpLocks/>
              </p:cNvCxnSpPr>
              <p:nvPr/>
            </p:nvCxnSpPr>
            <p:spPr>
              <a:xfrm rot="6720000" flipV="1">
                <a:off x="7125310" y="3178374"/>
                <a:ext cx="234871" cy="23487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1D69054C-E79A-78A1-2365-F753246EE38D}"/>
                  </a:ext>
                </a:extLst>
              </p:cNvPr>
              <p:cNvCxnSpPr>
                <a:cxnSpLocks noChangeAspect="1"/>
              </p:cNvCxnSpPr>
              <p:nvPr/>
            </p:nvCxnSpPr>
            <p:spPr>
              <a:xfrm>
                <a:off x="5870552" y="2121268"/>
                <a:ext cx="492109" cy="139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86EDF165-D1B6-A480-5DEC-4B43D48A06EA}"/>
                  </a:ext>
                </a:extLst>
              </p:cNvPr>
              <p:cNvCxnSpPr>
                <a:cxnSpLocks noChangeAspect="1"/>
              </p:cNvCxnSpPr>
              <p:nvPr/>
            </p:nvCxnSpPr>
            <p:spPr>
              <a:xfrm rot="2700000" flipH="1" flipV="1">
                <a:off x="4972658" y="232011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67ABCB6D-70C8-11D4-0EA1-342E4B2190F6}"/>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63D3374E-AB6B-74D5-91B4-C1C31A572D67}"/>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97190AC3-E344-FCF9-773D-6B02940004E9}"/>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639EF482-295D-4321-2DB8-21D0790A6B50}"/>
                  </a:ext>
                </a:extLst>
              </p:cNvPr>
              <p:cNvCxnSpPr>
                <a:cxnSpLocks noChangeAspect="1"/>
              </p:cNvCxnSpPr>
              <p:nvPr/>
            </p:nvCxnSpPr>
            <p:spPr>
              <a:xfrm rot="16200000" flipH="1" flipV="1">
                <a:off x="6064263" y="506191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E16C7AFB-6B98-93F7-BA2B-D86DC23C40E7}"/>
                  </a:ext>
                </a:extLst>
              </p:cNvPr>
              <p:cNvCxnSpPr>
                <a:cxnSpLocks noChangeAspect="1"/>
              </p:cNvCxnSpPr>
              <p:nvPr/>
            </p:nvCxnSpPr>
            <p:spPr>
              <a:xfrm rot="18900000" flipH="1" flipV="1">
                <a:off x="4904146" y="456659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89" name="Straight Arrow Connector 88">
              <a:extLst>
                <a:ext uri="{FF2B5EF4-FFF2-40B4-BE49-F238E27FC236}">
                  <a16:creationId xmlns:a16="http://schemas.microsoft.com/office/drawing/2014/main" id="{9D470B48-3A9A-A321-808D-038E18136EFC}"/>
                </a:ext>
              </a:extLst>
            </p:cNvPr>
            <p:cNvCxnSpPr>
              <a:cxnSpLocks noChangeAspect="1"/>
            </p:cNvCxnSpPr>
            <p:nvPr/>
          </p:nvCxnSpPr>
          <p:spPr>
            <a:xfrm rot="6840000" flipV="1">
              <a:off x="6854250" y="164971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2EF0CF34-7361-B9E1-74C3-41CD51A660A8}"/>
                </a:ext>
              </a:extLst>
            </p:cNvPr>
            <p:cNvCxnSpPr>
              <a:cxnSpLocks noChangeAspect="1"/>
            </p:cNvCxnSpPr>
            <p:nvPr/>
          </p:nvCxnSpPr>
          <p:spPr>
            <a:xfrm rot="9540000" flipV="1">
              <a:off x="7854518" y="269173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007C42A0-F310-57A0-B783-3D34DE8DD93C}"/>
                </a:ext>
              </a:extLst>
            </p:cNvPr>
            <p:cNvCxnSpPr>
              <a:cxnSpLocks noChangeAspect="1"/>
            </p:cNvCxnSpPr>
            <p:nvPr/>
          </p:nvCxnSpPr>
          <p:spPr>
            <a:xfrm rot="12240000" flipV="1">
              <a:off x="7771157" y="423591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AC182A68-5059-E1B1-4DA1-A9A8DB8435B6}"/>
                </a:ext>
              </a:extLst>
            </p:cNvPr>
            <p:cNvCxnSpPr>
              <a:cxnSpLocks noChangeAspect="1"/>
            </p:cNvCxnSpPr>
            <p:nvPr/>
          </p:nvCxnSpPr>
          <p:spPr>
            <a:xfrm rot="14940000" flipV="1">
              <a:off x="6911162" y="5110993"/>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5D429F8-D5A5-361F-AB20-77561DC623B7}"/>
                </a:ext>
              </a:extLst>
            </p:cNvPr>
            <p:cNvCxnSpPr>
              <a:cxnSpLocks noChangeAspect="1"/>
            </p:cNvCxnSpPr>
            <p:nvPr/>
          </p:nvCxnSpPr>
          <p:spPr>
            <a:xfrm rot="17640000" flipV="1">
              <a:off x="5331923" y="514247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1592788A-BD4F-E74B-AF73-13FFBEAD12D3}"/>
                </a:ext>
              </a:extLst>
            </p:cNvPr>
            <p:cNvCxnSpPr>
              <a:cxnSpLocks noChangeAspect="1"/>
            </p:cNvCxnSpPr>
            <p:nvPr/>
          </p:nvCxnSpPr>
          <p:spPr>
            <a:xfrm rot="20340000" flipV="1">
              <a:off x="4333665" y="413237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846E70BE-93DE-4A41-E9BC-8EA1F619725E}"/>
                </a:ext>
              </a:extLst>
            </p:cNvPr>
            <p:cNvCxnSpPr>
              <a:cxnSpLocks noChangeAspect="1"/>
            </p:cNvCxnSpPr>
            <p:nvPr/>
          </p:nvCxnSpPr>
          <p:spPr>
            <a:xfrm rot="1440000" flipV="1">
              <a:off x="4320934" y="262286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6B915E2F-3F2D-5547-2DCB-31446C4B0C64}"/>
                </a:ext>
              </a:extLst>
            </p:cNvPr>
            <p:cNvCxnSpPr>
              <a:cxnSpLocks noChangeAspect="1"/>
            </p:cNvCxnSpPr>
            <p:nvPr/>
          </p:nvCxnSpPr>
          <p:spPr>
            <a:xfrm rot="4140000" flipV="1">
              <a:off x="5362210" y="1619367"/>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22" name="Group 121">
            <a:extLst>
              <a:ext uri="{FF2B5EF4-FFF2-40B4-BE49-F238E27FC236}">
                <a16:creationId xmlns:a16="http://schemas.microsoft.com/office/drawing/2014/main" id="{14C35A86-A9AF-96AF-720A-DAB48205094A}"/>
              </a:ext>
            </a:extLst>
          </p:cNvPr>
          <p:cNvGrpSpPr/>
          <p:nvPr/>
        </p:nvGrpSpPr>
        <p:grpSpPr>
          <a:xfrm>
            <a:off x="9879618" y="1498058"/>
            <a:ext cx="1280160" cy="1280160"/>
            <a:chOff x="9879618" y="1498058"/>
            <a:chExt cx="1280160" cy="1280160"/>
          </a:xfrm>
        </p:grpSpPr>
        <p:sp>
          <p:nvSpPr>
            <p:cNvPr id="10" name="Oval 9">
              <a:extLst>
                <a:ext uri="{FF2B5EF4-FFF2-40B4-BE49-F238E27FC236}">
                  <a16:creationId xmlns:a16="http://schemas.microsoft.com/office/drawing/2014/main" id="{056A12C9-2D1E-5D8E-610D-2210C7633985}"/>
                </a:ext>
              </a:extLst>
            </p:cNvPr>
            <p:cNvSpPr/>
            <p:nvPr/>
          </p:nvSpPr>
          <p:spPr>
            <a:xfrm rot="5400000">
              <a:off x="9879618" y="1863818"/>
              <a:ext cx="1280160" cy="548640"/>
            </a:xfrm>
            <a:prstGeom prst="ellipse">
              <a:avLst/>
            </a:prstGeom>
            <a:noFill/>
            <a:ln w="25400">
              <a:solidFill>
                <a:schemeClr val="accent4">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B28C4449-26A5-46BA-1933-40CC4AB386DA}"/>
                </a:ext>
              </a:extLst>
            </p:cNvPr>
            <p:cNvSpPr/>
            <p:nvPr/>
          </p:nvSpPr>
          <p:spPr>
            <a:xfrm rot="7200000">
              <a:off x="9879618" y="1863818"/>
              <a:ext cx="1280160" cy="548640"/>
            </a:xfrm>
            <a:prstGeom prst="ellipse">
              <a:avLst/>
            </a:prstGeom>
            <a:noFill/>
            <a:ln w="25400">
              <a:solidFill>
                <a:schemeClr val="accent4">
                  <a:alpha val="7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ED0DC72F-4BA1-D586-C1FE-097342A8AD0F}"/>
                </a:ext>
              </a:extLst>
            </p:cNvPr>
            <p:cNvSpPr/>
            <p:nvPr/>
          </p:nvSpPr>
          <p:spPr>
            <a:xfrm rot="9000000">
              <a:off x="9879618" y="1863818"/>
              <a:ext cx="1280160" cy="548640"/>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6F1B436-C4D5-FB50-DDAE-5EB84750F808}"/>
                </a:ext>
              </a:extLst>
            </p:cNvPr>
            <p:cNvSpPr/>
            <p:nvPr/>
          </p:nvSpPr>
          <p:spPr>
            <a:xfrm>
              <a:off x="9879618" y="1863818"/>
              <a:ext cx="1280160" cy="548640"/>
            </a:xfrm>
            <a:prstGeom prst="ellipse">
              <a:avLst/>
            </a:prstGeom>
            <a:noFill/>
            <a:ln w="25400">
              <a:solidFill>
                <a:schemeClr val="accent4">
                  <a:alpha val="7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4EC0EFD-102B-5398-93DE-3DCE3E40B669}"/>
                </a:ext>
              </a:extLst>
            </p:cNvPr>
            <p:cNvSpPr/>
            <p:nvPr/>
          </p:nvSpPr>
          <p:spPr>
            <a:xfrm rot="1800000">
              <a:off x="9879618" y="1863818"/>
              <a:ext cx="1280160" cy="548640"/>
            </a:xfrm>
            <a:prstGeom prst="ellipse">
              <a:avLst/>
            </a:prstGeom>
            <a:noFill/>
            <a:ln w="25400">
              <a:solidFill>
                <a:schemeClr val="accent4">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175608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42</a:t>
            </a:fld>
            <a:endParaRPr lang="en-US"/>
          </a:p>
        </p:txBody>
      </p:sp>
      <p:sp>
        <p:nvSpPr>
          <p:cNvPr id="5" name="TextBox 4">
            <a:extLst>
              <a:ext uri="{FF2B5EF4-FFF2-40B4-BE49-F238E27FC236}">
                <a16:creationId xmlns:a16="http://schemas.microsoft.com/office/drawing/2014/main" id="{0C9110CE-403F-42B5-720D-E2B5696126C8}"/>
              </a:ext>
            </a:extLst>
          </p:cNvPr>
          <p:cNvSpPr txBox="1"/>
          <p:nvPr/>
        </p:nvSpPr>
        <p:spPr>
          <a:xfrm>
            <a:off x="277612" y="3356909"/>
            <a:ext cx="9151672" cy="1077218"/>
          </a:xfrm>
          <a:prstGeom prst="rect">
            <a:avLst/>
          </a:prstGeom>
          <a:noFill/>
        </p:spPr>
        <p:txBody>
          <a:bodyPr wrap="none" rtlCol="0">
            <a:spAutoFit/>
          </a:bodyPr>
          <a:lstStyle/>
          <a:p>
            <a:r>
              <a:rPr lang="en-US" sz="3200" dirty="0"/>
              <a:t>whose determinant gives the coordinate independent</a:t>
            </a:r>
          </a:p>
          <a:p>
            <a:r>
              <a:rPr lang="en-US" sz="3200" dirty="0"/>
              <a:t> quantity to characterize uncertainty</a:t>
            </a:r>
          </a:p>
        </p:txBody>
      </p:sp>
      <p:sp>
        <p:nvSpPr>
          <p:cNvPr id="7" name="TextBox 6">
            <a:extLst>
              <a:ext uri="{FF2B5EF4-FFF2-40B4-BE49-F238E27FC236}">
                <a16:creationId xmlns:a16="http://schemas.microsoft.com/office/drawing/2014/main" id="{69CD2BB4-2A8D-2D48-27FE-1DD576B0F4ED}"/>
              </a:ext>
            </a:extLst>
          </p:cNvPr>
          <p:cNvSpPr txBox="1"/>
          <p:nvPr/>
        </p:nvSpPr>
        <p:spPr>
          <a:xfrm>
            <a:off x="-17299" y="200486"/>
            <a:ext cx="9048246" cy="1077218"/>
          </a:xfrm>
          <a:prstGeom prst="rect">
            <a:avLst/>
          </a:prstGeom>
          <a:noFill/>
        </p:spPr>
        <p:txBody>
          <a:bodyPr wrap="none" rtlCol="0">
            <a:spAutoFit/>
          </a:bodyPr>
          <a:lstStyle/>
          <a:p>
            <a:r>
              <a:rPr lang="en-US" sz="3200" dirty="0"/>
              <a:t>Given a multivariable distribution , the uncertainty is </a:t>
            </a:r>
          </a:p>
          <a:p>
            <a:r>
              <a:rPr lang="en-US" sz="3200" dirty="0"/>
              <a:t>characterized by the covariance matrix:</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B5DC5F7-8826-1C71-23F2-E68D0789DB34}"/>
                  </a:ext>
                </a:extLst>
              </p:cNvPr>
              <p:cNvSpPr txBox="1"/>
              <p:nvPr/>
            </p:nvSpPr>
            <p:spPr>
              <a:xfrm>
                <a:off x="2014684" y="1614988"/>
                <a:ext cx="5700920" cy="12437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𝜉</m:t>
                              </m:r>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𝜉</m:t>
                              </m:r>
                            </m:e>
                            <m:sup>
                              <m:r>
                                <a:rPr lang="en-US" sz="3200" b="0" i="1" smtClean="0">
                                  <a:latin typeface="Cambria Math" panose="02040503050406030204" pitchFamily="18" charset="0"/>
                                </a:rPr>
                                <m:t>𝑏</m:t>
                              </m:r>
                            </m:sup>
                          </m:sSup>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𝜎</m:t>
                                    </m:r>
                                  </m:e>
                                  <m:sub>
                                    <m:r>
                                      <a:rPr lang="en-US" sz="3200" b="0" i="1" smtClean="0">
                                        <a:latin typeface="Cambria Math" panose="02040503050406030204" pitchFamily="18" charset="0"/>
                                      </a:rPr>
                                      <m:t>𝑞</m:t>
                                    </m:r>
                                  </m:sub>
                                  <m:sup>
                                    <m:r>
                                      <a:rPr lang="en-US" sz="3200" b="0" i="1" smtClean="0">
                                        <a:latin typeface="Cambria Math" panose="02040503050406030204" pitchFamily="18" charset="0"/>
                                      </a:rPr>
                                      <m:t>2</m:t>
                                    </m:r>
                                  </m:sup>
                                </m:sSubSup>
                              </m:e>
                              <m:e>
                                <m:r>
                                  <a:rPr lang="en-US" sz="3200" b="0" i="1" smtClean="0">
                                    <a:latin typeface="Cambria Math" panose="02040503050406030204" pitchFamily="18" charset="0"/>
                                  </a:rPr>
                                  <m:t>𝑐𝑜</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𝑣</m:t>
                                    </m:r>
                                  </m:e>
                                  <m:sub>
                                    <m:r>
                                      <a:rPr lang="en-US" sz="3200" b="0" i="1" smtClean="0">
                                        <a:latin typeface="Cambria Math" panose="02040503050406030204" pitchFamily="18" charset="0"/>
                                      </a:rPr>
                                      <m:t>𝑞</m:t>
                                    </m:r>
                                    <m:r>
                                      <a:rPr lang="en-US" sz="3200" b="0" i="1" smtClean="0">
                                        <a:latin typeface="Cambria Math" panose="02040503050406030204" pitchFamily="18" charset="0"/>
                                      </a:rPr>
                                      <m:t>,</m:t>
                                    </m:r>
                                    <m:r>
                                      <a:rPr lang="en-US" sz="3200" b="0" i="1" smtClean="0">
                                        <a:latin typeface="Cambria Math" panose="02040503050406030204" pitchFamily="18" charset="0"/>
                                      </a:rPr>
                                      <m:t>𝑝</m:t>
                                    </m:r>
                                  </m:sub>
                                </m:sSub>
                              </m:e>
                            </m:mr>
                            <m:mr>
                              <m:e>
                                <m:r>
                                  <a:rPr lang="en-US" sz="3200" b="0" i="1" smtClean="0">
                                    <a:latin typeface="Cambria Math" panose="02040503050406030204" pitchFamily="18" charset="0"/>
                                  </a:rPr>
                                  <m:t>𝑐𝑜</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𝑣</m:t>
                                    </m:r>
                                  </m:e>
                                  <m:sub>
                                    <m:r>
                                      <a:rPr lang="en-US" sz="3200" b="0" i="1" smtClean="0">
                                        <a:latin typeface="Cambria Math" panose="02040503050406030204" pitchFamily="18" charset="0"/>
                                      </a:rPr>
                                      <m:t>𝑝</m:t>
                                    </m:r>
                                    <m:r>
                                      <a:rPr lang="en-US" sz="3200" b="0" i="1" smtClean="0">
                                        <a:latin typeface="Cambria Math" panose="02040503050406030204" pitchFamily="18" charset="0"/>
                                      </a:rPr>
                                      <m:t>,</m:t>
                                    </m:r>
                                    <m:r>
                                      <a:rPr lang="en-US" sz="3200" b="0" i="1" smtClean="0">
                                        <a:latin typeface="Cambria Math" panose="02040503050406030204" pitchFamily="18" charset="0"/>
                                      </a:rPr>
                                      <m:t>𝑞</m:t>
                                    </m:r>
                                  </m:sub>
                                </m:sSub>
                              </m:e>
                              <m:e>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𝜎</m:t>
                                    </m:r>
                                  </m:e>
                                  <m:sub>
                                    <m:r>
                                      <a:rPr lang="en-US" sz="3200" b="0" i="1" smtClean="0">
                                        <a:latin typeface="Cambria Math" panose="02040503050406030204" pitchFamily="18" charset="0"/>
                                      </a:rPr>
                                      <m:t>𝑝</m:t>
                                    </m:r>
                                  </m:sub>
                                  <m:sup>
                                    <m:r>
                                      <a:rPr lang="en-US" sz="3200" b="0" i="1" smtClean="0">
                                        <a:latin typeface="Cambria Math" panose="02040503050406030204" pitchFamily="18" charset="0"/>
                                      </a:rPr>
                                      <m:t>2</m:t>
                                    </m:r>
                                  </m:sup>
                                </m:sSubSup>
                              </m:e>
                            </m:mr>
                          </m:m>
                        </m:e>
                      </m:d>
                    </m:oMath>
                  </m:oMathPara>
                </a14:m>
                <a:endParaRPr lang="en-US" sz="3200" dirty="0"/>
              </a:p>
            </p:txBody>
          </p:sp>
        </mc:Choice>
        <mc:Fallback xmlns="">
          <p:sp>
            <p:nvSpPr>
              <p:cNvPr id="8" name="TextBox 7">
                <a:extLst>
                  <a:ext uri="{FF2B5EF4-FFF2-40B4-BE49-F238E27FC236}">
                    <a16:creationId xmlns:a16="http://schemas.microsoft.com/office/drawing/2014/main" id="{6B5DC5F7-8826-1C71-23F2-E68D0789DB34}"/>
                  </a:ext>
                </a:extLst>
              </p:cNvPr>
              <p:cNvSpPr txBox="1">
                <a:spLocks noRot="1" noChangeAspect="1" noMove="1" noResize="1" noEditPoints="1" noAdjustHandles="1" noChangeArrowheads="1" noChangeShapeType="1" noTextEdit="1"/>
              </p:cNvSpPr>
              <p:nvPr/>
            </p:nvSpPr>
            <p:spPr>
              <a:xfrm>
                <a:off x="2014684" y="1614988"/>
                <a:ext cx="5700920" cy="124373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ED7F79C-FA13-E6A6-A8B1-AADAE9534C9D}"/>
                  </a:ext>
                </a:extLst>
              </p:cNvPr>
              <p:cNvSpPr txBox="1"/>
              <p:nvPr/>
            </p:nvSpPr>
            <p:spPr>
              <a:xfrm>
                <a:off x="277612" y="4600647"/>
                <a:ext cx="9378208" cy="1569660"/>
              </a:xfrm>
              <a:prstGeom prst="rect">
                <a:avLst/>
              </a:prstGeom>
              <a:noFill/>
            </p:spPr>
            <p:txBody>
              <a:bodyPr wrap="none" rtlCol="0">
                <a:spAutoFit/>
              </a:bodyPr>
              <a:lstStyle/>
              <a:p>
                <a:r>
                  <a:rPr lang="en-US" sz="3200" dirty="0"/>
                  <a:t>we can use the linearized transformation to see how</a:t>
                </a:r>
              </a:p>
              <a:p>
                <a:r>
                  <a:rPr lang="en-US" sz="3200" dirty="0"/>
                  <a:t>the uncertainty evolves after an infinitesimal time step </a:t>
                </a:r>
              </a:p>
              <a:p>
                <a14:m>
                  <m:oMath xmlns:m="http://schemas.openxmlformats.org/officeDocument/2006/math">
                    <m:r>
                      <a:rPr lang="en-US" sz="3200" b="0" i="1" smtClean="0">
                        <a:latin typeface="Cambria Math" panose="02040503050406030204" pitchFamily="18" charset="0"/>
                      </a:rPr>
                      <m:t>𝛿</m:t>
                    </m:r>
                    <m:r>
                      <a:rPr lang="en-US" sz="3200" b="0" i="1" smtClean="0">
                        <a:latin typeface="Cambria Math" panose="02040503050406030204" pitchFamily="18" charset="0"/>
                      </a:rPr>
                      <m:t>𝑡</m:t>
                    </m:r>
                  </m:oMath>
                </a14:m>
                <a:r>
                  <a:rPr lang="en-US" sz="3200" dirty="0"/>
                  <a:t> if the distribution is narrow enough</a:t>
                </a:r>
              </a:p>
            </p:txBody>
          </p:sp>
        </mc:Choice>
        <mc:Fallback xmlns="">
          <p:sp>
            <p:nvSpPr>
              <p:cNvPr id="9" name="TextBox 8">
                <a:extLst>
                  <a:ext uri="{FF2B5EF4-FFF2-40B4-BE49-F238E27FC236}">
                    <a16:creationId xmlns:a16="http://schemas.microsoft.com/office/drawing/2014/main" id="{9ED7F79C-FA13-E6A6-A8B1-AADAE9534C9D}"/>
                  </a:ext>
                </a:extLst>
              </p:cNvPr>
              <p:cNvSpPr txBox="1">
                <a:spLocks noRot="1" noChangeAspect="1" noMove="1" noResize="1" noEditPoints="1" noAdjustHandles="1" noChangeArrowheads="1" noChangeShapeType="1" noTextEdit="1"/>
              </p:cNvSpPr>
              <p:nvPr/>
            </p:nvSpPr>
            <p:spPr>
              <a:xfrm>
                <a:off x="277612" y="4600647"/>
                <a:ext cx="9378208" cy="1569660"/>
              </a:xfrm>
              <a:prstGeom prst="rect">
                <a:avLst/>
              </a:prstGeom>
              <a:blipFill>
                <a:blip r:embed="rId4"/>
                <a:stretch>
                  <a:fillRect l="-1691" t="-5058" r="-715" b="-12451"/>
                </a:stretch>
              </a:blipFill>
            </p:spPr>
            <p:txBody>
              <a:bodyPr/>
              <a:lstStyle/>
              <a:p>
                <a:r>
                  <a:rPr lang="en-US">
                    <a:noFill/>
                  </a:rPr>
                  <a:t> </a:t>
                </a:r>
              </a:p>
            </p:txBody>
          </p:sp>
        </mc:Fallback>
      </mc:AlternateContent>
      <p:sp>
        <p:nvSpPr>
          <p:cNvPr id="42" name="TextBox 20">
            <a:extLst>
              <a:ext uri="{FF2B5EF4-FFF2-40B4-BE49-F238E27FC236}">
                <a16:creationId xmlns:a16="http://schemas.microsoft.com/office/drawing/2014/main" id="{B7C30A59-DF56-C246-0FA6-DFCD3DE51467}"/>
              </a:ext>
            </a:extLst>
          </p:cNvPr>
          <p:cNvSpPr txBox="1"/>
          <p:nvPr/>
        </p:nvSpPr>
        <p:spPr>
          <a:xfrm>
            <a:off x="8719281" y="110654"/>
            <a:ext cx="312085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evolution of </a:t>
            </a:r>
            <a:r>
              <a:rPr lang="en-US" sz="1800" dirty="0"/>
              <a:t>covariance matrix</a:t>
            </a:r>
            <a:endParaRPr lang="en-US" dirty="0"/>
          </a:p>
        </p:txBody>
      </p:sp>
      <p:grpSp>
        <p:nvGrpSpPr>
          <p:cNvPr id="12" name="Group 11">
            <a:extLst>
              <a:ext uri="{FF2B5EF4-FFF2-40B4-BE49-F238E27FC236}">
                <a16:creationId xmlns:a16="http://schemas.microsoft.com/office/drawing/2014/main" id="{B0F2FAC9-3B0E-7B78-1C42-2A488439A7DA}"/>
              </a:ext>
            </a:extLst>
          </p:cNvPr>
          <p:cNvGrpSpPr/>
          <p:nvPr/>
        </p:nvGrpSpPr>
        <p:grpSpPr>
          <a:xfrm>
            <a:off x="9030947" y="479986"/>
            <a:ext cx="3036403" cy="3220908"/>
            <a:chOff x="1558968" y="48989"/>
            <a:chExt cx="3036403" cy="3220908"/>
          </a:xfrm>
        </p:grpSpPr>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AA8C45ED-36F5-2337-6DF8-002E22518266}"/>
                    </a:ext>
                  </a:extLst>
                </p:cNvPr>
                <p:cNvSpPr txBox="1"/>
                <p:nvPr/>
              </p:nvSpPr>
              <p:spPr>
                <a:xfrm>
                  <a:off x="2822341" y="48989"/>
                  <a:ext cx="154335" cy="22658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8" name="TextBox 47">
                  <a:extLst>
                    <a:ext uri="{FF2B5EF4-FFF2-40B4-BE49-F238E27FC236}">
                      <a16:creationId xmlns:a16="http://schemas.microsoft.com/office/drawing/2014/main" id="{AA8C45ED-36F5-2337-6DF8-002E22518266}"/>
                    </a:ext>
                  </a:extLst>
                </p:cNvPr>
                <p:cNvSpPr txBox="1">
                  <a:spLocks noRot="1" noChangeAspect="1" noMove="1" noResize="1" noEditPoints="1" noAdjustHandles="1" noChangeArrowheads="1" noChangeShapeType="1" noTextEdit="1"/>
                </p:cNvSpPr>
                <p:nvPr/>
              </p:nvSpPr>
              <p:spPr>
                <a:xfrm>
                  <a:off x="2822341" y="48989"/>
                  <a:ext cx="154335" cy="226585"/>
                </a:xfrm>
                <a:prstGeom prst="rect">
                  <a:avLst/>
                </a:prstGeom>
                <a:blipFill>
                  <a:blip r:embed="rId5"/>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2BABFC7E-7CAC-B872-54CD-7EA1BB11030B}"/>
                    </a:ext>
                  </a:extLst>
                </p:cNvPr>
                <p:cNvSpPr txBox="1"/>
                <p:nvPr/>
              </p:nvSpPr>
              <p:spPr>
                <a:xfrm>
                  <a:off x="4313153" y="1631642"/>
                  <a:ext cx="154335" cy="1859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9" name="TextBox 48">
                  <a:extLst>
                    <a:ext uri="{FF2B5EF4-FFF2-40B4-BE49-F238E27FC236}">
                      <a16:creationId xmlns:a16="http://schemas.microsoft.com/office/drawing/2014/main" id="{2BABFC7E-7CAC-B872-54CD-7EA1BB11030B}"/>
                    </a:ext>
                  </a:extLst>
                </p:cNvPr>
                <p:cNvSpPr txBox="1">
                  <a:spLocks noRot="1" noChangeAspect="1" noMove="1" noResize="1" noEditPoints="1" noAdjustHandles="1" noChangeArrowheads="1" noChangeShapeType="1" noTextEdit="1"/>
                </p:cNvSpPr>
                <p:nvPr/>
              </p:nvSpPr>
              <p:spPr>
                <a:xfrm>
                  <a:off x="4313153" y="1631642"/>
                  <a:ext cx="154335" cy="185963"/>
                </a:xfrm>
                <a:prstGeom prst="rect">
                  <a:avLst/>
                </a:prstGeom>
                <a:blipFill>
                  <a:blip r:embed="rId6"/>
                  <a:stretch>
                    <a:fillRect l="-69231" r="-73077" b="-145161"/>
                  </a:stretch>
                </a:blipFill>
              </p:spPr>
              <p:txBody>
                <a:bodyPr/>
                <a:lstStyle/>
                <a:p>
                  <a:r>
                    <a:rPr lang="en-US">
                      <a:noFill/>
                    </a:rPr>
                    <a:t> </a:t>
                  </a:r>
                </a:p>
              </p:txBody>
            </p:sp>
          </mc:Fallback>
        </mc:AlternateContent>
        <p:cxnSp>
          <p:nvCxnSpPr>
            <p:cNvPr id="50" name="Straight Connector 49">
              <a:extLst>
                <a:ext uri="{FF2B5EF4-FFF2-40B4-BE49-F238E27FC236}">
                  <a16:creationId xmlns:a16="http://schemas.microsoft.com/office/drawing/2014/main" id="{48ECC877-9F8A-2C19-925A-7312679B941D}"/>
                </a:ext>
              </a:extLst>
            </p:cNvPr>
            <p:cNvCxnSpPr>
              <a:cxnSpLocks/>
            </p:cNvCxnSpPr>
            <p:nvPr/>
          </p:nvCxnSpPr>
          <p:spPr>
            <a:xfrm>
              <a:off x="3037841" y="193736"/>
              <a:ext cx="0" cy="30761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0F248BF-45A0-3648-4094-771CEE7F5682}"/>
                </a:ext>
              </a:extLst>
            </p:cNvPr>
            <p:cNvCxnSpPr>
              <a:cxnSpLocks/>
            </p:cNvCxnSpPr>
            <p:nvPr/>
          </p:nvCxnSpPr>
          <p:spPr>
            <a:xfrm flipH="1">
              <a:off x="1558968" y="1702658"/>
              <a:ext cx="303640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E5C7C7F2-A0F6-F081-CBEA-173518723690}"/>
              </a:ext>
            </a:extLst>
          </p:cNvPr>
          <p:cNvGrpSpPr/>
          <p:nvPr/>
        </p:nvGrpSpPr>
        <p:grpSpPr>
          <a:xfrm>
            <a:off x="9194977" y="798217"/>
            <a:ext cx="2672680" cy="2664760"/>
            <a:chOff x="4320934" y="1945939"/>
            <a:chExt cx="3533584" cy="3523111"/>
          </a:xfrm>
        </p:grpSpPr>
        <p:grpSp>
          <p:nvGrpSpPr>
            <p:cNvPr id="52" name="Group 51">
              <a:extLst>
                <a:ext uri="{FF2B5EF4-FFF2-40B4-BE49-F238E27FC236}">
                  <a16:creationId xmlns:a16="http://schemas.microsoft.com/office/drawing/2014/main" id="{AA8FFCEE-EC09-97C1-70D2-D15211196982}"/>
                </a:ext>
              </a:extLst>
            </p:cNvPr>
            <p:cNvGrpSpPr/>
            <p:nvPr/>
          </p:nvGrpSpPr>
          <p:grpSpPr>
            <a:xfrm>
              <a:off x="4481077" y="2121268"/>
              <a:ext cx="3183077" cy="3187720"/>
              <a:chOff x="4481077" y="2121268"/>
              <a:chExt cx="3183077" cy="3187720"/>
            </a:xfrm>
          </p:grpSpPr>
          <p:cxnSp>
            <p:nvCxnSpPr>
              <p:cNvPr id="100" name="Straight Arrow Connector 99">
                <a:extLst>
                  <a:ext uri="{FF2B5EF4-FFF2-40B4-BE49-F238E27FC236}">
                    <a16:creationId xmlns:a16="http://schemas.microsoft.com/office/drawing/2014/main" id="{08EE99DB-A605-A3F9-F8D4-2391FA54335B}"/>
                  </a:ext>
                </a:extLst>
              </p:cNvPr>
              <p:cNvCxnSpPr>
                <a:cxnSpLocks/>
              </p:cNvCxnSpPr>
              <p:nvPr/>
            </p:nvCxnSpPr>
            <p:spPr>
              <a:xfrm rot="5400000" flipV="1">
                <a:off x="6115197" y="285910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BA36F195-634A-453C-4D17-49BB1C5342ED}"/>
                  </a:ext>
                </a:extLst>
              </p:cNvPr>
              <p:cNvCxnSpPr>
                <a:cxnSpLocks/>
              </p:cNvCxnSpPr>
              <p:nvPr/>
            </p:nvCxnSpPr>
            <p:spPr>
              <a:xfrm rot="5400000">
                <a:off x="6701408" y="3743961"/>
                <a:ext cx="223686" cy="41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310117D9-5FE1-4726-B59C-685F570567BF}"/>
                  </a:ext>
                </a:extLst>
              </p:cNvPr>
              <p:cNvCxnSpPr>
                <a:cxnSpLocks/>
              </p:cNvCxnSpPr>
              <p:nvPr/>
            </p:nvCxnSpPr>
            <p:spPr>
              <a:xfrm rot="5400000">
                <a:off x="6065283" y="433487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49480FE8-D7C1-DAA2-8890-11F54FFAD5A5}"/>
                  </a:ext>
                </a:extLst>
              </p:cNvPr>
              <p:cNvCxnSpPr>
                <a:cxnSpLocks/>
              </p:cNvCxnSpPr>
              <p:nvPr/>
            </p:nvCxnSpPr>
            <p:spPr>
              <a:xfrm rot="5400000" flipH="1">
                <a:off x="5223267" y="3695135"/>
                <a:ext cx="228901" cy="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207286BD-6CDB-C6D4-ED4D-5A1BFF5A6F27}"/>
                  </a:ext>
                </a:extLst>
              </p:cNvPr>
              <p:cNvCxnSpPr>
                <a:cxnSpLocks noChangeAspect="1"/>
              </p:cNvCxnSpPr>
              <p:nvPr/>
            </p:nvCxnSpPr>
            <p:spPr>
              <a:xfrm rot="5400000">
                <a:off x="6506140" y="415406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692FBBEE-31EF-0387-C57B-6DB0E2DE1381}"/>
                  </a:ext>
                </a:extLst>
              </p:cNvPr>
              <p:cNvCxnSpPr>
                <a:cxnSpLocks/>
              </p:cNvCxnSpPr>
              <p:nvPr/>
            </p:nvCxnSpPr>
            <p:spPr>
              <a:xfrm rot="5400000" flipH="1">
                <a:off x="5422060" y="4101830"/>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AD98F830-13FE-3F35-34D7-842361A122F8}"/>
                  </a:ext>
                </a:extLst>
              </p:cNvPr>
              <p:cNvCxnSpPr>
                <a:cxnSpLocks/>
              </p:cNvCxnSpPr>
              <p:nvPr/>
            </p:nvCxnSpPr>
            <p:spPr>
              <a:xfrm rot="5400000" flipH="1" flipV="1">
                <a:off x="5481865" y="3105632"/>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A24DFD5A-9D1C-64EB-9150-3F451720553C}"/>
                  </a:ext>
                </a:extLst>
              </p:cNvPr>
              <p:cNvCxnSpPr>
                <a:cxnSpLocks/>
              </p:cNvCxnSpPr>
              <p:nvPr/>
            </p:nvCxnSpPr>
            <p:spPr>
              <a:xfrm rot="5400000" flipV="1">
                <a:off x="6555910" y="313922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7188DA54-C924-3B99-4360-43193B4BA619}"/>
                  </a:ext>
                </a:extLst>
              </p:cNvPr>
              <p:cNvCxnSpPr>
                <a:cxnSpLocks noChangeAspect="1"/>
              </p:cNvCxnSpPr>
              <p:nvPr/>
            </p:nvCxnSpPr>
            <p:spPr>
              <a:xfrm flipH="1" flipV="1">
                <a:off x="4481077" y="341502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E19903A7-EFDC-9D28-8869-E438900A99CE}"/>
                  </a:ext>
                </a:extLst>
              </p:cNvPr>
              <p:cNvCxnSpPr>
                <a:cxnSpLocks/>
              </p:cNvCxnSpPr>
              <p:nvPr/>
            </p:nvCxnSpPr>
            <p:spPr>
              <a:xfrm rot="6720000" flipV="1">
                <a:off x="6615704" y="2438495"/>
                <a:ext cx="0" cy="33706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18BAF9AB-D846-C10B-EAD0-D4C49175BE88}"/>
                  </a:ext>
                </a:extLst>
              </p:cNvPr>
              <p:cNvCxnSpPr>
                <a:cxnSpLocks/>
              </p:cNvCxnSpPr>
              <p:nvPr/>
            </p:nvCxnSpPr>
            <p:spPr>
              <a:xfrm rot="5400000">
                <a:off x="6994059" y="4268393"/>
                <a:ext cx="312930" cy="13103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A7A07E08-CCFF-3B4E-00C2-DCE726A58DCE}"/>
                  </a:ext>
                </a:extLst>
              </p:cNvPr>
              <p:cNvCxnSpPr>
                <a:cxnSpLocks/>
              </p:cNvCxnSpPr>
              <p:nvPr/>
            </p:nvCxnSpPr>
            <p:spPr>
              <a:xfrm rot="5400000" flipH="1">
                <a:off x="5477623" y="4670650"/>
                <a:ext cx="124007" cy="30693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07E45E19-89A1-5DB1-541A-5A90148B6076}"/>
                  </a:ext>
                </a:extLst>
              </p:cNvPr>
              <p:cNvCxnSpPr>
                <a:cxnSpLocks/>
              </p:cNvCxnSpPr>
              <p:nvPr/>
            </p:nvCxnSpPr>
            <p:spPr>
              <a:xfrm rot="6720000" flipH="1">
                <a:off x="4785877" y="3211150"/>
                <a:ext cx="335529" cy="138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4503D07F-854F-5910-80C8-7410530A98A8}"/>
                  </a:ext>
                </a:extLst>
              </p:cNvPr>
              <p:cNvCxnSpPr>
                <a:cxnSpLocks/>
              </p:cNvCxnSpPr>
              <p:nvPr/>
            </p:nvCxnSpPr>
            <p:spPr>
              <a:xfrm rot="5400000">
                <a:off x="6534948" y="4673832"/>
                <a:ext cx="129782" cy="30575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B1A6FF18-63B6-D8DA-1B4C-1C851BD90AEF}"/>
                  </a:ext>
                </a:extLst>
              </p:cNvPr>
              <p:cNvCxnSpPr>
                <a:cxnSpLocks/>
              </p:cNvCxnSpPr>
              <p:nvPr/>
            </p:nvCxnSpPr>
            <p:spPr>
              <a:xfrm rot="5400000" flipH="1">
                <a:off x="4788961" y="4126503"/>
                <a:ext cx="305753" cy="12978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9C7FED19-2237-9342-2B3D-346F26FA4627}"/>
                  </a:ext>
                </a:extLst>
              </p:cNvPr>
              <p:cNvCxnSpPr>
                <a:cxnSpLocks/>
              </p:cNvCxnSpPr>
              <p:nvPr/>
            </p:nvCxnSpPr>
            <p:spPr>
              <a:xfrm rot="5400000" flipH="1" flipV="1">
                <a:off x="5554086" y="2428311"/>
                <a:ext cx="129855" cy="30557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08978FAC-6D2A-125B-2483-F1AC3A26FAAF}"/>
                  </a:ext>
                </a:extLst>
              </p:cNvPr>
              <p:cNvCxnSpPr>
                <a:cxnSpLocks/>
              </p:cNvCxnSpPr>
              <p:nvPr/>
            </p:nvCxnSpPr>
            <p:spPr>
              <a:xfrm rot="6720000" flipV="1">
                <a:off x="7125310" y="3178374"/>
                <a:ext cx="234871" cy="23487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B97B817D-0CED-893B-2BB3-369724D2D8D1}"/>
                  </a:ext>
                </a:extLst>
              </p:cNvPr>
              <p:cNvCxnSpPr>
                <a:cxnSpLocks noChangeAspect="1"/>
              </p:cNvCxnSpPr>
              <p:nvPr/>
            </p:nvCxnSpPr>
            <p:spPr>
              <a:xfrm>
                <a:off x="5870552" y="2121268"/>
                <a:ext cx="492109" cy="139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1BEB8296-C9C4-4773-4F47-A5495F255F4B}"/>
                  </a:ext>
                </a:extLst>
              </p:cNvPr>
              <p:cNvCxnSpPr>
                <a:cxnSpLocks noChangeAspect="1"/>
              </p:cNvCxnSpPr>
              <p:nvPr/>
            </p:nvCxnSpPr>
            <p:spPr>
              <a:xfrm rot="2700000" flipH="1" flipV="1">
                <a:off x="4972658" y="232011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79CDE303-D165-B2A3-5A5B-5A0CCCCC2B27}"/>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1C149E39-E24B-EEDE-E220-E398792FFF1A}"/>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D0A22508-B12C-95BC-9D21-EBC686FAFA80}"/>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3E13B97A-C19A-35CF-5529-035B743D6050}"/>
                  </a:ext>
                </a:extLst>
              </p:cNvPr>
              <p:cNvCxnSpPr>
                <a:cxnSpLocks noChangeAspect="1"/>
              </p:cNvCxnSpPr>
              <p:nvPr/>
            </p:nvCxnSpPr>
            <p:spPr>
              <a:xfrm rot="16200000" flipH="1" flipV="1">
                <a:off x="6064263" y="506191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42F0AA86-746A-F183-BD92-038028BC655A}"/>
                  </a:ext>
                </a:extLst>
              </p:cNvPr>
              <p:cNvCxnSpPr>
                <a:cxnSpLocks noChangeAspect="1"/>
              </p:cNvCxnSpPr>
              <p:nvPr/>
            </p:nvCxnSpPr>
            <p:spPr>
              <a:xfrm rot="18900000" flipH="1" flipV="1">
                <a:off x="4904146" y="456659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53" name="Straight Arrow Connector 52">
              <a:extLst>
                <a:ext uri="{FF2B5EF4-FFF2-40B4-BE49-F238E27FC236}">
                  <a16:creationId xmlns:a16="http://schemas.microsoft.com/office/drawing/2014/main" id="{9D0F622C-FAC7-AC5A-DE84-56E69E0E7C73}"/>
                </a:ext>
              </a:extLst>
            </p:cNvPr>
            <p:cNvCxnSpPr>
              <a:cxnSpLocks noChangeAspect="1"/>
            </p:cNvCxnSpPr>
            <p:nvPr/>
          </p:nvCxnSpPr>
          <p:spPr>
            <a:xfrm rot="6840000" flipV="1">
              <a:off x="6854250" y="164971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8377BFE-6C39-B3CF-55E1-FBEB3882163E}"/>
                </a:ext>
              </a:extLst>
            </p:cNvPr>
            <p:cNvCxnSpPr>
              <a:cxnSpLocks noChangeAspect="1"/>
            </p:cNvCxnSpPr>
            <p:nvPr/>
          </p:nvCxnSpPr>
          <p:spPr>
            <a:xfrm rot="9540000" flipV="1">
              <a:off x="7854518" y="269173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5A216447-4556-2E6B-BE22-592180812763}"/>
                </a:ext>
              </a:extLst>
            </p:cNvPr>
            <p:cNvCxnSpPr>
              <a:cxnSpLocks noChangeAspect="1"/>
            </p:cNvCxnSpPr>
            <p:nvPr/>
          </p:nvCxnSpPr>
          <p:spPr>
            <a:xfrm rot="12240000" flipV="1">
              <a:off x="7771157" y="423591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42C41131-5DF5-DE9D-5477-4D38760CB596}"/>
                </a:ext>
              </a:extLst>
            </p:cNvPr>
            <p:cNvCxnSpPr>
              <a:cxnSpLocks noChangeAspect="1"/>
            </p:cNvCxnSpPr>
            <p:nvPr/>
          </p:nvCxnSpPr>
          <p:spPr>
            <a:xfrm rot="14940000" flipV="1">
              <a:off x="6911162" y="5110993"/>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6C84333-FAFF-C80C-C3E4-CE5D42FB672F}"/>
                </a:ext>
              </a:extLst>
            </p:cNvPr>
            <p:cNvCxnSpPr>
              <a:cxnSpLocks noChangeAspect="1"/>
            </p:cNvCxnSpPr>
            <p:nvPr/>
          </p:nvCxnSpPr>
          <p:spPr>
            <a:xfrm rot="17640000" flipV="1">
              <a:off x="5331923" y="514247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30CF383D-33DF-DCC9-D043-18AE10D5586D}"/>
                </a:ext>
              </a:extLst>
            </p:cNvPr>
            <p:cNvCxnSpPr>
              <a:cxnSpLocks noChangeAspect="1"/>
            </p:cNvCxnSpPr>
            <p:nvPr/>
          </p:nvCxnSpPr>
          <p:spPr>
            <a:xfrm rot="20340000" flipV="1">
              <a:off x="4333665" y="413237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DD9B4707-A230-CF6F-301E-AE0BCF49D84A}"/>
                </a:ext>
              </a:extLst>
            </p:cNvPr>
            <p:cNvCxnSpPr>
              <a:cxnSpLocks noChangeAspect="1"/>
            </p:cNvCxnSpPr>
            <p:nvPr/>
          </p:nvCxnSpPr>
          <p:spPr>
            <a:xfrm rot="1440000" flipV="1">
              <a:off x="4320934" y="262286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B038A506-BED9-9269-7519-E9A444C7FCD1}"/>
                </a:ext>
              </a:extLst>
            </p:cNvPr>
            <p:cNvCxnSpPr>
              <a:cxnSpLocks noChangeAspect="1"/>
            </p:cNvCxnSpPr>
            <p:nvPr/>
          </p:nvCxnSpPr>
          <p:spPr>
            <a:xfrm rot="4140000" flipV="1">
              <a:off x="5362210" y="1619367"/>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4711A11C-29FB-0D47-D724-B44488C51E97}"/>
              </a:ext>
            </a:extLst>
          </p:cNvPr>
          <p:cNvGrpSpPr>
            <a:grpSpLocks noChangeAspect="1"/>
          </p:cNvGrpSpPr>
          <p:nvPr/>
        </p:nvGrpSpPr>
        <p:grpSpPr>
          <a:xfrm>
            <a:off x="9877813" y="1530062"/>
            <a:ext cx="1283770" cy="1216152"/>
            <a:chOff x="2559472" y="538155"/>
            <a:chExt cx="4826202" cy="4572000"/>
          </a:xfrm>
        </p:grpSpPr>
        <p:sp>
          <p:nvSpPr>
            <p:cNvPr id="6" name="Freeform: Shape 5">
              <a:extLst>
                <a:ext uri="{FF2B5EF4-FFF2-40B4-BE49-F238E27FC236}">
                  <a16:creationId xmlns:a16="http://schemas.microsoft.com/office/drawing/2014/main" id="{442701BB-366F-3CC7-28AA-CF3E98CD5DA8}"/>
                </a:ext>
              </a:extLst>
            </p:cNvPr>
            <p:cNvSpPr/>
            <p:nvPr/>
          </p:nvSpPr>
          <p:spPr>
            <a:xfrm rot="9000000">
              <a:off x="4615348" y="1022461"/>
              <a:ext cx="1150049" cy="672201"/>
            </a:xfrm>
            <a:custGeom>
              <a:avLst/>
              <a:gdLst>
                <a:gd name="connsiteX0" fmla="*/ 2333 w 306335"/>
                <a:gd name="connsiteY0" fmla="*/ 176719 h 179052"/>
                <a:gd name="connsiteX1" fmla="*/ 394 w 306335"/>
                <a:gd name="connsiteY1" fmla="*/ 163418 h 179052"/>
                <a:gd name="connsiteX2" fmla="*/ 4314 w 306335"/>
                <a:gd name="connsiteY2" fmla="*/ 75430 h 179052"/>
                <a:gd name="connsiteX3" fmla="*/ 18330 w 306335"/>
                <a:gd name="connsiteY3" fmla="*/ 0 h 179052"/>
                <a:gd name="connsiteX4" fmla="*/ 40729 w 306335"/>
                <a:gd name="connsiteY4" fmla="*/ 7920 h 179052"/>
                <a:gd name="connsiteX5" fmla="*/ 149455 w 306335"/>
                <a:gd name="connsiteY5" fmla="*/ 33213 h 179052"/>
                <a:gd name="connsiteX6" fmla="*/ 245308 w 306335"/>
                <a:gd name="connsiteY6" fmla="*/ 45965 h 179052"/>
                <a:gd name="connsiteX7" fmla="*/ 304278 w 306335"/>
                <a:gd name="connsiteY7" fmla="*/ 122600 h 179052"/>
                <a:gd name="connsiteX8" fmla="*/ 306335 w 306335"/>
                <a:gd name="connsiteY8" fmla="*/ 124799 h 179052"/>
                <a:gd name="connsiteX9" fmla="*/ 202410 w 306335"/>
                <a:gd name="connsiteY9" fmla="*/ 156383 h 179052"/>
                <a:gd name="connsiteX10" fmla="*/ 15635 w 306335"/>
                <a:gd name="connsiteY10" fmla="*/ 178659 h 179052"/>
                <a:gd name="connsiteX11" fmla="*/ 2333 w 306335"/>
                <a:gd name="connsiteY11" fmla="*/ 176719 h 179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6335" h="179052">
                  <a:moveTo>
                    <a:pt x="2333" y="176719"/>
                  </a:moveTo>
                  <a:lnTo>
                    <a:pt x="394" y="163418"/>
                  </a:lnTo>
                  <a:cubicBezTo>
                    <a:pt x="-742" y="136197"/>
                    <a:pt x="583" y="106714"/>
                    <a:pt x="4314" y="75430"/>
                  </a:cubicBezTo>
                  <a:lnTo>
                    <a:pt x="18330" y="0"/>
                  </a:lnTo>
                  <a:lnTo>
                    <a:pt x="40729" y="7920"/>
                  </a:lnTo>
                  <a:cubicBezTo>
                    <a:pt x="74781" y="17780"/>
                    <a:pt x="111166" y="26272"/>
                    <a:pt x="149455" y="33213"/>
                  </a:cubicBezTo>
                  <a:lnTo>
                    <a:pt x="245308" y="45965"/>
                  </a:lnTo>
                  <a:lnTo>
                    <a:pt x="304278" y="122600"/>
                  </a:lnTo>
                  <a:lnTo>
                    <a:pt x="306335" y="124799"/>
                  </a:lnTo>
                  <a:lnTo>
                    <a:pt x="202410" y="156383"/>
                  </a:lnTo>
                  <a:cubicBezTo>
                    <a:pt x="133569" y="173358"/>
                    <a:pt x="70075" y="180930"/>
                    <a:pt x="15635" y="178659"/>
                  </a:cubicBezTo>
                  <a:lnTo>
                    <a:pt x="2333" y="176719"/>
                  </a:lnTo>
                  <a:close/>
                </a:path>
              </a:pathLst>
            </a:custGeom>
            <a:solidFill>
              <a:schemeClr val="accent4">
                <a:alpha val="7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C06EB47-3114-0703-26FC-536F4C371B97}"/>
                </a:ext>
              </a:extLst>
            </p:cNvPr>
            <p:cNvSpPr/>
            <p:nvPr/>
          </p:nvSpPr>
          <p:spPr>
            <a:xfrm rot="9000000">
              <a:off x="5836540" y="1223886"/>
              <a:ext cx="739454" cy="824236"/>
            </a:xfrm>
            <a:custGeom>
              <a:avLst/>
              <a:gdLst>
                <a:gd name="connsiteX0" fmla="*/ 10550 w 196966"/>
                <a:gd name="connsiteY0" fmla="*/ 153374 h 219549"/>
                <a:gd name="connsiteX1" fmla="*/ 0 w 196966"/>
                <a:gd name="connsiteY1" fmla="*/ 145044 h 219549"/>
                <a:gd name="connsiteX2" fmla="*/ 4972 w 196966"/>
                <a:gd name="connsiteY2" fmla="*/ 132555 h 219549"/>
                <a:gd name="connsiteX3" fmla="*/ 52362 w 196966"/>
                <a:gd name="connsiteY3" fmla="*/ 58315 h 219549"/>
                <a:gd name="connsiteX4" fmla="*/ 102214 w 196966"/>
                <a:gd name="connsiteY4" fmla="*/ 0 h 219549"/>
                <a:gd name="connsiteX5" fmla="*/ 117651 w 196966"/>
                <a:gd name="connsiteY5" fmla="*/ 18057 h 219549"/>
                <a:gd name="connsiteX6" fmla="*/ 196966 w 196966"/>
                <a:gd name="connsiteY6" fmla="*/ 92267 h 219549"/>
                <a:gd name="connsiteX7" fmla="*/ 165382 w 196966"/>
                <a:gd name="connsiteY7" fmla="*/ 196192 h 219549"/>
                <a:gd name="connsiteX8" fmla="*/ 161042 w 196966"/>
                <a:gd name="connsiteY8" fmla="*/ 219549 h 219549"/>
                <a:gd name="connsiteX9" fmla="*/ 88711 w 196966"/>
                <a:gd name="connsiteY9" fmla="*/ 193972 h 219549"/>
                <a:gd name="connsiteX10" fmla="*/ 10550 w 196966"/>
                <a:gd name="connsiteY10" fmla="*/ 153374 h 219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6966" h="219549">
                  <a:moveTo>
                    <a:pt x="10550" y="153374"/>
                  </a:moveTo>
                  <a:lnTo>
                    <a:pt x="0" y="145044"/>
                  </a:lnTo>
                  <a:lnTo>
                    <a:pt x="4972" y="132555"/>
                  </a:lnTo>
                  <a:cubicBezTo>
                    <a:pt x="17598" y="108413"/>
                    <a:pt x="33489" y="83542"/>
                    <a:pt x="52362" y="58315"/>
                  </a:cubicBezTo>
                  <a:lnTo>
                    <a:pt x="102214" y="0"/>
                  </a:lnTo>
                  <a:lnTo>
                    <a:pt x="117651" y="18057"/>
                  </a:lnTo>
                  <a:lnTo>
                    <a:pt x="196966" y="92267"/>
                  </a:lnTo>
                  <a:lnTo>
                    <a:pt x="165382" y="196192"/>
                  </a:lnTo>
                  <a:lnTo>
                    <a:pt x="161042" y="219549"/>
                  </a:lnTo>
                  <a:lnTo>
                    <a:pt x="88711" y="193972"/>
                  </a:lnTo>
                  <a:cubicBezTo>
                    <a:pt x="59752" y="181562"/>
                    <a:pt x="33556" y="167967"/>
                    <a:pt x="10550" y="153374"/>
                  </a:cubicBezTo>
                  <a:close/>
                </a:path>
              </a:pathLst>
            </a:custGeom>
            <a:solidFill>
              <a:schemeClr val="accent4"/>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55">
              <a:extLst>
                <a:ext uri="{FF2B5EF4-FFF2-40B4-BE49-F238E27FC236}">
                  <a16:creationId xmlns:a16="http://schemas.microsoft.com/office/drawing/2014/main" id="{1A45A22A-8B57-1DFD-CB07-56333D4E78A4}"/>
                </a:ext>
              </a:extLst>
            </p:cNvPr>
            <p:cNvSpPr/>
            <p:nvPr/>
          </p:nvSpPr>
          <p:spPr>
            <a:xfrm rot="9000000">
              <a:off x="3926301" y="1363202"/>
              <a:ext cx="692789" cy="497476"/>
            </a:xfrm>
            <a:custGeom>
              <a:avLst/>
              <a:gdLst>
                <a:gd name="connsiteX0" fmla="*/ 92269 w 184536"/>
                <a:gd name="connsiteY0" fmla="*/ 132511 h 132511"/>
                <a:gd name="connsiteX1" fmla="*/ 74210 w 184536"/>
                <a:gd name="connsiteY1" fmla="*/ 117073 h 132511"/>
                <a:gd name="connsiteX2" fmla="*/ 0 w 184536"/>
                <a:gd name="connsiteY2" fmla="*/ 37759 h 132511"/>
                <a:gd name="connsiteX3" fmla="*/ 2881 w 184536"/>
                <a:gd name="connsiteY3" fmla="*/ 36883 h 132511"/>
                <a:gd name="connsiteX4" fmla="*/ 92268 w 184536"/>
                <a:gd name="connsiteY4" fmla="*/ 0 h 132511"/>
                <a:gd name="connsiteX5" fmla="*/ 181655 w 184536"/>
                <a:gd name="connsiteY5" fmla="*/ 36883 h 132511"/>
                <a:gd name="connsiteX6" fmla="*/ 184536 w 184536"/>
                <a:gd name="connsiteY6" fmla="*/ 37759 h 132511"/>
                <a:gd name="connsiteX7" fmla="*/ 110326 w 184536"/>
                <a:gd name="connsiteY7" fmla="*/ 117074 h 132511"/>
                <a:gd name="connsiteX8" fmla="*/ 92269 w 184536"/>
                <a:gd name="connsiteY8" fmla="*/ 132511 h 13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536" h="132511">
                  <a:moveTo>
                    <a:pt x="92269" y="132511"/>
                  </a:moveTo>
                  <a:lnTo>
                    <a:pt x="74210" y="117073"/>
                  </a:lnTo>
                  <a:lnTo>
                    <a:pt x="0" y="37759"/>
                  </a:lnTo>
                  <a:lnTo>
                    <a:pt x="2881" y="36883"/>
                  </a:lnTo>
                  <a:lnTo>
                    <a:pt x="92268" y="0"/>
                  </a:lnTo>
                  <a:lnTo>
                    <a:pt x="181655" y="36883"/>
                  </a:lnTo>
                  <a:lnTo>
                    <a:pt x="184536" y="37759"/>
                  </a:lnTo>
                  <a:lnTo>
                    <a:pt x="110326" y="117074"/>
                  </a:lnTo>
                  <a:lnTo>
                    <a:pt x="92269" y="132511"/>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58461B00-D103-51AB-F337-CE5E7E1667E0}"/>
                </a:ext>
              </a:extLst>
            </p:cNvPr>
            <p:cNvSpPr/>
            <p:nvPr/>
          </p:nvSpPr>
          <p:spPr>
            <a:xfrm rot="9000000">
              <a:off x="4736320" y="1669685"/>
              <a:ext cx="472491" cy="272793"/>
            </a:xfrm>
            <a:custGeom>
              <a:avLst/>
              <a:gdLst>
                <a:gd name="connsiteX0" fmla="*/ 45223 w 125856"/>
                <a:gd name="connsiteY0" fmla="*/ 66997 h 72663"/>
                <a:gd name="connsiteX1" fmla="*/ 30275 w 125856"/>
                <a:gd name="connsiteY1" fmla="*/ 47571 h 72663"/>
                <a:gd name="connsiteX2" fmla="*/ 0 w 125856"/>
                <a:gd name="connsiteY2" fmla="*/ 0 h 72663"/>
                <a:gd name="connsiteX3" fmla="*/ 61358 w 125856"/>
                <a:gd name="connsiteY3" fmla="*/ 39050 h 72663"/>
                <a:gd name="connsiteX4" fmla="*/ 125856 w 125856"/>
                <a:gd name="connsiteY4" fmla="*/ 72663 h 72663"/>
                <a:gd name="connsiteX5" fmla="*/ 69520 w 125856"/>
                <a:gd name="connsiteY5" fmla="*/ 70229 h 72663"/>
                <a:gd name="connsiteX6" fmla="*/ 45223 w 125856"/>
                <a:gd name="connsiteY6" fmla="*/ 66997 h 72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856" h="72663">
                  <a:moveTo>
                    <a:pt x="45223" y="66997"/>
                  </a:moveTo>
                  <a:lnTo>
                    <a:pt x="30275" y="47571"/>
                  </a:lnTo>
                  <a:lnTo>
                    <a:pt x="0" y="0"/>
                  </a:lnTo>
                  <a:lnTo>
                    <a:pt x="61358" y="39050"/>
                  </a:lnTo>
                  <a:lnTo>
                    <a:pt x="125856" y="72663"/>
                  </a:lnTo>
                  <a:lnTo>
                    <a:pt x="69520" y="70229"/>
                  </a:lnTo>
                  <a:lnTo>
                    <a:pt x="45223" y="66997"/>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Shape 57">
              <a:extLst>
                <a:ext uri="{FF2B5EF4-FFF2-40B4-BE49-F238E27FC236}">
                  <a16:creationId xmlns:a16="http://schemas.microsoft.com/office/drawing/2014/main" id="{F5A4F18B-4AB0-6766-12F0-58CD90312C80}"/>
                </a:ext>
              </a:extLst>
            </p:cNvPr>
            <p:cNvSpPr/>
            <p:nvPr/>
          </p:nvSpPr>
          <p:spPr>
            <a:xfrm rot="9000000">
              <a:off x="4157509" y="1818450"/>
              <a:ext cx="545582" cy="132937"/>
            </a:xfrm>
            <a:custGeom>
              <a:avLst/>
              <a:gdLst>
                <a:gd name="connsiteX0" fmla="*/ 0 w 145325"/>
                <a:gd name="connsiteY0" fmla="*/ 1 h 35410"/>
                <a:gd name="connsiteX1" fmla="*/ 72662 w 145325"/>
                <a:gd name="connsiteY1" fmla="*/ 3140 h 35410"/>
                <a:gd name="connsiteX2" fmla="*/ 145325 w 145325"/>
                <a:gd name="connsiteY2" fmla="*/ 0 h 35410"/>
                <a:gd name="connsiteX3" fmla="*/ 95319 w 145325"/>
                <a:gd name="connsiteY3" fmla="*/ 26060 h 35410"/>
                <a:gd name="connsiteX4" fmla="*/ 72662 w 145325"/>
                <a:gd name="connsiteY4" fmla="*/ 35410 h 35410"/>
                <a:gd name="connsiteX5" fmla="*/ 50004 w 145325"/>
                <a:gd name="connsiteY5" fmla="*/ 26061 h 35410"/>
                <a:gd name="connsiteX6" fmla="*/ 0 w 145325"/>
                <a:gd name="connsiteY6" fmla="*/ 1 h 35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325" h="35410">
                  <a:moveTo>
                    <a:pt x="0" y="1"/>
                  </a:moveTo>
                  <a:lnTo>
                    <a:pt x="72662" y="3140"/>
                  </a:lnTo>
                  <a:lnTo>
                    <a:pt x="145325" y="0"/>
                  </a:lnTo>
                  <a:lnTo>
                    <a:pt x="95319" y="26060"/>
                  </a:lnTo>
                  <a:lnTo>
                    <a:pt x="72662" y="35410"/>
                  </a:lnTo>
                  <a:lnTo>
                    <a:pt x="50004" y="26061"/>
                  </a:lnTo>
                  <a:lnTo>
                    <a:pt x="0" y="1"/>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Shape 58">
              <a:extLst>
                <a:ext uri="{FF2B5EF4-FFF2-40B4-BE49-F238E27FC236}">
                  <a16:creationId xmlns:a16="http://schemas.microsoft.com/office/drawing/2014/main" id="{55E10640-E158-1063-DD8B-D47CF8C241C6}"/>
                </a:ext>
              </a:extLst>
            </p:cNvPr>
            <p:cNvSpPr/>
            <p:nvPr/>
          </p:nvSpPr>
          <p:spPr>
            <a:xfrm rot="9000000">
              <a:off x="5395006" y="1619284"/>
              <a:ext cx="547482" cy="745284"/>
            </a:xfrm>
            <a:custGeom>
              <a:avLst/>
              <a:gdLst>
                <a:gd name="connsiteX0" fmla="*/ 145831 w 145831"/>
                <a:gd name="connsiteY0" fmla="*/ 198519 h 198519"/>
                <a:gd name="connsiteX1" fmla="*/ 98260 w 145831"/>
                <a:gd name="connsiteY1" fmla="*/ 168244 h 198519"/>
                <a:gd name="connsiteX2" fmla="*/ 2199 w 145831"/>
                <a:gd name="connsiteY2" fmla="*/ 94326 h 198519"/>
                <a:gd name="connsiteX3" fmla="*/ 0 w 145831"/>
                <a:gd name="connsiteY3" fmla="*/ 92269 h 198519"/>
                <a:gd name="connsiteX4" fmla="*/ 876 w 145831"/>
                <a:gd name="connsiteY4" fmla="*/ 89388 h 198519"/>
                <a:gd name="connsiteX5" fmla="*/ 37759 w 145831"/>
                <a:gd name="connsiteY5" fmla="*/ 0 h 198519"/>
                <a:gd name="connsiteX6" fmla="*/ 47109 w 145831"/>
                <a:gd name="connsiteY6" fmla="*/ 22658 h 198519"/>
                <a:gd name="connsiteX7" fmla="*/ 106781 w 145831"/>
                <a:gd name="connsiteY7" fmla="*/ 137161 h 198519"/>
                <a:gd name="connsiteX8" fmla="*/ 145831 w 145831"/>
                <a:gd name="connsiteY8" fmla="*/ 198519 h 198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831" h="198519">
                  <a:moveTo>
                    <a:pt x="145831" y="198519"/>
                  </a:moveTo>
                  <a:lnTo>
                    <a:pt x="98260" y="168244"/>
                  </a:lnTo>
                  <a:cubicBezTo>
                    <a:pt x="64002" y="144245"/>
                    <a:pt x="31888" y="119481"/>
                    <a:pt x="2199" y="94326"/>
                  </a:cubicBezTo>
                  <a:lnTo>
                    <a:pt x="0" y="92269"/>
                  </a:lnTo>
                  <a:lnTo>
                    <a:pt x="876" y="89388"/>
                  </a:lnTo>
                  <a:lnTo>
                    <a:pt x="37759" y="0"/>
                  </a:lnTo>
                  <a:lnTo>
                    <a:pt x="47109" y="22658"/>
                  </a:lnTo>
                  <a:cubicBezTo>
                    <a:pt x="64778" y="60571"/>
                    <a:pt x="84687" y="98893"/>
                    <a:pt x="106781" y="137161"/>
                  </a:cubicBezTo>
                  <a:lnTo>
                    <a:pt x="145831" y="198519"/>
                  </a:lnTo>
                  <a:close/>
                </a:path>
              </a:pathLst>
            </a:custGeom>
            <a:solidFill>
              <a:schemeClr val="accent4">
                <a:alpha val="7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Shape 59">
              <a:extLst>
                <a:ext uri="{FF2B5EF4-FFF2-40B4-BE49-F238E27FC236}">
                  <a16:creationId xmlns:a16="http://schemas.microsoft.com/office/drawing/2014/main" id="{161521C3-11D8-DC0D-973C-88D0C5216BBA}"/>
                </a:ext>
              </a:extLst>
            </p:cNvPr>
            <p:cNvSpPr/>
            <p:nvPr/>
          </p:nvSpPr>
          <p:spPr>
            <a:xfrm rot="9000000">
              <a:off x="3019405" y="1943878"/>
              <a:ext cx="1150046" cy="672201"/>
            </a:xfrm>
            <a:custGeom>
              <a:avLst/>
              <a:gdLst>
                <a:gd name="connsiteX0" fmla="*/ 0 w 306334"/>
                <a:gd name="connsiteY0" fmla="*/ 124799 h 179052"/>
                <a:gd name="connsiteX1" fmla="*/ 2057 w 306334"/>
                <a:gd name="connsiteY1" fmla="*/ 122600 h 179052"/>
                <a:gd name="connsiteX2" fmla="*/ 61028 w 306334"/>
                <a:gd name="connsiteY2" fmla="*/ 45964 h 179052"/>
                <a:gd name="connsiteX3" fmla="*/ 156880 w 306334"/>
                <a:gd name="connsiteY3" fmla="*/ 33213 h 179052"/>
                <a:gd name="connsiteX4" fmla="*/ 265607 w 306334"/>
                <a:gd name="connsiteY4" fmla="*/ 7921 h 179052"/>
                <a:gd name="connsiteX5" fmla="*/ 288005 w 306334"/>
                <a:gd name="connsiteY5" fmla="*/ 0 h 179052"/>
                <a:gd name="connsiteX6" fmla="*/ 302021 w 306334"/>
                <a:gd name="connsiteY6" fmla="*/ 75430 h 179052"/>
                <a:gd name="connsiteX7" fmla="*/ 305941 w 306334"/>
                <a:gd name="connsiteY7" fmla="*/ 163417 h 179052"/>
                <a:gd name="connsiteX8" fmla="*/ 304002 w 306334"/>
                <a:gd name="connsiteY8" fmla="*/ 176719 h 179052"/>
                <a:gd name="connsiteX9" fmla="*/ 290700 w 306334"/>
                <a:gd name="connsiteY9" fmla="*/ 178659 h 179052"/>
                <a:gd name="connsiteX10" fmla="*/ 103925 w 306334"/>
                <a:gd name="connsiteY10" fmla="*/ 156383 h 179052"/>
                <a:gd name="connsiteX11" fmla="*/ 0 w 306334"/>
                <a:gd name="connsiteY11" fmla="*/ 124799 h 179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6334" h="179052">
                  <a:moveTo>
                    <a:pt x="0" y="124799"/>
                  </a:moveTo>
                  <a:lnTo>
                    <a:pt x="2057" y="122600"/>
                  </a:lnTo>
                  <a:lnTo>
                    <a:pt x="61028" y="45964"/>
                  </a:lnTo>
                  <a:lnTo>
                    <a:pt x="156880" y="33213"/>
                  </a:lnTo>
                  <a:cubicBezTo>
                    <a:pt x="195169" y="26272"/>
                    <a:pt x="231554" y="17780"/>
                    <a:pt x="265607" y="7921"/>
                  </a:cubicBezTo>
                  <a:lnTo>
                    <a:pt x="288005" y="0"/>
                  </a:lnTo>
                  <a:lnTo>
                    <a:pt x="302021" y="75430"/>
                  </a:lnTo>
                  <a:cubicBezTo>
                    <a:pt x="305752" y="106714"/>
                    <a:pt x="307077" y="136197"/>
                    <a:pt x="305941" y="163417"/>
                  </a:cubicBezTo>
                  <a:lnTo>
                    <a:pt x="304002" y="176719"/>
                  </a:lnTo>
                  <a:lnTo>
                    <a:pt x="290700" y="178659"/>
                  </a:lnTo>
                  <a:cubicBezTo>
                    <a:pt x="236259" y="180931"/>
                    <a:pt x="172765" y="173358"/>
                    <a:pt x="103925" y="156383"/>
                  </a:cubicBezTo>
                  <a:lnTo>
                    <a:pt x="0" y="124799"/>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Shape 60">
              <a:extLst>
                <a:ext uri="{FF2B5EF4-FFF2-40B4-BE49-F238E27FC236}">
                  <a16:creationId xmlns:a16="http://schemas.microsoft.com/office/drawing/2014/main" id="{57442558-01EB-9845-6D00-C40AAD87EF3E}"/>
                </a:ext>
              </a:extLst>
            </p:cNvPr>
            <p:cNvSpPr/>
            <p:nvPr/>
          </p:nvSpPr>
          <p:spPr>
            <a:xfrm rot="9000000">
              <a:off x="6248659" y="1937691"/>
              <a:ext cx="739454" cy="824243"/>
            </a:xfrm>
            <a:custGeom>
              <a:avLst/>
              <a:gdLst>
                <a:gd name="connsiteX0" fmla="*/ 102214 w 196966"/>
                <a:gd name="connsiteY0" fmla="*/ 219551 h 219551"/>
                <a:gd name="connsiteX1" fmla="*/ 52361 w 196966"/>
                <a:gd name="connsiteY1" fmla="*/ 161234 h 219551"/>
                <a:gd name="connsiteX2" fmla="*/ 4972 w 196966"/>
                <a:gd name="connsiteY2" fmla="*/ 86995 h 219551"/>
                <a:gd name="connsiteX3" fmla="*/ 0 w 196966"/>
                <a:gd name="connsiteY3" fmla="*/ 74505 h 219551"/>
                <a:gd name="connsiteX4" fmla="*/ 10551 w 196966"/>
                <a:gd name="connsiteY4" fmla="*/ 66174 h 219551"/>
                <a:gd name="connsiteX5" fmla="*/ 88710 w 196966"/>
                <a:gd name="connsiteY5" fmla="*/ 25576 h 219551"/>
                <a:gd name="connsiteX6" fmla="*/ 161042 w 196966"/>
                <a:gd name="connsiteY6" fmla="*/ 0 h 219551"/>
                <a:gd name="connsiteX7" fmla="*/ 165382 w 196966"/>
                <a:gd name="connsiteY7" fmla="*/ 23357 h 219551"/>
                <a:gd name="connsiteX8" fmla="*/ 196966 w 196966"/>
                <a:gd name="connsiteY8" fmla="*/ 127282 h 219551"/>
                <a:gd name="connsiteX9" fmla="*/ 117652 w 196966"/>
                <a:gd name="connsiteY9" fmla="*/ 201492 h 219551"/>
                <a:gd name="connsiteX10" fmla="*/ 102214 w 196966"/>
                <a:gd name="connsiteY10" fmla="*/ 219551 h 21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6966" h="219551">
                  <a:moveTo>
                    <a:pt x="102214" y="219551"/>
                  </a:moveTo>
                  <a:lnTo>
                    <a:pt x="52361" y="161234"/>
                  </a:lnTo>
                  <a:cubicBezTo>
                    <a:pt x="33488" y="136007"/>
                    <a:pt x="17598" y="111136"/>
                    <a:pt x="4972" y="86995"/>
                  </a:cubicBezTo>
                  <a:lnTo>
                    <a:pt x="0" y="74505"/>
                  </a:lnTo>
                  <a:lnTo>
                    <a:pt x="10551" y="66174"/>
                  </a:lnTo>
                  <a:cubicBezTo>
                    <a:pt x="33556" y="51581"/>
                    <a:pt x="59752" y="37987"/>
                    <a:pt x="88710" y="25576"/>
                  </a:cubicBezTo>
                  <a:lnTo>
                    <a:pt x="161042" y="0"/>
                  </a:lnTo>
                  <a:lnTo>
                    <a:pt x="165382" y="23357"/>
                  </a:lnTo>
                  <a:lnTo>
                    <a:pt x="196966" y="127282"/>
                  </a:lnTo>
                  <a:lnTo>
                    <a:pt x="117652" y="201492"/>
                  </a:lnTo>
                  <a:lnTo>
                    <a:pt x="102214" y="219551"/>
                  </a:lnTo>
                  <a:close/>
                </a:path>
              </a:pathLst>
            </a:custGeom>
            <a:solidFill>
              <a:schemeClr val="accent4">
                <a:alpha val="7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Shape 61">
              <a:extLst>
                <a:ext uri="{FF2B5EF4-FFF2-40B4-BE49-F238E27FC236}">
                  <a16:creationId xmlns:a16="http://schemas.microsoft.com/office/drawing/2014/main" id="{65D33F0F-9154-1565-E969-DC11EB6F089C}"/>
                </a:ext>
              </a:extLst>
            </p:cNvPr>
            <p:cNvSpPr/>
            <p:nvPr/>
          </p:nvSpPr>
          <p:spPr>
            <a:xfrm rot="9000000">
              <a:off x="3854648" y="2178727"/>
              <a:ext cx="472488" cy="272785"/>
            </a:xfrm>
            <a:custGeom>
              <a:avLst/>
              <a:gdLst>
                <a:gd name="connsiteX0" fmla="*/ 0 w 125855"/>
                <a:gd name="connsiteY0" fmla="*/ 72661 h 72661"/>
                <a:gd name="connsiteX1" fmla="*/ 64497 w 125855"/>
                <a:gd name="connsiteY1" fmla="*/ 39049 h 72661"/>
                <a:gd name="connsiteX2" fmla="*/ 125855 w 125855"/>
                <a:gd name="connsiteY2" fmla="*/ 0 h 72661"/>
                <a:gd name="connsiteX3" fmla="*/ 95580 w 125855"/>
                <a:gd name="connsiteY3" fmla="*/ 47570 h 72661"/>
                <a:gd name="connsiteX4" fmla="*/ 80633 w 125855"/>
                <a:gd name="connsiteY4" fmla="*/ 66995 h 72661"/>
                <a:gd name="connsiteX5" fmla="*/ 56335 w 125855"/>
                <a:gd name="connsiteY5" fmla="*/ 70227 h 72661"/>
                <a:gd name="connsiteX6" fmla="*/ 0 w 125855"/>
                <a:gd name="connsiteY6" fmla="*/ 72661 h 72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855" h="72661">
                  <a:moveTo>
                    <a:pt x="0" y="72661"/>
                  </a:moveTo>
                  <a:lnTo>
                    <a:pt x="64497" y="39049"/>
                  </a:lnTo>
                  <a:lnTo>
                    <a:pt x="125855" y="0"/>
                  </a:lnTo>
                  <a:lnTo>
                    <a:pt x="95580" y="47570"/>
                  </a:lnTo>
                  <a:lnTo>
                    <a:pt x="80633" y="66995"/>
                  </a:lnTo>
                  <a:lnTo>
                    <a:pt x="56335" y="70227"/>
                  </a:lnTo>
                  <a:lnTo>
                    <a:pt x="0" y="72661"/>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Shape 62">
              <a:extLst>
                <a:ext uri="{FF2B5EF4-FFF2-40B4-BE49-F238E27FC236}">
                  <a16:creationId xmlns:a16="http://schemas.microsoft.com/office/drawing/2014/main" id="{01741964-DD25-DB2A-CE7B-A779858AB5E7}"/>
                </a:ext>
              </a:extLst>
            </p:cNvPr>
            <p:cNvSpPr/>
            <p:nvPr/>
          </p:nvSpPr>
          <p:spPr>
            <a:xfrm rot="9000000">
              <a:off x="5767650" y="2264722"/>
              <a:ext cx="547482" cy="745281"/>
            </a:xfrm>
            <a:custGeom>
              <a:avLst/>
              <a:gdLst>
                <a:gd name="connsiteX0" fmla="*/ 37759 w 145831"/>
                <a:gd name="connsiteY0" fmla="*/ 198518 h 198518"/>
                <a:gd name="connsiteX1" fmla="*/ 876 w 145831"/>
                <a:gd name="connsiteY1" fmla="*/ 109132 h 198518"/>
                <a:gd name="connsiteX2" fmla="*/ 0 w 145831"/>
                <a:gd name="connsiteY2" fmla="*/ 106251 h 198518"/>
                <a:gd name="connsiteX3" fmla="*/ 2199 w 145831"/>
                <a:gd name="connsiteY3" fmla="*/ 104194 h 198518"/>
                <a:gd name="connsiteX4" fmla="*/ 98260 w 145831"/>
                <a:gd name="connsiteY4" fmla="*/ 30276 h 198518"/>
                <a:gd name="connsiteX5" fmla="*/ 145831 w 145831"/>
                <a:gd name="connsiteY5" fmla="*/ 0 h 198518"/>
                <a:gd name="connsiteX6" fmla="*/ 106781 w 145831"/>
                <a:gd name="connsiteY6" fmla="*/ 61359 h 198518"/>
                <a:gd name="connsiteX7" fmla="*/ 47108 w 145831"/>
                <a:gd name="connsiteY7" fmla="*/ 175861 h 198518"/>
                <a:gd name="connsiteX8" fmla="*/ 37759 w 145831"/>
                <a:gd name="connsiteY8" fmla="*/ 198518 h 198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831" h="198518">
                  <a:moveTo>
                    <a:pt x="37759" y="198518"/>
                  </a:moveTo>
                  <a:lnTo>
                    <a:pt x="876" y="109132"/>
                  </a:lnTo>
                  <a:lnTo>
                    <a:pt x="0" y="106251"/>
                  </a:lnTo>
                  <a:lnTo>
                    <a:pt x="2199" y="104194"/>
                  </a:lnTo>
                  <a:cubicBezTo>
                    <a:pt x="31888" y="79039"/>
                    <a:pt x="64002" y="54275"/>
                    <a:pt x="98260" y="30276"/>
                  </a:cubicBezTo>
                  <a:lnTo>
                    <a:pt x="145831" y="0"/>
                  </a:lnTo>
                  <a:lnTo>
                    <a:pt x="106781" y="61359"/>
                  </a:lnTo>
                  <a:cubicBezTo>
                    <a:pt x="84687" y="99627"/>
                    <a:pt x="64777" y="137949"/>
                    <a:pt x="47108" y="175861"/>
                  </a:cubicBezTo>
                  <a:lnTo>
                    <a:pt x="37759" y="198518"/>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Shape 63">
              <a:extLst>
                <a:ext uri="{FF2B5EF4-FFF2-40B4-BE49-F238E27FC236}">
                  <a16:creationId xmlns:a16="http://schemas.microsoft.com/office/drawing/2014/main" id="{8DE58AED-DE40-DCA3-ACA1-FA67FB74CE8F}"/>
                </a:ext>
              </a:extLst>
            </p:cNvPr>
            <p:cNvSpPr/>
            <p:nvPr/>
          </p:nvSpPr>
          <p:spPr>
            <a:xfrm rot="9000000">
              <a:off x="3630007" y="2638304"/>
              <a:ext cx="547482" cy="745281"/>
            </a:xfrm>
            <a:custGeom>
              <a:avLst/>
              <a:gdLst>
                <a:gd name="connsiteX0" fmla="*/ 0 w 145831"/>
                <a:gd name="connsiteY0" fmla="*/ 198518 h 198518"/>
                <a:gd name="connsiteX1" fmla="*/ 39050 w 145831"/>
                <a:gd name="connsiteY1" fmla="*/ 137159 h 198518"/>
                <a:gd name="connsiteX2" fmla="*/ 98723 w 145831"/>
                <a:gd name="connsiteY2" fmla="*/ 22657 h 198518"/>
                <a:gd name="connsiteX3" fmla="*/ 108072 w 145831"/>
                <a:gd name="connsiteY3" fmla="*/ 0 h 198518"/>
                <a:gd name="connsiteX4" fmla="*/ 144955 w 145831"/>
                <a:gd name="connsiteY4" fmla="*/ 89386 h 198518"/>
                <a:gd name="connsiteX5" fmla="*/ 145831 w 145831"/>
                <a:gd name="connsiteY5" fmla="*/ 92267 h 198518"/>
                <a:gd name="connsiteX6" fmla="*/ 143632 w 145831"/>
                <a:gd name="connsiteY6" fmla="*/ 94324 h 198518"/>
                <a:gd name="connsiteX7" fmla="*/ 47571 w 145831"/>
                <a:gd name="connsiteY7" fmla="*/ 168242 h 198518"/>
                <a:gd name="connsiteX8" fmla="*/ 0 w 145831"/>
                <a:gd name="connsiteY8" fmla="*/ 198518 h 198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831" h="198518">
                  <a:moveTo>
                    <a:pt x="0" y="198518"/>
                  </a:moveTo>
                  <a:lnTo>
                    <a:pt x="39050" y="137159"/>
                  </a:lnTo>
                  <a:cubicBezTo>
                    <a:pt x="61144" y="98891"/>
                    <a:pt x="81054" y="60569"/>
                    <a:pt x="98723" y="22657"/>
                  </a:cubicBezTo>
                  <a:lnTo>
                    <a:pt x="108072" y="0"/>
                  </a:lnTo>
                  <a:lnTo>
                    <a:pt x="144955" y="89386"/>
                  </a:lnTo>
                  <a:lnTo>
                    <a:pt x="145831" y="92267"/>
                  </a:lnTo>
                  <a:lnTo>
                    <a:pt x="143632" y="94324"/>
                  </a:lnTo>
                  <a:cubicBezTo>
                    <a:pt x="113943" y="119479"/>
                    <a:pt x="81829" y="144243"/>
                    <a:pt x="47571" y="168242"/>
                  </a:cubicBezTo>
                  <a:lnTo>
                    <a:pt x="0" y="198518"/>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Shape 64">
              <a:extLst>
                <a:ext uri="{FF2B5EF4-FFF2-40B4-BE49-F238E27FC236}">
                  <a16:creationId xmlns:a16="http://schemas.microsoft.com/office/drawing/2014/main" id="{AFC3FD9C-972B-0F58-76D7-1044644955CA}"/>
                </a:ext>
              </a:extLst>
            </p:cNvPr>
            <p:cNvSpPr/>
            <p:nvPr/>
          </p:nvSpPr>
          <p:spPr>
            <a:xfrm rot="9000000">
              <a:off x="2957029" y="2886372"/>
              <a:ext cx="739450" cy="824243"/>
            </a:xfrm>
            <a:custGeom>
              <a:avLst/>
              <a:gdLst>
                <a:gd name="connsiteX0" fmla="*/ 35924 w 196965"/>
                <a:gd name="connsiteY0" fmla="*/ 219551 h 219551"/>
                <a:gd name="connsiteX1" fmla="*/ 31584 w 196965"/>
                <a:gd name="connsiteY1" fmla="*/ 196194 h 219551"/>
                <a:gd name="connsiteX2" fmla="*/ 0 w 196965"/>
                <a:gd name="connsiteY2" fmla="*/ 92269 h 219551"/>
                <a:gd name="connsiteX3" fmla="*/ 79314 w 196965"/>
                <a:gd name="connsiteY3" fmla="*/ 18059 h 219551"/>
                <a:gd name="connsiteX4" fmla="*/ 94752 w 196965"/>
                <a:gd name="connsiteY4" fmla="*/ 0 h 219551"/>
                <a:gd name="connsiteX5" fmla="*/ 144605 w 196965"/>
                <a:gd name="connsiteY5" fmla="*/ 58317 h 219551"/>
                <a:gd name="connsiteX6" fmla="*/ 191994 w 196965"/>
                <a:gd name="connsiteY6" fmla="*/ 132556 h 219551"/>
                <a:gd name="connsiteX7" fmla="*/ 196965 w 196965"/>
                <a:gd name="connsiteY7" fmla="*/ 145046 h 219551"/>
                <a:gd name="connsiteX8" fmla="*/ 186416 w 196965"/>
                <a:gd name="connsiteY8" fmla="*/ 153376 h 219551"/>
                <a:gd name="connsiteX9" fmla="*/ 108256 w 196965"/>
                <a:gd name="connsiteY9" fmla="*/ 193974 h 219551"/>
                <a:gd name="connsiteX10" fmla="*/ 35924 w 196965"/>
                <a:gd name="connsiteY10" fmla="*/ 219551 h 21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6965" h="219551">
                  <a:moveTo>
                    <a:pt x="35924" y="219551"/>
                  </a:moveTo>
                  <a:lnTo>
                    <a:pt x="31584" y="196194"/>
                  </a:lnTo>
                  <a:lnTo>
                    <a:pt x="0" y="92269"/>
                  </a:lnTo>
                  <a:lnTo>
                    <a:pt x="79314" y="18059"/>
                  </a:lnTo>
                  <a:lnTo>
                    <a:pt x="94752" y="0"/>
                  </a:lnTo>
                  <a:lnTo>
                    <a:pt x="144605" y="58317"/>
                  </a:lnTo>
                  <a:cubicBezTo>
                    <a:pt x="163478" y="83544"/>
                    <a:pt x="179368" y="108415"/>
                    <a:pt x="191994" y="132556"/>
                  </a:cubicBezTo>
                  <a:lnTo>
                    <a:pt x="196965" y="145046"/>
                  </a:lnTo>
                  <a:lnTo>
                    <a:pt x="186416" y="153376"/>
                  </a:lnTo>
                  <a:cubicBezTo>
                    <a:pt x="163410" y="167970"/>
                    <a:pt x="137214" y="181564"/>
                    <a:pt x="108256" y="193974"/>
                  </a:cubicBezTo>
                  <a:lnTo>
                    <a:pt x="35924" y="219551"/>
                  </a:lnTo>
                  <a:close/>
                </a:path>
              </a:pathLst>
            </a:custGeom>
            <a:solidFill>
              <a:schemeClr val="accent4">
                <a:alpha val="7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Freeform: Shape 65">
              <a:extLst>
                <a:ext uri="{FF2B5EF4-FFF2-40B4-BE49-F238E27FC236}">
                  <a16:creationId xmlns:a16="http://schemas.microsoft.com/office/drawing/2014/main" id="{47BB9C96-E646-EF56-853A-F1ED8C0475D9}"/>
                </a:ext>
              </a:extLst>
            </p:cNvPr>
            <p:cNvSpPr/>
            <p:nvPr/>
          </p:nvSpPr>
          <p:spPr>
            <a:xfrm rot="9000000">
              <a:off x="5775687" y="3032227"/>
              <a:ext cx="1150049" cy="672201"/>
            </a:xfrm>
            <a:custGeom>
              <a:avLst/>
              <a:gdLst>
                <a:gd name="connsiteX0" fmla="*/ 18330 w 306335"/>
                <a:gd name="connsiteY0" fmla="*/ 179052 h 179052"/>
                <a:gd name="connsiteX1" fmla="*/ 4315 w 306335"/>
                <a:gd name="connsiteY1" fmla="*/ 103621 h 179052"/>
                <a:gd name="connsiteX2" fmla="*/ 394 w 306335"/>
                <a:gd name="connsiteY2" fmla="*/ 15634 h 179052"/>
                <a:gd name="connsiteX3" fmla="*/ 2334 w 306335"/>
                <a:gd name="connsiteY3" fmla="*/ 2333 h 179052"/>
                <a:gd name="connsiteX4" fmla="*/ 15635 w 306335"/>
                <a:gd name="connsiteY4" fmla="*/ 393 h 179052"/>
                <a:gd name="connsiteX5" fmla="*/ 202410 w 306335"/>
                <a:gd name="connsiteY5" fmla="*/ 22669 h 179052"/>
                <a:gd name="connsiteX6" fmla="*/ 306335 w 306335"/>
                <a:gd name="connsiteY6" fmla="*/ 54253 h 179052"/>
                <a:gd name="connsiteX7" fmla="*/ 304278 w 306335"/>
                <a:gd name="connsiteY7" fmla="*/ 56452 h 179052"/>
                <a:gd name="connsiteX8" fmla="*/ 245307 w 306335"/>
                <a:gd name="connsiteY8" fmla="*/ 133088 h 179052"/>
                <a:gd name="connsiteX9" fmla="*/ 149455 w 306335"/>
                <a:gd name="connsiteY9" fmla="*/ 145839 h 179052"/>
                <a:gd name="connsiteX10" fmla="*/ 40728 w 306335"/>
                <a:gd name="connsiteY10" fmla="*/ 171131 h 179052"/>
                <a:gd name="connsiteX11" fmla="*/ 18330 w 306335"/>
                <a:gd name="connsiteY11" fmla="*/ 179052 h 179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6335" h="179052">
                  <a:moveTo>
                    <a:pt x="18330" y="179052"/>
                  </a:moveTo>
                  <a:lnTo>
                    <a:pt x="4315" y="103621"/>
                  </a:lnTo>
                  <a:cubicBezTo>
                    <a:pt x="584" y="72338"/>
                    <a:pt x="-742" y="42854"/>
                    <a:pt x="394" y="15634"/>
                  </a:cubicBezTo>
                  <a:lnTo>
                    <a:pt x="2334" y="2333"/>
                  </a:lnTo>
                  <a:lnTo>
                    <a:pt x="15635" y="393"/>
                  </a:lnTo>
                  <a:cubicBezTo>
                    <a:pt x="70076" y="-1878"/>
                    <a:pt x="133569" y="5694"/>
                    <a:pt x="202410" y="22669"/>
                  </a:cubicBezTo>
                  <a:lnTo>
                    <a:pt x="306335" y="54253"/>
                  </a:lnTo>
                  <a:lnTo>
                    <a:pt x="304278" y="56452"/>
                  </a:lnTo>
                  <a:lnTo>
                    <a:pt x="245307" y="133088"/>
                  </a:lnTo>
                  <a:lnTo>
                    <a:pt x="149455" y="145839"/>
                  </a:lnTo>
                  <a:cubicBezTo>
                    <a:pt x="111166" y="152780"/>
                    <a:pt x="74781" y="161272"/>
                    <a:pt x="40728" y="171131"/>
                  </a:cubicBezTo>
                  <a:lnTo>
                    <a:pt x="18330" y="179052"/>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Freeform: Shape 66">
              <a:extLst>
                <a:ext uri="{FF2B5EF4-FFF2-40B4-BE49-F238E27FC236}">
                  <a16:creationId xmlns:a16="http://schemas.microsoft.com/office/drawing/2014/main" id="{275816F8-1CB3-51BB-E22B-99FABBF1273F}"/>
                </a:ext>
              </a:extLst>
            </p:cNvPr>
            <p:cNvSpPr/>
            <p:nvPr/>
          </p:nvSpPr>
          <p:spPr>
            <a:xfrm rot="9000000">
              <a:off x="5618003" y="3196801"/>
              <a:ext cx="472488" cy="272785"/>
            </a:xfrm>
            <a:custGeom>
              <a:avLst/>
              <a:gdLst>
                <a:gd name="connsiteX0" fmla="*/ 0 w 125855"/>
                <a:gd name="connsiteY0" fmla="*/ 72661 h 72661"/>
                <a:gd name="connsiteX1" fmla="*/ 30275 w 125855"/>
                <a:gd name="connsiteY1" fmla="*/ 25091 h 72661"/>
                <a:gd name="connsiteX2" fmla="*/ 45222 w 125855"/>
                <a:gd name="connsiteY2" fmla="*/ 5666 h 72661"/>
                <a:gd name="connsiteX3" fmla="*/ 69520 w 125855"/>
                <a:gd name="connsiteY3" fmla="*/ 2434 h 72661"/>
                <a:gd name="connsiteX4" fmla="*/ 125855 w 125855"/>
                <a:gd name="connsiteY4" fmla="*/ 0 h 72661"/>
                <a:gd name="connsiteX5" fmla="*/ 61358 w 125855"/>
                <a:gd name="connsiteY5" fmla="*/ 33612 h 72661"/>
                <a:gd name="connsiteX6" fmla="*/ 0 w 125855"/>
                <a:gd name="connsiteY6" fmla="*/ 72661 h 72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855" h="72661">
                  <a:moveTo>
                    <a:pt x="0" y="72661"/>
                  </a:moveTo>
                  <a:lnTo>
                    <a:pt x="30275" y="25091"/>
                  </a:lnTo>
                  <a:lnTo>
                    <a:pt x="45222" y="5666"/>
                  </a:lnTo>
                  <a:lnTo>
                    <a:pt x="69520" y="2434"/>
                  </a:lnTo>
                  <a:lnTo>
                    <a:pt x="125855" y="0"/>
                  </a:lnTo>
                  <a:lnTo>
                    <a:pt x="61358" y="33612"/>
                  </a:lnTo>
                  <a:lnTo>
                    <a:pt x="0" y="72661"/>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 name="Freeform: Shape 67">
              <a:extLst>
                <a:ext uri="{FF2B5EF4-FFF2-40B4-BE49-F238E27FC236}">
                  <a16:creationId xmlns:a16="http://schemas.microsoft.com/office/drawing/2014/main" id="{5EC7B553-848D-91F6-99CB-7E28C9F6F9BB}"/>
                </a:ext>
              </a:extLst>
            </p:cNvPr>
            <p:cNvSpPr/>
            <p:nvPr/>
          </p:nvSpPr>
          <p:spPr>
            <a:xfrm rot="9000000">
              <a:off x="4002647" y="3283737"/>
              <a:ext cx="547482" cy="745284"/>
            </a:xfrm>
            <a:custGeom>
              <a:avLst/>
              <a:gdLst>
                <a:gd name="connsiteX0" fmla="*/ 108072 w 145831"/>
                <a:gd name="connsiteY0" fmla="*/ 198519 h 198519"/>
                <a:gd name="connsiteX1" fmla="*/ 98722 w 145831"/>
                <a:gd name="connsiteY1" fmla="*/ 175861 h 198519"/>
                <a:gd name="connsiteX2" fmla="*/ 39050 w 145831"/>
                <a:gd name="connsiteY2" fmla="*/ 61358 h 198519"/>
                <a:gd name="connsiteX3" fmla="*/ 0 w 145831"/>
                <a:gd name="connsiteY3" fmla="*/ 0 h 198519"/>
                <a:gd name="connsiteX4" fmla="*/ 47571 w 145831"/>
                <a:gd name="connsiteY4" fmla="*/ 30275 h 198519"/>
                <a:gd name="connsiteX5" fmla="*/ 143632 w 145831"/>
                <a:gd name="connsiteY5" fmla="*/ 104193 h 198519"/>
                <a:gd name="connsiteX6" fmla="*/ 145831 w 145831"/>
                <a:gd name="connsiteY6" fmla="*/ 106250 h 198519"/>
                <a:gd name="connsiteX7" fmla="*/ 144955 w 145831"/>
                <a:gd name="connsiteY7" fmla="*/ 109131 h 198519"/>
                <a:gd name="connsiteX8" fmla="*/ 108072 w 145831"/>
                <a:gd name="connsiteY8" fmla="*/ 198519 h 198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831" h="198519">
                  <a:moveTo>
                    <a:pt x="108072" y="198519"/>
                  </a:moveTo>
                  <a:lnTo>
                    <a:pt x="98722" y="175861"/>
                  </a:lnTo>
                  <a:cubicBezTo>
                    <a:pt x="81053" y="137948"/>
                    <a:pt x="61144" y="99626"/>
                    <a:pt x="39050" y="61358"/>
                  </a:cubicBezTo>
                  <a:lnTo>
                    <a:pt x="0" y="0"/>
                  </a:lnTo>
                  <a:lnTo>
                    <a:pt x="47571" y="30275"/>
                  </a:lnTo>
                  <a:cubicBezTo>
                    <a:pt x="81829" y="54274"/>
                    <a:pt x="113943" y="79038"/>
                    <a:pt x="143632" y="104193"/>
                  </a:cubicBezTo>
                  <a:lnTo>
                    <a:pt x="145831" y="106250"/>
                  </a:lnTo>
                  <a:lnTo>
                    <a:pt x="144955" y="109131"/>
                  </a:lnTo>
                  <a:lnTo>
                    <a:pt x="108072" y="198519"/>
                  </a:lnTo>
                  <a:close/>
                </a:path>
              </a:pathLst>
            </a:custGeom>
            <a:solidFill>
              <a:schemeClr val="accent4">
                <a:alpha val="7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Freeform: Shape 68">
              <a:extLst>
                <a:ext uri="{FF2B5EF4-FFF2-40B4-BE49-F238E27FC236}">
                  <a16:creationId xmlns:a16="http://schemas.microsoft.com/office/drawing/2014/main" id="{C81870DC-6733-EEA1-A786-90B21F1C1606}"/>
                </a:ext>
              </a:extLst>
            </p:cNvPr>
            <p:cNvSpPr/>
            <p:nvPr/>
          </p:nvSpPr>
          <p:spPr>
            <a:xfrm rot="9000000">
              <a:off x="5242047" y="3696923"/>
              <a:ext cx="545582" cy="132937"/>
            </a:xfrm>
            <a:custGeom>
              <a:avLst/>
              <a:gdLst>
                <a:gd name="connsiteX0" fmla="*/ 0 w 145325"/>
                <a:gd name="connsiteY0" fmla="*/ 35410 h 35410"/>
                <a:gd name="connsiteX1" fmla="*/ 50006 w 145325"/>
                <a:gd name="connsiteY1" fmla="*/ 9350 h 35410"/>
                <a:gd name="connsiteX2" fmla="*/ 72663 w 145325"/>
                <a:gd name="connsiteY2" fmla="*/ 0 h 35410"/>
                <a:gd name="connsiteX3" fmla="*/ 95321 w 145325"/>
                <a:gd name="connsiteY3" fmla="*/ 9349 h 35410"/>
                <a:gd name="connsiteX4" fmla="*/ 145325 w 145325"/>
                <a:gd name="connsiteY4" fmla="*/ 35409 h 35410"/>
                <a:gd name="connsiteX5" fmla="*/ 72663 w 145325"/>
                <a:gd name="connsiteY5" fmla="*/ 32270 h 35410"/>
                <a:gd name="connsiteX6" fmla="*/ 0 w 145325"/>
                <a:gd name="connsiteY6" fmla="*/ 35410 h 35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325" h="35410">
                  <a:moveTo>
                    <a:pt x="0" y="35410"/>
                  </a:moveTo>
                  <a:lnTo>
                    <a:pt x="50006" y="9350"/>
                  </a:lnTo>
                  <a:lnTo>
                    <a:pt x="72663" y="0"/>
                  </a:lnTo>
                  <a:lnTo>
                    <a:pt x="95321" y="9349"/>
                  </a:lnTo>
                  <a:lnTo>
                    <a:pt x="145325" y="35409"/>
                  </a:lnTo>
                  <a:lnTo>
                    <a:pt x="72663" y="32270"/>
                  </a:lnTo>
                  <a:lnTo>
                    <a:pt x="0" y="35410"/>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Freeform: Shape 69">
              <a:extLst>
                <a:ext uri="{FF2B5EF4-FFF2-40B4-BE49-F238E27FC236}">
                  <a16:creationId xmlns:a16="http://schemas.microsoft.com/office/drawing/2014/main" id="{F1634206-78CB-3A6C-C2A5-65073CD6504B}"/>
                </a:ext>
              </a:extLst>
            </p:cNvPr>
            <p:cNvSpPr/>
            <p:nvPr/>
          </p:nvSpPr>
          <p:spPr>
            <a:xfrm rot="9000000">
              <a:off x="3369145" y="3600188"/>
              <a:ext cx="739454" cy="824239"/>
            </a:xfrm>
            <a:custGeom>
              <a:avLst/>
              <a:gdLst>
                <a:gd name="connsiteX0" fmla="*/ 94752 w 196966"/>
                <a:gd name="connsiteY0" fmla="*/ 219550 h 219550"/>
                <a:gd name="connsiteX1" fmla="*/ 79315 w 196966"/>
                <a:gd name="connsiteY1" fmla="*/ 201493 h 219550"/>
                <a:gd name="connsiteX2" fmla="*/ 0 w 196966"/>
                <a:gd name="connsiteY2" fmla="*/ 127283 h 219550"/>
                <a:gd name="connsiteX3" fmla="*/ 31584 w 196966"/>
                <a:gd name="connsiteY3" fmla="*/ 23358 h 219550"/>
                <a:gd name="connsiteX4" fmla="*/ 35924 w 196966"/>
                <a:gd name="connsiteY4" fmla="*/ 0 h 219550"/>
                <a:gd name="connsiteX5" fmla="*/ 108256 w 196966"/>
                <a:gd name="connsiteY5" fmla="*/ 25577 h 219550"/>
                <a:gd name="connsiteX6" fmla="*/ 186416 w 196966"/>
                <a:gd name="connsiteY6" fmla="*/ 66176 h 219550"/>
                <a:gd name="connsiteX7" fmla="*/ 196966 w 196966"/>
                <a:gd name="connsiteY7" fmla="*/ 74506 h 219550"/>
                <a:gd name="connsiteX8" fmla="*/ 191994 w 196966"/>
                <a:gd name="connsiteY8" fmla="*/ 86995 h 219550"/>
                <a:gd name="connsiteX9" fmla="*/ 144604 w 196966"/>
                <a:gd name="connsiteY9" fmla="*/ 161235 h 219550"/>
                <a:gd name="connsiteX10" fmla="*/ 94752 w 196966"/>
                <a:gd name="connsiteY10" fmla="*/ 219550 h 21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6966" h="219550">
                  <a:moveTo>
                    <a:pt x="94752" y="219550"/>
                  </a:moveTo>
                  <a:lnTo>
                    <a:pt x="79315" y="201493"/>
                  </a:lnTo>
                  <a:lnTo>
                    <a:pt x="0" y="127283"/>
                  </a:lnTo>
                  <a:lnTo>
                    <a:pt x="31584" y="23358"/>
                  </a:lnTo>
                  <a:lnTo>
                    <a:pt x="35924" y="0"/>
                  </a:lnTo>
                  <a:lnTo>
                    <a:pt x="108256" y="25577"/>
                  </a:lnTo>
                  <a:cubicBezTo>
                    <a:pt x="137214" y="37988"/>
                    <a:pt x="163410" y="51582"/>
                    <a:pt x="186416" y="66176"/>
                  </a:cubicBezTo>
                  <a:lnTo>
                    <a:pt x="196966" y="74506"/>
                  </a:lnTo>
                  <a:lnTo>
                    <a:pt x="191994" y="86995"/>
                  </a:lnTo>
                  <a:cubicBezTo>
                    <a:pt x="179367" y="111137"/>
                    <a:pt x="163478" y="136008"/>
                    <a:pt x="144604" y="161235"/>
                  </a:cubicBezTo>
                  <a:lnTo>
                    <a:pt x="94752" y="219550"/>
                  </a:lnTo>
                  <a:close/>
                </a:path>
              </a:pathLst>
            </a:custGeom>
            <a:solidFill>
              <a:schemeClr val="accent4"/>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Shape 70">
              <a:extLst>
                <a:ext uri="{FF2B5EF4-FFF2-40B4-BE49-F238E27FC236}">
                  <a16:creationId xmlns:a16="http://schemas.microsoft.com/office/drawing/2014/main" id="{79E8CC1E-5DB4-4D9B-D6F9-D762FEAE4F96}"/>
                </a:ext>
              </a:extLst>
            </p:cNvPr>
            <p:cNvSpPr/>
            <p:nvPr/>
          </p:nvSpPr>
          <p:spPr>
            <a:xfrm rot="9000000">
              <a:off x="5326048" y="3787629"/>
              <a:ext cx="692789" cy="497479"/>
            </a:xfrm>
            <a:custGeom>
              <a:avLst/>
              <a:gdLst>
                <a:gd name="connsiteX0" fmla="*/ 0 w 184536"/>
                <a:gd name="connsiteY0" fmla="*/ 94753 h 132512"/>
                <a:gd name="connsiteX1" fmla="*/ 74210 w 184536"/>
                <a:gd name="connsiteY1" fmla="*/ 15438 h 132512"/>
                <a:gd name="connsiteX2" fmla="*/ 92268 w 184536"/>
                <a:gd name="connsiteY2" fmla="*/ 0 h 132512"/>
                <a:gd name="connsiteX3" fmla="*/ 110326 w 184536"/>
                <a:gd name="connsiteY3" fmla="*/ 15438 h 132512"/>
                <a:gd name="connsiteX4" fmla="*/ 184536 w 184536"/>
                <a:gd name="connsiteY4" fmla="*/ 94753 h 132512"/>
                <a:gd name="connsiteX5" fmla="*/ 181655 w 184536"/>
                <a:gd name="connsiteY5" fmla="*/ 95629 h 132512"/>
                <a:gd name="connsiteX6" fmla="*/ 92268 w 184536"/>
                <a:gd name="connsiteY6" fmla="*/ 132512 h 132512"/>
                <a:gd name="connsiteX7" fmla="*/ 2881 w 184536"/>
                <a:gd name="connsiteY7" fmla="*/ 95629 h 132512"/>
                <a:gd name="connsiteX8" fmla="*/ 0 w 184536"/>
                <a:gd name="connsiteY8" fmla="*/ 94753 h 132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536" h="132512">
                  <a:moveTo>
                    <a:pt x="0" y="94753"/>
                  </a:moveTo>
                  <a:lnTo>
                    <a:pt x="74210" y="15438"/>
                  </a:lnTo>
                  <a:lnTo>
                    <a:pt x="92268" y="0"/>
                  </a:lnTo>
                  <a:lnTo>
                    <a:pt x="110326" y="15438"/>
                  </a:lnTo>
                  <a:lnTo>
                    <a:pt x="184536" y="94753"/>
                  </a:lnTo>
                  <a:lnTo>
                    <a:pt x="181655" y="95629"/>
                  </a:lnTo>
                  <a:lnTo>
                    <a:pt x="92268" y="132512"/>
                  </a:lnTo>
                  <a:lnTo>
                    <a:pt x="2881" y="95629"/>
                  </a:lnTo>
                  <a:lnTo>
                    <a:pt x="0" y="94753"/>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Shape 71">
              <a:extLst>
                <a:ext uri="{FF2B5EF4-FFF2-40B4-BE49-F238E27FC236}">
                  <a16:creationId xmlns:a16="http://schemas.microsoft.com/office/drawing/2014/main" id="{FC946FCF-EBCA-B3A8-6855-781955A1E3EA}"/>
                </a:ext>
              </a:extLst>
            </p:cNvPr>
            <p:cNvSpPr/>
            <p:nvPr/>
          </p:nvSpPr>
          <p:spPr>
            <a:xfrm rot="9000000">
              <a:off x="4736324" y="3705832"/>
              <a:ext cx="472491" cy="272793"/>
            </a:xfrm>
            <a:custGeom>
              <a:avLst/>
              <a:gdLst>
                <a:gd name="connsiteX0" fmla="*/ 125856 w 125856"/>
                <a:gd name="connsiteY0" fmla="*/ 72663 h 72663"/>
                <a:gd name="connsiteX1" fmla="*/ 64498 w 125856"/>
                <a:gd name="connsiteY1" fmla="*/ 33613 h 72663"/>
                <a:gd name="connsiteX2" fmla="*/ 0 w 125856"/>
                <a:gd name="connsiteY2" fmla="*/ 0 h 72663"/>
                <a:gd name="connsiteX3" fmla="*/ 56336 w 125856"/>
                <a:gd name="connsiteY3" fmla="*/ 2434 h 72663"/>
                <a:gd name="connsiteX4" fmla="*/ 80633 w 125856"/>
                <a:gd name="connsiteY4" fmla="*/ 5666 h 72663"/>
                <a:gd name="connsiteX5" fmla="*/ 95581 w 125856"/>
                <a:gd name="connsiteY5" fmla="*/ 25092 h 72663"/>
                <a:gd name="connsiteX6" fmla="*/ 125856 w 125856"/>
                <a:gd name="connsiteY6" fmla="*/ 72663 h 72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856" h="72663">
                  <a:moveTo>
                    <a:pt x="125856" y="72663"/>
                  </a:moveTo>
                  <a:lnTo>
                    <a:pt x="64498" y="33613"/>
                  </a:lnTo>
                  <a:lnTo>
                    <a:pt x="0" y="0"/>
                  </a:lnTo>
                  <a:lnTo>
                    <a:pt x="56336" y="2434"/>
                  </a:lnTo>
                  <a:lnTo>
                    <a:pt x="80633" y="5666"/>
                  </a:lnTo>
                  <a:lnTo>
                    <a:pt x="95581" y="25092"/>
                  </a:lnTo>
                  <a:lnTo>
                    <a:pt x="125856" y="72663"/>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Shape 72">
              <a:extLst>
                <a:ext uri="{FF2B5EF4-FFF2-40B4-BE49-F238E27FC236}">
                  <a16:creationId xmlns:a16="http://schemas.microsoft.com/office/drawing/2014/main" id="{333D8B9B-505C-11B8-B94F-0DED4B889DCB}"/>
                </a:ext>
              </a:extLst>
            </p:cNvPr>
            <p:cNvSpPr/>
            <p:nvPr/>
          </p:nvSpPr>
          <p:spPr>
            <a:xfrm rot="9000000">
              <a:off x="4179745" y="3953648"/>
              <a:ext cx="1150046" cy="672197"/>
            </a:xfrm>
            <a:custGeom>
              <a:avLst/>
              <a:gdLst>
                <a:gd name="connsiteX0" fmla="*/ 61027 w 306334"/>
                <a:gd name="connsiteY0" fmla="*/ 133087 h 179051"/>
                <a:gd name="connsiteX1" fmla="*/ 2057 w 306334"/>
                <a:gd name="connsiteY1" fmla="*/ 56452 h 179051"/>
                <a:gd name="connsiteX2" fmla="*/ 0 w 306334"/>
                <a:gd name="connsiteY2" fmla="*/ 54253 h 179051"/>
                <a:gd name="connsiteX3" fmla="*/ 103925 w 306334"/>
                <a:gd name="connsiteY3" fmla="*/ 22669 h 179051"/>
                <a:gd name="connsiteX4" fmla="*/ 290699 w 306334"/>
                <a:gd name="connsiteY4" fmla="*/ 393 h 179051"/>
                <a:gd name="connsiteX5" fmla="*/ 304002 w 306334"/>
                <a:gd name="connsiteY5" fmla="*/ 2332 h 179051"/>
                <a:gd name="connsiteX6" fmla="*/ 305941 w 306334"/>
                <a:gd name="connsiteY6" fmla="*/ 15634 h 179051"/>
                <a:gd name="connsiteX7" fmla="*/ 302021 w 306334"/>
                <a:gd name="connsiteY7" fmla="*/ 103622 h 179051"/>
                <a:gd name="connsiteX8" fmla="*/ 288005 w 306334"/>
                <a:gd name="connsiteY8" fmla="*/ 179051 h 179051"/>
                <a:gd name="connsiteX9" fmla="*/ 265607 w 306334"/>
                <a:gd name="connsiteY9" fmla="*/ 171131 h 179051"/>
                <a:gd name="connsiteX10" fmla="*/ 156880 w 306334"/>
                <a:gd name="connsiteY10" fmla="*/ 145839 h 179051"/>
                <a:gd name="connsiteX11" fmla="*/ 61027 w 306334"/>
                <a:gd name="connsiteY11" fmla="*/ 133087 h 179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6334" h="179051">
                  <a:moveTo>
                    <a:pt x="61027" y="133087"/>
                  </a:moveTo>
                  <a:lnTo>
                    <a:pt x="2057" y="56452"/>
                  </a:lnTo>
                  <a:lnTo>
                    <a:pt x="0" y="54253"/>
                  </a:lnTo>
                  <a:lnTo>
                    <a:pt x="103925" y="22669"/>
                  </a:lnTo>
                  <a:cubicBezTo>
                    <a:pt x="172765" y="5694"/>
                    <a:pt x="236259" y="-1879"/>
                    <a:pt x="290699" y="393"/>
                  </a:cubicBezTo>
                  <a:lnTo>
                    <a:pt x="304002" y="2332"/>
                  </a:lnTo>
                  <a:lnTo>
                    <a:pt x="305941" y="15634"/>
                  </a:lnTo>
                  <a:cubicBezTo>
                    <a:pt x="307077" y="42855"/>
                    <a:pt x="305752" y="72338"/>
                    <a:pt x="302021" y="103622"/>
                  </a:cubicBezTo>
                  <a:lnTo>
                    <a:pt x="288005" y="179051"/>
                  </a:lnTo>
                  <a:lnTo>
                    <a:pt x="265607" y="171131"/>
                  </a:lnTo>
                  <a:cubicBezTo>
                    <a:pt x="231554" y="161272"/>
                    <a:pt x="195169" y="152780"/>
                    <a:pt x="156880" y="145839"/>
                  </a:cubicBezTo>
                  <a:lnTo>
                    <a:pt x="61027" y="133087"/>
                  </a:lnTo>
                  <a:close/>
                </a:path>
              </a:pathLst>
            </a:custGeom>
            <a:solidFill>
              <a:schemeClr val="accent4">
                <a:alpha val="7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Shape 73">
              <a:extLst>
                <a:ext uri="{FF2B5EF4-FFF2-40B4-BE49-F238E27FC236}">
                  <a16:creationId xmlns:a16="http://schemas.microsoft.com/office/drawing/2014/main" id="{F7C50D38-6725-1C70-A0F9-4274B693F43F}"/>
                </a:ext>
              </a:extLst>
            </p:cNvPr>
            <p:cNvSpPr/>
            <p:nvPr/>
          </p:nvSpPr>
          <p:spPr>
            <a:xfrm rot="9000000">
              <a:off x="4013640" y="538155"/>
              <a:ext cx="1487689" cy="851559"/>
            </a:xfrm>
            <a:custGeom>
              <a:avLst/>
              <a:gdLst>
                <a:gd name="connsiteX0" fmla="*/ 76230 w 396271"/>
                <a:gd name="connsiteY0" fmla="*/ 209977 h 226827"/>
                <a:gd name="connsiteX1" fmla="*/ 8908 w 396271"/>
                <a:gd name="connsiteY1" fmla="*/ 113026 h 226827"/>
                <a:gd name="connsiteX2" fmla="*/ 0 w 396271"/>
                <a:gd name="connsiteY2" fmla="*/ 51920 h 226827"/>
                <a:gd name="connsiteX3" fmla="*/ 13302 w 396271"/>
                <a:gd name="connsiteY3" fmla="*/ 53860 h 226827"/>
                <a:gd name="connsiteX4" fmla="*/ 200077 w 396271"/>
                <a:gd name="connsiteY4" fmla="*/ 31584 h 226827"/>
                <a:gd name="connsiteX5" fmla="*/ 304002 w 396271"/>
                <a:gd name="connsiteY5" fmla="*/ 0 h 226827"/>
                <a:gd name="connsiteX6" fmla="*/ 378212 w 396271"/>
                <a:gd name="connsiteY6" fmla="*/ 79314 h 226827"/>
                <a:gd name="connsiteX7" fmla="*/ 396271 w 396271"/>
                <a:gd name="connsiteY7" fmla="*/ 94752 h 226827"/>
                <a:gd name="connsiteX8" fmla="*/ 337954 w 396271"/>
                <a:gd name="connsiteY8" fmla="*/ 144605 h 226827"/>
                <a:gd name="connsiteX9" fmla="*/ 76230 w 396271"/>
                <a:gd name="connsiteY9" fmla="*/ 209977 h 226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6271" h="226827">
                  <a:moveTo>
                    <a:pt x="76230" y="209977"/>
                  </a:moveTo>
                  <a:cubicBezTo>
                    <a:pt x="43428" y="191039"/>
                    <a:pt x="21135" y="157486"/>
                    <a:pt x="8908" y="113026"/>
                  </a:cubicBezTo>
                  <a:lnTo>
                    <a:pt x="0" y="51920"/>
                  </a:lnTo>
                  <a:lnTo>
                    <a:pt x="13302" y="53860"/>
                  </a:lnTo>
                  <a:cubicBezTo>
                    <a:pt x="67742" y="56131"/>
                    <a:pt x="131236" y="48559"/>
                    <a:pt x="200077" y="31584"/>
                  </a:cubicBezTo>
                  <a:lnTo>
                    <a:pt x="304002" y="0"/>
                  </a:lnTo>
                  <a:lnTo>
                    <a:pt x="378212" y="79314"/>
                  </a:lnTo>
                  <a:lnTo>
                    <a:pt x="396271" y="94752"/>
                  </a:lnTo>
                  <a:lnTo>
                    <a:pt x="337954" y="144605"/>
                  </a:lnTo>
                  <a:cubicBezTo>
                    <a:pt x="237046" y="220097"/>
                    <a:pt x="141833" y="247852"/>
                    <a:pt x="76230" y="209977"/>
                  </a:cubicBez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Shape 74">
              <a:extLst>
                <a:ext uri="{FF2B5EF4-FFF2-40B4-BE49-F238E27FC236}">
                  <a16:creationId xmlns:a16="http://schemas.microsoft.com/office/drawing/2014/main" id="{9C4FB3CB-A3A4-3F38-5041-C1D60D2AC186}"/>
                </a:ext>
              </a:extLst>
            </p:cNvPr>
            <p:cNvSpPr/>
            <p:nvPr/>
          </p:nvSpPr>
          <p:spPr>
            <a:xfrm rot="9000000">
              <a:off x="5652872" y="579617"/>
              <a:ext cx="716696" cy="943151"/>
            </a:xfrm>
            <a:custGeom>
              <a:avLst/>
              <a:gdLst>
                <a:gd name="connsiteX0" fmla="*/ 55756 w 190904"/>
                <a:gd name="connsiteY0" fmla="*/ 216371 h 251224"/>
                <a:gd name="connsiteX1" fmla="*/ 16852 w 190904"/>
                <a:gd name="connsiteY1" fmla="*/ 174995 h 251224"/>
                <a:gd name="connsiteX2" fmla="*/ 7024 w 190904"/>
                <a:gd name="connsiteY2" fmla="*/ 57372 h 251224"/>
                <a:gd name="connsiteX3" fmla="*/ 29862 w 190904"/>
                <a:gd name="connsiteY3" fmla="*/ 0 h 251224"/>
                <a:gd name="connsiteX4" fmla="*/ 40412 w 190904"/>
                <a:gd name="connsiteY4" fmla="*/ 8330 h 251224"/>
                <a:gd name="connsiteX5" fmla="*/ 118573 w 190904"/>
                <a:gd name="connsiteY5" fmla="*/ 48928 h 251224"/>
                <a:gd name="connsiteX6" fmla="*/ 190904 w 190904"/>
                <a:gd name="connsiteY6" fmla="*/ 74505 h 251224"/>
                <a:gd name="connsiteX7" fmla="*/ 176888 w 190904"/>
                <a:gd name="connsiteY7" fmla="*/ 149935 h 251224"/>
                <a:gd name="connsiteX8" fmla="*/ 172968 w 190904"/>
                <a:gd name="connsiteY8" fmla="*/ 237923 h 251224"/>
                <a:gd name="connsiteX9" fmla="*/ 174907 w 190904"/>
                <a:gd name="connsiteY9" fmla="*/ 251224 h 251224"/>
                <a:gd name="connsiteX10" fmla="*/ 113802 w 190904"/>
                <a:gd name="connsiteY10" fmla="*/ 242316 h 251224"/>
                <a:gd name="connsiteX11" fmla="*/ 55756 w 190904"/>
                <a:gd name="connsiteY11" fmla="*/ 216371 h 25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904" h="251224">
                  <a:moveTo>
                    <a:pt x="55756" y="216371"/>
                  </a:moveTo>
                  <a:cubicBezTo>
                    <a:pt x="39443" y="205169"/>
                    <a:pt x="26321" y="191395"/>
                    <a:pt x="16852" y="174995"/>
                  </a:cubicBezTo>
                  <a:cubicBezTo>
                    <a:pt x="-2086" y="142193"/>
                    <a:pt x="-4616" y="101989"/>
                    <a:pt x="7024" y="57372"/>
                  </a:cubicBezTo>
                  <a:lnTo>
                    <a:pt x="29862" y="0"/>
                  </a:lnTo>
                  <a:lnTo>
                    <a:pt x="40412" y="8330"/>
                  </a:lnTo>
                  <a:cubicBezTo>
                    <a:pt x="63418" y="22923"/>
                    <a:pt x="89614" y="36518"/>
                    <a:pt x="118573" y="48928"/>
                  </a:cubicBezTo>
                  <a:lnTo>
                    <a:pt x="190904" y="74505"/>
                  </a:lnTo>
                  <a:lnTo>
                    <a:pt x="176888" y="149935"/>
                  </a:lnTo>
                  <a:cubicBezTo>
                    <a:pt x="173157" y="181219"/>
                    <a:pt x="171832" y="210702"/>
                    <a:pt x="172968" y="237923"/>
                  </a:cubicBezTo>
                  <a:lnTo>
                    <a:pt x="174907" y="251224"/>
                  </a:lnTo>
                  <a:lnTo>
                    <a:pt x="113802" y="242316"/>
                  </a:lnTo>
                  <a:cubicBezTo>
                    <a:pt x="91572" y="236203"/>
                    <a:pt x="72069" y="227573"/>
                    <a:pt x="55756" y="216371"/>
                  </a:cubicBezTo>
                  <a:close/>
                </a:path>
              </a:pathLst>
            </a:custGeom>
            <a:solidFill>
              <a:schemeClr val="accent4">
                <a:alpha val="7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75">
              <a:extLst>
                <a:ext uri="{FF2B5EF4-FFF2-40B4-BE49-F238E27FC236}">
                  <a16:creationId xmlns:a16="http://schemas.microsoft.com/office/drawing/2014/main" id="{0AA8EC13-0ECB-FCF6-6625-1305693CDDF2}"/>
                </a:ext>
              </a:extLst>
            </p:cNvPr>
            <p:cNvSpPr/>
            <p:nvPr/>
          </p:nvSpPr>
          <p:spPr>
            <a:xfrm rot="9000000">
              <a:off x="2725270" y="1281994"/>
              <a:ext cx="1487682" cy="851559"/>
            </a:xfrm>
            <a:custGeom>
              <a:avLst/>
              <a:gdLst>
                <a:gd name="connsiteX0" fmla="*/ 132555 w 396269"/>
                <a:gd name="connsiteY0" fmla="*/ 191994 h 226827"/>
                <a:gd name="connsiteX1" fmla="*/ 58315 w 396269"/>
                <a:gd name="connsiteY1" fmla="*/ 144604 h 226827"/>
                <a:gd name="connsiteX2" fmla="*/ 0 w 396269"/>
                <a:gd name="connsiteY2" fmla="*/ 94752 h 226827"/>
                <a:gd name="connsiteX3" fmla="*/ 18057 w 396269"/>
                <a:gd name="connsiteY3" fmla="*/ 79315 h 226827"/>
                <a:gd name="connsiteX4" fmla="*/ 92267 w 396269"/>
                <a:gd name="connsiteY4" fmla="*/ 0 h 226827"/>
                <a:gd name="connsiteX5" fmla="*/ 196192 w 396269"/>
                <a:gd name="connsiteY5" fmla="*/ 31584 h 226827"/>
                <a:gd name="connsiteX6" fmla="*/ 382967 w 396269"/>
                <a:gd name="connsiteY6" fmla="*/ 53860 h 226827"/>
                <a:gd name="connsiteX7" fmla="*/ 396269 w 396269"/>
                <a:gd name="connsiteY7" fmla="*/ 51920 h 226827"/>
                <a:gd name="connsiteX8" fmla="*/ 387360 w 396269"/>
                <a:gd name="connsiteY8" fmla="*/ 113025 h 226827"/>
                <a:gd name="connsiteX9" fmla="*/ 320039 w 396269"/>
                <a:gd name="connsiteY9" fmla="*/ 209976 h 226827"/>
                <a:gd name="connsiteX10" fmla="*/ 132555 w 396269"/>
                <a:gd name="connsiteY10" fmla="*/ 191994 h 226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6269" h="226827">
                  <a:moveTo>
                    <a:pt x="132555" y="191994"/>
                  </a:moveTo>
                  <a:cubicBezTo>
                    <a:pt x="108413" y="179367"/>
                    <a:pt x="83542" y="163478"/>
                    <a:pt x="58315" y="144604"/>
                  </a:cubicBezTo>
                  <a:lnTo>
                    <a:pt x="0" y="94752"/>
                  </a:lnTo>
                  <a:lnTo>
                    <a:pt x="18057" y="79315"/>
                  </a:lnTo>
                  <a:lnTo>
                    <a:pt x="92267" y="0"/>
                  </a:lnTo>
                  <a:lnTo>
                    <a:pt x="196192" y="31584"/>
                  </a:lnTo>
                  <a:cubicBezTo>
                    <a:pt x="265032" y="48559"/>
                    <a:pt x="328526" y="56132"/>
                    <a:pt x="382967" y="53860"/>
                  </a:cubicBezTo>
                  <a:lnTo>
                    <a:pt x="396269" y="51920"/>
                  </a:lnTo>
                  <a:lnTo>
                    <a:pt x="387360" y="113025"/>
                  </a:lnTo>
                  <a:cubicBezTo>
                    <a:pt x="375133" y="157485"/>
                    <a:pt x="352840" y="191038"/>
                    <a:pt x="320039" y="209976"/>
                  </a:cubicBezTo>
                  <a:cubicBezTo>
                    <a:pt x="270837" y="238383"/>
                    <a:pt x="204979" y="229873"/>
                    <a:pt x="132555" y="191994"/>
                  </a:cubicBez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22C4998A-0A35-8EFB-63D2-61BC1998D344}"/>
                </a:ext>
              </a:extLst>
            </p:cNvPr>
            <p:cNvSpPr/>
            <p:nvPr/>
          </p:nvSpPr>
          <p:spPr>
            <a:xfrm rot="9000000">
              <a:off x="6349655" y="1266752"/>
              <a:ext cx="754520" cy="1089062"/>
            </a:xfrm>
            <a:custGeom>
              <a:avLst/>
              <a:gdLst>
                <a:gd name="connsiteX0" fmla="*/ 98765 w 200979"/>
                <a:gd name="connsiteY0" fmla="*/ 290090 h 290090"/>
                <a:gd name="connsiteX1" fmla="*/ 50301 w 200979"/>
                <a:gd name="connsiteY1" fmla="*/ 251823 h 290090"/>
                <a:gd name="connsiteX2" fmla="*/ 0 w 200979"/>
                <a:gd name="connsiteY2" fmla="*/ 145045 h 290090"/>
                <a:gd name="connsiteX3" fmla="*/ 50301 w 200979"/>
                <a:gd name="connsiteY3" fmla="*/ 38267 h 290090"/>
                <a:gd name="connsiteX4" fmla="*/ 98765 w 200979"/>
                <a:gd name="connsiteY4" fmla="*/ 0 h 290090"/>
                <a:gd name="connsiteX5" fmla="*/ 103737 w 200979"/>
                <a:gd name="connsiteY5" fmla="*/ 12490 h 290090"/>
                <a:gd name="connsiteX6" fmla="*/ 151126 w 200979"/>
                <a:gd name="connsiteY6" fmla="*/ 86729 h 290090"/>
                <a:gd name="connsiteX7" fmla="*/ 200979 w 200979"/>
                <a:gd name="connsiteY7" fmla="*/ 145046 h 290090"/>
                <a:gd name="connsiteX8" fmla="*/ 151127 w 200979"/>
                <a:gd name="connsiteY8" fmla="*/ 203361 h 290090"/>
                <a:gd name="connsiteX9" fmla="*/ 103737 w 200979"/>
                <a:gd name="connsiteY9" fmla="*/ 277601 h 290090"/>
                <a:gd name="connsiteX10" fmla="*/ 98765 w 200979"/>
                <a:gd name="connsiteY10" fmla="*/ 290090 h 290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0979" h="290090">
                  <a:moveTo>
                    <a:pt x="98765" y="290090"/>
                  </a:moveTo>
                  <a:lnTo>
                    <a:pt x="50301" y="251823"/>
                  </a:lnTo>
                  <a:cubicBezTo>
                    <a:pt x="17911" y="219004"/>
                    <a:pt x="0" y="182920"/>
                    <a:pt x="0" y="145045"/>
                  </a:cubicBezTo>
                  <a:cubicBezTo>
                    <a:pt x="0" y="107169"/>
                    <a:pt x="17911" y="71086"/>
                    <a:pt x="50301" y="38267"/>
                  </a:cubicBezTo>
                  <a:lnTo>
                    <a:pt x="98765" y="0"/>
                  </a:lnTo>
                  <a:lnTo>
                    <a:pt x="103737" y="12490"/>
                  </a:lnTo>
                  <a:cubicBezTo>
                    <a:pt x="116363" y="36631"/>
                    <a:pt x="132253" y="61502"/>
                    <a:pt x="151126" y="86729"/>
                  </a:cubicBezTo>
                  <a:lnTo>
                    <a:pt x="200979" y="145046"/>
                  </a:lnTo>
                  <a:lnTo>
                    <a:pt x="151127" y="203361"/>
                  </a:lnTo>
                  <a:cubicBezTo>
                    <a:pt x="132254" y="228588"/>
                    <a:pt x="116363" y="253459"/>
                    <a:pt x="103737" y="277601"/>
                  </a:cubicBezTo>
                  <a:lnTo>
                    <a:pt x="98765" y="290090"/>
                  </a:lnTo>
                  <a:close/>
                </a:path>
              </a:pathLst>
            </a:custGeom>
            <a:solidFill>
              <a:schemeClr val="accent4"/>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77">
              <a:extLst>
                <a:ext uri="{FF2B5EF4-FFF2-40B4-BE49-F238E27FC236}">
                  <a16:creationId xmlns:a16="http://schemas.microsoft.com/office/drawing/2014/main" id="{ABA2D8AA-3F6A-85BD-DF8C-4E1A041CC4A3}"/>
                </a:ext>
              </a:extLst>
            </p:cNvPr>
            <p:cNvSpPr/>
            <p:nvPr/>
          </p:nvSpPr>
          <p:spPr>
            <a:xfrm rot="9000000">
              <a:off x="5078089" y="1416545"/>
              <a:ext cx="852126" cy="650408"/>
            </a:xfrm>
            <a:custGeom>
              <a:avLst/>
              <a:gdLst>
                <a:gd name="connsiteX0" fmla="*/ 0 w 226978"/>
                <a:gd name="connsiteY0" fmla="*/ 127282 h 173247"/>
                <a:gd name="connsiteX1" fmla="*/ 4340 w 226978"/>
                <a:gd name="connsiteY1" fmla="*/ 103925 h 173247"/>
                <a:gd name="connsiteX2" fmla="*/ 35924 w 226978"/>
                <a:gd name="connsiteY2" fmla="*/ 0 h 173247"/>
                <a:gd name="connsiteX3" fmla="*/ 38123 w 226978"/>
                <a:gd name="connsiteY3" fmla="*/ 2057 h 173247"/>
                <a:gd name="connsiteX4" fmla="*/ 134184 w 226978"/>
                <a:gd name="connsiteY4" fmla="*/ 75975 h 173247"/>
                <a:gd name="connsiteX5" fmla="*/ 181755 w 226978"/>
                <a:gd name="connsiteY5" fmla="*/ 106250 h 173247"/>
                <a:gd name="connsiteX6" fmla="*/ 212030 w 226978"/>
                <a:gd name="connsiteY6" fmla="*/ 153821 h 173247"/>
                <a:gd name="connsiteX7" fmla="*/ 226978 w 226978"/>
                <a:gd name="connsiteY7" fmla="*/ 173247 h 173247"/>
                <a:gd name="connsiteX8" fmla="*/ 131125 w 226978"/>
                <a:gd name="connsiteY8" fmla="*/ 160495 h 173247"/>
                <a:gd name="connsiteX9" fmla="*/ 22399 w 226978"/>
                <a:gd name="connsiteY9" fmla="*/ 135202 h 173247"/>
                <a:gd name="connsiteX10" fmla="*/ 0 w 226978"/>
                <a:gd name="connsiteY10" fmla="*/ 127282 h 173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6978" h="173247">
                  <a:moveTo>
                    <a:pt x="0" y="127282"/>
                  </a:moveTo>
                  <a:lnTo>
                    <a:pt x="4340" y="103925"/>
                  </a:lnTo>
                  <a:lnTo>
                    <a:pt x="35924" y="0"/>
                  </a:lnTo>
                  <a:lnTo>
                    <a:pt x="38123" y="2057"/>
                  </a:lnTo>
                  <a:cubicBezTo>
                    <a:pt x="67812" y="27212"/>
                    <a:pt x="99926" y="51976"/>
                    <a:pt x="134184" y="75975"/>
                  </a:cubicBezTo>
                  <a:lnTo>
                    <a:pt x="181755" y="106250"/>
                  </a:lnTo>
                  <a:lnTo>
                    <a:pt x="212030" y="153821"/>
                  </a:lnTo>
                  <a:lnTo>
                    <a:pt x="226978" y="173247"/>
                  </a:lnTo>
                  <a:lnTo>
                    <a:pt x="131125" y="160495"/>
                  </a:lnTo>
                  <a:cubicBezTo>
                    <a:pt x="92836" y="153554"/>
                    <a:pt x="56451" y="145062"/>
                    <a:pt x="22399" y="135202"/>
                  </a:cubicBezTo>
                  <a:lnTo>
                    <a:pt x="0" y="127282"/>
                  </a:lnTo>
                  <a:close/>
                </a:path>
              </a:pathLst>
            </a:custGeom>
            <a:solidFill>
              <a:schemeClr val="accent4"/>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101B0AB9-0A3B-521E-F610-70902BBCBE30}"/>
                </a:ext>
              </a:extLst>
            </p:cNvPr>
            <p:cNvSpPr/>
            <p:nvPr/>
          </p:nvSpPr>
          <p:spPr>
            <a:xfrm rot="9000000">
              <a:off x="4361626" y="1540889"/>
              <a:ext cx="575503" cy="295960"/>
            </a:xfrm>
            <a:custGeom>
              <a:avLst/>
              <a:gdLst>
                <a:gd name="connsiteX0" fmla="*/ 61027 w 153295"/>
                <a:gd name="connsiteY0" fmla="*/ 78834 h 78834"/>
                <a:gd name="connsiteX1" fmla="*/ 58970 w 153295"/>
                <a:gd name="connsiteY1" fmla="*/ 76635 h 78834"/>
                <a:gd name="connsiteX2" fmla="*/ 0 w 153295"/>
                <a:gd name="connsiteY2" fmla="*/ 0 h 78834"/>
                <a:gd name="connsiteX3" fmla="*/ 24297 w 153295"/>
                <a:gd name="connsiteY3" fmla="*/ 3232 h 78834"/>
                <a:gd name="connsiteX4" fmla="*/ 80633 w 153295"/>
                <a:gd name="connsiteY4" fmla="*/ 5666 h 78834"/>
                <a:gd name="connsiteX5" fmla="*/ 130637 w 153295"/>
                <a:gd name="connsiteY5" fmla="*/ 31726 h 78834"/>
                <a:gd name="connsiteX6" fmla="*/ 153295 w 153295"/>
                <a:gd name="connsiteY6" fmla="*/ 41075 h 78834"/>
                <a:gd name="connsiteX7" fmla="*/ 63908 w 153295"/>
                <a:gd name="connsiteY7" fmla="*/ 77958 h 78834"/>
                <a:gd name="connsiteX8" fmla="*/ 61027 w 153295"/>
                <a:gd name="connsiteY8" fmla="*/ 78834 h 78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295" h="78834">
                  <a:moveTo>
                    <a:pt x="61027" y="78834"/>
                  </a:moveTo>
                  <a:lnTo>
                    <a:pt x="58970" y="76635"/>
                  </a:lnTo>
                  <a:lnTo>
                    <a:pt x="0" y="0"/>
                  </a:lnTo>
                  <a:lnTo>
                    <a:pt x="24297" y="3232"/>
                  </a:lnTo>
                  <a:lnTo>
                    <a:pt x="80633" y="5666"/>
                  </a:lnTo>
                  <a:lnTo>
                    <a:pt x="130637" y="31726"/>
                  </a:lnTo>
                  <a:lnTo>
                    <a:pt x="153295" y="41075"/>
                  </a:lnTo>
                  <a:lnTo>
                    <a:pt x="63908" y="77958"/>
                  </a:lnTo>
                  <a:lnTo>
                    <a:pt x="61027" y="78834"/>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Shape 79">
              <a:extLst>
                <a:ext uri="{FF2B5EF4-FFF2-40B4-BE49-F238E27FC236}">
                  <a16:creationId xmlns:a16="http://schemas.microsoft.com/office/drawing/2014/main" id="{89F9F4EA-628B-6531-B5BB-2EF8948E3CD9}"/>
                </a:ext>
              </a:extLst>
            </p:cNvPr>
            <p:cNvSpPr/>
            <p:nvPr/>
          </p:nvSpPr>
          <p:spPr>
            <a:xfrm rot="9000000">
              <a:off x="3821562" y="1794295"/>
              <a:ext cx="2302014" cy="2059716"/>
            </a:xfrm>
            <a:custGeom>
              <a:avLst/>
              <a:gdLst>
                <a:gd name="connsiteX0" fmla="*/ 169430 w 613180"/>
                <a:gd name="connsiteY0" fmla="*/ 511888 h 548640"/>
                <a:gd name="connsiteX1" fmla="*/ 108072 w 613180"/>
                <a:gd name="connsiteY1" fmla="*/ 472838 h 548640"/>
                <a:gd name="connsiteX2" fmla="*/ 69022 w 613180"/>
                <a:gd name="connsiteY2" fmla="*/ 411480 h 548640"/>
                <a:gd name="connsiteX3" fmla="*/ 9350 w 613180"/>
                <a:gd name="connsiteY3" fmla="*/ 296977 h 548640"/>
                <a:gd name="connsiteX4" fmla="*/ 0 w 613180"/>
                <a:gd name="connsiteY4" fmla="*/ 274319 h 548640"/>
                <a:gd name="connsiteX5" fmla="*/ 9349 w 613180"/>
                <a:gd name="connsiteY5" fmla="*/ 251662 h 548640"/>
                <a:gd name="connsiteX6" fmla="*/ 69022 w 613180"/>
                <a:gd name="connsiteY6" fmla="*/ 137160 h 548640"/>
                <a:gd name="connsiteX7" fmla="*/ 108072 w 613180"/>
                <a:gd name="connsiteY7" fmla="*/ 75801 h 548640"/>
                <a:gd name="connsiteX8" fmla="*/ 169430 w 613180"/>
                <a:gd name="connsiteY8" fmla="*/ 36752 h 548640"/>
                <a:gd name="connsiteX9" fmla="*/ 233927 w 613180"/>
                <a:gd name="connsiteY9" fmla="*/ 3140 h 548640"/>
                <a:gd name="connsiteX10" fmla="*/ 306590 w 613180"/>
                <a:gd name="connsiteY10" fmla="*/ 0 h 548640"/>
                <a:gd name="connsiteX11" fmla="*/ 379252 w 613180"/>
                <a:gd name="connsiteY11" fmla="*/ 3139 h 548640"/>
                <a:gd name="connsiteX12" fmla="*/ 443750 w 613180"/>
                <a:gd name="connsiteY12" fmla="*/ 36752 h 548640"/>
                <a:gd name="connsiteX13" fmla="*/ 505108 w 613180"/>
                <a:gd name="connsiteY13" fmla="*/ 75802 h 548640"/>
                <a:gd name="connsiteX14" fmla="*/ 544158 w 613180"/>
                <a:gd name="connsiteY14" fmla="*/ 137160 h 548640"/>
                <a:gd name="connsiteX15" fmla="*/ 603830 w 613180"/>
                <a:gd name="connsiteY15" fmla="*/ 251663 h 548640"/>
                <a:gd name="connsiteX16" fmla="*/ 613180 w 613180"/>
                <a:gd name="connsiteY16" fmla="*/ 274321 h 548640"/>
                <a:gd name="connsiteX17" fmla="*/ 603831 w 613180"/>
                <a:gd name="connsiteY17" fmla="*/ 296978 h 548640"/>
                <a:gd name="connsiteX18" fmla="*/ 544158 w 613180"/>
                <a:gd name="connsiteY18" fmla="*/ 411480 h 548640"/>
                <a:gd name="connsiteX19" fmla="*/ 505108 w 613180"/>
                <a:gd name="connsiteY19" fmla="*/ 472839 h 548640"/>
                <a:gd name="connsiteX20" fmla="*/ 443750 w 613180"/>
                <a:gd name="connsiteY20" fmla="*/ 511888 h 548640"/>
                <a:gd name="connsiteX21" fmla="*/ 379253 w 613180"/>
                <a:gd name="connsiteY21" fmla="*/ 545500 h 548640"/>
                <a:gd name="connsiteX22" fmla="*/ 306590 w 613180"/>
                <a:gd name="connsiteY22" fmla="*/ 548640 h 548640"/>
                <a:gd name="connsiteX23" fmla="*/ 233928 w 613180"/>
                <a:gd name="connsiteY23" fmla="*/ 545501 h 548640"/>
                <a:gd name="connsiteX24" fmla="*/ 169430 w 613180"/>
                <a:gd name="connsiteY24" fmla="*/ 511888 h 54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13180" h="548640">
                  <a:moveTo>
                    <a:pt x="169430" y="511888"/>
                  </a:moveTo>
                  <a:lnTo>
                    <a:pt x="108072" y="472838"/>
                  </a:lnTo>
                  <a:lnTo>
                    <a:pt x="69022" y="411480"/>
                  </a:lnTo>
                  <a:cubicBezTo>
                    <a:pt x="46928" y="373212"/>
                    <a:pt x="27019" y="334890"/>
                    <a:pt x="9350" y="296977"/>
                  </a:cubicBezTo>
                  <a:lnTo>
                    <a:pt x="0" y="274319"/>
                  </a:lnTo>
                  <a:lnTo>
                    <a:pt x="9349" y="251662"/>
                  </a:lnTo>
                  <a:cubicBezTo>
                    <a:pt x="27018" y="213750"/>
                    <a:pt x="46928" y="175428"/>
                    <a:pt x="69022" y="137160"/>
                  </a:cubicBezTo>
                  <a:lnTo>
                    <a:pt x="108072" y="75801"/>
                  </a:lnTo>
                  <a:lnTo>
                    <a:pt x="169430" y="36752"/>
                  </a:lnTo>
                  <a:lnTo>
                    <a:pt x="233927" y="3140"/>
                  </a:lnTo>
                  <a:lnTo>
                    <a:pt x="306590" y="0"/>
                  </a:lnTo>
                  <a:lnTo>
                    <a:pt x="379252" y="3139"/>
                  </a:lnTo>
                  <a:lnTo>
                    <a:pt x="443750" y="36752"/>
                  </a:lnTo>
                  <a:lnTo>
                    <a:pt x="505108" y="75802"/>
                  </a:lnTo>
                  <a:lnTo>
                    <a:pt x="544158" y="137160"/>
                  </a:lnTo>
                  <a:cubicBezTo>
                    <a:pt x="566252" y="175428"/>
                    <a:pt x="586161" y="213750"/>
                    <a:pt x="603830" y="251663"/>
                  </a:cubicBezTo>
                  <a:lnTo>
                    <a:pt x="613180" y="274321"/>
                  </a:lnTo>
                  <a:lnTo>
                    <a:pt x="603831" y="296978"/>
                  </a:lnTo>
                  <a:cubicBezTo>
                    <a:pt x="586162" y="334890"/>
                    <a:pt x="566252" y="373212"/>
                    <a:pt x="544158" y="411480"/>
                  </a:cubicBezTo>
                  <a:lnTo>
                    <a:pt x="505108" y="472839"/>
                  </a:lnTo>
                  <a:lnTo>
                    <a:pt x="443750" y="511888"/>
                  </a:lnTo>
                  <a:lnTo>
                    <a:pt x="379253" y="545500"/>
                  </a:lnTo>
                  <a:lnTo>
                    <a:pt x="306590" y="548640"/>
                  </a:lnTo>
                  <a:lnTo>
                    <a:pt x="233928" y="545501"/>
                  </a:lnTo>
                  <a:lnTo>
                    <a:pt x="169430" y="511888"/>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Shape 80">
              <a:extLst>
                <a:ext uri="{FF2B5EF4-FFF2-40B4-BE49-F238E27FC236}">
                  <a16:creationId xmlns:a16="http://schemas.microsoft.com/office/drawing/2014/main" id="{C02D458D-B76A-8871-8344-D287354C2A5B}"/>
                </a:ext>
              </a:extLst>
            </p:cNvPr>
            <p:cNvSpPr/>
            <p:nvPr/>
          </p:nvSpPr>
          <p:spPr>
            <a:xfrm rot="9000000">
              <a:off x="3863219" y="1828639"/>
              <a:ext cx="575507" cy="295964"/>
            </a:xfrm>
            <a:custGeom>
              <a:avLst/>
              <a:gdLst>
                <a:gd name="connsiteX0" fmla="*/ 0 w 153296"/>
                <a:gd name="connsiteY0" fmla="*/ 41076 h 78835"/>
                <a:gd name="connsiteX1" fmla="*/ 22657 w 153296"/>
                <a:gd name="connsiteY1" fmla="*/ 31726 h 78835"/>
                <a:gd name="connsiteX2" fmla="*/ 72663 w 153296"/>
                <a:gd name="connsiteY2" fmla="*/ 5666 h 78835"/>
                <a:gd name="connsiteX3" fmla="*/ 128998 w 153296"/>
                <a:gd name="connsiteY3" fmla="*/ 3232 h 78835"/>
                <a:gd name="connsiteX4" fmla="*/ 153296 w 153296"/>
                <a:gd name="connsiteY4" fmla="*/ 0 h 78835"/>
                <a:gd name="connsiteX5" fmla="*/ 94325 w 153296"/>
                <a:gd name="connsiteY5" fmla="*/ 76636 h 78835"/>
                <a:gd name="connsiteX6" fmla="*/ 92268 w 153296"/>
                <a:gd name="connsiteY6" fmla="*/ 78835 h 78835"/>
                <a:gd name="connsiteX7" fmla="*/ 89387 w 153296"/>
                <a:gd name="connsiteY7" fmla="*/ 77959 h 78835"/>
                <a:gd name="connsiteX8" fmla="*/ 0 w 153296"/>
                <a:gd name="connsiteY8" fmla="*/ 41076 h 78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296" h="78835">
                  <a:moveTo>
                    <a:pt x="0" y="41076"/>
                  </a:moveTo>
                  <a:lnTo>
                    <a:pt x="22657" y="31726"/>
                  </a:lnTo>
                  <a:lnTo>
                    <a:pt x="72663" y="5666"/>
                  </a:lnTo>
                  <a:lnTo>
                    <a:pt x="128998" y="3232"/>
                  </a:lnTo>
                  <a:lnTo>
                    <a:pt x="153296" y="0"/>
                  </a:lnTo>
                  <a:lnTo>
                    <a:pt x="94325" y="76636"/>
                  </a:lnTo>
                  <a:lnTo>
                    <a:pt x="92268" y="78835"/>
                  </a:lnTo>
                  <a:lnTo>
                    <a:pt x="89387" y="77959"/>
                  </a:lnTo>
                  <a:lnTo>
                    <a:pt x="0" y="41076"/>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Shape 81">
              <a:extLst>
                <a:ext uri="{FF2B5EF4-FFF2-40B4-BE49-F238E27FC236}">
                  <a16:creationId xmlns:a16="http://schemas.microsoft.com/office/drawing/2014/main" id="{898F9325-B160-3D5B-D707-8B6D184CB6D4}"/>
                </a:ext>
              </a:extLst>
            </p:cNvPr>
            <p:cNvSpPr/>
            <p:nvPr/>
          </p:nvSpPr>
          <p:spPr>
            <a:xfrm rot="9000000">
              <a:off x="5936045" y="1777889"/>
              <a:ext cx="497476" cy="692789"/>
            </a:xfrm>
            <a:custGeom>
              <a:avLst/>
              <a:gdLst>
                <a:gd name="connsiteX0" fmla="*/ 94752 w 132511"/>
                <a:gd name="connsiteY0" fmla="*/ 184536 h 184536"/>
                <a:gd name="connsiteX1" fmla="*/ 15437 w 132511"/>
                <a:gd name="connsiteY1" fmla="*/ 110326 h 184536"/>
                <a:gd name="connsiteX2" fmla="*/ 0 w 132511"/>
                <a:gd name="connsiteY2" fmla="*/ 92269 h 184536"/>
                <a:gd name="connsiteX3" fmla="*/ 15438 w 132511"/>
                <a:gd name="connsiteY3" fmla="*/ 74210 h 184536"/>
                <a:gd name="connsiteX4" fmla="*/ 94752 w 132511"/>
                <a:gd name="connsiteY4" fmla="*/ 0 h 184536"/>
                <a:gd name="connsiteX5" fmla="*/ 95628 w 132511"/>
                <a:gd name="connsiteY5" fmla="*/ 2881 h 184536"/>
                <a:gd name="connsiteX6" fmla="*/ 132511 w 132511"/>
                <a:gd name="connsiteY6" fmla="*/ 92267 h 184536"/>
                <a:gd name="connsiteX7" fmla="*/ 95628 w 132511"/>
                <a:gd name="connsiteY7" fmla="*/ 181655 h 184536"/>
                <a:gd name="connsiteX8" fmla="*/ 94752 w 132511"/>
                <a:gd name="connsiteY8" fmla="*/ 184536 h 184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511" h="184536">
                  <a:moveTo>
                    <a:pt x="94752" y="184536"/>
                  </a:moveTo>
                  <a:lnTo>
                    <a:pt x="15437" y="110326"/>
                  </a:lnTo>
                  <a:lnTo>
                    <a:pt x="0" y="92269"/>
                  </a:lnTo>
                  <a:lnTo>
                    <a:pt x="15438" y="74210"/>
                  </a:lnTo>
                  <a:lnTo>
                    <a:pt x="94752" y="0"/>
                  </a:lnTo>
                  <a:lnTo>
                    <a:pt x="95628" y="2881"/>
                  </a:lnTo>
                  <a:lnTo>
                    <a:pt x="132511" y="92267"/>
                  </a:lnTo>
                  <a:lnTo>
                    <a:pt x="95628" y="181655"/>
                  </a:lnTo>
                  <a:lnTo>
                    <a:pt x="94752" y="184536"/>
                  </a:lnTo>
                  <a:close/>
                </a:path>
              </a:pathLst>
            </a:custGeom>
            <a:solidFill>
              <a:schemeClr val="accent4">
                <a:alpha val="7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Shape 82">
              <a:extLst>
                <a:ext uri="{FF2B5EF4-FFF2-40B4-BE49-F238E27FC236}">
                  <a16:creationId xmlns:a16="http://schemas.microsoft.com/office/drawing/2014/main" id="{D24545E4-D5B7-227D-6A1F-0C242A0B0FC8}"/>
                </a:ext>
              </a:extLst>
            </p:cNvPr>
            <p:cNvSpPr/>
            <p:nvPr/>
          </p:nvSpPr>
          <p:spPr>
            <a:xfrm rot="9000000">
              <a:off x="3343327" y="2418115"/>
              <a:ext cx="852122" cy="650404"/>
            </a:xfrm>
            <a:custGeom>
              <a:avLst/>
              <a:gdLst>
                <a:gd name="connsiteX0" fmla="*/ 0 w 226977"/>
                <a:gd name="connsiteY0" fmla="*/ 173246 h 173246"/>
                <a:gd name="connsiteX1" fmla="*/ 14947 w 226977"/>
                <a:gd name="connsiteY1" fmla="*/ 153821 h 173246"/>
                <a:gd name="connsiteX2" fmla="*/ 45222 w 226977"/>
                <a:gd name="connsiteY2" fmla="*/ 106251 h 173246"/>
                <a:gd name="connsiteX3" fmla="*/ 92793 w 226977"/>
                <a:gd name="connsiteY3" fmla="*/ 75975 h 173246"/>
                <a:gd name="connsiteX4" fmla="*/ 188854 w 226977"/>
                <a:gd name="connsiteY4" fmla="*/ 2057 h 173246"/>
                <a:gd name="connsiteX5" fmla="*/ 191053 w 226977"/>
                <a:gd name="connsiteY5" fmla="*/ 0 h 173246"/>
                <a:gd name="connsiteX6" fmla="*/ 222637 w 226977"/>
                <a:gd name="connsiteY6" fmla="*/ 103925 h 173246"/>
                <a:gd name="connsiteX7" fmla="*/ 226977 w 226977"/>
                <a:gd name="connsiteY7" fmla="*/ 127282 h 173246"/>
                <a:gd name="connsiteX8" fmla="*/ 204579 w 226977"/>
                <a:gd name="connsiteY8" fmla="*/ 135203 h 173246"/>
                <a:gd name="connsiteX9" fmla="*/ 95852 w 226977"/>
                <a:gd name="connsiteY9" fmla="*/ 160495 h 173246"/>
                <a:gd name="connsiteX10" fmla="*/ 0 w 226977"/>
                <a:gd name="connsiteY10" fmla="*/ 173246 h 17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6977" h="173246">
                  <a:moveTo>
                    <a:pt x="0" y="173246"/>
                  </a:moveTo>
                  <a:lnTo>
                    <a:pt x="14947" y="153821"/>
                  </a:lnTo>
                  <a:lnTo>
                    <a:pt x="45222" y="106251"/>
                  </a:lnTo>
                  <a:lnTo>
                    <a:pt x="92793" y="75975"/>
                  </a:lnTo>
                  <a:cubicBezTo>
                    <a:pt x="127051" y="51976"/>
                    <a:pt x="159165" y="27212"/>
                    <a:pt x="188854" y="2057"/>
                  </a:cubicBezTo>
                  <a:lnTo>
                    <a:pt x="191053" y="0"/>
                  </a:lnTo>
                  <a:lnTo>
                    <a:pt x="222637" y="103925"/>
                  </a:lnTo>
                  <a:lnTo>
                    <a:pt x="226977" y="127282"/>
                  </a:lnTo>
                  <a:lnTo>
                    <a:pt x="204579" y="135203"/>
                  </a:lnTo>
                  <a:cubicBezTo>
                    <a:pt x="170526" y="145062"/>
                    <a:pt x="134141" y="153554"/>
                    <a:pt x="95852" y="160495"/>
                  </a:cubicBezTo>
                  <a:lnTo>
                    <a:pt x="0" y="173246"/>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Shape 83">
              <a:extLst>
                <a:ext uri="{FF2B5EF4-FFF2-40B4-BE49-F238E27FC236}">
                  <a16:creationId xmlns:a16="http://schemas.microsoft.com/office/drawing/2014/main" id="{CEA4D622-E0DC-8AE8-7CF5-C8055771AF87}"/>
                </a:ext>
              </a:extLst>
            </p:cNvPr>
            <p:cNvSpPr/>
            <p:nvPr/>
          </p:nvSpPr>
          <p:spPr>
            <a:xfrm rot="9000000">
              <a:off x="2559472" y="2365594"/>
              <a:ext cx="716692" cy="943151"/>
            </a:xfrm>
            <a:custGeom>
              <a:avLst/>
              <a:gdLst>
                <a:gd name="connsiteX0" fmla="*/ 15997 w 190903"/>
                <a:gd name="connsiteY0" fmla="*/ 251224 h 251224"/>
                <a:gd name="connsiteX1" fmla="*/ 17936 w 190903"/>
                <a:gd name="connsiteY1" fmla="*/ 237922 h 251224"/>
                <a:gd name="connsiteX2" fmla="*/ 14016 w 190903"/>
                <a:gd name="connsiteY2" fmla="*/ 149935 h 251224"/>
                <a:gd name="connsiteX3" fmla="*/ 0 w 190903"/>
                <a:gd name="connsiteY3" fmla="*/ 74505 h 251224"/>
                <a:gd name="connsiteX4" fmla="*/ 72332 w 190903"/>
                <a:gd name="connsiteY4" fmla="*/ 48928 h 251224"/>
                <a:gd name="connsiteX5" fmla="*/ 150492 w 190903"/>
                <a:gd name="connsiteY5" fmla="*/ 8330 h 251224"/>
                <a:gd name="connsiteX6" fmla="*/ 161041 w 190903"/>
                <a:gd name="connsiteY6" fmla="*/ 0 h 251224"/>
                <a:gd name="connsiteX7" fmla="*/ 183880 w 190903"/>
                <a:gd name="connsiteY7" fmla="*/ 57372 h 251224"/>
                <a:gd name="connsiteX8" fmla="*/ 174053 w 190903"/>
                <a:gd name="connsiteY8" fmla="*/ 174995 h 251224"/>
                <a:gd name="connsiteX9" fmla="*/ 77102 w 190903"/>
                <a:gd name="connsiteY9" fmla="*/ 242317 h 251224"/>
                <a:gd name="connsiteX10" fmla="*/ 15997 w 190903"/>
                <a:gd name="connsiteY10" fmla="*/ 251224 h 25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903" h="251224">
                  <a:moveTo>
                    <a:pt x="15997" y="251224"/>
                  </a:moveTo>
                  <a:lnTo>
                    <a:pt x="17936" y="237922"/>
                  </a:lnTo>
                  <a:cubicBezTo>
                    <a:pt x="19072" y="210702"/>
                    <a:pt x="17747" y="181219"/>
                    <a:pt x="14016" y="149935"/>
                  </a:cubicBezTo>
                  <a:lnTo>
                    <a:pt x="0" y="74505"/>
                  </a:lnTo>
                  <a:lnTo>
                    <a:pt x="72332" y="48928"/>
                  </a:lnTo>
                  <a:cubicBezTo>
                    <a:pt x="101290" y="36518"/>
                    <a:pt x="127486" y="22924"/>
                    <a:pt x="150492" y="8330"/>
                  </a:cubicBezTo>
                  <a:lnTo>
                    <a:pt x="161041" y="0"/>
                  </a:lnTo>
                  <a:lnTo>
                    <a:pt x="183880" y="57372"/>
                  </a:lnTo>
                  <a:cubicBezTo>
                    <a:pt x="195520" y="101990"/>
                    <a:pt x="192990" y="142194"/>
                    <a:pt x="174053" y="174995"/>
                  </a:cubicBezTo>
                  <a:cubicBezTo>
                    <a:pt x="155115" y="207796"/>
                    <a:pt x="121562" y="230089"/>
                    <a:pt x="77102" y="242317"/>
                  </a:cubicBezTo>
                  <a:lnTo>
                    <a:pt x="15997" y="251224"/>
                  </a:lnTo>
                  <a:close/>
                </a:path>
              </a:pathLst>
            </a:custGeom>
            <a:solidFill>
              <a:schemeClr val="accent4">
                <a:alpha val="7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Shape 84">
              <a:extLst>
                <a:ext uri="{FF2B5EF4-FFF2-40B4-BE49-F238E27FC236}">
                  <a16:creationId xmlns:a16="http://schemas.microsoft.com/office/drawing/2014/main" id="{D867DB91-A313-3C6A-8537-81A601ADED62}"/>
                </a:ext>
              </a:extLst>
            </p:cNvPr>
            <p:cNvSpPr/>
            <p:nvPr/>
          </p:nvSpPr>
          <p:spPr>
            <a:xfrm rot="9000000">
              <a:off x="6668978" y="2339562"/>
              <a:ext cx="716696" cy="943151"/>
            </a:xfrm>
            <a:custGeom>
              <a:avLst/>
              <a:gdLst>
                <a:gd name="connsiteX0" fmla="*/ 29862 w 190904"/>
                <a:gd name="connsiteY0" fmla="*/ 251224 h 251224"/>
                <a:gd name="connsiteX1" fmla="*/ 7024 w 190904"/>
                <a:gd name="connsiteY1" fmla="*/ 193852 h 251224"/>
                <a:gd name="connsiteX2" fmla="*/ 16851 w 190904"/>
                <a:gd name="connsiteY2" fmla="*/ 76229 h 251224"/>
                <a:gd name="connsiteX3" fmla="*/ 113802 w 190904"/>
                <a:gd name="connsiteY3" fmla="*/ 8907 h 251224"/>
                <a:gd name="connsiteX4" fmla="*/ 174908 w 190904"/>
                <a:gd name="connsiteY4" fmla="*/ 0 h 251224"/>
                <a:gd name="connsiteX5" fmla="*/ 172968 w 190904"/>
                <a:gd name="connsiteY5" fmla="*/ 13301 h 251224"/>
                <a:gd name="connsiteX6" fmla="*/ 176889 w 190904"/>
                <a:gd name="connsiteY6" fmla="*/ 101288 h 251224"/>
                <a:gd name="connsiteX7" fmla="*/ 190904 w 190904"/>
                <a:gd name="connsiteY7" fmla="*/ 176719 h 251224"/>
                <a:gd name="connsiteX8" fmla="*/ 118572 w 190904"/>
                <a:gd name="connsiteY8" fmla="*/ 202295 h 251224"/>
                <a:gd name="connsiteX9" fmla="*/ 40413 w 190904"/>
                <a:gd name="connsiteY9" fmla="*/ 242893 h 251224"/>
                <a:gd name="connsiteX10" fmla="*/ 29862 w 190904"/>
                <a:gd name="connsiteY10" fmla="*/ 251224 h 25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904" h="251224">
                  <a:moveTo>
                    <a:pt x="29862" y="251224"/>
                  </a:moveTo>
                  <a:lnTo>
                    <a:pt x="7024" y="193852"/>
                  </a:lnTo>
                  <a:cubicBezTo>
                    <a:pt x="-4616" y="149234"/>
                    <a:pt x="-2086" y="109030"/>
                    <a:pt x="16851" y="76229"/>
                  </a:cubicBezTo>
                  <a:cubicBezTo>
                    <a:pt x="35789" y="43428"/>
                    <a:pt x="69342" y="21135"/>
                    <a:pt x="113802" y="8907"/>
                  </a:cubicBezTo>
                  <a:lnTo>
                    <a:pt x="174908" y="0"/>
                  </a:lnTo>
                  <a:lnTo>
                    <a:pt x="172968" y="13301"/>
                  </a:lnTo>
                  <a:cubicBezTo>
                    <a:pt x="171832" y="40521"/>
                    <a:pt x="173158" y="70005"/>
                    <a:pt x="176889" y="101288"/>
                  </a:cubicBezTo>
                  <a:lnTo>
                    <a:pt x="190904" y="176719"/>
                  </a:lnTo>
                  <a:lnTo>
                    <a:pt x="118572" y="202295"/>
                  </a:lnTo>
                  <a:cubicBezTo>
                    <a:pt x="89614" y="214706"/>
                    <a:pt x="63418" y="228300"/>
                    <a:pt x="40413" y="242893"/>
                  </a:cubicBezTo>
                  <a:lnTo>
                    <a:pt x="29862" y="251224"/>
                  </a:lnTo>
                  <a:close/>
                </a:path>
              </a:pathLst>
            </a:custGeom>
            <a:solidFill>
              <a:schemeClr val="accent4">
                <a:alpha val="7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Shape 85">
              <a:extLst>
                <a:ext uri="{FF2B5EF4-FFF2-40B4-BE49-F238E27FC236}">
                  <a16:creationId xmlns:a16="http://schemas.microsoft.com/office/drawing/2014/main" id="{9B636DC2-B54F-40C0-DC0E-E8290AB4CCF3}"/>
                </a:ext>
              </a:extLst>
            </p:cNvPr>
            <p:cNvSpPr/>
            <p:nvPr/>
          </p:nvSpPr>
          <p:spPr>
            <a:xfrm rot="9000000">
              <a:off x="5749693" y="2579787"/>
              <a:ext cx="852122" cy="650404"/>
            </a:xfrm>
            <a:custGeom>
              <a:avLst/>
              <a:gdLst>
                <a:gd name="connsiteX0" fmla="*/ 35924 w 226977"/>
                <a:gd name="connsiteY0" fmla="*/ 173246 h 173246"/>
                <a:gd name="connsiteX1" fmla="*/ 4340 w 226977"/>
                <a:gd name="connsiteY1" fmla="*/ 69321 h 173246"/>
                <a:gd name="connsiteX2" fmla="*/ 0 w 226977"/>
                <a:gd name="connsiteY2" fmla="*/ 45964 h 173246"/>
                <a:gd name="connsiteX3" fmla="*/ 22398 w 226977"/>
                <a:gd name="connsiteY3" fmla="*/ 38043 h 173246"/>
                <a:gd name="connsiteX4" fmla="*/ 131125 w 226977"/>
                <a:gd name="connsiteY4" fmla="*/ 12751 h 173246"/>
                <a:gd name="connsiteX5" fmla="*/ 226977 w 226977"/>
                <a:gd name="connsiteY5" fmla="*/ 0 h 173246"/>
                <a:gd name="connsiteX6" fmla="*/ 212030 w 226977"/>
                <a:gd name="connsiteY6" fmla="*/ 19425 h 173246"/>
                <a:gd name="connsiteX7" fmla="*/ 181755 w 226977"/>
                <a:gd name="connsiteY7" fmla="*/ 66995 h 173246"/>
                <a:gd name="connsiteX8" fmla="*/ 134184 w 226977"/>
                <a:gd name="connsiteY8" fmla="*/ 97271 h 173246"/>
                <a:gd name="connsiteX9" fmla="*/ 38123 w 226977"/>
                <a:gd name="connsiteY9" fmla="*/ 171189 h 173246"/>
                <a:gd name="connsiteX10" fmla="*/ 35924 w 226977"/>
                <a:gd name="connsiteY10" fmla="*/ 173246 h 17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6977" h="173246">
                  <a:moveTo>
                    <a:pt x="35924" y="173246"/>
                  </a:moveTo>
                  <a:lnTo>
                    <a:pt x="4340" y="69321"/>
                  </a:lnTo>
                  <a:lnTo>
                    <a:pt x="0" y="45964"/>
                  </a:lnTo>
                  <a:lnTo>
                    <a:pt x="22398" y="38043"/>
                  </a:lnTo>
                  <a:cubicBezTo>
                    <a:pt x="56451" y="28184"/>
                    <a:pt x="92836" y="19692"/>
                    <a:pt x="131125" y="12751"/>
                  </a:cubicBezTo>
                  <a:lnTo>
                    <a:pt x="226977" y="0"/>
                  </a:lnTo>
                  <a:lnTo>
                    <a:pt x="212030" y="19425"/>
                  </a:lnTo>
                  <a:lnTo>
                    <a:pt x="181755" y="66995"/>
                  </a:lnTo>
                  <a:lnTo>
                    <a:pt x="134184" y="97271"/>
                  </a:lnTo>
                  <a:cubicBezTo>
                    <a:pt x="99926" y="121270"/>
                    <a:pt x="67812" y="146034"/>
                    <a:pt x="38123" y="171189"/>
                  </a:cubicBezTo>
                  <a:lnTo>
                    <a:pt x="35924" y="173246"/>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Shape 86">
              <a:extLst>
                <a:ext uri="{FF2B5EF4-FFF2-40B4-BE49-F238E27FC236}">
                  <a16:creationId xmlns:a16="http://schemas.microsoft.com/office/drawing/2014/main" id="{7847CBF3-BD34-D810-E608-82EE6D90991D}"/>
                </a:ext>
              </a:extLst>
            </p:cNvPr>
            <p:cNvSpPr/>
            <p:nvPr/>
          </p:nvSpPr>
          <p:spPr>
            <a:xfrm rot="9000000">
              <a:off x="3511618" y="3177632"/>
              <a:ext cx="497476" cy="692789"/>
            </a:xfrm>
            <a:custGeom>
              <a:avLst/>
              <a:gdLst>
                <a:gd name="connsiteX0" fmla="*/ 37759 w 132511"/>
                <a:gd name="connsiteY0" fmla="*/ 184536 h 184536"/>
                <a:gd name="connsiteX1" fmla="*/ 36883 w 132511"/>
                <a:gd name="connsiteY1" fmla="*/ 181655 h 184536"/>
                <a:gd name="connsiteX2" fmla="*/ 0 w 132511"/>
                <a:gd name="connsiteY2" fmla="*/ 92269 h 184536"/>
                <a:gd name="connsiteX3" fmla="*/ 36883 w 132511"/>
                <a:gd name="connsiteY3" fmla="*/ 2881 h 184536"/>
                <a:gd name="connsiteX4" fmla="*/ 37759 w 132511"/>
                <a:gd name="connsiteY4" fmla="*/ 0 h 184536"/>
                <a:gd name="connsiteX5" fmla="*/ 117074 w 132511"/>
                <a:gd name="connsiteY5" fmla="*/ 74210 h 184536"/>
                <a:gd name="connsiteX6" fmla="*/ 132511 w 132511"/>
                <a:gd name="connsiteY6" fmla="*/ 92267 h 184536"/>
                <a:gd name="connsiteX7" fmla="*/ 117073 w 132511"/>
                <a:gd name="connsiteY7" fmla="*/ 110326 h 184536"/>
                <a:gd name="connsiteX8" fmla="*/ 37759 w 132511"/>
                <a:gd name="connsiteY8" fmla="*/ 184536 h 184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511" h="184536">
                  <a:moveTo>
                    <a:pt x="37759" y="184536"/>
                  </a:moveTo>
                  <a:lnTo>
                    <a:pt x="36883" y="181655"/>
                  </a:lnTo>
                  <a:lnTo>
                    <a:pt x="0" y="92269"/>
                  </a:lnTo>
                  <a:lnTo>
                    <a:pt x="36883" y="2881"/>
                  </a:lnTo>
                  <a:lnTo>
                    <a:pt x="37759" y="0"/>
                  </a:lnTo>
                  <a:lnTo>
                    <a:pt x="117074" y="74210"/>
                  </a:lnTo>
                  <a:lnTo>
                    <a:pt x="132511" y="92267"/>
                  </a:lnTo>
                  <a:lnTo>
                    <a:pt x="117073" y="110326"/>
                  </a:lnTo>
                  <a:lnTo>
                    <a:pt x="37759" y="184536"/>
                  </a:lnTo>
                  <a:close/>
                </a:path>
              </a:pathLst>
            </a:custGeom>
            <a:solidFill>
              <a:schemeClr val="accent4">
                <a:alpha val="7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Shape 87">
              <a:extLst>
                <a:ext uri="{FF2B5EF4-FFF2-40B4-BE49-F238E27FC236}">
                  <a16:creationId xmlns:a16="http://schemas.microsoft.com/office/drawing/2014/main" id="{2BA7DF37-0381-BA96-EDB7-790630703737}"/>
                </a:ext>
              </a:extLst>
            </p:cNvPr>
            <p:cNvSpPr/>
            <p:nvPr/>
          </p:nvSpPr>
          <p:spPr>
            <a:xfrm rot="9000000">
              <a:off x="5732187" y="3514753"/>
              <a:ext cx="1487682" cy="851563"/>
            </a:xfrm>
            <a:custGeom>
              <a:avLst/>
              <a:gdLst>
                <a:gd name="connsiteX0" fmla="*/ 0 w 396269"/>
                <a:gd name="connsiteY0" fmla="*/ 174908 h 226828"/>
                <a:gd name="connsiteX1" fmla="*/ 8907 w 396269"/>
                <a:gd name="connsiteY1" fmla="*/ 113801 h 226828"/>
                <a:gd name="connsiteX2" fmla="*/ 76229 w 396269"/>
                <a:gd name="connsiteY2" fmla="*/ 16851 h 226828"/>
                <a:gd name="connsiteX3" fmla="*/ 337953 w 396269"/>
                <a:gd name="connsiteY3" fmla="*/ 82223 h 226828"/>
                <a:gd name="connsiteX4" fmla="*/ 396269 w 396269"/>
                <a:gd name="connsiteY4" fmla="*/ 132075 h 226828"/>
                <a:gd name="connsiteX5" fmla="*/ 378211 w 396269"/>
                <a:gd name="connsiteY5" fmla="*/ 147513 h 226828"/>
                <a:gd name="connsiteX6" fmla="*/ 304001 w 396269"/>
                <a:gd name="connsiteY6" fmla="*/ 226828 h 226828"/>
                <a:gd name="connsiteX7" fmla="*/ 200076 w 396269"/>
                <a:gd name="connsiteY7" fmla="*/ 195244 h 226828"/>
                <a:gd name="connsiteX8" fmla="*/ 13301 w 396269"/>
                <a:gd name="connsiteY8" fmla="*/ 172968 h 226828"/>
                <a:gd name="connsiteX9" fmla="*/ 0 w 396269"/>
                <a:gd name="connsiteY9" fmla="*/ 174908 h 2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6269" h="226828">
                  <a:moveTo>
                    <a:pt x="0" y="174908"/>
                  </a:moveTo>
                  <a:lnTo>
                    <a:pt x="8907" y="113801"/>
                  </a:lnTo>
                  <a:cubicBezTo>
                    <a:pt x="21134" y="69342"/>
                    <a:pt x="43427" y="35789"/>
                    <a:pt x="76229" y="16851"/>
                  </a:cubicBezTo>
                  <a:cubicBezTo>
                    <a:pt x="141832" y="-21025"/>
                    <a:pt x="237045" y="6730"/>
                    <a:pt x="337953" y="82223"/>
                  </a:cubicBezTo>
                  <a:lnTo>
                    <a:pt x="396269" y="132075"/>
                  </a:lnTo>
                  <a:lnTo>
                    <a:pt x="378211" y="147513"/>
                  </a:lnTo>
                  <a:lnTo>
                    <a:pt x="304001" y="226828"/>
                  </a:lnTo>
                  <a:lnTo>
                    <a:pt x="200076" y="195244"/>
                  </a:lnTo>
                  <a:cubicBezTo>
                    <a:pt x="131235" y="178269"/>
                    <a:pt x="67742" y="170697"/>
                    <a:pt x="13301" y="172968"/>
                  </a:cubicBezTo>
                  <a:lnTo>
                    <a:pt x="0" y="174908"/>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Shape 88">
              <a:extLst>
                <a:ext uri="{FF2B5EF4-FFF2-40B4-BE49-F238E27FC236}">
                  <a16:creationId xmlns:a16="http://schemas.microsoft.com/office/drawing/2014/main" id="{0A3845A2-0EFC-1E31-0294-5709BC0A6BB8}"/>
                </a:ext>
              </a:extLst>
            </p:cNvPr>
            <p:cNvSpPr/>
            <p:nvPr/>
          </p:nvSpPr>
          <p:spPr>
            <a:xfrm rot="9000000">
              <a:off x="2840964" y="3292492"/>
              <a:ext cx="754520" cy="1089062"/>
            </a:xfrm>
            <a:custGeom>
              <a:avLst/>
              <a:gdLst>
                <a:gd name="connsiteX0" fmla="*/ 102213 w 200979"/>
                <a:gd name="connsiteY0" fmla="*/ 290090 h 290090"/>
                <a:gd name="connsiteX1" fmla="*/ 97242 w 200979"/>
                <a:gd name="connsiteY1" fmla="*/ 277600 h 290090"/>
                <a:gd name="connsiteX2" fmla="*/ 49853 w 200979"/>
                <a:gd name="connsiteY2" fmla="*/ 203361 h 290090"/>
                <a:gd name="connsiteX3" fmla="*/ 0 w 200979"/>
                <a:gd name="connsiteY3" fmla="*/ 145044 h 290090"/>
                <a:gd name="connsiteX4" fmla="*/ 49852 w 200979"/>
                <a:gd name="connsiteY4" fmla="*/ 86729 h 290090"/>
                <a:gd name="connsiteX5" fmla="*/ 97242 w 200979"/>
                <a:gd name="connsiteY5" fmla="*/ 12489 h 290090"/>
                <a:gd name="connsiteX6" fmla="*/ 102214 w 200979"/>
                <a:gd name="connsiteY6" fmla="*/ 0 h 290090"/>
                <a:gd name="connsiteX7" fmla="*/ 150678 w 200979"/>
                <a:gd name="connsiteY7" fmla="*/ 38267 h 290090"/>
                <a:gd name="connsiteX8" fmla="*/ 200979 w 200979"/>
                <a:gd name="connsiteY8" fmla="*/ 145045 h 290090"/>
                <a:gd name="connsiteX9" fmla="*/ 150678 w 200979"/>
                <a:gd name="connsiteY9" fmla="*/ 251822 h 290090"/>
                <a:gd name="connsiteX10" fmla="*/ 102213 w 200979"/>
                <a:gd name="connsiteY10" fmla="*/ 290090 h 290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0979" h="290090">
                  <a:moveTo>
                    <a:pt x="102213" y="290090"/>
                  </a:moveTo>
                  <a:lnTo>
                    <a:pt x="97242" y="277600"/>
                  </a:lnTo>
                  <a:cubicBezTo>
                    <a:pt x="84616" y="253459"/>
                    <a:pt x="68726" y="228588"/>
                    <a:pt x="49853" y="203361"/>
                  </a:cubicBezTo>
                  <a:lnTo>
                    <a:pt x="0" y="145044"/>
                  </a:lnTo>
                  <a:lnTo>
                    <a:pt x="49852" y="86729"/>
                  </a:lnTo>
                  <a:cubicBezTo>
                    <a:pt x="68726" y="61502"/>
                    <a:pt x="84615" y="36631"/>
                    <a:pt x="97242" y="12489"/>
                  </a:cubicBezTo>
                  <a:lnTo>
                    <a:pt x="102214" y="0"/>
                  </a:lnTo>
                  <a:lnTo>
                    <a:pt x="150678" y="38267"/>
                  </a:lnTo>
                  <a:cubicBezTo>
                    <a:pt x="183068" y="71086"/>
                    <a:pt x="200978" y="107169"/>
                    <a:pt x="200979" y="145045"/>
                  </a:cubicBezTo>
                  <a:cubicBezTo>
                    <a:pt x="200979" y="182920"/>
                    <a:pt x="183068" y="219003"/>
                    <a:pt x="150678" y="251822"/>
                  </a:cubicBezTo>
                  <a:lnTo>
                    <a:pt x="102213" y="290090"/>
                  </a:lnTo>
                  <a:close/>
                </a:path>
              </a:pathLst>
            </a:custGeom>
            <a:solidFill>
              <a:schemeClr val="accent4"/>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Shape 89">
              <a:extLst>
                <a:ext uri="{FF2B5EF4-FFF2-40B4-BE49-F238E27FC236}">
                  <a16:creationId xmlns:a16="http://schemas.microsoft.com/office/drawing/2014/main" id="{20AAF699-A71F-08B7-3DBD-887D4CC06CB7}"/>
                </a:ext>
              </a:extLst>
            </p:cNvPr>
            <p:cNvSpPr/>
            <p:nvPr/>
          </p:nvSpPr>
          <p:spPr>
            <a:xfrm rot="9000000">
              <a:off x="5506405" y="3523704"/>
              <a:ext cx="575507" cy="295964"/>
            </a:xfrm>
            <a:custGeom>
              <a:avLst/>
              <a:gdLst>
                <a:gd name="connsiteX0" fmla="*/ 0 w 153296"/>
                <a:gd name="connsiteY0" fmla="*/ 78835 h 78835"/>
                <a:gd name="connsiteX1" fmla="*/ 58971 w 153296"/>
                <a:gd name="connsiteY1" fmla="*/ 2199 h 78835"/>
                <a:gd name="connsiteX2" fmla="*/ 61028 w 153296"/>
                <a:gd name="connsiteY2" fmla="*/ 0 h 78835"/>
                <a:gd name="connsiteX3" fmla="*/ 63909 w 153296"/>
                <a:gd name="connsiteY3" fmla="*/ 876 h 78835"/>
                <a:gd name="connsiteX4" fmla="*/ 153296 w 153296"/>
                <a:gd name="connsiteY4" fmla="*/ 37759 h 78835"/>
                <a:gd name="connsiteX5" fmla="*/ 130639 w 153296"/>
                <a:gd name="connsiteY5" fmla="*/ 47109 h 78835"/>
                <a:gd name="connsiteX6" fmla="*/ 80633 w 153296"/>
                <a:gd name="connsiteY6" fmla="*/ 73169 h 78835"/>
                <a:gd name="connsiteX7" fmla="*/ 24298 w 153296"/>
                <a:gd name="connsiteY7" fmla="*/ 75603 h 78835"/>
                <a:gd name="connsiteX8" fmla="*/ 0 w 153296"/>
                <a:gd name="connsiteY8" fmla="*/ 78835 h 78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296" h="78835">
                  <a:moveTo>
                    <a:pt x="0" y="78835"/>
                  </a:moveTo>
                  <a:lnTo>
                    <a:pt x="58971" y="2199"/>
                  </a:lnTo>
                  <a:lnTo>
                    <a:pt x="61028" y="0"/>
                  </a:lnTo>
                  <a:lnTo>
                    <a:pt x="63909" y="876"/>
                  </a:lnTo>
                  <a:lnTo>
                    <a:pt x="153296" y="37759"/>
                  </a:lnTo>
                  <a:lnTo>
                    <a:pt x="130639" y="47109"/>
                  </a:lnTo>
                  <a:lnTo>
                    <a:pt x="80633" y="73169"/>
                  </a:lnTo>
                  <a:lnTo>
                    <a:pt x="24298" y="75603"/>
                  </a:lnTo>
                  <a:lnTo>
                    <a:pt x="0" y="78835"/>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1" name="Freeform: Shape 90">
              <a:extLst>
                <a:ext uri="{FF2B5EF4-FFF2-40B4-BE49-F238E27FC236}">
                  <a16:creationId xmlns:a16="http://schemas.microsoft.com/office/drawing/2014/main" id="{84A306F0-B6AD-EDBE-5860-E0A95BF16874}"/>
                </a:ext>
              </a:extLst>
            </p:cNvPr>
            <p:cNvSpPr/>
            <p:nvPr/>
          </p:nvSpPr>
          <p:spPr>
            <a:xfrm rot="9000000">
              <a:off x="4014924" y="3581353"/>
              <a:ext cx="852126" cy="650408"/>
            </a:xfrm>
            <a:custGeom>
              <a:avLst/>
              <a:gdLst>
                <a:gd name="connsiteX0" fmla="*/ 191054 w 226978"/>
                <a:gd name="connsiteY0" fmla="*/ 173247 h 173247"/>
                <a:gd name="connsiteX1" fmla="*/ 188855 w 226978"/>
                <a:gd name="connsiteY1" fmla="*/ 171190 h 173247"/>
                <a:gd name="connsiteX2" fmla="*/ 92794 w 226978"/>
                <a:gd name="connsiteY2" fmla="*/ 97272 h 173247"/>
                <a:gd name="connsiteX3" fmla="*/ 45223 w 226978"/>
                <a:gd name="connsiteY3" fmla="*/ 66997 h 173247"/>
                <a:gd name="connsiteX4" fmla="*/ 14948 w 226978"/>
                <a:gd name="connsiteY4" fmla="*/ 19426 h 173247"/>
                <a:gd name="connsiteX5" fmla="*/ 0 w 226978"/>
                <a:gd name="connsiteY5" fmla="*/ 0 h 173247"/>
                <a:gd name="connsiteX6" fmla="*/ 95853 w 226978"/>
                <a:gd name="connsiteY6" fmla="*/ 12752 h 173247"/>
                <a:gd name="connsiteX7" fmla="*/ 204580 w 226978"/>
                <a:gd name="connsiteY7" fmla="*/ 38044 h 173247"/>
                <a:gd name="connsiteX8" fmla="*/ 226978 w 226978"/>
                <a:gd name="connsiteY8" fmla="*/ 45964 h 173247"/>
                <a:gd name="connsiteX9" fmla="*/ 222638 w 226978"/>
                <a:gd name="connsiteY9" fmla="*/ 69322 h 173247"/>
                <a:gd name="connsiteX10" fmla="*/ 191054 w 226978"/>
                <a:gd name="connsiteY10" fmla="*/ 173247 h 173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6978" h="173247">
                  <a:moveTo>
                    <a:pt x="191054" y="173247"/>
                  </a:moveTo>
                  <a:lnTo>
                    <a:pt x="188855" y="171190"/>
                  </a:lnTo>
                  <a:cubicBezTo>
                    <a:pt x="159166" y="146035"/>
                    <a:pt x="127052" y="121271"/>
                    <a:pt x="92794" y="97272"/>
                  </a:cubicBezTo>
                  <a:lnTo>
                    <a:pt x="45223" y="66997"/>
                  </a:lnTo>
                  <a:lnTo>
                    <a:pt x="14948" y="19426"/>
                  </a:lnTo>
                  <a:lnTo>
                    <a:pt x="0" y="0"/>
                  </a:lnTo>
                  <a:lnTo>
                    <a:pt x="95853" y="12752"/>
                  </a:lnTo>
                  <a:cubicBezTo>
                    <a:pt x="134142" y="19693"/>
                    <a:pt x="170527" y="28185"/>
                    <a:pt x="204580" y="38044"/>
                  </a:cubicBezTo>
                  <a:lnTo>
                    <a:pt x="226978" y="45964"/>
                  </a:lnTo>
                  <a:lnTo>
                    <a:pt x="222638" y="69322"/>
                  </a:lnTo>
                  <a:lnTo>
                    <a:pt x="191054" y="173247"/>
                  </a:lnTo>
                  <a:close/>
                </a:path>
              </a:pathLst>
            </a:custGeom>
            <a:solidFill>
              <a:schemeClr val="accent4"/>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 name="Freeform: Shape 91">
              <a:extLst>
                <a:ext uri="{FF2B5EF4-FFF2-40B4-BE49-F238E27FC236}">
                  <a16:creationId xmlns:a16="http://schemas.microsoft.com/office/drawing/2014/main" id="{3BF79EE7-9966-2B4B-583A-3BBF0AD70ED5}"/>
                </a:ext>
              </a:extLst>
            </p:cNvPr>
            <p:cNvSpPr/>
            <p:nvPr/>
          </p:nvSpPr>
          <p:spPr>
            <a:xfrm rot="9000000">
              <a:off x="5008009" y="3811461"/>
              <a:ext cx="575503" cy="295960"/>
            </a:xfrm>
            <a:custGeom>
              <a:avLst/>
              <a:gdLst>
                <a:gd name="connsiteX0" fmla="*/ 0 w 153295"/>
                <a:gd name="connsiteY0" fmla="*/ 37759 h 78834"/>
                <a:gd name="connsiteX1" fmla="*/ 89387 w 153295"/>
                <a:gd name="connsiteY1" fmla="*/ 876 h 78834"/>
                <a:gd name="connsiteX2" fmla="*/ 92268 w 153295"/>
                <a:gd name="connsiteY2" fmla="*/ 0 h 78834"/>
                <a:gd name="connsiteX3" fmla="*/ 94325 w 153295"/>
                <a:gd name="connsiteY3" fmla="*/ 2199 h 78834"/>
                <a:gd name="connsiteX4" fmla="*/ 153295 w 153295"/>
                <a:gd name="connsiteY4" fmla="*/ 78834 h 78834"/>
                <a:gd name="connsiteX5" fmla="*/ 128998 w 153295"/>
                <a:gd name="connsiteY5" fmla="*/ 75602 h 78834"/>
                <a:gd name="connsiteX6" fmla="*/ 72662 w 153295"/>
                <a:gd name="connsiteY6" fmla="*/ 73168 h 78834"/>
                <a:gd name="connsiteX7" fmla="*/ 22658 w 153295"/>
                <a:gd name="connsiteY7" fmla="*/ 47108 h 78834"/>
                <a:gd name="connsiteX8" fmla="*/ 0 w 153295"/>
                <a:gd name="connsiteY8" fmla="*/ 37759 h 78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295" h="78834">
                  <a:moveTo>
                    <a:pt x="0" y="37759"/>
                  </a:moveTo>
                  <a:lnTo>
                    <a:pt x="89387" y="876"/>
                  </a:lnTo>
                  <a:lnTo>
                    <a:pt x="92268" y="0"/>
                  </a:lnTo>
                  <a:lnTo>
                    <a:pt x="94325" y="2199"/>
                  </a:lnTo>
                  <a:lnTo>
                    <a:pt x="153295" y="78834"/>
                  </a:lnTo>
                  <a:lnTo>
                    <a:pt x="128998" y="75602"/>
                  </a:lnTo>
                  <a:lnTo>
                    <a:pt x="72662" y="73168"/>
                  </a:lnTo>
                  <a:lnTo>
                    <a:pt x="22658" y="47108"/>
                  </a:lnTo>
                  <a:lnTo>
                    <a:pt x="0" y="37759"/>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Freeform: Shape 92">
              <a:extLst>
                <a:ext uri="{FF2B5EF4-FFF2-40B4-BE49-F238E27FC236}">
                  <a16:creationId xmlns:a16="http://schemas.microsoft.com/office/drawing/2014/main" id="{23A54A92-920C-FD7F-BA5B-EF17A27CB9BD}"/>
                </a:ext>
              </a:extLst>
            </p:cNvPr>
            <p:cNvSpPr/>
            <p:nvPr/>
          </p:nvSpPr>
          <p:spPr>
            <a:xfrm rot="9000000">
              <a:off x="4443810" y="4258596"/>
              <a:ext cx="1487685" cy="851559"/>
            </a:xfrm>
            <a:custGeom>
              <a:avLst/>
              <a:gdLst>
                <a:gd name="connsiteX0" fmla="*/ 92268 w 396270"/>
                <a:gd name="connsiteY0" fmla="*/ 226827 h 226827"/>
                <a:gd name="connsiteX1" fmla="*/ 18058 w 396270"/>
                <a:gd name="connsiteY1" fmla="*/ 147512 h 226827"/>
                <a:gd name="connsiteX2" fmla="*/ 0 w 396270"/>
                <a:gd name="connsiteY2" fmla="*/ 132074 h 226827"/>
                <a:gd name="connsiteX3" fmla="*/ 58316 w 396270"/>
                <a:gd name="connsiteY3" fmla="*/ 82222 h 226827"/>
                <a:gd name="connsiteX4" fmla="*/ 320040 w 396270"/>
                <a:gd name="connsiteY4" fmla="*/ 16850 h 226827"/>
                <a:gd name="connsiteX5" fmla="*/ 387362 w 396270"/>
                <a:gd name="connsiteY5" fmla="*/ 113801 h 226827"/>
                <a:gd name="connsiteX6" fmla="*/ 396270 w 396270"/>
                <a:gd name="connsiteY6" fmla="*/ 174906 h 226827"/>
                <a:gd name="connsiteX7" fmla="*/ 382967 w 396270"/>
                <a:gd name="connsiteY7" fmla="*/ 172967 h 226827"/>
                <a:gd name="connsiteX8" fmla="*/ 196193 w 396270"/>
                <a:gd name="connsiteY8" fmla="*/ 195243 h 226827"/>
                <a:gd name="connsiteX9" fmla="*/ 92268 w 396270"/>
                <a:gd name="connsiteY9" fmla="*/ 226827 h 226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6270" h="226827">
                  <a:moveTo>
                    <a:pt x="92268" y="226827"/>
                  </a:moveTo>
                  <a:lnTo>
                    <a:pt x="18058" y="147512"/>
                  </a:lnTo>
                  <a:lnTo>
                    <a:pt x="0" y="132074"/>
                  </a:lnTo>
                  <a:lnTo>
                    <a:pt x="58316" y="82222"/>
                  </a:lnTo>
                  <a:cubicBezTo>
                    <a:pt x="159224" y="6730"/>
                    <a:pt x="254437" y="-21025"/>
                    <a:pt x="320040" y="16850"/>
                  </a:cubicBezTo>
                  <a:cubicBezTo>
                    <a:pt x="352842" y="35788"/>
                    <a:pt x="375134" y="69341"/>
                    <a:pt x="387362" y="113801"/>
                  </a:cubicBezTo>
                  <a:lnTo>
                    <a:pt x="396270" y="174906"/>
                  </a:lnTo>
                  <a:lnTo>
                    <a:pt x="382967" y="172967"/>
                  </a:lnTo>
                  <a:cubicBezTo>
                    <a:pt x="328527" y="170695"/>
                    <a:pt x="265033" y="178268"/>
                    <a:pt x="196193" y="195243"/>
                  </a:cubicBezTo>
                  <a:lnTo>
                    <a:pt x="92268" y="226827"/>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4" name="Freeform: Shape 93">
              <a:extLst>
                <a:ext uri="{FF2B5EF4-FFF2-40B4-BE49-F238E27FC236}">
                  <a16:creationId xmlns:a16="http://schemas.microsoft.com/office/drawing/2014/main" id="{7ECB383A-19BD-8C54-57C0-B587BF6CB1FA}"/>
                </a:ext>
              </a:extLst>
            </p:cNvPr>
            <p:cNvSpPr/>
            <p:nvPr/>
          </p:nvSpPr>
          <p:spPr>
            <a:xfrm rot="9000000">
              <a:off x="3575575" y="4125539"/>
              <a:ext cx="716692" cy="943154"/>
            </a:xfrm>
            <a:custGeom>
              <a:avLst/>
              <a:gdLst>
                <a:gd name="connsiteX0" fmla="*/ 0 w 190903"/>
                <a:gd name="connsiteY0" fmla="*/ 176719 h 251225"/>
                <a:gd name="connsiteX1" fmla="*/ 14016 w 190903"/>
                <a:gd name="connsiteY1" fmla="*/ 101290 h 251225"/>
                <a:gd name="connsiteX2" fmla="*/ 17936 w 190903"/>
                <a:gd name="connsiteY2" fmla="*/ 13302 h 251225"/>
                <a:gd name="connsiteX3" fmla="*/ 15997 w 190903"/>
                <a:gd name="connsiteY3" fmla="*/ 0 h 251225"/>
                <a:gd name="connsiteX4" fmla="*/ 77102 w 190903"/>
                <a:gd name="connsiteY4" fmla="*/ 8908 h 251225"/>
                <a:gd name="connsiteX5" fmla="*/ 174053 w 190903"/>
                <a:gd name="connsiteY5" fmla="*/ 76230 h 251225"/>
                <a:gd name="connsiteX6" fmla="*/ 183880 w 190903"/>
                <a:gd name="connsiteY6" fmla="*/ 193853 h 251225"/>
                <a:gd name="connsiteX7" fmla="*/ 161042 w 190903"/>
                <a:gd name="connsiteY7" fmla="*/ 251225 h 251225"/>
                <a:gd name="connsiteX8" fmla="*/ 150492 w 190903"/>
                <a:gd name="connsiteY8" fmla="*/ 242895 h 251225"/>
                <a:gd name="connsiteX9" fmla="*/ 72332 w 190903"/>
                <a:gd name="connsiteY9" fmla="*/ 202296 h 251225"/>
                <a:gd name="connsiteX10" fmla="*/ 0 w 190903"/>
                <a:gd name="connsiteY10" fmla="*/ 176719 h 25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903" h="251225">
                  <a:moveTo>
                    <a:pt x="0" y="176719"/>
                  </a:moveTo>
                  <a:lnTo>
                    <a:pt x="14016" y="101290"/>
                  </a:lnTo>
                  <a:cubicBezTo>
                    <a:pt x="17747" y="70006"/>
                    <a:pt x="19072" y="40523"/>
                    <a:pt x="17936" y="13302"/>
                  </a:cubicBezTo>
                  <a:lnTo>
                    <a:pt x="15997" y="0"/>
                  </a:lnTo>
                  <a:lnTo>
                    <a:pt x="77102" y="8908"/>
                  </a:lnTo>
                  <a:cubicBezTo>
                    <a:pt x="121562" y="21135"/>
                    <a:pt x="155115" y="43428"/>
                    <a:pt x="174053" y="76230"/>
                  </a:cubicBezTo>
                  <a:cubicBezTo>
                    <a:pt x="192990" y="109031"/>
                    <a:pt x="195521" y="149235"/>
                    <a:pt x="183880" y="193853"/>
                  </a:cubicBezTo>
                  <a:lnTo>
                    <a:pt x="161042" y="251225"/>
                  </a:lnTo>
                  <a:lnTo>
                    <a:pt x="150492" y="242895"/>
                  </a:lnTo>
                  <a:cubicBezTo>
                    <a:pt x="127486" y="228301"/>
                    <a:pt x="101290" y="214707"/>
                    <a:pt x="72332" y="202296"/>
                  </a:cubicBezTo>
                  <a:lnTo>
                    <a:pt x="0" y="176719"/>
                  </a:lnTo>
                  <a:close/>
                </a:path>
              </a:pathLst>
            </a:custGeom>
            <a:solidFill>
              <a:schemeClr val="accent4">
                <a:alpha val="7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6874086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43</a:t>
            </a:fld>
            <a:endParaRPr lang="en-US"/>
          </a:p>
        </p:txBody>
      </p:sp>
      <p:sp>
        <p:nvSpPr>
          <p:cNvPr id="5" name="TextBox 4">
            <a:extLst>
              <a:ext uri="{FF2B5EF4-FFF2-40B4-BE49-F238E27FC236}">
                <a16:creationId xmlns:a16="http://schemas.microsoft.com/office/drawing/2014/main" id="{0C9110CE-403F-42B5-720D-E2B5696126C8}"/>
              </a:ext>
            </a:extLst>
          </p:cNvPr>
          <p:cNvSpPr txBox="1"/>
          <p:nvPr/>
        </p:nvSpPr>
        <p:spPr>
          <a:xfrm>
            <a:off x="277612" y="3356909"/>
            <a:ext cx="9151672" cy="1077218"/>
          </a:xfrm>
          <a:prstGeom prst="rect">
            <a:avLst/>
          </a:prstGeom>
          <a:noFill/>
        </p:spPr>
        <p:txBody>
          <a:bodyPr wrap="none" rtlCol="0">
            <a:spAutoFit/>
          </a:bodyPr>
          <a:lstStyle/>
          <a:p>
            <a:r>
              <a:rPr lang="en-US" sz="3200" dirty="0"/>
              <a:t>whose determinant gives the coordinate independent</a:t>
            </a:r>
          </a:p>
          <a:p>
            <a:r>
              <a:rPr lang="en-US" sz="3200" dirty="0"/>
              <a:t> quantity to characterize uncertainty</a:t>
            </a:r>
          </a:p>
        </p:txBody>
      </p:sp>
      <p:sp>
        <p:nvSpPr>
          <p:cNvPr id="7" name="TextBox 6">
            <a:extLst>
              <a:ext uri="{FF2B5EF4-FFF2-40B4-BE49-F238E27FC236}">
                <a16:creationId xmlns:a16="http://schemas.microsoft.com/office/drawing/2014/main" id="{69CD2BB4-2A8D-2D48-27FE-1DD576B0F4ED}"/>
              </a:ext>
            </a:extLst>
          </p:cNvPr>
          <p:cNvSpPr txBox="1"/>
          <p:nvPr/>
        </p:nvSpPr>
        <p:spPr>
          <a:xfrm>
            <a:off x="-17299" y="200486"/>
            <a:ext cx="9048246" cy="1077218"/>
          </a:xfrm>
          <a:prstGeom prst="rect">
            <a:avLst/>
          </a:prstGeom>
          <a:noFill/>
        </p:spPr>
        <p:txBody>
          <a:bodyPr wrap="none" rtlCol="0">
            <a:spAutoFit/>
          </a:bodyPr>
          <a:lstStyle/>
          <a:p>
            <a:r>
              <a:rPr lang="en-US" sz="3200" dirty="0"/>
              <a:t>Given a multivariable distribution , the uncertainty is </a:t>
            </a:r>
          </a:p>
          <a:p>
            <a:r>
              <a:rPr lang="en-US" sz="3200" dirty="0"/>
              <a:t>characterized by the covariance matrix:</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B5DC5F7-8826-1C71-23F2-E68D0789DB34}"/>
                  </a:ext>
                </a:extLst>
              </p:cNvPr>
              <p:cNvSpPr txBox="1"/>
              <p:nvPr/>
            </p:nvSpPr>
            <p:spPr>
              <a:xfrm>
                <a:off x="2014684" y="1614988"/>
                <a:ext cx="5700920" cy="12437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𝜉</m:t>
                              </m:r>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𝜉</m:t>
                              </m:r>
                            </m:e>
                            <m:sup>
                              <m:r>
                                <a:rPr lang="en-US" sz="3200" b="0" i="1" smtClean="0">
                                  <a:latin typeface="Cambria Math" panose="02040503050406030204" pitchFamily="18" charset="0"/>
                                </a:rPr>
                                <m:t>𝑏</m:t>
                              </m:r>
                            </m:sup>
                          </m:sSup>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𝜎</m:t>
                                    </m:r>
                                  </m:e>
                                  <m:sub>
                                    <m:r>
                                      <a:rPr lang="en-US" sz="3200" b="0" i="1" smtClean="0">
                                        <a:latin typeface="Cambria Math" panose="02040503050406030204" pitchFamily="18" charset="0"/>
                                      </a:rPr>
                                      <m:t>𝑞</m:t>
                                    </m:r>
                                  </m:sub>
                                  <m:sup>
                                    <m:r>
                                      <a:rPr lang="en-US" sz="3200" b="0" i="1" smtClean="0">
                                        <a:latin typeface="Cambria Math" panose="02040503050406030204" pitchFamily="18" charset="0"/>
                                      </a:rPr>
                                      <m:t>2</m:t>
                                    </m:r>
                                  </m:sup>
                                </m:sSubSup>
                              </m:e>
                              <m:e>
                                <m:r>
                                  <a:rPr lang="en-US" sz="3200" b="0" i="1" smtClean="0">
                                    <a:latin typeface="Cambria Math" panose="02040503050406030204" pitchFamily="18" charset="0"/>
                                  </a:rPr>
                                  <m:t>𝑐𝑜</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𝑣</m:t>
                                    </m:r>
                                  </m:e>
                                  <m:sub>
                                    <m:r>
                                      <a:rPr lang="en-US" sz="3200" b="0" i="1" smtClean="0">
                                        <a:latin typeface="Cambria Math" panose="02040503050406030204" pitchFamily="18" charset="0"/>
                                      </a:rPr>
                                      <m:t>𝑞</m:t>
                                    </m:r>
                                    <m:r>
                                      <a:rPr lang="en-US" sz="3200" b="0" i="1" smtClean="0">
                                        <a:latin typeface="Cambria Math" panose="02040503050406030204" pitchFamily="18" charset="0"/>
                                      </a:rPr>
                                      <m:t>,</m:t>
                                    </m:r>
                                    <m:r>
                                      <a:rPr lang="en-US" sz="3200" b="0" i="1" smtClean="0">
                                        <a:latin typeface="Cambria Math" panose="02040503050406030204" pitchFamily="18" charset="0"/>
                                      </a:rPr>
                                      <m:t>𝑝</m:t>
                                    </m:r>
                                  </m:sub>
                                </m:sSub>
                              </m:e>
                            </m:mr>
                            <m:mr>
                              <m:e>
                                <m:r>
                                  <a:rPr lang="en-US" sz="3200" b="0" i="1" smtClean="0">
                                    <a:latin typeface="Cambria Math" panose="02040503050406030204" pitchFamily="18" charset="0"/>
                                  </a:rPr>
                                  <m:t>𝑐𝑜</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𝑣</m:t>
                                    </m:r>
                                  </m:e>
                                  <m:sub>
                                    <m:r>
                                      <a:rPr lang="en-US" sz="3200" b="0" i="1" smtClean="0">
                                        <a:latin typeface="Cambria Math" panose="02040503050406030204" pitchFamily="18" charset="0"/>
                                      </a:rPr>
                                      <m:t>𝑝</m:t>
                                    </m:r>
                                    <m:r>
                                      <a:rPr lang="en-US" sz="3200" b="0" i="1" smtClean="0">
                                        <a:latin typeface="Cambria Math" panose="02040503050406030204" pitchFamily="18" charset="0"/>
                                      </a:rPr>
                                      <m:t>,</m:t>
                                    </m:r>
                                    <m:r>
                                      <a:rPr lang="en-US" sz="3200" b="0" i="1" smtClean="0">
                                        <a:latin typeface="Cambria Math" panose="02040503050406030204" pitchFamily="18" charset="0"/>
                                      </a:rPr>
                                      <m:t>𝑞</m:t>
                                    </m:r>
                                  </m:sub>
                                </m:sSub>
                              </m:e>
                              <m:e>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𝜎</m:t>
                                    </m:r>
                                  </m:e>
                                  <m:sub>
                                    <m:r>
                                      <a:rPr lang="en-US" sz="3200" b="0" i="1" smtClean="0">
                                        <a:latin typeface="Cambria Math" panose="02040503050406030204" pitchFamily="18" charset="0"/>
                                      </a:rPr>
                                      <m:t>𝑝</m:t>
                                    </m:r>
                                  </m:sub>
                                  <m:sup>
                                    <m:r>
                                      <a:rPr lang="en-US" sz="3200" b="0" i="1" smtClean="0">
                                        <a:latin typeface="Cambria Math" panose="02040503050406030204" pitchFamily="18" charset="0"/>
                                      </a:rPr>
                                      <m:t>2</m:t>
                                    </m:r>
                                  </m:sup>
                                </m:sSubSup>
                              </m:e>
                            </m:mr>
                          </m:m>
                        </m:e>
                      </m:d>
                    </m:oMath>
                  </m:oMathPara>
                </a14:m>
                <a:endParaRPr lang="en-US" sz="3200" dirty="0"/>
              </a:p>
            </p:txBody>
          </p:sp>
        </mc:Choice>
        <mc:Fallback xmlns="">
          <p:sp>
            <p:nvSpPr>
              <p:cNvPr id="8" name="TextBox 7">
                <a:extLst>
                  <a:ext uri="{FF2B5EF4-FFF2-40B4-BE49-F238E27FC236}">
                    <a16:creationId xmlns:a16="http://schemas.microsoft.com/office/drawing/2014/main" id="{6B5DC5F7-8826-1C71-23F2-E68D0789DB34}"/>
                  </a:ext>
                </a:extLst>
              </p:cNvPr>
              <p:cNvSpPr txBox="1">
                <a:spLocks noRot="1" noChangeAspect="1" noMove="1" noResize="1" noEditPoints="1" noAdjustHandles="1" noChangeArrowheads="1" noChangeShapeType="1" noTextEdit="1"/>
              </p:cNvSpPr>
              <p:nvPr/>
            </p:nvSpPr>
            <p:spPr>
              <a:xfrm>
                <a:off x="2014684" y="1614988"/>
                <a:ext cx="5700920" cy="124373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ED7F79C-FA13-E6A6-A8B1-AADAE9534C9D}"/>
                  </a:ext>
                </a:extLst>
              </p:cNvPr>
              <p:cNvSpPr txBox="1"/>
              <p:nvPr/>
            </p:nvSpPr>
            <p:spPr>
              <a:xfrm>
                <a:off x="277612" y="4600647"/>
                <a:ext cx="9378208" cy="1569660"/>
              </a:xfrm>
              <a:prstGeom prst="rect">
                <a:avLst/>
              </a:prstGeom>
              <a:noFill/>
            </p:spPr>
            <p:txBody>
              <a:bodyPr wrap="none" rtlCol="0">
                <a:spAutoFit/>
              </a:bodyPr>
              <a:lstStyle/>
              <a:p>
                <a:r>
                  <a:rPr lang="en-US" sz="3200" dirty="0"/>
                  <a:t>we can use the linearized transformation to see how</a:t>
                </a:r>
              </a:p>
              <a:p>
                <a:r>
                  <a:rPr lang="en-US" sz="3200" dirty="0"/>
                  <a:t>the uncertainty evolves after an infinitesimal time step </a:t>
                </a:r>
              </a:p>
              <a:p>
                <a14:m>
                  <m:oMath xmlns:m="http://schemas.openxmlformats.org/officeDocument/2006/math">
                    <m:r>
                      <a:rPr lang="en-US" sz="3200" b="0" i="1" smtClean="0">
                        <a:latin typeface="Cambria Math" panose="02040503050406030204" pitchFamily="18" charset="0"/>
                      </a:rPr>
                      <m:t>𝛿</m:t>
                    </m:r>
                    <m:r>
                      <a:rPr lang="en-US" sz="3200" b="0" i="1" smtClean="0">
                        <a:latin typeface="Cambria Math" panose="02040503050406030204" pitchFamily="18" charset="0"/>
                      </a:rPr>
                      <m:t>𝑡</m:t>
                    </m:r>
                  </m:oMath>
                </a14:m>
                <a:r>
                  <a:rPr lang="en-US" sz="3200" dirty="0"/>
                  <a:t> if the distribution is narrow enough</a:t>
                </a:r>
              </a:p>
            </p:txBody>
          </p:sp>
        </mc:Choice>
        <mc:Fallback xmlns="">
          <p:sp>
            <p:nvSpPr>
              <p:cNvPr id="9" name="TextBox 8">
                <a:extLst>
                  <a:ext uri="{FF2B5EF4-FFF2-40B4-BE49-F238E27FC236}">
                    <a16:creationId xmlns:a16="http://schemas.microsoft.com/office/drawing/2014/main" id="{9ED7F79C-FA13-E6A6-A8B1-AADAE9534C9D}"/>
                  </a:ext>
                </a:extLst>
              </p:cNvPr>
              <p:cNvSpPr txBox="1">
                <a:spLocks noRot="1" noChangeAspect="1" noMove="1" noResize="1" noEditPoints="1" noAdjustHandles="1" noChangeArrowheads="1" noChangeShapeType="1" noTextEdit="1"/>
              </p:cNvSpPr>
              <p:nvPr/>
            </p:nvSpPr>
            <p:spPr>
              <a:xfrm>
                <a:off x="277612" y="4600647"/>
                <a:ext cx="9378208" cy="1569660"/>
              </a:xfrm>
              <a:prstGeom prst="rect">
                <a:avLst/>
              </a:prstGeom>
              <a:blipFill>
                <a:blip r:embed="rId4"/>
                <a:stretch>
                  <a:fillRect l="-1691" t="-5058" r="-715" b="-12451"/>
                </a:stretch>
              </a:blipFill>
            </p:spPr>
            <p:txBody>
              <a:bodyPr/>
              <a:lstStyle/>
              <a:p>
                <a:r>
                  <a:rPr lang="en-US">
                    <a:noFill/>
                  </a:rPr>
                  <a:t> </a:t>
                </a:r>
              </a:p>
            </p:txBody>
          </p:sp>
        </mc:Fallback>
      </mc:AlternateContent>
      <p:sp>
        <p:nvSpPr>
          <p:cNvPr id="42" name="TextBox 20">
            <a:extLst>
              <a:ext uri="{FF2B5EF4-FFF2-40B4-BE49-F238E27FC236}">
                <a16:creationId xmlns:a16="http://schemas.microsoft.com/office/drawing/2014/main" id="{B7C30A59-DF56-C246-0FA6-DFCD3DE51467}"/>
              </a:ext>
            </a:extLst>
          </p:cNvPr>
          <p:cNvSpPr txBox="1"/>
          <p:nvPr/>
        </p:nvSpPr>
        <p:spPr>
          <a:xfrm>
            <a:off x="8719281" y="110654"/>
            <a:ext cx="312085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evolution of </a:t>
            </a:r>
            <a:r>
              <a:rPr lang="en-US" sz="1800" dirty="0"/>
              <a:t>covariance matrix</a:t>
            </a:r>
            <a:endParaRPr lang="en-US" dirty="0"/>
          </a:p>
        </p:txBody>
      </p:sp>
      <p:grpSp>
        <p:nvGrpSpPr>
          <p:cNvPr id="12" name="Group 11">
            <a:extLst>
              <a:ext uri="{FF2B5EF4-FFF2-40B4-BE49-F238E27FC236}">
                <a16:creationId xmlns:a16="http://schemas.microsoft.com/office/drawing/2014/main" id="{B0F2FAC9-3B0E-7B78-1C42-2A488439A7DA}"/>
              </a:ext>
            </a:extLst>
          </p:cNvPr>
          <p:cNvGrpSpPr/>
          <p:nvPr/>
        </p:nvGrpSpPr>
        <p:grpSpPr>
          <a:xfrm>
            <a:off x="9030947" y="479986"/>
            <a:ext cx="3036403" cy="3220908"/>
            <a:chOff x="1558968" y="48989"/>
            <a:chExt cx="3036403" cy="3220908"/>
          </a:xfrm>
        </p:grpSpPr>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AA8C45ED-36F5-2337-6DF8-002E22518266}"/>
                    </a:ext>
                  </a:extLst>
                </p:cNvPr>
                <p:cNvSpPr txBox="1"/>
                <p:nvPr/>
              </p:nvSpPr>
              <p:spPr>
                <a:xfrm>
                  <a:off x="2822341" y="48989"/>
                  <a:ext cx="154335" cy="22658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8" name="TextBox 47">
                  <a:extLst>
                    <a:ext uri="{FF2B5EF4-FFF2-40B4-BE49-F238E27FC236}">
                      <a16:creationId xmlns:a16="http://schemas.microsoft.com/office/drawing/2014/main" id="{AA8C45ED-36F5-2337-6DF8-002E22518266}"/>
                    </a:ext>
                  </a:extLst>
                </p:cNvPr>
                <p:cNvSpPr txBox="1">
                  <a:spLocks noRot="1" noChangeAspect="1" noMove="1" noResize="1" noEditPoints="1" noAdjustHandles="1" noChangeArrowheads="1" noChangeShapeType="1" noTextEdit="1"/>
                </p:cNvSpPr>
                <p:nvPr/>
              </p:nvSpPr>
              <p:spPr>
                <a:xfrm>
                  <a:off x="2822341" y="48989"/>
                  <a:ext cx="154335" cy="226585"/>
                </a:xfrm>
                <a:prstGeom prst="rect">
                  <a:avLst/>
                </a:prstGeom>
                <a:blipFill>
                  <a:blip r:embed="rId5"/>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2BABFC7E-7CAC-B872-54CD-7EA1BB11030B}"/>
                    </a:ext>
                  </a:extLst>
                </p:cNvPr>
                <p:cNvSpPr txBox="1"/>
                <p:nvPr/>
              </p:nvSpPr>
              <p:spPr>
                <a:xfrm>
                  <a:off x="4313153" y="1631642"/>
                  <a:ext cx="154335" cy="1859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9" name="TextBox 48">
                  <a:extLst>
                    <a:ext uri="{FF2B5EF4-FFF2-40B4-BE49-F238E27FC236}">
                      <a16:creationId xmlns:a16="http://schemas.microsoft.com/office/drawing/2014/main" id="{2BABFC7E-7CAC-B872-54CD-7EA1BB11030B}"/>
                    </a:ext>
                  </a:extLst>
                </p:cNvPr>
                <p:cNvSpPr txBox="1">
                  <a:spLocks noRot="1" noChangeAspect="1" noMove="1" noResize="1" noEditPoints="1" noAdjustHandles="1" noChangeArrowheads="1" noChangeShapeType="1" noTextEdit="1"/>
                </p:cNvSpPr>
                <p:nvPr/>
              </p:nvSpPr>
              <p:spPr>
                <a:xfrm>
                  <a:off x="4313153" y="1631642"/>
                  <a:ext cx="154335" cy="185963"/>
                </a:xfrm>
                <a:prstGeom prst="rect">
                  <a:avLst/>
                </a:prstGeom>
                <a:blipFill>
                  <a:blip r:embed="rId6"/>
                  <a:stretch>
                    <a:fillRect l="-69231" r="-73077" b="-145161"/>
                  </a:stretch>
                </a:blipFill>
              </p:spPr>
              <p:txBody>
                <a:bodyPr/>
                <a:lstStyle/>
                <a:p>
                  <a:r>
                    <a:rPr lang="en-US">
                      <a:noFill/>
                    </a:rPr>
                    <a:t> </a:t>
                  </a:r>
                </a:p>
              </p:txBody>
            </p:sp>
          </mc:Fallback>
        </mc:AlternateContent>
        <p:cxnSp>
          <p:nvCxnSpPr>
            <p:cNvPr id="50" name="Straight Connector 49">
              <a:extLst>
                <a:ext uri="{FF2B5EF4-FFF2-40B4-BE49-F238E27FC236}">
                  <a16:creationId xmlns:a16="http://schemas.microsoft.com/office/drawing/2014/main" id="{48ECC877-9F8A-2C19-925A-7312679B941D}"/>
                </a:ext>
              </a:extLst>
            </p:cNvPr>
            <p:cNvCxnSpPr>
              <a:cxnSpLocks/>
            </p:cNvCxnSpPr>
            <p:nvPr/>
          </p:nvCxnSpPr>
          <p:spPr>
            <a:xfrm>
              <a:off x="3037841" y="193736"/>
              <a:ext cx="0" cy="30761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0F248BF-45A0-3648-4094-771CEE7F5682}"/>
                </a:ext>
              </a:extLst>
            </p:cNvPr>
            <p:cNvCxnSpPr>
              <a:cxnSpLocks/>
            </p:cNvCxnSpPr>
            <p:nvPr/>
          </p:nvCxnSpPr>
          <p:spPr>
            <a:xfrm flipH="1">
              <a:off x="1558968" y="1702658"/>
              <a:ext cx="303640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A1A4FA36-FFCC-4BAD-89CC-494998FC4399}"/>
              </a:ext>
            </a:extLst>
          </p:cNvPr>
          <p:cNvGrpSpPr/>
          <p:nvPr/>
        </p:nvGrpSpPr>
        <p:grpSpPr>
          <a:xfrm>
            <a:off x="9194977" y="798217"/>
            <a:ext cx="2672680" cy="2664760"/>
            <a:chOff x="4320934" y="1945939"/>
            <a:chExt cx="3533584" cy="3523111"/>
          </a:xfrm>
        </p:grpSpPr>
        <p:grpSp>
          <p:nvGrpSpPr>
            <p:cNvPr id="6" name="Group 5">
              <a:extLst>
                <a:ext uri="{FF2B5EF4-FFF2-40B4-BE49-F238E27FC236}">
                  <a16:creationId xmlns:a16="http://schemas.microsoft.com/office/drawing/2014/main" id="{1F8A1ED3-17B2-E5EF-F339-6286F0ACD9D0}"/>
                </a:ext>
              </a:extLst>
            </p:cNvPr>
            <p:cNvGrpSpPr/>
            <p:nvPr/>
          </p:nvGrpSpPr>
          <p:grpSpPr>
            <a:xfrm>
              <a:off x="4481077" y="2121268"/>
              <a:ext cx="3183077" cy="3187720"/>
              <a:chOff x="4481077" y="2121268"/>
              <a:chExt cx="3183077" cy="3187720"/>
            </a:xfrm>
          </p:grpSpPr>
          <p:cxnSp>
            <p:nvCxnSpPr>
              <p:cNvPr id="62" name="Straight Arrow Connector 61">
                <a:extLst>
                  <a:ext uri="{FF2B5EF4-FFF2-40B4-BE49-F238E27FC236}">
                    <a16:creationId xmlns:a16="http://schemas.microsoft.com/office/drawing/2014/main" id="{CCCAE31C-E7EA-B5CF-86EC-325FC58FD848}"/>
                  </a:ext>
                </a:extLst>
              </p:cNvPr>
              <p:cNvCxnSpPr>
                <a:cxnSpLocks/>
              </p:cNvCxnSpPr>
              <p:nvPr/>
            </p:nvCxnSpPr>
            <p:spPr>
              <a:xfrm rot="5400000" flipV="1">
                <a:off x="6115197" y="285910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85A39709-811D-2E73-F0FB-45D24D03496A}"/>
                  </a:ext>
                </a:extLst>
              </p:cNvPr>
              <p:cNvCxnSpPr>
                <a:cxnSpLocks/>
              </p:cNvCxnSpPr>
              <p:nvPr/>
            </p:nvCxnSpPr>
            <p:spPr>
              <a:xfrm rot="5400000">
                <a:off x="6701408" y="3743961"/>
                <a:ext cx="223686" cy="41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1A4C8C2-59CA-DF46-4103-7BFA5945D17C}"/>
                  </a:ext>
                </a:extLst>
              </p:cNvPr>
              <p:cNvCxnSpPr>
                <a:cxnSpLocks/>
              </p:cNvCxnSpPr>
              <p:nvPr/>
            </p:nvCxnSpPr>
            <p:spPr>
              <a:xfrm rot="5400000">
                <a:off x="6065283" y="433487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DA7C7C0-07F4-8430-CF1B-9E04ABD7EC87}"/>
                  </a:ext>
                </a:extLst>
              </p:cNvPr>
              <p:cNvCxnSpPr>
                <a:cxnSpLocks/>
              </p:cNvCxnSpPr>
              <p:nvPr/>
            </p:nvCxnSpPr>
            <p:spPr>
              <a:xfrm rot="5400000" flipH="1">
                <a:off x="5223267" y="3695135"/>
                <a:ext cx="228901" cy="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B48820EC-EE82-E850-1D88-113A29AA0929}"/>
                  </a:ext>
                </a:extLst>
              </p:cNvPr>
              <p:cNvCxnSpPr>
                <a:cxnSpLocks noChangeAspect="1"/>
              </p:cNvCxnSpPr>
              <p:nvPr/>
            </p:nvCxnSpPr>
            <p:spPr>
              <a:xfrm rot="5400000">
                <a:off x="6506140" y="415406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6EB5FB25-770E-FB94-935B-F57E32835732}"/>
                  </a:ext>
                </a:extLst>
              </p:cNvPr>
              <p:cNvCxnSpPr>
                <a:cxnSpLocks/>
              </p:cNvCxnSpPr>
              <p:nvPr/>
            </p:nvCxnSpPr>
            <p:spPr>
              <a:xfrm rot="5400000" flipH="1">
                <a:off x="5422060" y="4101830"/>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D162492E-3D78-7BDD-E13A-DC2F889D8C8C}"/>
                  </a:ext>
                </a:extLst>
              </p:cNvPr>
              <p:cNvCxnSpPr>
                <a:cxnSpLocks/>
              </p:cNvCxnSpPr>
              <p:nvPr/>
            </p:nvCxnSpPr>
            <p:spPr>
              <a:xfrm rot="5400000" flipH="1" flipV="1">
                <a:off x="5481865" y="3105632"/>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5518A2C8-07DE-8226-CBAA-871871FE147E}"/>
                  </a:ext>
                </a:extLst>
              </p:cNvPr>
              <p:cNvCxnSpPr>
                <a:cxnSpLocks/>
              </p:cNvCxnSpPr>
              <p:nvPr/>
            </p:nvCxnSpPr>
            <p:spPr>
              <a:xfrm rot="5400000" flipV="1">
                <a:off x="6555910" y="313922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B8152F0D-CDA6-2E29-B97D-43D090936FF9}"/>
                  </a:ext>
                </a:extLst>
              </p:cNvPr>
              <p:cNvCxnSpPr>
                <a:cxnSpLocks noChangeAspect="1"/>
              </p:cNvCxnSpPr>
              <p:nvPr/>
            </p:nvCxnSpPr>
            <p:spPr>
              <a:xfrm flipH="1" flipV="1">
                <a:off x="4481077" y="341502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2BE74F1-4648-405B-BEF5-DC84A3E2B87D}"/>
                  </a:ext>
                </a:extLst>
              </p:cNvPr>
              <p:cNvCxnSpPr>
                <a:cxnSpLocks/>
              </p:cNvCxnSpPr>
              <p:nvPr/>
            </p:nvCxnSpPr>
            <p:spPr>
              <a:xfrm rot="6720000" flipV="1">
                <a:off x="6615704" y="2438495"/>
                <a:ext cx="0" cy="33706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3FDE7063-46F1-19F1-EE0C-483AF5BE1F65}"/>
                  </a:ext>
                </a:extLst>
              </p:cNvPr>
              <p:cNvCxnSpPr>
                <a:cxnSpLocks/>
              </p:cNvCxnSpPr>
              <p:nvPr/>
            </p:nvCxnSpPr>
            <p:spPr>
              <a:xfrm rot="5400000">
                <a:off x="6994059" y="4268393"/>
                <a:ext cx="312930" cy="13103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A5B7D8EC-E985-B370-ECA9-AA4138EB5D57}"/>
                  </a:ext>
                </a:extLst>
              </p:cNvPr>
              <p:cNvCxnSpPr>
                <a:cxnSpLocks/>
              </p:cNvCxnSpPr>
              <p:nvPr/>
            </p:nvCxnSpPr>
            <p:spPr>
              <a:xfrm rot="5400000" flipH="1">
                <a:off x="5477623" y="4670650"/>
                <a:ext cx="124007" cy="30693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726FC25F-0707-ECFC-8330-76D3E55C868D}"/>
                  </a:ext>
                </a:extLst>
              </p:cNvPr>
              <p:cNvCxnSpPr>
                <a:cxnSpLocks/>
              </p:cNvCxnSpPr>
              <p:nvPr/>
            </p:nvCxnSpPr>
            <p:spPr>
              <a:xfrm rot="6720000" flipH="1">
                <a:off x="4785877" y="3211150"/>
                <a:ext cx="335529" cy="138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235434C8-C3E5-1D43-1683-FAB155D2FEC5}"/>
                  </a:ext>
                </a:extLst>
              </p:cNvPr>
              <p:cNvCxnSpPr>
                <a:cxnSpLocks/>
              </p:cNvCxnSpPr>
              <p:nvPr/>
            </p:nvCxnSpPr>
            <p:spPr>
              <a:xfrm rot="5400000">
                <a:off x="6534948" y="4673832"/>
                <a:ext cx="129782" cy="30575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02EF280-7A31-627A-5649-22F03210B303}"/>
                  </a:ext>
                </a:extLst>
              </p:cNvPr>
              <p:cNvCxnSpPr>
                <a:cxnSpLocks/>
              </p:cNvCxnSpPr>
              <p:nvPr/>
            </p:nvCxnSpPr>
            <p:spPr>
              <a:xfrm rot="5400000" flipH="1">
                <a:off x="4788961" y="4126503"/>
                <a:ext cx="305753" cy="12978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7D11A559-015B-8719-499A-2ED2BA27DCF0}"/>
                  </a:ext>
                </a:extLst>
              </p:cNvPr>
              <p:cNvCxnSpPr>
                <a:cxnSpLocks/>
              </p:cNvCxnSpPr>
              <p:nvPr/>
            </p:nvCxnSpPr>
            <p:spPr>
              <a:xfrm rot="5400000" flipH="1" flipV="1">
                <a:off x="5554086" y="2428311"/>
                <a:ext cx="129855" cy="30557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05B73605-BA03-C475-8C61-0D40BAF1DB5A}"/>
                  </a:ext>
                </a:extLst>
              </p:cNvPr>
              <p:cNvCxnSpPr>
                <a:cxnSpLocks/>
              </p:cNvCxnSpPr>
              <p:nvPr/>
            </p:nvCxnSpPr>
            <p:spPr>
              <a:xfrm rot="6720000" flipV="1">
                <a:off x="7125310" y="3178374"/>
                <a:ext cx="234871" cy="23487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C4D67F07-867D-1AFE-76AC-0CDFFF1AA372}"/>
                  </a:ext>
                </a:extLst>
              </p:cNvPr>
              <p:cNvCxnSpPr>
                <a:cxnSpLocks noChangeAspect="1"/>
              </p:cNvCxnSpPr>
              <p:nvPr/>
            </p:nvCxnSpPr>
            <p:spPr>
              <a:xfrm>
                <a:off x="5870552" y="2121268"/>
                <a:ext cx="492109" cy="139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DB831B40-538A-B0B5-3EEB-D7E387E2E339}"/>
                  </a:ext>
                </a:extLst>
              </p:cNvPr>
              <p:cNvCxnSpPr>
                <a:cxnSpLocks noChangeAspect="1"/>
              </p:cNvCxnSpPr>
              <p:nvPr/>
            </p:nvCxnSpPr>
            <p:spPr>
              <a:xfrm rot="2700000" flipH="1" flipV="1">
                <a:off x="4972658" y="232011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CC783FA5-BF43-0B87-E354-0B7DE4B07C82}"/>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F4E9F170-9281-2C90-4A1B-FCDB58B17CD5}"/>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E25C8D24-ABE6-4A54-A33C-BD12C32922E1}"/>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0ECBAFBD-2FC5-FC1B-8396-6E84F24E0E05}"/>
                  </a:ext>
                </a:extLst>
              </p:cNvPr>
              <p:cNvCxnSpPr>
                <a:cxnSpLocks noChangeAspect="1"/>
              </p:cNvCxnSpPr>
              <p:nvPr/>
            </p:nvCxnSpPr>
            <p:spPr>
              <a:xfrm rot="16200000" flipH="1" flipV="1">
                <a:off x="6064263" y="506191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D2C26323-C48B-EBC6-CFFB-DF82762C9536}"/>
                  </a:ext>
                </a:extLst>
              </p:cNvPr>
              <p:cNvCxnSpPr>
                <a:cxnSpLocks noChangeAspect="1"/>
              </p:cNvCxnSpPr>
              <p:nvPr/>
            </p:nvCxnSpPr>
            <p:spPr>
              <a:xfrm rot="18900000" flipH="1" flipV="1">
                <a:off x="4904146" y="456659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10" name="Straight Arrow Connector 9">
              <a:extLst>
                <a:ext uri="{FF2B5EF4-FFF2-40B4-BE49-F238E27FC236}">
                  <a16:creationId xmlns:a16="http://schemas.microsoft.com/office/drawing/2014/main" id="{7956AA5A-4CE6-034C-2E71-DB35AD897FA0}"/>
                </a:ext>
              </a:extLst>
            </p:cNvPr>
            <p:cNvCxnSpPr>
              <a:cxnSpLocks noChangeAspect="1"/>
            </p:cNvCxnSpPr>
            <p:nvPr/>
          </p:nvCxnSpPr>
          <p:spPr>
            <a:xfrm rot="6840000" flipV="1">
              <a:off x="6854250" y="164971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D273510-84DE-7A92-495E-7F05DF82C682}"/>
                </a:ext>
              </a:extLst>
            </p:cNvPr>
            <p:cNvCxnSpPr>
              <a:cxnSpLocks noChangeAspect="1"/>
            </p:cNvCxnSpPr>
            <p:nvPr/>
          </p:nvCxnSpPr>
          <p:spPr>
            <a:xfrm rot="9540000" flipV="1">
              <a:off x="7854518" y="269173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34A2AF2-5033-9C22-45B4-E42F6EE74917}"/>
                </a:ext>
              </a:extLst>
            </p:cNvPr>
            <p:cNvCxnSpPr>
              <a:cxnSpLocks noChangeAspect="1"/>
            </p:cNvCxnSpPr>
            <p:nvPr/>
          </p:nvCxnSpPr>
          <p:spPr>
            <a:xfrm rot="12240000" flipV="1">
              <a:off x="7771157" y="423591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9F71F9F-4A51-0B9A-F0A3-62B86BCC9F2D}"/>
                </a:ext>
              </a:extLst>
            </p:cNvPr>
            <p:cNvCxnSpPr>
              <a:cxnSpLocks noChangeAspect="1"/>
            </p:cNvCxnSpPr>
            <p:nvPr/>
          </p:nvCxnSpPr>
          <p:spPr>
            <a:xfrm rot="14940000" flipV="1">
              <a:off x="6911162" y="5110993"/>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6738986-FE99-8CF1-838F-1AF849CE6398}"/>
                </a:ext>
              </a:extLst>
            </p:cNvPr>
            <p:cNvCxnSpPr>
              <a:cxnSpLocks noChangeAspect="1"/>
            </p:cNvCxnSpPr>
            <p:nvPr/>
          </p:nvCxnSpPr>
          <p:spPr>
            <a:xfrm rot="17640000" flipV="1">
              <a:off x="5331923" y="514247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FE01587-83E8-F5A9-8885-04B8299A2A6F}"/>
                </a:ext>
              </a:extLst>
            </p:cNvPr>
            <p:cNvCxnSpPr>
              <a:cxnSpLocks noChangeAspect="1"/>
            </p:cNvCxnSpPr>
            <p:nvPr/>
          </p:nvCxnSpPr>
          <p:spPr>
            <a:xfrm rot="20340000" flipV="1">
              <a:off x="4333665" y="413237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63EABE5-74D4-34D9-F400-921F09A948FC}"/>
                </a:ext>
              </a:extLst>
            </p:cNvPr>
            <p:cNvCxnSpPr>
              <a:cxnSpLocks noChangeAspect="1"/>
            </p:cNvCxnSpPr>
            <p:nvPr/>
          </p:nvCxnSpPr>
          <p:spPr>
            <a:xfrm rot="1440000" flipV="1">
              <a:off x="4320934" y="262286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31E8F4A6-35CC-8AE2-4F24-3AD7573612EA}"/>
                </a:ext>
              </a:extLst>
            </p:cNvPr>
            <p:cNvCxnSpPr>
              <a:cxnSpLocks noChangeAspect="1"/>
            </p:cNvCxnSpPr>
            <p:nvPr/>
          </p:nvCxnSpPr>
          <p:spPr>
            <a:xfrm rot="4140000" flipV="1">
              <a:off x="5362210" y="1619367"/>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80D9AC93-FB5B-9557-6EFE-9F2FD6862013}"/>
              </a:ext>
            </a:extLst>
          </p:cNvPr>
          <p:cNvGrpSpPr/>
          <p:nvPr/>
        </p:nvGrpSpPr>
        <p:grpSpPr>
          <a:xfrm>
            <a:off x="9879618" y="1498058"/>
            <a:ext cx="1280160" cy="1280160"/>
            <a:chOff x="9879618" y="1498058"/>
            <a:chExt cx="1280160" cy="1280160"/>
          </a:xfrm>
        </p:grpSpPr>
        <p:sp>
          <p:nvSpPr>
            <p:cNvPr id="53" name="Oval 52">
              <a:extLst>
                <a:ext uri="{FF2B5EF4-FFF2-40B4-BE49-F238E27FC236}">
                  <a16:creationId xmlns:a16="http://schemas.microsoft.com/office/drawing/2014/main" id="{16132A60-6FD5-479C-273F-361A2738A7BD}"/>
                </a:ext>
              </a:extLst>
            </p:cNvPr>
            <p:cNvSpPr/>
            <p:nvPr/>
          </p:nvSpPr>
          <p:spPr>
            <a:xfrm rot="5400000">
              <a:off x="9879618" y="1863818"/>
              <a:ext cx="1280160" cy="548640"/>
            </a:xfrm>
            <a:prstGeom prst="ellipse">
              <a:avLst/>
            </a:prstGeom>
            <a:solidFill>
              <a:schemeClr val="accent4">
                <a:alpha val="40000"/>
              </a:schemeClr>
            </a:solidFill>
            <a:ln w="25400">
              <a:solidFill>
                <a:schemeClr val="accent2">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A8D558E3-3340-D944-9B4A-E046E88E305D}"/>
                </a:ext>
              </a:extLst>
            </p:cNvPr>
            <p:cNvSpPr/>
            <p:nvPr/>
          </p:nvSpPr>
          <p:spPr>
            <a:xfrm rot="7200000">
              <a:off x="9879618" y="1863818"/>
              <a:ext cx="1280160" cy="548640"/>
            </a:xfrm>
            <a:prstGeom prst="ellipse">
              <a:avLst/>
            </a:prstGeom>
            <a:solidFill>
              <a:schemeClr val="accent4">
                <a:alpha val="70000"/>
              </a:schemeClr>
            </a:solidFill>
            <a:ln w="25400">
              <a:solidFill>
                <a:schemeClr val="accent2">
                  <a:alpha val="7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32D9E12B-DDB4-3B19-1285-0A25CBDFD1AB}"/>
                </a:ext>
              </a:extLst>
            </p:cNvPr>
            <p:cNvSpPr/>
            <p:nvPr/>
          </p:nvSpPr>
          <p:spPr>
            <a:xfrm rot="9000000">
              <a:off x="9879618" y="1863818"/>
              <a:ext cx="1280160" cy="548640"/>
            </a:xfrm>
            <a:prstGeom prst="ellipse">
              <a:avLst/>
            </a:prstGeom>
            <a:solidFill>
              <a:schemeClr val="accent4"/>
            </a:solidFill>
            <a:ln w="254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04ACB931-9852-C5D7-221C-47909BEBBD5E}"/>
                </a:ext>
              </a:extLst>
            </p:cNvPr>
            <p:cNvSpPr/>
            <p:nvPr/>
          </p:nvSpPr>
          <p:spPr>
            <a:xfrm>
              <a:off x="9879618" y="1863818"/>
              <a:ext cx="1280160" cy="548640"/>
            </a:xfrm>
            <a:prstGeom prst="ellipse">
              <a:avLst/>
            </a:prstGeom>
            <a:solidFill>
              <a:schemeClr val="accent4">
                <a:alpha val="70000"/>
              </a:schemeClr>
            </a:solidFill>
            <a:ln w="25400">
              <a:solidFill>
                <a:schemeClr val="accent2">
                  <a:alpha val="7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1B4FD352-D7AA-ECBC-9CB9-6F8A48ACDB95}"/>
                </a:ext>
              </a:extLst>
            </p:cNvPr>
            <p:cNvSpPr/>
            <p:nvPr/>
          </p:nvSpPr>
          <p:spPr>
            <a:xfrm rot="1800000">
              <a:off x="9879618" y="1863818"/>
              <a:ext cx="1280160" cy="548640"/>
            </a:xfrm>
            <a:prstGeom prst="ellipse">
              <a:avLst/>
            </a:prstGeom>
            <a:solidFill>
              <a:schemeClr val="accent4">
                <a:alpha val="40000"/>
              </a:schemeClr>
            </a:solidFill>
            <a:ln w="25400">
              <a:solidFill>
                <a:schemeClr val="accent2">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514328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44</a:t>
            </a:fld>
            <a:endParaRPr lang="en-US"/>
          </a:p>
        </p:txBody>
      </p:sp>
      <p:sp>
        <p:nvSpPr>
          <p:cNvPr id="50" name="TextBox 49">
            <a:extLst>
              <a:ext uri="{FF2B5EF4-FFF2-40B4-BE49-F238E27FC236}">
                <a16:creationId xmlns:a16="http://schemas.microsoft.com/office/drawing/2014/main" id="{A1EC440B-314D-CBA4-9116-75AE5CB037C3}"/>
              </a:ext>
            </a:extLst>
          </p:cNvPr>
          <p:cNvSpPr txBox="1"/>
          <p:nvPr/>
        </p:nvSpPr>
        <p:spPr>
          <a:xfrm>
            <a:off x="993421" y="80843"/>
            <a:ext cx="1811714" cy="707886"/>
          </a:xfrm>
          <a:prstGeom prst="rect">
            <a:avLst/>
          </a:prstGeom>
          <a:noFill/>
        </p:spPr>
        <p:txBody>
          <a:bodyPr wrap="none" rtlCol="0">
            <a:spAutoFit/>
          </a:bodyPr>
          <a:lstStyle/>
          <a:p>
            <a:r>
              <a:rPr lang="en-US" sz="4000" dirty="0"/>
              <a:t>Original</a:t>
            </a:r>
          </a:p>
        </p:txBody>
      </p:sp>
      <p:sp>
        <p:nvSpPr>
          <p:cNvPr id="51" name="Oval 50">
            <a:extLst>
              <a:ext uri="{FF2B5EF4-FFF2-40B4-BE49-F238E27FC236}">
                <a16:creationId xmlns:a16="http://schemas.microsoft.com/office/drawing/2014/main" id="{BA0A3934-BE92-75E3-1F1F-A5B74B5FAA3E}"/>
              </a:ext>
            </a:extLst>
          </p:cNvPr>
          <p:cNvSpPr>
            <a:spLocks/>
          </p:cNvSpPr>
          <p:nvPr/>
        </p:nvSpPr>
        <p:spPr>
          <a:xfrm rot="9000000">
            <a:off x="867324" y="1094822"/>
            <a:ext cx="1828800" cy="731520"/>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9A7504EC-F181-A897-FBDA-4E3327CE8B62}"/>
              </a:ext>
            </a:extLst>
          </p:cNvPr>
          <p:cNvSpPr txBox="1"/>
          <p:nvPr/>
        </p:nvSpPr>
        <p:spPr>
          <a:xfrm>
            <a:off x="4289974" y="80843"/>
            <a:ext cx="7760266" cy="707886"/>
          </a:xfrm>
          <a:prstGeom prst="rect">
            <a:avLst/>
          </a:prstGeom>
          <a:noFill/>
        </p:spPr>
        <p:txBody>
          <a:bodyPr wrap="none" rtlCol="0">
            <a:spAutoFit/>
          </a:bodyPr>
          <a:lstStyle/>
          <a:p>
            <a:r>
              <a:rPr lang="en-US" sz="4000" dirty="0">
                <a:solidFill>
                  <a:schemeClr val="accent6">
                    <a:lumMod val="75000"/>
                  </a:schemeClr>
                </a:solidFill>
              </a:rPr>
              <a:t>Length, width, and angle can change</a:t>
            </a:r>
          </a:p>
        </p:txBody>
      </p:sp>
      <p:sp>
        <p:nvSpPr>
          <p:cNvPr id="56" name="Oval 55">
            <a:extLst>
              <a:ext uri="{FF2B5EF4-FFF2-40B4-BE49-F238E27FC236}">
                <a16:creationId xmlns:a16="http://schemas.microsoft.com/office/drawing/2014/main" id="{C43E0518-3CB6-DA36-6724-EDBB17C3DB1A}"/>
              </a:ext>
            </a:extLst>
          </p:cNvPr>
          <p:cNvSpPr>
            <a:spLocks/>
          </p:cNvSpPr>
          <p:nvPr/>
        </p:nvSpPr>
        <p:spPr>
          <a:xfrm rot="3600000">
            <a:off x="4033140" y="2283540"/>
            <a:ext cx="3657600" cy="365760"/>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468C436-BDD7-9EB8-7694-39CCF50EC30A}"/>
              </a:ext>
            </a:extLst>
          </p:cNvPr>
          <p:cNvSpPr>
            <a:spLocks/>
          </p:cNvSpPr>
          <p:nvPr/>
        </p:nvSpPr>
        <p:spPr>
          <a:xfrm rot="10800000">
            <a:off x="6749494" y="1356837"/>
            <a:ext cx="1280160" cy="1042416"/>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9D5E2226-DBDC-AF73-E78F-BC82E435A1A7}"/>
              </a:ext>
            </a:extLst>
          </p:cNvPr>
          <p:cNvSpPr>
            <a:spLocks/>
          </p:cNvSpPr>
          <p:nvPr/>
        </p:nvSpPr>
        <p:spPr>
          <a:xfrm rot="1800000">
            <a:off x="8677240" y="1413812"/>
            <a:ext cx="1828800" cy="731520"/>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2CC37C0-2182-4CE5-C344-715302E91E23}"/>
              </a:ext>
            </a:extLst>
          </p:cNvPr>
          <p:cNvSpPr txBox="1"/>
          <p:nvPr/>
        </p:nvSpPr>
        <p:spPr>
          <a:xfrm>
            <a:off x="2397872" y="5448176"/>
            <a:ext cx="3698128" cy="707886"/>
          </a:xfrm>
          <a:prstGeom prst="rect">
            <a:avLst/>
          </a:prstGeom>
          <a:noFill/>
        </p:spPr>
        <p:txBody>
          <a:bodyPr wrap="none" rtlCol="0">
            <a:spAutoFit/>
          </a:bodyPr>
          <a:lstStyle/>
          <a:p>
            <a:r>
              <a:rPr lang="en-US" sz="4000" dirty="0">
                <a:solidFill>
                  <a:srgbClr val="C00000"/>
                </a:solidFill>
              </a:rPr>
              <a:t>Different volume</a:t>
            </a:r>
          </a:p>
        </p:txBody>
      </p:sp>
      <p:sp>
        <p:nvSpPr>
          <p:cNvPr id="5" name="Oval 4">
            <a:extLst>
              <a:ext uri="{FF2B5EF4-FFF2-40B4-BE49-F238E27FC236}">
                <a16:creationId xmlns:a16="http://schemas.microsoft.com/office/drawing/2014/main" id="{6F5B01DC-F7F0-0FA3-90AB-79B5AE5F71BC}"/>
              </a:ext>
            </a:extLst>
          </p:cNvPr>
          <p:cNvSpPr>
            <a:spLocks/>
          </p:cNvSpPr>
          <p:nvPr/>
        </p:nvSpPr>
        <p:spPr>
          <a:xfrm rot="12233708">
            <a:off x="1040185" y="3403510"/>
            <a:ext cx="3200400" cy="1828800"/>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771EA3A-12CC-E486-D315-8577AFB75257}"/>
              </a:ext>
            </a:extLst>
          </p:cNvPr>
          <p:cNvSpPr>
            <a:spLocks noChangeAspect="1"/>
          </p:cNvSpPr>
          <p:nvPr/>
        </p:nvSpPr>
        <p:spPr>
          <a:xfrm rot="9000000">
            <a:off x="5151414" y="4755213"/>
            <a:ext cx="914400" cy="365760"/>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63836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45</a:t>
            </a:fld>
            <a:endParaRPr lang="en-US"/>
          </a:p>
        </p:txBody>
      </p:sp>
      <p:sp>
        <p:nvSpPr>
          <p:cNvPr id="50" name="TextBox 49">
            <a:extLst>
              <a:ext uri="{FF2B5EF4-FFF2-40B4-BE49-F238E27FC236}">
                <a16:creationId xmlns:a16="http://schemas.microsoft.com/office/drawing/2014/main" id="{A1EC440B-314D-CBA4-9116-75AE5CB037C3}"/>
              </a:ext>
            </a:extLst>
          </p:cNvPr>
          <p:cNvSpPr txBox="1"/>
          <p:nvPr/>
        </p:nvSpPr>
        <p:spPr>
          <a:xfrm>
            <a:off x="993421" y="80843"/>
            <a:ext cx="1811714" cy="707886"/>
          </a:xfrm>
          <a:prstGeom prst="rect">
            <a:avLst/>
          </a:prstGeom>
          <a:noFill/>
        </p:spPr>
        <p:txBody>
          <a:bodyPr wrap="none" rtlCol="0">
            <a:spAutoFit/>
          </a:bodyPr>
          <a:lstStyle/>
          <a:p>
            <a:r>
              <a:rPr lang="en-US" sz="4000" dirty="0"/>
              <a:t>Original</a:t>
            </a:r>
          </a:p>
        </p:txBody>
      </p:sp>
      <p:sp>
        <p:nvSpPr>
          <p:cNvPr id="51" name="Oval 50">
            <a:extLst>
              <a:ext uri="{FF2B5EF4-FFF2-40B4-BE49-F238E27FC236}">
                <a16:creationId xmlns:a16="http://schemas.microsoft.com/office/drawing/2014/main" id="{BA0A3934-BE92-75E3-1F1F-A5B74B5FAA3E}"/>
              </a:ext>
            </a:extLst>
          </p:cNvPr>
          <p:cNvSpPr>
            <a:spLocks/>
          </p:cNvSpPr>
          <p:nvPr/>
        </p:nvSpPr>
        <p:spPr>
          <a:xfrm rot="9000000">
            <a:off x="867324" y="1094822"/>
            <a:ext cx="1828800" cy="731520"/>
          </a:xfrm>
          <a:prstGeom prst="ellipse">
            <a:avLst/>
          </a:prstGeom>
          <a:solidFill>
            <a:schemeClr val="accent4"/>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9A7504EC-F181-A897-FBDA-4E3327CE8B62}"/>
              </a:ext>
            </a:extLst>
          </p:cNvPr>
          <p:cNvSpPr txBox="1"/>
          <p:nvPr/>
        </p:nvSpPr>
        <p:spPr>
          <a:xfrm>
            <a:off x="4289974" y="80843"/>
            <a:ext cx="7760266" cy="707886"/>
          </a:xfrm>
          <a:prstGeom prst="rect">
            <a:avLst/>
          </a:prstGeom>
          <a:noFill/>
        </p:spPr>
        <p:txBody>
          <a:bodyPr wrap="none" rtlCol="0">
            <a:spAutoFit/>
          </a:bodyPr>
          <a:lstStyle/>
          <a:p>
            <a:r>
              <a:rPr lang="en-US" sz="4000" dirty="0">
                <a:solidFill>
                  <a:schemeClr val="accent6">
                    <a:lumMod val="75000"/>
                  </a:schemeClr>
                </a:solidFill>
              </a:rPr>
              <a:t>Length, width, and angle can change</a:t>
            </a:r>
          </a:p>
        </p:txBody>
      </p:sp>
      <p:sp>
        <p:nvSpPr>
          <p:cNvPr id="56" name="Oval 55">
            <a:extLst>
              <a:ext uri="{FF2B5EF4-FFF2-40B4-BE49-F238E27FC236}">
                <a16:creationId xmlns:a16="http://schemas.microsoft.com/office/drawing/2014/main" id="{C43E0518-3CB6-DA36-6724-EDBB17C3DB1A}"/>
              </a:ext>
            </a:extLst>
          </p:cNvPr>
          <p:cNvSpPr>
            <a:spLocks/>
          </p:cNvSpPr>
          <p:nvPr/>
        </p:nvSpPr>
        <p:spPr>
          <a:xfrm rot="3600000">
            <a:off x="4033140" y="2283540"/>
            <a:ext cx="3657600" cy="365760"/>
          </a:xfrm>
          <a:prstGeom prst="ellipse">
            <a:avLst/>
          </a:pr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468C436-BDD7-9EB8-7694-39CCF50EC30A}"/>
              </a:ext>
            </a:extLst>
          </p:cNvPr>
          <p:cNvSpPr>
            <a:spLocks/>
          </p:cNvSpPr>
          <p:nvPr/>
        </p:nvSpPr>
        <p:spPr>
          <a:xfrm rot="10800000">
            <a:off x="6749494" y="1356837"/>
            <a:ext cx="1280160" cy="1042416"/>
          </a:xfrm>
          <a:prstGeom prst="ellipse">
            <a:avLst/>
          </a:pr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9D5E2226-DBDC-AF73-E78F-BC82E435A1A7}"/>
              </a:ext>
            </a:extLst>
          </p:cNvPr>
          <p:cNvSpPr>
            <a:spLocks/>
          </p:cNvSpPr>
          <p:nvPr/>
        </p:nvSpPr>
        <p:spPr>
          <a:xfrm rot="1800000">
            <a:off x="8677240" y="1413812"/>
            <a:ext cx="1828800" cy="731520"/>
          </a:xfrm>
          <a:prstGeom prst="ellipse">
            <a:avLst/>
          </a:pr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14BD6C8-AC49-2C61-6D83-0940B5741DE9}"/>
              </a:ext>
            </a:extLst>
          </p:cNvPr>
          <p:cNvSpPr txBox="1"/>
          <p:nvPr/>
        </p:nvSpPr>
        <p:spPr>
          <a:xfrm>
            <a:off x="2397872" y="5448176"/>
            <a:ext cx="3698128" cy="707886"/>
          </a:xfrm>
          <a:prstGeom prst="rect">
            <a:avLst/>
          </a:prstGeom>
          <a:noFill/>
        </p:spPr>
        <p:txBody>
          <a:bodyPr wrap="none" rtlCol="0">
            <a:spAutoFit/>
          </a:bodyPr>
          <a:lstStyle/>
          <a:p>
            <a:r>
              <a:rPr lang="en-US" sz="4000" dirty="0">
                <a:solidFill>
                  <a:srgbClr val="C00000"/>
                </a:solidFill>
              </a:rPr>
              <a:t>Different volume</a:t>
            </a:r>
          </a:p>
        </p:txBody>
      </p:sp>
      <p:sp>
        <p:nvSpPr>
          <p:cNvPr id="8" name="Oval 7">
            <a:extLst>
              <a:ext uri="{FF2B5EF4-FFF2-40B4-BE49-F238E27FC236}">
                <a16:creationId xmlns:a16="http://schemas.microsoft.com/office/drawing/2014/main" id="{E7F143E7-B024-B6EF-48AC-B89062C6706B}"/>
              </a:ext>
            </a:extLst>
          </p:cNvPr>
          <p:cNvSpPr>
            <a:spLocks/>
          </p:cNvSpPr>
          <p:nvPr/>
        </p:nvSpPr>
        <p:spPr>
          <a:xfrm rot="12233708">
            <a:off x="1040185" y="3403510"/>
            <a:ext cx="3200400" cy="1828800"/>
          </a:xfrm>
          <a:prstGeom prst="ellipse">
            <a:avLst/>
          </a:pr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60488F9-0CCE-A5A7-3712-EDFC455C3E0D}"/>
              </a:ext>
            </a:extLst>
          </p:cNvPr>
          <p:cNvSpPr>
            <a:spLocks noChangeAspect="1"/>
          </p:cNvSpPr>
          <p:nvPr/>
        </p:nvSpPr>
        <p:spPr>
          <a:xfrm rot="9000000">
            <a:off x="5151414" y="4755213"/>
            <a:ext cx="914400" cy="365760"/>
          </a:xfrm>
          <a:prstGeom prst="ellipse">
            <a:avLst/>
          </a:pr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08645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46</a:t>
            </a:fld>
            <a:endParaRPr lang="en-US"/>
          </a:p>
        </p:txBody>
      </p:sp>
      <p:sp>
        <p:nvSpPr>
          <p:cNvPr id="50" name="TextBox 49">
            <a:extLst>
              <a:ext uri="{FF2B5EF4-FFF2-40B4-BE49-F238E27FC236}">
                <a16:creationId xmlns:a16="http://schemas.microsoft.com/office/drawing/2014/main" id="{A1EC440B-314D-CBA4-9116-75AE5CB037C3}"/>
              </a:ext>
            </a:extLst>
          </p:cNvPr>
          <p:cNvSpPr txBox="1"/>
          <p:nvPr/>
        </p:nvSpPr>
        <p:spPr>
          <a:xfrm>
            <a:off x="993421" y="80843"/>
            <a:ext cx="1811714" cy="707886"/>
          </a:xfrm>
          <a:prstGeom prst="rect">
            <a:avLst/>
          </a:prstGeom>
          <a:noFill/>
        </p:spPr>
        <p:txBody>
          <a:bodyPr wrap="none" rtlCol="0">
            <a:spAutoFit/>
          </a:bodyPr>
          <a:lstStyle/>
          <a:p>
            <a:r>
              <a:rPr lang="en-US" sz="4000" dirty="0"/>
              <a:t>Original</a:t>
            </a:r>
          </a:p>
        </p:txBody>
      </p:sp>
      <p:sp>
        <p:nvSpPr>
          <p:cNvPr id="51" name="Oval 50">
            <a:extLst>
              <a:ext uri="{FF2B5EF4-FFF2-40B4-BE49-F238E27FC236}">
                <a16:creationId xmlns:a16="http://schemas.microsoft.com/office/drawing/2014/main" id="{BA0A3934-BE92-75E3-1F1F-A5B74B5FAA3E}"/>
              </a:ext>
            </a:extLst>
          </p:cNvPr>
          <p:cNvSpPr>
            <a:spLocks/>
          </p:cNvSpPr>
          <p:nvPr/>
        </p:nvSpPr>
        <p:spPr>
          <a:xfrm rot="9000000">
            <a:off x="867324" y="1094822"/>
            <a:ext cx="1828800" cy="731520"/>
          </a:xfrm>
          <a:prstGeom prst="ellipse">
            <a:avLst/>
          </a:prstGeom>
          <a:solidFill>
            <a:schemeClr val="accent4"/>
          </a:solidFill>
          <a:ln w="254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A6CE3348-8BDF-349D-37DF-09C0C409C245}"/>
              </a:ext>
            </a:extLst>
          </p:cNvPr>
          <p:cNvSpPr txBox="1"/>
          <p:nvPr/>
        </p:nvSpPr>
        <p:spPr>
          <a:xfrm>
            <a:off x="2397872" y="5448176"/>
            <a:ext cx="3698128" cy="707886"/>
          </a:xfrm>
          <a:prstGeom prst="rect">
            <a:avLst/>
          </a:prstGeom>
          <a:noFill/>
        </p:spPr>
        <p:txBody>
          <a:bodyPr wrap="none" rtlCol="0">
            <a:spAutoFit/>
          </a:bodyPr>
          <a:lstStyle/>
          <a:p>
            <a:r>
              <a:rPr lang="en-US" sz="4000" dirty="0">
                <a:solidFill>
                  <a:srgbClr val="C00000"/>
                </a:solidFill>
              </a:rPr>
              <a:t>Different volume</a:t>
            </a:r>
          </a:p>
        </p:txBody>
      </p:sp>
      <p:sp>
        <p:nvSpPr>
          <p:cNvPr id="53" name="TextBox 52">
            <a:extLst>
              <a:ext uri="{FF2B5EF4-FFF2-40B4-BE49-F238E27FC236}">
                <a16:creationId xmlns:a16="http://schemas.microsoft.com/office/drawing/2014/main" id="{9A7504EC-F181-A897-FBDA-4E3327CE8B62}"/>
              </a:ext>
            </a:extLst>
          </p:cNvPr>
          <p:cNvSpPr txBox="1"/>
          <p:nvPr/>
        </p:nvSpPr>
        <p:spPr>
          <a:xfrm>
            <a:off x="4289974" y="80843"/>
            <a:ext cx="7760266" cy="707886"/>
          </a:xfrm>
          <a:prstGeom prst="rect">
            <a:avLst/>
          </a:prstGeom>
          <a:noFill/>
        </p:spPr>
        <p:txBody>
          <a:bodyPr wrap="none" rtlCol="0">
            <a:spAutoFit/>
          </a:bodyPr>
          <a:lstStyle/>
          <a:p>
            <a:r>
              <a:rPr lang="en-US" sz="4000" dirty="0">
                <a:solidFill>
                  <a:schemeClr val="accent6">
                    <a:lumMod val="75000"/>
                  </a:schemeClr>
                </a:solidFill>
              </a:rPr>
              <a:t>Length, width, and angle can change</a:t>
            </a:r>
          </a:p>
        </p:txBody>
      </p:sp>
      <p:sp>
        <p:nvSpPr>
          <p:cNvPr id="56" name="Oval 55">
            <a:extLst>
              <a:ext uri="{FF2B5EF4-FFF2-40B4-BE49-F238E27FC236}">
                <a16:creationId xmlns:a16="http://schemas.microsoft.com/office/drawing/2014/main" id="{C43E0518-3CB6-DA36-6724-EDBB17C3DB1A}"/>
              </a:ext>
            </a:extLst>
          </p:cNvPr>
          <p:cNvSpPr>
            <a:spLocks/>
          </p:cNvSpPr>
          <p:nvPr/>
        </p:nvSpPr>
        <p:spPr>
          <a:xfrm rot="3600000">
            <a:off x="4033140" y="2283540"/>
            <a:ext cx="3657600" cy="365760"/>
          </a:xfrm>
          <a:prstGeom prst="ellipse">
            <a:avLst/>
          </a:prstGeom>
          <a:solidFill>
            <a:schemeClr val="accent4"/>
          </a:solidFill>
          <a:ln w="25400">
            <a:solidFill>
              <a:schemeClr val="accent2">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468C436-BDD7-9EB8-7694-39CCF50EC30A}"/>
              </a:ext>
            </a:extLst>
          </p:cNvPr>
          <p:cNvSpPr>
            <a:spLocks/>
          </p:cNvSpPr>
          <p:nvPr/>
        </p:nvSpPr>
        <p:spPr>
          <a:xfrm rot="10800000">
            <a:off x="6749494" y="1356837"/>
            <a:ext cx="1280160" cy="1042416"/>
          </a:xfrm>
          <a:prstGeom prst="ellipse">
            <a:avLst/>
          </a:prstGeom>
          <a:solidFill>
            <a:schemeClr val="accent4"/>
          </a:solidFill>
          <a:ln w="25400">
            <a:solidFill>
              <a:schemeClr val="accent2">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9D5E2226-DBDC-AF73-E78F-BC82E435A1A7}"/>
              </a:ext>
            </a:extLst>
          </p:cNvPr>
          <p:cNvSpPr>
            <a:spLocks/>
          </p:cNvSpPr>
          <p:nvPr/>
        </p:nvSpPr>
        <p:spPr>
          <a:xfrm rot="1800000">
            <a:off x="8677240" y="1413812"/>
            <a:ext cx="1828800" cy="731520"/>
          </a:xfrm>
          <a:prstGeom prst="ellipse">
            <a:avLst/>
          </a:prstGeom>
          <a:solidFill>
            <a:schemeClr val="accent4"/>
          </a:solidFill>
          <a:ln w="25400">
            <a:solidFill>
              <a:schemeClr val="accent2">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9" name="Oval 58">
            <a:extLst>
              <a:ext uri="{FF2B5EF4-FFF2-40B4-BE49-F238E27FC236}">
                <a16:creationId xmlns:a16="http://schemas.microsoft.com/office/drawing/2014/main" id="{337A3C4D-A5E0-2E11-55A8-6DD2BD42E03C}"/>
              </a:ext>
            </a:extLst>
          </p:cNvPr>
          <p:cNvSpPr>
            <a:spLocks/>
          </p:cNvSpPr>
          <p:nvPr/>
        </p:nvSpPr>
        <p:spPr>
          <a:xfrm rot="12233708">
            <a:off x="1040185" y="3403510"/>
            <a:ext cx="3200400" cy="1828800"/>
          </a:xfrm>
          <a:prstGeom prst="ellipse">
            <a:avLst/>
          </a:prstGeom>
          <a:solidFill>
            <a:schemeClr val="accent4"/>
          </a:solidFill>
          <a:ln w="25400">
            <a:solidFill>
              <a:schemeClr val="accent2">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3174A7A-E20B-F366-EA0E-C4919CFE3FAE}"/>
              </a:ext>
            </a:extLst>
          </p:cNvPr>
          <p:cNvSpPr>
            <a:spLocks noChangeAspect="1"/>
          </p:cNvSpPr>
          <p:nvPr/>
        </p:nvSpPr>
        <p:spPr>
          <a:xfrm rot="9000000">
            <a:off x="5151414" y="4755213"/>
            <a:ext cx="914400" cy="365760"/>
          </a:xfrm>
          <a:prstGeom prst="ellipse">
            <a:avLst/>
          </a:prstGeom>
          <a:solidFill>
            <a:schemeClr val="accent4"/>
          </a:solidFill>
          <a:ln w="25400">
            <a:solidFill>
              <a:schemeClr val="accent2">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63408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47</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BB1B450-2FA9-DC4A-A271-00C753CA8479}"/>
                  </a:ext>
                </a:extLst>
              </p:cNvPr>
              <p:cNvSpPr txBox="1"/>
              <p:nvPr/>
            </p:nvSpPr>
            <p:spPr>
              <a:xfrm>
                <a:off x="54923" y="341420"/>
                <a:ext cx="12082154" cy="65088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𝑐</m:t>
                                  </m:r>
                                </m:sup>
                              </m:sSup>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𝑑</m:t>
                                  </m:r>
                                </m:sup>
                              </m:sSup>
                            </m:e>
                          </m:d>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𝑎</m:t>
                              </m:r>
                            </m:sub>
                          </m:sSub>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𝑐</m:t>
                              </m:r>
                            </m:sup>
                          </m:sSup>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𝑎</m:t>
                                  </m:r>
                                </m:sup>
                              </m:sSup>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𝑏</m:t>
                                  </m:r>
                                </m:sup>
                              </m:sSup>
                            </m:e>
                          </m:d>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i="1">
                                  <a:latin typeface="Cambria Math" panose="02040503050406030204" pitchFamily="18" charset="0"/>
                                </a:rPr>
                                <m:t>𝑑</m:t>
                              </m:r>
                            </m:sup>
                          </m:sSup>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𝑎</m:t>
                              </m:r>
                            </m:sub>
                          </m:sSub>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b="0" i="1" smtClean="0">
                                  <a:latin typeface="Cambria Math" panose="02040503050406030204" pitchFamily="18" charset="0"/>
                                </a:rPr>
                                <m:t>𝑐</m:t>
                              </m:r>
                            </m:sup>
                          </m:sSup>
                        </m:e>
                      </m:d>
                      <m:r>
                        <a:rPr lang="en-US" sz="3200" b="0" i="1" smtClean="0">
                          <a:latin typeface="Cambria Math" panose="02040503050406030204" pitchFamily="18" charset="0"/>
                        </a:rPr>
                        <m:t> </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𝑎</m:t>
                                  </m:r>
                                </m:sup>
                              </m:sSup>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𝑏</m:t>
                                  </m:r>
                                </m:sup>
                              </m:sSup>
                            </m:e>
                          </m:d>
                        </m:e>
                      </m:d>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i="1">
                                  <a:latin typeface="Cambria Math" panose="02040503050406030204" pitchFamily="18" charset="0"/>
                                </a:rPr>
                                <m:t>𝑑</m:t>
                              </m:r>
                            </m:sup>
                          </m:sSup>
                        </m:e>
                      </m:d>
                    </m:oMath>
                  </m:oMathPara>
                </a14:m>
                <a:endParaRPr lang="en-US" sz="3200" dirty="0"/>
              </a:p>
            </p:txBody>
          </p:sp>
        </mc:Choice>
        <mc:Fallback xmlns="">
          <p:sp>
            <p:nvSpPr>
              <p:cNvPr id="6" name="TextBox 5">
                <a:extLst>
                  <a:ext uri="{FF2B5EF4-FFF2-40B4-BE49-F238E27FC236}">
                    <a16:creationId xmlns:a16="http://schemas.microsoft.com/office/drawing/2014/main" id="{5BB1B450-2FA9-DC4A-A271-00C753CA8479}"/>
                  </a:ext>
                </a:extLst>
              </p:cNvPr>
              <p:cNvSpPr txBox="1">
                <a:spLocks noRot="1" noChangeAspect="1" noMove="1" noResize="1" noEditPoints="1" noAdjustHandles="1" noChangeArrowheads="1" noChangeShapeType="1" noTextEdit="1"/>
              </p:cNvSpPr>
              <p:nvPr/>
            </p:nvSpPr>
            <p:spPr>
              <a:xfrm>
                <a:off x="54923" y="341420"/>
                <a:ext cx="12082154" cy="650884"/>
              </a:xfrm>
              <a:prstGeom prst="rect">
                <a:avLst/>
              </a:prstGeom>
              <a:blipFill>
                <a:blip r:embed="rId2"/>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80352CA5-576A-2E9B-4FAE-C8CED755590A}"/>
              </a:ext>
            </a:extLst>
          </p:cNvPr>
          <p:cNvSpPr txBox="1"/>
          <p:nvPr/>
        </p:nvSpPr>
        <p:spPr>
          <a:xfrm>
            <a:off x="209460" y="4093818"/>
            <a:ext cx="9522735" cy="1446550"/>
          </a:xfrm>
          <a:prstGeom prst="rect">
            <a:avLst/>
          </a:prstGeom>
          <a:noFill/>
        </p:spPr>
        <p:txBody>
          <a:bodyPr wrap="none" rtlCol="0">
            <a:spAutoFit/>
          </a:bodyPr>
          <a:lstStyle/>
          <a:p>
            <a:r>
              <a:rPr lang="en-US" sz="4400" dirty="0">
                <a:solidFill>
                  <a:schemeClr val="accent6">
                    <a:lumMod val="75000"/>
                  </a:schemeClr>
                </a:solidFill>
              </a:rPr>
              <a:t>The evolution conserves the uncertainty </a:t>
            </a:r>
          </a:p>
          <a:p>
            <a:r>
              <a:rPr lang="en-US" sz="4400" dirty="0">
                <a:solidFill>
                  <a:schemeClr val="accent6">
                    <a:lumMod val="75000"/>
                  </a:schemeClr>
                </a:solidFill>
              </a:rPr>
              <a:t>of peaked distributions (DR-UNC)</a:t>
            </a:r>
          </a:p>
        </p:txBody>
      </p:sp>
      <mc:AlternateContent xmlns:mc="http://schemas.openxmlformats.org/markup-compatibility/2006" xmlns:a14="http://schemas.microsoft.com/office/drawing/2010/main">
        <mc:Choice Requires="a14">
          <p:sp>
            <p:nvSpPr>
              <p:cNvPr id="4" name="TextBox 20">
                <a:extLst>
                  <a:ext uri="{FF2B5EF4-FFF2-40B4-BE49-F238E27FC236}">
                    <a16:creationId xmlns:a16="http://schemas.microsoft.com/office/drawing/2014/main" id="{70332CFA-FD01-AD6D-2A3B-2CACA7D2EAE3}"/>
                  </a:ext>
                </a:extLst>
              </p:cNvPr>
              <p:cNvSpPr txBox="1"/>
              <p:nvPr/>
            </p:nvSpPr>
            <p:spPr>
              <a:xfrm>
                <a:off x="3397768" y="3195020"/>
                <a:ext cx="3146118"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dirty="0">
                    <a:solidFill>
                      <a:schemeClr val="accent6">
                        <a:lumMod val="75000"/>
                      </a:schemeClr>
                    </a:solidFill>
                  </a:rPr>
                  <a:t>DR-JAC </a:t>
                </a:r>
                <a14:m>
                  <m:oMath xmlns:m="http://schemas.openxmlformats.org/officeDocument/2006/math">
                    <m:r>
                      <a:rPr lang="en-US" sz="5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5400" dirty="0">
                  <a:solidFill>
                    <a:schemeClr val="accent6">
                      <a:lumMod val="75000"/>
                    </a:schemeClr>
                  </a:solidFill>
                </a:endParaRPr>
              </a:p>
            </p:txBody>
          </p:sp>
        </mc:Choice>
        <mc:Fallback xmlns="">
          <p:sp>
            <p:nvSpPr>
              <p:cNvPr id="4" name="TextBox 20">
                <a:extLst>
                  <a:ext uri="{FF2B5EF4-FFF2-40B4-BE49-F238E27FC236}">
                    <a16:creationId xmlns:a16="http://schemas.microsoft.com/office/drawing/2014/main" id="{70332CFA-FD01-AD6D-2A3B-2CACA7D2EAE3}"/>
                  </a:ext>
                </a:extLst>
              </p:cNvPr>
              <p:cNvSpPr txBox="1">
                <a:spLocks noRot="1" noChangeAspect="1" noMove="1" noResize="1" noEditPoints="1" noAdjustHandles="1" noChangeArrowheads="1" noChangeShapeType="1" noTextEdit="1"/>
              </p:cNvSpPr>
              <p:nvPr/>
            </p:nvSpPr>
            <p:spPr>
              <a:xfrm>
                <a:off x="3397768" y="3195020"/>
                <a:ext cx="3146118" cy="923330"/>
              </a:xfrm>
              <a:prstGeom prst="rect">
                <a:avLst/>
              </a:prstGeom>
              <a:blipFill>
                <a:blip r:embed="rId3"/>
                <a:stretch>
                  <a:fillRect l="-10271" t="-17763" b="-394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36535B3-F335-FB67-4355-197CA5DC3C1A}"/>
                  </a:ext>
                </a:extLst>
              </p:cNvPr>
              <p:cNvSpPr txBox="1"/>
              <p:nvPr/>
            </p:nvSpPr>
            <p:spPr>
              <a:xfrm>
                <a:off x="92562" y="1379450"/>
                <a:ext cx="12006877" cy="7904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4000" i="1" smtClean="0">
                              <a:solidFill>
                                <a:schemeClr val="tx1"/>
                              </a:solidFill>
                              <a:latin typeface="Cambria Math" panose="02040503050406030204" pitchFamily="18" charset="0"/>
                            </a:rPr>
                          </m:ctrlPr>
                        </m:dPr>
                        <m:e>
                          <m:sSub>
                            <m:sSubPr>
                              <m:ctrlPr>
                                <a:rPr lang="en-US" sz="4000" i="1">
                                  <a:solidFill>
                                    <a:schemeClr val="tx1"/>
                                  </a:solidFill>
                                  <a:latin typeface="Cambria Math" panose="02040503050406030204" pitchFamily="18" charset="0"/>
                                </a:rPr>
                              </m:ctrlPr>
                            </m:sSubPr>
                            <m:e>
                              <m:r>
                                <a:rPr lang="en-US" sz="4000" i="1">
                                  <a:solidFill>
                                    <a:schemeClr val="tx1"/>
                                  </a:solidFill>
                                  <a:latin typeface="Cambria Math" panose="02040503050406030204" pitchFamily="18" charset="0"/>
                                </a:rPr>
                                <m:t>𝜕</m:t>
                              </m:r>
                            </m:e>
                            <m:sub>
                              <m:r>
                                <a:rPr lang="en-US" sz="4000" b="0" i="1" smtClean="0">
                                  <a:solidFill>
                                    <a:schemeClr val="tx1"/>
                                  </a:solidFill>
                                  <a:latin typeface="Cambria Math" panose="02040503050406030204" pitchFamily="18" charset="0"/>
                                </a:rPr>
                                <m:t>𝑎</m:t>
                              </m:r>
                            </m:sub>
                          </m:sSub>
                          <m:sSup>
                            <m:sSupPr>
                              <m:ctrlPr>
                                <a:rPr lang="en-US" sz="4000" i="1">
                                  <a:solidFill>
                                    <a:schemeClr val="tx1"/>
                                  </a:solidFill>
                                  <a:latin typeface="Cambria Math" panose="02040503050406030204" pitchFamily="18" charset="0"/>
                                  <a:ea typeface="Cambria Math" panose="02040503050406030204" pitchFamily="18" charset="0"/>
                                </a:rPr>
                              </m:ctrlPr>
                            </m:sSupPr>
                            <m:e>
                              <m:acc>
                                <m:accPr>
                                  <m:chr m:val="̂"/>
                                  <m:ctrlPr>
                                    <a:rPr lang="en-US" sz="4000" i="1">
                                      <a:solidFill>
                                        <a:schemeClr val="tx1"/>
                                      </a:solidFill>
                                      <a:latin typeface="Cambria Math" panose="02040503050406030204" pitchFamily="18" charset="0"/>
                                      <a:ea typeface="Cambria Math" panose="02040503050406030204" pitchFamily="18" charset="0"/>
                                    </a:rPr>
                                  </m:ctrlPr>
                                </m:accPr>
                                <m:e>
                                  <m:r>
                                    <a:rPr lang="en-US" sz="4000" i="1">
                                      <a:solidFill>
                                        <a:schemeClr val="tx1"/>
                                      </a:solidFill>
                                      <a:latin typeface="Cambria Math" panose="02040503050406030204" pitchFamily="18" charset="0"/>
                                      <a:ea typeface="Cambria Math" panose="02040503050406030204" pitchFamily="18" charset="0"/>
                                    </a:rPr>
                                    <m:t>𝜉</m:t>
                                  </m:r>
                                </m:e>
                              </m:acc>
                            </m:e>
                            <m:sup>
                              <m:r>
                                <a:rPr lang="en-US" sz="4000" b="0" i="1" smtClean="0">
                                  <a:solidFill>
                                    <a:schemeClr val="tx1"/>
                                  </a:solidFill>
                                  <a:latin typeface="Cambria Math" panose="02040503050406030204" pitchFamily="18" charset="0"/>
                                  <a:ea typeface="Cambria Math" panose="02040503050406030204" pitchFamily="18" charset="0"/>
                                </a:rPr>
                                <m:t>𝑐</m:t>
                              </m:r>
                            </m:sup>
                          </m:sSup>
                        </m:e>
                      </m:d>
                      <m:r>
                        <a:rPr lang="en-US" sz="4000" i="1">
                          <a:solidFill>
                            <a:schemeClr val="tx1"/>
                          </a:solidFill>
                          <a:latin typeface="Cambria Math" panose="02040503050406030204" pitchFamily="18" charset="0"/>
                          <a:ea typeface="Cambria Math" panose="02040503050406030204" pitchFamily="18" charset="0"/>
                        </a:rPr>
                        <m:t>=</m:t>
                      </m:r>
                      <m:r>
                        <a:rPr lang="en-US" sz="4000" b="0" i="1" smtClean="0">
                          <a:solidFill>
                            <a:schemeClr val="tx1"/>
                          </a:solidFill>
                          <a:latin typeface="Cambria Math" panose="02040503050406030204" pitchFamily="18" charset="0"/>
                          <a:ea typeface="Cambria Math" panose="02040503050406030204" pitchFamily="18" charset="0"/>
                        </a:rPr>
                        <m:t>1=</m:t>
                      </m:r>
                      <m:d>
                        <m:dPr>
                          <m:begChr m:val="|"/>
                          <m:endChr m:val="|"/>
                          <m:ctrlPr>
                            <a:rPr lang="en-US" sz="4000" i="1">
                              <a:solidFill>
                                <a:schemeClr val="tx1"/>
                              </a:solidFill>
                              <a:latin typeface="Cambria Math" panose="02040503050406030204" pitchFamily="18" charset="0"/>
                            </a:rPr>
                          </m:ctrlPr>
                        </m:dPr>
                        <m:e>
                          <m:sSub>
                            <m:sSubPr>
                              <m:ctrlPr>
                                <a:rPr lang="en-US" sz="4000" i="1">
                                  <a:solidFill>
                                    <a:schemeClr val="tx1"/>
                                  </a:solidFill>
                                  <a:latin typeface="Cambria Math" panose="02040503050406030204" pitchFamily="18" charset="0"/>
                                </a:rPr>
                              </m:ctrlPr>
                            </m:sSubPr>
                            <m:e>
                              <m:r>
                                <a:rPr lang="en-US" sz="4000" i="1">
                                  <a:solidFill>
                                    <a:schemeClr val="tx1"/>
                                  </a:solidFill>
                                  <a:latin typeface="Cambria Math" panose="02040503050406030204" pitchFamily="18" charset="0"/>
                                </a:rPr>
                                <m:t>𝜕</m:t>
                              </m:r>
                            </m:e>
                            <m:sub>
                              <m:r>
                                <a:rPr lang="en-US" sz="4000" i="1">
                                  <a:solidFill>
                                    <a:schemeClr val="tx1"/>
                                  </a:solidFill>
                                  <a:latin typeface="Cambria Math" panose="02040503050406030204" pitchFamily="18" charset="0"/>
                                </a:rPr>
                                <m:t>𝑏</m:t>
                              </m:r>
                            </m:sub>
                          </m:sSub>
                          <m:sSup>
                            <m:sSupPr>
                              <m:ctrlPr>
                                <a:rPr lang="en-US" sz="4000" i="1">
                                  <a:solidFill>
                                    <a:schemeClr val="tx1"/>
                                  </a:solidFill>
                                  <a:latin typeface="Cambria Math" panose="02040503050406030204" pitchFamily="18" charset="0"/>
                                  <a:ea typeface="Cambria Math" panose="02040503050406030204" pitchFamily="18" charset="0"/>
                                </a:rPr>
                              </m:ctrlPr>
                            </m:sSupPr>
                            <m:e>
                              <m:acc>
                                <m:accPr>
                                  <m:chr m:val="̂"/>
                                  <m:ctrlPr>
                                    <a:rPr lang="en-US" sz="4000" i="1">
                                      <a:solidFill>
                                        <a:schemeClr val="tx1"/>
                                      </a:solidFill>
                                      <a:latin typeface="Cambria Math" panose="02040503050406030204" pitchFamily="18" charset="0"/>
                                      <a:ea typeface="Cambria Math" panose="02040503050406030204" pitchFamily="18" charset="0"/>
                                    </a:rPr>
                                  </m:ctrlPr>
                                </m:accPr>
                                <m:e>
                                  <m:r>
                                    <a:rPr lang="en-US" sz="4000" i="1">
                                      <a:solidFill>
                                        <a:schemeClr val="tx1"/>
                                      </a:solidFill>
                                      <a:latin typeface="Cambria Math" panose="02040503050406030204" pitchFamily="18" charset="0"/>
                                      <a:ea typeface="Cambria Math" panose="02040503050406030204" pitchFamily="18" charset="0"/>
                                    </a:rPr>
                                    <m:t>𝜉</m:t>
                                  </m:r>
                                </m:e>
                              </m:acc>
                            </m:e>
                            <m:sup>
                              <m:r>
                                <a:rPr lang="en-US" sz="4000" i="1">
                                  <a:solidFill>
                                    <a:schemeClr val="tx1"/>
                                  </a:solidFill>
                                  <a:latin typeface="Cambria Math" panose="02040503050406030204" pitchFamily="18" charset="0"/>
                                  <a:ea typeface="Cambria Math" panose="02040503050406030204" pitchFamily="18" charset="0"/>
                                </a:rPr>
                                <m:t>𝑑</m:t>
                              </m:r>
                            </m:sup>
                          </m:sSup>
                        </m:e>
                      </m:d>
                      <m:r>
                        <a:rPr lang="en-US" sz="4000" i="1" dirty="0" smtClean="0">
                          <a:solidFill>
                            <a:schemeClr val="tx1"/>
                          </a:solidFill>
                          <a:latin typeface="Cambria Math" panose="02040503050406030204" pitchFamily="18" charset="0"/>
                          <a:ea typeface="Cambria Math" panose="02040503050406030204" pitchFamily="18" charset="0"/>
                        </a:rPr>
                        <m:t>⟺</m:t>
                      </m:r>
                      <m:d>
                        <m:dPr>
                          <m:begChr m:val="|"/>
                          <m:endChr m:val="|"/>
                          <m:ctrlPr>
                            <a:rPr lang="en-US" sz="4000" i="1">
                              <a:solidFill>
                                <a:schemeClr val="tx1"/>
                              </a:solidFill>
                              <a:latin typeface="Cambria Math" panose="02040503050406030204" pitchFamily="18" charset="0"/>
                            </a:rPr>
                          </m:ctrlPr>
                        </m:dPr>
                        <m:e>
                          <m:r>
                            <a:rPr lang="en-US" sz="4000" i="1">
                              <a:solidFill>
                                <a:schemeClr val="tx1"/>
                              </a:solidFill>
                              <a:latin typeface="Cambria Math" panose="02040503050406030204" pitchFamily="18" charset="0"/>
                            </a:rPr>
                            <m:t>𝑐𝑜𝑣</m:t>
                          </m:r>
                          <m:d>
                            <m:dPr>
                              <m:ctrlPr>
                                <a:rPr lang="en-US" sz="4000" i="1">
                                  <a:solidFill>
                                    <a:schemeClr val="tx1"/>
                                  </a:solidFill>
                                  <a:latin typeface="Cambria Math" panose="02040503050406030204" pitchFamily="18" charset="0"/>
                                </a:rPr>
                              </m:ctrlPr>
                            </m:dPr>
                            <m:e>
                              <m:sSup>
                                <m:sSupPr>
                                  <m:ctrlPr>
                                    <a:rPr lang="en-US" sz="4000" i="1">
                                      <a:solidFill>
                                        <a:schemeClr val="tx1"/>
                                      </a:solidFill>
                                      <a:latin typeface="Cambria Math" panose="02040503050406030204" pitchFamily="18" charset="0"/>
                                    </a:rPr>
                                  </m:ctrlPr>
                                </m:sSupPr>
                                <m:e>
                                  <m:r>
                                    <a:rPr lang="en-US" sz="4000" i="1">
                                      <a:solidFill>
                                        <a:schemeClr val="tx1"/>
                                      </a:solidFill>
                                      <a:latin typeface="Cambria Math" panose="02040503050406030204" pitchFamily="18" charset="0"/>
                                    </a:rPr>
                                    <m:t>𝜉</m:t>
                                  </m:r>
                                </m:e>
                                <m:sup>
                                  <m:r>
                                    <a:rPr lang="en-US" sz="4000" i="1">
                                      <a:solidFill>
                                        <a:schemeClr val="tx1"/>
                                      </a:solidFill>
                                      <a:latin typeface="Cambria Math" panose="02040503050406030204" pitchFamily="18" charset="0"/>
                                    </a:rPr>
                                    <m:t>𝑎</m:t>
                                  </m:r>
                                </m:sup>
                              </m:sSup>
                              <m:r>
                                <a:rPr lang="en-US" sz="4000" i="1">
                                  <a:solidFill>
                                    <a:schemeClr val="tx1"/>
                                  </a:solidFill>
                                  <a:latin typeface="Cambria Math" panose="02040503050406030204" pitchFamily="18" charset="0"/>
                                </a:rPr>
                                <m:t>,</m:t>
                              </m:r>
                              <m:sSup>
                                <m:sSupPr>
                                  <m:ctrlPr>
                                    <a:rPr lang="en-US" sz="4000" i="1">
                                      <a:solidFill>
                                        <a:schemeClr val="tx1"/>
                                      </a:solidFill>
                                      <a:latin typeface="Cambria Math" panose="02040503050406030204" pitchFamily="18" charset="0"/>
                                    </a:rPr>
                                  </m:ctrlPr>
                                </m:sSupPr>
                                <m:e>
                                  <m:r>
                                    <a:rPr lang="en-US" sz="4000" i="1">
                                      <a:solidFill>
                                        <a:schemeClr val="tx1"/>
                                      </a:solidFill>
                                      <a:latin typeface="Cambria Math" panose="02040503050406030204" pitchFamily="18" charset="0"/>
                                    </a:rPr>
                                    <m:t>𝜉</m:t>
                                  </m:r>
                                </m:e>
                                <m:sup>
                                  <m:r>
                                    <a:rPr lang="en-US" sz="4000" i="1">
                                      <a:solidFill>
                                        <a:schemeClr val="tx1"/>
                                      </a:solidFill>
                                      <a:latin typeface="Cambria Math" panose="02040503050406030204" pitchFamily="18" charset="0"/>
                                    </a:rPr>
                                    <m:t>𝑏</m:t>
                                  </m:r>
                                </m:sup>
                              </m:sSup>
                            </m:e>
                          </m:d>
                        </m:e>
                      </m:d>
                      <m:r>
                        <a:rPr lang="en-US" sz="4000" b="0" i="1" smtClean="0">
                          <a:solidFill>
                            <a:schemeClr val="tx1"/>
                          </a:solidFill>
                          <a:latin typeface="Cambria Math" panose="02040503050406030204" pitchFamily="18" charset="0"/>
                        </a:rPr>
                        <m:t>=</m:t>
                      </m:r>
                      <m:d>
                        <m:dPr>
                          <m:begChr m:val="|"/>
                          <m:endChr m:val="|"/>
                          <m:ctrlPr>
                            <a:rPr lang="en-US" sz="4000" i="1">
                              <a:solidFill>
                                <a:schemeClr val="tx1"/>
                              </a:solidFill>
                              <a:latin typeface="Cambria Math" panose="02040503050406030204" pitchFamily="18" charset="0"/>
                            </a:rPr>
                          </m:ctrlPr>
                        </m:dPr>
                        <m:e>
                          <m:r>
                            <a:rPr lang="en-US" sz="4000" i="1">
                              <a:solidFill>
                                <a:schemeClr val="tx1"/>
                              </a:solidFill>
                              <a:latin typeface="Cambria Math" panose="02040503050406030204" pitchFamily="18" charset="0"/>
                            </a:rPr>
                            <m:t>𝑐𝑜𝑣</m:t>
                          </m:r>
                          <m:d>
                            <m:dPr>
                              <m:ctrlPr>
                                <a:rPr lang="en-US" sz="4000" i="1">
                                  <a:solidFill>
                                    <a:schemeClr val="tx1"/>
                                  </a:solidFill>
                                  <a:latin typeface="Cambria Math" panose="02040503050406030204" pitchFamily="18" charset="0"/>
                                </a:rPr>
                              </m:ctrlPr>
                            </m:dPr>
                            <m:e>
                              <m:sSup>
                                <m:sSupPr>
                                  <m:ctrlPr>
                                    <a:rPr lang="en-US" sz="4000" i="1">
                                      <a:solidFill>
                                        <a:schemeClr val="tx1"/>
                                      </a:solidFill>
                                      <a:latin typeface="Cambria Math" panose="02040503050406030204" pitchFamily="18" charset="0"/>
                                    </a:rPr>
                                  </m:ctrlPr>
                                </m:sSupPr>
                                <m:e>
                                  <m:acc>
                                    <m:accPr>
                                      <m:chr m:val="̂"/>
                                      <m:ctrlPr>
                                        <a:rPr lang="en-US" sz="4000" i="1">
                                          <a:solidFill>
                                            <a:schemeClr val="tx1"/>
                                          </a:solidFill>
                                          <a:latin typeface="Cambria Math" panose="02040503050406030204" pitchFamily="18" charset="0"/>
                                        </a:rPr>
                                      </m:ctrlPr>
                                    </m:accPr>
                                    <m:e>
                                      <m:r>
                                        <a:rPr lang="en-US" sz="4000" i="1">
                                          <a:solidFill>
                                            <a:schemeClr val="tx1"/>
                                          </a:solidFill>
                                          <a:latin typeface="Cambria Math" panose="02040503050406030204" pitchFamily="18" charset="0"/>
                                        </a:rPr>
                                        <m:t>𝜉</m:t>
                                      </m:r>
                                    </m:e>
                                  </m:acc>
                                </m:e>
                                <m:sup>
                                  <m:r>
                                    <a:rPr lang="en-US" sz="4000" i="1">
                                      <a:solidFill>
                                        <a:schemeClr val="tx1"/>
                                      </a:solidFill>
                                      <a:latin typeface="Cambria Math" panose="02040503050406030204" pitchFamily="18" charset="0"/>
                                    </a:rPr>
                                    <m:t>𝑐</m:t>
                                  </m:r>
                                </m:sup>
                              </m:sSup>
                              <m:r>
                                <a:rPr lang="en-US" sz="4000" i="1">
                                  <a:solidFill>
                                    <a:schemeClr val="tx1"/>
                                  </a:solidFill>
                                  <a:latin typeface="Cambria Math" panose="02040503050406030204" pitchFamily="18" charset="0"/>
                                </a:rPr>
                                <m:t>,</m:t>
                              </m:r>
                              <m:sSup>
                                <m:sSupPr>
                                  <m:ctrlPr>
                                    <a:rPr lang="en-US" sz="4000" i="1">
                                      <a:solidFill>
                                        <a:schemeClr val="tx1"/>
                                      </a:solidFill>
                                      <a:latin typeface="Cambria Math" panose="02040503050406030204" pitchFamily="18" charset="0"/>
                                    </a:rPr>
                                  </m:ctrlPr>
                                </m:sSupPr>
                                <m:e>
                                  <m:acc>
                                    <m:accPr>
                                      <m:chr m:val="̂"/>
                                      <m:ctrlPr>
                                        <a:rPr lang="en-US" sz="4000" i="1">
                                          <a:solidFill>
                                            <a:schemeClr val="tx1"/>
                                          </a:solidFill>
                                          <a:latin typeface="Cambria Math" panose="02040503050406030204" pitchFamily="18" charset="0"/>
                                        </a:rPr>
                                      </m:ctrlPr>
                                    </m:accPr>
                                    <m:e>
                                      <m:r>
                                        <a:rPr lang="en-US" sz="4000" i="1">
                                          <a:solidFill>
                                            <a:schemeClr val="tx1"/>
                                          </a:solidFill>
                                          <a:latin typeface="Cambria Math" panose="02040503050406030204" pitchFamily="18" charset="0"/>
                                        </a:rPr>
                                        <m:t>𝜉</m:t>
                                      </m:r>
                                    </m:e>
                                  </m:acc>
                                </m:e>
                                <m:sup>
                                  <m:r>
                                    <a:rPr lang="en-US" sz="4000" i="1">
                                      <a:solidFill>
                                        <a:schemeClr val="tx1"/>
                                      </a:solidFill>
                                      <a:latin typeface="Cambria Math" panose="02040503050406030204" pitchFamily="18" charset="0"/>
                                    </a:rPr>
                                    <m:t>𝑑</m:t>
                                  </m:r>
                                </m:sup>
                              </m:sSup>
                            </m:e>
                          </m:d>
                        </m:e>
                      </m:d>
                    </m:oMath>
                  </m:oMathPara>
                </a14:m>
                <a:endParaRPr lang="en-US" sz="4000" dirty="0">
                  <a:solidFill>
                    <a:schemeClr val="tx1"/>
                  </a:solidFill>
                </a:endParaRPr>
              </a:p>
            </p:txBody>
          </p:sp>
        </mc:Choice>
        <mc:Fallback xmlns="">
          <p:sp>
            <p:nvSpPr>
              <p:cNvPr id="7" name="TextBox 6">
                <a:extLst>
                  <a:ext uri="{FF2B5EF4-FFF2-40B4-BE49-F238E27FC236}">
                    <a16:creationId xmlns:a16="http://schemas.microsoft.com/office/drawing/2014/main" id="{F36535B3-F335-FB67-4355-197CA5DC3C1A}"/>
                  </a:ext>
                </a:extLst>
              </p:cNvPr>
              <p:cNvSpPr txBox="1">
                <a:spLocks noRot="1" noChangeAspect="1" noMove="1" noResize="1" noEditPoints="1" noAdjustHandles="1" noChangeArrowheads="1" noChangeShapeType="1" noTextEdit="1"/>
              </p:cNvSpPr>
              <p:nvPr/>
            </p:nvSpPr>
            <p:spPr>
              <a:xfrm>
                <a:off x="92562" y="1379450"/>
                <a:ext cx="12006877" cy="790409"/>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637388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8ED51E4-B15E-A159-045F-94977C983983}"/>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A38F6D50-B6B4-4CD2-D280-2F24A98B5758}"/>
              </a:ext>
            </a:extLst>
          </p:cNvPr>
          <p:cNvSpPr>
            <a:spLocks noGrp="1"/>
          </p:cNvSpPr>
          <p:nvPr>
            <p:ph type="sldNum" sz="quarter" idx="12"/>
          </p:nvPr>
        </p:nvSpPr>
        <p:spPr/>
        <p:txBody>
          <a:bodyPr/>
          <a:lstStyle/>
          <a:p>
            <a:fld id="{F47845EA-7733-40EE-B074-20032348B727}" type="slidenum">
              <a:rPr lang="en-US" smtClean="0"/>
              <a:t>48</a:t>
            </a:fld>
            <a:endParaRPr lang="en-US"/>
          </a:p>
        </p:txBody>
      </p:sp>
      <p:sp>
        <p:nvSpPr>
          <p:cNvPr id="10" name="TextBox 9">
            <a:extLst>
              <a:ext uri="{FF2B5EF4-FFF2-40B4-BE49-F238E27FC236}">
                <a16:creationId xmlns:a16="http://schemas.microsoft.com/office/drawing/2014/main" id="{162AD0DA-DF2B-978B-D00A-7B482089B007}"/>
              </a:ext>
            </a:extLst>
          </p:cNvPr>
          <p:cNvSpPr txBox="1"/>
          <p:nvPr/>
        </p:nvSpPr>
        <p:spPr>
          <a:xfrm>
            <a:off x="24567" y="100952"/>
            <a:ext cx="12167433" cy="523220"/>
          </a:xfrm>
          <a:prstGeom prst="rect">
            <a:avLst/>
          </a:prstGeom>
          <a:noFill/>
        </p:spPr>
        <p:txBody>
          <a:bodyPr wrap="none" rtlCol="0">
            <a:spAutoFit/>
          </a:bodyPr>
          <a:lstStyle/>
          <a:p>
            <a:pPr algn="ctr"/>
            <a:r>
              <a:rPr lang="en-US" sz="2800" dirty="0"/>
              <a:t>We have found twelve equivalent characterizations for a single degree of freedom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9EC08E-CAD5-FBAD-D577-93A307E607C1}"/>
                  </a:ext>
                </a:extLst>
              </p:cNvPr>
              <p:cNvSpPr txBox="1"/>
              <p:nvPr/>
            </p:nvSpPr>
            <p:spPr>
              <a:xfrm>
                <a:off x="-117022" y="1499598"/>
                <a:ext cx="12197763" cy="461665"/>
              </a:xfrm>
              <a:prstGeom prst="rect">
                <a:avLst/>
              </a:prstGeom>
              <a:noFill/>
            </p:spPr>
            <p:txBody>
              <a:bodyPr wrap="none" rtlCol="0">
                <a:spAutoFit/>
              </a:bodyPr>
              <a:lstStyle/>
              <a:p>
                <a:pPr algn="ctr"/>
                <a:r>
                  <a:rPr lang="en-US" sz="2400" dirty="0">
                    <a:solidFill>
                      <a:schemeClr val="accent6">
                        <a:lumMod val="75000"/>
                      </a:schemeClr>
                    </a:solidFill>
                  </a:rPr>
                  <a:t>(DR-DIV) The displacement field for a one dimensional Hamiltonian is divergenceless: </a:t>
                </a:r>
                <a14:m>
                  <m:oMath xmlns:m="http://schemas.openxmlformats.org/officeDocument/2006/math">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m:t>
                        </m:r>
                      </m:e>
                      <m:sub>
                        <m:r>
                          <a:rPr lang="en-US" sz="2400" i="1">
                            <a:solidFill>
                              <a:schemeClr val="accent6">
                                <a:lumMod val="75000"/>
                              </a:schemeClr>
                            </a:solidFill>
                            <a:latin typeface="Cambria Math" panose="02040503050406030204" pitchFamily="18" charset="0"/>
                          </a:rPr>
                          <m:t>𝑎</m:t>
                        </m:r>
                      </m:sub>
                    </m:sSub>
                    <m:sSup>
                      <m:sSupPr>
                        <m:ctrlPr>
                          <a:rPr lang="en-US" sz="2400" i="1">
                            <a:solidFill>
                              <a:schemeClr val="accent6">
                                <a:lumMod val="75000"/>
                              </a:schemeClr>
                            </a:solidFill>
                            <a:latin typeface="Cambria Math" panose="02040503050406030204" pitchFamily="18" charset="0"/>
                          </a:rPr>
                        </m:ctrlPr>
                      </m:sSupPr>
                      <m:e>
                        <m:r>
                          <a:rPr lang="en-US" sz="2400" i="1">
                            <a:solidFill>
                              <a:schemeClr val="accent6">
                                <a:lumMod val="75000"/>
                              </a:schemeClr>
                            </a:solidFill>
                            <a:latin typeface="Cambria Math" panose="02040503050406030204" pitchFamily="18" charset="0"/>
                          </a:rPr>
                          <m:t>𝑆</m:t>
                        </m:r>
                      </m:e>
                      <m:sup>
                        <m:r>
                          <a:rPr lang="en-US" sz="2400" i="1">
                            <a:solidFill>
                              <a:schemeClr val="accent6">
                                <a:lumMod val="75000"/>
                              </a:schemeClr>
                            </a:solidFill>
                            <a:latin typeface="Cambria Math" panose="02040503050406030204" pitchFamily="18" charset="0"/>
                          </a:rPr>
                          <m:t>𝑎</m:t>
                        </m:r>
                      </m:sup>
                    </m:sSup>
                    <m:r>
                      <a:rPr lang="en-US" sz="2400" i="1">
                        <a:solidFill>
                          <a:schemeClr val="accent6">
                            <a:lumMod val="75000"/>
                          </a:schemeClr>
                        </a:solidFill>
                        <a:latin typeface="Cambria Math" panose="02040503050406030204" pitchFamily="18" charset="0"/>
                      </a:rPr>
                      <m:t>=0</m:t>
                    </m:r>
                  </m:oMath>
                </a14:m>
                <a:endParaRPr lang="en-US" sz="2400" dirty="0">
                  <a:solidFill>
                    <a:schemeClr val="accent6">
                      <a:lumMod val="75000"/>
                    </a:schemeClr>
                  </a:solidFill>
                </a:endParaRPr>
              </a:p>
            </p:txBody>
          </p:sp>
        </mc:Choice>
        <mc:Fallback xmlns="">
          <p:sp>
            <p:nvSpPr>
              <p:cNvPr id="5" name="TextBox 4">
                <a:extLst>
                  <a:ext uri="{FF2B5EF4-FFF2-40B4-BE49-F238E27FC236}">
                    <a16:creationId xmlns:a16="http://schemas.microsoft.com/office/drawing/2014/main" id="{739EC08E-CAD5-FBAD-D577-93A307E607C1}"/>
                  </a:ext>
                </a:extLst>
              </p:cNvPr>
              <p:cNvSpPr txBox="1">
                <a:spLocks noRot="1" noChangeAspect="1" noMove="1" noResize="1" noEditPoints="1" noAdjustHandles="1" noChangeArrowheads="1" noChangeShapeType="1" noTextEdit="1"/>
              </p:cNvSpPr>
              <p:nvPr/>
            </p:nvSpPr>
            <p:spPr>
              <a:xfrm>
                <a:off x="-117022" y="1499598"/>
                <a:ext cx="12197763" cy="461665"/>
              </a:xfrm>
              <a:prstGeom prst="rect">
                <a:avLst/>
              </a:prstGeom>
              <a:blipFill>
                <a:blip r:embed="rId3"/>
                <a:stretch>
                  <a:fillRect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6EF432A-76D3-73D4-8032-07F7CEAF3A4D}"/>
                  </a:ext>
                </a:extLst>
              </p:cNvPr>
              <p:cNvSpPr txBox="1"/>
              <p:nvPr/>
            </p:nvSpPr>
            <p:spPr>
              <a:xfrm>
                <a:off x="9222" y="1902772"/>
                <a:ext cx="8407173" cy="511166"/>
              </a:xfrm>
              <a:prstGeom prst="rect">
                <a:avLst/>
              </a:prstGeom>
              <a:noFill/>
            </p:spPr>
            <p:txBody>
              <a:bodyPr wrap="none" rtlCol="0">
                <a:spAutoFit/>
              </a:bodyPr>
              <a:lstStyle/>
              <a:p>
                <a:r>
                  <a:rPr lang="en-US" sz="2400" dirty="0">
                    <a:solidFill>
                      <a:schemeClr val="accent6">
                        <a:lumMod val="75000"/>
                      </a:schemeClr>
                    </a:solidFill>
                  </a:rPr>
                  <a:t>(DR-JAC) The Jacobian of the time evolution is unitary: </a:t>
                </a:r>
                <a14:m>
                  <m:oMath xmlns:m="http://schemas.openxmlformats.org/officeDocument/2006/math">
                    <m:d>
                      <m:dPr>
                        <m:begChr m:val="|"/>
                        <m:endChr m:val="|"/>
                        <m:ctrlPr>
                          <a:rPr lang="en-US" sz="2400" i="1" smtClean="0">
                            <a:solidFill>
                              <a:schemeClr val="accent6">
                                <a:lumMod val="75000"/>
                              </a:schemeClr>
                            </a:solidFill>
                            <a:latin typeface="Cambria Math" panose="02040503050406030204" pitchFamily="18" charset="0"/>
                          </a:rPr>
                        </m:ctrlPr>
                      </m:dPr>
                      <m:e>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m:t>
                            </m:r>
                          </m:e>
                          <m:sub>
                            <m:r>
                              <a:rPr lang="en-US" sz="2400" i="1">
                                <a:solidFill>
                                  <a:schemeClr val="accent6">
                                    <a:lumMod val="75000"/>
                                  </a:schemeClr>
                                </a:solidFill>
                                <a:latin typeface="Cambria Math" panose="02040503050406030204" pitchFamily="18" charset="0"/>
                              </a:rPr>
                              <m:t>𝑏</m:t>
                            </m:r>
                          </m:sub>
                        </m:sSub>
                        <m:sSup>
                          <m:sSupPr>
                            <m:ctrlPr>
                              <a:rPr lang="en-US" sz="2400" i="1">
                                <a:solidFill>
                                  <a:schemeClr val="accent6">
                                    <a:lumMod val="75000"/>
                                  </a:schemeClr>
                                </a:solidFill>
                                <a:latin typeface="Cambria Math" panose="02040503050406030204" pitchFamily="18" charset="0"/>
                                <a:ea typeface="Cambria Math" panose="02040503050406030204" pitchFamily="18" charset="0"/>
                              </a:rPr>
                            </m:ctrlPr>
                          </m:sSupPr>
                          <m:e>
                            <m:acc>
                              <m:accPr>
                                <m:chr m:val="̂"/>
                                <m:ctrlPr>
                                  <a:rPr lang="en-US" sz="2400" i="1">
                                    <a:solidFill>
                                      <a:schemeClr val="accent6">
                                        <a:lumMod val="75000"/>
                                      </a:schemeClr>
                                    </a:solidFill>
                                    <a:latin typeface="Cambria Math" panose="02040503050406030204" pitchFamily="18" charset="0"/>
                                    <a:ea typeface="Cambria Math" panose="02040503050406030204" pitchFamily="18" charset="0"/>
                                  </a:rPr>
                                </m:ctrlPr>
                              </m:accPr>
                              <m:e>
                                <m:r>
                                  <a:rPr lang="en-US" sz="24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2400" i="1">
                                <a:solidFill>
                                  <a:schemeClr val="accent6">
                                    <a:lumMod val="75000"/>
                                  </a:schemeClr>
                                </a:solidFill>
                                <a:latin typeface="Cambria Math" panose="02040503050406030204" pitchFamily="18" charset="0"/>
                                <a:ea typeface="Cambria Math" panose="02040503050406030204" pitchFamily="18" charset="0"/>
                              </a:rPr>
                              <m:t>𝑎</m:t>
                            </m:r>
                          </m:sup>
                        </m:sSup>
                      </m:e>
                    </m:d>
                    <m:r>
                      <a:rPr lang="en-US" sz="2400" i="1">
                        <a:solidFill>
                          <a:schemeClr val="accent6">
                            <a:lumMod val="75000"/>
                          </a:schemeClr>
                        </a:solidFill>
                        <a:latin typeface="Cambria Math" panose="02040503050406030204" pitchFamily="18" charset="0"/>
                        <a:ea typeface="Cambria Math" panose="02040503050406030204" pitchFamily="18" charset="0"/>
                      </a:rPr>
                      <m:t>=</m:t>
                    </m:r>
                    <m:r>
                      <a:rPr lang="en-US" sz="2400" b="0" i="1" smtClean="0">
                        <a:solidFill>
                          <a:schemeClr val="accent6">
                            <a:lumMod val="75000"/>
                          </a:schemeClr>
                        </a:solidFill>
                        <a:latin typeface="Cambria Math" panose="02040503050406030204" pitchFamily="18" charset="0"/>
                        <a:ea typeface="Cambria Math" panose="02040503050406030204" pitchFamily="18" charset="0"/>
                      </a:rPr>
                      <m:t>1</m:t>
                    </m:r>
                  </m:oMath>
                </a14:m>
                <a:endParaRPr lang="en-US" sz="2400" dirty="0">
                  <a:solidFill>
                    <a:schemeClr val="accent6">
                      <a:lumMod val="75000"/>
                    </a:schemeClr>
                  </a:solidFill>
                </a:endParaRPr>
              </a:p>
            </p:txBody>
          </p:sp>
        </mc:Choice>
        <mc:Fallback xmlns="">
          <p:sp>
            <p:nvSpPr>
              <p:cNvPr id="7" name="TextBox 6">
                <a:extLst>
                  <a:ext uri="{FF2B5EF4-FFF2-40B4-BE49-F238E27FC236}">
                    <a16:creationId xmlns:a16="http://schemas.microsoft.com/office/drawing/2014/main" id="{06EF432A-76D3-73D4-8032-07F7CEAF3A4D}"/>
                  </a:ext>
                </a:extLst>
              </p:cNvPr>
              <p:cNvSpPr txBox="1">
                <a:spLocks noRot="1" noChangeAspect="1" noMove="1" noResize="1" noEditPoints="1" noAdjustHandles="1" noChangeArrowheads="1" noChangeShapeType="1" noTextEdit="1"/>
              </p:cNvSpPr>
              <p:nvPr/>
            </p:nvSpPr>
            <p:spPr>
              <a:xfrm>
                <a:off x="9222" y="1902772"/>
                <a:ext cx="8407173" cy="511166"/>
              </a:xfrm>
              <a:prstGeom prst="rect">
                <a:avLst/>
              </a:prstGeom>
              <a:blipFill>
                <a:blip r:embed="rId4"/>
                <a:stretch>
                  <a:fillRect l="-1160" t="-3571" b="-226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A2F2438-B7BA-BB46-6959-2CE9B50BABDE}"/>
                  </a:ext>
                </a:extLst>
              </p:cNvPr>
              <p:cNvSpPr txBox="1"/>
              <p:nvPr/>
            </p:nvSpPr>
            <p:spPr>
              <a:xfrm>
                <a:off x="-14046" y="2778498"/>
                <a:ext cx="9302868" cy="511166"/>
              </a:xfrm>
              <a:prstGeom prst="rect">
                <a:avLst/>
              </a:prstGeom>
              <a:noFill/>
            </p:spPr>
            <p:txBody>
              <a:bodyPr wrap="none" rtlCol="0">
                <a:spAutoFit/>
              </a:bodyPr>
              <a:lstStyle/>
              <a:p>
                <a:r>
                  <a:rPr lang="en-US" sz="2400" dirty="0">
                    <a:solidFill>
                      <a:schemeClr val="accent6">
                        <a:lumMod val="75000"/>
                      </a:schemeClr>
                    </a:solidFill>
                  </a:rPr>
                  <a:t>(DR-DEN) Densities are conserved through the evolution: </a:t>
                </a:r>
                <a14:m>
                  <m:oMath xmlns:m="http://schemas.openxmlformats.org/officeDocument/2006/math">
                    <m:acc>
                      <m:accPr>
                        <m:chr m:val="̂"/>
                        <m:ctrlPr>
                          <a:rPr lang="en-US" sz="2400" i="1" smtClean="0">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ea typeface="Cambria Math" panose="02040503050406030204" pitchFamily="18" charset="0"/>
                          </a:rPr>
                          <m:t>𝜌</m:t>
                        </m:r>
                      </m:e>
                    </m:acc>
                    <m:d>
                      <m:dPr>
                        <m:ctrlPr>
                          <a:rPr lang="en-US" sz="2400" i="1">
                            <a:solidFill>
                              <a:schemeClr val="accent6">
                                <a:lumMod val="75000"/>
                              </a:schemeClr>
                            </a:solidFill>
                            <a:latin typeface="Cambria Math" panose="02040503050406030204" pitchFamily="18" charset="0"/>
                          </a:rPr>
                        </m:ctrlPr>
                      </m:dPr>
                      <m:e>
                        <m:sSup>
                          <m:sSupPr>
                            <m:ctrlPr>
                              <a:rPr lang="en-US" sz="2400" i="1">
                                <a:solidFill>
                                  <a:schemeClr val="accent6">
                                    <a:lumMod val="75000"/>
                                  </a:schemeClr>
                                </a:solidFill>
                                <a:latin typeface="Cambria Math" panose="02040503050406030204" pitchFamily="18" charset="0"/>
                              </a:rPr>
                            </m:ctrlPr>
                          </m:sSupPr>
                          <m:e>
                            <m:acc>
                              <m:accPr>
                                <m:chr m:val="̂"/>
                                <m:ctrlPr>
                                  <a:rPr lang="en-US" sz="2400" i="1">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rPr>
                                  <m:t>𝜉</m:t>
                                </m:r>
                              </m:e>
                            </m:acc>
                          </m:e>
                          <m:sup>
                            <m:r>
                              <a:rPr lang="en-US" sz="2400" i="1">
                                <a:solidFill>
                                  <a:schemeClr val="accent6">
                                    <a:lumMod val="75000"/>
                                  </a:schemeClr>
                                </a:solidFill>
                                <a:latin typeface="Cambria Math" panose="02040503050406030204" pitchFamily="18" charset="0"/>
                              </a:rPr>
                              <m:t>𝑎</m:t>
                            </m:r>
                          </m:sup>
                        </m:sSup>
                      </m:e>
                    </m:d>
                    <m:r>
                      <a:rPr lang="en-US" sz="2400" i="1">
                        <a:solidFill>
                          <a:schemeClr val="accent6">
                            <a:lumMod val="75000"/>
                          </a:schemeClr>
                        </a:solidFill>
                        <a:latin typeface="Cambria Math" panose="02040503050406030204" pitchFamily="18" charset="0"/>
                      </a:rPr>
                      <m:t>=</m:t>
                    </m:r>
                    <m:r>
                      <a:rPr lang="en-US" sz="2400" i="1">
                        <a:solidFill>
                          <a:schemeClr val="accent6">
                            <a:lumMod val="75000"/>
                          </a:schemeClr>
                        </a:solidFill>
                        <a:latin typeface="Cambria Math" panose="02040503050406030204" pitchFamily="18" charset="0"/>
                        <a:ea typeface="Cambria Math" panose="02040503050406030204" pitchFamily="18" charset="0"/>
                      </a:rPr>
                      <m:t>𝜌</m:t>
                    </m:r>
                    <m:d>
                      <m:dPr>
                        <m:ctrlPr>
                          <a:rPr lang="en-US" sz="2400" i="1">
                            <a:solidFill>
                              <a:schemeClr val="accent6">
                                <a:lumMod val="75000"/>
                              </a:schemeClr>
                            </a:solidFill>
                            <a:latin typeface="Cambria Math" panose="02040503050406030204" pitchFamily="18" charset="0"/>
                          </a:rPr>
                        </m:ctrlPr>
                      </m:dPr>
                      <m:e>
                        <m:sSup>
                          <m:sSupPr>
                            <m:ctrlPr>
                              <a:rPr lang="en-US" sz="2400" i="1">
                                <a:solidFill>
                                  <a:schemeClr val="accent6">
                                    <a:lumMod val="75000"/>
                                  </a:schemeClr>
                                </a:solidFill>
                                <a:latin typeface="Cambria Math" panose="02040503050406030204" pitchFamily="18" charset="0"/>
                              </a:rPr>
                            </m:ctrlPr>
                          </m:sSupPr>
                          <m:e>
                            <m:r>
                              <a:rPr lang="en-US" sz="2400" i="1">
                                <a:solidFill>
                                  <a:schemeClr val="accent6">
                                    <a:lumMod val="75000"/>
                                  </a:schemeClr>
                                </a:solidFill>
                                <a:latin typeface="Cambria Math" panose="02040503050406030204" pitchFamily="18" charset="0"/>
                              </a:rPr>
                              <m:t>𝜉</m:t>
                            </m:r>
                          </m:e>
                          <m:sup>
                            <m:r>
                              <a:rPr lang="en-US" sz="2400" i="1">
                                <a:solidFill>
                                  <a:schemeClr val="accent6">
                                    <a:lumMod val="75000"/>
                                  </a:schemeClr>
                                </a:solidFill>
                                <a:latin typeface="Cambria Math" panose="02040503050406030204" pitchFamily="18" charset="0"/>
                              </a:rPr>
                              <m:t>𝑏</m:t>
                            </m:r>
                          </m:sup>
                        </m:sSup>
                      </m:e>
                    </m:d>
                  </m:oMath>
                </a14:m>
                <a:endParaRPr lang="en-US" sz="2400" dirty="0">
                  <a:solidFill>
                    <a:schemeClr val="accent6">
                      <a:lumMod val="75000"/>
                    </a:schemeClr>
                  </a:solidFill>
                </a:endParaRPr>
              </a:p>
            </p:txBody>
          </p:sp>
        </mc:Choice>
        <mc:Fallback xmlns="">
          <p:sp>
            <p:nvSpPr>
              <p:cNvPr id="11" name="TextBox 10">
                <a:extLst>
                  <a:ext uri="{FF2B5EF4-FFF2-40B4-BE49-F238E27FC236}">
                    <a16:creationId xmlns:a16="http://schemas.microsoft.com/office/drawing/2014/main" id="{7A2F2438-B7BA-BB46-6959-2CE9B50BABDE}"/>
                  </a:ext>
                </a:extLst>
              </p:cNvPr>
              <p:cNvSpPr txBox="1">
                <a:spLocks noRot="1" noChangeAspect="1" noMove="1" noResize="1" noEditPoints="1" noAdjustHandles="1" noChangeArrowheads="1" noChangeShapeType="1" noTextEdit="1"/>
              </p:cNvSpPr>
              <p:nvPr/>
            </p:nvSpPr>
            <p:spPr>
              <a:xfrm>
                <a:off x="-14046" y="2778498"/>
                <a:ext cx="9302868" cy="511166"/>
              </a:xfrm>
              <a:prstGeom prst="rect">
                <a:avLst/>
              </a:prstGeom>
              <a:blipFill>
                <a:blip r:embed="rId5"/>
                <a:stretch>
                  <a:fillRect l="-1048" t="-3571" b="-226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52FB5F9-BA8F-490D-4181-B748B101B955}"/>
                  </a:ext>
                </a:extLst>
              </p:cNvPr>
              <p:cNvSpPr txBox="1"/>
              <p:nvPr/>
            </p:nvSpPr>
            <p:spPr>
              <a:xfrm>
                <a:off x="-14046" y="2355447"/>
                <a:ext cx="10500503" cy="481542"/>
              </a:xfrm>
              <a:prstGeom prst="rect">
                <a:avLst/>
              </a:prstGeom>
              <a:noFill/>
            </p:spPr>
            <p:txBody>
              <a:bodyPr wrap="none" rtlCol="0">
                <a:spAutoFit/>
              </a:bodyPr>
              <a:lstStyle/>
              <a:p>
                <a:r>
                  <a:rPr lang="en-US" sz="2400" dirty="0">
                    <a:solidFill>
                      <a:schemeClr val="accent6">
                        <a:lumMod val="75000"/>
                      </a:schemeClr>
                    </a:solidFill>
                  </a:rPr>
                  <a:t>(DR-VOL) Volumes are conserved through the evolution: </a:t>
                </a:r>
                <a14:m>
                  <m:oMath xmlns:m="http://schemas.openxmlformats.org/officeDocument/2006/math">
                    <m:r>
                      <a:rPr lang="en-US" sz="2400" i="1" smtClean="0">
                        <a:solidFill>
                          <a:schemeClr val="accent6">
                            <a:lumMod val="75000"/>
                          </a:schemeClr>
                        </a:solidFill>
                        <a:latin typeface="Cambria Math" panose="02040503050406030204" pitchFamily="18" charset="0"/>
                      </a:rPr>
                      <m:t>𝑑</m:t>
                    </m:r>
                    <m:sSup>
                      <m:sSupPr>
                        <m:ctrlPr>
                          <a:rPr lang="en-US" sz="2400" i="1">
                            <a:solidFill>
                              <a:schemeClr val="accent6">
                                <a:lumMod val="75000"/>
                              </a:schemeClr>
                            </a:solidFill>
                            <a:latin typeface="Cambria Math" panose="02040503050406030204" pitchFamily="18" charset="0"/>
                          </a:rPr>
                        </m:ctrlPr>
                      </m:sSupPr>
                      <m:e>
                        <m:acc>
                          <m:accPr>
                            <m:chr m:val="̂"/>
                            <m:ctrlPr>
                              <a:rPr lang="en-US" sz="2400" i="1">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2400" i="1">
                            <a:solidFill>
                              <a:schemeClr val="accent6">
                                <a:lumMod val="75000"/>
                              </a:schemeClr>
                            </a:solidFill>
                            <a:latin typeface="Cambria Math" panose="02040503050406030204" pitchFamily="18" charset="0"/>
                          </a:rPr>
                          <m:t>1</m:t>
                        </m:r>
                      </m:sup>
                    </m:sSup>
                    <m:r>
                      <a:rPr lang="en-US" sz="2400" i="1">
                        <a:solidFill>
                          <a:schemeClr val="accent6">
                            <a:lumMod val="75000"/>
                          </a:schemeClr>
                        </a:solidFill>
                        <a:latin typeface="Cambria Math" panose="02040503050406030204" pitchFamily="18" charset="0"/>
                      </a:rPr>
                      <m:t>…</m:t>
                    </m:r>
                    <m:r>
                      <a:rPr lang="en-US" sz="2400" i="1">
                        <a:solidFill>
                          <a:schemeClr val="accent6">
                            <a:lumMod val="75000"/>
                          </a:schemeClr>
                        </a:solidFill>
                        <a:latin typeface="Cambria Math" panose="02040503050406030204" pitchFamily="18" charset="0"/>
                      </a:rPr>
                      <m:t>𝑑</m:t>
                    </m:r>
                    <m:sSup>
                      <m:sSupPr>
                        <m:ctrlPr>
                          <a:rPr lang="en-US" sz="2400" i="1">
                            <a:solidFill>
                              <a:schemeClr val="accent6">
                                <a:lumMod val="75000"/>
                              </a:schemeClr>
                            </a:solidFill>
                            <a:latin typeface="Cambria Math" panose="02040503050406030204" pitchFamily="18" charset="0"/>
                          </a:rPr>
                        </m:ctrlPr>
                      </m:sSupPr>
                      <m:e>
                        <m:acc>
                          <m:accPr>
                            <m:chr m:val="̂"/>
                            <m:ctrlPr>
                              <a:rPr lang="en-US" sz="2400" i="1">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2400" i="1">
                            <a:solidFill>
                              <a:schemeClr val="accent6">
                                <a:lumMod val="75000"/>
                              </a:schemeClr>
                            </a:solidFill>
                            <a:latin typeface="Cambria Math" panose="02040503050406030204" pitchFamily="18" charset="0"/>
                            <a:ea typeface="Cambria Math" panose="02040503050406030204" pitchFamily="18" charset="0"/>
                          </a:rPr>
                          <m:t>𝑛</m:t>
                        </m:r>
                      </m:sup>
                    </m:sSup>
                    <m:r>
                      <a:rPr lang="en-US" sz="2400" i="1">
                        <a:solidFill>
                          <a:schemeClr val="accent6">
                            <a:lumMod val="75000"/>
                          </a:schemeClr>
                        </a:solidFill>
                        <a:latin typeface="Cambria Math" panose="02040503050406030204" pitchFamily="18" charset="0"/>
                      </a:rPr>
                      <m:t>=</m:t>
                    </m:r>
                    <m:r>
                      <a:rPr lang="en-US" sz="2400" i="1">
                        <a:solidFill>
                          <a:schemeClr val="accent6">
                            <a:lumMod val="75000"/>
                          </a:schemeClr>
                        </a:solidFill>
                        <a:latin typeface="Cambria Math" panose="02040503050406030204" pitchFamily="18" charset="0"/>
                      </a:rPr>
                      <m:t>𝑑</m:t>
                    </m:r>
                    <m:sSup>
                      <m:sSupPr>
                        <m:ctrlPr>
                          <a:rPr lang="en-US" sz="2400" i="1">
                            <a:solidFill>
                              <a:schemeClr val="accent6">
                                <a:lumMod val="75000"/>
                              </a:schemeClr>
                            </a:solidFill>
                            <a:latin typeface="Cambria Math" panose="02040503050406030204" pitchFamily="18" charset="0"/>
                            <a:ea typeface="Cambria Math" panose="02040503050406030204" pitchFamily="18" charset="0"/>
                          </a:rPr>
                        </m:ctrlPr>
                      </m:sSupPr>
                      <m:e>
                        <m:r>
                          <a:rPr lang="en-US" sz="2400" i="1">
                            <a:solidFill>
                              <a:schemeClr val="accent6">
                                <a:lumMod val="75000"/>
                              </a:schemeClr>
                            </a:solidFill>
                            <a:latin typeface="Cambria Math" panose="02040503050406030204" pitchFamily="18" charset="0"/>
                            <a:ea typeface="Cambria Math" panose="02040503050406030204" pitchFamily="18" charset="0"/>
                          </a:rPr>
                          <m:t>𝜉</m:t>
                        </m:r>
                      </m:e>
                      <m:sup>
                        <m:r>
                          <a:rPr lang="en-US" sz="2400" i="1">
                            <a:solidFill>
                              <a:schemeClr val="accent6">
                                <a:lumMod val="75000"/>
                              </a:schemeClr>
                            </a:solidFill>
                            <a:latin typeface="Cambria Math" panose="02040503050406030204" pitchFamily="18" charset="0"/>
                            <a:ea typeface="Cambria Math" panose="02040503050406030204" pitchFamily="18" charset="0"/>
                          </a:rPr>
                          <m:t>1</m:t>
                        </m:r>
                      </m:sup>
                    </m:sSup>
                    <m:r>
                      <a:rPr lang="en-US" sz="2400" i="1">
                        <a:solidFill>
                          <a:schemeClr val="accent6">
                            <a:lumMod val="75000"/>
                          </a:schemeClr>
                        </a:solidFill>
                        <a:latin typeface="Cambria Math" panose="02040503050406030204" pitchFamily="18" charset="0"/>
                        <a:ea typeface="Cambria Math" panose="02040503050406030204" pitchFamily="18" charset="0"/>
                      </a:rPr>
                      <m:t>…</m:t>
                    </m:r>
                    <m:r>
                      <a:rPr lang="en-US" sz="2400" i="1">
                        <a:solidFill>
                          <a:schemeClr val="accent6">
                            <a:lumMod val="75000"/>
                          </a:schemeClr>
                        </a:solidFill>
                        <a:latin typeface="Cambria Math" panose="02040503050406030204" pitchFamily="18" charset="0"/>
                        <a:ea typeface="Cambria Math" panose="02040503050406030204" pitchFamily="18" charset="0"/>
                      </a:rPr>
                      <m:t>𝑑</m:t>
                    </m:r>
                    <m:r>
                      <a:rPr lang="en-US" sz="2400" i="1">
                        <a:solidFill>
                          <a:schemeClr val="accent6">
                            <a:lumMod val="75000"/>
                          </a:schemeClr>
                        </a:solidFill>
                        <a:latin typeface="Cambria Math" panose="02040503050406030204" pitchFamily="18" charset="0"/>
                        <a:ea typeface="Cambria Math" panose="02040503050406030204" pitchFamily="18" charset="0"/>
                      </a:rPr>
                      <m:t>𝜉</m:t>
                    </m:r>
                    <m:r>
                      <a:rPr lang="en-US" sz="2400" i="1">
                        <a:solidFill>
                          <a:schemeClr val="accent6">
                            <a:lumMod val="75000"/>
                          </a:schemeClr>
                        </a:solidFill>
                        <a:latin typeface="Cambria Math" panose="02040503050406030204" pitchFamily="18" charset="0"/>
                        <a:ea typeface="Cambria Math" panose="02040503050406030204" pitchFamily="18" charset="0"/>
                      </a:rPr>
                      <m:t>^</m:t>
                    </m:r>
                    <m:r>
                      <a:rPr lang="en-US" sz="2400" i="1">
                        <a:solidFill>
                          <a:schemeClr val="accent6">
                            <a:lumMod val="75000"/>
                          </a:schemeClr>
                        </a:solidFill>
                        <a:latin typeface="Cambria Math" panose="02040503050406030204" pitchFamily="18" charset="0"/>
                        <a:ea typeface="Cambria Math" panose="02040503050406030204" pitchFamily="18" charset="0"/>
                      </a:rPr>
                      <m:t>𝑛</m:t>
                    </m:r>
                  </m:oMath>
                </a14:m>
                <a:endParaRPr lang="en-US" sz="2400" dirty="0">
                  <a:solidFill>
                    <a:schemeClr val="accent6">
                      <a:lumMod val="75000"/>
                    </a:schemeClr>
                  </a:solidFill>
                </a:endParaRPr>
              </a:p>
            </p:txBody>
          </p:sp>
        </mc:Choice>
        <mc:Fallback xmlns="">
          <p:sp>
            <p:nvSpPr>
              <p:cNvPr id="14" name="TextBox 13">
                <a:extLst>
                  <a:ext uri="{FF2B5EF4-FFF2-40B4-BE49-F238E27FC236}">
                    <a16:creationId xmlns:a16="http://schemas.microsoft.com/office/drawing/2014/main" id="{752FB5F9-BA8F-490D-4181-B748B101B955}"/>
                  </a:ext>
                </a:extLst>
              </p:cNvPr>
              <p:cNvSpPr txBox="1">
                <a:spLocks noRot="1" noChangeAspect="1" noMove="1" noResize="1" noEditPoints="1" noAdjustHandles="1" noChangeArrowheads="1" noChangeShapeType="1" noTextEdit="1"/>
              </p:cNvSpPr>
              <p:nvPr/>
            </p:nvSpPr>
            <p:spPr>
              <a:xfrm>
                <a:off x="-14046" y="2355447"/>
                <a:ext cx="10500503" cy="481542"/>
              </a:xfrm>
              <a:prstGeom prst="rect">
                <a:avLst/>
              </a:prstGeom>
              <a:blipFill>
                <a:blip r:embed="rId6"/>
                <a:stretch>
                  <a:fillRect l="-929" t="-6329" b="-278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9FFCDB7-8780-994E-27D4-4D881A699DDD}"/>
                  </a:ext>
                </a:extLst>
              </p:cNvPr>
              <p:cNvSpPr txBox="1"/>
              <p:nvPr/>
            </p:nvSpPr>
            <p:spPr>
              <a:xfrm>
                <a:off x="-38613" y="3231173"/>
                <a:ext cx="7409914" cy="461665"/>
              </a:xfrm>
              <a:prstGeom prst="rect">
                <a:avLst/>
              </a:prstGeom>
              <a:noFill/>
            </p:spPr>
            <p:txBody>
              <a:bodyPr wrap="none" rtlCol="0">
                <a:spAutoFit/>
              </a:bodyPr>
              <a:lstStyle/>
              <a:p>
                <a:pPr algn="ctr"/>
                <a:r>
                  <a:rPr lang="en-US" sz="2400" dirty="0">
                    <a:solidFill>
                      <a:schemeClr val="accent6">
                        <a:lumMod val="75000"/>
                      </a:schemeClr>
                    </a:solidFill>
                  </a:rPr>
                  <a:t>(DI-SYMP) The evolution leaves </a:t>
                </a:r>
                <a14:m>
                  <m:oMath xmlns:m="http://schemas.openxmlformats.org/officeDocument/2006/math">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𝜔</m:t>
                        </m:r>
                      </m:e>
                      <m:sub>
                        <m:r>
                          <a:rPr lang="en-US" sz="2400" b="0" i="1" smtClean="0">
                            <a:solidFill>
                              <a:schemeClr val="accent6">
                                <a:lumMod val="75000"/>
                              </a:schemeClr>
                            </a:solidFill>
                            <a:latin typeface="Cambria Math" panose="02040503050406030204" pitchFamily="18" charset="0"/>
                          </a:rPr>
                          <m:t>𝑎𝑏</m:t>
                        </m:r>
                      </m:sub>
                    </m:sSub>
                  </m:oMath>
                </a14:m>
                <a:r>
                  <a:rPr lang="en-US" sz="2400" dirty="0">
                    <a:solidFill>
                      <a:schemeClr val="accent6">
                        <a:lumMod val="75000"/>
                      </a:schemeClr>
                    </a:solidFill>
                  </a:rPr>
                  <a:t> invariant: </a:t>
                </a:r>
                <a14:m>
                  <m:oMath xmlns:m="http://schemas.openxmlformats.org/officeDocument/2006/math">
                    <m:sSub>
                      <m:sSubPr>
                        <m:ctrlPr>
                          <a:rPr lang="en-US" sz="2400" i="1">
                            <a:solidFill>
                              <a:schemeClr val="accent6">
                                <a:lumMod val="75000"/>
                              </a:schemeClr>
                            </a:solidFill>
                            <a:latin typeface="Cambria Math" panose="02040503050406030204" pitchFamily="18" charset="0"/>
                          </a:rPr>
                        </m:ctrlPr>
                      </m:sSubPr>
                      <m:e>
                        <m:acc>
                          <m:accPr>
                            <m:chr m:val="̂"/>
                            <m:ctrlPr>
                              <a:rPr lang="en-US" sz="2400" i="1">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rPr>
                              <m:t>𝜔</m:t>
                            </m:r>
                          </m:e>
                        </m:acc>
                      </m:e>
                      <m:sub>
                        <m:r>
                          <a:rPr lang="en-US" sz="2400" i="1">
                            <a:solidFill>
                              <a:schemeClr val="accent6">
                                <a:lumMod val="75000"/>
                              </a:schemeClr>
                            </a:solidFill>
                            <a:latin typeface="Cambria Math" panose="02040503050406030204" pitchFamily="18" charset="0"/>
                          </a:rPr>
                          <m:t>𝑎𝑏</m:t>
                        </m:r>
                      </m:sub>
                    </m:sSub>
                    <m:r>
                      <a:rPr lang="en-US" sz="2400" i="1">
                        <a:solidFill>
                          <a:schemeClr val="accent6">
                            <a:lumMod val="75000"/>
                          </a:schemeClr>
                        </a:solidFill>
                        <a:latin typeface="Cambria Math" panose="02040503050406030204" pitchFamily="18" charset="0"/>
                      </a:rPr>
                      <m:t>=</m:t>
                    </m:r>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𝜔</m:t>
                        </m:r>
                      </m:e>
                      <m:sub>
                        <m:r>
                          <a:rPr lang="en-US" sz="2400" i="1">
                            <a:solidFill>
                              <a:schemeClr val="accent6">
                                <a:lumMod val="75000"/>
                              </a:schemeClr>
                            </a:solidFill>
                            <a:latin typeface="Cambria Math" panose="02040503050406030204" pitchFamily="18" charset="0"/>
                          </a:rPr>
                          <m:t>𝑎𝑏</m:t>
                        </m:r>
                      </m:sub>
                    </m:sSub>
                  </m:oMath>
                </a14:m>
                <a:endParaRPr lang="en-US" sz="2400" dirty="0">
                  <a:solidFill>
                    <a:schemeClr val="accent6">
                      <a:lumMod val="75000"/>
                    </a:schemeClr>
                  </a:solidFill>
                </a:endParaRPr>
              </a:p>
            </p:txBody>
          </p:sp>
        </mc:Choice>
        <mc:Fallback xmlns="">
          <p:sp>
            <p:nvSpPr>
              <p:cNvPr id="15" name="TextBox 14">
                <a:extLst>
                  <a:ext uri="{FF2B5EF4-FFF2-40B4-BE49-F238E27FC236}">
                    <a16:creationId xmlns:a16="http://schemas.microsoft.com/office/drawing/2014/main" id="{49FFCDB7-8780-994E-27D4-4D881A699DDD}"/>
                  </a:ext>
                </a:extLst>
              </p:cNvPr>
              <p:cNvSpPr txBox="1">
                <a:spLocks noRot="1" noChangeAspect="1" noMove="1" noResize="1" noEditPoints="1" noAdjustHandles="1" noChangeArrowheads="1" noChangeShapeType="1" noTextEdit="1"/>
              </p:cNvSpPr>
              <p:nvPr/>
            </p:nvSpPr>
            <p:spPr>
              <a:xfrm>
                <a:off x="-38613" y="3231173"/>
                <a:ext cx="7409914" cy="461665"/>
              </a:xfrm>
              <a:prstGeom prst="rect">
                <a:avLst/>
              </a:prstGeom>
              <a:blipFill>
                <a:blip r:embed="rId7"/>
                <a:stretch>
                  <a:fillRect l="-905" t="-10526" b="-28947"/>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BF6CD2FF-91B5-6C2B-8BA9-77679E41E89C}"/>
              </a:ext>
            </a:extLst>
          </p:cNvPr>
          <p:cNvSpPr txBox="1"/>
          <p:nvPr/>
        </p:nvSpPr>
        <p:spPr>
          <a:xfrm>
            <a:off x="-38613" y="3634347"/>
            <a:ext cx="7586372" cy="461665"/>
          </a:xfrm>
          <a:prstGeom prst="rect">
            <a:avLst/>
          </a:prstGeom>
          <a:noFill/>
        </p:spPr>
        <p:txBody>
          <a:bodyPr wrap="none" rtlCol="0">
            <a:spAutoFit/>
          </a:bodyPr>
          <a:lstStyle/>
          <a:p>
            <a:pPr algn="ctr"/>
            <a:r>
              <a:rPr lang="en-US" sz="2400" dirty="0">
                <a:solidFill>
                  <a:schemeClr val="accent6">
                    <a:lumMod val="75000"/>
                  </a:schemeClr>
                </a:solidFill>
              </a:rPr>
              <a:t>(DI-POI) The evolution leaves the Poisson brackets invariant</a:t>
            </a:r>
          </a:p>
        </p:txBody>
      </p:sp>
      <p:sp>
        <p:nvSpPr>
          <p:cNvPr id="19" name="TextBox 18">
            <a:extLst>
              <a:ext uri="{FF2B5EF4-FFF2-40B4-BE49-F238E27FC236}">
                <a16:creationId xmlns:a16="http://schemas.microsoft.com/office/drawing/2014/main" id="{306F4392-6AC9-2AB7-116D-91DACB3920D6}"/>
              </a:ext>
            </a:extLst>
          </p:cNvPr>
          <p:cNvSpPr txBox="1"/>
          <p:nvPr/>
        </p:nvSpPr>
        <p:spPr>
          <a:xfrm>
            <a:off x="-38613" y="4440695"/>
            <a:ext cx="6813724" cy="461665"/>
          </a:xfrm>
          <a:prstGeom prst="rect">
            <a:avLst/>
          </a:prstGeom>
          <a:noFill/>
        </p:spPr>
        <p:txBody>
          <a:bodyPr wrap="none" rtlCol="0">
            <a:spAutoFit/>
          </a:bodyPr>
          <a:lstStyle/>
          <a:p>
            <a:pPr algn="ctr"/>
            <a:r>
              <a:rPr lang="en-US" sz="2400" dirty="0">
                <a:solidFill>
                  <a:schemeClr val="accent6">
                    <a:lumMod val="75000"/>
                  </a:schemeClr>
                </a:solidFill>
              </a:rPr>
              <a:t>(DR-EV) The evolution is deterministic and reversable</a:t>
            </a:r>
          </a:p>
        </p:txBody>
      </p:sp>
      <p:sp>
        <p:nvSpPr>
          <p:cNvPr id="20" name="TextBox 19">
            <a:extLst>
              <a:ext uri="{FF2B5EF4-FFF2-40B4-BE49-F238E27FC236}">
                <a16:creationId xmlns:a16="http://schemas.microsoft.com/office/drawing/2014/main" id="{67542795-3C29-6DE2-DF25-B27DC731AEE8}"/>
              </a:ext>
            </a:extLst>
          </p:cNvPr>
          <p:cNvSpPr txBox="1"/>
          <p:nvPr/>
        </p:nvSpPr>
        <p:spPr>
          <a:xfrm>
            <a:off x="1740" y="4843869"/>
            <a:ext cx="9613466" cy="461665"/>
          </a:xfrm>
          <a:prstGeom prst="rect">
            <a:avLst/>
          </a:prstGeom>
          <a:noFill/>
        </p:spPr>
        <p:txBody>
          <a:bodyPr wrap="none" rtlCol="0">
            <a:spAutoFit/>
          </a:bodyPr>
          <a:lstStyle/>
          <a:p>
            <a:r>
              <a:rPr lang="en-US" sz="2400" dirty="0">
                <a:solidFill>
                  <a:schemeClr val="accent6">
                    <a:lumMod val="75000"/>
                  </a:schemeClr>
                </a:solidFill>
              </a:rPr>
              <a:t>(DR-THER) The evolution is deterministic and thermodynamically Reversible</a:t>
            </a:r>
          </a:p>
        </p:txBody>
      </p:sp>
      <p:sp>
        <p:nvSpPr>
          <p:cNvPr id="21" name="TextBox 20">
            <a:extLst>
              <a:ext uri="{FF2B5EF4-FFF2-40B4-BE49-F238E27FC236}">
                <a16:creationId xmlns:a16="http://schemas.microsoft.com/office/drawing/2014/main" id="{1A0C2A04-0F0A-2B0A-EC8A-BD5F03176157}"/>
              </a:ext>
            </a:extLst>
          </p:cNvPr>
          <p:cNvSpPr txBox="1"/>
          <p:nvPr/>
        </p:nvSpPr>
        <p:spPr>
          <a:xfrm>
            <a:off x="0" y="5247043"/>
            <a:ext cx="7130735" cy="461665"/>
          </a:xfrm>
          <a:prstGeom prst="rect">
            <a:avLst/>
          </a:prstGeom>
          <a:noFill/>
        </p:spPr>
        <p:txBody>
          <a:bodyPr wrap="none" rtlCol="0">
            <a:spAutoFit/>
          </a:bodyPr>
          <a:lstStyle/>
          <a:p>
            <a:r>
              <a:rPr lang="en-US" sz="2400" dirty="0">
                <a:solidFill>
                  <a:schemeClr val="accent6">
                    <a:lumMod val="75000"/>
                  </a:schemeClr>
                </a:solidFill>
              </a:rPr>
              <a:t>(DR-INFO) The evolution conserves information entropy</a:t>
            </a:r>
          </a:p>
        </p:txBody>
      </p:sp>
      <p:sp>
        <p:nvSpPr>
          <p:cNvPr id="27" name="TextBox 26">
            <a:extLst>
              <a:ext uri="{FF2B5EF4-FFF2-40B4-BE49-F238E27FC236}">
                <a16:creationId xmlns:a16="http://schemas.microsoft.com/office/drawing/2014/main" id="{2E2C4DF5-C2AE-1DB0-AA11-225AC4F22876}"/>
              </a:ext>
            </a:extLst>
          </p:cNvPr>
          <p:cNvSpPr txBox="1"/>
          <p:nvPr/>
        </p:nvSpPr>
        <p:spPr>
          <a:xfrm>
            <a:off x="-38613" y="5650218"/>
            <a:ext cx="9411680" cy="461665"/>
          </a:xfrm>
          <a:prstGeom prst="rect">
            <a:avLst/>
          </a:prstGeom>
          <a:noFill/>
        </p:spPr>
        <p:txBody>
          <a:bodyPr wrap="none">
            <a:spAutoFit/>
          </a:bodyPr>
          <a:lstStyle/>
          <a:p>
            <a:pPr algn="ctr"/>
            <a:r>
              <a:rPr lang="en-US" sz="2400" dirty="0">
                <a:solidFill>
                  <a:schemeClr val="accent6">
                    <a:lumMod val="75000"/>
                  </a:schemeClr>
                </a:solidFill>
              </a:rPr>
              <a:t>(DR-UNC) The evolution conserves the uncertainty of peaked distributions</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B58390F-C90A-867B-2BE8-5CBDC5C5D5ED}"/>
                  </a:ext>
                </a:extLst>
              </p:cNvPr>
              <p:cNvSpPr txBox="1"/>
              <p:nvPr/>
            </p:nvSpPr>
            <p:spPr>
              <a:xfrm>
                <a:off x="0" y="658176"/>
                <a:ext cx="4504055" cy="490199"/>
              </a:xfrm>
              <a:prstGeom prst="rect">
                <a:avLst/>
              </a:prstGeom>
              <a:noFill/>
            </p:spPr>
            <p:txBody>
              <a:bodyPr wrap="none" rtlCol="0">
                <a:spAutoFit/>
              </a:bodyPr>
              <a:lstStyle/>
              <a:p>
                <a:pPr algn="ctr"/>
                <a:r>
                  <a:rPr lang="en-US" sz="2400" dirty="0">
                    <a:solidFill>
                      <a:schemeClr val="accent6">
                        <a:lumMod val="75000"/>
                      </a:schemeClr>
                    </a:solidFill>
                  </a:rPr>
                  <a:t>(HM-1D) </a:t>
                </a:r>
                <a14:m>
                  <m:oMath xmlns:m="http://schemas.openxmlformats.org/officeDocument/2006/math">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𝑑</m:t>
                        </m:r>
                      </m:e>
                      <m:sub>
                        <m:r>
                          <a:rPr lang="en-US" sz="2400" b="0" i="1" smtClean="0">
                            <a:solidFill>
                              <a:schemeClr val="accent6">
                                <a:lumMod val="75000"/>
                              </a:schemeClr>
                            </a:solidFill>
                            <a:latin typeface="Cambria Math" panose="02040503050406030204" pitchFamily="18" charset="0"/>
                          </a:rPr>
                          <m:t>𝑡</m:t>
                        </m:r>
                      </m:sub>
                    </m:sSub>
                    <m:r>
                      <a:rPr lang="en-US" sz="2400" b="0" i="1" smtClean="0">
                        <a:solidFill>
                          <a:schemeClr val="accent6">
                            <a:lumMod val="75000"/>
                          </a:schemeClr>
                        </a:solidFill>
                        <a:latin typeface="Cambria Math" panose="02040503050406030204" pitchFamily="18" charset="0"/>
                      </a:rPr>
                      <m:t>𝑞</m:t>
                    </m:r>
                    <m:r>
                      <a:rPr lang="en-US" sz="2400" b="0" i="1" smtClean="0">
                        <a:solidFill>
                          <a:schemeClr val="accent6">
                            <a:lumMod val="75000"/>
                          </a:schemeClr>
                        </a:solidFill>
                        <a:latin typeface="Cambria Math" panose="02040503050406030204" pitchFamily="18" charset="0"/>
                      </a:rPr>
                      <m:t>=</m:t>
                    </m:r>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m:t>
                        </m:r>
                      </m:e>
                      <m:sub>
                        <m:r>
                          <a:rPr lang="en-US" sz="2400" b="0" i="1" smtClean="0">
                            <a:solidFill>
                              <a:schemeClr val="accent6">
                                <a:lumMod val="75000"/>
                              </a:schemeClr>
                            </a:solidFill>
                            <a:latin typeface="Cambria Math" panose="02040503050406030204" pitchFamily="18" charset="0"/>
                          </a:rPr>
                          <m:t>𝑝</m:t>
                        </m:r>
                      </m:sub>
                    </m:sSub>
                    <m:r>
                      <a:rPr lang="en-US" sz="2400" b="0" i="1" smtClean="0">
                        <a:solidFill>
                          <a:schemeClr val="accent6">
                            <a:lumMod val="75000"/>
                          </a:schemeClr>
                        </a:solidFill>
                        <a:latin typeface="Cambria Math" panose="02040503050406030204" pitchFamily="18" charset="0"/>
                      </a:rPr>
                      <m:t>𝐻</m:t>
                    </m:r>
                    <m:r>
                      <a:rPr lang="en-US" sz="2400" b="0" i="1" smtClean="0">
                        <a:solidFill>
                          <a:schemeClr val="accent6">
                            <a:lumMod val="75000"/>
                          </a:schemeClr>
                        </a:solidFill>
                        <a:latin typeface="Cambria Math" panose="02040503050406030204" pitchFamily="18" charset="0"/>
                      </a:rPr>
                      <m:t>,</m:t>
                    </m:r>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𝑑</m:t>
                        </m:r>
                      </m:e>
                      <m:sub>
                        <m:r>
                          <a:rPr lang="en-US" sz="2400" b="0" i="1" smtClean="0">
                            <a:solidFill>
                              <a:schemeClr val="accent6">
                                <a:lumMod val="75000"/>
                              </a:schemeClr>
                            </a:solidFill>
                            <a:latin typeface="Cambria Math" panose="02040503050406030204" pitchFamily="18" charset="0"/>
                          </a:rPr>
                          <m:t>𝑡</m:t>
                        </m:r>
                      </m:sub>
                    </m:sSub>
                    <m:r>
                      <a:rPr lang="en-US" sz="2400" b="0" i="1" smtClean="0">
                        <a:solidFill>
                          <a:schemeClr val="accent6">
                            <a:lumMod val="75000"/>
                          </a:schemeClr>
                        </a:solidFill>
                        <a:latin typeface="Cambria Math" panose="02040503050406030204" pitchFamily="18" charset="0"/>
                      </a:rPr>
                      <m:t>𝑝</m:t>
                    </m:r>
                    <m:r>
                      <a:rPr lang="en-US" sz="2400" b="0" i="1" smtClean="0">
                        <a:solidFill>
                          <a:schemeClr val="accent6">
                            <a:lumMod val="75000"/>
                          </a:schemeClr>
                        </a:solidFill>
                        <a:latin typeface="Cambria Math" panose="02040503050406030204" pitchFamily="18" charset="0"/>
                      </a:rPr>
                      <m:t>=−</m:t>
                    </m:r>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m:t>
                        </m:r>
                      </m:e>
                      <m:sub>
                        <m:r>
                          <a:rPr lang="en-US" sz="2400" b="0" i="1" smtClean="0">
                            <a:solidFill>
                              <a:schemeClr val="accent6">
                                <a:lumMod val="75000"/>
                              </a:schemeClr>
                            </a:solidFill>
                            <a:latin typeface="Cambria Math" panose="02040503050406030204" pitchFamily="18" charset="0"/>
                          </a:rPr>
                          <m:t>𝑞</m:t>
                        </m:r>
                      </m:sub>
                    </m:sSub>
                    <m:r>
                      <a:rPr lang="en-US" sz="2400" b="0" i="1" smtClean="0">
                        <a:solidFill>
                          <a:schemeClr val="accent6">
                            <a:lumMod val="75000"/>
                          </a:schemeClr>
                        </a:solidFill>
                        <a:latin typeface="Cambria Math" panose="02040503050406030204" pitchFamily="18" charset="0"/>
                      </a:rPr>
                      <m:t>𝐻</m:t>
                    </m:r>
                  </m:oMath>
                </a14:m>
                <a:endParaRPr lang="en-US" sz="2400" dirty="0">
                  <a:solidFill>
                    <a:schemeClr val="accent6">
                      <a:lumMod val="75000"/>
                    </a:schemeClr>
                  </a:solidFill>
                </a:endParaRPr>
              </a:p>
            </p:txBody>
          </p:sp>
        </mc:Choice>
        <mc:Fallback xmlns="">
          <p:sp>
            <p:nvSpPr>
              <p:cNvPr id="28" name="TextBox 27">
                <a:extLst>
                  <a:ext uri="{FF2B5EF4-FFF2-40B4-BE49-F238E27FC236}">
                    <a16:creationId xmlns:a16="http://schemas.microsoft.com/office/drawing/2014/main" id="{2B58390F-C90A-867B-2BE8-5CBDC5C5D5ED}"/>
                  </a:ext>
                </a:extLst>
              </p:cNvPr>
              <p:cNvSpPr txBox="1">
                <a:spLocks noRot="1" noChangeAspect="1" noMove="1" noResize="1" noEditPoints="1" noAdjustHandles="1" noChangeArrowheads="1" noChangeShapeType="1" noTextEdit="1"/>
              </p:cNvSpPr>
              <p:nvPr/>
            </p:nvSpPr>
            <p:spPr>
              <a:xfrm>
                <a:off x="0" y="658176"/>
                <a:ext cx="4504055" cy="490199"/>
              </a:xfrm>
              <a:prstGeom prst="rect">
                <a:avLst/>
              </a:prstGeom>
              <a:blipFill>
                <a:blip r:embed="rId8"/>
                <a:stretch>
                  <a:fillRect l="-1624" t="-8750" b="-23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710B4CC-C5E3-9B36-63ED-53E63E29C62D}"/>
                  </a:ext>
                </a:extLst>
              </p:cNvPr>
              <p:cNvSpPr txBox="1"/>
              <p:nvPr/>
            </p:nvSpPr>
            <p:spPr>
              <a:xfrm>
                <a:off x="0" y="1089884"/>
                <a:ext cx="2742226" cy="468205"/>
              </a:xfrm>
              <a:prstGeom prst="rect">
                <a:avLst/>
              </a:prstGeom>
              <a:noFill/>
            </p:spPr>
            <p:txBody>
              <a:bodyPr wrap="none" rtlCol="0">
                <a:spAutoFit/>
              </a:bodyPr>
              <a:lstStyle/>
              <a:p>
                <a:pPr algn="ctr"/>
                <a:r>
                  <a:rPr lang="en-US" sz="2400" dirty="0">
                    <a:solidFill>
                      <a:schemeClr val="accent6">
                        <a:lumMod val="75000"/>
                      </a:schemeClr>
                    </a:solidFill>
                  </a:rPr>
                  <a:t>(HM-G) </a:t>
                </a:r>
                <a14:m>
                  <m:oMath xmlns:m="http://schemas.openxmlformats.org/officeDocument/2006/math">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𝑆</m:t>
                        </m:r>
                      </m:e>
                      <m:sub>
                        <m:r>
                          <a:rPr lang="en-US" sz="2400" b="0" i="1" smtClean="0">
                            <a:solidFill>
                              <a:schemeClr val="accent6">
                                <a:lumMod val="75000"/>
                              </a:schemeClr>
                            </a:solidFill>
                            <a:latin typeface="Cambria Math" panose="02040503050406030204" pitchFamily="18" charset="0"/>
                          </a:rPr>
                          <m:t>𝑎</m:t>
                        </m:r>
                      </m:sub>
                    </m:sSub>
                    <m:r>
                      <a:rPr lang="en-US" sz="2400" b="0" i="1" smtClean="0">
                        <a:solidFill>
                          <a:schemeClr val="accent6">
                            <a:lumMod val="75000"/>
                          </a:schemeClr>
                        </a:solidFill>
                        <a:latin typeface="Cambria Math" panose="02040503050406030204" pitchFamily="18" charset="0"/>
                      </a:rPr>
                      <m:t>=</m:t>
                    </m:r>
                    <m:sSup>
                      <m:sSupPr>
                        <m:ctrlPr>
                          <a:rPr lang="en-US" sz="2400" b="0" i="1" smtClean="0">
                            <a:solidFill>
                              <a:schemeClr val="accent6">
                                <a:lumMod val="75000"/>
                              </a:schemeClr>
                            </a:solidFill>
                            <a:latin typeface="Cambria Math" panose="02040503050406030204" pitchFamily="18" charset="0"/>
                          </a:rPr>
                        </m:ctrlPr>
                      </m:sSupPr>
                      <m:e>
                        <m:r>
                          <a:rPr lang="en-US" sz="2400" b="0" i="1" smtClean="0">
                            <a:solidFill>
                              <a:schemeClr val="accent6">
                                <a:lumMod val="75000"/>
                              </a:schemeClr>
                            </a:solidFill>
                            <a:latin typeface="Cambria Math" panose="02040503050406030204" pitchFamily="18" charset="0"/>
                          </a:rPr>
                          <m:t>𝑆</m:t>
                        </m:r>
                      </m:e>
                      <m:sup>
                        <m:r>
                          <a:rPr lang="en-US" sz="2400" b="0" i="1" smtClean="0">
                            <a:solidFill>
                              <a:schemeClr val="accent6">
                                <a:lumMod val="75000"/>
                              </a:schemeClr>
                            </a:solidFill>
                            <a:latin typeface="Cambria Math" panose="02040503050406030204" pitchFamily="18" charset="0"/>
                          </a:rPr>
                          <m:t>𝑏</m:t>
                        </m:r>
                      </m:sup>
                    </m:sSup>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𝜔</m:t>
                        </m:r>
                      </m:e>
                      <m:sub>
                        <m:r>
                          <a:rPr lang="en-US" sz="2400" b="0" i="1" smtClean="0">
                            <a:solidFill>
                              <a:schemeClr val="accent6">
                                <a:lumMod val="75000"/>
                              </a:schemeClr>
                            </a:solidFill>
                            <a:latin typeface="Cambria Math" panose="02040503050406030204" pitchFamily="18" charset="0"/>
                          </a:rPr>
                          <m:t>𝑏𝑎</m:t>
                        </m:r>
                      </m:sub>
                    </m:sSub>
                  </m:oMath>
                </a14:m>
                <a:endParaRPr lang="en-US" sz="2400" dirty="0">
                  <a:solidFill>
                    <a:schemeClr val="accent6">
                      <a:lumMod val="75000"/>
                    </a:schemeClr>
                  </a:solidFill>
                </a:endParaRPr>
              </a:p>
            </p:txBody>
          </p:sp>
        </mc:Choice>
        <mc:Fallback xmlns="">
          <p:sp>
            <p:nvSpPr>
              <p:cNvPr id="30" name="TextBox 29">
                <a:extLst>
                  <a:ext uri="{FF2B5EF4-FFF2-40B4-BE49-F238E27FC236}">
                    <a16:creationId xmlns:a16="http://schemas.microsoft.com/office/drawing/2014/main" id="{B710B4CC-C5E3-9B36-63ED-53E63E29C62D}"/>
                  </a:ext>
                </a:extLst>
              </p:cNvPr>
              <p:cNvSpPr txBox="1">
                <a:spLocks noRot="1" noChangeAspect="1" noMove="1" noResize="1" noEditPoints="1" noAdjustHandles="1" noChangeArrowheads="1" noChangeShapeType="1" noTextEdit="1"/>
              </p:cNvSpPr>
              <p:nvPr/>
            </p:nvSpPr>
            <p:spPr>
              <a:xfrm>
                <a:off x="0" y="1089884"/>
                <a:ext cx="2742226" cy="468205"/>
              </a:xfrm>
              <a:prstGeom prst="rect">
                <a:avLst/>
              </a:prstGeom>
              <a:blipFill>
                <a:blip r:embed="rId9"/>
                <a:stretch>
                  <a:fillRect l="-2889" t="-9091"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A85B826-7FCE-B0A7-B77D-235379E20896}"/>
                  </a:ext>
                </a:extLst>
              </p:cNvPr>
              <p:cNvSpPr txBox="1"/>
              <p:nvPr/>
            </p:nvSpPr>
            <p:spPr>
              <a:xfrm>
                <a:off x="9222" y="4037521"/>
                <a:ext cx="8912440" cy="461665"/>
              </a:xfrm>
              <a:prstGeom prst="rect">
                <a:avLst/>
              </a:prstGeom>
              <a:noFill/>
            </p:spPr>
            <p:txBody>
              <a:bodyPr wrap="none" rtlCol="0">
                <a:spAutoFit/>
              </a:bodyPr>
              <a:lstStyle/>
              <a:p>
                <a:r>
                  <a:rPr lang="en-US" sz="2400" dirty="0">
                    <a:solidFill>
                      <a:schemeClr val="accent6">
                        <a:lumMod val="75000"/>
                      </a:schemeClr>
                    </a:solidFill>
                  </a:rPr>
                  <a:t>(DI-CURL) The rotated displacement field is curl free: </a:t>
                </a:r>
                <a14:m>
                  <m:oMath xmlns:m="http://schemas.openxmlformats.org/officeDocument/2006/math">
                    <m:sSub>
                      <m:sSubPr>
                        <m:ctrlPr>
                          <a:rPr lang="en-US" sz="2400" i="1" smtClean="0">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m:t>
                        </m:r>
                      </m:e>
                      <m:sub>
                        <m:r>
                          <a:rPr lang="en-US" sz="2400" i="1">
                            <a:solidFill>
                              <a:schemeClr val="accent6">
                                <a:lumMod val="75000"/>
                              </a:schemeClr>
                            </a:solidFill>
                            <a:latin typeface="Cambria Math" panose="02040503050406030204" pitchFamily="18" charset="0"/>
                          </a:rPr>
                          <m:t>𝑎</m:t>
                        </m:r>
                      </m:sub>
                    </m:sSub>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𝑆</m:t>
                        </m:r>
                      </m:e>
                      <m:sub>
                        <m:r>
                          <a:rPr lang="en-US" sz="2400" i="1">
                            <a:solidFill>
                              <a:schemeClr val="accent6">
                                <a:lumMod val="75000"/>
                              </a:schemeClr>
                            </a:solidFill>
                            <a:latin typeface="Cambria Math" panose="02040503050406030204" pitchFamily="18" charset="0"/>
                          </a:rPr>
                          <m:t>𝑏</m:t>
                        </m:r>
                      </m:sub>
                    </m:sSub>
                    <m:r>
                      <a:rPr lang="en-US" sz="2400" i="1">
                        <a:solidFill>
                          <a:schemeClr val="accent6">
                            <a:lumMod val="75000"/>
                          </a:schemeClr>
                        </a:solidFill>
                        <a:latin typeface="Cambria Math" panose="02040503050406030204" pitchFamily="18" charset="0"/>
                      </a:rPr>
                      <m:t>−</m:t>
                    </m:r>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m:t>
                        </m:r>
                      </m:e>
                      <m:sub>
                        <m:r>
                          <a:rPr lang="en-US" sz="2400" i="1">
                            <a:solidFill>
                              <a:schemeClr val="accent6">
                                <a:lumMod val="75000"/>
                              </a:schemeClr>
                            </a:solidFill>
                            <a:latin typeface="Cambria Math" panose="02040503050406030204" pitchFamily="18" charset="0"/>
                          </a:rPr>
                          <m:t>𝑏</m:t>
                        </m:r>
                      </m:sub>
                    </m:sSub>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𝑆</m:t>
                        </m:r>
                      </m:e>
                      <m:sub>
                        <m:r>
                          <a:rPr lang="en-US" sz="2400" i="1">
                            <a:solidFill>
                              <a:schemeClr val="accent6">
                                <a:lumMod val="75000"/>
                              </a:schemeClr>
                            </a:solidFill>
                            <a:latin typeface="Cambria Math" panose="02040503050406030204" pitchFamily="18" charset="0"/>
                          </a:rPr>
                          <m:t>𝑎</m:t>
                        </m:r>
                      </m:sub>
                    </m:sSub>
                    <m:r>
                      <a:rPr lang="en-US" sz="2400" i="1">
                        <a:solidFill>
                          <a:schemeClr val="accent6">
                            <a:lumMod val="75000"/>
                          </a:schemeClr>
                        </a:solidFill>
                        <a:latin typeface="Cambria Math" panose="02040503050406030204" pitchFamily="18" charset="0"/>
                      </a:rPr>
                      <m:t>=0</m:t>
                    </m:r>
                  </m:oMath>
                </a14:m>
                <a:endParaRPr lang="en-US" sz="2400" dirty="0">
                  <a:solidFill>
                    <a:schemeClr val="accent6">
                      <a:lumMod val="75000"/>
                    </a:schemeClr>
                  </a:solidFill>
                </a:endParaRPr>
              </a:p>
            </p:txBody>
          </p:sp>
        </mc:Choice>
        <mc:Fallback xmlns="">
          <p:sp>
            <p:nvSpPr>
              <p:cNvPr id="8" name="TextBox 7">
                <a:extLst>
                  <a:ext uri="{FF2B5EF4-FFF2-40B4-BE49-F238E27FC236}">
                    <a16:creationId xmlns:a16="http://schemas.microsoft.com/office/drawing/2014/main" id="{0A85B826-7FCE-B0A7-B77D-235379E20896}"/>
                  </a:ext>
                </a:extLst>
              </p:cNvPr>
              <p:cNvSpPr txBox="1">
                <a:spLocks noRot="1" noChangeAspect="1" noMove="1" noResize="1" noEditPoints="1" noAdjustHandles="1" noChangeArrowheads="1" noChangeShapeType="1" noTextEdit="1"/>
              </p:cNvSpPr>
              <p:nvPr/>
            </p:nvSpPr>
            <p:spPr>
              <a:xfrm>
                <a:off x="9222" y="4037521"/>
                <a:ext cx="8912440" cy="461665"/>
              </a:xfrm>
              <a:prstGeom prst="rect">
                <a:avLst/>
              </a:prstGeom>
              <a:blipFill>
                <a:blip r:embed="rId10"/>
                <a:stretch>
                  <a:fillRect l="-1094" t="-10526" b="-28947"/>
                </a:stretch>
              </a:blipFill>
            </p:spPr>
            <p:txBody>
              <a:bodyPr/>
              <a:lstStyle/>
              <a:p>
                <a:r>
                  <a:rPr lang="en-US">
                    <a:noFill/>
                  </a:rPr>
                  <a:t> </a:t>
                </a:r>
              </a:p>
            </p:txBody>
          </p:sp>
        </mc:Fallback>
      </mc:AlternateContent>
    </p:spTree>
    <p:extLst>
      <p:ext uri="{BB962C8B-B14F-4D97-AF65-F5344CB8AC3E}">
        <p14:creationId xmlns:p14="http://schemas.microsoft.com/office/powerpoint/2010/main" val="2610469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4CA0A04-39D7-465A-BE94-4B63CD6C04F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1A09358-E76F-FB66-4556-D2133015A6FF}"/>
              </a:ext>
            </a:extLst>
          </p:cNvPr>
          <p:cNvSpPr>
            <a:spLocks noGrp="1"/>
          </p:cNvSpPr>
          <p:nvPr>
            <p:ph type="sldNum" sz="quarter" idx="12"/>
          </p:nvPr>
        </p:nvSpPr>
        <p:spPr/>
        <p:txBody>
          <a:bodyPr/>
          <a:lstStyle/>
          <a:p>
            <a:fld id="{F47845EA-7733-40EE-B074-20032348B727}" type="slidenum">
              <a:rPr lang="en-US" smtClean="0"/>
              <a:t>49</a:t>
            </a:fld>
            <a:endParaRPr lang="en-US"/>
          </a:p>
        </p:txBody>
      </p:sp>
    </p:spTree>
    <p:extLst>
      <p:ext uri="{BB962C8B-B14F-4D97-AF65-F5344CB8AC3E}">
        <p14:creationId xmlns:p14="http://schemas.microsoft.com/office/powerpoint/2010/main" val="3473540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5</a:t>
            </a:fld>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E82BD31-34DA-B4CB-0E89-2A9C684DCB25}"/>
                  </a:ext>
                </a:extLst>
              </p:cNvPr>
              <p:cNvSpPr txBox="1"/>
              <p:nvPr/>
            </p:nvSpPr>
            <p:spPr>
              <a:xfrm>
                <a:off x="6597315" y="65553"/>
                <a:ext cx="4987584" cy="1675267"/>
              </a:xfrm>
              <a:prstGeom prst="rect">
                <a:avLst/>
              </a:prstGeom>
              <a:noFill/>
            </p:spPr>
            <p:txBody>
              <a:bodyPr wrap="none" rtlCol="0">
                <a:spAutoFit/>
              </a:bodyPr>
              <a:lstStyle/>
              <a:p>
                <a:pPr algn="ctr"/>
                <a14:m>
                  <m:oMath xmlns:m="http://schemas.openxmlformats.org/officeDocument/2006/math">
                    <m:acc>
                      <m:accPr>
                        <m:chr m:val="⃗"/>
                        <m:ctrlPr>
                          <a:rPr lang="en-US" sz="6000" i="1" smtClean="0">
                            <a:latin typeface="Cambria Math" panose="02040503050406030204" pitchFamily="18" charset="0"/>
                          </a:rPr>
                        </m:ctrlPr>
                      </m:accPr>
                      <m:e>
                        <m:r>
                          <a:rPr lang="en-US" sz="6000" i="1">
                            <a:latin typeface="Cambria Math"/>
                          </a:rPr>
                          <m:t>𝑆</m:t>
                        </m:r>
                      </m:e>
                    </m:acc>
                    <m:d>
                      <m:dPr>
                        <m:ctrlPr>
                          <a:rPr lang="en-US" sz="6000" i="1">
                            <a:latin typeface="Cambria Math" panose="02040503050406030204" pitchFamily="18" charset="0"/>
                          </a:rPr>
                        </m:ctrlPr>
                      </m:dPr>
                      <m:e>
                        <m:r>
                          <a:rPr lang="en-US" sz="6000" i="1">
                            <a:latin typeface="Cambria Math" panose="02040503050406030204" pitchFamily="18" charset="0"/>
                          </a:rPr>
                          <m:t>𝑞</m:t>
                        </m:r>
                        <m:r>
                          <a:rPr lang="en-US" sz="6000" i="1">
                            <a:latin typeface="Cambria Math"/>
                          </a:rPr>
                          <m:t>,</m:t>
                        </m:r>
                        <m:r>
                          <a:rPr lang="en-US" sz="6000" i="1">
                            <a:latin typeface="Cambria Math"/>
                          </a:rPr>
                          <m:t>𝑝</m:t>
                        </m:r>
                      </m:e>
                    </m:d>
                    <m:r>
                      <a:rPr lang="en-US" sz="6000" i="1">
                        <a:latin typeface="Cambria Math"/>
                      </a:rPr>
                      <m:t>=</m:t>
                    </m:r>
                    <m:d>
                      <m:dPr>
                        <m:begChr m:val="["/>
                        <m:endChr m:val="]"/>
                        <m:ctrlPr>
                          <a:rPr lang="en-US" sz="6000" i="1">
                            <a:latin typeface="Cambria Math" panose="02040503050406030204" pitchFamily="18" charset="0"/>
                          </a:rPr>
                        </m:ctrlPr>
                      </m:dPr>
                      <m:e>
                        <m:m>
                          <m:mPr>
                            <m:mcs>
                              <m:mc>
                                <m:mcPr>
                                  <m:count m:val="1"/>
                                  <m:mcJc m:val="center"/>
                                </m:mcPr>
                              </m:mc>
                            </m:mcs>
                            <m:ctrlPr>
                              <a:rPr lang="en-US" sz="6000" i="1">
                                <a:latin typeface="Cambria Math" panose="02040503050406030204" pitchFamily="18" charset="0"/>
                              </a:rPr>
                            </m:ctrlPr>
                          </m:mPr>
                          <m:mr>
                            <m:e>
                              <m:sSup>
                                <m:sSupPr>
                                  <m:ctrlPr>
                                    <a:rPr lang="en-US" sz="6000" i="1">
                                      <a:latin typeface="Cambria Math" panose="02040503050406030204" pitchFamily="18" charset="0"/>
                                    </a:rPr>
                                  </m:ctrlPr>
                                </m:sSupPr>
                                <m:e>
                                  <m:r>
                                    <m:rPr>
                                      <m:brk m:alnAt="7"/>
                                    </m:rPr>
                                    <a:rPr lang="en-US" sz="6000" i="1">
                                      <a:latin typeface="Cambria Math" panose="02040503050406030204" pitchFamily="18" charset="0"/>
                                    </a:rPr>
                                    <m:t>𝑆</m:t>
                                  </m:r>
                                </m:e>
                                <m:sup>
                                  <m:r>
                                    <a:rPr lang="en-US" sz="6000" i="1">
                                      <a:latin typeface="Cambria Math" panose="02040503050406030204" pitchFamily="18" charset="0"/>
                                    </a:rPr>
                                    <m:t>𝑞</m:t>
                                  </m:r>
                                </m:sup>
                              </m:sSup>
                            </m:e>
                          </m:mr>
                          <m:mr>
                            <m:e>
                              <m:sSup>
                                <m:sSupPr>
                                  <m:ctrlPr>
                                    <a:rPr lang="en-US" sz="6000" i="1">
                                      <a:latin typeface="Cambria Math" panose="02040503050406030204" pitchFamily="18" charset="0"/>
                                    </a:rPr>
                                  </m:ctrlPr>
                                </m:sSupPr>
                                <m:e>
                                  <m:r>
                                    <a:rPr lang="en-US" sz="6000" i="1">
                                      <a:latin typeface="Cambria Math" panose="02040503050406030204" pitchFamily="18" charset="0"/>
                                    </a:rPr>
                                    <m:t>𝑆</m:t>
                                  </m:r>
                                </m:e>
                                <m:sup>
                                  <m:r>
                                    <a:rPr lang="en-US" sz="6000" i="1">
                                      <a:latin typeface="Cambria Math" panose="02040503050406030204" pitchFamily="18" charset="0"/>
                                    </a:rPr>
                                    <m:t>𝑝</m:t>
                                  </m:r>
                                </m:sup>
                              </m:sSup>
                            </m:e>
                          </m:mr>
                        </m:m>
                      </m:e>
                    </m:d>
                  </m:oMath>
                </a14:m>
                <a:r>
                  <a:rPr lang="en-US" sz="6000" dirty="0"/>
                  <a:t> </a:t>
                </a:r>
              </a:p>
            </p:txBody>
          </p:sp>
        </mc:Choice>
        <mc:Fallback xmlns="">
          <p:sp>
            <p:nvSpPr>
              <p:cNvPr id="20" name="TextBox 19">
                <a:extLst>
                  <a:ext uri="{FF2B5EF4-FFF2-40B4-BE49-F238E27FC236}">
                    <a16:creationId xmlns:a16="http://schemas.microsoft.com/office/drawing/2014/main" id="{3E82BD31-34DA-B4CB-0E89-2A9C684DCB25}"/>
                  </a:ext>
                </a:extLst>
              </p:cNvPr>
              <p:cNvSpPr txBox="1">
                <a:spLocks noRot="1" noChangeAspect="1" noMove="1" noResize="1" noEditPoints="1" noAdjustHandles="1" noChangeArrowheads="1" noChangeShapeType="1" noTextEdit="1"/>
              </p:cNvSpPr>
              <p:nvPr/>
            </p:nvSpPr>
            <p:spPr>
              <a:xfrm>
                <a:off x="6597315" y="65553"/>
                <a:ext cx="4987584" cy="167526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B3955ED-8ED3-2D9F-1038-F5178B218879}"/>
                  </a:ext>
                </a:extLst>
              </p:cNvPr>
              <p:cNvSpPr txBox="1"/>
              <p:nvPr/>
            </p:nvSpPr>
            <p:spPr>
              <a:xfrm>
                <a:off x="5861178" y="1773163"/>
                <a:ext cx="5805500" cy="194155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5400" b="0" i="1" smtClean="0">
                          <a:latin typeface="Cambria Math" panose="02040503050406030204" pitchFamily="18" charset="0"/>
                        </a:rPr>
                        <m:t>=</m:t>
                      </m:r>
                      <m:d>
                        <m:dPr>
                          <m:begChr m:val="["/>
                          <m:endChr m:val="]"/>
                          <m:ctrlPr>
                            <a:rPr lang="en-US" sz="5400" i="1" smtClean="0">
                              <a:latin typeface="Cambria Math" panose="02040503050406030204" pitchFamily="18" charset="0"/>
                            </a:rPr>
                          </m:ctrlPr>
                        </m:dPr>
                        <m:e>
                          <m:m>
                            <m:mPr>
                              <m:mcs>
                                <m:mc>
                                  <m:mcPr>
                                    <m:count m:val="1"/>
                                    <m:mcJc m:val="center"/>
                                  </m:mcPr>
                                </m:mc>
                              </m:mcs>
                              <m:ctrlPr>
                                <a:rPr lang="en-US" sz="5400" i="1">
                                  <a:latin typeface="Cambria Math" panose="02040503050406030204" pitchFamily="18" charset="0"/>
                                </a:rPr>
                              </m:ctrlPr>
                            </m:mPr>
                            <m:mr>
                              <m:e>
                                <m:sSub>
                                  <m:sSubPr>
                                    <m:ctrlPr>
                                      <a:rPr lang="en-US" sz="5400" i="1">
                                        <a:latin typeface="Cambria Math" panose="02040503050406030204" pitchFamily="18" charset="0"/>
                                      </a:rPr>
                                    </m:ctrlPr>
                                  </m:sSubPr>
                                  <m:e>
                                    <m:r>
                                      <m:rPr>
                                        <m:brk m:alnAt="7"/>
                                      </m:rPr>
                                      <a:rPr lang="en-US" sz="5400" i="1">
                                        <a:latin typeface="Cambria Math" panose="02040503050406030204" pitchFamily="18" charset="0"/>
                                      </a:rPr>
                                      <m:t>𝑑</m:t>
                                    </m:r>
                                  </m:e>
                                  <m:sub>
                                    <m:r>
                                      <m:rPr>
                                        <m:brk m:alnAt="7"/>
                                      </m:rPr>
                                      <a:rPr lang="en-US" sz="5400" i="1">
                                        <a:latin typeface="Cambria Math" panose="02040503050406030204" pitchFamily="18" charset="0"/>
                                      </a:rPr>
                                      <m:t>𝑡</m:t>
                                    </m:r>
                                  </m:sub>
                                </m:sSub>
                                <m:r>
                                  <m:rPr>
                                    <m:brk m:alnAt="7"/>
                                  </m:rPr>
                                  <a:rPr lang="en-US" sz="5400" i="1">
                                    <a:latin typeface="Cambria Math" panose="02040503050406030204" pitchFamily="18" charset="0"/>
                                  </a:rPr>
                                  <m:t>𝑞</m:t>
                                </m:r>
                              </m:e>
                            </m:mr>
                            <m:mr>
                              <m:e>
                                <m:sSub>
                                  <m:sSubPr>
                                    <m:ctrlPr>
                                      <a:rPr lang="en-US" sz="5400" i="1">
                                        <a:latin typeface="Cambria Math" panose="02040503050406030204" pitchFamily="18" charset="0"/>
                                      </a:rPr>
                                    </m:ctrlPr>
                                  </m:sSubPr>
                                  <m:e>
                                    <m:r>
                                      <a:rPr lang="en-US" sz="5400" i="1">
                                        <a:latin typeface="Cambria Math" panose="02040503050406030204" pitchFamily="18" charset="0"/>
                                      </a:rPr>
                                      <m:t>𝑑</m:t>
                                    </m:r>
                                  </m:e>
                                  <m:sub>
                                    <m:r>
                                      <a:rPr lang="en-US" sz="5400" i="1">
                                        <a:latin typeface="Cambria Math" panose="02040503050406030204" pitchFamily="18" charset="0"/>
                                      </a:rPr>
                                      <m:t>𝑡</m:t>
                                    </m:r>
                                  </m:sub>
                                </m:sSub>
                                <m:r>
                                  <a:rPr lang="en-US" sz="5400" i="1">
                                    <a:latin typeface="Cambria Math" panose="02040503050406030204" pitchFamily="18" charset="0"/>
                                  </a:rPr>
                                  <m:t>𝑝</m:t>
                                </m:r>
                              </m:e>
                            </m:mr>
                          </m:m>
                        </m:e>
                      </m:d>
                      <m:r>
                        <a:rPr lang="en-US" sz="5400" b="0" i="1" smtClean="0">
                          <a:latin typeface="Cambria Math" panose="02040503050406030204" pitchFamily="18" charset="0"/>
                        </a:rPr>
                        <m:t>=</m:t>
                      </m:r>
                      <m:d>
                        <m:dPr>
                          <m:begChr m:val="["/>
                          <m:endChr m:val="]"/>
                          <m:ctrlPr>
                            <a:rPr lang="en-US" sz="5400" i="1" smtClean="0">
                              <a:latin typeface="Cambria Math" panose="02040503050406030204" pitchFamily="18" charset="0"/>
                            </a:rPr>
                          </m:ctrlPr>
                        </m:dPr>
                        <m:e>
                          <m:m>
                            <m:mPr>
                              <m:mcs>
                                <m:mc>
                                  <m:mcPr>
                                    <m:count m:val="1"/>
                                    <m:mcJc m:val="center"/>
                                  </m:mcPr>
                                </m:mc>
                              </m:mcs>
                              <m:ctrlPr>
                                <a:rPr lang="en-US" sz="5400" i="1">
                                  <a:latin typeface="Cambria Math" panose="02040503050406030204" pitchFamily="18" charset="0"/>
                                </a:rPr>
                              </m:ctrlPr>
                            </m:mPr>
                            <m:mr>
                              <m:e>
                                <m:sSub>
                                  <m:sSubPr>
                                    <m:ctrlPr>
                                      <a:rPr lang="en-US" sz="5400" i="1">
                                        <a:latin typeface="Cambria Math" panose="02040503050406030204" pitchFamily="18" charset="0"/>
                                      </a:rPr>
                                    </m:ctrlPr>
                                  </m:sSubPr>
                                  <m:e>
                                    <m:r>
                                      <a:rPr lang="en-US" sz="5400" i="1">
                                        <a:latin typeface="Cambria Math" panose="02040503050406030204" pitchFamily="18" charset="0"/>
                                      </a:rPr>
                                      <m:t>𝜕</m:t>
                                    </m:r>
                                  </m:e>
                                  <m:sub>
                                    <m:r>
                                      <a:rPr lang="en-US" sz="5400" i="1">
                                        <a:latin typeface="Cambria Math" panose="02040503050406030204" pitchFamily="18" charset="0"/>
                                      </a:rPr>
                                      <m:t>𝑝</m:t>
                                    </m:r>
                                  </m:sub>
                                </m:sSub>
                                <m:r>
                                  <a:rPr lang="en-US" sz="5400" i="1">
                                    <a:latin typeface="Cambria Math" panose="02040503050406030204" pitchFamily="18" charset="0"/>
                                  </a:rPr>
                                  <m:t>𝐻</m:t>
                                </m:r>
                              </m:e>
                            </m:mr>
                            <m:mr>
                              <m:e>
                                <m:r>
                                  <a:rPr lang="en-US" sz="5400" i="1">
                                    <a:latin typeface="Cambria Math" panose="02040503050406030204" pitchFamily="18" charset="0"/>
                                  </a:rPr>
                                  <m:t>−</m:t>
                                </m:r>
                                <m:sSub>
                                  <m:sSubPr>
                                    <m:ctrlPr>
                                      <a:rPr lang="en-US" sz="5400" i="1">
                                        <a:latin typeface="Cambria Math" panose="02040503050406030204" pitchFamily="18" charset="0"/>
                                      </a:rPr>
                                    </m:ctrlPr>
                                  </m:sSubPr>
                                  <m:e>
                                    <m:r>
                                      <a:rPr lang="en-US" sz="5400" i="1">
                                        <a:latin typeface="Cambria Math" panose="02040503050406030204" pitchFamily="18" charset="0"/>
                                      </a:rPr>
                                      <m:t>𝜕</m:t>
                                    </m:r>
                                  </m:e>
                                  <m:sub>
                                    <m:r>
                                      <a:rPr lang="en-US" sz="5400" i="1">
                                        <a:latin typeface="Cambria Math" panose="02040503050406030204" pitchFamily="18" charset="0"/>
                                      </a:rPr>
                                      <m:t>𝑞</m:t>
                                    </m:r>
                                  </m:sub>
                                </m:sSub>
                                <m:r>
                                  <a:rPr lang="en-US" sz="5400" i="1">
                                    <a:latin typeface="Cambria Math" panose="02040503050406030204" pitchFamily="18" charset="0"/>
                                  </a:rPr>
                                  <m:t>𝐻</m:t>
                                </m:r>
                              </m:e>
                            </m:mr>
                          </m:m>
                        </m:e>
                      </m:d>
                    </m:oMath>
                  </m:oMathPara>
                </a14:m>
                <a:endParaRPr lang="en-US" sz="5400" dirty="0"/>
              </a:p>
            </p:txBody>
          </p:sp>
        </mc:Choice>
        <mc:Fallback xmlns="">
          <p:sp>
            <p:nvSpPr>
              <p:cNvPr id="10" name="TextBox 9">
                <a:extLst>
                  <a:ext uri="{FF2B5EF4-FFF2-40B4-BE49-F238E27FC236}">
                    <a16:creationId xmlns:a16="http://schemas.microsoft.com/office/drawing/2014/main" id="{3B3955ED-8ED3-2D9F-1038-F5178B218879}"/>
                  </a:ext>
                </a:extLst>
              </p:cNvPr>
              <p:cNvSpPr txBox="1">
                <a:spLocks noRot="1" noChangeAspect="1" noMove="1" noResize="1" noEditPoints="1" noAdjustHandles="1" noChangeArrowheads="1" noChangeShapeType="1" noTextEdit="1"/>
              </p:cNvSpPr>
              <p:nvPr/>
            </p:nvSpPr>
            <p:spPr>
              <a:xfrm>
                <a:off x="5861178" y="1773163"/>
                <a:ext cx="5805500" cy="194155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1CA460A-1F9B-6F47-8AB8-C687B9920C84}"/>
                  </a:ext>
                </a:extLst>
              </p:cNvPr>
              <p:cNvSpPr txBox="1"/>
              <p:nvPr/>
            </p:nvSpPr>
            <p:spPr>
              <a:xfrm>
                <a:off x="5871114" y="3851146"/>
                <a:ext cx="4016997" cy="109081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5400" b="0" i="1" smtClean="0">
                          <a:latin typeface="Cambria Math" panose="02040503050406030204" pitchFamily="18" charset="0"/>
                        </a:rPr>
                        <m:t>=</m:t>
                      </m:r>
                      <m:sSubSup>
                        <m:sSubSupPr>
                          <m:ctrlPr>
                            <a:rPr lang="en-US" sz="5400" i="1">
                              <a:latin typeface="Cambria Math" panose="02040503050406030204" pitchFamily="18" charset="0"/>
                            </a:rPr>
                          </m:ctrlPr>
                        </m:sSubSupPr>
                        <m:e>
                          <m:r>
                            <m:rPr>
                              <m:nor/>
                            </m:rPr>
                            <a:rPr lang="en-US" sz="5400">
                              <a:latin typeface="Wingdings 3" panose="05040102010807070707" pitchFamily="18" charset="2"/>
                            </a:rPr>
                            <m:t>P</m:t>
                          </m:r>
                        </m:e>
                        <m:sub/>
                        <m:sup>
                          <m:r>
                            <a:rPr lang="en-US" sz="5400" i="1">
                              <a:latin typeface="Cambria Math" panose="02040503050406030204" pitchFamily="18" charset="0"/>
                            </a:rPr>
                            <m:t>90</m:t>
                          </m:r>
                          <m:r>
                            <a:rPr lang="en-US" sz="5400" i="1">
                              <a:latin typeface="Cambria Math" panose="02040503050406030204" pitchFamily="18" charset="0"/>
                              <a:ea typeface="Cambria Math" panose="02040503050406030204" pitchFamily="18" charset="0"/>
                            </a:rPr>
                            <m:t>°</m:t>
                          </m:r>
                        </m:sup>
                      </m:sSubSup>
                      <m:d>
                        <m:dPr>
                          <m:ctrlPr>
                            <a:rPr lang="en-US" sz="5400" i="1">
                              <a:latin typeface="Cambria Math" panose="02040503050406030204" pitchFamily="18" charset="0"/>
                            </a:rPr>
                          </m:ctrlPr>
                        </m:dPr>
                        <m:e>
                          <m:acc>
                            <m:accPr>
                              <m:chr m:val="⃗"/>
                              <m:ctrlPr>
                                <a:rPr lang="en-US" sz="5400" i="1">
                                  <a:latin typeface="Cambria Math" panose="02040503050406030204" pitchFamily="18" charset="0"/>
                                </a:rPr>
                              </m:ctrlPr>
                            </m:accPr>
                            <m:e>
                              <m:r>
                                <m:rPr>
                                  <m:sty m:val="p"/>
                                </m:rPr>
                                <a:rPr lang="en-US" sz="5400" i="1">
                                  <a:latin typeface="Cambria Math" panose="02040503050406030204" pitchFamily="18" charset="0"/>
                                  <a:ea typeface="Cambria Math" panose="02040503050406030204" pitchFamily="18" charset="0"/>
                                </a:rPr>
                                <m:t>∇</m:t>
                              </m:r>
                            </m:e>
                          </m:acc>
                          <m:r>
                            <a:rPr lang="en-US" sz="5400" i="1">
                              <a:latin typeface="Cambria Math" panose="02040503050406030204" pitchFamily="18" charset="0"/>
                            </a:rPr>
                            <m:t>𝐻</m:t>
                          </m:r>
                        </m:e>
                      </m:d>
                    </m:oMath>
                  </m:oMathPara>
                </a14:m>
                <a:endParaRPr lang="en-US" sz="5400" dirty="0"/>
              </a:p>
            </p:txBody>
          </p:sp>
        </mc:Choice>
        <mc:Fallback xmlns="">
          <p:sp>
            <p:nvSpPr>
              <p:cNvPr id="13" name="TextBox 12">
                <a:extLst>
                  <a:ext uri="{FF2B5EF4-FFF2-40B4-BE49-F238E27FC236}">
                    <a16:creationId xmlns:a16="http://schemas.microsoft.com/office/drawing/2014/main" id="{D1CA460A-1F9B-6F47-8AB8-C687B9920C84}"/>
                  </a:ext>
                </a:extLst>
              </p:cNvPr>
              <p:cNvSpPr txBox="1">
                <a:spLocks noRot="1" noChangeAspect="1" noMove="1" noResize="1" noEditPoints="1" noAdjustHandles="1" noChangeArrowheads="1" noChangeShapeType="1" noTextEdit="1"/>
              </p:cNvSpPr>
              <p:nvPr/>
            </p:nvSpPr>
            <p:spPr>
              <a:xfrm>
                <a:off x="5871114" y="3851146"/>
                <a:ext cx="4016997" cy="1090811"/>
              </a:xfrm>
              <a:prstGeom prst="rect">
                <a:avLst/>
              </a:prstGeom>
              <a:blipFill>
                <a:blip r:embed="rId12"/>
                <a:stretch>
                  <a:fillRect/>
                </a:stretch>
              </a:blipFill>
            </p:spPr>
            <p:txBody>
              <a:bodyPr/>
              <a:lstStyle/>
              <a:p>
                <a:r>
                  <a:rPr lang="en-US">
                    <a:noFill/>
                  </a:rPr>
                  <a:t> </a:t>
                </a:r>
              </a:p>
            </p:txBody>
          </p:sp>
        </mc:Fallback>
      </mc:AlternateContent>
      <p:grpSp>
        <p:nvGrpSpPr>
          <p:cNvPr id="6" name="Group 5">
            <a:extLst>
              <a:ext uri="{FF2B5EF4-FFF2-40B4-BE49-F238E27FC236}">
                <a16:creationId xmlns:a16="http://schemas.microsoft.com/office/drawing/2014/main" id="{11BB83BF-52F5-4843-C248-3503ADCA976A}"/>
              </a:ext>
            </a:extLst>
          </p:cNvPr>
          <p:cNvGrpSpPr/>
          <p:nvPr/>
        </p:nvGrpSpPr>
        <p:grpSpPr>
          <a:xfrm>
            <a:off x="306878" y="311416"/>
            <a:ext cx="5531665" cy="5605272"/>
            <a:chOff x="306878" y="311416"/>
            <a:chExt cx="5531665" cy="5605272"/>
          </a:xfrm>
        </p:grpSpPr>
        <p:grpSp>
          <p:nvGrpSpPr>
            <p:cNvPr id="5" name="Group 4">
              <a:extLst>
                <a:ext uri="{FF2B5EF4-FFF2-40B4-BE49-F238E27FC236}">
                  <a16:creationId xmlns:a16="http://schemas.microsoft.com/office/drawing/2014/main" id="{D7811A37-49F9-8B13-09D7-8E773B477FCA}"/>
                </a:ext>
              </a:extLst>
            </p:cNvPr>
            <p:cNvGrpSpPr/>
            <p:nvPr/>
          </p:nvGrpSpPr>
          <p:grpSpPr>
            <a:xfrm>
              <a:off x="306878" y="311416"/>
              <a:ext cx="5531665" cy="5605272"/>
              <a:chOff x="306878" y="311416"/>
              <a:chExt cx="5531665" cy="5605272"/>
            </a:xfrm>
          </p:grpSpPr>
          <p:sp>
            <p:nvSpPr>
              <p:cNvPr id="4" name="Rectangle 3">
                <a:extLst>
                  <a:ext uri="{FF2B5EF4-FFF2-40B4-BE49-F238E27FC236}">
                    <a16:creationId xmlns:a16="http://schemas.microsoft.com/office/drawing/2014/main" id="{3606D516-63FE-6276-10F0-DC8707A968AA}"/>
                  </a:ext>
                </a:extLst>
              </p:cNvPr>
              <p:cNvSpPr>
                <a:spLocks noChangeAspect="1"/>
              </p:cNvSpPr>
              <p:nvPr/>
            </p:nvSpPr>
            <p:spPr>
              <a:xfrm>
                <a:off x="306878" y="430288"/>
                <a:ext cx="5486400" cy="5486400"/>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5" name="Group 304">
                <a:extLst>
                  <a:ext uri="{FF2B5EF4-FFF2-40B4-BE49-F238E27FC236}">
                    <a16:creationId xmlns:a16="http://schemas.microsoft.com/office/drawing/2014/main" id="{4EC0133B-3DC5-2809-61D1-BDF98DF392BD}"/>
                  </a:ext>
                </a:extLst>
              </p:cNvPr>
              <p:cNvGrpSpPr/>
              <p:nvPr/>
            </p:nvGrpSpPr>
            <p:grpSpPr>
              <a:xfrm>
                <a:off x="308507" y="311416"/>
                <a:ext cx="5530036" cy="5605272"/>
                <a:chOff x="565964" y="764184"/>
                <a:chExt cx="5530036" cy="5605272"/>
              </a:xfrm>
            </p:grpSpPr>
            <p:grpSp>
              <p:nvGrpSpPr>
                <p:cNvPr id="341" name="Group 340">
                  <a:extLst>
                    <a:ext uri="{FF2B5EF4-FFF2-40B4-BE49-F238E27FC236}">
                      <a16:creationId xmlns:a16="http://schemas.microsoft.com/office/drawing/2014/main" id="{7259A55B-86CD-79C7-AA2E-EA7927F6B4FF}"/>
                    </a:ext>
                  </a:extLst>
                </p:cNvPr>
                <p:cNvGrpSpPr/>
                <p:nvPr/>
              </p:nvGrpSpPr>
              <p:grpSpPr>
                <a:xfrm>
                  <a:off x="565964" y="764184"/>
                  <a:ext cx="5530036" cy="5605272"/>
                  <a:chOff x="565964" y="764184"/>
                  <a:chExt cx="5530036" cy="5605272"/>
                </a:xfrm>
              </p:grpSpPr>
              <mc:AlternateContent xmlns:mc="http://schemas.openxmlformats.org/markup-compatibility/2006" xmlns:a14="http://schemas.microsoft.com/office/drawing/2010/main">
                <mc:Choice Requires="a14">
                  <p:sp>
                    <p:nvSpPr>
                      <p:cNvPr id="352" name="TextBox 351">
                        <a:extLst>
                          <a:ext uri="{FF2B5EF4-FFF2-40B4-BE49-F238E27FC236}">
                            <a16:creationId xmlns:a16="http://schemas.microsoft.com/office/drawing/2014/main" id="{373E2F14-BA76-F665-0D93-0B55D2DE9D22}"/>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352" name="TextBox 351">
                        <a:extLst>
                          <a:ext uri="{FF2B5EF4-FFF2-40B4-BE49-F238E27FC236}">
                            <a16:creationId xmlns:a16="http://schemas.microsoft.com/office/drawing/2014/main" id="{373E2F14-BA76-F665-0D93-0B55D2DE9D22}"/>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13"/>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3" name="TextBox 352">
                        <a:extLst>
                          <a:ext uri="{FF2B5EF4-FFF2-40B4-BE49-F238E27FC236}">
                            <a16:creationId xmlns:a16="http://schemas.microsoft.com/office/drawing/2014/main" id="{73BED6A5-9A11-6C66-B55E-1E890799F570}"/>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353" name="TextBox 352">
                        <a:extLst>
                          <a:ext uri="{FF2B5EF4-FFF2-40B4-BE49-F238E27FC236}">
                            <a16:creationId xmlns:a16="http://schemas.microsoft.com/office/drawing/2014/main" id="{73BED6A5-9A11-6C66-B55E-1E890799F570}"/>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14"/>
                        <a:stretch>
                          <a:fillRect l="-29268" r="-24390" b="-52000"/>
                        </a:stretch>
                      </a:blipFill>
                    </p:spPr>
                    <p:txBody>
                      <a:bodyPr/>
                      <a:lstStyle/>
                      <a:p>
                        <a:r>
                          <a:rPr lang="en-US">
                            <a:noFill/>
                          </a:rPr>
                          <a:t> </a:t>
                        </a:r>
                      </a:p>
                    </p:txBody>
                  </p:sp>
                </mc:Fallback>
              </mc:AlternateContent>
              <p:grpSp>
                <p:nvGrpSpPr>
                  <p:cNvPr id="354" name="Group 353">
                    <a:extLst>
                      <a:ext uri="{FF2B5EF4-FFF2-40B4-BE49-F238E27FC236}">
                        <a16:creationId xmlns:a16="http://schemas.microsoft.com/office/drawing/2014/main" id="{5EFEFE78-7B1D-FFF5-A413-6EF31D8BF03F}"/>
                      </a:ext>
                    </a:extLst>
                  </p:cNvPr>
                  <p:cNvGrpSpPr/>
                  <p:nvPr/>
                </p:nvGrpSpPr>
                <p:grpSpPr>
                  <a:xfrm>
                    <a:off x="565964" y="883621"/>
                    <a:ext cx="5486400" cy="5485835"/>
                    <a:chOff x="3878442" y="1338439"/>
                    <a:chExt cx="3840480" cy="3840480"/>
                  </a:xfrm>
                </p:grpSpPr>
                <p:cxnSp>
                  <p:nvCxnSpPr>
                    <p:cNvPr id="355" name="Straight Connector 354">
                      <a:extLst>
                        <a:ext uri="{FF2B5EF4-FFF2-40B4-BE49-F238E27FC236}">
                          <a16:creationId xmlns:a16="http://schemas.microsoft.com/office/drawing/2014/main" id="{F5D98985-A4F9-27F1-C4DD-C87C89380634}"/>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EC0CD237-07AF-4F86-9D30-07F9F8DB14FC}"/>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42" name="Group 341">
                  <a:extLst>
                    <a:ext uri="{FF2B5EF4-FFF2-40B4-BE49-F238E27FC236}">
                      <a16:creationId xmlns:a16="http://schemas.microsoft.com/office/drawing/2014/main" id="{B3FE1C74-C107-840B-87E3-4EEF9A3F3EC2}"/>
                    </a:ext>
                  </a:extLst>
                </p:cNvPr>
                <p:cNvGrpSpPr/>
                <p:nvPr/>
              </p:nvGrpSpPr>
              <p:grpSpPr>
                <a:xfrm>
                  <a:off x="1396955" y="1727150"/>
                  <a:ext cx="3821161" cy="3820765"/>
                  <a:chOff x="1396955" y="1727150"/>
                  <a:chExt cx="3821161" cy="3820765"/>
                </a:xfrm>
              </p:grpSpPr>
              <p:sp>
                <p:nvSpPr>
                  <p:cNvPr id="348" name="Oval 347">
                    <a:extLst>
                      <a:ext uri="{FF2B5EF4-FFF2-40B4-BE49-F238E27FC236}">
                        <a16:creationId xmlns:a16="http://schemas.microsoft.com/office/drawing/2014/main" id="{F27E7692-7ADB-AD8A-9CC8-8DC709FD662A}"/>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349" name="Oval 348">
                    <a:extLst>
                      <a:ext uri="{FF2B5EF4-FFF2-40B4-BE49-F238E27FC236}">
                        <a16:creationId xmlns:a16="http://schemas.microsoft.com/office/drawing/2014/main" id="{95AE4DC0-DB33-9494-FF9C-470E10F4F6FB}"/>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350" name="Oval 349">
                    <a:extLst>
                      <a:ext uri="{FF2B5EF4-FFF2-40B4-BE49-F238E27FC236}">
                        <a16:creationId xmlns:a16="http://schemas.microsoft.com/office/drawing/2014/main" id="{A02526D7-C086-EFF1-E3B5-5F0E7577B53B}"/>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51" name="Oval 350">
                    <a:extLst>
                      <a:ext uri="{FF2B5EF4-FFF2-40B4-BE49-F238E27FC236}">
                        <a16:creationId xmlns:a16="http://schemas.microsoft.com/office/drawing/2014/main" id="{DEC5EF61-6B59-0BC6-BAD5-53EE03BD3F03}"/>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343" name="Group 342">
                  <a:extLst>
                    <a:ext uri="{FF2B5EF4-FFF2-40B4-BE49-F238E27FC236}">
                      <a16:creationId xmlns:a16="http://schemas.microsoft.com/office/drawing/2014/main" id="{B199A688-B815-D8E8-0CEB-63823B4E6790}"/>
                    </a:ext>
                  </a:extLst>
                </p:cNvPr>
                <p:cNvGrpSpPr/>
                <p:nvPr/>
              </p:nvGrpSpPr>
              <p:grpSpPr>
                <a:xfrm>
                  <a:off x="2985810" y="2345105"/>
                  <a:ext cx="2238039" cy="1235301"/>
                  <a:chOff x="2985810" y="2345105"/>
                  <a:chExt cx="2238039" cy="1235301"/>
                </a:xfrm>
              </p:grpSpPr>
              <mc:AlternateContent xmlns:mc="http://schemas.openxmlformats.org/markup-compatibility/2006" xmlns:a14="http://schemas.microsoft.com/office/drawing/2010/main">
                <mc:Choice Requires="a14">
                  <p:sp>
                    <p:nvSpPr>
                      <p:cNvPr id="344" name="TextBox 343">
                        <a:extLst>
                          <a:ext uri="{FF2B5EF4-FFF2-40B4-BE49-F238E27FC236}">
                            <a16:creationId xmlns:a16="http://schemas.microsoft.com/office/drawing/2014/main" id="{E0E1111B-4830-9125-070D-0FBC74555CEA}"/>
                          </a:ext>
                        </a:extLst>
                      </p:cNvPr>
                      <p:cNvSpPr txBox="1"/>
                      <p:nvPr/>
                    </p:nvSpPr>
                    <p:spPr>
                      <a:xfrm>
                        <a:off x="2985810" y="3211112"/>
                        <a:ext cx="872483"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1F35"/>
                                  </a:solidFill>
                                  <a:latin typeface="Cambria Math" panose="02040503050406030204" pitchFamily="18" charset="0"/>
                                </a:rPr>
                                <m:t>𝐻</m:t>
                              </m:r>
                              <m:r>
                                <a:rPr lang="en-US" sz="2400" b="0" i="1" smtClean="0">
                                  <a:solidFill>
                                    <a:srgbClr val="001F35"/>
                                  </a:solidFill>
                                  <a:latin typeface="Cambria Math" panose="02040503050406030204" pitchFamily="18" charset="0"/>
                                </a:rPr>
                                <m:t>=1</m:t>
                              </m:r>
                            </m:oMath>
                          </m:oMathPara>
                        </a14:m>
                        <a:endParaRPr lang="en-US" sz="2400" dirty="0">
                          <a:solidFill>
                            <a:srgbClr val="001F35"/>
                          </a:solidFill>
                        </a:endParaRPr>
                      </a:p>
                    </p:txBody>
                  </p:sp>
                </mc:Choice>
                <mc:Fallback xmlns="">
                  <p:sp>
                    <p:nvSpPr>
                      <p:cNvPr id="344" name="TextBox 343">
                        <a:extLst>
                          <a:ext uri="{FF2B5EF4-FFF2-40B4-BE49-F238E27FC236}">
                            <a16:creationId xmlns:a16="http://schemas.microsoft.com/office/drawing/2014/main" id="{E0E1111B-4830-9125-070D-0FBC74555CEA}"/>
                          </a:ext>
                        </a:extLst>
                      </p:cNvPr>
                      <p:cNvSpPr txBox="1">
                        <a:spLocks noRot="1" noChangeAspect="1" noMove="1" noResize="1" noEditPoints="1" noAdjustHandles="1" noChangeArrowheads="1" noChangeShapeType="1" noTextEdit="1"/>
                      </p:cNvSpPr>
                      <p:nvPr/>
                    </p:nvSpPr>
                    <p:spPr>
                      <a:xfrm>
                        <a:off x="2985810" y="3211112"/>
                        <a:ext cx="872483" cy="369294"/>
                      </a:xfrm>
                      <a:prstGeom prst="rect">
                        <a:avLst/>
                      </a:prstGeom>
                      <a:blipFill>
                        <a:blip r:embed="rId15"/>
                        <a:stretch>
                          <a:fillRect l="-8392" r="-7692"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5" name="TextBox 344">
                        <a:extLst>
                          <a:ext uri="{FF2B5EF4-FFF2-40B4-BE49-F238E27FC236}">
                            <a16:creationId xmlns:a16="http://schemas.microsoft.com/office/drawing/2014/main" id="{0C46DE6B-A982-6BE2-B977-0D462AC477E7}"/>
                          </a:ext>
                        </a:extLst>
                      </p:cNvPr>
                      <p:cNvSpPr txBox="1"/>
                      <p:nvPr/>
                    </p:nvSpPr>
                    <p:spPr>
                      <a:xfrm>
                        <a:off x="4383971" y="2714399"/>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4475"/>
                                  </a:solidFill>
                                  <a:latin typeface="Cambria Math" panose="02040503050406030204" pitchFamily="18" charset="0"/>
                                </a:rPr>
                                <m:t>2</m:t>
                              </m:r>
                            </m:oMath>
                          </m:oMathPara>
                        </a14:m>
                        <a:endParaRPr lang="en-US" sz="2400" dirty="0">
                          <a:solidFill>
                            <a:srgbClr val="004475"/>
                          </a:solidFill>
                        </a:endParaRPr>
                      </a:p>
                    </p:txBody>
                  </p:sp>
                </mc:Choice>
                <mc:Fallback xmlns="">
                  <p:sp>
                    <p:nvSpPr>
                      <p:cNvPr id="345" name="TextBox 344">
                        <a:extLst>
                          <a:ext uri="{FF2B5EF4-FFF2-40B4-BE49-F238E27FC236}">
                            <a16:creationId xmlns:a16="http://schemas.microsoft.com/office/drawing/2014/main" id="{0C46DE6B-A982-6BE2-B977-0D462AC477E7}"/>
                          </a:ext>
                        </a:extLst>
                      </p:cNvPr>
                      <p:cNvSpPr txBox="1">
                        <a:spLocks noRot="1" noChangeAspect="1" noMove="1" noResize="1" noEditPoints="1" noAdjustHandles="1" noChangeArrowheads="1" noChangeShapeType="1" noTextEdit="1"/>
                      </p:cNvSpPr>
                      <p:nvPr/>
                    </p:nvSpPr>
                    <p:spPr>
                      <a:xfrm>
                        <a:off x="4383971" y="2714399"/>
                        <a:ext cx="238847" cy="369294"/>
                      </a:xfrm>
                      <a:prstGeom prst="rect">
                        <a:avLst/>
                      </a:prstGeom>
                      <a:blipFill>
                        <a:blip r:embed="rId16"/>
                        <a:stretch>
                          <a:fillRect l="-30769" r="-30769"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6" name="TextBox 345">
                        <a:extLst>
                          <a:ext uri="{FF2B5EF4-FFF2-40B4-BE49-F238E27FC236}">
                            <a16:creationId xmlns:a16="http://schemas.microsoft.com/office/drawing/2014/main" id="{C23917A6-46D5-4EA1-309A-38A820C31087}"/>
                          </a:ext>
                        </a:extLst>
                      </p:cNvPr>
                      <p:cNvSpPr txBox="1"/>
                      <p:nvPr/>
                    </p:nvSpPr>
                    <p:spPr>
                      <a:xfrm>
                        <a:off x="4681620" y="2529752"/>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5796"/>
                                  </a:solidFill>
                                  <a:latin typeface="Cambria Math" panose="02040503050406030204" pitchFamily="18" charset="0"/>
                                </a:rPr>
                                <m:t>3</m:t>
                              </m:r>
                            </m:oMath>
                          </m:oMathPara>
                        </a14:m>
                        <a:endParaRPr lang="en-US" sz="2400" dirty="0">
                          <a:solidFill>
                            <a:srgbClr val="005796"/>
                          </a:solidFill>
                        </a:endParaRPr>
                      </a:p>
                    </p:txBody>
                  </p:sp>
                </mc:Choice>
                <mc:Fallback xmlns="">
                  <p:sp>
                    <p:nvSpPr>
                      <p:cNvPr id="346" name="TextBox 345">
                        <a:extLst>
                          <a:ext uri="{FF2B5EF4-FFF2-40B4-BE49-F238E27FC236}">
                            <a16:creationId xmlns:a16="http://schemas.microsoft.com/office/drawing/2014/main" id="{C23917A6-46D5-4EA1-309A-38A820C31087}"/>
                          </a:ext>
                        </a:extLst>
                      </p:cNvPr>
                      <p:cNvSpPr txBox="1">
                        <a:spLocks noRot="1" noChangeAspect="1" noMove="1" noResize="1" noEditPoints="1" noAdjustHandles="1" noChangeArrowheads="1" noChangeShapeType="1" noTextEdit="1"/>
                      </p:cNvSpPr>
                      <p:nvPr/>
                    </p:nvSpPr>
                    <p:spPr>
                      <a:xfrm>
                        <a:off x="4681620" y="2529752"/>
                        <a:ext cx="238847" cy="369294"/>
                      </a:xfrm>
                      <a:prstGeom prst="rect">
                        <a:avLst/>
                      </a:prstGeom>
                      <a:blipFill>
                        <a:blip r:embed="rId17"/>
                        <a:stretch>
                          <a:fillRect l="-30769" r="-3076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7" name="TextBox 346">
                        <a:extLst>
                          <a:ext uri="{FF2B5EF4-FFF2-40B4-BE49-F238E27FC236}">
                            <a16:creationId xmlns:a16="http://schemas.microsoft.com/office/drawing/2014/main" id="{92BB0709-C94A-E261-E2CF-6FBE04ABE5FF}"/>
                          </a:ext>
                        </a:extLst>
                      </p:cNvPr>
                      <p:cNvSpPr txBox="1"/>
                      <p:nvPr/>
                    </p:nvSpPr>
                    <p:spPr>
                      <a:xfrm>
                        <a:off x="4985002" y="2345105"/>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6BB7"/>
                                  </a:solidFill>
                                  <a:latin typeface="Cambria Math" panose="02040503050406030204" pitchFamily="18" charset="0"/>
                                </a:rPr>
                                <m:t>4</m:t>
                              </m:r>
                            </m:oMath>
                          </m:oMathPara>
                        </a14:m>
                        <a:endParaRPr lang="en-US" sz="2400" dirty="0">
                          <a:solidFill>
                            <a:srgbClr val="006BB7"/>
                          </a:solidFill>
                        </a:endParaRPr>
                      </a:p>
                    </p:txBody>
                  </p:sp>
                </mc:Choice>
                <mc:Fallback xmlns="">
                  <p:sp>
                    <p:nvSpPr>
                      <p:cNvPr id="347" name="TextBox 346">
                        <a:extLst>
                          <a:ext uri="{FF2B5EF4-FFF2-40B4-BE49-F238E27FC236}">
                            <a16:creationId xmlns:a16="http://schemas.microsoft.com/office/drawing/2014/main" id="{92BB0709-C94A-E261-E2CF-6FBE04ABE5FF}"/>
                          </a:ext>
                        </a:extLst>
                      </p:cNvPr>
                      <p:cNvSpPr txBox="1">
                        <a:spLocks noRot="1" noChangeAspect="1" noMove="1" noResize="1" noEditPoints="1" noAdjustHandles="1" noChangeArrowheads="1" noChangeShapeType="1" noTextEdit="1"/>
                      </p:cNvSpPr>
                      <p:nvPr/>
                    </p:nvSpPr>
                    <p:spPr>
                      <a:xfrm>
                        <a:off x="4985002" y="2345105"/>
                        <a:ext cx="238847" cy="369294"/>
                      </a:xfrm>
                      <a:prstGeom prst="rect">
                        <a:avLst/>
                      </a:prstGeom>
                      <a:blipFill>
                        <a:blip r:embed="rId18"/>
                        <a:stretch>
                          <a:fillRect l="-30769" r="-30769" b="-6557"/>
                        </a:stretch>
                      </a:blipFill>
                    </p:spPr>
                    <p:txBody>
                      <a:bodyPr/>
                      <a:lstStyle/>
                      <a:p>
                        <a:r>
                          <a:rPr lang="en-US">
                            <a:noFill/>
                          </a:rPr>
                          <a:t> </a:t>
                        </a:r>
                      </a:p>
                    </p:txBody>
                  </p:sp>
                </mc:Fallback>
              </mc:AlternateContent>
            </p:grpSp>
          </p:grpSp>
        </p:grpSp>
        <p:grpSp>
          <p:nvGrpSpPr>
            <p:cNvPr id="306" name="Group 305">
              <a:extLst>
                <a:ext uri="{FF2B5EF4-FFF2-40B4-BE49-F238E27FC236}">
                  <a16:creationId xmlns:a16="http://schemas.microsoft.com/office/drawing/2014/main" id="{EDDD79A9-B77C-444B-6B9C-2704F48F54C7}"/>
                </a:ext>
              </a:extLst>
            </p:cNvPr>
            <p:cNvGrpSpPr/>
            <p:nvPr/>
          </p:nvGrpSpPr>
          <p:grpSpPr>
            <a:xfrm>
              <a:off x="1216177" y="1378243"/>
              <a:ext cx="3623897" cy="3600204"/>
              <a:chOff x="4244180" y="1912341"/>
              <a:chExt cx="3622534" cy="3598849"/>
            </a:xfrm>
          </p:grpSpPr>
          <p:grpSp>
            <p:nvGrpSpPr>
              <p:cNvPr id="307" name="Group 306">
                <a:extLst>
                  <a:ext uri="{FF2B5EF4-FFF2-40B4-BE49-F238E27FC236}">
                    <a16:creationId xmlns:a16="http://schemas.microsoft.com/office/drawing/2014/main" id="{74A847E8-394D-9206-16E2-F75D157EB9DB}"/>
                  </a:ext>
                </a:extLst>
              </p:cNvPr>
              <p:cNvGrpSpPr/>
              <p:nvPr/>
            </p:nvGrpSpPr>
            <p:grpSpPr>
              <a:xfrm>
                <a:off x="4490171" y="2125815"/>
                <a:ext cx="3178530" cy="3175087"/>
                <a:chOff x="4490171" y="2125815"/>
                <a:chExt cx="3178530" cy="3175087"/>
              </a:xfrm>
            </p:grpSpPr>
            <p:cxnSp>
              <p:nvCxnSpPr>
                <p:cNvPr id="316" name="Straight Arrow Connector 315">
                  <a:extLst>
                    <a:ext uri="{FF2B5EF4-FFF2-40B4-BE49-F238E27FC236}">
                      <a16:creationId xmlns:a16="http://schemas.microsoft.com/office/drawing/2014/main" id="{7E3B8A63-BC47-C0DF-6567-3E01043486D4}"/>
                    </a:ext>
                  </a:extLst>
                </p:cNvPr>
                <p:cNvCxnSpPr>
                  <a:cxnSpLocks/>
                </p:cNvCxnSpPr>
                <p:nvPr/>
              </p:nvCxnSpPr>
              <p:spPr>
                <a:xfrm rot="5400000" flipV="1">
                  <a:off x="6115197" y="2863654"/>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10970C41-80B9-7CDC-1209-F29AE3547C05}"/>
                    </a:ext>
                  </a:extLst>
                </p:cNvPr>
                <p:cNvCxnSpPr>
                  <a:cxnSpLocks/>
                </p:cNvCxnSpPr>
                <p:nvPr/>
              </p:nvCxnSpPr>
              <p:spPr>
                <a:xfrm rot="5400000">
                  <a:off x="6701408"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Straight Arrow Connector 317">
                  <a:extLst>
                    <a:ext uri="{FF2B5EF4-FFF2-40B4-BE49-F238E27FC236}">
                      <a16:creationId xmlns:a16="http://schemas.microsoft.com/office/drawing/2014/main" id="{57EC92A8-0E7B-94EE-19F0-7220EF241542}"/>
                    </a:ext>
                  </a:extLst>
                </p:cNvPr>
                <p:cNvCxnSpPr>
                  <a:cxnSpLocks/>
                </p:cNvCxnSpPr>
                <p:nvPr/>
              </p:nvCxnSpPr>
              <p:spPr>
                <a:xfrm rot="5400000">
                  <a:off x="6065283" y="4339423"/>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7E754DE1-7304-53DA-C1B0-C7771F6A518E}"/>
                    </a:ext>
                  </a:extLst>
                </p:cNvPr>
                <p:cNvCxnSpPr>
                  <a:cxnSpLocks/>
                </p:cNvCxnSpPr>
                <p:nvPr/>
              </p:nvCxnSpPr>
              <p:spPr>
                <a:xfrm rot="5400000" flipH="1">
                  <a:off x="5229059"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BCB28041-965D-9700-7D9B-6E091F9F2C99}"/>
                    </a:ext>
                  </a:extLst>
                </p:cNvPr>
                <p:cNvCxnSpPr>
                  <a:cxnSpLocks noChangeAspect="1"/>
                </p:cNvCxnSpPr>
                <p:nvPr/>
              </p:nvCxnSpPr>
              <p:spPr>
                <a:xfrm rot="5400000">
                  <a:off x="6510687" y="4158616"/>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FD82FE8E-431F-1F2E-7987-FDB716905536}"/>
                    </a:ext>
                  </a:extLst>
                </p:cNvPr>
                <p:cNvCxnSpPr>
                  <a:cxnSpLocks/>
                </p:cNvCxnSpPr>
                <p:nvPr/>
              </p:nvCxnSpPr>
              <p:spPr>
                <a:xfrm rot="5400000" flipH="1">
                  <a:off x="5471754" y="4143845"/>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E5766E1B-A4A8-3A7A-9A31-4CB99F535D53}"/>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DAF0E0C2-5B29-85C3-A4D7-0277F9124EFE}"/>
                    </a:ext>
                  </a:extLst>
                </p:cNvPr>
                <p:cNvCxnSpPr>
                  <a:cxnSpLocks/>
                </p:cNvCxnSpPr>
                <p:nvPr/>
              </p:nvCxnSpPr>
              <p:spPr>
                <a:xfrm rot="5400000" flipV="1">
                  <a:off x="6582132" y="317772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4B0B6B41-DE56-3C3A-4AB0-90A9E8642111}"/>
                    </a:ext>
                  </a:extLst>
                </p:cNvPr>
                <p:cNvCxnSpPr>
                  <a:cxnSpLocks noChangeAspect="1"/>
                </p:cNvCxnSpPr>
                <p:nvPr/>
              </p:nvCxnSpPr>
              <p:spPr>
                <a:xfrm flipH="1" flipV="1">
                  <a:off x="4490171" y="3415021"/>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a:extLst>
                    <a:ext uri="{FF2B5EF4-FFF2-40B4-BE49-F238E27FC236}">
                      <a16:creationId xmlns:a16="http://schemas.microsoft.com/office/drawing/2014/main" id="{9F620C11-FB64-E990-5F23-1FBF434B5D99}"/>
                    </a:ext>
                  </a:extLst>
                </p:cNvPr>
                <p:cNvCxnSpPr>
                  <a:cxnSpLocks/>
                </p:cNvCxnSpPr>
                <p:nvPr/>
              </p:nvCxnSpPr>
              <p:spPr>
                <a:xfrm rot="6720000" flipV="1">
                  <a:off x="6594819" y="2426557"/>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5DB68F62-09D5-77B8-0E9A-D77CD8430B08}"/>
                    </a:ext>
                  </a:extLst>
                </p:cNvPr>
                <p:cNvCxnSpPr>
                  <a:cxnSpLocks/>
                </p:cNvCxnSpPr>
                <p:nvPr/>
              </p:nvCxnSpPr>
              <p:spPr>
                <a:xfrm rot="5400000">
                  <a:off x="6994059" y="4268393"/>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A444FB25-3C3E-E17A-9C81-9DF134637ECC}"/>
                    </a:ext>
                  </a:extLst>
                </p:cNvPr>
                <p:cNvCxnSpPr>
                  <a:cxnSpLocks/>
                </p:cNvCxnSpPr>
                <p:nvPr/>
              </p:nvCxnSpPr>
              <p:spPr>
                <a:xfrm rot="5400000" flipH="1">
                  <a:off x="5431903" y="4659188"/>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D54065DA-E07B-E7F1-326B-AE829EA0CD34}"/>
                    </a:ext>
                  </a:extLst>
                </p:cNvPr>
                <p:cNvCxnSpPr>
                  <a:cxnSpLocks/>
                </p:cNvCxnSpPr>
                <p:nvPr/>
              </p:nvCxnSpPr>
              <p:spPr>
                <a:xfrm rot="6720000" flipH="1">
                  <a:off x="4794972" y="3211150"/>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9E66BC5F-FFB1-F2E7-5D3C-15B3F9EC43AB}"/>
                    </a:ext>
                  </a:extLst>
                </p:cNvPr>
                <p:cNvCxnSpPr>
                  <a:cxnSpLocks/>
                </p:cNvCxnSpPr>
                <p:nvPr/>
              </p:nvCxnSpPr>
              <p:spPr>
                <a:xfrm rot="5400000">
                  <a:off x="6469104" y="4700162"/>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EEEAC8B1-0505-248B-421D-D2F4438641C2}"/>
                    </a:ext>
                  </a:extLst>
                </p:cNvPr>
                <p:cNvCxnSpPr>
                  <a:cxnSpLocks/>
                </p:cNvCxnSpPr>
                <p:nvPr/>
              </p:nvCxnSpPr>
              <p:spPr>
                <a:xfrm rot="5400000" flipH="1">
                  <a:off x="4793508" y="4121956"/>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FCD7A004-23E6-F2B1-4603-546F6573EED9}"/>
                    </a:ext>
                  </a:extLst>
                </p:cNvPr>
                <p:cNvCxnSpPr>
                  <a:cxnSpLocks/>
                </p:cNvCxnSpPr>
                <p:nvPr/>
              </p:nvCxnSpPr>
              <p:spPr>
                <a:xfrm rot="5400000" flipH="1" flipV="1">
                  <a:off x="5522729" y="2437935"/>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F8C39E71-8A9D-C017-C969-3B375870C7CF}"/>
                    </a:ext>
                  </a:extLst>
                </p:cNvPr>
                <p:cNvCxnSpPr>
                  <a:cxnSpLocks/>
                </p:cNvCxnSpPr>
                <p:nvPr/>
              </p:nvCxnSpPr>
              <p:spPr>
                <a:xfrm rot="6720000" flipV="1">
                  <a:off x="7090781"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59910916-9D57-6985-CBF1-1BE20B20097A}"/>
                    </a:ext>
                  </a:extLst>
                </p:cNvPr>
                <p:cNvCxnSpPr>
                  <a:cxnSpLocks noChangeAspect="1"/>
                </p:cNvCxnSpPr>
                <p:nvPr/>
              </p:nvCxnSpPr>
              <p:spPr>
                <a:xfrm>
                  <a:off x="5874596" y="2125815"/>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7D0739B0-43B4-B0DD-4358-4ECEC990DE0A}"/>
                    </a:ext>
                  </a:extLst>
                </p:cNvPr>
                <p:cNvCxnSpPr>
                  <a:cxnSpLocks noChangeAspect="1"/>
                </p:cNvCxnSpPr>
                <p:nvPr/>
              </p:nvCxnSpPr>
              <p:spPr>
                <a:xfrm rot="2700000" flipH="1" flipV="1">
                  <a:off x="5014271" y="2276012"/>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8D3B07CC-BE96-07D5-FD68-475D366DC187}"/>
                    </a:ext>
                  </a:extLst>
                </p:cNvPr>
                <p:cNvCxnSpPr>
                  <a:cxnSpLocks noChangeAspect="1"/>
                </p:cNvCxnSpPr>
                <p:nvPr/>
              </p:nvCxnSpPr>
              <p:spPr>
                <a:xfrm rot="8100000" flipH="1" flipV="1">
                  <a:off x="7179232" y="2334179"/>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82ECF911-5B6A-6F3A-0E5F-060CA70A1C60}"/>
                    </a:ext>
                  </a:extLst>
                </p:cNvPr>
                <p:cNvCxnSpPr>
                  <a:cxnSpLocks noChangeAspect="1"/>
                </p:cNvCxnSpPr>
                <p:nvPr/>
              </p:nvCxnSpPr>
              <p:spPr>
                <a:xfrm rot="10800000" flipH="1" flipV="1">
                  <a:off x="7666660" y="3484473"/>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132CBD5B-BE14-3E64-E97C-EFAAB944F0D8}"/>
                    </a:ext>
                  </a:extLst>
                </p:cNvPr>
                <p:cNvCxnSpPr>
                  <a:cxnSpLocks noChangeAspect="1"/>
                </p:cNvCxnSpPr>
                <p:nvPr/>
              </p:nvCxnSpPr>
              <p:spPr>
                <a:xfrm rot="13500000" flipH="1" flipV="1">
                  <a:off x="7184367" y="460644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B96A0A38-C97F-4461-3A90-7F8D5364E663}"/>
                    </a:ext>
                  </a:extLst>
                </p:cNvPr>
                <p:cNvCxnSpPr>
                  <a:cxnSpLocks noChangeAspect="1"/>
                </p:cNvCxnSpPr>
                <p:nvPr/>
              </p:nvCxnSpPr>
              <p:spPr>
                <a:xfrm rot="16200000" flipH="1" flipV="1">
                  <a:off x="6064263" y="505382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58B0D457-51BE-3CCA-4BB0-5EF1FDA13FBC}"/>
                    </a:ext>
                  </a:extLst>
                </p:cNvPr>
                <p:cNvCxnSpPr>
                  <a:cxnSpLocks noChangeAspect="1"/>
                </p:cNvCxnSpPr>
                <p:nvPr/>
              </p:nvCxnSpPr>
              <p:spPr>
                <a:xfrm rot="18900000" flipH="1" flipV="1">
                  <a:off x="4857242" y="4504203"/>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08" name="Straight Arrow Connector 307">
                <a:extLst>
                  <a:ext uri="{FF2B5EF4-FFF2-40B4-BE49-F238E27FC236}">
                    <a16:creationId xmlns:a16="http://schemas.microsoft.com/office/drawing/2014/main" id="{E4CD7774-4D75-8DEF-FC90-49587C1BB517}"/>
                  </a:ext>
                </a:extLst>
              </p:cNvPr>
              <p:cNvCxnSpPr>
                <a:cxnSpLocks noChangeAspect="1"/>
              </p:cNvCxnSpPr>
              <p:nvPr/>
            </p:nvCxnSpPr>
            <p:spPr>
              <a:xfrm rot="6840000" flipV="1">
                <a:off x="6934766" y="169710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BE53D55B-0748-1402-56BE-24E35497EC92}"/>
                  </a:ext>
                </a:extLst>
              </p:cNvPr>
              <p:cNvCxnSpPr>
                <a:cxnSpLocks noChangeAspect="1"/>
              </p:cNvCxnSpPr>
              <p:nvPr/>
            </p:nvCxnSpPr>
            <p:spPr>
              <a:xfrm rot="9540000" flipV="1">
                <a:off x="7866714" y="2770096"/>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FA7A4F1C-2620-AD20-8DF8-0B00412D9D49}"/>
                  </a:ext>
                </a:extLst>
              </p:cNvPr>
              <p:cNvCxnSpPr>
                <a:cxnSpLocks noChangeAspect="1"/>
              </p:cNvCxnSpPr>
              <p:nvPr/>
            </p:nvCxnSpPr>
            <p:spPr>
              <a:xfrm rot="12240000" flipV="1">
                <a:off x="7775066" y="422902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C9CD6B94-6860-4FB9-69AD-8250F9A0A0A5}"/>
                  </a:ext>
                </a:extLst>
              </p:cNvPr>
              <p:cNvCxnSpPr>
                <a:cxnSpLocks noChangeAspect="1"/>
              </p:cNvCxnSpPr>
              <p:nvPr/>
            </p:nvCxnSpPr>
            <p:spPr>
              <a:xfrm rot="14940000" flipV="1">
                <a:off x="6679885" y="51846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D0D05645-E2FD-3965-B6DE-693283CB0C74}"/>
                  </a:ext>
                </a:extLst>
              </p:cNvPr>
              <p:cNvCxnSpPr>
                <a:cxnSpLocks noChangeAspect="1"/>
              </p:cNvCxnSpPr>
              <p:nvPr/>
            </p:nvCxnSpPr>
            <p:spPr>
              <a:xfrm rot="17640000" flipV="1">
                <a:off x="5254855" y="509504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3" name="Straight Arrow Connector 312">
                <a:extLst>
                  <a:ext uri="{FF2B5EF4-FFF2-40B4-BE49-F238E27FC236}">
                    <a16:creationId xmlns:a16="http://schemas.microsoft.com/office/drawing/2014/main" id="{CA9B2B17-6042-4893-CEFD-58AC0B392BA3}"/>
                  </a:ext>
                </a:extLst>
              </p:cNvPr>
              <p:cNvCxnSpPr>
                <a:cxnSpLocks noChangeAspect="1"/>
              </p:cNvCxnSpPr>
              <p:nvPr/>
            </p:nvCxnSpPr>
            <p:spPr>
              <a:xfrm rot="20340000" flipV="1">
                <a:off x="4244180" y="393276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1A70E38F-57A6-A80B-2CF9-599F48492F0E}"/>
                  </a:ext>
                </a:extLst>
              </p:cNvPr>
              <p:cNvCxnSpPr>
                <a:cxnSpLocks noChangeAspect="1"/>
              </p:cNvCxnSpPr>
              <p:nvPr/>
            </p:nvCxnSpPr>
            <p:spPr>
              <a:xfrm rot="1440000" flipV="1">
                <a:off x="4387041" y="251806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D58CD632-0D58-FB4F-43BB-EA071CDBC23C}"/>
                  </a:ext>
                </a:extLst>
              </p:cNvPr>
              <p:cNvCxnSpPr>
                <a:cxnSpLocks noChangeAspect="1"/>
              </p:cNvCxnSpPr>
              <p:nvPr/>
            </p:nvCxnSpPr>
            <p:spPr>
              <a:xfrm rot="4140000" flipV="1">
                <a:off x="5474813" y="1585769"/>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357" name="TextBox 356">
                <a:extLst>
                  <a:ext uri="{FF2B5EF4-FFF2-40B4-BE49-F238E27FC236}">
                    <a16:creationId xmlns:a16="http://schemas.microsoft.com/office/drawing/2014/main" id="{D45EF3BD-3502-0786-75BD-D0E31C61E0BA}"/>
                  </a:ext>
                </a:extLst>
              </p:cNvPr>
              <p:cNvSpPr txBox="1"/>
              <p:nvPr/>
            </p:nvSpPr>
            <p:spPr>
              <a:xfrm>
                <a:off x="294290" y="352097"/>
                <a:ext cx="1942583" cy="85606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smtClean="0">
                              <a:latin typeface="Cambria Math" panose="02040503050406030204" pitchFamily="18" charset="0"/>
                            </a:rPr>
                          </m:ctrlPr>
                        </m:accPr>
                        <m:e>
                          <m:r>
                            <a:rPr lang="en-US" sz="4400" b="0" i="1" smtClean="0">
                              <a:latin typeface="Cambria Math" panose="02040503050406030204" pitchFamily="18" charset="0"/>
                            </a:rPr>
                            <m:t>𝑆</m:t>
                          </m:r>
                        </m:e>
                      </m:acc>
                      <m:d>
                        <m:dPr>
                          <m:ctrlPr>
                            <a:rPr lang="en-US" sz="4400" i="1">
                              <a:latin typeface="Cambria Math" panose="02040503050406030204" pitchFamily="18" charset="0"/>
                            </a:rPr>
                          </m:ctrlPr>
                        </m:dPr>
                        <m:e>
                          <m:r>
                            <a:rPr lang="en-US" sz="4400" i="1">
                              <a:latin typeface="Cambria Math" panose="02040503050406030204" pitchFamily="18" charset="0"/>
                            </a:rPr>
                            <m:t>𝑞</m:t>
                          </m:r>
                          <m:r>
                            <a:rPr lang="en-US" sz="4400" i="1">
                              <a:latin typeface="Cambria Math" panose="02040503050406030204" pitchFamily="18" charset="0"/>
                            </a:rPr>
                            <m:t>,</m:t>
                          </m:r>
                          <m:r>
                            <a:rPr lang="en-US" sz="4400" i="1">
                              <a:latin typeface="Cambria Math" panose="02040503050406030204" pitchFamily="18" charset="0"/>
                            </a:rPr>
                            <m:t>𝑝</m:t>
                          </m:r>
                        </m:e>
                      </m:d>
                    </m:oMath>
                  </m:oMathPara>
                </a14:m>
                <a:endParaRPr lang="en-US" sz="4400" dirty="0"/>
              </a:p>
            </p:txBody>
          </p:sp>
        </mc:Choice>
        <mc:Fallback xmlns="">
          <p:sp>
            <p:nvSpPr>
              <p:cNvPr id="357" name="TextBox 356">
                <a:extLst>
                  <a:ext uri="{FF2B5EF4-FFF2-40B4-BE49-F238E27FC236}">
                    <a16:creationId xmlns:a16="http://schemas.microsoft.com/office/drawing/2014/main" id="{D45EF3BD-3502-0786-75BD-D0E31C61E0BA}"/>
                  </a:ext>
                </a:extLst>
              </p:cNvPr>
              <p:cNvSpPr txBox="1">
                <a:spLocks noRot="1" noChangeAspect="1" noMove="1" noResize="1" noEditPoints="1" noAdjustHandles="1" noChangeArrowheads="1" noChangeShapeType="1" noTextEdit="1"/>
              </p:cNvSpPr>
              <p:nvPr/>
            </p:nvSpPr>
            <p:spPr>
              <a:xfrm>
                <a:off x="294290" y="352097"/>
                <a:ext cx="1942583" cy="856068"/>
              </a:xfrm>
              <a:prstGeom prst="rect">
                <a:avLst/>
              </a:prstGeom>
              <a:blipFill>
                <a:blip r:embed="rId1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725986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8ED51E4-B15E-A159-045F-94977C98398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A38F6D50-B6B4-4CD2-D280-2F24A98B5758}"/>
              </a:ext>
            </a:extLst>
          </p:cNvPr>
          <p:cNvSpPr>
            <a:spLocks noGrp="1"/>
          </p:cNvSpPr>
          <p:nvPr>
            <p:ph type="sldNum" sz="quarter" idx="12"/>
          </p:nvPr>
        </p:nvSpPr>
        <p:spPr/>
        <p:txBody>
          <a:bodyPr/>
          <a:lstStyle/>
          <a:p>
            <a:fld id="{F47845EA-7733-40EE-B074-20032348B727}" type="slidenum">
              <a:rPr lang="en-US" smtClean="0"/>
              <a:t>50</a:t>
            </a:fld>
            <a:endParaRPr lang="en-US"/>
          </a:p>
        </p:txBody>
      </p:sp>
      <p:sp>
        <p:nvSpPr>
          <p:cNvPr id="4" name="TextBox 3">
            <a:extLst>
              <a:ext uri="{FF2B5EF4-FFF2-40B4-BE49-F238E27FC236}">
                <a16:creationId xmlns:a16="http://schemas.microsoft.com/office/drawing/2014/main" id="{FAAFA123-D4AC-CD3C-2600-76FC2FA31D92}"/>
              </a:ext>
            </a:extLst>
          </p:cNvPr>
          <p:cNvSpPr txBox="1"/>
          <p:nvPr/>
        </p:nvSpPr>
        <p:spPr>
          <a:xfrm>
            <a:off x="119730" y="922218"/>
            <a:ext cx="12096453" cy="2308324"/>
          </a:xfrm>
          <a:prstGeom prst="rect">
            <a:avLst/>
          </a:prstGeom>
          <a:noFill/>
        </p:spPr>
        <p:txBody>
          <a:bodyPr wrap="none" rtlCol="0">
            <a:spAutoFit/>
          </a:bodyPr>
          <a:lstStyle/>
          <a:p>
            <a:r>
              <a:rPr lang="en-US" sz="3600" dirty="0"/>
              <a:t>We have found twelve equivalent characterizations that link </a:t>
            </a:r>
          </a:p>
          <a:p>
            <a:r>
              <a:rPr lang="en-US" sz="3600" dirty="0"/>
              <a:t>Hamiltonian mechanics, vector calculus, differential geometry, </a:t>
            </a:r>
          </a:p>
          <a:p>
            <a:r>
              <a:rPr lang="en-US" sz="3600" dirty="0"/>
              <a:t>statistical mechanics, thermodynamics, information theory and </a:t>
            </a:r>
          </a:p>
          <a:p>
            <a:r>
              <a:rPr lang="en-US" sz="3600" dirty="0"/>
              <a:t>plain statistics for a single degree of freedom</a:t>
            </a:r>
          </a:p>
        </p:txBody>
      </p:sp>
      <p:sp>
        <p:nvSpPr>
          <p:cNvPr id="9" name="TextBox 8">
            <a:extLst>
              <a:ext uri="{FF2B5EF4-FFF2-40B4-BE49-F238E27FC236}">
                <a16:creationId xmlns:a16="http://schemas.microsoft.com/office/drawing/2014/main" id="{AD612E03-8368-1BC1-E589-265D16157049}"/>
              </a:ext>
            </a:extLst>
          </p:cNvPr>
          <p:cNvSpPr txBox="1"/>
          <p:nvPr/>
        </p:nvSpPr>
        <p:spPr>
          <a:xfrm>
            <a:off x="142062" y="3797025"/>
            <a:ext cx="9503371" cy="2308324"/>
          </a:xfrm>
          <a:prstGeom prst="rect">
            <a:avLst/>
          </a:prstGeom>
          <a:noFill/>
        </p:spPr>
        <p:txBody>
          <a:bodyPr wrap="none" rtlCol="0">
            <a:spAutoFit/>
          </a:bodyPr>
          <a:lstStyle/>
          <a:p>
            <a:r>
              <a:rPr lang="en-US" sz="3600" dirty="0"/>
              <a:t>These characteristics show that Hamiltonian </a:t>
            </a:r>
          </a:p>
          <a:p>
            <a:r>
              <a:rPr lang="en-US" sz="3600" dirty="0"/>
              <a:t>mechanics is meant to describe systems for which</a:t>
            </a:r>
          </a:p>
          <a:p>
            <a:r>
              <a:rPr lang="en-US" sz="3600" dirty="0"/>
              <a:t> the assumption of determinism and reversibility</a:t>
            </a:r>
          </a:p>
          <a:p>
            <a:r>
              <a:rPr lang="en-US" sz="3600" dirty="0"/>
              <a:t> is inherent.</a:t>
            </a:r>
          </a:p>
        </p:txBody>
      </p:sp>
      <p:sp>
        <p:nvSpPr>
          <p:cNvPr id="10" name="TextBox 9">
            <a:extLst>
              <a:ext uri="{FF2B5EF4-FFF2-40B4-BE49-F238E27FC236}">
                <a16:creationId xmlns:a16="http://schemas.microsoft.com/office/drawing/2014/main" id="{162AD0DA-DF2B-978B-D00A-7B482089B007}"/>
              </a:ext>
            </a:extLst>
          </p:cNvPr>
          <p:cNvSpPr txBox="1"/>
          <p:nvPr/>
        </p:nvSpPr>
        <p:spPr>
          <a:xfrm>
            <a:off x="4893748" y="133404"/>
            <a:ext cx="2404504" cy="707886"/>
          </a:xfrm>
          <a:prstGeom prst="rect">
            <a:avLst/>
          </a:prstGeom>
          <a:noFill/>
        </p:spPr>
        <p:txBody>
          <a:bodyPr wrap="none" rtlCol="0">
            <a:spAutoFit/>
          </a:bodyPr>
          <a:lstStyle/>
          <a:p>
            <a:pPr algn="ctr"/>
            <a:r>
              <a:rPr lang="en-US" sz="4000" dirty="0"/>
              <a:t>Big Picture</a:t>
            </a:r>
          </a:p>
        </p:txBody>
      </p:sp>
    </p:spTree>
    <p:extLst>
      <p:ext uri="{BB962C8B-B14F-4D97-AF65-F5344CB8AC3E}">
        <p14:creationId xmlns:p14="http://schemas.microsoft.com/office/powerpoint/2010/main" val="30780436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509781-4E6E-C588-EC6C-BACA6652623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F88DD85-10FF-5F21-A1D0-F35FD9583CB7}"/>
              </a:ext>
            </a:extLst>
          </p:cNvPr>
          <p:cNvSpPr>
            <a:spLocks noGrp="1"/>
          </p:cNvSpPr>
          <p:nvPr>
            <p:ph type="sldNum" sz="quarter" idx="12"/>
          </p:nvPr>
        </p:nvSpPr>
        <p:spPr/>
        <p:txBody>
          <a:bodyPr/>
          <a:lstStyle/>
          <a:p>
            <a:fld id="{F47845EA-7733-40EE-B074-20032348B727}" type="slidenum">
              <a:rPr lang="en-US" smtClean="0"/>
              <a:t>51</a:t>
            </a:fld>
            <a:endParaRPr lang="en-US"/>
          </a:p>
        </p:txBody>
      </p:sp>
      <p:grpSp>
        <p:nvGrpSpPr>
          <p:cNvPr id="81" name="Group 80">
            <a:extLst>
              <a:ext uri="{FF2B5EF4-FFF2-40B4-BE49-F238E27FC236}">
                <a16:creationId xmlns:a16="http://schemas.microsoft.com/office/drawing/2014/main" id="{CEE9906D-AF6F-3003-8F6D-45456AE05DC6}"/>
              </a:ext>
            </a:extLst>
          </p:cNvPr>
          <p:cNvGrpSpPr/>
          <p:nvPr/>
        </p:nvGrpSpPr>
        <p:grpSpPr>
          <a:xfrm>
            <a:off x="7027263" y="831677"/>
            <a:ext cx="3699756" cy="2258116"/>
            <a:chOff x="4888481" y="1672407"/>
            <a:chExt cx="3699756" cy="2258116"/>
          </a:xfrm>
        </p:grpSpPr>
        <p:cxnSp>
          <p:nvCxnSpPr>
            <p:cNvPr id="82" name="Straight Arrow Connector 81">
              <a:extLst>
                <a:ext uri="{FF2B5EF4-FFF2-40B4-BE49-F238E27FC236}">
                  <a16:creationId xmlns:a16="http://schemas.microsoft.com/office/drawing/2014/main" id="{2F6A6E8D-7A3D-0010-EA1E-29D154EE2C41}"/>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D3611FBB-98CF-D3D8-F465-2C7686337B1B}"/>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F18904C-76D4-069E-1BBF-482EB0638046}"/>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Freeform 84">
              <a:extLst>
                <a:ext uri="{FF2B5EF4-FFF2-40B4-BE49-F238E27FC236}">
                  <a16:creationId xmlns:a16="http://schemas.microsoft.com/office/drawing/2014/main" id="{7D75738A-3F61-8669-9B9B-E56827D1254E}"/>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a:extLst>
                <a:ext uri="{FF2B5EF4-FFF2-40B4-BE49-F238E27FC236}">
                  <a16:creationId xmlns:a16="http://schemas.microsoft.com/office/drawing/2014/main" id="{E43F6EF9-8CFA-33EF-11C2-3B0BA3B650CA}"/>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a:extLst>
                <a:ext uri="{FF2B5EF4-FFF2-40B4-BE49-F238E27FC236}">
                  <a16:creationId xmlns:a16="http://schemas.microsoft.com/office/drawing/2014/main" id="{2188A808-BDCC-CFA8-0794-0E816A5FA487}"/>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a:extLst>
                <a:ext uri="{FF2B5EF4-FFF2-40B4-BE49-F238E27FC236}">
                  <a16:creationId xmlns:a16="http://schemas.microsoft.com/office/drawing/2014/main" id="{78B965A1-2E60-FB73-2F01-05FB51162D64}"/>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C7A89DBB-1374-4BB5-CB74-48C4C2022640}"/>
                </a:ext>
              </a:extLst>
            </p:cNvPr>
            <p:cNvCxnSpPr>
              <a:cxnSpLocks/>
              <a:stCxn id="86" idx="2"/>
              <a:endCxn id="88" idx="2"/>
            </p:cNvCxnSpPr>
            <p:nvPr/>
          </p:nvCxnSpPr>
          <p:spPr>
            <a:xfrm flipV="1">
              <a:off x="5700425" y="1963291"/>
              <a:ext cx="2138007" cy="68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4B3A02C-8040-E41F-1D3F-DCEA62686C83}"/>
                </a:ext>
              </a:extLst>
            </p:cNvPr>
            <p:cNvCxnSpPr>
              <a:cxnSpLocks/>
            </p:cNvCxnSpPr>
            <p:nvPr/>
          </p:nvCxnSpPr>
          <p:spPr>
            <a:xfrm flipV="1">
              <a:off x="5597921" y="3150584"/>
              <a:ext cx="2376424" cy="1063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B8AF9621-3569-3B8C-CCDE-B0CC29BE0F4D}"/>
              </a:ext>
            </a:extLst>
          </p:cNvPr>
          <p:cNvSpPr txBox="1"/>
          <p:nvPr/>
        </p:nvSpPr>
        <p:spPr>
          <a:xfrm>
            <a:off x="6614475" y="6166"/>
            <a:ext cx="4620880" cy="830997"/>
          </a:xfrm>
          <a:prstGeom prst="rect">
            <a:avLst/>
          </a:prstGeom>
          <a:noFill/>
        </p:spPr>
        <p:txBody>
          <a:bodyPr wrap="none" rtlCol="0">
            <a:spAutoFit/>
          </a:bodyPr>
          <a:lstStyle/>
          <a:p>
            <a:r>
              <a:rPr lang="en-US" sz="1600" dirty="0"/>
              <a:t>Hamiltonian evolutions transport a probability </a:t>
            </a:r>
          </a:p>
          <a:p>
            <a:r>
              <a:rPr lang="en-US" sz="1600" dirty="0"/>
              <a:t>distribution point by point, with the probability </a:t>
            </a:r>
          </a:p>
          <a:p>
            <a:r>
              <a:rPr lang="en-US" sz="1600" dirty="0"/>
              <a:t>density remaining the same as it move through space</a:t>
            </a:r>
          </a:p>
        </p:txBody>
      </p:sp>
      <p:pic>
        <p:nvPicPr>
          <p:cNvPr id="4" name="Picture 3">
            <a:extLst>
              <a:ext uri="{FF2B5EF4-FFF2-40B4-BE49-F238E27FC236}">
                <a16:creationId xmlns:a16="http://schemas.microsoft.com/office/drawing/2014/main" id="{EC88C63B-9B06-17EA-5CB6-BD9891C4BBA5}"/>
              </a:ext>
            </a:extLst>
          </p:cNvPr>
          <p:cNvPicPr>
            <a:picLocks noChangeAspect="1"/>
          </p:cNvPicPr>
          <p:nvPr/>
        </p:nvPicPr>
        <p:blipFill rotWithShape="1">
          <a:blip r:embed="rId2"/>
          <a:srcRect t="7522"/>
          <a:stretch/>
        </p:blipFill>
        <p:spPr>
          <a:xfrm>
            <a:off x="794044" y="4825874"/>
            <a:ext cx="7548844" cy="794670"/>
          </a:xfrm>
          <a:prstGeom prst="rect">
            <a:avLst/>
          </a:prstGeom>
        </p:spPr>
      </p:pic>
      <p:sp>
        <p:nvSpPr>
          <p:cNvPr id="6" name="TextBox 5">
            <a:extLst>
              <a:ext uri="{FF2B5EF4-FFF2-40B4-BE49-F238E27FC236}">
                <a16:creationId xmlns:a16="http://schemas.microsoft.com/office/drawing/2014/main" id="{39730F11-F0B8-CD2A-F7D3-CB278DB52923}"/>
              </a:ext>
            </a:extLst>
          </p:cNvPr>
          <p:cNvSpPr txBox="1"/>
          <p:nvPr/>
        </p:nvSpPr>
        <p:spPr>
          <a:xfrm>
            <a:off x="1369572" y="4396607"/>
            <a:ext cx="6560579" cy="369332"/>
          </a:xfrm>
          <a:prstGeom prst="rect">
            <a:avLst/>
          </a:prstGeom>
          <a:noFill/>
        </p:spPr>
        <p:txBody>
          <a:bodyPr wrap="square" rtlCol="0">
            <a:spAutoFit/>
          </a:bodyPr>
          <a:lstStyle/>
          <a:p>
            <a:r>
              <a:rPr lang="en-US" b="0" i="0" u="none" strike="noStrike" dirty="0">
                <a:effectLst/>
              </a:rPr>
              <a:t>Cover, T. M., &amp; Thomas, J. A. (2006). </a:t>
            </a:r>
            <a:r>
              <a:rPr lang="en-US" b="0" i="1" u="none" strike="noStrike" dirty="0">
                <a:effectLst/>
              </a:rPr>
              <a:t>Elements of information theory</a:t>
            </a:r>
            <a:r>
              <a:rPr lang="en-US" b="0" i="0" u="none" strike="noStrike" dirty="0">
                <a:effectLst/>
              </a:rPr>
              <a:t>.</a:t>
            </a:r>
            <a:endParaRPr lang="en-US" sz="1200" dirty="0"/>
          </a:p>
        </p:txBody>
      </p:sp>
    </p:spTree>
    <p:extLst>
      <p:ext uri="{BB962C8B-B14F-4D97-AF65-F5344CB8AC3E}">
        <p14:creationId xmlns:p14="http://schemas.microsoft.com/office/powerpoint/2010/main" val="16508083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52</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05A9382-6AED-28D5-D9CC-916E5290B72E}"/>
                  </a:ext>
                </a:extLst>
              </p:cNvPr>
              <p:cNvSpPr txBox="1"/>
              <p:nvPr/>
            </p:nvSpPr>
            <p:spPr>
              <a:xfrm>
                <a:off x="1071099" y="0"/>
                <a:ext cx="10033003" cy="764184"/>
              </a:xfrm>
              <a:prstGeom prst="rect">
                <a:avLst/>
              </a:prstGeom>
              <a:noFill/>
            </p:spPr>
            <p:txBody>
              <a:bodyPr wrap="none" rtlCol="0">
                <a:spAutoFit/>
              </a:bodyPr>
              <a:lstStyle/>
              <a:p>
                <a:pPr algn="ctr"/>
                <a14:m>
                  <m:oMath xmlns:m="http://schemas.openxmlformats.org/officeDocument/2006/math">
                    <m:acc>
                      <m:accPr>
                        <m:chr m:val="⃗"/>
                        <m:ctrlPr>
                          <a:rPr lang="en-US" sz="2800" i="1" smtClean="0">
                            <a:latin typeface="Cambria Math" panose="02040503050406030204" pitchFamily="18" charset="0"/>
                          </a:rPr>
                        </m:ctrlPr>
                      </m:accPr>
                      <m:e>
                        <m:r>
                          <a:rPr lang="en-US" sz="2800" i="1">
                            <a:latin typeface="Cambria Math"/>
                          </a:rPr>
                          <m:t>𝑆</m:t>
                        </m:r>
                      </m:e>
                    </m:acc>
                    <m:d>
                      <m:dPr>
                        <m:ctrlPr>
                          <a:rPr lang="en-US" sz="2800" i="1">
                            <a:latin typeface="Cambria Math" panose="02040503050406030204" pitchFamily="18" charset="0"/>
                          </a:rPr>
                        </m:ctrlPr>
                      </m:dPr>
                      <m:e>
                        <m:r>
                          <a:rPr lang="en-US" sz="2800" b="0" i="1" smtClean="0">
                            <a:latin typeface="Cambria Math" panose="02040503050406030204" pitchFamily="18" charset="0"/>
                          </a:rPr>
                          <m:t>𝑞</m:t>
                        </m:r>
                        <m:r>
                          <a:rPr lang="en-US" sz="2800" i="1">
                            <a:latin typeface="Cambria Math"/>
                          </a:rPr>
                          <m:t>,</m:t>
                        </m:r>
                        <m:r>
                          <a:rPr lang="en-US" sz="2800" i="1">
                            <a:latin typeface="Cambria Math"/>
                          </a:rPr>
                          <m:t>𝑝</m:t>
                        </m:r>
                      </m:e>
                    </m:d>
                    <m:r>
                      <a:rPr lang="en-US" sz="2800" i="1">
                        <a:latin typeface="Cambria Math"/>
                      </a:rPr>
                      <m:t>=</m:t>
                    </m:r>
                    <m:d>
                      <m:dPr>
                        <m:begChr m:val="["/>
                        <m:endChr m:val="]"/>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a:rPr>
                              <m:t>𝑆</m:t>
                            </m:r>
                          </m:e>
                          <m:sup>
                            <m:r>
                              <a:rPr lang="en-US" sz="2800" b="0" i="1" smtClean="0">
                                <a:latin typeface="Cambria Math" panose="02040503050406030204" pitchFamily="18" charset="0"/>
                              </a:rPr>
                              <m:t>𝑞</m:t>
                            </m:r>
                          </m:sup>
                        </m:sSup>
                        <m:r>
                          <a:rPr lang="en-US" sz="2800" i="1">
                            <a:latin typeface="Cambria Math"/>
                          </a:rPr>
                          <m:t>,</m:t>
                        </m:r>
                        <m:sSup>
                          <m:sSupPr>
                            <m:ctrlPr>
                              <a:rPr lang="en-US" sz="2800" i="1">
                                <a:latin typeface="Cambria Math" panose="02040503050406030204" pitchFamily="18" charset="0"/>
                              </a:rPr>
                            </m:ctrlPr>
                          </m:sSupPr>
                          <m:e>
                            <m:r>
                              <a:rPr lang="en-US" sz="2800" i="1">
                                <a:latin typeface="Cambria Math"/>
                              </a:rPr>
                              <m:t>𝑆</m:t>
                            </m:r>
                          </m:e>
                          <m:sup>
                            <m:r>
                              <a:rPr lang="en-US" sz="2800" i="1">
                                <a:latin typeface="Cambria Math"/>
                              </a:rPr>
                              <m:t>𝑝</m:t>
                            </m:r>
                          </m:sup>
                        </m:sSup>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𝑡</m:t>
                        </m:r>
                      </m:sub>
                    </m:sSub>
                    <m:r>
                      <a:rPr lang="en-US" sz="2800" b="0" i="1" smtClean="0">
                        <a:latin typeface="Cambria Math" panose="02040503050406030204" pitchFamily="18" charset="0"/>
                      </a:rPr>
                      <m:t>𝑞</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𝑡</m:t>
                        </m:r>
                      </m:sub>
                    </m:sSub>
                    <m:r>
                      <a:rPr lang="en-US" sz="2800" b="0" i="1" smtClean="0">
                        <a:latin typeface="Cambria Math" panose="02040503050406030204" pitchFamily="18" charset="0"/>
                      </a:rPr>
                      <m:t>𝑝</m:t>
                    </m:r>
                    <m:r>
                      <a:rPr lang="en-US" sz="2800" b="0" i="1" smtClean="0">
                        <a:latin typeface="Cambria Math" panose="02040503050406030204" pitchFamily="18" charset="0"/>
                      </a:rPr>
                      <m:t>]</m:t>
                    </m:r>
                  </m:oMath>
                </a14:m>
                <a:r>
                  <a:rPr lang="en-US" sz="2800" dirty="0"/>
                  <a:t> Harmonic oscillator </a:t>
                </a:r>
                <a14:m>
                  <m:oMath xmlns:m="http://schemas.openxmlformats.org/officeDocument/2006/math">
                    <m:r>
                      <a:rPr lang="en-US" sz="2800" b="0" i="1" smtClean="0">
                        <a:latin typeface="Cambria Math" panose="02040503050406030204" pitchFamily="18" charset="0"/>
                      </a:rPr>
                      <m:t>𝐻</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𝑝</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r>
                      <a:rPr lang="en-US" sz="2800" b="0" i="1" smtClean="0">
                        <a:latin typeface="Cambria Math" panose="02040503050406030204" pitchFamily="18" charset="0"/>
                      </a:rPr>
                      <m:t>+</m:t>
                    </m:r>
                    <m:r>
                      <a:rPr lang="en-US" sz="2800" b="0" i="1" smtClean="0">
                        <a:latin typeface="Cambria Math" panose="02040503050406030204" pitchFamily="18" charset="0"/>
                      </a:rPr>
                      <m:t>𝑘</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2</m:t>
                        </m:r>
                      </m:sup>
                    </m:sSup>
                  </m:oMath>
                </a14:m>
                <a:r>
                  <a:rPr lang="en-US" sz="2800" dirty="0"/>
                  <a:t> </a:t>
                </a:r>
              </a:p>
            </p:txBody>
          </p:sp>
        </mc:Choice>
        <mc:Fallback xmlns="">
          <p:sp>
            <p:nvSpPr>
              <p:cNvPr id="4" name="TextBox 3">
                <a:extLst>
                  <a:ext uri="{FF2B5EF4-FFF2-40B4-BE49-F238E27FC236}">
                    <a16:creationId xmlns:a16="http://schemas.microsoft.com/office/drawing/2014/main" id="{E05A9382-6AED-28D5-D9CC-916E5290B72E}"/>
                  </a:ext>
                </a:extLst>
              </p:cNvPr>
              <p:cNvSpPr txBox="1">
                <a:spLocks noRot="1" noChangeAspect="1" noMove="1" noResize="1" noEditPoints="1" noAdjustHandles="1" noChangeArrowheads="1" noChangeShapeType="1" noTextEdit="1"/>
              </p:cNvSpPr>
              <p:nvPr/>
            </p:nvSpPr>
            <p:spPr>
              <a:xfrm>
                <a:off x="1071099" y="0"/>
                <a:ext cx="10033003" cy="764184"/>
              </a:xfrm>
              <a:prstGeom prst="rect">
                <a:avLst/>
              </a:prstGeom>
              <a:blipFill>
                <a:blip r:embed="rId2"/>
                <a:stretch>
                  <a:fillRect t="-6557" b="-8197"/>
                </a:stretch>
              </a:blipFill>
            </p:spPr>
            <p:txBody>
              <a:bodyPr/>
              <a:lstStyle/>
              <a:p>
                <a:r>
                  <a:rPr lang="en-US">
                    <a:noFill/>
                  </a:rPr>
                  <a:t> </a:t>
                </a:r>
              </a:p>
            </p:txBody>
          </p:sp>
        </mc:Fallback>
      </mc:AlternateContent>
      <p:grpSp>
        <p:nvGrpSpPr>
          <p:cNvPr id="267" name="Group 266">
            <a:extLst>
              <a:ext uri="{FF2B5EF4-FFF2-40B4-BE49-F238E27FC236}">
                <a16:creationId xmlns:a16="http://schemas.microsoft.com/office/drawing/2014/main" id="{98E2CD46-3113-C94D-AC5A-311898862B48}"/>
              </a:ext>
            </a:extLst>
          </p:cNvPr>
          <p:cNvGrpSpPr/>
          <p:nvPr/>
        </p:nvGrpSpPr>
        <p:grpSpPr>
          <a:xfrm>
            <a:off x="4169102" y="1570086"/>
            <a:ext cx="3853795" cy="3853792"/>
            <a:chOff x="4169828" y="1786697"/>
            <a:chExt cx="3852343" cy="3852341"/>
          </a:xfrm>
        </p:grpSpPr>
        <p:sp>
          <p:nvSpPr>
            <p:cNvPr id="263" name="Oval 262">
              <a:extLst>
                <a:ext uri="{FF2B5EF4-FFF2-40B4-BE49-F238E27FC236}">
                  <a16:creationId xmlns:a16="http://schemas.microsoft.com/office/drawing/2014/main" id="{1C6702C6-0BC4-7263-EE18-B7CE10D5F7D1}"/>
                </a:ext>
              </a:extLst>
            </p:cNvPr>
            <p:cNvSpPr>
              <a:spLocks noChangeAspect="1"/>
            </p:cNvSpPr>
            <p:nvPr/>
          </p:nvSpPr>
          <p:spPr>
            <a:xfrm>
              <a:off x="4840180" y="2470179"/>
              <a:ext cx="2485381" cy="2485380"/>
            </a:xfrm>
            <a:prstGeom prst="ellipse">
              <a:avLst/>
            </a:prstGeom>
            <a:noFill/>
            <a:ln w="19050">
              <a:solidFill>
                <a:srgbClr val="FF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a:extLst>
                <a:ext uri="{FF2B5EF4-FFF2-40B4-BE49-F238E27FC236}">
                  <a16:creationId xmlns:a16="http://schemas.microsoft.com/office/drawing/2014/main" id="{DC3A2163-3ED9-9C0A-E9BB-D4FCC28BC614}"/>
                </a:ext>
              </a:extLst>
            </p:cNvPr>
            <p:cNvSpPr>
              <a:spLocks noChangeAspect="1"/>
            </p:cNvSpPr>
            <p:nvPr/>
          </p:nvSpPr>
          <p:spPr>
            <a:xfrm>
              <a:off x="5337256" y="2967254"/>
              <a:ext cx="1491229" cy="1491227"/>
            </a:xfrm>
            <a:prstGeom prst="ellipse">
              <a:avLst/>
            </a:prstGeom>
            <a:noFill/>
            <a:ln w="19050">
              <a:solidFill>
                <a:srgbClr val="FF9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5" name="Oval 264">
              <a:extLst>
                <a:ext uri="{FF2B5EF4-FFF2-40B4-BE49-F238E27FC236}">
                  <a16:creationId xmlns:a16="http://schemas.microsoft.com/office/drawing/2014/main" id="{FF1F1A8D-1AA2-B652-1303-7AB620886DCA}"/>
                </a:ext>
              </a:extLst>
            </p:cNvPr>
            <p:cNvSpPr>
              <a:spLocks noChangeAspect="1"/>
            </p:cNvSpPr>
            <p:nvPr/>
          </p:nvSpPr>
          <p:spPr>
            <a:xfrm>
              <a:off x="4169828" y="1786697"/>
              <a:ext cx="3852343" cy="3852341"/>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6" name="Oval 265">
              <a:extLst>
                <a:ext uri="{FF2B5EF4-FFF2-40B4-BE49-F238E27FC236}">
                  <a16:creationId xmlns:a16="http://schemas.microsoft.com/office/drawing/2014/main" id="{D77477F7-F26F-7071-11AF-29C8294374DA}"/>
                </a:ext>
              </a:extLst>
            </p:cNvPr>
            <p:cNvSpPr>
              <a:spLocks noChangeAspect="1"/>
            </p:cNvSpPr>
            <p:nvPr/>
          </p:nvSpPr>
          <p:spPr>
            <a:xfrm>
              <a:off x="4476316" y="2123862"/>
              <a:ext cx="3231001" cy="3230999"/>
            </a:xfrm>
            <a:prstGeom prst="ellipse">
              <a:avLst/>
            </a:prstGeom>
            <a:noFill/>
            <a:ln w="19050">
              <a:solidFill>
                <a:srgbClr val="FF33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8F24A5D7-68F3-A16A-58AB-974A7B595944}"/>
              </a:ext>
            </a:extLst>
          </p:cNvPr>
          <p:cNvGrpSpPr/>
          <p:nvPr/>
        </p:nvGrpSpPr>
        <p:grpSpPr>
          <a:xfrm>
            <a:off x="3329940" y="625020"/>
            <a:ext cx="5532120" cy="5607961"/>
            <a:chOff x="3330982" y="841987"/>
            <a:chExt cx="5530036" cy="5605849"/>
          </a:xfrm>
        </p:grpSpPr>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565F7A4-B0E3-39B2-9B5F-BF5EBC2FFEE7}"/>
                    </a:ext>
                  </a:extLst>
                </p:cNvPr>
                <p:cNvSpPr txBox="1"/>
                <p:nvPr/>
              </p:nvSpPr>
              <p:spPr>
                <a:xfrm>
                  <a:off x="5813571" y="841987"/>
                  <a:ext cx="25010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5813571" y="841987"/>
                  <a:ext cx="250103" cy="369332"/>
                </a:xfrm>
                <a:prstGeom prst="rect">
                  <a:avLst/>
                </a:prstGeom>
                <a:blipFill>
                  <a:blip r:embed="rId3"/>
                  <a:stretch>
                    <a:fillRect l="-23810" r="-23810" b="-23333"/>
                  </a:stretch>
                </a:blipFill>
              </p:spPr>
              <p:txBody>
                <a:bodyPr/>
                <a:lstStyle/>
                <a:p>
                  <a:r>
                    <a:rPr lang="en-US">
                      <a:noFill/>
                    </a:rPr>
                    <a:t> </a:t>
                  </a:r>
                </a:p>
              </p:txBody>
            </p:sp>
          </mc:Fallback>
        </mc:AlternateContent>
        <p:grpSp>
          <p:nvGrpSpPr>
            <p:cNvPr id="204" name="Group 203">
              <a:extLst>
                <a:ext uri="{FF2B5EF4-FFF2-40B4-BE49-F238E27FC236}">
                  <a16:creationId xmlns:a16="http://schemas.microsoft.com/office/drawing/2014/main" id="{30E61B24-5CB2-C45F-DB18-FB9E457B2E94}"/>
                </a:ext>
              </a:extLst>
            </p:cNvPr>
            <p:cNvGrpSpPr/>
            <p:nvPr/>
          </p:nvGrpSpPr>
          <p:grpSpPr>
            <a:xfrm>
              <a:off x="4236611" y="1895177"/>
              <a:ext cx="3748012" cy="3651428"/>
              <a:chOff x="4236611" y="1895177"/>
              <a:chExt cx="3748012" cy="3651428"/>
            </a:xfrm>
          </p:grpSpPr>
          <p:grpSp>
            <p:nvGrpSpPr>
              <p:cNvPr id="190" name="Group 189">
                <a:extLst>
                  <a:ext uri="{FF2B5EF4-FFF2-40B4-BE49-F238E27FC236}">
                    <a16:creationId xmlns:a16="http://schemas.microsoft.com/office/drawing/2014/main" id="{AB301327-AEA1-362B-134B-94A12FAF13B8}"/>
                  </a:ext>
                </a:extLst>
              </p:cNvPr>
              <p:cNvGrpSpPr/>
              <p:nvPr/>
            </p:nvGrpSpPr>
            <p:grpSpPr>
              <a:xfrm>
                <a:off x="4472504" y="2121518"/>
                <a:ext cx="3234813" cy="3233034"/>
                <a:chOff x="4472504" y="2121518"/>
                <a:chExt cx="3234813" cy="3233034"/>
              </a:xfrm>
            </p:grpSpPr>
            <p:cxnSp>
              <p:nvCxnSpPr>
                <p:cNvPr id="164" name="Straight Arrow Connector 163">
                  <a:extLst>
                    <a:ext uri="{FF2B5EF4-FFF2-40B4-BE49-F238E27FC236}">
                      <a16:creationId xmlns:a16="http://schemas.microsoft.com/office/drawing/2014/main" id="{1F74262E-BFFC-145E-63DE-C72B321776FD}"/>
                    </a:ext>
                  </a:extLst>
                </p:cNvPr>
                <p:cNvCxnSpPr>
                  <a:cxnSpLocks/>
                </p:cNvCxnSpPr>
                <p:nvPr/>
              </p:nvCxnSpPr>
              <p:spPr>
                <a:xfrm rot="5400000" flipV="1">
                  <a:off x="6115197" y="2854815"/>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EBAEC819-43D9-7145-5085-0CCAE2E6191B}"/>
                    </a:ext>
                  </a:extLst>
                </p:cNvPr>
                <p:cNvCxnSpPr>
                  <a:cxnSpLocks/>
                </p:cNvCxnSpPr>
                <p:nvPr/>
              </p:nvCxnSpPr>
              <p:spPr>
                <a:xfrm rot="5400000">
                  <a:off x="6709991"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DD89220C-B027-E9A9-63C3-938BA0F8FFB8}"/>
                    </a:ext>
                  </a:extLst>
                </p:cNvPr>
                <p:cNvCxnSpPr>
                  <a:cxnSpLocks/>
                </p:cNvCxnSpPr>
                <p:nvPr/>
              </p:nvCxnSpPr>
              <p:spPr>
                <a:xfrm rot="5400000">
                  <a:off x="6065283" y="4339167"/>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0706F125-50EB-4D82-C8ED-C329FBDA7FC8}"/>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B7E17EE8-5761-4BE5-CDA4-2E6ECEA96DC3}"/>
                    </a:ext>
                  </a:extLst>
                </p:cNvPr>
                <p:cNvCxnSpPr>
                  <a:cxnSpLocks noChangeAspect="1"/>
                </p:cNvCxnSpPr>
                <p:nvPr/>
              </p:nvCxnSpPr>
              <p:spPr>
                <a:xfrm rot="5400000">
                  <a:off x="6523305" y="4162652"/>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E708C1E6-9678-F7D4-F124-7DA702617EE8}"/>
                    </a:ext>
                  </a:extLst>
                </p:cNvPr>
                <p:cNvCxnSpPr>
                  <a:cxnSpLocks/>
                </p:cNvCxnSpPr>
                <p:nvPr/>
              </p:nvCxnSpPr>
              <p:spPr>
                <a:xfrm rot="5400000" flipH="1">
                  <a:off x="5467463" y="4148136"/>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385CB5D0-ED30-4695-FE79-799101364D90}"/>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1DA6EFC2-8D13-FE56-48AF-02C664571086}"/>
                    </a:ext>
                  </a:extLst>
                </p:cNvPr>
                <p:cNvCxnSpPr>
                  <a:cxnSpLocks/>
                </p:cNvCxnSpPr>
                <p:nvPr/>
              </p:nvCxnSpPr>
              <p:spPr>
                <a:xfrm rot="5400000" flipV="1">
                  <a:off x="6590972" y="3168883"/>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B688865B-C653-AA16-FE6D-57551B93D02E}"/>
                    </a:ext>
                  </a:extLst>
                </p:cNvPr>
                <p:cNvCxnSpPr>
                  <a:cxnSpLocks/>
                </p:cNvCxnSpPr>
                <p:nvPr/>
              </p:nvCxnSpPr>
              <p:spPr>
                <a:xfrm>
                  <a:off x="7707317" y="3679902"/>
                  <a:ext cx="0"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FA26406A-06CE-F371-1DB6-C56DD740117A}"/>
                    </a:ext>
                  </a:extLst>
                </p:cNvPr>
                <p:cNvCxnSpPr>
                  <a:cxnSpLocks/>
                </p:cNvCxnSpPr>
                <p:nvPr/>
              </p:nvCxnSpPr>
              <p:spPr>
                <a:xfrm flipH="1" flipV="1">
                  <a:off x="5686182" y="5341082"/>
                  <a:ext cx="470763" cy="134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B1051FCD-21F0-8DB2-B73C-4E6D29C3755C}"/>
                    </a:ext>
                  </a:extLst>
                </p:cNvPr>
                <p:cNvCxnSpPr>
                  <a:cxnSpLocks noChangeAspect="1"/>
                </p:cNvCxnSpPr>
                <p:nvPr/>
              </p:nvCxnSpPr>
              <p:spPr>
                <a:xfrm flipH="1" flipV="1">
                  <a:off x="4472504" y="32311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50EDBA77-9326-D93C-1302-91B52A6E1E21}"/>
                    </a:ext>
                  </a:extLst>
                </p:cNvPr>
                <p:cNvCxnSpPr>
                  <a:cxnSpLocks/>
                </p:cNvCxnSpPr>
                <p:nvPr/>
              </p:nvCxnSpPr>
              <p:spPr>
                <a:xfrm flipH="1">
                  <a:off x="6879967" y="4882133"/>
                  <a:ext cx="351037" cy="31771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7F78EFEE-881D-06F9-E1D0-DE00D74FD311}"/>
                    </a:ext>
                  </a:extLst>
                </p:cNvPr>
                <p:cNvCxnSpPr>
                  <a:cxnSpLocks/>
                </p:cNvCxnSpPr>
                <p:nvPr/>
              </p:nvCxnSpPr>
              <p:spPr>
                <a:xfrm flipH="1" flipV="1">
                  <a:off x="4627541" y="4548158"/>
                  <a:ext cx="361366" cy="37585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8CE6495F-1F0D-2E4D-9058-5C5319DA9443}"/>
                    </a:ext>
                  </a:extLst>
                </p:cNvPr>
                <p:cNvCxnSpPr>
                  <a:cxnSpLocks noChangeAspect="1"/>
                </p:cNvCxnSpPr>
                <p:nvPr/>
              </p:nvCxnSpPr>
              <p:spPr>
                <a:xfrm flipV="1">
                  <a:off x="4932503" y="2281699"/>
                  <a:ext cx="337724" cy="32949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97627524-F75E-7617-6F2D-8680B0C583BD}"/>
                    </a:ext>
                  </a:extLst>
                </p:cNvPr>
                <p:cNvCxnSpPr>
                  <a:cxnSpLocks/>
                </p:cNvCxnSpPr>
                <p:nvPr/>
              </p:nvCxnSpPr>
              <p:spPr>
                <a:xfrm>
                  <a:off x="7218719" y="2572178"/>
                  <a:ext cx="364950" cy="4405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A5B4D66F-6C03-9907-8756-1AD8A23F60BF}"/>
                    </a:ext>
                  </a:extLst>
                </p:cNvPr>
                <p:cNvCxnSpPr>
                  <a:cxnSpLocks/>
                </p:cNvCxnSpPr>
                <p:nvPr/>
              </p:nvCxnSpPr>
              <p:spPr>
                <a:xfrm rot="6720000" flipV="1">
                  <a:off x="6594819" y="2413427"/>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F677A8CC-99F4-964B-CBC0-6F42749EC99D}"/>
                    </a:ext>
                  </a:extLst>
                </p:cNvPr>
                <p:cNvCxnSpPr>
                  <a:cxnSpLocks/>
                </p:cNvCxnSpPr>
                <p:nvPr/>
              </p:nvCxnSpPr>
              <p:spPr>
                <a:xfrm rot="5400000">
                  <a:off x="7016743" y="4262742"/>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B5CCA743-C959-26D0-B1B2-2B83D92AA27B}"/>
                    </a:ext>
                  </a:extLst>
                </p:cNvPr>
                <p:cNvCxnSpPr>
                  <a:cxnSpLocks/>
                </p:cNvCxnSpPr>
                <p:nvPr/>
              </p:nvCxnSpPr>
              <p:spPr>
                <a:xfrm rot="5400000" flipH="1">
                  <a:off x="5431903" y="4663480"/>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4680CED8-3F67-E174-0695-A4A200E82388}"/>
                    </a:ext>
                  </a:extLst>
                </p:cNvPr>
                <p:cNvCxnSpPr>
                  <a:cxnSpLocks/>
                </p:cNvCxnSpPr>
                <p:nvPr/>
              </p:nvCxnSpPr>
              <p:spPr>
                <a:xfrm rot="6720000" flipH="1">
                  <a:off x="4777294" y="3206858"/>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12F82E2C-F87D-1756-C4FA-38FEEA69B392}"/>
                    </a:ext>
                  </a:extLst>
                </p:cNvPr>
                <p:cNvCxnSpPr>
                  <a:cxnSpLocks/>
                </p:cNvCxnSpPr>
                <p:nvPr/>
              </p:nvCxnSpPr>
              <p:spPr>
                <a:xfrm rot="5400000">
                  <a:off x="6482326" y="4704409"/>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57970E27-9695-4310-69A0-610B9E6F24B8}"/>
                    </a:ext>
                  </a:extLst>
                </p:cNvPr>
                <p:cNvCxnSpPr>
                  <a:cxnSpLocks/>
                </p:cNvCxnSpPr>
                <p:nvPr/>
              </p:nvCxnSpPr>
              <p:spPr>
                <a:xfrm rot="5400000" flipH="1">
                  <a:off x="4784669"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E16F435B-708C-DE98-6C87-68EB7DE6889B}"/>
                    </a:ext>
                  </a:extLst>
                </p:cNvPr>
                <p:cNvCxnSpPr>
                  <a:cxnSpLocks/>
                </p:cNvCxnSpPr>
                <p:nvPr/>
              </p:nvCxnSpPr>
              <p:spPr>
                <a:xfrm rot="5400000" flipH="1" flipV="1">
                  <a:off x="5518438" y="2424805"/>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680FD630-5FED-8716-AA36-C5C00A1A7B7F}"/>
                    </a:ext>
                  </a:extLst>
                </p:cNvPr>
                <p:cNvCxnSpPr>
                  <a:cxnSpLocks/>
                </p:cNvCxnSpPr>
                <p:nvPr/>
              </p:nvCxnSpPr>
              <p:spPr>
                <a:xfrm rot="6720000" flipV="1">
                  <a:off x="7108457"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40D0EE0B-3437-1A64-6F50-9C44B48FF81E}"/>
                    </a:ext>
                  </a:extLst>
                </p:cNvPr>
                <p:cNvCxnSpPr>
                  <a:cxnSpLocks noChangeAspect="1"/>
                </p:cNvCxnSpPr>
                <p:nvPr/>
              </p:nvCxnSpPr>
              <p:spPr>
                <a:xfrm>
                  <a:off x="6046474" y="212151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93" name="Straight Arrow Connector 192">
                <a:extLst>
                  <a:ext uri="{FF2B5EF4-FFF2-40B4-BE49-F238E27FC236}">
                    <a16:creationId xmlns:a16="http://schemas.microsoft.com/office/drawing/2014/main" id="{E733EF35-2E65-E217-58F7-B66269C9CEAD}"/>
                  </a:ext>
                </a:extLst>
              </p:cNvPr>
              <p:cNvCxnSpPr>
                <a:cxnSpLocks noChangeAspect="1"/>
              </p:cNvCxnSpPr>
              <p:nvPr/>
            </p:nvCxnSpPr>
            <p:spPr>
              <a:xfrm rot="6840000" flipV="1">
                <a:off x="6947065" y="166582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F440A936-86EA-B5DB-948F-14A7A30DA845}"/>
                  </a:ext>
                </a:extLst>
              </p:cNvPr>
              <p:cNvCxnSpPr>
                <a:cxnSpLocks noChangeAspect="1"/>
              </p:cNvCxnSpPr>
              <p:nvPr/>
            </p:nvCxnSpPr>
            <p:spPr>
              <a:xfrm rot="9540000" flipV="1">
                <a:off x="7984623" y="293099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C75FBEC4-242F-C805-9529-D9AE844FB575}"/>
                  </a:ext>
                </a:extLst>
              </p:cNvPr>
              <p:cNvCxnSpPr>
                <a:cxnSpLocks noChangeAspect="1"/>
              </p:cNvCxnSpPr>
              <p:nvPr/>
            </p:nvCxnSpPr>
            <p:spPr>
              <a:xfrm rot="12240000" flipV="1">
                <a:off x="7778548" y="43293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DF95E769-795F-E463-9C5D-193309B21356}"/>
                  </a:ext>
                </a:extLst>
              </p:cNvPr>
              <p:cNvCxnSpPr>
                <a:cxnSpLocks noChangeAspect="1"/>
              </p:cNvCxnSpPr>
              <p:nvPr/>
            </p:nvCxnSpPr>
            <p:spPr>
              <a:xfrm rot="14940000" flipV="1">
                <a:off x="6669261" y="5220033"/>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8120DB21-8C94-45F3-D493-920365355DD2}"/>
                  </a:ext>
                </a:extLst>
              </p:cNvPr>
              <p:cNvCxnSpPr>
                <a:cxnSpLocks noChangeAspect="1"/>
              </p:cNvCxnSpPr>
              <p:nvPr/>
            </p:nvCxnSpPr>
            <p:spPr>
              <a:xfrm rot="17640000" flipV="1">
                <a:off x="5170992" y="507237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11888DD0-635B-641B-D90F-F1B322DD7CE0}"/>
                  </a:ext>
                </a:extLst>
              </p:cNvPr>
              <p:cNvCxnSpPr>
                <a:cxnSpLocks noChangeAspect="1"/>
              </p:cNvCxnSpPr>
              <p:nvPr/>
            </p:nvCxnSpPr>
            <p:spPr>
              <a:xfrm rot="20340000" flipV="1">
                <a:off x="4236611" y="3898163"/>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622E5602-3073-85B4-98FA-D618876F2F6D}"/>
                  </a:ext>
                </a:extLst>
              </p:cNvPr>
              <p:cNvCxnSpPr>
                <a:cxnSpLocks noChangeAspect="1"/>
              </p:cNvCxnSpPr>
              <p:nvPr/>
            </p:nvCxnSpPr>
            <p:spPr>
              <a:xfrm rot="1440000" flipV="1">
                <a:off x="4441776"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9BFC739C-BB03-FD45-05E4-040262A35CFF}"/>
                  </a:ext>
                </a:extLst>
              </p:cNvPr>
              <p:cNvCxnSpPr>
                <a:cxnSpLocks noChangeAspect="1"/>
              </p:cNvCxnSpPr>
              <p:nvPr/>
            </p:nvCxnSpPr>
            <p:spPr>
              <a:xfrm rot="4140000" flipV="1">
                <a:off x="5479104" y="156860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860BE52D-D65C-1B4D-B04E-9282D21A5902}"/>
                </a:ext>
              </a:extLst>
            </p:cNvPr>
            <p:cNvGrpSpPr/>
            <p:nvPr/>
          </p:nvGrpSpPr>
          <p:grpSpPr>
            <a:xfrm>
              <a:off x="3330982" y="961436"/>
              <a:ext cx="5530036" cy="5486400"/>
              <a:chOff x="3330982" y="961436"/>
              <a:chExt cx="5530036" cy="5486400"/>
            </a:xfrm>
          </p:grpSpPr>
          <p:cxnSp>
            <p:nvCxnSpPr>
              <p:cNvPr id="188" name="Straight Connector 187">
                <a:extLst>
                  <a:ext uri="{FF2B5EF4-FFF2-40B4-BE49-F238E27FC236}">
                    <a16:creationId xmlns:a16="http://schemas.microsoft.com/office/drawing/2014/main" id="{3E9F3826-4F77-4905-A0C4-5C5C02689DDE}"/>
                  </a:ext>
                </a:extLst>
              </p:cNvPr>
              <p:cNvCxnSpPr>
                <a:cxnSpLocks/>
              </p:cNvCxnSpPr>
              <p:nvPr/>
            </p:nvCxnSpPr>
            <p:spPr>
              <a:xfrm>
                <a:off x="6074182" y="961436"/>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68E804A3-378E-71FA-A801-A9554EF01EA9}"/>
                  </a:ext>
                </a:extLst>
              </p:cNvPr>
              <p:cNvGrpSpPr/>
              <p:nvPr/>
            </p:nvGrpSpPr>
            <p:grpSpPr>
              <a:xfrm>
                <a:off x="3330982" y="2399833"/>
                <a:ext cx="5530036" cy="1574323"/>
                <a:chOff x="3330982" y="2399833"/>
                <a:chExt cx="5530036" cy="1574323"/>
              </a:xfrm>
            </p:grpSpPr>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0B6A683-992B-D0B3-D488-5C3C4381724D}"/>
                        </a:ext>
                      </a:extLst>
                    </p:cNvPr>
                    <p:cNvSpPr txBox="1"/>
                    <p:nvPr/>
                  </p:nvSpPr>
                  <p:spPr>
                    <a:xfrm>
                      <a:off x="8610915" y="3671038"/>
                      <a:ext cx="250103" cy="3031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8610915" y="3671038"/>
                      <a:ext cx="250103" cy="303118"/>
                    </a:xfrm>
                    <a:prstGeom prst="rect">
                      <a:avLst/>
                    </a:prstGeom>
                    <a:blipFill>
                      <a:blip r:embed="rId4"/>
                      <a:stretch>
                        <a:fillRect l="-30000" r="-25000" b="-48000"/>
                      </a:stretch>
                    </a:blipFill>
                  </p:spPr>
                  <p:txBody>
                    <a:bodyPr/>
                    <a:lstStyle/>
                    <a:p>
                      <a:r>
                        <a:rPr lang="en-US">
                          <a:noFill/>
                        </a:rPr>
                        <a:t> </a:t>
                      </a:r>
                    </a:p>
                  </p:txBody>
                </p:sp>
              </mc:Fallback>
            </mc:AlternateContent>
            <p:cxnSp>
              <p:nvCxnSpPr>
                <p:cNvPr id="189" name="Straight Connector 188">
                  <a:extLst>
                    <a:ext uri="{FF2B5EF4-FFF2-40B4-BE49-F238E27FC236}">
                      <a16:creationId xmlns:a16="http://schemas.microsoft.com/office/drawing/2014/main" id="{13E06B3F-83CA-EC3C-DA88-B22804911990}"/>
                    </a:ext>
                  </a:extLst>
                </p:cNvPr>
                <p:cNvCxnSpPr>
                  <a:cxnSpLocks/>
                </p:cNvCxnSpPr>
                <p:nvPr/>
              </p:nvCxnSpPr>
              <p:spPr>
                <a:xfrm rot="5400000">
                  <a:off x="6074182" y="961436"/>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11B5A8A-A4E9-AECA-03D5-5C6E23E813BF}"/>
                        </a:ext>
                      </a:extLst>
                    </p:cNvPr>
                    <p:cNvSpPr txBox="1"/>
                    <p:nvPr/>
                  </p:nvSpPr>
                  <p:spPr>
                    <a:xfrm>
                      <a:off x="5750828" y="3289167"/>
                      <a:ext cx="87248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9999"/>
                                </a:solidFill>
                                <a:latin typeface="Cambria Math" panose="02040503050406030204" pitchFamily="18" charset="0"/>
                              </a:rPr>
                              <m:t>𝐻</m:t>
                            </m:r>
                            <m:r>
                              <a:rPr lang="en-US" sz="2400" b="0" i="1" smtClean="0">
                                <a:solidFill>
                                  <a:srgbClr val="FF9999"/>
                                </a:solidFill>
                                <a:latin typeface="Cambria Math" panose="02040503050406030204" pitchFamily="18" charset="0"/>
                              </a:rPr>
                              <m:t>=1</m:t>
                            </m:r>
                          </m:oMath>
                        </m:oMathPara>
                      </a14:m>
                      <a:endParaRPr lang="en-US" sz="2400" dirty="0">
                        <a:solidFill>
                          <a:srgbClr val="FF9999"/>
                        </a:solidFill>
                      </a:endParaRPr>
                    </a:p>
                  </p:txBody>
                </p:sp>
              </mc:Choice>
              <mc:Fallback xmlns="">
                <p:sp>
                  <p:nvSpPr>
                    <p:cNvPr id="13" name="TextBox 12">
                      <a:extLst>
                        <a:ext uri="{FF2B5EF4-FFF2-40B4-BE49-F238E27FC236}">
                          <a16:creationId xmlns:a16="http://schemas.microsoft.com/office/drawing/2014/main" id="{111B5A8A-A4E9-AECA-03D5-5C6E23E813BF}"/>
                        </a:ext>
                      </a:extLst>
                    </p:cNvPr>
                    <p:cNvSpPr txBox="1">
                      <a:spLocks noRot="1" noChangeAspect="1" noMove="1" noResize="1" noEditPoints="1" noAdjustHandles="1" noChangeArrowheads="1" noChangeShapeType="1" noTextEdit="1"/>
                    </p:cNvSpPr>
                    <p:nvPr/>
                  </p:nvSpPr>
                  <p:spPr>
                    <a:xfrm>
                      <a:off x="5750828" y="3289167"/>
                      <a:ext cx="872483" cy="369332"/>
                    </a:xfrm>
                    <a:prstGeom prst="rect">
                      <a:avLst/>
                    </a:prstGeom>
                    <a:blipFill>
                      <a:blip r:embed="rId5"/>
                      <a:stretch>
                        <a:fillRect l="-7143" r="-7143"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F4B1A46-5D59-F0F9-69C0-EAD52AAE36FD}"/>
                        </a:ext>
                      </a:extLst>
                    </p:cNvPr>
                    <p:cNvSpPr txBox="1"/>
                    <p:nvPr/>
                  </p:nvSpPr>
                  <p:spPr>
                    <a:xfrm>
                      <a:off x="6872251" y="2996560"/>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6666"/>
                                </a:solidFill>
                                <a:latin typeface="Cambria Math" panose="02040503050406030204" pitchFamily="18" charset="0"/>
                              </a:rPr>
                              <m:t>2</m:t>
                            </m:r>
                          </m:oMath>
                        </m:oMathPara>
                      </a14:m>
                      <a:endParaRPr lang="en-US" sz="2400" dirty="0">
                        <a:solidFill>
                          <a:srgbClr val="FF6666"/>
                        </a:solidFill>
                      </a:endParaRPr>
                    </a:p>
                  </p:txBody>
                </p:sp>
              </mc:Choice>
              <mc:Fallback xmlns="">
                <p:sp>
                  <p:nvSpPr>
                    <p:cNvPr id="14" name="TextBox 13">
                      <a:extLst>
                        <a:ext uri="{FF2B5EF4-FFF2-40B4-BE49-F238E27FC236}">
                          <a16:creationId xmlns:a16="http://schemas.microsoft.com/office/drawing/2014/main" id="{AF4B1A46-5D59-F0F9-69C0-EAD52AAE36FD}"/>
                        </a:ext>
                      </a:extLst>
                    </p:cNvPr>
                    <p:cNvSpPr txBox="1">
                      <a:spLocks noRot="1" noChangeAspect="1" noMove="1" noResize="1" noEditPoints="1" noAdjustHandles="1" noChangeArrowheads="1" noChangeShapeType="1" noTextEdit="1"/>
                    </p:cNvSpPr>
                    <p:nvPr/>
                  </p:nvSpPr>
                  <p:spPr>
                    <a:xfrm>
                      <a:off x="6872251" y="2996560"/>
                      <a:ext cx="238847" cy="369332"/>
                    </a:xfrm>
                    <a:prstGeom prst="rect">
                      <a:avLst/>
                    </a:prstGeom>
                    <a:blipFill>
                      <a:blip r:embed="rId6"/>
                      <a:stretch>
                        <a:fillRect l="-23810" r="-23810"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6D8997B-4D10-1C01-3651-3AF81C9D91BB}"/>
                        </a:ext>
                      </a:extLst>
                    </p:cNvPr>
                    <p:cNvSpPr txBox="1"/>
                    <p:nvPr/>
                  </p:nvSpPr>
                  <p:spPr>
                    <a:xfrm>
                      <a:off x="7435971" y="2581235"/>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3333"/>
                                </a:solidFill>
                                <a:latin typeface="Cambria Math" panose="02040503050406030204" pitchFamily="18" charset="0"/>
                              </a:rPr>
                              <m:t>3</m:t>
                            </m:r>
                          </m:oMath>
                        </m:oMathPara>
                      </a14:m>
                      <a:endParaRPr lang="en-US" sz="2400" dirty="0">
                        <a:solidFill>
                          <a:srgbClr val="FF3333"/>
                        </a:solidFill>
                      </a:endParaRPr>
                    </a:p>
                  </p:txBody>
                </p:sp>
              </mc:Choice>
              <mc:Fallback xmlns="">
                <p:sp>
                  <p:nvSpPr>
                    <p:cNvPr id="15" name="TextBox 14">
                      <a:extLst>
                        <a:ext uri="{FF2B5EF4-FFF2-40B4-BE49-F238E27FC236}">
                          <a16:creationId xmlns:a16="http://schemas.microsoft.com/office/drawing/2014/main" id="{26D8997B-4D10-1C01-3651-3AF81C9D91BB}"/>
                        </a:ext>
                      </a:extLst>
                    </p:cNvPr>
                    <p:cNvSpPr txBox="1">
                      <a:spLocks noRot="1" noChangeAspect="1" noMove="1" noResize="1" noEditPoints="1" noAdjustHandles="1" noChangeArrowheads="1" noChangeShapeType="1" noTextEdit="1"/>
                    </p:cNvSpPr>
                    <p:nvPr/>
                  </p:nvSpPr>
                  <p:spPr>
                    <a:xfrm>
                      <a:off x="7435971" y="2581235"/>
                      <a:ext cx="238847" cy="369332"/>
                    </a:xfrm>
                    <a:prstGeom prst="rect">
                      <a:avLst/>
                    </a:prstGeom>
                    <a:blipFill>
                      <a:blip r:embed="rId7"/>
                      <a:stretch>
                        <a:fillRect l="-30000" r="-25000"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E758339-7BA2-C3B1-7AC1-05E627894CE1}"/>
                        </a:ext>
                      </a:extLst>
                    </p:cNvPr>
                    <p:cNvSpPr txBox="1"/>
                    <p:nvPr/>
                  </p:nvSpPr>
                  <p:spPr>
                    <a:xfrm>
                      <a:off x="7757766" y="2399833"/>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4</m:t>
                            </m:r>
                          </m:oMath>
                        </m:oMathPara>
                      </a14:m>
                      <a:endParaRPr lang="en-US" sz="2400" dirty="0">
                        <a:solidFill>
                          <a:srgbClr val="FF0000"/>
                        </a:solidFill>
                      </a:endParaRPr>
                    </a:p>
                  </p:txBody>
                </p:sp>
              </mc:Choice>
              <mc:Fallback xmlns="">
                <p:sp>
                  <p:nvSpPr>
                    <p:cNvPr id="16" name="TextBox 15">
                      <a:extLst>
                        <a:ext uri="{FF2B5EF4-FFF2-40B4-BE49-F238E27FC236}">
                          <a16:creationId xmlns:a16="http://schemas.microsoft.com/office/drawing/2014/main" id="{BE758339-7BA2-C3B1-7AC1-05E627894CE1}"/>
                        </a:ext>
                      </a:extLst>
                    </p:cNvPr>
                    <p:cNvSpPr txBox="1">
                      <a:spLocks noRot="1" noChangeAspect="1" noMove="1" noResize="1" noEditPoints="1" noAdjustHandles="1" noChangeArrowheads="1" noChangeShapeType="1" noTextEdit="1"/>
                    </p:cNvSpPr>
                    <p:nvPr/>
                  </p:nvSpPr>
                  <p:spPr>
                    <a:xfrm>
                      <a:off x="7757766" y="2399833"/>
                      <a:ext cx="238847" cy="369332"/>
                    </a:xfrm>
                    <a:prstGeom prst="rect">
                      <a:avLst/>
                    </a:prstGeom>
                    <a:blipFill>
                      <a:blip r:embed="rId8"/>
                      <a:stretch>
                        <a:fillRect l="-31579" r="-31579" b="-6452"/>
                      </a:stretch>
                    </a:blipFill>
                  </p:spPr>
                  <p:txBody>
                    <a:bodyPr/>
                    <a:lstStyle/>
                    <a:p>
                      <a:r>
                        <a:rPr lang="en-US">
                          <a:noFill/>
                        </a:rPr>
                        <a:t> </a:t>
                      </a:r>
                    </a:p>
                  </p:txBody>
                </p:sp>
              </mc:Fallback>
            </mc:AlternateContent>
          </p:grpSp>
        </p:grpSp>
      </p:grpSp>
    </p:spTree>
    <p:extLst>
      <p:ext uri="{BB962C8B-B14F-4D97-AF65-F5344CB8AC3E}">
        <p14:creationId xmlns:p14="http://schemas.microsoft.com/office/powerpoint/2010/main" val="17133298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1" name="Group 210">
            <a:extLst>
              <a:ext uri="{FF2B5EF4-FFF2-40B4-BE49-F238E27FC236}">
                <a16:creationId xmlns:a16="http://schemas.microsoft.com/office/drawing/2014/main" id="{A2250A47-1015-6F96-984E-027E7F59709D}"/>
              </a:ext>
            </a:extLst>
          </p:cNvPr>
          <p:cNvGrpSpPr/>
          <p:nvPr/>
        </p:nvGrpSpPr>
        <p:grpSpPr>
          <a:xfrm>
            <a:off x="548368" y="416611"/>
            <a:ext cx="4613533" cy="4767364"/>
            <a:chOff x="548368" y="416611"/>
            <a:chExt cx="4613533" cy="4767364"/>
          </a:xfrm>
        </p:grpSpPr>
        <p:sp>
          <p:nvSpPr>
            <p:cNvPr id="212" name="Rectangle 211">
              <a:extLst>
                <a:ext uri="{FF2B5EF4-FFF2-40B4-BE49-F238E27FC236}">
                  <a16:creationId xmlns:a16="http://schemas.microsoft.com/office/drawing/2014/main" id="{A3F369A9-4996-8C83-3C1E-2D5541C3629D}"/>
                </a:ext>
              </a:extLst>
            </p:cNvPr>
            <p:cNvSpPr>
              <a:spLocks noChangeAspect="1"/>
            </p:cNvSpPr>
            <p:nvPr/>
          </p:nvSpPr>
          <p:spPr>
            <a:xfrm>
              <a:off x="1204588" y="1216621"/>
              <a:ext cx="3163762" cy="3163762"/>
            </a:xfrm>
            <a:prstGeom prst="rect">
              <a:avLst/>
            </a:prstGeom>
            <a:gradFill flip="none" rotWithShape="1">
              <a:gsLst>
                <a:gs pos="9000">
                  <a:schemeClr val="bg1"/>
                </a:gs>
                <a:gs pos="100000">
                  <a:srgbClr val="FF0000"/>
                </a:gs>
              </a:gsLst>
              <a:path path="circle">
                <a:fillToRect l="50000" t="50000" r="50000" b="50000"/>
              </a:path>
              <a:tileRect/>
            </a:grad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Rectangle 212">
              <a:extLst>
                <a:ext uri="{FF2B5EF4-FFF2-40B4-BE49-F238E27FC236}">
                  <a16:creationId xmlns:a16="http://schemas.microsoft.com/office/drawing/2014/main" id="{901D0B15-EF23-F862-E7EC-DBCB9F821C2C}"/>
                </a:ext>
              </a:extLst>
            </p:cNvPr>
            <p:cNvSpPr/>
            <p:nvPr/>
          </p:nvSpPr>
          <p:spPr>
            <a:xfrm>
              <a:off x="1201941" y="1210211"/>
              <a:ext cx="3163762" cy="3163761"/>
            </a:xfrm>
            <a:prstGeom prst="rect">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B5E3D1CF-49B9-7527-73DE-6694D7F6CFF5}"/>
                </a:ext>
              </a:extLst>
            </p:cNvPr>
            <p:cNvSpPr>
              <a:spLocks noChangeAspect="1"/>
            </p:cNvSpPr>
            <p:nvPr/>
          </p:nvSpPr>
          <p:spPr>
            <a:xfrm>
              <a:off x="1920980" y="1929250"/>
              <a:ext cx="1725685" cy="1725684"/>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90537BE2-5569-28B9-6BCF-8AD6B8D39242}"/>
                </a:ext>
              </a:extLst>
            </p:cNvPr>
            <p:cNvSpPr>
              <a:spLocks noChangeAspect="1"/>
            </p:cNvSpPr>
            <p:nvPr/>
          </p:nvSpPr>
          <p:spPr>
            <a:xfrm>
              <a:off x="1280055" y="1280782"/>
              <a:ext cx="3019959" cy="301995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5D5CF9FF-0B43-12FA-1884-4B779FD29DCF}"/>
                </a:ext>
              </a:extLst>
            </p:cNvPr>
            <p:cNvSpPr>
              <a:spLocks noChangeAspect="1"/>
            </p:cNvSpPr>
            <p:nvPr/>
          </p:nvSpPr>
          <p:spPr>
            <a:xfrm>
              <a:off x="1129059" y="1129787"/>
              <a:ext cx="3321951" cy="3321949"/>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4CFA029D-2943-262D-9569-E2F8D34D2ECE}"/>
                </a:ext>
              </a:extLst>
            </p:cNvPr>
            <p:cNvSpPr>
              <a:spLocks noChangeAspect="1"/>
            </p:cNvSpPr>
            <p:nvPr/>
          </p:nvSpPr>
          <p:spPr>
            <a:xfrm>
              <a:off x="1004206" y="1011146"/>
              <a:ext cx="3559233" cy="3559231"/>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BCF4FC61-A583-23CE-F75C-070965B1E259}"/>
                </a:ext>
              </a:extLst>
            </p:cNvPr>
            <p:cNvSpPr>
              <a:spLocks noChangeAspect="1"/>
            </p:cNvSpPr>
            <p:nvPr/>
          </p:nvSpPr>
          <p:spPr>
            <a:xfrm>
              <a:off x="905339" y="912278"/>
              <a:ext cx="3756968" cy="3756966"/>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758B262E-93A4-F53F-C107-5F9F71E13B9D}"/>
                </a:ext>
              </a:extLst>
            </p:cNvPr>
            <p:cNvSpPr>
              <a:spLocks noChangeAspect="1"/>
            </p:cNvSpPr>
            <p:nvPr/>
          </p:nvSpPr>
          <p:spPr>
            <a:xfrm>
              <a:off x="826245" y="833184"/>
              <a:ext cx="3915156" cy="391515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F4B2C41D-76FE-4B57-2A25-07EA8DCCD2F3}"/>
                </a:ext>
              </a:extLst>
            </p:cNvPr>
            <p:cNvSpPr>
              <a:spLocks noChangeAspect="1"/>
            </p:cNvSpPr>
            <p:nvPr/>
          </p:nvSpPr>
          <p:spPr>
            <a:xfrm>
              <a:off x="761271" y="761999"/>
              <a:ext cx="4057525" cy="405752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733F14DE-216A-3969-A0E3-C5B52690E0A4}"/>
                </a:ext>
              </a:extLst>
            </p:cNvPr>
            <p:cNvSpPr>
              <a:spLocks noChangeAspect="1"/>
            </p:cNvSpPr>
            <p:nvPr/>
          </p:nvSpPr>
          <p:spPr>
            <a:xfrm>
              <a:off x="695739" y="702679"/>
              <a:ext cx="4176166" cy="4176165"/>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2B1E0469-95CA-E8CF-4931-EB2C797B68F8}"/>
                </a:ext>
              </a:extLst>
            </p:cNvPr>
            <p:cNvSpPr>
              <a:spLocks noChangeAspect="1"/>
            </p:cNvSpPr>
            <p:nvPr/>
          </p:nvSpPr>
          <p:spPr>
            <a:xfrm>
              <a:off x="644328" y="651268"/>
              <a:ext cx="4278989" cy="4278987"/>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28670C56-AD06-0C14-4D24-20AB6C7E9EBD}"/>
                </a:ext>
              </a:extLst>
            </p:cNvPr>
            <p:cNvSpPr>
              <a:spLocks noChangeAspect="1"/>
            </p:cNvSpPr>
            <p:nvPr/>
          </p:nvSpPr>
          <p:spPr>
            <a:xfrm>
              <a:off x="607385" y="610559"/>
              <a:ext cx="4365992" cy="4365990"/>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ECFF4669-84E5-C897-A225-A232CB4F504B}"/>
                </a:ext>
              </a:extLst>
            </p:cNvPr>
            <p:cNvSpPr/>
            <p:nvPr/>
          </p:nvSpPr>
          <p:spPr>
            <a:xfrm>
              <a:off x="4370960" y="1091387"/>
              <a:ext cx="790941"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Rectangle 224">
              <a:extLst>
                <a:ext uri="{FF2B5EF4-FFF2-40B4-BE49-F238E27FC236}">
                  <a16:creationId xmlns:a16="http://schemas.microsoft.com/office/drawing/2014/main" id="{C36185B2-1CBC-F21C-4AD2-7B58085EBED9}"/>
                </a:ext>
              </a:extLst>
            </p:cNvPr>
            <p:cNvSpPr/>
            <p:nvPr/>
          </p:nvSpPr>
          <p:spPr>
            <a:xfrm>
              <a:off x="578638" y="1129787"/>
              <a:ext cx="619990"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DEF54B30-DE66-EC47-CEEE-D40BBB55E7A2}"/>
                </a:ext>
              </a:extLst>
            </p:cNvPr>
            <p:cNvSpPr/>
            <p:nvPr/>
          </p:nvSpPr>
          <p:spPr>
            <a:xfrm rot="5400000">
              <a:off x="2388353" y="-848895"/>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Rectangle 226">
              <a:extLst>
                <a:ext uri="{FF2B5EF4-FFF2-40B4-BE49-F238E27FC236}">
                  <a16:creationId xmlns:a16="http://schemas.microsoft.com/office/drawing/2014/main" id="{CEB2E4BF-0D57-9C93-3186-15875323491B}"/>
                </a:ext>
              </a:extLst>
            </p:cNvPr>
            <p:cNvSpPr/>
            <p:nvPr/>
          </p:nvSpPr>
          <p:spPr>
            <a:xfrm rot="5400000">
              <a:off x="2419594" y="3121123"/>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Oval 227">
              <a:extLst>
                <a:ext uri="{FF2B5EF4-FFF2-40B4-BE49-F238E27FC236}">
                  <a16:creationId xmlns:a16="http://schemas.microsoft.com/office/drawing/2014/main" id="{93EA53B1-8826-DFE6-39EC-5D0F64E6A3D7}"/>
                </a:ext>
              </a:extLst>
            </p:cNvPr>
            <p:cNvSpPr>
              <a:spLocks noChangeAspect="1"/>
            </p:cNvSpPr>
            <p:nvPr/>
          </p:nvSpPr>
          <p:spPr>
            <a:xfrm>
              <a:off x="2266117" y="2274386"/>
              <a:ext cx="1035411" cy="103541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Oval 228">
              <a:extLst>
                <a:ext uri="{FF2B5EF4-FFF2-40B4-BE49-F238E27FC236}">
                  <a16:creationId xmlns:a16="http://schemas.microsoft.com/office/drawing/2014/main" id="{27E88338-80BF-D761-0390-069DE8928F54}"/>
                </a:ext>
              </a:extLst>
            </p:cNvPr>
            <p:cNvSpPr>
              <a:spLocks noChangeAspect="1"/>
            </p:cNvSpPr>
            <p:nvPr/>
          </p:nvSpPr>
          <p:spPr>
            <a:xfrm>
              <a:off x="1455532" y="1454685"/>
              <a:ext cx="2674813" cy="2674812"/>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2B99086B-2EDC-FE14-01A0-A95524EC454B}"/>
                </a:ext>
              </a:extLst>
            </p:cNvPr>
            <p:cNvSpPr>
              <a:spLocks noChangeAspect="1"/>
            </p:cNvSpPr>
            <p:nvPr/>
          </p:nvSpPr>
          <p:spPr>
            <a:xfrm>
              <a:off x="1668337" y="1688790"/>
              <a:ext cx="2243394" cy="2243393"/>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1" name="Group 230">
              <a:extLst>
                <a:ext uri="{FF2B5EF4-FFF2-40B4-BE49-F238E27FC236}">
                  <a16:creationId xmlns:a16="http://schemas.microsoft.com/office/drawing/2014/main" id="{BF003F7D-CAC2-B249-CF00-D40C2FC2C3C1}"/>
                </a:ext>
              </a:extLst>
            </p:cNvPr>
            <p:cNvGrpSpPr/>
            <p:nvPr/>
          </p:nvGrpSpPr>
          <p:grpSpPr>
            <a:xfrm>
              <a:off x="1303466" y="1331239"/>
              <a:ext cx="2967723" cy="2952100"/>
              <a:chOff x="1303466" y="1331239"/>
              <a:chExt cx="2967723" cy="2952100"/>
            </a:xfrm>
          </p:grpSpPr>
          <p:cxnSp>
            <p:nvCxnSpPr>
              <p:cNvPr id="236" name="Straight Arrow Connector 235">
                <a:extLst>
                  <a:ext uri="{FF2B5EF4-FFF2-40B4-BE49-F238E27FC236}">
                    <a16:creationId xmlns:a16="http://schemas.microsoft.com/office/drawing/2014/main" id="{DED6C95E-E99A-9D7D-A4DB-31E03FD2E2E7}"/>
                  </a:ext>
                </a:extLst>
              </p:cNvPr>
              <p:cNvCxnSpPr>
                <a:cxnSpLocks/>
                <a:stCxn id="228" idx="0"/>
              </p:cNvCxnSpPr>
              <p:nvPr/>
            </p:nvCxnSpPr>
            <p:spPr>
              <a:xfrm flipV="1">
                <a:off x="2783823" y="2115475"/>
                <a:ext cx="0" cy="15891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720F60DC-EE3B-8056-2FE2-A85EFD561BCC}"/>
                  </a:ext>
                </a:extLst>
              </p:cNvPr>
              <p:cNvCxnSpPr>
                <a:cxnSpLocks/>
                <a:stCxn id="228" idx="6"/>
              </p:cNvCxnSpPr>
              <p:nvPr/>
            </p:nvCxnSpPr>
            <p:spPr>
              <a:xfrm>
                <a:off x="3301528" y="2792092"/>
                <a:ext cx="158188" cy="289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D3305E8A-E021-90ED-2C76-A1B6235807B7}"/>
                  </a:ext>
                </a:extLst>
              </p:cNvPr>
              <p:cNvCxnSpPr>
                <a:cxnSpLocks/>
                <a:stCxn id="228" idx="4"/>
              </p:cNvCxnSpPr>
              <p:nvPr/>
            </p:nvCxnSpPr>
            <p:spPr>
              <a:xfrm>
                <a:off x="2783823" y="3309797"/>
                <a:ext cx="0" cy="15891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BB04BB0A-419C-735C-267B-BE3679F7DF03}"/>
                  </a:ext>
                </a:extLst>
              </p:cNvPr>
              <p:cNvCxnSpPr>
                <a:cxnSpLocks/>
                <a:stCxn id="228" idx="2"/>
              </p:cNvCxnSpPr>
              <p:nvPr/>
            </p:nvCxnSpPr>
            <p:spPr>
              <a:xfrm flipH="1">
                <a:off x="2104241" y="2792092"/>
                <a:ext cx="161876"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069C966D-E84D-BDDC-CB2F-2FA2C1164A4F}"/>
                  </a:ext>
                </a:extLst>
              </p:cNvPr>
              <p:cNvCxnSpPr>
                <a:cxnSpLocks noChangeAspect="1"/>
                <a:stCxn id="228" idx="5"/>
              </p:cNvCxnSpPr>
              <p:nvPr/>
            </p:nvCxnSpPr>
            <p:spPr>
              <a:xfrm>
                <a:off x="3149896" y="3158164"/>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CB6CE499-0FA4-316F-F57E-C57638206105}"/>
                  </a:ext>
                </a:extLst>
              </p:cNvPr>
              <p:cNvCxnSpPr>
                <a:cxnSpLocks/>
              </p:cNvCxnSpPr>
              <p:nvPr/>
            </p:nvCxnSpPr>
            <p:spPr>
              <a:xfrm flipH="1">
                <a:off x="2285357" y="3150028"/>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844A2EBF-32E1-2DFF-1F38-396611A17C08}"/>
                  </a:ext>
                </a:extLst>
              </p:cNvPr>
              <p:cNvCxnSpPr>
                <a:cxnSpLocks/>
              </p:cNvCxnSpPr>
              <p:nvPr/>
            </p:nvCxnSpPr>
            <p:spPr>
              <a:xfrm flipH="1" flipV="1">
                <a:off x="2285357" y="2328335"/>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3BB06FE9-7632-5725-3EA9-12E937B984D3}"/>
                  </a:ext>
                </a:extLst>
              </p:cNvPr>
              <p:cNvCxnSpPr>
                <a:cxnSpLocks/>
                <a:stCxn id="228" idx="7"/>
              </p:cNvCxnSpPr>
              <p:nvPr/>
            </p:nvCxnSpPr>
            <p:spPr>
              <a:xfrm flipV="1">
                <a:off x="3149896" y="2337590"/>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8BDFAF30-CCE4-2317-F8FF-18CED8973C61}"/>
                  </a:ext>
                </a:extLst>
              </p:cNvPr>
              <p:cNvCxnSpPr>
                <a:cxnSpLocks/>
              </p:cNvCxnSpPr>
              <p:nvPr/>
            </p:nvCxnSpPr>
            <p:spPr>
              <a:xfrm>
                <a:off x="3923175" y="2790761"/>
                <a:ext cx="348014"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01B37A43-2289-B31E-D7EF-521FEEE6A518}"/>
                  </a:ext>
                </a:extLst>
              </p:cNvPr>
              <p:cNvCxnSpPr>
                <a:cxnSpLocks noChangeAspect="1"/>
                <a:stCxn id="230" idx="4"/>
              </p:cNvCxnSpPr>
              <p:nvPr/>
            </p:nvCxnSpPr>
            <p:spPr>
              <a:xfrm flipH="1">
                <a:off x="2783823" y="3932183"/>
                <a:ext cx="6211" cy="35115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8EE0E293-9262-3F37-BED3-5B1A6FB01BF7}"/>
                  </a:ext>
                </a:extLst>
              </p:cNvPr>
              <p:cNvCxnSpPr>
                <a:cxnSpLocks noChangeAspect="1"/>
              </p:cNvCxnSpPr>
              <p:nvPr/>
            </p:nvCxnSpPr>
            <p:spPr>
              <a:xfrm flipH="1">
                <a:off x="1303466" y="2796353"/>
                <a:ext cx="355923" cy="147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D920A6BA-8FE2-0414-BBBB-E76A8378895C}"/>
                  </a:ext>
                </a:extLst>
              </p:cNvPr>
              <p:cNvCxnSpPr>
                <a:cxnSpLocks/>
                <a:stCxn id="230" idx="3"/>
              </p:cNvCxnSpPr>
              <p:nvPr/>
            </p:nvCxnSpPr>
            <p:spPr>
              <a:xfrm flipH="1">
                <a:off x="1733981" y="3603645"/>
                <a:ext cx="262893" cy="253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8FF30CBE-1ABE-AD63-C82A-867272632721}"/>
                  </a:ext>
                </a:extLst>
              </p:cNvPr>
              <p:cNvCxnSpPr>
                <a:cxnSpLocks noChangeAspect="1"/>
                <a:stCxn id="230" idx="1"/>
              </p:cNvCxnSpPr>
              <p:nvPr/>
            </p:nvCxnSpPr>
            <p:spPr>
              <a:xfrm flipH="1" flipV="1">
                <a:off x="1761673" y="1761248"/>
                <a:ext cx="235202" cy="25607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E7565EF1-37AB-5A34-281F-DE6940FEB63E}"/>
                  </a:ext>
                </a:extLst>
              </p:cNvPr>
              <p:cNvCxnSpPr>
                <a:cxnSpLocks noChangeAspect="1"/>
              </p:cNvCxnSpPr>
              <p:nvPr/>
            </p:nvCxnSpPr>
            <p:spPr>
              <a:xfrm flipV="1">
                <a:off x="3562570" y="1759170"/>
                <a:ext cx="236136" cy="25310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8F4F5C2F-D823-9CB1-4730-BB66992CCB43}"/>
                  </a:ext>
                </a:extLst>
              </p:cNvPr>
              <p:cNvCxnSpPr>
                <a:cxnSpLocks noChangeAspect="1"/>
              </p:cNvCxnSpPr>
              <p:nvPr/>
            </p:nvCxnSpPr>
            <p:spPr>
              <a:xfrm rot="1320000" flipV="1">
                <a:off x="3199370" y="1767449"/>
                <a:ext cx="0" cy="23836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23A6E068-A502-1EA1-E92C-C94BB0FB5F44}"/>
                  </a:ext>
                </a:extLst>
              </p:cNvPr>
              <p:cNvCxnSpPr>
                <a:cxnSpLocks noChangeAspect="1"/>
              </p:cNvCxnSpPr>
              <p:nvPr/>
            </p:nvCxnSpPr>
            <p:spPr>
              <a:xfrm>
                <a:off x="3562570" y="3187557"/>
                <a:ext cx="221301" cy="9266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0AB7353B-1D7A-622F-1170-2ADB8586A54D}"/>
                  </a:ext>
                </a:extLst>
              </p:cNvPr>
              <p:cNvCxnSpPr>
                <a:cxnSpLocks noChangeAspect="1"/>
              </p:cNvCxnSpPr>
              <p:nvPr/>
            </p:nvCxnSpPr>
            <p:spPr>
              <a:xfrm flipH="1">
                <a:off x="2341005" y="3605726"/>
                <a:ext cx="87697" cy="2170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58B4053C-7CBF-38BA-3677-8817338C002C}"/>
                  </a:ext>
                </a:extLst>
              </p:cNvPr>
              <p:cNvCxnSpPr>
                <a:cxnSpLocks noChangeAspect="1"/>
              </p:cNvCxnSpPr>
              <p:nvPr/>
            </p:nvCxnSpPr>
            <p:spPr>
              <a:xfrm rot="1320000" flipH="1">
                <a:off x="1738048" y="2437364"/>
                <a:ext cx="237282" cy="9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570887C1-FB02-0940-51A7-9CC660682B67}"/>
                  </a:ext>
                </a:extLst>
              </p:cNvPr>
              <p:cNvCxnSpPr>
                <a:cxnSpLocks noChangeAspect="1"/>
              </p:cNvCxnSpPr>
              <p:nvPr/>
            </p:nvCxnSpPr>
            <p:spPr>
              <a:xfrm>
                <a:off x="3169353" y="3562155"/>
                <a:ext cx="91782" cy="216225"/>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8DCBDF99-3021-E278-902F-8DF7B0DFBDC8}"/>
                  </a:ext>
                </a:extLst>
              </p:cNvPr>
              <p:cNvCxnSpPr>
                <a:cxnSpLocks noChangeAspect="1"/>
              </p:cNvCxnSpPr>
              <p:nvPr/>
            </p:nvCxnSpPr>
            <p:spPr>
              <a:xfrm flipH="1">
                <a:off x="1756180" y="3153537"/>
                <a:ext cx="216225" cy="9178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521553E5-8B54-45C1-B90B-316EE8219573}"/>
                  </a:ext>
                </a:extLst>
              </p:cNvPr>
              <p:cNvCxnSpPr>
                <a:cxnSpLocks noChangeAspect="1"/>
              </p:cNvCxnSpPr>
              <p:nvPr/>
            </p:nvCxnSpPr>
            <p:spPr>
              <a:xfrm flipH="1" flipV="1">
                <a:off x="2350612" y="1777672"/>
                <a:ext cx="91833" cy="21609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6CFAF1D7-E7C9-5A62-38E1-019E42DE414F}"/>
                  </a:ext>
                </a:extLst>
              </p:cNvPr>
              <p:cNvCxnSpPr>
                <a:cxnSpLocks noChangeAspect="1"/>
              </p:cNvCxnSpPr>
              <p:nvPr/>
            </p:nvCxnSpPr>
            <p:spPr>
              <a:xfrm rot="1320000" flipV="1">
                <a:off x="3637254" y="2365272"/>
                <a:ext cx="166098" cy="16609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32C127F8-6209-6A25-4874-238C4DAD6E28}"/>
                  </a:ext>
                </a:extLst>
              </p:cNvPr>
              <p:cNvCxnSpPr>
                <a:cxnSpLocks noChangeAspect="1"/>
              </p:cNvCxnSpPr>
              <p:nvPr/>
            </p:nvCxnSpPr>
            <p:spPr>
              <a:xfrm flipV="1">
                <a:off x="2790034" y="1331239"/>
                <a:ext cx="0" cy="35755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2E562DB2-F4E1-6329-CAB3-5F412901704A}"/>
                  </a:ext>
                </a:extLst>
              </p:cNvPr>
              <p:cNvCxnSpPr>
                <a:cxnSpLocks/>
                <a:stCxn id="230" idx="5"/>
              </p:cNvCxnSpPr>
              <p:nvPr/>
            </p:nvCxnSpPr>
            <p:spPr>
              <a:xfrm>
                <a:off x="3583193" y="3603645"/>
                <a:ext cx="237282" cy="25310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sp>
          <p:nvSpPr>
            <p:cNvPr id="232" name="Rectangle 231">
              <a:extLst>
                <a:ext uri="{FF2B5EF4-FFF2-40B4-BE49-F238E27FC236}">
                  <a16:creationId xmlns:a16="http://schemas.microsoft.com/office/drawing/2014/main" id="{35942B36-9D70-0338-A5E9-2D0121C88D9B}"/>
                </a:ext>
              </a:extLst>
            </p:cNvPr>
            <p:cNvSpPr/>
            <p:nvPr/>
          </p:nvSpPr>
          <p:spPr>
            <a:xfrm>
              <a:off x="4402261" y="1088763"/>
              <a:ext cx="640600" cy="24351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5E2E68F3-5E32-9B0B-FB01-5BC0B0A45082}"/>
                </a:ext>
              </a:extLst>
            </p:cNvPr>
            <p:cNvSpPr/>
            <p:nvPr/>
          </p:nvSpPr>
          <p:spPr>
            <a:xfrm>
              <a:off x="548368" y="1136196"/>
              <a:ext cx="652907"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2983A70D-8E71-F2D6-C4BB-EA78F5427B11}"/>
                </a:ext>
              </a:extLst>
            </p:cNvPr>
            <p:cNvSpPr/>
            <p:nvPr/>
          </p:nvSpPr>
          <p:spPr>
            <a:xfrm rot="5400000">
              <a:off x="2390999" y="-842484"/>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234">
              <a:extLst>
                <a:ext uri="{FF2B5EF4-FFF2-40B4-BE49-F238E27FC236}">
                  <a16:creationId xmlns:a16="http://schemas.microsoft.com/office/drawing/2014/main" id="{4B6CA1A6-E438-DED5-10A6-DA25476F49E6}"/>
                </a:ext>
              </a:extLst>
            </p:cNvPr>
            <p:cNvSpPr/>
            <p:nvPr/>
          </p:nvSpPr>
          <p:spPr>
            <a:xfrm rot="5400000">
              <a:off x="2422241" y="3127530"/>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F717B6DF-53FF-FC6C-5B1C-0DB3033061B7}"/>
              </a:ext>
            </a:extLst>
          </p:cNvPr>
          <p:cNvGrpSpPr/>
          <p:nvPr/>
        </p:nvGrpSpPr>
        <p:grpSpPr>
          <a:xfrm>
            <a:off x="5327114" y="513257"/>
            <a:ext cx="4613533" cy="4767364"/>
            <a:chOff x="5327114" y="513257"/>
            <a:chExt cx="4613533" cy="4767364"/>
          </a:xfrm>
        </p:grpSpPr>
        <p:grpSp>
          <p:nvGrpSpPr>
            <p:cNvPr id="111" name="Group 110">
              <a:extLst>
                <a:ext uri="{FF2B5EF4-FFF2-40B4-BE49-F238E27FC236}">
                  <a16:creationId xmlns:a16="http://schemas.microsoft.com/office/drawing/2014/main" id="{35BF2B51-F198-3AF2-7181-9AA7FC36D6AC}"/>
                </a:ext>
              </a:extLst>
            </p:cNvPr>
            <p:cNvGrpSpPr>
              <a:grpSpLocks noChangeAspect="1"/>
            </p:cNvGrpSpPr>
            <p:nvPr/>
          </p:nvGrpSpPr>
          <p:grpSpPr>
            <a:xfrm>
              <a:off x="5327114" y="513257"/>
              <a:ext cx="4613533" cy="4767364"/>
              <a:chOff x="548368" y="416611"/>
              <a:chExt cx="4613533" cy="4767364"/>
            </a:xfrm>
          </p:grpSpPr>
          <p:sp>
            <p:nvSpPr>
              <p:cNvPr id="137" name="Rectangle 136">
                <a:extLst>
                  <a:ext uri="{FF2B5EF4-FFF2-40B4-BE49-F238E27FC236}">
                    <a16:creationId xmlns:a16="http://schemas.microsoft.com/office/drawing/2014/main" id="{9CCF0CC5-07D8-ACEA-1EA4-4BF85BBEF40A}"/>
                  </a:ext>
                </a:extLst>
              </p:cNvPr>
              <p:cNvSpPr/>
              <p:nvPr/>
            </p:nvSpPr>
            <p:spPr>
              <a:xfrm>
                <a:off x="1204588" y="1216621"/>
                <a:ext cx="3163762" cy="3163762"/>
              </a:xfrm>
              <a:prstGeom prst="rect">
                <a:avLst/>
              </a:prstGeom>
              <a:gradFill flip="none" rotWithShape="1">
                <a:gsLst>
                  <a:gs pos="9000">
                    <a:schemeClr val="bg1"/>
                  </a:gs>
                  <a:gs pos="100000">
                    <a:srgbClr val="FF0000"/>
                  </a:gs>
                </a:gsLst>
                <a:path path="circle">
                  <a:fillToRect l="50000" t="50000" r="50000" b="50000"/>
                </a:path>
                <a:tileRect/>
              </a:grad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a:extLst>
                  <a:ext uri="{FF2B5EF4-FFF2-40B4-BE49-F238E27FC236}">
                    <a16:creationId xmlns:a16="http://schemas.microsoft.com/office/drawing/2014/main" id="{E8A6FD59-F02F-C121-71BB-6AA7E9CFD3F4}"/>
                  </a:ext>
                </a:extLst>
              </p:cNvPr>
              <p:cNvSpPr/>
              <p:nvPr/>
            </p:nvSpPr>
            <p:spPr>
              <a:xfrm>
                <a:off x="1201941" y="1210211"/>
                <a:ext cx="3163762" cy="3163761"/>
              </a:xfrm>
              <a:prstGeom prst="rect">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B3754EA7-11C4-FC2C-F7AF-943B9B7B60B4}"/>
                  </a:ext>
                </a:extLst>
              </p:cNvPr>
              <p:cNvSpPr>
                <a:spLocks noChangeAspect="1"/>
              </p:cNvSpPr>
              <p:nvPr/>
            </p:nvSpPr>
            <p:spPr>
              <a:xfrm>
                <a:off x="1920980" y="1929250"/>
                <a:ext cx="1725685" cy="1725684"/>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CB0026EE-0BDF-4288-93D1-D04FA94AE186}"/>
                  </a:ext>
                </a:extLst>
              </p:cNvPr>
              <p:cNvSpPr>
                <a:spLocks noChangeAspect="1"/>
              </p:cNvSpPr>
              <p:nvPr/>
            </p:nvSpPr>
            <p:spPr>
              <a:xfrm>
                <a:off x="1280055" y="1280782"/>
                <a:ext cx="3019959" cy="301995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2E826935-031B-1E37-31DD-822EC71444A1}"/>
                  </a:ext>
                </a:extLst>
              </p:cNvPr>
              <p:cNvSpPr>
                <a:spLocks noChangeAspect="1"/>
              </p:cNvSpPr>
              <p:nvPr/>
            </p:nvSpPr>
            <p:spPr>
              <a:xfrm>
                <a:off x="1129059" y="1129787"/>
                <a:ext cx="3321951" cy="3321949"/>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FD761DFA-C63B-D776-A543-E07C6E5D63E5}"/>
                  </a:ext>
                </a:extLst>
              </p:cNvPr>
              <p:cNvSpPr>
                <a:spLocks noChangeAspect="1"/>
              </p:cNvSpPr>
              <p:nvPr/>
            </p:nvSpPr>
            <p:spPr>
              <a:xfrm>
                <a:off x="1004206" y="1011146"/>
                <a:ext cx="3559233" cy="3559231"/>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3642C567-7B43-C32C-36E2-AE5A7D24E5F7}"/>
                  </a:ext>
                </a:extLst>
              </p:cNvPr>
              <p:cNvSpPr>
                <a:spLocks noChangeAspect="1"/>
              </p:cNvSpPr>
              <p:nvPr/>
            </p:nvSpPr>
            <p:spPr>
              <a:xfrm>
                <a:off x="905339" y="912278"/>
                <a:ext cx="3756968" cy="3756966"/>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A83A272E-DC1D-51AF-E9DB-FC503F4148E3}"/>
                  </a:ext>
                </a:extLst>
              </p:cNvPr>
              <p:cNvSpPr>
                <a:spLocks noChangeAspect="1"/>
              </p:cNvSpPr>
              <p:nvPr/>
            </p:nvSpPr>
            <p:spPr>
              <a:xfrm>
                <a:off x="826245" y="833184"/>
                <a:ext cx="3915156" cy="391515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32027CA4-E174-0F26-6829-02B546A9DD8B}"/>
                  </a:ext>
                </a:extLst>
              </p:cNvPr>
              <p:cNvSpPr>
                <a:spLocks noChangeAspect="1"/>
              </p:cNvSpPr>
              <p:nvPr/>
            </p:nvSpPr>
            <p:spPr>
              <a:xfrm>
                <a:off x="761271" y="761999"/>
                <a:ext cx="4057525" cy="405752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1DAA5891-0674-27D7-1476-92CFC2002D48}"/>
                  </a:ext>
                </a:extLst>
              </p:cNvPr>
              <p:cNvSpPr>
                <a:spLocks noChangeAspect="1"/>
              </p:cNvSpPr>
              <p:nvPr/>
            </p:nvSpPr>
            <p:spPr>
              <a:xfrm>
                <a:off x="695739" y="702679"/>
                <a:ext cx="4176166" cy="4176165"/>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CCBFF22F-CF4D-F933-FF15-8D6D866EDC69}"/>
                  </a:ext>
                </a:extLst>
              </p:cNvPr>
              <p:cNvSpPr>
                <a:spLocks noChangeAspect="1"/>
              </p:cNvSpPr>
              <p:nvPr/>
            </p:nvSpPr>
            <p:spPr>
              <a:xfrm>
                <a:off x="644328" y="651268"/>
                <a:ext cx="4278989" cy="4278987"/>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7702BA17-9505-F309-5E3B-5E2697C5453B}"/>
                  </a:ext>
                </a:extLst>
              </p:cNvPr>
              <p:cNvSpPr>
                <a:spLocks noChangeAspect="1"/>
              </p:cNvSpPr>
              <p:nvPr/>
            </p:nvSpPr>
            <p:spPr>
              <a:xfrm>
                <a:off x="607385" y="610559"/>
                <a:ext cx="4365992" cy="4365990"/>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2B00233E-23D6-6A74-AF4A-4CE02CEF1F01}"/>
                  </a:ext>
                </a:extLst>
              </p:cNvPr>
              <p:cNvSpPr/>
              <p:nvPr/>
            </p:nvSpPr>
            <p:spPr>
              <a:xfrm>
                <a:off x="4370960" y="1091387"/>
                <a:ext cx="790941"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Rectangle 200">
                <a:extLst>
                  <a:ext uri="{FF2B5EF4-FFF2-40B4-BE49-F238E27FC236}">
                    <a16:creationId xmlns:a16="http://schemas.microsoft.com/office/drawing/2014/main" id="{4743D724-D48F-914D-EA51-5990263FDEEA}"/>
                  </a:ext>
                </a:extLst>
              </p:cNvPr>
              <p:cNvSpPr/>
              <p:nvPr/>
            </p:nvSpPr>
            <p:spPr>
              <a:xfrm>
                <a:off x="578638" y="1129787"/>
                <a:ext cx="619990"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B9543C2B-40B8-9327-7E0B-585AADD2E09B}"/>
                  </a:ext>
                </a:extLst>
              </p:cNvPr>
              <p:cNvSpPr/>
              <p:nvPr/>
            </p:nvSpPr>
            <p:spPr>
              <a:xfrm rot="5400000">
                <a:off x="2388353" y="-848895"/>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Rectangle 202">
                <a:extLst>
                  <a:ext uri="{FF2B5EF4-FFF2-40B4-BE49-F238E27FC236}">
                    <a16:creationId xmlns:a16="http://schemas.microsoft.com/office/drawing/2014/main" id="{6FE3299B-F320-73CB-F415-F8EA18E86DA7}"/>
                  </a:ext>
                </a:extLst>
              </p:cNvPr>
              <p:cNvSpPr/>
              <p:nvPr/>
            </p:nvSpPr>
            <p:spPr>
              <a:xfrm rot="5400000">
                <a:off x="2419594" y="3121123"/>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4" name="Oval 203">
                <a:extLst>
                  <a:ext uri="{FF2B5EF4-FFF2-40B4-BE49-F238E27FC236}">
                    <a16:creationId xmlns:a16="http://schemas.microsoft.com/office/drawing/2014/main" id="{7CE7AA85-E401-9073-9BB2-DD06899D7055}"/>
                  </a:ext>
                </a:extLst>
              </p:cNvPr>
              <p:cNvSpPr>
                <a:spLocks noChangeAspect="1"/>
              </p:cNvSpPr>
              <p:nvPr/>
            </p:nvSpPr>
            <p:spPr>
              <a:xfrm>
                <a:off x="2266117" y="2274386"/>
                <a:ext cx="1035411" cy="103541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Oval 204">
                <a:extLst>
                  <a:ext uri="{FF2B5EF4-FFF2-40B4-BE49-F238E27FC236}">
                    <a16:creationId xmlns:a16="http://schemas.microsoft.com/office/drawing/2014/main" id="{7310C2F6-367B-583A-C94F-DD390876B13D}"/>
                  </a:ext>
                </a:extLst>
              </p:cNvPr>
              <p:cNvSpPr>
                <a:spLocks noChangeAspect="1"/>
              </p:cNvSpPr>
              <p:nvPr/>
            </p:nvSpPr>
            <p:spPr>
              <a:xfrm>
                <a:off x="1455532" y="1454685"/>
                <a:ext cx="2674813" cy="2674812"/>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25186DA6-A4E7-F51B-1C50-06C3E3F0621F}"/>
                  </a:ext>
                </a:extLst>
              </p:cNvPr>
              <p:cNvSpPr>
                <a:spLocks noChangeAspect="1"/>
              </p:cNvSpPr>
              <p:nvPr/>
            </p:nvSpPr>
            <p:spPr>
              <a:xfrm>
                <a:off x="1668337" y="1688790"/>
                <a:ext cx="2243394" cy="2243393"/>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2E9175EF-1568-6904-8B1B-18513E3FB40D}"/>
                  </a:ext>
                </a:extLst>
              </p:cNvPr>
              <p:cNvSpPr/>
              <p:nvPr/>
            </p:nvSpPr>
            <p:spPr>
              <a:xfrm>
                <a:off x="4402261" y="1088763"/>
                <a:ext cx="640600" cy="24351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9389B782-2AC9-5D8F-7F93-D67787F337B9}"/>
                  </a:ext>
                </a:extLst>
              </p:cNvPr>
              <p:cNvSpPr/>
              <p:nvPr/>
            </p:nvSpPr>
            <p:spPr>
              <a:xfrm>
                <a:off x="548368" y="1136196"/>
                <a:ext cx="652907"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67614957-EFF1-C883-6DEE-524F98AB117C}"/>
                  </a:ext>
                </a:extLst>
              </p:cNvPr>
              <p:cNvSpPr/>
              <p:nvPr/>
            </p:nvSpPr>
            <p:spPr>
              <a:xfrm rot="5400000">
                <a:off x="2390999" y="-842484"/>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812AADDD-9D14-D717-9153-DAE4D81B2262}"/>
                  </a:ext>
                </a:extLst>
              </p:cNvPr>
              <p:cNvSpPr/>
              <p:nvPr/>
            </p:nvSpPr>
            <p:spPr>
              <a:xfrm rot="5400000">
                <a:off x="2422241" y="3127530"/>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a:extLst>
                <a:ext uri="{FF2B5EF4-FFF2-40B4-BE49-F238E27FC236}">
                  <a16:creationId xmlns:a16="http://schemas.microsoft.com/office/drawing/2014/main" id="{53B64AC7-1B70-73C0-3F0A-A5D0A96A02FC}"/>
                </a:ext>
              </a:extLst>
            </p:cNvPr>
            <p:cNvGrpSpPr/>
            <p:nvPr/>
          </p:nvGrpSpPr>
          <p:grpSpPr>
            <a:xfrm>
              <a:off x="6444436" y="1783809"/>
              <a:ext cx="2246041" cy="2244806"/>
              <a:chOff x="6451189" y="1778203"/>
              <a:chExt cx="2246041" cy="2244806"/>
            </a:xfrm>
          </p:grpSpPr>
          <p:cxnSp>
            <p:nvCxnSpPr>
              <p:cNvPr id="113" name="Straight Arrow Connector 112">
                <a:extLst>
                  <a:ext uri="{FF2B5EF4-FFF2-40B4-BE49-F238E27FC236}">
                    <a16:creationId xmlns:a16="http://schemas.microsoft.com/office/drawing/2014/main" id="{2C4CDD30-C311-3E95-9294-FD46184590CA}"/>
                  </a:ext>
                </a:extLst>
              </p:cNvPr>
              <p:cNvCxnSpPr>
                <a:cxnSpLocks/>
              </p:cNvCxnSpPr>
              <p:nvPr/>
            </p:nvCxnSpPr>
            <p:spPr>
              <a:xfrm rot="5400000" flipV="1">
                <a:off x="7625855" y="2287356"/>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65E1A1DE-A36B-1BDB-F38A-064D21368C2E}"/>
                  </a:ext>
                </a:extLst>
              </p:cNvPr>
              <p:cNvCxnSpPr>
                <a:cxnSpLocks/>
              </p:cNvCxnSpPr>
              <p:nvPr/>
            </p:nvCxnSpPr>
            <p:spPr>
              <a:xfrm rot="5400000">
                <a:off x="8004753" y="2904720"/>
                <a:ext cx="155313" cy="284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038F1AA9-D698-5842-C666-B69C5A1EA98B}"/>
                  </a:ext>
                </a:extLst>
              </p:cNvPr>
              <p:cNvCxnSpPr>
                <a:cxnSpLocks/>
              </p:cNvCxnSpPr>
              <p:nvPr/>
            </p:nvCxnSpPr>
            <p:spPr>
              <a:xfrm rot="5400000">
                <a:off x="7557110" y="3317992"/>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9BF74C63-C255-8DC0-02E8-C6EDA895AD1F}"/>
                  </a:ext>
                </a:extLst>
              </p:cNvPr>
              <p:cNvCxnSpPr>
                <a:cxnSpLocks/>
              </p:cNvCxnSpPr>
              <p:nvPr/>
            </p:nvCxnSpPr>
            <p:spPr>
              <a:xfrm rot="5400000" flipH="1">
                <a:off x="6973333" y="2866868"/>
                <a:ext cx="15893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1E20C97C-7BEE-6577-9432-71AE63A8A56B}"/>
                  </a:ext>
                </a:extLst>
              </p:cNvPr>
              <p:cNvCxnSpPr>
                <a:cxnSpLocks noChangeAspect="1"/>
              </p:cNvCxnSpPr>
              <p:nvPr/>
            </p:nvCxnSpPr>
            <p:spPr>
              <a:xfrm rot="5400000">
                <a:off x="7875130" y="3195432"/>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E56E9748-EC1A-44C1-EA81-EF839AA40A6F}"/>
                  </a:ext>
                </a:extLst>
              </p:cNvPr>
              <p:cNvCxnSpPr>
                <a:cxnSpLocks/>
              </p:cNvCxnSpPr>
              <p:nvPr/>
            </p:nvCxnSpPr>
            <p:spPr>
              <a:xfrm rot="5400000" flipH="1">
                <a:off x="7142023" y="3185353"/>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EC52725F-DCAB-60AA-FF4C-07ED2B1C3937}"/>
                  </a:ext>
                </a:extLst>
              </p:cNvPr>
              <p:cNvCxnSpPr>
                <a:cxnSpLocks/>
              </p:cNvCxnSpPr>
              <p:nvPr/>
            </p:nvCxnSpPr>
            <p:spPr>
              <a:xfrm rot="5400000" flipH="1" flipV="1">
                <a:off x="7171912" y="2443696"/>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4ED798FE-698B-7796-568C-C48D2680D9E5}"/>
                  </a:ext>
                </a:extLst>
              </p:cNvPr>
              <p:cNvCxnSpPr>
                <a:cxnSpLocks/>
              </p:cNvCxnSpPr>
              <p:nvPr/>
            </p:nvCxnSpPr>
            <p:spPr>
              <a:xfrm rot="5400000" flipV="1">
                <a:off x="7922114" y="2505424"/>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4D2ABDC2-F914-0F6D-8CAD-220AB776ED4E}"/>
                  </a:ext>
                </a:extLst>
              </p:cNvPr>
              <p:cNvCxnSpPr>
                <a:cxnSpLocks/>
              </p:cNvCxnSpPr>
              <p:nvPr/>
            </p:nvCxnSpPr>
            <p:spPr>
              <a:xfrm>
                <a:off x="8697230" y="2860242"/>
                <a:ext cx="0"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0D1BCE6C-9C9E-2A0D-7615-248841523DC6}"/>
                  </a:ext>
                </a:extLst>
              </p:cNvPr>
              <p:cNvCxnSpPr>
                <a:cxnSpLocks/>
              </p:cNvCxnSpPr>
              <p:nvPr/>
            </p:nvCxnSpPr>
            <p:spPr>
              <a:xfrm flipH="1" flipV="1">
                <a:off x="7293887" y="4013656"/>
                <a:ext cx="326867" cy="93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F1C0F631-3607-64D3-FC26-00D3271D6539}"/>
                  </a:ext>
                </a:extLst>
              </p:cNvPr>
              <p:cNvCxnSpPr>
                <a:cxnSpLocks noChangeAspect="1"/>
              </p:cNvCxnSpPr>
              <p:nvPr/>
            </p:nvCxnSpPr>
            <p:spPr>
              <a:xfrm flipH="1" flipV="1">
                <a:off x="6451189" y="2548658"/>
                <a:ext cx="1417"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C6ED80B1-568A-BBE3-CB28-7574346615FC}"/>
                  </a:ext>
                </a:extLst>
              </p:cNvPr>
              <p:cNvCxnSpPr>
                <a:cxnSpLocks/>
              </p:cNvCxnSpPr>
              <p:nvPr/>
            </p:nvCxnSpPr>
            <p:spPr>
              <a:xfrm flipH="1">
                <a:off x="8122773" y="3694992"/>
                <a:ext cx="243737" cy="22060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277A1B4C-57D0-ADB3-D342-64AAD5878E4C}"/>
                  </a:ext>
                </a:extLst>
              </p:cNvPr>
              <p:cNvCxnSpPr>
                <a:cxnSpLocks/>
              </p:cNvCxnSpPr>
              <p:nvPr/>
            </p:nvCxnSpPr>
            <p:spPr>
              <a:xfrm flipH="1" flipV="1">
                <a:off x="6558837" y="3463102"/>
                <a:ext cx="250909" cy="26097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B3932429-2666-4F48-B166-18FC811E9930}"/>
                  </a:ext>
                </a:extLst>
              </p:cNvPr>
              <p:cNvCxnSpPr>
                <a:cxnSpLocks noChangeAspect="1"/>
              </p:cNvCxnSpPr>
              <p:nvPr/>
            </p:nvCxnSpPr>
            <p:spPr>
              <a:xfrm flipV="1">
                <a:off x="6770582" y="1889422"/>
                <a:ext cx="234493" cy="22877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570BC422-C45E-6A88-5188-5C082C59AD68}"/>
                  </a:ext>
                </a:extLst>
              </p:cNvPr>
              <p:cNvCxnSpPr>
                <a:cxnSpLocks/>
              </p:cNvCxnSpPr>
              <p:nvPr/>
            </p:nvCxnSpPr>
            <p:spPr>
              <a:xfrm>
                <a:off x="8357980" y="2091111"/>
                <a:ext cx="253397" cy="3058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3F55ADE4-4820-8117-9888-D6F074BBA905}"/>
                  </a:ext>
                </a:extLst>
              </p:cNvPr>
              <p:cNvCxnSpPr>
                <a:cxnSpLocks/>
              </p:cNvCxnSpPr>
              <p:nvPr/>
            </p:nvCxnSpPr>
            <p:spPr>
              <a:xfrm rot="6720000" flipV="1">
                <a:off x="7924785" y="1980885"/>
                <a:ext cx="0" cy="23403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0E877F04-7C9D-42A6-4AED-CAAD4D8BBC00}"/>
                  </a:ext>
                </a:extLst>
              </p:cNvPr>
              <p:cNvCxnSpPr>
                <a:cxnSpLocks/>
              </p:cNvCxnSpPr>
              <p:nvPr/>
            </p:nvCxnSpPr>
            <p:spPr>
              <a:xfrm rot="5400000">
                <a:off x="8217741" y="3264928"/>
                <a:ext cx="217278" cy="90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B2F68374-54D2-6AC4-EE9F-C949C7F17DC7}"/>
                  </a:ext>
                </a:extLst>
              </p:cNvPr>
              <p:cNvCxnSpPr>
                <a:cxnSpLocks/>
              </p:cNvCxnSpPr>
              <p:nvPr/>
            </p:nvCxnSpPr>
            <p:spPr>
              <a:xfrm rot="5400000" flipH="1">
                <a:off x="7117333" y="3543174"/>
                <a:ext cx="86103" cy="21311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3AF9C7B1-6A96-0699-E7F8-9A6279B58FFB}"/>
                  </a:ext>
                </a:extLst>
              </p:cNvPr>
              <p:cNvCxnSpPr>
                <a:cxnSpLocks/>
              </p:cNvCxnSpPr>
              <p:nvPr/>
            </p:nvCxnSpPr>
            <p:spPr>
              <a:xfrm rot="6720000" flipH="1">
                <a:off x="6662815" y="2531791"/>
                <a:ext cx="232969" cy="96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6B7DBB5F-3C49-2F23-E86F-12E047A693A3}"/>
                  </a:ext>
                </a:extLst>
              </p:cNvPr>
              <p:cNvCxnSpPr>
                <a:cxnSpLocks/>
              </p:cNvCxnSpPr>
              <p:nvPr/>
            </p:nvCxnSpPr>
            <p:spPr>
              <a:xfrm rot="5400000">
                <a:off x="7846677" y="3571592"/>
                <a:ext cx="90113" cy="212295"/>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1A29FF41-96A2-D1DF-D8EC-435B3CAF8D87}"/>
                  </a:ext>
                </a:extLst>
              </p:cNvPr>
              <p:cNvCxnSpPr>
                <a:cxnSpLocks/>
              </p:cNvCxnSpPr>
              <p:nvPr/>
            </p:nvCxnSpPr>
            <p:spPr>
              <a:xfrm rot="5400000" flipH="1">
                <a:off x="6667936" y="3170332"/>
                <a:ext cx="212295" cy="9011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48EF4590-5786-23FC-B873-DC314F242881}"/>
                  </a:ext>
                </a:extLst>
              </p:cNvPr>
              <p:cNvCxnSpPr>
                <a:cxnSpLocks/>
              </p:cNvCxnSpPr>
              <p:nvPr/>
            </p:nvCxnSpPr>
            <p:spPr>
              <a:xfrm rot="5400000" flipH="1" flipV="1">
                <a:off x="7177417" y="1988785"/>
                <a:ext cx="90163" cy="2121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BC20C28D-38C9-CCB4-9260-0228EEF7DBE0}"/>
                  </a:ext>
                </a:extLst>
              </p:cNvPr>
              <p:cNvCxnSpPr>
                <a:cxnSpLocks/>
              </p:cNvCxnSpPr>
              <p:nvPr/>
            </p:nvCxnSpPr>
            <p:spPr>
              <a:xfrm rot="6720000" flipV="1">
                <a:off x="8281421" y="2474303"/>
                <a:ext cx="163078" cy="16307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B9B17021-3C71-6DE4-B1E2-8955C90F6FB3}"/>
                  </a:ext>
                </a:extLst>
              </p:cNvPr>
              <p:cNvCxnSpPr>
                <a:cxnSpLocks noChangeAspect="1"/>
              </p:cNvCxnSpPr>
              <p:nvPr/>
            </p:nvCxnSpPr>
            <p:spPr>
              <a:xfrm>
                <a:off x="7544050" y="1778203"/>
                <a:ext cx="341688" cy="97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 name="Footer Placeholder 1">
            <a:extLst>
              <a:ext uri="{FF2B5EF4-FFF2-40B4-BE49-F238E27FC236}">
                <a16:creationId xmlns:a16="http://schemas.microsoft.com/office/drawing/2014/main" id="{B3476173-4ABA-A740-4443-7FCA3D77C65A}"/>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B5A47E6-9449-BCCA-9289-3B604515950F}"/>
              </a:ext>
            </a:extLst>
          </p:cNvPr>
          <p:cNvSpPr>
            <a:spLocks noGrp="1"/>
          </p:cNvSpPr>
          <p:nvPr>
            <p:ph type="sldNum" sz="quarter" idx="12"/>
          </p:nvPr>
        </p:nvSpPr>
        <p:spPr/>
        <p:txBody>
          <a:bodyPr/>
          <a:lstStyle/>
          <a:p>
            <a:fld id="{F47845EA-7733-40EE-B074-20032348B727}" type="slidenum">
              <a:rPr lang="en-US" smtClean="0"/>
              <a:t>53</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17B3257-FECD-A63D-40EC-2CDAEA5678E1}"/>
                  </a:ext>
                </a:extLst>
              </p:cNvPr>
              <p:cNvSpPr txBox="1"/>
              <p:nvPr/>
            </p:nvSpPr>
            <p:spPr>
              <a:xfrm>
                <a:off x="254192" y="0"/>
                <a:ext cx="11666809" cy="764184"/>
              </a:xfrm>
              <a:prstGeom prst="rect">
                <a:avLst/>
              </a:prstGeom>
              <a:noFill/>
            </p:spPr>
            <p:txBody>
              <a:bodyPr wrap="square" rtlCol="0">
                <a:spAutoFit/>
              </a:bodyPr>
              <a:lstStyle/>
              <a:p>
                <a:pPr algn="ctr"/>
                <a:r>
                  <a:rPr lang="en-US" sz="2800" dirty="0"/>
                  <a:t>The surface plot of the Hamiltonian for a Harmonic oscillator </a:t>
                </a:r>
                <a14:m>
                  <m:oMath xmlns:m="http://schemas.openxmlformats.org/officeDocument/2006/math">
                    <m:r>
                      <a:rPr lang="en-US" sz="2800" b="0" i="1" smtClean="0">
                        <a:latin typeface="Cambria Math" panose="02040503050406030204" pitchFamily="18" charset="0"/>
                      </a:rPr>
                      <m:t>𝐻</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𝑝</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r>
                      <a:rPr lang="en-US" sz="2800" b="0" i="1" smtClean="0">
                        <a:latin typeface="Cambria Math" panose="02040503050406030204" pitchFamily="18" charset="0"/>
                      </a:rPr>
                      <m:t>+</m:t>
                    </m:r>
                    <m:r>
                      <a:rPr lang="en-US" sz="2800" b="0" i="1" smtClean="0">
                        <a:latin typeface="Cambria Math" panose="02040503050406030204" pitchFamily="18" charset="0"/>
                      </a:rPr>
                      <m:t>𝑘</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2</m:t>
                        </m:r>
                      </m:sup>
                    </m:sSup>
                  </m:oMath>
                </a14:m>
                <a:r>
                  <a:rPr lang="en-US" sz="2800" dirty="0"/>
                  <a:t> </a:t>
                </a:r>
              </a:p>
            </p:txBody>
          </p:sp>
        </mc:Choice>
        <mc:Fallback xmlns="">
          <p:sp>
            <p:nvSpPr>
              <p:cNvPr id="7" name="TextBox 6">
                <a:extLst>
                  <a:ext uri="{FF2B5EF4-FFF2-40B4-BE49-F238E27FC236}">
                    <a16:creationId xmlns:a16="http://schemas.microsoft.com/office/drawing/2014/main" id="{B17B3257-FECD-A63D-40EC-2CDAEA5678E1}"/>
                  </a:ext>
                </a:extLst>
              </p:cNvPr>
              <p:cNvSpPr txBox="1">
                <a:spLocks noRot="1" noChangeAspect="1" noMove="1" noResize="1" noEditPoints="1" noAdjustHandles="1" noChangeArrowheads="1" noChangeShapeType="1" noTextEdit="1"/>
              </p:cNvSpPr>
              <p:nvPr/>
            </p:nvSpPr>
            <p:spPr>
              <a:xfrm>
                <a:off x="254192" y="0"/>
                <a:ext cx="11666809" cy="764184"/>
              </a:xfrm>
              <a:prstGeom prst="rect">
                <a:avLst/>
              </a:prstGeom>
              <a:blipFill>
                <a:blip r:embed="rId3"/>
                <a:stretch>
                  <a:fillRect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1FC2452E-1268-0FB3-E8A7-8DDC97F3A613}"/>
                  </a:ext>
                </a:extLst>
              </p:cNvPr>
              <p:cNvSpPr/>
              <p:nvPr/>
            </p:nvSpPr>
            <p:spPr>
              <a:xfrm>
                <a:off x="68637" y="4680873"/>
                <a:ext cx="9395585" cy="749821"/>
              </a:xfrm>
              <a:prstGeom prst="rect">
                <a:avLst/>
              </a:prstGeom>
            </p:spPr>
            <p:txBody>
              <a:bodyPr wrap="none">
                <a:spAutoFit/>
              </a:bodyPr>
              <a:lstStyle/>
              <a:p>
                <a:r>
                  <a:rPr lang="en-US" sz="2400" b="0" dirty="0"/>
                  <a:t>Given: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𝑎𝑏</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𝑞𝑞</m:t>
                                  </m:r>
                                </m:sub>
                              </m:sSub>
                            </m:e>
                            <m:e>
                              <m:sSub>
                                <m:sSubPr>
                                  <m:ctrlPr>
                                    <a:rPr lang="en-US" sz="2400" i="1" smtClean="0">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𝑞𝑝</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𝑝𝑞</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𝑝𝑝</m:t>
                                  </m:r>
                                </m:sub>
                              </m:sSub>
                            </m:e>
                          </m:mr>
                        </m:m>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0</m:t>
                              </m:r>
                            </m:e>
                            <m:e>
                              <m:r>
                                <a:rPr lang="en-US" sz="2400" b="0" i="1" smtClean="0">
                                  <a:latin typeface="Cambria Math" panose="02040503050406030204" pitchFamily="18" charset="0"/>
                                </a:rPr>
                                <m:t>1</m:t>
                              </m:r>
                            </m:e>
                          </m:mr>
                          <m:mr>
                            <m:e>
                              <m:r>
                                <a:rPr lang="en-US" sz="2400" b="0" i="1" smtClean="0">
                                  <a:latin typeface="Cambria Math" panose="02040503050406030204" pitchFamily="18" charset="0"/>
                                </a:rPr>
                                <m:t>−1</m:t>
                              </m:r>
                            </m:e>
                            <m:e>
                              <m:r>
                                <a:rPr lang="en-US" sz="2400" b="0" i="1" smtClean="0">
                                  <a:latin typeface="Cambria Math" panose="02040503050406030204" pitchFamily="18" charset="0"/>
                                </a:rPr>
                                <m:t>0</m:t>
                              </m:r>
                            </m:e>
                          </m:mr>
                        </m:m>
                      </m:e>
                    </m:d>
                  </m:oMath>
                </a14:m>
                <a:r>
                  <a:rPr lang="en-US" sz="2400" dirty="0"/>
                  <a:t>   we can write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𝑎</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𝑏</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𝑏𝑎</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r>
                      <a:rPr lang="en-US" sz="2400" b="0" i="1" smtClean="0">
                        <a:latin typeface="Cambria Math" panose="02040503050406030204" pitchFamily="18" charset="0"/>
                      </a:rPr>
                      <m:t>𝐻</m:t>
                    </m:r>
                  </m:oMath>
                </a14:m>
                <a:endParaRPr lang="en-US" sz="2400" dirty="0"/>
              </a:p>
            </p:txBody>
          </p:sp>
        </mc:Choice>
        <mc:Fallback xmlns="">
          <p:sp>
            <p:nvSpPr>
              <p:cNvPr id="9" name="Rectangle 8">
                <a:extLst>
                  <a:ext uri="{FF2B5EF4-FFF2-40B4-BE49-F238E27FC236}">
                    <a16:creationId xmlns:a16="http://schemas.microsoft.com/office/drawing/2014/main" id="{1FC2452E-1268-0FB3-E8A7-8DDC97F3A613}"/>
                  </a:ext>
                </a:extLst>
              </p:cNvPr>
              <p:cNvSpPr>
                <a:spLocks noRot="1" noChangeAspect="1" noMove="1" noResize="1" noEditPoints="1" noAdjustHandles="1" noChangeArrowheads="1" noChangeShapeType="1" noTextEdit="1"/>
              </p:cNvSpPr>
              <p:nvPr/>
            </p:nvSpPr>
            <p:spPr>
              <a:xfrm>
                <a:off x="68637" y="4680873"/>
                <a:ext cx="9395585" cy="749821"/>
              </a:xfrm>
              <a:prstGeom prst="rect">
                <a:avLst/>
              </a:prstGeom>
              <a:blipFill>
                <a:blip r:embed="rId4"/>
                <a:stretch>
                  <a:fillRect l="-945" b="-5000"/>
                </a:stretch>
              </a:blipFill>
            </p:spPr>
            <p:txBody>
              <a:bodyPr/>
              <a:lstStyle/>
              <a:p>
                <a:r>
                  <a:rPr lang="en-US">
                    <a:noFill/>
                  </a:rPr>
                  <a:t> </a:t>
                </a:r>
              </a:p>
            </p:txBody>
          </p:sp>
        </mc:Fallback>
      </mc:AlternateContent>
      <p:sp>
        <p:nvSpPr>
          <p:cNvPr id="86" name="TextBox 85">
            <a:extLst>
              <a:ext uri="{FF2B5EF4-FFF2-40B4-BE49-F238E27FC236}">
                <a16:creationId xmlns:a16="http://schemas.microsoft.com/office/drawing/2014/main" id="{7D511BC9-0FE2-2B15-723E-8BB78E7C2535}"/>
              </a:ext>
            </a:extLst>
          </p:cNvPr>
          <p:cNvSpPr txBox="1"/>
          <p:nvPr/>
        </p:nvSpPr>
        <p:spPr>
          <a:xfrm>
            <a:off x="5374559" y="665565"/>
            <a:ext cx="4320540" cy="523220"/>
          </a:xfrm>
          <a:prstGeom prst="rect">
            <a:avLst/>
          </a:prstGeom>
          <a:noFill/>
        </p:spPr>
        <p:txBody>
          <a:bodyPr wrap="square" rtlCol="0">
            <a:spAutoFit/>
          </a:bodyPr>
          <a:lstStyle/>
          <a:p>
            <a:pPr algn="ctr"/>
            <a:r>
              <a:rPr lang="en-US" sz="2800" dirty="0"/>
              <a:t>The Displacement Field</a:t>
            </a:r>
          </a:p>
        </p:txBody>
      </p:sp>
      <p:sp>
        <p:nvSpPr>
          <p:cNvPr id="87" name="TextBox 86">
            <a:extLst>
              <a:ext uri="{FF2B5EF4-FFF2-40B4-BE49-F238E27FC236}">
                <a16:creationId xmlns:a16="http://schemas.microsoft.com/office/drawing/2014/main" id="{5286F84B-1394-E467-A124-C7416A28241D}"/>
              </a:ext>
            </a:extLst>
          </p:cNvPr>
          <p:cNvSpPr txBox="1"/>
          <p:nvPr/>
        </p:nvSpPr>
        <p:spPr>
          <a:xfrm>
            <a:off x="429804" y="639284"/>
            <a:ext cx="4320540" cy="523220"/>
          </a:xfrm>
          <a:prstGeom prst="rect">
            <a:avLst/>
          </a:prstGeom>
          <a:noFill/>
        </p:spPr>
        <p:txBody>
          <a:bodyPr wrap="square" rtlCol="0">
            <a:spAutoFit/>
          </a:bodyPr>
          <a:lstStyle/>
          <a:p>
            <a:pPr algn="ctr"/>
            <a:r>
              <a:rPr lang="en-US" sz="2800" dirty="0"/>
              <a:t>The Gradient</a:t>
            </a:r>
          </a:p>
        </p:txBody>
      </p:sp>
    </p:spTree>
    <p:extLst>
      <p:ext uri="{BB962C8B-B14F-4D97-AF65-F5344CB8AC3E}">
        <p14:creationId xmlns:p14="http://schemas.microsoft.com/office/powerpoint/2010/main" val="28281875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6A4BE0-820F-77FC-F7C8-E736729EF7FC}"/>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AFE92F8-FEF3-49AC-4E04-72532D791B0E}"/>
              </a:ext>
            </a:extLst>
          </p:cNvPr>
          <p:cNvSpPr>
            <a:spLocks noGrp="1"/>
          </p:cNvSpPr>
          <p:nvPr>
            <p:ph type="sldNum" sz="quarter" idx="12"/>
          </p:nvPr>
        </p:nvSpPr>
        <p:spPr/>
        <p:txBody>
          <a:bodyPr/>
          <a:lstStyle/>
          <a:p>
            <a:fld id="{F47845EA-7733-40EE-B074-20032348B727}" type="slidenum">
              <a:rPr lang="en-US" smtClean="0"/>
              <a:t>54</a:t>
            </a:fld>
            <a:endParaRPr lang="en-US"/>
          </a:p>
        </p:txBody>
      </p:sp>
      <p:grpSp>
        <p:nvGrpSpPr>
          <p:cNvPr id="4" name="Group 3">
            <a:extLst>
              <a:ext uri="{FF2B5EF4-FFF2-40B4-BE49-F238E27FC236}">
                <a16:creationId xmlns:a16="http://schemas.microsoft.com/office/drawing/2014/main" id="{B39044DA-5581-CFDD-8975-502D20515A49}"/>
              </a:ext>
            </a:extLst>
          </p:cNvPr>
          <p:cNvGrpSpPr>
            <a:grpSpLocks noChangeAspect="1"/>
          </p:cNvGrpSpPr>
          <p:nvPr/>
        </p:nvGrpSpPr>
        <p:grpSpPr>
          <a:xfrm>
            <a:off x="911586" y="772111"/>
            <a:ext cx="3110447" cy="3038352"/>
            <a:chOff x="389975" y="729317"/>
            <a:chExt cx="3789906" cy="3702061"/>
          </a:xfrm>
        </p:grpSpPr>
        <p:cxnSp>
          <p:nvCxnSpPr>
            <p:cNvPr id="188" name="Straight Connector 187">
              <a:extLst>
                <a:ext uri="{FF2B5EF4-FFF2-40B4-BE49-F238E27FC236}">
                  <a16:creationId xmlns:a16="http://schemas.microsoft.com/office/drawing/2014/main" id="{8D6826FF-966A-88AC-B377-78DAFB9EAC02}"/>
                </a:ext>
              </a:extLst>
            </p:cNvPr>
            <p:cNvCxnSpPr>
              <a:cxnSpLocks/>
            </p:cNvCxnSpPr>
            <p:nvPr/>
          </p:nvCxnSpPr>
          <p:spPr>
            <a:xfrm>
              <a:off x="791307" y="8616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CE0A823D-2E2E-DA42-AA7E-987F4BD1CE13}"/>
                </a:ext>
              </a:extLst>
            </p:cNvPr>
            <p:cNvCxnSpPr>
              <a:cxnSpLocks/>
            </p:cNvCxnSpPr>
            <p:nvPr/>
          </p:nvCxnSpPr>
          <p:spPr>
            <a:xfrm rot="5400000">
              <a:off x="2391507" y="24618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1" name="TextBox 190">
                  <a:extLst>
                    <a:ext uri="{FF2B5EF4-FFF2-40B4-BE49-F238E27FC236}">
                      <a16:creationId xmlns:a16="http://schemas.microsoft.com/office/drawing/2014/main" id="{2073801F-AD47-0CC3-FB0A-7C5A06421011}"/>
                    </a:ext>
                  </a:extLst>
                </p:cNvPr>
                <p:cNvSpPr txBox="1"/>
                <p:nvPr/>
              </p:nvSpPr>
              <p:spPr>
                <a:xfrm>
                  <a:off x="389975" y="729317"/>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91" name="TextBox 190">
                  <a:extLst>
                    <a:ext uri="{FF2B5EF4-FFF2-40B4-BE49-F238E27FC236}">
                      <a16:creationId xmlns:a16="http://schemas.microsoft.com/office/drawing/2014/main" id="{2073801F-AD47-0CC3-FB0A-7C5A06421011}"/>
                    </a:ext>
                  </a:extLst>
                </p:cNvPr>
                <p:cNvSpPr txBox="1">
                  <a:spLocks noRot="1" noChangeAspect="1" noMove="1" noResize="1" noEditPoints="1" noAdjustHandles="1" noChangeArrowheads="1" noChangeShapeType="1" noTextEdit="1"/>
                </p:cNvSpPr>
                <p:nvPr/>
              </p:nvSpPr>
              <p:spPr>
                <a:xfrm>
                  <a:off x="389975" y="729317"/>
                  <a:ext cx="304736" cy="369332"/>
                </a:xfrm>
                <a:prstGeom prst="rect">
                  <a:avLst/>
                </a:prstGeom>
                <a:blipFill>
                  <a:blip r:embed="rId2"/>
                  <a:stretch>
                    <a:fillRect l="-30000" r="-2500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2" name="TextBox 191">
                  <a:extLst>
                    <a:ext uri="{FF2B5EF4-FFF2-40B4-BE49-F238E27FC236}">
                      <a16:creationId xmlns:a16="http://schemas.microsoft.com/office/drawing/2014/main" id="{E2FCDB25-9ADA-3F7E-5028-F8E7AD746D53}"/>
                    </a:ext>
                  </a:extLst>
                </p:cNvPr>
                <p:cNvSpPr txBox="1"/>
                <p:nvPr/>
              </p:nvSpPr>
              <p:spPr>
                <a:xfrm>
                  <a:off x="3875145" y="4062046"/>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92" name="TextBox 191">
                  <a:extLst>
                    <a:ext uri="{FF2B5EF4-FFF2-40B4-BE49-F238E27FC236}">
                      <a16:creationId xmlns:a16="http://schemas.microsoft.com/office/drawing/2014/main" id="{E2FCDB25-9ADA-3F7E-5028-F8E7AD746D53}"/>
                    </a:ext>
                  </a:extLst>
                </p:cNvPr>
                <p:cNvSpPr txBox="1">
                  <a:spLocks noRot="1" noChangeAspect="1" noMove="1" noResize="1" noEditPoints="1" noAdjustHandles="1" noChangeArrowheads="1" noChangeShapeType="1" noTextEdit="1"/>
                </p:cNvSpPr>
                <p:nvPr/>
              </p:nvSpPr>
              <p:spPr>
                <a:xfrm>
                  <a:off x="3875145" y="4062046"/>
                  <a:ext cx="304736" cy="369332"/>
                </a:xfrm>
                <a:prstGeom prst="rect">
                  <a:avLst/>
                </a:prstGeom>
                <a:blipFill>
                  <a:blip r:embed="rId3"/>
                  <a:stretch>
                    <a:fillRect l="-30000" r="-25000" b="-54167"/>
                  </a:stretch>
                </a:blipFill>
              </p:spPr>
              <p:txBody>
                <a:bodyPr/>
                <a:lstStyle/>
                <a:p>
                  <a:r>
                    <a:rPr lang="en-US">
                      <a:noFill/>
                    </a:rPr>
                    <a:t> </a:t>
                  </a:r>
                </a:p>
              </p:txBody>
            </p:sp>
          </mc:Fallback>
        </mc:AlternateContent>
        <p:sp>
          <p:nvSpPr>
            <p:cNvPr id="211" name="Freeform 210">
              <a:extLst>
                <a:ext uri="{FF2B5EF4-FFF2-40B4-BE49-F238E27FC236}">
                  <a16:creationId xmlns:a16="http://schemas.microsoft.com/office/drawing/2014/main" id="{0E2ADEDB-670A-1EFC-0384-F330896135AC}"/>
                </a:ext>
              </a:extLst>
            </p:cNvPr>
            <p:cNvSpPr/>
            <p:nvPr/>
          </p:nvSpPr>
          <p:spPr>
            <a:xfrm>
              <a:off x="1653988" y="1532965"/>
              <a:ext cx="1922930" cy="1922929"/>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Lst>
              <a:ahLst/>
              <a:cxnLst>
                <a:cxn ang="0">
                  <a:pos x="connsiteX0" y="connsiteY0"/>
                </a:cxn>
                <a:cxn ang="0">
                  <a:pos x="connsiteX1" y="connsiteY1"/>
                </a:cxn>
                <a:cxn ang="0">
                  <a:pos x="connsiteX2" y="connsiteY2"/>
                </a:cxn>
                <a:cxn ang="0">
                  <a:pos x="connsiteX3" y="connsiteY3"/>
                </a:cxn>
              </a:cxnLst>
              <a:rect l="l" t="t" r="r" b="b"/>
              <a:pathLst>
                <a:path w="1922930" h="1922929">
                  <a:moveTo>
                    <a:pt x="0" y="1922929"/>
                  </a:moveTo>
                  <a:cubicBezTo>
                    <a:pt x="281268" y="1904999"/>
                    <a:pt x="537883" y="1712258"/>
                    <a:pt x="753036" y="1465729"/>
                  </a:cubicBezTo>
                  <a:cubicBezTo>
                    <a:pt x="968189" y="1219200"/>
                    <a:pt x="1149724" y="674594"/>
                    <a:pt x="1290918" y="443752"/>
                  </a:cubicBezTo>
                  <a:cubicBezTo>
                    <a:pt x="1432112" y="212910"/>
                    <a:pt x="1636619" y="41462"/>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2" name="TextBox 211">
                  <a:extLst>
                    <a:ext uri="{FF2B5EF4-FFF2-40B4-BE49-F238E27FC236}">
                      <a16:creationId xmlns:a16="http://schemas.microsoft.com/office/drawing/2014/main" id="{95F46B6D-11BA-8855-6E9B-AA446A4975E3}"/>
                    </a:ext>
                  </a:extLst>
                </p:cNvPr>
                <p:cNvSpPr txBox="1"/>
                <p:nvPr/>
              </p:nvSpPr>
              <p:spPr>
                <a:xfrm>
                  <a:off x="1246486" y="332338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12" name="TextBox 211">
                  <a:extLst>
                    <a:ext uri="{FF2B5EF4-FFF2-40B4-BE49-F238E27FC236}">
                      <a16:creationId xmlns:a16="http://schemas.microsoft.com/office/drawing/2014/main" id="{95F46B6D-11BA-8855-6E9B-AA446A4975E3}"/>
                    </a:ext>
                  </a:extLst>
                </p:cNvPr>
                <p:cNvSpPr txBox="1">
                  <a:spLocks noRot="1" noChangeAspect="1" noMove="1" noResize="1" noEditPoints="1" noAdjustHandles="1" noChangeArrowheads="1" noChangeShapeType="1" noTextEdit="1"/>
                </p:cNvSpPr>
                <p:nvPr/>
              </p:nvSpPr>
              <p:spPr>
                <a:xfrm>
                  <a:off x="1246486" y="3323383"/>
                  <a:ext cx="304736" cy="369332"/>
                </a:xfrm>
                <a:prstGeom prst="rect">
                  <a:avLst/>
                </a:prstGeom>
                <a:blipFill>
                  <a:blip r:embed="rId4"/>
                  <a:stretch>
                    <a:fillRect l="-35000" r="-35000"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3" name="TextBox 212">
                  <a:extLst>
                    <a:ext uri="{FF2B5EF4-FFF2-40B4-BE49-F238E27FC236}">
                      <a16:creationId xmlns:a16="http://schemas.microsoft.com/office/drawing/2014/main" id="{6AD14DB4-54B8-61E5-2A03-9B74C441B22A}"/>
                    </a:ext>
                  </a:extLst>
                </p:cNvPr>
                <p:cNvSpPr txBox="1"/>
                <p:nvPr/>
              </p:nvSpPr>
              <p:spPr>
                <a:xfrm>
                  <a:off x="3651430" y="1348299"/>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213" name="TextBox 212">
                  <a:extLst>
                    <a:ext uri="{FF2B5EF4-FFF2-40B4-BE49-F238E27FC236}">
                      <a16:creationId xmlns:a16="http://schemas.microsoft.com/office/drawing/2014/main" id="{6AD14DB4-54B8-61E5-2A03-9B74C441B22A}"/>
                    </a:ext>
                  </a:extLst>
                </p:cNvPr>
                <p:cNvSpPr txBox="1">
                  <a:spLocks noRot="1" noChangeAspect="1" noMove="1" noResize="1" noEditPoints="1" noAdjustHandles="1" noChangeArrowheads="1" noChangeShapeType="1" noTextEdit="1"/>
                </p:cNvSpPr>
                <p:nvPr/>
              </p:nvSpPr>
              <p:spPr>
                <a:xfrm>
                  <a:off x="3651430" y="1348299"/>
                  <a:ext cx="304736" cy="369332"/>
                </a:xfrm>
                <a:prstGeom prst="rect">
                  <a:avLst/>
                </a:prstGeom>
                <a:blipFill>
                  <a:blip r:embed="rId5"/>
                  <a:stretch>
                    <a:fillRect l="-28571" r="-23810" b="-28000"/>
                  </a:stretch>
                </a:blipFill>
              </p:spPr>
              <p:txBody>
                <a:bodyPr/>
                <a:lstStyle/>
                <a:p>
                  <a:r>
                    <a:rPr lang="en-US">
                      <a:noFill/>
                    </a:rPr>
                    <a:t> </a:t>
                  </a:r>
                </a:p>
              </p:txBody>
            </p:sp>
          </mc:Fallback>
        </mc:AlternateContent>
        <p:cxnSp>
          <p:nvCxnSpPr>
            <p:cNvPr id="218" name="Straight Arrow Connector 217">
              <a:extLst>
                <a:ext uri="{FF2B5EF4-FFF2-40B4-BE49-F238E27FC236}">
                  <a16:creationId xmlns:a16="http://schemas.microsoft.com/office/drawing/2014/main" id="{C43D9817-0BE4-5A9B-66EE-99C908746F9F}"/>
                </a:ext>
              </a:extLst>
            </p:cNvPr>
            <p:cNvCxnSpPr/>
            <p:nvPr/>
          </p:nvCxnSpPr>
          <p:spPr>
            <a:xfrm>
              <a:off x="2931459" y="1532965"/>
              <a:ext cx="510988" cy="38996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BD49B439-A105-8C48-3719-2674DEF6799F}"/>
                </a:ext>
              </a:extLst>
            </p:cNvPr>
            <p:cNvCxnSpPr>
              <a:cxnSpLocks/>
            </p:cNvCxnSpPr>
            <p:nvPr/>
          </p:nvCxnSpPr>
          <p:spPr>
            <a:xfrm flipV="1">
              <a:off x="2536463" y="2061941"/>
              <a:ext cx="650490" cy="4687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AB200E51-A565-9B5F-3CEF-C4DD49A6177F}"/>
                </a:ext>
              </a:extLst>
            </p:cNvPr>
            <p:cNvCxnSpPr>
              <a:cxnSpLocks/>
            </p:cNvCxnSpPr>
            <p:nvPr/>
          </p:nvCxnSpPr>
          <p:spPr>
            <a:xfrm>
              <a:off x="2136013" y="2868409"/>
              <a:ext cx="580739" cy="21207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DADF12B3-22FD-B08F-C84A-1751FAC1F6E6}"/>
                </a:ext>
              </a:extLst>
            </p:cNvPr>
            <p:cNvCxnSpPr>
              <a:cxnSpLocks/>
            </p:cNvCxnSpPr>
            <p:nvPr/>
          </p:nvCxnSpPr>
          <p:spPr>
            <a:xfrm>
              <a:off x="1806766" y="3179008"/>
              <a:ext cx="318297" cy="4449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F54F389E-E016-0F13-9922-56C78EB8B593}"/>
                </a:ext>
              </a:extLst>
            </p:cNvPr>
            <p:cNvCxnSpPr>
              <a:cxnSpLocks/>
            </p:cNvCxnSpPr>
            <p:nvPr/>
          </p:nvCxnSpPr>
          <p:spPr>
            <a:xfrm flipV="1">
              <a:off x="2391507" y="2504641"/>
              <a:ext cx="650490" cy="4687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65D5D3AA-6368-67A2-359E-CB801C0EE5B7}"/>
              </a:ext>
            </a:extLst>
          </p:cNvPr>
          <p:cNvGrpSpPr>
            <a:grpSpLocks noChangeAspect="1"/>
          </p:cNvGrpSpPr>
          <p:nvPr/>
        </p:nvGrpSpPr>
        <p:grpSpPr>
          <a:xfrm>
            <a:off x="5192403" y="855398"/>
            <a:ext cx="3149730" cy="3076724"/>
            <a:chOff x="6124952" y="772111"/>
            <a:chExt cx="3789906" cy="3702061"/>
          </a:xfrm>
        </p:grpSpPr>
        <p:cxnSp>
          <p:nvCxnSpPr>
            <p:cNvPr id="197" name="Straight Connector 196">
              <a:extLst>
                <a:ext uri="{FF2B5EF4-FFF2-40B4-BE49-F238E27FC236}">
                  <a16:creationId xmlns:a16="http://schemas.microsoft.com/office/drawing/2014/main" id="{19E9FF06-93E4-FD9C-8E98-DD0FC2A30612}"/>
                </a:ext>
              </a:extLst>
            </p:cNvPr>
            <p:cNvCxnSpPr>
              <a:cxnSpLocks/>
            </p:cNvCxnSpPr>
            <p:nvPr/>
          </p:nvCxnSpPr>
          <p:spPr>
            <a:xfrm>
              <a:off x="6526284" y="904441"/>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95EF5DE8-7843-2D61-EF94-C003DAAAA5AD}"/>
                </a:ext>
              </a:extLst>
            </p:cNvPr>
            <p:cNvCxnSpPr>
              <a:cxnSpLocks/>
            </p:cNvCxnSpPr>
            <p:nvPr/>
          </p:nvCxnSpPr>
          <p:spPr>
            <a:xfrm rot="5400000">
              <a:off x="8126484" y="2504641"/>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9" name="TextBox 198">
                  <a:extLst>
                    <a:ext uri="{FF2B5EF4-FFF2-40B4-BE49-F238E27FC236}">
                      <a16:creationId xmlns:a16="http://schemas.microsoft.com/office/drawing/2014/main" id="{419FE2FE-38FF-AF09-50AD-B279366FE65A}"/>
                    </a:ext>
                  </a:extLst>
                </p:cNvPr>
                <p:cNvSpPr txBox="1"/>
                <p:nvPr/>
              </p:nvSpPr>
              <p:spPr>
                <a:xfrm>
                  <a:off x="6124952" y="772111"/>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99" name="TextBox 198">
                  <a:extLst>
                    <a:ext uri="{FF2B5EF4-FFF2-40B4-BE49-F238E27FC236}">
                      <a16:creationId xmlns:a16="http://schemas.microsoft.com/office/drawing/2014/main" id="{419FE2FE-38FF-AF09-50AD-B279366FE65A}"/>
                    </a:ext>
                  </a:extLst>
                </p:cNvPr>
                <p:cNvSpPr txBox="1">
                  <a:spLocks noRot="1" noChangeAspect="1" noMove="1" noResize="1" noEditPoints="1" noAdjustHandles="1" noChangeArrowheads="1" noChangeShapeType="1" noTextEdit="1"/>
                </p:cNvSpPr>
                <p:nvPr/>
              </p:nvSpPr>
              <p:spPr>
                <a:xfrm>
                  <a:off x="6124952" y="772111"/>
                  <a:ext cx="304736" cy="369332"/>
                </a:xfrm>
                <a:prstGeom prst="rect">
                  <a:avLst/>
                </a:prstGeom>
                <a:blipFill>
                  <a:blip r:embed="rId6"/>
                  <a:stretch>
                    <a:fillRect l="-23810" r="-2381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0" name="TextBox 199">
                  <a:extLst>
                    <a:ext uri="{FF2B5EF4-FFF2-40B4-BE49-F238E27FC236}">
                      <a16:creationId xmlns:a16="http://schemas.microsoft.com/office/drawing/2014/main" id="{D06D7277-6D63-B1E5-D95C-D9636D44D903}"/>
                    </a:ext>
                  </a:extLst>
                </p:cNvPr>
                <p:cNvSpPr txBox="1"/>
                <p:nvPr/>
              </p:nvSpPr>
              <p:spPr>
                <a:xfrm>
                  <a:off x="9610122" y="4104840"/>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200" name="TextBox 199">
                  <a:extLst>
                    <a:ext uri="{FF2B5EF4-FFF2-40B4-BE49-F238E27FC236}">
                      <a16:creationId xmlns:a16="http://schemas.microsoft.com/office/drawing/2014/main" id="{D06D7277-6D63-B1E5-D95C-D9636D44D903}"/>
                    </a:ext>
                  </a:extLst>
                </p:cNvPr>
                <p:cNvSpPr txBox="1">
                  <a:spLocks noRot="1" noChangeAspect="1" noMove="1" noResize="1" noEditPoints="1" noAdjustHandles="1" noChangeArrowheads="1" noChangeShapeType="1" noTextEdit="1"/>
                </p:cNvSpPr>
                <p:nvPr/>
              </p:nvSpPr>
              <p:spPr>
                <a:xfrm>
                  <a:off x="9610122" y="4104840"/>
                  <a:ext cx="304736" cy="369332"/>
                </a:xfrm>
                <a:prstGeom prst="rect">
                  <a:avLst/>
                </a:prstGeom>
                <a:blipFill>
                  <a:blip r:embed="rId7"/>
                  <a:stretch>
                    <a:fillRect l="-23810" r="-19048" b="-48000"/>
                  </a:stretch>
                </a:blipFill>
              </p:spPr>
              <p:txBody>
                <a:bodyPr/>
                <a:lstStyle/>
                <a:p>
                  <a:r>
                    <a:rPr lang="en-US">
                      <a:noFill/>
                    </a:rPr>
                    <a:t> </a:t>
                  </a:r>
                </a:p>
              </p:txBody>
            </p:sp>
          </mc:Fallback>
        </mc:AlternateContent>
        <p:sp>
          <p:nvSpPr>
            <p:cNvPr id="240" name="Freeform 239">
              <a:extLst>
                <a:ext uri="{FF2B5EF4-FFF2-40B4-BE49-F238E27FC236}">
                  <a16:creationId xmlns:a16="http://schemas.microsoft.com/office/drawing/2014/main" id="{4BAB7E7A-2367-2307-F178-57ECF476CCBB}"/>
                </a:ext>
              </a:extLst>
            </p:cNvPr>
            <p:cNvSpPr/>
            <p:nvPr/>
          </p:nvSpPr>
          <p:spPr>
            <a:xfrm rot="600000">
              <a:off x="7182645" y="1648593"/>
              <a:ext cx="1694186" cy="1993382"/>
            </a:xfrm>
            <a:custGeom>
              <a:avLst/>
              <a:gdLst>
                <a:gd name="connsiteX0" fmla="*/ 2249316 w 2249316"/>
                <a:gd name="connsiteY0" fmla="*/ 221673 h 1987238"/>
                <a:gd name="connsiteX1" fmla="*/ 1307207 w 2249316"/>
                <a:gd name="connsiteY1" fmla="*/ 27709 h 1987238"/>
                <a:gd name="connsiteX2" fmla="*/ 877716 w 2249316"/>
                <a:gd name="connsiteY2" fmla="*/ 277091 h 1987238"/>
                <a:gd name="connsiteX3" fmla="*/ 863861 w 2249316"/>
                <a:gd name="connsiteY3" fmla="*/ 623455 h 1987238"/>
                <a:gd name="connsiteX4" fmla="*/ 4880 w 2249316"/>
                <a:gd name="connsiteY4" fmla="*/ 1427018 h 1987238"/>
                <a:gd name="connsiteX5" fmla="*/ 1307207 w 2249316"/>
                <a:gd name="connsiteY5" fmla="*/ 1967346 h 1987238"/>
                <a:gd name="connsiteX6" fmla="*/ 1653571 w 2249316"/>
                <a:gd name="connsiteY6" fmla="*/ 720437 h 1987238"/>
                <a:gd name="connsiteX7" fmla="*/ 2138480 w 2249316"/>
                <a:gd name="connsiteY7" fmla="*/ 249382 h 1987238"/>
                <a:gd name="connsiteX8" fmla="*/ 1916807 w 2249316"/>
                <a:gd name="connsiteY8" fmla="*/ 0 h 1987238"/>
                <a:gd name="connsiteX0" fmla="*/ 2249316 w 2249316"/>
                <a:gd name="connsiteY0" fmla="*/ 194550 h 1960115"/>
                <a:gd name="connsiteX1" fmla="*/ 1307207 w 2249316"/>
                <a:gd name="connsiteY1" fmla="*/ 586 h 1960115"/>
                <a:gd name="connsiteX2" fmla="*/ 877716 w 2249316"/>
                <a:gd name="connsiteY2" fmla="*/ 249968 h 1960115"/>
                <a:gd name="connsiteX3" fmla="*/ 863861 w 2249316"/>
                <a:gd name="connsiteY3" fmla="*/ 596332 h 1960115"/>
                <a:gd name="connsiteX4" fmla="*/ 4880 w 2249316"/>
                <a:gd name="connsiteY4" fmla="*/ 1399895 h 1960115"/>
                <a:gd name="connsiteX5" fmla="*/ 1307207 w 2249316"/>
                <a:gd name="connsiteY5" fmla="*/ 1940223 h 1960115"/>
                <a:gd name="connsiteX6" fmla="*/ 1653571 w 2249316"/>
                <a:gd name="connsiteY6" fmla="*/ 693314 h 1960115"/>
                <a:gd name="connsiteX7" fmla="*/ 2138480 w 2249316"/>
                <a:gd name="connsiteY7" fmla="*/ 222259 h 1960115"/>
                <a:gd name="connsiteX0" fmla="*/ 2124625 w 2138480"/>
                <a:gd name="connsiteY0" fmla="*/ 235557 h 1959558"/>
                <a:gd name="connsiteX1" fmla="*/ 1307207 w 2138480"/>
                <a:gd name="connsiteY1" fmla="*/ 29 h 1959558"/>
                <a:gd name="connsiteX2" fmla="*/ 877716 w 2138480"/>
                <a:gd name="connsiteY2" fmla="*/ 249411 h 1959558"/>
                <a:gd name="connsiteX3" fmla="*/ 863861 w 2138480"/>
                <a:gd name="connsiteY3" fmla="*/ 595775 h 1959558"/>
                <a:gd name="connsiteX4" fmla="*/ 4880 w 2138480"/>
                <a:gd name="connsiteY4" fmla="*/ 1399338 h 1959558"/>
                <a:gd name="connsiteX5" fmla="*/ 1307207 w 2138480"/>
                <a:gd name="connsiteY5" fmla="*/ 1939666 h 1959558"/>
                <a:gd name="connsiteX6" fmla="*/ 1653571 w 2138480"/>
                <a:gd name="connsiteY6" fmla="*/ 692757 h 1959558"/>
                <a:gd name="connsiteX7" fmla="*/ 2138480 w 2138480"/>
                <a:gd name="connsiteY7" fmla="*/ 221702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8" fmla="*/ 2124625 w 2124625"/>
                <a:gd name="connsiteY8" fmla="*/ 235557 h 1959558"/>
                <a:gd name="connsiteX0" fmla="*/ 2124625 w 2130377"/>
                <a:gd name="connsiteY0" fmla="*/ 235560 h 1959561"/>
                <a:gd name="connsiteX1" fmla="*/ 1307207 w 2130377"/>
                <a:gd name="connsiteY1" fmla="*/ 32 h 1959561"/>
                <a:gd name="connsiteX2" fmla="*/ 877716 w 2130377"/>
                <a:gd name="connsiteY2" fmla="*/ 249414 h 1959561"/>
                <a:gd name="connsiteX3" fmla="*/ 863861 w 2130377"/>
                <a:gd name="connsiteY3" fmla="*/ 595778 h 1959561"/>
                <a:gd name="connsiteX4" fmla="*/ 4880 w 2130377"/>
                <a:gd name="connsiteY4" fmla="*/ 1399341 h 1959561"/>
                <a:gd name="connsiteX5" fmla="*/ 1307207 w 2130377"/>
                <a:gd name="connsiteY5" fmla="*/ 1939669 h 1959561"/>
                <a:gd name="connsiteX6" fmla="*/ 1653571 w 2130377"/>
                <a:gd name="connsiteY6" fmla="*/ 692760 h 1959561"/>
                <a:gd name="connsiteX7" fmla="*/ 2124625 w 2130377"/>
                <a:gd name="connsiteY7" fmla="*/ 235560 h 1959561"/>
                <a:gd name="connsiteX0" fmla="*/ 2124733 w 2130485"/>
                <a:gd name="connsiteY0" fmla="*/ 235863 h 1959864"/>
                <a:gd name="connsiteX1" fmla="*/ 1307315 w 2130485"/>
                <a:gd name="connsiteY1" fmla="*/ 335 h 1959864"/>
                <a:gd name="connsiteX2" fmla="*/ 988660 w 2130485"/>
                <a:gd name="connsiteY2" fmla="*/ 194299 h 1959864"/>
                <a:gd name="connsiteX3" fmla="*/ 863969 w 2130485"/>
                <a:gd name="connsiteY3" fmla="*/ 596081 h 1959864"/>
                <a:gd name="connsiteX4" fmla="*/ 4988 w 2130485"/>
                <a:gd name="connsiteY4" fmla="*/ 1399644 h 1959864"/>
                <a:gd name="connsiteX5" fmla="*/ 1307315 w 2130485"/>
                <a:gd name="connsiteY5" fmla="*/ 1939972 h 1959864"/>
                <a:gd name="connsiteX6" fmla="*/ 1653679 w 2130485"/>
                <a:gd name="connsiteY6" fmla="*/ 693063 h 1959864"/>
                <a:gd name="connsiteX7" fmla="*/ 2124733 w 2130485"/>
                <a:gd name="connsiteY7" fmla="*/ 235863 h 1959864"/>
                <a:gd name="connsiteX0" fmla="*/ 2131430 w 2137182"/>
                <a:gd name="connsiteY0" fmla="*/ 235988 h 1958970"/>
                <a:gd name="connsiteX1" fmla="*/ 1314012 w 2137182"/>
                <a:gd name="connsiteY1" fmla="*/ 460 h 1958970"/>
                <a:gd name="connsiteX2" fmla="*/ 995357 w 2137182"/>
                <a:gd name="connsiteY2" fmla="*/ 194424 h 1958970"/>
                <a:gd name="connsiteX3" fmla="*/ 690557 w 2137182"/>
                <a:gd name="connsiteY3" fmla="*/ 776315 h 1958970"/>
                <a:gd name="connsiteX4" fmla="*/ 11685 w 2137182"/>
                <a:gd name="connsiteY4" fmla="*/ 1399769 h 1958970"/>
                <a:gd name="connsiteX5" fmla="*/ 1314012 w 2137182"/>
                <a:gd name="connsiteY5" fmla="*/ 1940097 h 1958970"/>
                <a:gd name="connsiteX6" fmla="*/ 1660376 w 2137182"/>
                <a:gd name="connsiteY6" fmla="*/ 693188 h 1958970"/>
                <a:gd name="connsiteX7" fmla="*/ 2131430 w 2137182"/>
                <a:gd name="connsiteY7" fmla="*/ 235988 h 1958970"/>
                <a:gd name="connsiteX0" fmla="*/ 1887031 w 1892783"/>
                <a:gd name="connsiteY0" fmla="*/ 235988 h 1972751"/>
                <a:gd name="connsiteX1" fmla="*/ 1069613 w 1892783"/>
                <a:gd name="connsiteY1" fmla="*/ 460 h 1972751"/>
                <a:gd name="connsiteX2" fmla="*/ 750958 w 1892783"/>
                <a:gd name="connsiteY2" fmla="*/ 194424 h 1972751"/>
                <a:gd name="connsiteX3" fmla="*/ 446158 w 1892783"/>
                <a:gd name="connsiteY3" fmla="*/ 776315 h 1972751"/>
                <a:gd name="connsiteX4" fmla="*/ 16668 w 1892783"/>
                <a:gd name="connsiteY4" fmla="*/ 1538315 h 1972751"/>
                <a:gd name="connsiteX5" fmla="*/ 1069613 w 1892783"/>
                <a:gd name="connsiteY5" fmla="*/ 1940097 h 1972751"/>
                <a:gd name="connsiteX6" fmla="*/ 1415977 w 1892783"/>
                <a:gd name="connsiteY6" fmla="*/ 693188 h 1972751"/>
                <a:gd name="connsiteX7" fmla="*/ 1887031 w 1892783"/>
                <a:gd name="connsiteY7" fmla="*/ 235988 h 1972751"/>
                <a:gd name="connsiteX0" fmla="*/ 1887031 w 1892284"/>
                <a:gd name="connsiteY0" fmla="*/ 235988 h 1972751"/>
                <a:gd name="connsiteX1" fmla="*/ 1069613 w 1892284"/>
                <a:gd name="connsiteY1" fmla="*/ 460 h 1972751"/>
                <a:gd name="connsiteX2" fmla="*/ 750958 w 1892284"/>
                <a:gd name="connsiteY2" fmla="*/ 194424 h 1972751"/>
                <a:gd name="connsiteX3" fmla="*/ 446158 w 1892284"/>
                <a:gd name="connsiteY3" fmla="*/ 776315 h 1972751"/>
                <a:gd name="connsiteX4" fmla="*/ 16668 w 1892284"/>
                <a:gd name="connsiteY4" fmla="*/ 1538315 h 1972751"/>
                <a:gd name="connsiteX5" fmla="*/ 1069613 w 1892284"/>
                <a:gd name="connsiteY5" fmla="*/ 1940097 h 1972751"/>
                <a:gd name="connsiteX6" fmla="*/ 1374413 w 1892284"/>
                <a:gd name="connsiteY6" fmla="*/ 693188 h 1972751"/>
                <a:gd name="connsiteX7" fmla="*/ 1887031 w 1892284"/>
                <a:gd name="connsiteY7" fmla="*/ 235988 h 1972751"/>
                <a:gd name="connsiteX0" fmla="*/ 1887031 w 1892284"/>
                <a:gd name="connsiteY0" fmla="*/ 235988 h 1982424"/>
                <a:gd name="connsiteX1" fmla="*/ 1069613 w 1892284"/>
                <a:gd name="connsiteY1" fmla="*/ 460 h 1982424"/>
                <a:gd name="connsiteX2" fmla="*/ 750958 w 1892284"/>
                <a:gd name="connsiteY2" fmla="*/ 194424 h 1982424"/>
                <a:gd name="connsiteX3" fmla="*/ 446158 w 1892284"/>
                <a:gd name="connsiteY3" fmla="*/ 776315 h 1982424"/>
                <a:gd name="connsiteX4" fmla="*/ 16668 w 1892284"/>
                <a:gd name="connsiteY4" fmla="*/ 1538315 h 1982424"/>
                <a:gd name="connsiteX5" fmla="*/ 1069613 w 1892284"/>
                <a:gd name="connsiteY5" fmla="*/ 1940097 h 1982424"/>
                <a:gd name="connsiteX6" fmla="*/ 1374413 w 1892284"/>
                <a:gd name="connsiteY6" fmla="*/ 693188 h 1982424"/>
                <a:gd name="connsiteX7" fmla="*/ 1887031 w 1892284"/>
                <a:gd name="connsiteY7" fmla="*/ 235988 h 1982424"/>
                <a:gd name="connsiteX0" fmla="*/ 1679213 w 1687453"/>
                <a:gd name="connsiteY0" fmla="*/ 193964 h 1981964"/>
                <a:gd name="connsiteX1" fmla="*/ 1069613 w 1687453"/>
                <a:gd name="connsiteY1" fmla="*/ 0 h 1981964"/>
                <a:gd name="connsiteX2" fmla="*/ 750958 w 1687453"/>
                <a:gd name="connsiteY2" fmla="*/ 193964 h 1981964"/>
                <a:gd name="connsiteX3" fmla="*/ 446158 w 1687453"/>
                <a:gd name="connsiteY3" fmla="*/ 775855 h 1981964"/>
                <a:gd name="connsiteX4" fmla="*/ 16668 w 1687453"/>
                <a:gd name="connsiteY4" fmla="*/ 1537855 h 1981964"/>
                <a:gd name="connsiteX5" fmla="*/ 1069613 w 1687453"/>
                <a:gd name="connsiteY5" fmla="*/ 1939637 h 1981964"/>
                <a:gd name="connsiteX6" fmla="*/ 1374413 w 1687453"/>
                <a:gd name="connsiteY6" fmla="*/ 692728 h 1981964"/>
                <a:gd name="connsiteX7" fmla="*/ 1679213 w 1687453"/>
                <a:gd name="connsiteY7" fmla="*/ 193964 h 1981964"/>
                <a:gd name="connsiteX0" fmla="*/ 1671576 w 1679816"/>
                <a:gd name="connsiteY0" fmla="*/ 193964 h 1982495"/>
                <a:gd name="connsiteX1" fmla="*/ 1061976 w 1679816"/>
                <a:gd name="connsiteY1" fmla="*/ 0 h 1982495"/>
                <a:gd name="connsiteX2" fmla="*/ 743321 w 1679816"/>
                <a:gd name="connsiteY2" fmla="*/ 193964 h 1982495"/>
                <a:gd name="connsiteX3" fmla="*/ 563212 w 1679816"/>
                <a:gd name="connsiteY3" fmla="*/ 734292 h 1982495"/>
                <a:gd name="connsiteX4" fmla="*/ 9031 w 1679816"/>
                <a:gd name="connsiteY4" fmla="*/ 1537855 h 1982495"/>
                <a:gd name="connsiteX5" fmla="*/ 1061976 w 1679816"/>
                <a:gd name="connsiteY5" fmla="*/ 1939637 h 1982495"/>
                <a:gd name="connsiteX6" fmla="*/ 1366776 w 1679816"/>
                <a:gd name="connsiteY6" fmla="*/ 692728 h 1982495"/>
                <a:gd name="connsiteX7" fmla="*/ 1671576 w 1679816"/>
                <a:gd name="connsiteY7" fmla="*/ 193964 h 1982495"/>
                <a:gd name="connsiteX0" fmla="*/ 1685946 w 1694186"/>
                <a:gd name="connsiteY0" fmla="*/ 193964 h 1993382"/>
                <a:gd name="connsiteX1" fmla="*/ 1076346 w 1694186"/>
                <a:gd name="connsiteY1" fmla="*/ 0 h 1993382"/>
                <a:gd name="connsiteX2" fmla="*/ 757691 w 1694186"/>
                <a:gd name="connsiteY2" fmla="*/ 193964 h 1993382"/>
                <a:gd name="connsiteX3" fmla="*/ 577582 w 1694186"/>
                <a:gd name="connsiteY3" fmla="*/ 734292 h 1993382"/>
                <a:gd name="connsiteX4" fmla="*/ 23401 w 1694186"/>
                <a:gd name="connsiteY4" fmla="*/ 1537855 h 1993382"/>
                <a:gd name="connsiteX5" fmla="*/ 1076346 w 1694186"/>
                <a:gd name="connsiteY5" fmla="*/ 1939637 h 1993382"/>
                <a:gd name="connsiteX6" fmla="*/ 1381146 w 1694186"/>
                <a:gd name="connsiteY6" fmla="*/ 692728 h 1993382"/>
                <a:gd name="connsiteX7" fmla="*/ 1685946 w 1694186"/>
                <a:gd name="connsiteY7" fmla="*/ 193964 h 199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4186" h="1993382">
                  <a:moveTo>
                    <a:pt x="1685946" y="193964"/>
                  </a:moveTo>
                  <a:cubicBezTo>
                    <a:pt x="1628219" y="78509"/>
                    <a:pt x="1231055" y="0"/>
                    <a:pt x="1076346" y="0"/>
                  </a:cubicBezTo>
                  <a:cubicBezTo>
                    <a:pt x="921637" y="0"/>
                    <a:pt x="840818" y="71582"/>
                    <a:pt x="757691" y="193964"/>
                  </a:cubicBezTo>
                  <a:cubicBezTo>
                    <a:pt x="674564" y="316346"/>
                    <a:pt x="699964" y="510310"/>
                    <a:pt x="577582" y="734292"/>
                  </a:cubicBezTo>
                  <a:cubicBezTo>
                    <a:pt x="455200" y="958274"/>
                    <a:pt x="-122310" y="1221384"/>
                    <a:pt x="23401" y="1537855"/>
                  </a:cubicBezTo>
                  <a:cubicBezTo>
                    <a:pt x="169112" y="1854326"/>
                    <a:pt x="794637" y="2108201"/>
                    <a:pt x="1076346" y="1939637"/>
                  </a:cubicBezTo>
                  <a:cubicBezTo>
                    <a:pt x="1358055" y="1771073"/>
                    <a:pt x="1279546" y="983673"/>
                    <a:pt x="1381146" y="692728"/>
                  </a:cubicBezTo>
                  <a:cubicBezTo>
                    <a:pt x="1482746" y="401783"/>
                    <a:pt x="1743673" y="309419"/>
                    <a:pt x="1685946" y="193964"/>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1" name="Straight Arrow Connector 240">
              <a:extLst>
                <a:ext uri="{FF2B5EF4-FFF2-40B4-BE49-F238E27FC236}">
                  <a16:creationId xmlns:a16="http://schemas.microsoft.com/office/drawing/2014/main" id="{63428D5E-5C9F-BEAD-DB6C-60D7CE4D287F}"/>
                </a:ext>
              </a:extLst>
            </p:cNvPr>
            <p:cNvCxnSpPr>
              <a:cxnSpLocks/>
            </p:cNvCxnSpPr>
            <p:nvPr/>
          </p:nvCxnSpPr>
          <p:spPr>
            <a:xfrm flipV="1">
              <a:off x="7705548" y="1896933"/>
              <a:ext cx="648380" cy="4572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D51965EB-20C1-7952-DF2B-CE9BD72500F2}"/>
                </a:ext>
              </a:extLst>
            </p:cNvPr>
            <p:cNvCxnSpPr>
              <a:cxnSpLocks/>
            </p:cNvCxnSpPr>
            <p:nvPr/>
          </p:nvCxnSpPr>
          <p:spPr>
            <a:xfrm>
              <a:off x="7631325" y="2164125"/>
              <a:ext cx="598802" cy="10429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30A2EEA0-A594-4D54-5BF9-CF7D2467C789}"/>
                </a:ext>
              </a:extLst>
            </p:cNvPr>
            <p:cNvCxnSpPr>
              <a:cxnSpLocks/>
            </p:cNvCxnSpPr>
            <p:nvPr/>
          </p:nvCxnSpPr>
          <p:spPr>
            <a:xfrm>
              <a:off x="7088540" y="2553011"/>
              <a:ext cx="653109" cy="1761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F691818E-49AD-6578-FFA9-654452290393}"/>
                </a:ext>
              </a:extLst>
            </p:cNvPr>
            <p:cNvCxnSpPr>
              <a:cxnSpLocks/>
            </p:cNvCxnSpPr>
            <p:nvPr/>
          </p:nvCxnSpPr>
          <p:spPr>
            <a:xfrm>
              <a:off x="6827273" y="2754045"/>
              <a:ext cx="557650" cy="1891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FD7A3242-D043-671E-7FA6-9D927A49F98E}"/>
                </a:ext>
              </a:extLst>
            </p:cNvPr>
            <p:cNvCxnSpPr>
              <a:cxnSpLocks/>
            </p:cNvCxnSpPr>
            <p:nvPr/>
          </p:nvCxnSpPr>
          <p:spPr>
            <a:xfrm>
              <a:off x="7384923" y="2322948"/>
              <a:ext cx="563885" cy="2407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8F880B64-36DF-37DA-0FCF-28B228E75032}"/>
                </a:ext>
              </a:extLst>
            </p:cNvPr>
            <p:cNvCxnSpPr>
              <a:cxnSpLocks/>
            </p:cNvCxnSpPr>
            <p:nvPr/>
          </p:nvCxnSpPr>
          <p:spPr>
            <a:xfrm flipV="1">
              <a:off x="8597739" y="2145436"/>
              <a:ext cx="648380" cy="4572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1C371093-DE0C-D5EA-F51A-095A64FA5E24}"/>
                </a:ext>
              </a:extLst>
            </p:cNvPr>
            <p:cNvCxnSpPr>
              <a:cxnSpLocks/>
            </p:cNvCxnSpPr>
            <p:nvPr/>
          </p:nvCxnSpPr>
          <p:spPr>
            <a:xfrm flipV="1">
              <a:off x="8332976" y="2362486"/>
              <a:ext cx="704060" cy="5204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EAE4956F-B431-4A6B-C79F-DEB916A5BEA4}"/>
                </a:ext>
              </a:extLst>
            </p:cNvPr>
            <p:cNvCxnSpPr>
              <a:cxnSpLocks/>
            </p:cNvCxnSpPr>
            <p:nvPr/>
          </p:nvCxnSpPr>
          <p:spPr>
            <a:xfrm rot="-660000">
              <a:off x="8040144" y="2874021"/>
              <a:ext cx="653109" cy="1761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F2B2A2BB-6D4A-4F5E-370B-4CB6CAAD808A}"/>
                </a:ext>
              </a:extLst>
            </p:cNvPr>
            <p:cNvCxnSpPr>
              <a:cxnSpLocks/>
            </p:cNvCxnSpPr>
            <p:nvPr/>
          </p:nvCxnSpPr>
          <p:spPr>
            <a:xfrm rot="-300000">
              <a:off x="7975235" y="3228375"/>
              <a:ext cx="557650" cy="1891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7D38BA99-1FAA-6AAE-38ED-02C958C24395}"/>
                </a:ext>
              </a:extLst>
            </p:cNvPr>
            <p:cNvCxnSpPr>
              <a:cxnSpLocks/>
            </p:cNvCxnSpPr>
            <p:nvPr/>
          </p:nvCxnSpPr>
          <p:spPr>
            <a:xfrm rot="-1200000">
              <a:off x="8227458" y="2518074"/>
              <a:ext cx="563885" cy="2407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60" name="TextBox 259">
                <a:extLst>
                  <a:ext uri="{FF2B5EF4-FFF2-40B4-BE49-F238E27FC236}">
                    <a16:creationId xmlns:a16="http://schemas.microsoft.com/office/drawing/2014/main" id="{76F97D78-87DF-E986-0923-D6050B9F6D7F}"/>
                  </a:ext>
                </a:extLst>
              </p:cNvPr>
              <p:cNvSpPr txBox="1"/>
              <p:nvPr/>
            </p:nvSpPr>
            <p:spPr>
              <a:xfrm>
                <a:off x="152705" y="133372"/>
                <a:ext cx="5166497" cy="461665"/>
              </a:xfrm>
              <a:prstGeom prst="rect">
                <a:avLst/>
              </a:prstGeom>
              <a:noFill/>
            </p:spPr>
            <p:txBody>
              <a:bodyPr wrap="square" rtlCol="0">
                <a:spAutoFit/>
              </a:bodyPr>
              <a:lstStyle/>
              <a:p>
                <a:r>
                  <a:rPr lang="en-US" sz="2400" dirty="0">
                    <a:effectLst/>
                    <a:latin typeface="CMR10"/>
                  </a:rPr>
                  <a:t>The Flow of the Displacement Field </a:t>
                </a:r>
                <a14:m>
                  <m:oMath xmlns:m="http://schemas.openxmlformats.org/officeDocument/2006/math">
                    <m:sSup>
                      <m:sSupPr>
                        <m:ctrlPr>
                          <a:rPr lang="en-US" sz="2400" b="0" i="1" smtClean="0">
                            <a:effectLst/>
                            <a:latin typeface="Cambria Math" panose="02040503050406030204" pitchFamily="18" charset="0"/>
                          </a:rPr>
                        </m:ctrlPr>
                      </m:sSupPr>
                      <m:e>
                        <m:r>
                          <a:rPr lang="en-US" sz="2400" b="0" i="1" smtClean="0">
                            <a:effectLst/>
                            <a:latin typeface="Cambria Math" panose="02040503050406030204" pitchFamily="18" charset="0"/>
                          </a:rPr>
                          <m:t>𝑆</m:t>
                        </m:r>
                      </m:e>
                      <m:sup>
                        <m:r>
                          <a:rPr lang="en-US" sz="2400" b="0" i="1" smtClean="0">
                            <a:effectLst/>
                            <a:latin typeface="Cambria Math" panose="02040503050406030204" pitchFamily="18" charset="0"/>
                          </a:rPr>
                          <m:t>𝑎</m:t>
                        </m:r>
                      </m:sup>
                    </m:sSup>
                  </m:oMath>
                </a14:m>
                <a:r>
                  <a:rPr lang="en-US" sz="2400" dirty="0">
                    <a:effectLst/>
                    <a:latin typeface="CMMI8"/>
                  </a:rPr>
                  <a:t> </a:t>
                </a:r>
                <a:endParaRPr lang="en-US" sz="2400" dirty="0"/>
              </a:p>
            </p:txBody>
          </p:sp>
        </mc:Choice>
        <mc:Fallback xmlns="">
          <p:sp>
            <p:nvSpPr>
              <p:cNvPr id="260" name="TextBox 259">
                <a:extLst>
                  <a:ext uri="{FF2B5EF4-FFF2-40B4-BE49-F238E27FC236}">
                    <a16:creationId xmlns:a16="http://schemas.microsoft.com/office/drawing/2014/main" id="{76F97D78-87DF-E986-0923-D6050B9F6D7F}"/>
                  </a:ext>
                </a:extLst>
              </p:cNvPr>
              <p:cNvSpPr txBox="1">
                <a:spLocks noRot="1" noChangeAspect="1" noMove="1" noResize="1" noEditPoints="1" noAdjustHandles="1" noChangeArrowheads="1" noChangeShapeType="1" noTextEdit="1"/>
              </p:cNvSpPr>
              <p:nvPr/>
            </p:nvSpPr>
            <p:spPr>
              <a:xfrm>
                <a:off x="152705" y="133372"/>
                <a:ext cx="5166497" cy="461665"/>
              </a:xfrm>
              <a:prstGeom prst="rect">
                <a:avLst/>
              </a:prstGeom>
              <a:blipFill>
                <a:blip r:embed="rId8"/>
                <a:stretch>
                  <a:fillRect l="-1961" t="-7895"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1" name="TextBox 260">
                <a:extLst>
                  <a:ext uri="{FF2B5EF4-FFF2-40B4-BE49-F238E27FC236}">
                    <a16:creationId xmlns:a16="http://schemas.microsoft.com/office/drawing/2014/main" id="{76667939-C009-35C2-E6A4-F3A494325915}"/>
                  </a:ext>
                </a:extLst>
              </p:cNvPr>
              <p:cNvSpPr txBox="1"/>
              <p:nvPr/>
            </p:nvSpPr>
            <p:spPr>
              <a:xfrm>
                <a:off x="5319202" y="56504"/>
                <a:ext cx="6159653" cy="890372"/>
              </a:xfrm>
              <a:prstGeom prst="rect">
                <a:avLst/>
              </a:prstGeom>
              <a:noFill/>
            </p:spPr>
            <p:txBody>
              <a:bodyPr wrap="square" rtlCol="0">
                <a:spAutoFit/>
              </a:bodyPr>
              <a:lstStyle/>
              <a:p>
                <a:pPr algn="ctr"/>
                <a:r>
                  <a:rPr lang="en-US" sz="2400" dirty="0">
                    <a:effectLst/>
                    <a:latin typeface="CMR10"/>
                  </a:rPr>
                  <a:t>Difference of the Hamiltonian at the Two </a:t>
                </a:r>
                <a:r>
                  <a:rPr lang="en-US" sz="2400" dirty="0">
                    <a:latin typeface="CMR10"/>
                  </a:rPr>
                  <a:t>P</a:t>
                </a:r>
                <a:r>
                  <a:rPr lang="en-US" sz="2400" dirty="0">
                    <a:effectLst/>
                    <a:latin typeface="CMR10"/>
                  </a:rPr>
                  <a:t>oints:</a:t>
                </a:r>
              </a:p>
              <a:p>
                <a:pPr algn="ctr"/>
                <a14:m>
                  <m:oMath xmlns:m="http://schemas.openxmlformats.org/officeDocument/2006/math">
                    <m:r>
                      <a:rPr lang="en-US" sz="2400" i="1" smtClean="0">
                        <a:effectLst/>
                        <a:latin typeface="Cambria Math" panose="02040503050406030204" pitchFamily="18" charset="0"/>
                        <a:ea typeface="Cambria Math" panose="02040503050406030204" pitchFamily="18" charset="0"/>
                      </a:rPr>
                      <m:t>∆</m:t>
                    </m:r>
                    <m:r>
                      <a:rPr lang="en-US" sz="2400" b="0" i="1" smtClean="0">
                        <a:effectLst/>
                        <a:latin typeface="Cambria Math" panose="02040503050406030204" pitchFamily="18" charset="0"/>
                        <a:ea typeface="Cambria Math" panose="02040503050406030204" pitchFamily="18" charset="0"/>
                      </a:rPr>
                      <m:t>𝐻</m:t>
                    </m:r>
                    <m:r>
                      <a:rPr lang="en-US" sz="2400" b="0" i="1" smtClean="0">
                        <a:effectLst/>
                        <a:latin typeface="Cambria Math" panose="02040503050406030204" pitchFamily="18" charset="0"/>
                        <a:ea typeface="Cambria Math" panose="02040503050406030204" pitchFamily="18" charset="0"/>
                      </a:rPr>
                      <m:t>=</m:t>
                    </m:r>
                    <m:nary>
                      <m:naryPr>
                        <m:supHide m:val="on"/>
                        <m:ctrlPr>
                          <a:rPr lang="en-US" sz="2400" b="0" i="1" smtClean="0">
                            <a:effectLst/>
                            <a:latin typeface="Cambria Math" panose="02040503050406030204" pitchFamily="18" charset="0"/>
                            <a:ea typeface="Cambria Math" panose="02040503050406030204" pitchFamily="18" charset="0"/>
                          </a:rPr>
                        </m:ctrlPr>
                      </m:naryPr>
                      <m:sub>
                        <m:r>
                          <a:rPr lang="en-US" sz="2400" b="0" i="1" smtClean="0">
                            <a:effectLst/>
                            <a:latin typeface="Cambria Math" panose="02040503050406030204" pitchFamily="18" charset="0"/>
                            <a:ea typeface="Cambria Math" panose="02040503050406030204" pitchFamily="18" charset="0"/>
                          </a:rPr>
                          <m:t>𝑂𝑃</m:t>
                        </m:r>
                      </m:sub>
                      <m:sup/>
                      <m:e>
                        <m:sSup>
                          <m:sSupPr>
                            <m:ctrlPr>
                              <a:rPr lang="en-US" sz="2400" b="0" i="1" smtClean="0">
                                <a:effectLst/>
                                <a:latin typeface="Cambria Math" panose="02040503050406030204" pitchFamily="18" charset="0"/>
                                <a:ea typeface="Cambria Math" panose="02040503050406030204" pitchFamily="18" charset="0"/>
                              </a:rPr>
                            </m:ctrlPr>
                          </m:sSupPr>
                          <m:e>
                            <m:r>
                              <a:rPr lang="en-US" sz="2400" b="0" i="1" smtClean="0">
                                <a:effectLst/>
                                <a:latin typeface="Cambria Math" panose="02040503050406030204" pitchFamily="18" charset="0"/>
                                <a:ea typeface="Cambria Math" panose="02040503050406030204" pitchFamily="18" charset="0"/>
                              </a:rPr>
                              <m:t>𝑆</m:t>
                            </m:r>
                          </m:e>
                          <m:sup>
                            <m:r>
                              <a:rPr lang="en-US" sz="2400" b="0" i="1" smtClean="0">
                                <a:effectLst/>
                                <a:latin typeface="Cambria Math" panose="02040503050406030204" pitchFamily="18" charset="0"/>
                                <a:ea typeface="Cambria Math" panose="02040503050406030204" pitchFamily="18" charset="0"/>
                              </a:rPr>
                              <m:t>𝑎</m:t>
                            </m:r>
                          </m:sup>
                        </m:sSup>
                      </m:e>
                    </m:nary>
                    <m:r>
                      <a:rPr lang="en-US" sz="2400" b="0" i="1" smtClean="0">
                        <a:effectLst/>
                        <a:latin typeface="Cambria Math" panose="02040503050406030204" pitchFamily="18" charset="0"/>
                        <a:ea typeface="Cambria Math" panose="02040503050406030204" pitchFamily="18" charset="0"/>
                      </a:rPr>
                      <m:t> × </m:t>
                    </m:r>
                    <m:r>
                      <a:rPr lang="en-US" sz="2400" b="0" i="1" smtClean="0">
                        <a:effectLst/>
                        <a:latin typeface="Cambria Math" panose="02040503050406030204" pitchFamily="18" charset="0"/>
                        <a:ea typeface="Cambria Math" panose="02040503050406030204" pitchFamily="18" charset="0"/>
                      </a:rPr>
                      <m:t>𝑑</m:t>
                    </m:r>
                    <m:sSup>
                      <m:sSupPr>
                        <m:ctrlPr>
                          <a:rPr lang="en-US" sz="2400" b="0" i="1" smtClean="0">
                            <a:effectLst/>
                            <a:latin typeface="Cambria Math" panose="02040503050406030204" pitchFamily="18" charset="0"/>
                            <a:ea typeface="Cambria Math" panose="02040503050406030204" pitchFamily="18" charset="0"/>
                          </a:rPr>
                        </m:ctrlPr>
                      </m:sSupPr>
                      <m:e>
                        <m:r>
                          <a:rPr lang="en-US" sz="2400" b="0" i="1" smtClean="0">
                            <a:effectLst/>
                            <a:latin typeface="Cambria Math" panose="02040503050406030204" pitchFamily="18" charset="0"/>
                            <a:ea typeface="Cambria Math" panose="02040503050406030204" pitchFamily="18" charset="0"/>
                          </a:rPr>
                          <m:t>𝜉</m:t>
                        </m:r>
                      </m:e>
                      <m:sup>
                        <m:r>
                          <a:rPr lang="en-US" sz="2400" b="0" i="1" smtClean="0">
                            <a:effectLst/>
                            <a:latin typeface="Cambria Math" panose="02040503050406030204" pitchFamily="18" charset="0"/>
                            <a:ea typeface="Cambria Math" panose="02040503050406030204" pitchFamily="18" charset="0"/>
                          </a:rPr>
                          <m:t>𝑏</m:t>
                        </m:r>
                      </m:sup>
                    </m:sSup>
                  </m:oMath>
                </a14:m>
                <a:r>
                  <a:rPr lang="en-US" sz="2400" dirty="0">
                    <a:effectLst/>
                    <a:latin typeface="CMR10"/>
                  </a:rPr>
                  <a:t> </a:t>
                </a:r>
                <a:endParaRPr lang="en-US" sz="2400" dirty="0"/>
              </a:p>
            </p:txBody>
          </p:sp>
        </mc:Choice>
        <mc:Fallback xmlns="">
          <p:sp>
            <p:nvSpPr>
              <p:cNvPr id="261" name="TextBox 260">
                <a:extLst>
                  <a:ext uri="{FF2B5EF4-FFF2-40B4-BE49-F238E27FC236}">
                    <a16:creationId xmlns:a16="http://schemas.microsoft.com/office/drawing/2014/main" id="{76667939-C009-35C2-E6A4-F3A494325915}"/>
                  </a:ext>
                </a:extLst>
              </p:cNvPr>
              <p:cNvSpPr txBox="1">
                <a:spLocks noRot="1" noChangeAspect="1" noMove="1" noResize="1" noEditPoints="1" noAdjustHandles="1" noChangeArrowheads="1" noChangeShapeType="1" noTextEdit="1"/>
              </p:cNvSpPr>
              <p:nvPr/>
            </p:nvSpPr>
            <p:spPr>
              <a:xfrm>
                <a:off x="5319202" y="56504"/>
                <a:ext cx="6159653" cy="890372"/>
              </a:xfrm>
              <a:prstGeom prst="rect">
                <a:avLst/>
              </a:prstGeom>
              <a:blipFill>
                <a:blip r:embed="rId9"/>
                <a:stretch>
                  <a:fillRect l="-1443" t="-39437" r="-1443" b="-1183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3" name="Rectangle 262">
                <a:extLst>
                  <a:ext uri="{FF2B5EF4-FFF2-40B4-BE49-F238E27FC236}">
                    <a16:creationId xmlns:a16="http://schemas.microsoft.com/office/drawing/2014/main" id="{D0E55266-8B21-91AC-9830-6D4958FE8732}"/>
                  </a:ext>
                </a:extLst>
              </p:cNvPr>
              <p:cNvSpPr/>
              <p:nvPr/>
            </p:nvSpPr>
            <p:spPr>
              <a:xfrm>
                <a:off x="1739592" y="3950041"/>
                <a:ext cx="6306791" cy="518668"/>
              </a:xfrm>
              <a:prstGeom prst="rect">
                <a:avLst/>
              </a:prstGeom>
            </p:spPr>
            <p:txBody>
              <a:bodyPr wrap="none">
                <a:spAutoFit/>
              </a:bodyPr>
              <a:lstStyle/>
              <a:p>
                <a:r>
                  <a:rPr lang="en-US" sz="2400" b="0" dirty="0"/>
                  <a:t>Geometrically, this means: </a:t>
                </a:r>
                <a14:m>
                  <m:oMath xmlns:m="http://schemas.openxmlformats.org/officeDocument/2006/math">
                    <m:nary>
                      <m:naryPr>
                        <m:chr m:val="∮"/>
                        <m:limLoc m:val="undOvr"/>
                        <m:subHide m:val="on"/>
                        <m:supHide m:val="on"/>
                        <m:ctrlPr>
                          <a:rPr lang="en-US" sz="2400" b="0" i="1" smtClean="0">
                            <a:latin typeface="Cambria Math" panose="02040503050406030204" pitchFamily="18" charset="0"/>
                          </a:rPr>
                        </m:ctrlPr>
                      </m:naryPr>
                      <m:sub/>
                      <m:sup/>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𝑞</m:t>
                                </m:r>
                              </m:sup>
                            </m:sSup>
                            <m:r>
                              <a:rPr lang="en-US" sz="2400" b="0" i="1" smtClean="0">
                                <a:latin typeface="Cambria Math" panose="02040503050406030204" pitchFamily="18" charset="0"/>
                              </a:rPr>
                              <m:t>𝑑𝑝</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𝑝</m:t>
                                </m:r>
                              </m:sup>
                            </m:sSup>
                            <m:r>
                              <a:rPr lang="en-US" sz="2400" b="0" i="1" smtClean="0">
                                <a:latin typeface="Cambria Math" panose="02040503050406030204" pitchFamily="18" charset="0"/>
                              </a:rPr>
                              <m:t>𝑑𝑞</m:t>
                            </m:r>
                          </m:e>
                        </m:d>
                        <m:r>
                          <a:rPr lang="en-US" sz="2400" b="0" i="1" smtClean="0">
                            <a:latin typeface="Cambria Math" panose="02040503050406030204" pitchFamily="18" charset="0"/>
                          </a:rPr>
                          <m:t>=0</m:t>
                        </m:r>
                      </m:e>
                    </m:nary>
                  </m:oMath>
                </a14:m>
                <a:endParaRPr lang="en-US" sz="2400" dirty="0"/>
              </a:p>
            </p:txBody>
          </p:sp>
        </mc:Choice>
        <mc:Fallback xmlns="">
          <p:sp>
            <p:nvSpPr>
              <p:cNvPr id="263" name="Rectangle 262">
                <a:extLst>
                  <a:ext uri="{FF2B5EF4-FFF2-40B4-BE49-F238E27FC236}">
                    <a16:creationId xmlns:a16="http://schemas.microsoft.com/office/drawing/2014/main" id="{D0E55266-8B21-91AC-9830-6D4958FE8732}"/>
                  </a:ext>
                </a:extLst>
              </p:cNvPr>
              <p:cNvSpPr>
                <a:spLocks noRot="1" noChangeAspect="1" noMove="1" noResize="1" noEditPoints="1" noAdjustHandles="1" noChangeArrowheads="1" noChangeShapeType="1" noTextEdit="1"/>
              </p:cNvSpPr>
              <p:nvPr/>
            </p:nvSpPr>
            <p:spPr>
              <a:xfrm>
                <a:off x="1739592" y="3950041"/>
                <a:ext cx="6306791" cy="518668"/>
              </a:xfrm>
              <a:prstGeom prst="rect">
                <a:avLst/>
              </a:prstGeom>
              <a:blipFill>
                <a:blip r:embed="rId10"/>
                <a:stretch>
                  <a:fillRect l="-1406" t="-143902" b="-2024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025919C-2781-D339-D4D4-C60E7F72C615}"/>
                  </a:ext>
                </a:extLst>
              </p:cNvPr>
              <p:cNvSpPr/>
              <p:nvPr/>
            </p:nvSpPr>
            <p:spPr>
              <a:xfrm>
                <a:off x="463719" y="4464820"/>
                <a:ext cx="8858535" cy="1799595"/>
              </a:xfrm>
              <a:prstGeom prst="rect">
                <a:avLst/>
              </a:prstGeom>
            </p:spPr>
            <p:txBody>
              <a:bodyPr wrap="square">
                <a:spAutoFit/>
              </a:bodyPr>
              <a:lstStyle/>
              <a:p>
                <a:r>
                  <a:rPr lang="en-US" sz="2400" dirty="0"/>
                  <a:t>Since we are in two dimensional space and a hyper surface surface has dimension </a:t>
                </a:r>
                <a14:m>
                  <m:oMath xmlns:m="http://schemas.openxmlformats.org/officeDocument/2006/math">
                    <m:r>
                      <a:rPr lang="en-US" sz="2400" i="1">
                        <a:latin typeface="Cambria Math" panose="02040503050406030204" pitchFamily="18" charset="0"/>
                      </a:rPr>
                      <m:t>𝑛</m:t>
                    </m:r>
                    <m:r>
                      <a:rPr lang="en-US" sz="2400" i="1">
                        <a:latin typeface="Cambria Math" panose="02040503050406030204" pitchFamily="18" charset="0"/>
                      </a:rPr>
                      <m:t>−1=2−1=1</m:t>
                    </m:r>
                  </m:oMath>
                </a14:m>
                <a:endParaRPr lang="en-US" sz="2400" dirty="0"/>
              </a:p>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2400" i="1">
                              <a:latin typeface="Cambria Math" panose="02040503050406030204" pitchFamily="18" charset="0"/>
                            </a:rPr>
                          </m:ctrlPr>
                        </m:naryPr>
                        <m:sub/>
                        <m:sup/>
                        <m:e>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𝑞</m:t>
                                  </m:r>
                                </m:sup>
                              </m:sSup>
                              <m:r>
                                <a:rPr lang="en-US" sz="2400" i="1">
                                  <a:latin typeface="Cambria Math" panose="02040503050406030204" pitchFamily="18" charset="0"/>
                                </a:rPr>
                                <m:t>𝑑𝑝</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𝑝</m:t>
                                  </m:r>
                                </m:sup>
                              </m:sSup>
                              <m:r>
                                <a:rPr lang="en-US" sz="2400" i="1">
                                  <a:latin typeface="Cambria Math" panose="02040503050406030204" pitchFamily="18" charset="0"/>
                                </a:rPr>
                                <m:t>𝑑𝑞</m:t>
                              </m:r>
                            </m:e>
                          </m:d>
                          <m:r>
                            <a:rPr lang="en-US" sz="2400" i="1">
                              <a:latin typeface="Cambria Math" panose="02040503050406030204" pitchFamily="18" charset="0"/>
                            </a:rPr>
                            <m:t>=</m:t>
                          </m:r>
                          <m:nary>
                            <m:naryPr>
                              <m:chr m:val="∮"/>
                              <m:limLoc m:val="undOvr"/>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𝑝</m:t>
                                  </m:r>
                                </m:sub>
                              </m:sSub>
                              <m:r>
                                <a:rPr lang="en-US" sz="2400" i="1">
                                  <a:latin typeface="Cambria Math" panose="02040503050406030204" pitchFamily="18" charset="0"/>
                                </a:rPr>
                                <m:t>𝐻𝑑𝑝</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𝑞</m:t>
                                  </m:r>
                                </m:sub>
                              </m:sSub>
                              <m:r>
                                <a:rPr lang="en-US" sz="2400" i="1">
                                  <a:latin typeface="Cambria Math" panose="02040503050406030204" pitchFamily="18" charset="0"/>
                                </a:rPr>
                                <m:t>𝐻𝑑𝑞</m:t>
                              </m:r>
                              <m:r>
                                <a:rPr lang="en-US" sz="2400" i="1">
                                  <a:latin typeface="Cambria Math" panose="02040503050406030204" pitchFamily="18" charset="0"/>
                                </a:rPr>
                                <m:t>)=</m:t>
                              </m:r>
                              <m:nary>
                                <m:naryPr>
                                  <m:chr m:val="∮"/>
                                  <m:limLoc m:val="undOvr"/>
                                  <m:subHide m:val="on"/>
                                  <m:supHide m:val="on"/>
                                  <m:ctrlPr>
                                    <a:rPr lang="en-US" sz="2400" i="1">
                                      <a:latin typeface="Cambria Math" panose="02040503050406030204" pitchFamily="18" charset="0"/>
                                    </a:rPr>
                                  </m:ctrlPr>
                                </m:naryPr>
                                <m:sub/>
                                <m:sup/>
                                <m:e>
                                  <m:r>
                                    <a:rPr lang="en-US" sz="2400" i="1">
                                      <a:latin typeface="Cambria Math" panose="02040503050406030204" pitchFamily="18" charset="0"/>
                                    </a:rPr>
                                    <m:t>𝑑𝐻</m:t>
                                  </m:r>
                                  <m:r>
                                    <a:rPr lang="en-US" sz="2400" i="1">
                                      <a:latin typeface="Cambria Math" panose="02040503050406030204" pitchFamily="18" charset="0"/>
                                    </a:rPr>
                                    <m:t>=0</m:t>
                                  </m:r>
                                </m:e>
                              </m:nary>
                            </m:e>
                          </m:nary>
                        </m:e>
                      </m:nary>
                    </m:oMath>
                  </m:oMathPara>
                </a14:m>
                <a:endParaRPr lang="en-US" sz="2400" dirty="0"/>
              </a:p>
            </p:txBody>
          </p:sp>
        </mc:Choice>
        <mc:Fallback xmlns="">
          <p:sp>
            <p:nvSpPr>
              <p:cNvPr id="6" name="Rectangle 5">
                <a:extLst>
                  <a:ext uri="{FF2B5EF4-FFF2-40B4-BE49-F238E27FC236}">
                    <a16:creationId xmlns:a16="http://schemas.microsoft.com/office/drawing/2014/main" id="{5025919C-2781-D339-D4D4-C60E7F72C615}"/>
                  </a:ext>
                </a:extLst>
              </p:cNvPr>
              <p:cNvSpPr>
                <a:spLocks noRot="1" noChangeAspect="1" noMove="1" noResize="1" noEditPoints="1" noAdjustHandles="1" noChangeArrowheads="1" noChangeShapeType="1" noTextEdit="1"/>
              </p:cNvSpPr>
              <p:nvPr/>
            </p:nvSpPr>
            <p:spPr>
              <a:xfrm>
                <a:off x="463719" y="4464820"/>
                <a:ext cx="8858535" cy="1799595"/>
              </a:xfrm>
              <a:prstGeom prst="rect">
                <a:avLst/>
              </a:prstGeom>
              <a:blipFill>
                <a:blip r:embed="rId11"/>
                <a:stretch>
                  <a:fillRect l="-3438" t="-41958" b="-113986"/>
                </a:stretch>
              </a:blipFill>
            </p:spPr>
            <p:txBody>
              <a:bodyPr/>
              <a:lstStyle/>
              <a:p>
                <a:r>
                  <a:rPr lang="en-US">
                    <a:noFill/>
                  </a:rPr>
                  <a:t> </a:t>
                </a:r>
              </a:p>
            </p:txBody>
          </p:sp>
        </mc:Fallback>
      </mc:AlternateContent>
    </p:spTree>
    <p:extLst>
      <p:ext uri="{BB962C8B-B14F-4D97-AF65-F5344CB8AC3E}">
        <p14:creationId xmlns:p14="http://schemas.microsoft.com/office/powerpoint/2010/main" val="39451457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DA8484-3510-54AE-610C-652BE7408CE2}"/>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295B6F7-A880-40CF-3570-4C64D930F587}"/>
              </a:ext>
            </a:extLst>
          </p:cNvPr>
          <p:cNvSpPr>
            <a:spLocks noGrp="1"/>
          </p:cNvSpPr>
          <p:nvPr>
            <p:ph type="sldNum" sz="quarter" idx="12"/>
          </p:nvPr>
        </p:nvSpPr>
        <p:spPr/>
        <p:txBody>
          <a:bodyPr/>
          <a:lstStyle/>
          <a:p>
            <a:fld id="{F47845EA-7733-40EE-B074-20032348B727}" type="slidenum">
              <a:rPr lang="en-US" smtClean="0"/>
              <a:t>55</a:t>
            </a:fld>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F0CD16D-29EE-F85E-BBDF-C6FFE72191EC}"/>
                  </a:ext>
                </a:extLst>
              </p:cNvPr>
              <p:cNvSpPr txBox="1"/>
              <p:nvPr/>
            </p:nvSpPr>
            <p:spPr>
              <a:xfrm>
                <a:off x="-255646" y="4847818"/>
                <a:ext cx="6664608" cy="48154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𝑣</m:t>
                              </m:r>
                            </m:e>
                          </m:acc>
                        </m:e>
                        <m:sup>
                          <m:r>
                            <a:rPr lang="en-US" sz="2400" i="1">
                              <a:latin typeface="Cambria Math" panose="02040503050406030204" pitchFamily="18" charset="0"/>
                            </a:rPr>
                            <m:t>𝑐</m:t>
                          </m:r>
                        </m:sup>
                      </m:sSup>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i="1">
                              <a:latin typeface="Cambria Math" panose="02040503050406030204" pitchFamily="18" charset="0"/>
                            </a:rPr>
                            <m:t>𝑐𝑑</m:t>
                          </m:r>
                        </m:sub>
                      </m:sSub>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𝑤</m:t>
                              </m:r>
                            </m:e>
                          </m:acc>
                        </m:e>
                        <m:sup>
                          <m:r>
                            <a:rPr lang="en-US" sz="2400" i="1">
                              <a:latin typeface="Cambria Math" panose="02040503050406030204" pitchFamily="18" charset="0"/>
                            </a:rPr>
                            <m:t>𝑑</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𝑎</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𝑐</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𝑐𝑑</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𝑏</m:t>
                          </m:r>
                        </m:sub>
                      </m:sSub>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𝑑</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𝑏</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𝑎</m:t>
                          </m:r>
                        </m:sup>
                      </m:sSup>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𝜔</m:t>
                              </m:r>
                            </m:e>
                          </m:acc>
                        </m:e>
                        <m:sub>
                          <m:r>
                            <a:rPr lang="en-US" sz="2400" b="0" i="1" smtClean="0">
                              <a:latin typeface="Cambria Math" panose="02040503050406030204" pitchFamily="18" charset="0"/>
                            </a:rPr>
                            <m:t>𝑎𝑏</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𝑏</m:t>
                          </m:r>
                        </m:sup>
                      </m:sSup>
                    </m:oMath>
                  </m:oMathPara>
                </a14:m>
                <a:endParaRPr lang="en-US" sz="2400" dirty="0">
                  <a:solidFill>
                    <a:schemeClr val="tx1"/>
                  </a:solidFill>
                </a:endParaRPr>
              </a:p>
            </p:txBody>
          </p:sp>
        </mc:Choice>
        <mc:Fallback xmlns="">
          <p:sp>
            <p:nvSpPr>
              <p:cNvPr id="9" name="TextBox 8">
                <a:extLst>
                  <a:ext uri="{FF2B5EF4-FFF2-40B4-BE49-F238E27FC236}">
                    <a16:creationId xmlns:a16="http://schemas.microsoft.com/office/drawing/2014/main" id="{AF0CD16D-29EE-F85E-BBDF-C6FFE72191EC}"/>
                  </a:ext>
                </a:extLst>
              </p:cNvPr>
              <p:cNvSpPr txBox="1">
                <a:spLocks noRot="1" noChangeAspect="1" noMove="1" noResize="1" noEditPoints="1" noAdjustHandles="1" noChangeArrowheads="1" noChangeShapeType="1" noTextEdit="1"/>
              </p:cNvSpPr>
              <p:nvPr/>
            </p:nvSpPr>
            <p:spPr>
              <a:xfrm>
                <a:off x="-255646" y="4847818"/>
                <a:ext cx="6664608" cy="481542"/>
              </a:xfrm>
              <a:prstGeom prst="rect">
                <a:avLst/>
              </a:prstGeom>
              <a:blipFill>
                <a:blip r:embed="rId2"/>
                <a:stretch>
                  <a:fillRect t="-10256"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32A66D1-370D-C0C8-B423-B4D020A45EF9}"/>
                  </a:ext>
                </a:extLst>
              </p:cNvPr>
              <p:cNvSpPr txBox="1"/>
              <p:nvPr/>
            </p:nvSpPr>
            <p:spPr>
              <a:xfrm>
                <a:off x="401023" y="4015415"/>
                <a:ext cx="8751306" cy="724494"/>
              </a:xfrm>
              <a:prstGeom prst="rect">
                <a:avLst/>
              </a:prstGeom>
              <a:noFill/>
            </p:spPr>
            <p:txBody>
              <a:bodyPr wrap="square" rtlCol="0">
                <a:spAutoFit/>
              </a:bodyPr>
              <a:lstStyle/>
              <a:p>
                <a:r>
                  <a:rPr lang="en-US" sz="2000" dirty="0"/>
                  <a:t>Denoting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𝑣</m:t>
                        </m:r>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𝑏</m:t>
                        </m:r>
                      </m:sub>
                    </m:sSub>
                    <m:sSup>
                      <m:sSupPr>
                        <m:ctrlPr>
                          <a:rPr lang="en-US" sz="2000" b="0" i="1" smtClean="0">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𝜉</m:t>
                            </m:r>
                          </m:e>
                        </m:acc>
                      </m:e>
                      <m:sup>
                        <m:r>
                          <a:rPr lang="en-US" sz="2000" b="0" i="1" smtClean="0">
                            <a:latin typeface="Cambria Math" panose="02040503050406030204" pitchFamily="18" charset="0"/>
                          </a:rPr>
                          <m:t>𝑎</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𝑏</m:t>
                        </m:r>
                      </m:sup>
                    </m:sSup>
                  </m:oMath>
                </a14:m>
                <a:r>
                  <a:rPr lang="en-US" sz="2000" dirty="0">
                    <a:solidFill>
                      <a:schemeClr val="tx1"/>
                    </a:solidFill>
                  </a:rPr>
                  <a:t> and</a:t>
                </a:r>
                <a14:m>
                  <m:oMath xmlns:m="http://schemas.openxmlformats.org/officeDocument/2006/math">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𝑤</m:t>
                        </m:r>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𝑏</m:t>
                        </m:r>
                      </m:sub>
                    </m:sSub>
                    <m:sSup>
                      <m:sSupPr>
                        <m:ctrlPr>
                          <a:rPr lang="en-US" sz="2000" b="0" i="1" smtClean="0">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𝜉</m:t>
                            </m:r>
                          </m:e>
                        </m:acc>
                      </m:e>
                      <m:sup>
                        <m:r>
                          <a:rPr lang="en-US" sz="2000" b="0" i="1" smtClean="0">
                            <a:latin typeface="Cambria Math" panose="02040503050406030204" pitchFamily="18" charset="0"/>
                          </a:rPr>
                          <m:t>𝑎</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𝑤</m:t>
                        </m:r>
                      </m:e>
                      <m:sup>
                        <m:r>
                          <a:rPr lang="en-US" sz="2000" b="0" i="1" smtClean="0">
                            <a:latin typeface="Cambria Math" panose="02040503050406030204" pitchFamily="18" charset="0"/>
                          </a:rPr>
                          <m:t>𝑏</m:t>
                        </m:r>
                      </m:sup>
                    </m:sSup>
                  </m:oMath>
                </a14:m>
                <a:r>
                  <a:rPr lang="en-US" sz="2000" dirty="0">
                    <a:solidFill>
                      <a:schemeClr val="tx1"/>
                    </a:solidFill>
                  </a:rPr>
                  <a:t>, the invariance of the area can be written </a:t>
                </a:r>
              </a:p>
              <a:p>
                <a:endParaRPr lang="en-US" sz="2000" dirty="0"/>
              </a:p>
            </p:txBody>
          </p:sp>
        </mc:Choice>
        <mc:Fallback xmlns="">
          <p:sp>
            <p:nvSpPr>
              <p:cNvPr id="10" name="TextBox 9">
                <a:extLst>
                  <a:ext uri="{FF2B5EF4-FFF2-40B4-BE49-F238E27FC236}">
                    <a16:creationId xmlns:a16="http://schemas.microsoft.com/office/drawing/2014/main" id="{D32A66D1-370D-C0C8-B423-B4D020A45EF9}"/>
                  </a:ext>
                </a:extLst>
              </p:cNvPr>
              <p:cNvSpPr txBox="1">
                <a:spLocks noRot="1" noChangeAspect="1" noMove="1" noResize="1" noEditPoints="1" noAdjustHandles="1" noChangeArrowheads="1" noChangeShapeType="1" noTextEdit="1"/>
              </p:cNvSpPr>
              <p:nvPr/>
            </p:nvSpPr>
            <p:spPr>
              <a:xfrm>
                <a:off x="401023" y="4015415"/>
                <a:ext cx="8751306" cy="724494"/>
              </a:xfrm>
              <a:prstGeom prst="rect">
                <a:avLst/>
              </a:prstGeom>
              <a:blipFill>
                <a:blip r:embed="rId3"/>
                <a:stretch>
                  <a:fillRect l="-725" t="-3448"/>
                </a:stretch>
              </a:blipFill>
            </p:spPr>
            <p:txBody>
              <a:bodyPr/>
              <a:lstStyle/>
              <a:p>
                <a:r>
                  <a:rPr lang="en-US">
                    <a:noFill/>
                  </a:rPr>
                  <a:t> </a:t>
                </a:r>
              </a:p>
            </p:txBody>
          </p:sp>
        </mc:Fallback>
      </mc:AlternateContent>
      <p:grpSp>
        <p:nvGrpSpPr>
          <p:cNvPr id="50" name="Group 49">
            <a:extLst>
              <a:ext uri="{FF2B5EF4-FFF2-40B4-BE49-F238E27FC236}">
                <a16:creationId xmlns:a16="http://schemas.microsoft.com/office/drawing/2014/main" id="{466B8101-3FC8-2B29-F948-A9DA096028A1}"/>
              </a:ext>
            </a:extLst>
          </p:cNvPr>
          <p:cNvGrpSpPr>
            <a:grpSpLocks noChangeAspect="1"/>
          </p:cNvGrpSpPr>
          <p:nvPr/>
        </p:nvGrpSpPr>
        <p:grpSpPr>
          <a:xfrm>
            <a:off x="1827406" y="805996"/>
            <a:ext cx="3010027" cy="3080896"/>
            <a:chOff x="442227" y="1758113"/>
            <a:chExt cx="3672223" cy="3758683"/>
          </a:xfrm>
        </p:grpSpPr>
        <p:cxnSp>
          <p:nvCxnSpPr>
            <p:cNvPr id="51" name="Straight Arrow Connector 50">
              <a:extLst>
                <a:ext uri="{FF2B5EF4-FFF2-40B4-BE49-F238E27FC236}">
                  <a16:creationId xmlns:a16="http://schemas.microsoft.com/office/drawing/2014/main" id="{DCB26ED7-D312-4BAE-7DBF-422926B79EF1}"/>
                </a:ext>
              </a:extLst>
            </p:cNvPr>
            <p:cNvCxnSpPr>
              <a:cxnSpLocks/>
            </p:cNvCxnSpPr>
            <p:nvPr/>
          </p:nvCxnSpPr>
          <p:spPr>
            <a:xfrm rot="10800000">
              <a:off x="2255086" y="1859196"/>
              <a:ext cx="0" cy="365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05DECA0-25EF-6105-7986-68328FC20B18}"/>
                </a:ext>
              </a:extLst>
            </p:cNvPr>
            <p:cNvCxnSpPr>
              <a:cxnSpLocks/>
            </p:cNvCxnSpPr>
            <p:nvPr/>
          </p:nvCxnSpPr>
          <p:spPr>
            <a:xfrm rot="16200000">
              <a:off x="2271027" y="1857054"/>
              <a:ext cx="0" cy="365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585C8CB-9D4C-2C3F-A61A-48F4375EE201}"/>
                </a:ext>
              </a:extLst>
            </p:cNvPr>
            <p:cNvCxnSpPr>
              <a:cxnSpLocks/>
            </p:cNvCxnSpPr>
            <p:nvPr/>
          </p:nvCxnSpPr>
          <p:spPr>
            <a:xfrm rot="5400000" flipV="1">
              <a:off x="2355704" y="2970214"/>
              <a:ext cx="0" cy="1837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25E8879-CEDB-C072-738B-82674EA78783}"/>
                </a:ext>
              </a:extLst>
            </p:cNvPr>
            <p:cNvCxnSpPr>
              <a:cxnSpLocks/>
            </p:cNvCxnSpPr>
            <p:nvPr/>
          </p:nvCxnSpPr>
          <p:spPr>
            <a:xfrm rot="5400000">
              <a:off x="2755075" y="3769996"/>
              <a:ext cx="182880" cy="335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6CFA5ED-42D7-A236-F15C-CD79BDABE2F9}"/>
                </a:ext>
              </a:extLst>
            </p:cNvPr>
            <p:cNvCxnSpPr>
              <a:cxnSpLocks/>
            </p:cNvCxnSpPr>
            <p:nvPr/>
          </p:nvCxnSpPr>
          <p:spPr>
            <a:xfrm rot="5400000">
              <a:off x="2179169" y="4182236"/>
              <a:ext cx="0" cy="1837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1061D89-013D-4B7D-0756-F95963D21409}"/>
                </a:ext>
              </a:extLst>
            </p:cNvPr>
            <p:cNvCxnSpPr>
              <a:cxnSpLocks/>
            </p:cNvCxnSpPr>
            <p:nvPr/>
          </p:nvCxnSpPr>
          <p:spPr>
            <a:xfrm rot="5400000" flipH="1">
              <a:off x="1571759" y="3594424"/>
              <a:ext cx="18714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EE4283A-63B3-0348-D2D0-C6AE0E08B14F}"/>
                </a:ext>
              </a:extLst>
            </p:cNvPr>
            <p:cNvCxnSpPr>
              <a:cxnSpLocks noChangeAspect="1"/>
            </p:cNvCxnSpPr>
            <p:nvPr/>
          </p:nvCxnSpPr>
          <p:spPr>
            <a:xfrm rot="5400000">
              <a:off x="2616241" y="4038540"/>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D56D56B-FC6E-760E-FF79-DE795C85CF23}"/>
                </a:ext>
              </a:extLst>
            </p:cNvPr>
            <p:cNvCxnSpPr>
              <a:cxnSpLocks/>
            </p:cNvCxnSpPr>
            <p:nvPr/>
          </p:nvCxnSpPr>
          <p:spPr>
            <a:xfrm rot="5400000" flipH="1">
              <a:off x="1729791" y="3988841"/>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05985C6-2885-4B75-F8F7-A684A5DDDA4D}"/>
                </a:ext>
              </a:extLst>
            </p:cNvPr>
            <p:cNvCxnSpPr>
              <a:cxnSpLocks/>
            </p:cNvCxnSpPr>
            <p:nvPr/>
          </p:nvCxnSpPr>
          <p:spPr>
            <a:xfrm rot="5400000" flipH="1" flipV="1">
              <a:off x="1789286" y="3162981"/>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18438E8C-5A46-4B55-D519-EE54B053A3EB}"/>
                </a:ext>
              </a:extLst>
            </p:cNvPr>
            <p:cNvCxnSpPr>
              <a:cxnSpLocks/>
            </p:cNvCxnSpPr>
            <p:nvPr/>
          </p:nvCxnSpPr>
          <p:spPr>
            <a:xfrm rot="5400000" flipV="1">
              <a:off x="2641739" y="3194593"/>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8F0E19C0-5414-C576-C913-6D80C778D95C}"/>
                </a:ext>
              </a:extLst>
            </p:cNvPr>
            <p:cNvCxnSpPr>
              <a:cxnSpLocks/>
            </p:cNvCxnSpPr>
            <p:nvPr/>
          </p:nvCxnSpPr>
          <p:spPr>
            <a:xfrm>
              <a:off x="3567812" y="3687996"/>
              <a:ext cx="0" cy="40233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A7063E10-2BF7-0E67-6DF7-01EE976E2C3A}"/>
                </a:ext>
              </a:extLst>
            </p:cNvPr>
            <p:cNvCxnSpPr>
              <a:cxnSpLocks/>
            </p:cNvCxnSpPr>
            <p:nvPr/>
          </p:nvCxnSpPr>
          <p:spPr>
            <a:xfrm flipH="1" flipV="1">
              <a:off x="1886143" y="4973768"/>
              <a:ext cx="384884" cy="1101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5D4B37C-13FE-526A-3693-39132CB07FE5}"/>
                </a:ext>
              </a:extLst>
            </p:cNvPr>
            <p:cNvCxnSpPr>
              <a:cxnSpLocks noChangeAspect="1"/>
            </p:cNvCxnSpPr>
            <p:nvPr/>
          </p:nvCxnSpPr>
          <p:spPr>
            <a:xfrm flipH="1" flipV="1">
              <a:off x="972541" y="3277896"/>
              <a:ext cx="1669" cy="40233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0A8B1E0-9E1B-21F3-7223-6F603C22CC02}"/>
                </a:ext>
              </a:extLst>
            </p:cNvPr>
            <p:cNvCxnSpPr>
              <a:cxnSpLocks/>
            </p:cNvCxnSpPr>
            <p:nvPr/>
          </p:nvCxnSpPr>
          <p:spPr>
            <a:xfrm flipH="1">
              <a:off x="2900993" y="4604961"/>
              <a:ext cx="286999" cy="25975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F61106A-B25E-2722-BE22-5E8703C3D6E3}"/>
                </a:ext>
              </a:extLst>
            </p:cNvPr>
            <p:cNvCxnSpPr>
              <a:cxnSpLocks/>
            </p:cNvCxnSpPr>
            <p:nvPr/>
          </p:nvCxnSpPr>
          <p:spPr>
            <a:xfrm flipH="1" flipV="1">
              <a:off x="1058618" y="4297668"/>
              <a:ext cx="295444" cy="30729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880FE67-70F2-96B3-B338-E155B0142ED9}"/>
                </a:ext>
              </a:extLst>
            </p:cNvPr>
            <p:cNvCxnSpPr>
              <a:cxnSpLocks noChangeAspect="1"/>
            </p:cNvCxnSpPr>
            <p:nvPr/>
          </p:nvCxnSpPr>
          <p:spPr>
            <a:xfrm flipV="1">
              <a:off x="1354062" y="2501649"/>
              <a:ext cx="276114" cy="26938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E7A1060-2CDD-D032-E7F6-D18B481600BC}"/>
                </a:ext>
              </a:extLst>
            </p:cNvPr>
            <p:cNvCxnSpPr>
              <a:cxnSpLocks/>
            </p:cNvCxnSpPr>
            <p:nvPr/>
          </p:nvCxnSpPr>
          <p:spPr>
            <a:xfrm>
              <a:off x="3187992" y="2771031"/>
              <a:ext cx="298374" cy="36018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A05F4BE-BF91-4253-425F-E18ED1CE193F}"/>
                </a:ext>
              </a:extLst>
            </p:cNvPr>
            <p:cNvCxnSpPr>
              <a:cxnSpLocks/>
            </p:cNvCxnSpPr>
            <p:nvPr/>
          </p:nvCxnSpPr>
          <p:spPr>
            <a:xfrm rot="6720000" flipV="1">
              <a:off x="2700254" y="2631337"/>
              <a:ext cx="0" cy="2755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392C58C1-A2A6-5F98-9877-193BA143178F}"/>
                </a:ext>
              </a:extLst>
            </p:cNvPr>
            <p:cNvCxnSpPr>
              <a:cxnSpLocks/>
            </p:cNvCxnSpPr>
            <p:nvPr/>
          </p:nvCxnSpPr>
          <p:spPr>
            <a:xfrm rot="5400000">
              <a:off x="3012113" y="4088042"/>
              <a:ext cx="255844" cy="10713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97E68E0-C9A4-EE83-47BD-74FE4138B2AA}"/>
                </a:ext>
              </a:extLst>
            </p:cNvPr>
            <p:cNvCxnSpPr>
              <a:cxnSpLocks/>
            </p:cNvCxnSpPr>
            <p:nvPr/>
          </p:nvCxnSpPr>
          <p:spPr>
            <a:xfrm rot="5400000" flipH="1">
              <a:off x="1790148" y="4437943"/>
              <a:ext cx="101386" cy="25093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DB4067D1-A7C1-8EA5-445B-49C8CCA1859D}"/>
                </a:ext>
              </a:extLst>
            </p:cNvPr>
            <p:cNvCxnSpPr>
              <a:cxnSpLocks/>
            </p:cNvCxnSpPr>
            <p:nvPr/>
          </p:nvCxnSpPr>
          <p:spPr>
            <a:xfrm rot="6720000" flipH="1">
              <a:off x="1221730" y="3258035"/>
              <a:ext cx="274320" cy="11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2238044-D32A-EEEA-F078-619DB123E425}"/>
                </a:ext>
              </a:extLst>
            </p:cNvPr>
            <p:cNvCxnSpPr>
              <a:cxnSpLocks/>
            </p:cNvCxnSpPr>
            <p:nvPr/>
          </p:nvCxnSpPr>
          <p:spPr>
            <a:xfrm rot="5400000">
              <a:off x="2640018" y="4444504"/>
              <a:ext cx="106108" cy="24997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8453B26-F66D-FFE7-118C-814E065C4414}"/>
                </a:ext>
              </a:extLst>
            </p:cNvPr>
            <p:cNvCxnSpPr>
              <a:cxnSpLocks/>
            </p:cNvCxnSpPr>
            <p:nvPr/>
          </p:nvCxnSpPr>
          <p:spPr>
            <a:xfrm rot="5400000" flipH="1">
              <a:off x="1246259" y="4041462"/>
              <a:ext cx="249976" cy="10610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2B20F22-1D4D-A592-2438-823E6F9DA17A}"/>
                </a:ext>
              </a:extLst>
            </p:cNvPr>
            <p:cNvCxnSpPr>
              <a:cxnSpLocks/>
            </p:cNvCxnSpPr>
            <p:nvPr/>
          </p:nvCxnSpPr>
          <p:spPr>
            <a:xfrm rot="5400000" flipH="1" flipV="1">
              <a:off x="1804723" y="2633918"/>
              <a:ext cx="106167" cy="24982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6303A3CA-7DD7-5672-38D1-10F82AF36053}"/>
                </a:ext>
              </a:extLst>
            </p:cNvPr>
            <p:cNvCxnSpPr>
              <a:cxnSpLocks/>
            </p:cNvCxnSpPr>
            <p:nvPr/>
          </p:nvCxnSpPr>
          <p:spPr>
            <a:xfrm rot="6720000" flipV="1">
              <a:off x="3088756" y="3194985"/>
              <a:ext cx="192024" cy="19202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1AA6751-56AE-94CB-170D-4381BEDC7C5C}"/>
                </a:ext>
              </a:extLst>
            </p:cNvPr>
            <p:cNvCxnSpPr>
              <a:cxnSpLocks noChangeAspect="1"/>
            </p:cNvCxnSpPr>
            <p:nvPr/>
          </p:nvCxnSpPr>
          <p:spPr>
            <a:xfrm>
              <a:off x="2271027" y="2391211"/>
              <a:ext cx="402336" cy="114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Freeform 76">
              <a:extLst>
                <a:ext uri="{FF2B5EF4-FFF2-40B4-BE49-F238E27FC236}">
                  <a16:creationId xmlns:a16="http://schemas.microsoft.com/office/drawing/2014/main" id="{CB1FE8FF-CEB2-470A-7DA4-B5164BCF852A}"/>
                </a:ext>
              </a:extLst>
            </p:cNvPr>
            <p:cNvSpPr/>
            <p:nvPr/>
          </p:nvSpPr>
          <p:spPr>
            <a:xfrm>
              <a:off x="2351663" y="2506371"/>
              <a:ext cx="847569" cy="779298"/>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a:extLst>
                <a:ext uri="{FF2B5EF4-FFF2-40B4-BE49-F238E27FC236}">
                  <a16:creationId xmlns:a16="http://schemas.microsoft.com/office/drawing/2014/main" id="{A74E30B9-FE90-8F34-22E3-35D3654EF246}"/>
                </a:ext>
              </a:extLst>
            </p:cNvPr>
            <p:cNvSpPr/>
            <p:nvPr/>
          </p:nvSpPr>
          <p:spPr>
            <a:xfrm rot="5400000">
              <a:off x="2605833" y="3809114"/>
              <a:ext cx="847569" cy="779298"/>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5FB554DC-FC13-6572-BCB3-2DD7A637153C}"/>
                    </a:ext>
                  </a:extLst>
                </p:cNvPr>
                <p:cNvSpPr txBox="1"/>
                <p:nvPr/>
              </p:nvSpPr>
              <p:spPr>
                <a:xfrm>
                  <a:off x="1917302" y="175811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79" name="TextBox 78">
                  <a:extLst>
                    <a:ext uri="{FF2B5EF4-FFF2-40B4-BE49-F238E27FC236}">
                      <a16:creationId xmlns:a16="http://schemas.microsoft.com/office/drawing/2014/main" id="{5FB554DC-FC13-6572-BCB3-2DD7A637153C}"/>
                    </a:ext>
                  </a:extLst>
                </p:cNvPr>
                <p:cNvSpPr txBox="1">
                  <a:spLocks noRot="1" noChangeAspect="1" noMove="1" noResize="1" noEditPoints="1" noAdjustHandles="1" noChangeArrowheads="1" noChangeShapeType="1" noTextEdit="1"/>
                </p:cNvSpPr>
                <p:nvPr/>
              </p:nvSpPr>
              <p:spPr>
                <a:xfrm>
                  <a:off x="1917302" y="1758113"/>
                  <a:ext cx="304736" cy="369332"/>
                </a:xfrm>
                <a:prstGeom prst="rect">
                  <a:avLst/>
                </a:prstGeom>
                <a:blipFill>
                  <a:blip r:embed="rId4"/>
                  <a:stretch>
                    <a:fillRect l="-30000" r="-2500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DA143873-432F-C5EF-3A52-C134F5C8898C}"/>
                    </a:ext>
                  </a:extLst>
                </p:cNvPr>
                <p:cNvSpPr txBox="1"/>
                <p:nvPr/>
              </p:nvSpPr>
              <p:spPr>
                <a:xfrm>
                  <a:off x="3809714" y="3225092"/>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80" name="TextBox 79">
                  <a:extLst>
                    <a:ext uri="{FF2B5EF4-FFF2-40B4-BE49-F238E27FC236}">
                      <a16:creationId xmlns:a16="http://schemas.microsoft.com/office/drawing/2014/main" id="{DA143873-432F-C5EF-3A52-C134F5C8898C}"/>
                    </a:ext>
                  </a:extLst>
                </p:cNvPr>
                <p:cNvSpPr txBox="1">
                  <a:spLocks noRot="1" noChangeAspect="1" noMove="1" noResize="1" noEditPoints="1" noAdjustHandles="1" noChangeArrowheads="1" noChangeShapeType="1" noTextEdit="1"/>
                </p:cNvSpPr>
                <p:nvPr/>
              </p:nvSpPr>
              <p:spPr>
                <a:xfrm>
                  <a:off x="3809714" y="3225092"/>
                  <a:ext cx="304736" cy="369332"/>
                </a:xfrm>
                <a:prstGeom prst="rect">
                  <a:avLst/>
                </a:prstGeom>
                <a:blipFill>
                  <a:blip r:embed="rId5"/>
                  <a:stretch>
                    <a:fillRect l="-23810" r="-19048" b="-52000"/>
                  </a:stretch>
                </a:blipFill>
              </p:spPr>
              <p:txBody>
                <a:bodyPr/>
                <a:lstStyle/>
                <a:p>
                  <a:r>
                    <a:rPr lang="en-US">
                      <a:noFill/>
                    </a:rPr>
                    <a:t> </a:t>
                  </a:r>
                </a:p>
              </p:txBody>
            </p:sp>
          </mc:Fallback>
        </mc:AlternateContent>
      </p:grpSp>
      <p:grpSp>
        <p:nvGrpSpPr>
          <p:cNvPr id="81" name="Group 80">
            <a:extLst>
              <a:ext uri="{FF2B5EF4-FFF2-40B4-BE49-F238E27FC236}">
                <a16:creationId xmlns:a16="http://schemas.microsoft.com/office/drawing/2014/main" id="{CEE9906D-AF6F-3003-8F6D-45456AE05DC6}"/>
              </a:ext>
            </a:extLst>
          </p:cNvPr>
          <p:cNvGrpSpPr/>
          <p:nvPr/>
        </p:nvGrpSpPr>
        <p:grpSpPr>
          <a:xfrm>
            <a:off x="6664839" y="1182663"/>
            <a:ext cx="3699756" cy="2258116"/>
            <a:chOff x="4888481" y="1672407"/>
            <a:chExt cx="3699756" cy="2258116"/>
          </a:xfrm>
        </p:grpSpPr>
        <p:cxnSp>
          <p:nvCxnSpPr>
            <p:cNvPr id="82" name="Straight Arrow Connector 81">
              <a:extLst>
                <a:ext uri="{FF2B5EF4-FFF2-40B4-BE49-F238E27FC236}">
                  <a16:creationId xmlns:a16="http://schemas.microsoft.com/office/drawing/2014/main" id="{2F6A6E8D-7A3D-0010-EA1E-29D154EE2C41}"/>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D3611FBB-98CF-D3D8-F465-2C7686337B1B}"/>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F18904C-76D4-069E-1BBF-482EB0638046}"/>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Freeform 84">
              <a:extLst>
                <a:ext uri="{FF2B5EF4-FFF2-40B4-BE49-F238E27FC236}">
                  <a16:creationId xmlns:a16="http://schemas.microsoft.com/office/drawing/2014/main" id="{7D75738A-3F61-8669-9B9B-E56827D1254E}"/>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a:extLst>
                <a:ext uri="{FF2B5EF4-FFF2-40B4-BE49-F238E27FC236}">
                  <a16:creationId xmlns:a16="http://schemas.microsoft.com/office/drawing/2014/main" id="{E43F6EF9-8CFA-33EF-11C2-3B0BA3B650CA}"/>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a:extLst>
                <a:ext uri="{FF2B5EF4-FFF2-40B4-BE49-F238E27FC236}">
                  <a16:creationId xmlns:a16="http://schemas.microsoft.com/office/drawing/2014/main" id="{2188A808-BDCC-CFA8-0794-0E816A5FA487}"/>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a:extLst>
                <a:ext uri="{FF2B5EF4-FFF2-40B4-BE49-F238E27FC236}">
                  <a16:creationId xmlns:a16="http://schemas.microsoft.com/office/drawing/2014/main" id="{78B965A1-2E60-FB73-2F01-05FB51162D64}"/>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C7A89DBB-1374-4BB5-CB74-48C4C2022640}"/>
                </a:ext>
              </a:extLst>
            </p:cNvPr>
            <p:cNvCxnSpPr>
              <a:cxnSpLocks/>
              <a:stCxn id="86" idx="2"/>
              <a:endCxn id="88" idx="2"/>
            </p:cNvCxnSpPr>
            <p:nvPr/>
          </p:nvCxnSpPr>
          <p:spPr>
            <a:xfrm flipV="1">
              <a:off x="5700425" y="1963291"/>
              <a:ext cx="2138007" cy="689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4B3A02C-8040-E41F-1D3F-DCEA62686C83}"/>
                </a:ext>
              </a:extLst>
            </p:cNvPr>
            <p:cNvCxnSpPr>
              <a:cxnSpLocks/>
            </p:cNvCxnSpPr>
            <p:nvPr/>
          </p:nvCxnSpPr>
          <p:spPr>
            <a:xfrm flipV="1">
              <a:off x="5597921" y="3150584"/>
              <a:ext cx="2376424" cy="10639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B8AF9621-3569-3B8C-CCDE-B0CC29BE0F4D}"/>
              </a:ext>
            </a:extLst>
          </p:cNvPr>
          <p:cNvSpPr txBox="1"/>
          <p:nvPr/>
        </p:nvSpPr>
        <p:spPr>
          <a:xfrm>
            <a:off x="6711128" y="169667"/>
            <a:ext cx="4882403" cy="830997"/>
          </a:xfrm>
          <a:prstGeom prst="rect">
            <a:avLst/>
          </a:prstGeom>
          <a:noFill/>
        </p:spPr>
        <p:txBody>
          <a:bodyPr wrap="square" rtlCol="0">
            <a:spAutoFit/>
          </a:bodyPr>
          <a:lstStyle/>
          <a:p>
            <a:r>
              <a:rPr lang="en-US" sz="1600" dirty="0"/>
              <a:t>Hamiltonian evolutions transport a probability distribution point by point, with the probability density remaining the same as it move through space</a:t>
            </a:r>
          </a:p>
        </p:txBody>
      </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01EDDFF4-B33F-A42F-580A-A194229FD8E6}"/>
                  </a:ext>
                </a:extLst>
              </p:cNvPr>
              <p:cNvSpPr txBox="1"/>
              <p:nvPr/>
            </p:nvSpPr>
            <p:spPr>
              <a:xfrm>
                <a:off x="1053934" y="117665"/>
                <a:ext cx="4464673" cy="584775"/>
              </a:xfrm>
              <a:prstGeom prst="rect">
                <a:avLst/>
              </a:prstGeom>
              <a:noFill/>
            </p:spPr>
            <p:txBody>
              <a:bodyPr wrap="square" rtlCol="0">
                <a:spAutoFit/>
              </a:bodyPr>
              <a:lstStyle/>
              <a:p>
                <a:r>
                  <a:rPr lang="en-US" sz="1600" dirty="0"/>
                  <a:t>The displacement field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𝑆</m:t>
                        </m:r>
                      </m:e>
                      <m:sup>
                        <m:r>
                          <a:rPr lang="en-US" sz="1600" b="0" i="1" smtClean="0">
                            <a:latin typeface="Cambria Math" panose="02040503050406030204" pitchFamily="18" charset="0"/>
                          </a:rPr>
                          <m:t>𝑎</m:t>
                        </m:r>
                      </m:sup>
                    </m:sSup>
                  </m:oMath>
                </a14:m>
                <a:r>
                  <a:rPr lang="en-US" sz="1600" dirty="0"/>
                  <a:t> transports areas of phase space to equal areas of phase space</a:t>
                </a:r>
              </a:p>
            </p:txBody>
          </p:sp>
        </mc:Choice>
        <mc:Fallback xmlns="">
          <p:sp>
            <p:nvSpPr>
              <p:cNvPr id="92" name="TextBox 91">
                <a:extLst>
                  <a:ext uri="{FF2B5EF4-FFF2-40B4-BE49-F238E27FC236}">
                    <a16:creationId xmlns:a16="http://schemas.microsoft.com/office/drawing/2014/main" id="{01EDDFF4-B33F-A42F-580A-A194229FD8E6}"/>
                  </a:ext>
                </a:extLst>
              </p:cNvPr>
              <p:cNvSpPr txBox="1">
                <a:spLocks noRot="1" noChangeAspect="1" noMove="1" noResize="1" noEditPoints="1" noAdjustHandles="1" noChangeArrowheads="1" noChangeShapeType="1" noTextEdit="1"/>
              </p:cNvSpPr>
              <p:nvPr/>
            </p:nvSpPr>
            <p:spPr>
              <a:xfrm>
                <a:off x="1053934" y="117665"/>
                <a:ext cx="4464673" cy="584775"/>
              </a:xfrm>
              <a:prstGeom prst="rect">
                <a:avLst/>
              </a:prstGeom>
              <a:blipFill>
                <a:blip r:embed="rId6"/>
                <a:stretch>
                  <a:fillRect l="-852" t="-4255" r="-1705" b="-106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9320F87-9E12-D3A8-C35E-F8C98C3E93F6}"/>
                  </a:ext>
                </a:extLst>
              </p:cNvPr>
              <p:cNvSpPr txBox="1"/>
              <p:nvPr/>
            </p:nvSpPr>
            <p:spPr>
              <a:xfrm>
                <a:off x="-307050" y="5682734"/>
                <a:ext cx="9862470" cy="646331"/>
              </a:xfrm>
              <a:prstGeom prst="rect">
                <a:avLst/>
              </a:prstGeom>
              <a:noFill/>
            </p:spPr>
            <p:txBody>
              <a:bodyPr wrap="square" rtlCol="0">
                <a:spAutoFit/>
              </a:bodyPr>
              <a:lstStyle/>
              <a:p>
                <a:pPr algn="ctr"/>
                <a14:m>
                  <m:oMath xmlns:m="http://schemas.openxmlformats.org/officeDocument/2006/math">
                    <m:r>
                      <a:rPr lang="en-US" sz="3600" b="0" i="1"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the evolution leave </a:t>
                </a:r>
                <a14:m>
                  <m:oMath xmlns:m="http://schemas.openxmlformats.org/officeDocument/2006/math">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𝜔</m:t>
                        </m:r>
                      </m:e>
                      <m:sub>
                        <m:r>
                          <a:rPr lang="en-US" sz="3600" i="1">
                            <a:solidFill>
                              <a:schemeClr val="accent6">
                                <a:lumMod val="75000"/>
                              </a:schemeClr>
                            </a:solidFill>
                            <a:latin typeface="Cambria Math" panose="02040503050406030204" pitchFamily="18" charset="0"/>
                          </a:rPr>
                          <m:t>𝑎𝑏</m:t>
                        </m:r>
                      </m:sub>
                    </m:sSub>
                  </m:oMath>
                </a14:m>
                <a:r>
                  <a:rPr lang="en-US" sz="3600" dirty="0">
                    <a:solidFill>
                      <a:schemeClr val="accent6">
                        <a:lumMod val="75000"/>
                      </a:schemeClr>
                    </a:solidFill>
                  </a:rPr>
                  <a:t> invariant: </a:t>
                </a:r>
                <a14:m>
                  <m:oMath xmlns:m="http://schemas.openxmlformats.org/officeDocument/2006/math">
                    <m:sSub>
                      <m:sSubPr>
                        <m:ctrlPr>
                          <a:rPr lang="en-US" sz="3600" i="1">
                            <a:solidFill>
                              <a:schemeClr val="accent6">
                                <a:lumMod val="75000"/>
                              </a:schemeClr>
                            </a:solidFill>
                            <a:latin typeface="Cambria Math" panose="02040503050406030204" pitchFamily="18" charset="0"/>
                          </a:rPr>
                        </m:ctrlPr>
                      </m:sSub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rPr>
                              <m:t>𝜔</m:t>
                            </m:r>
                          </m:e>
                        </m:acc>
                      </m:e>
                      <m:sub>
                        <m:r>
                          <a:rPr lang="en-US" sz="3600" i="1">
                            <a:solidFill>
                              <a:schemeClr val="accent6">
                                <a:lumMod val="75000"/>
                              </a:schemeClr>
                            </a:solidFill>
                            <a:latin typeface="Cambria Math" panose="02040503050406030204" pitchFamily="18" charset="0"/>
                          </a:rPr>
                          <m:t>𝑎𝑏</m:t>
                        </m:r>
                      </m:sub>
                    </m:sSub>
                    <m:r>
                      <a:rPr lang="en-US" sz="3600" i="1">
                        <a:solidFill>
                          <a:schemeClr val="accent6">
                            <a:lumMod val="75000"/>
                          </a:schemeClr>
                        </a:solidFill>
                        <a:latin typeface="Cambria Math" panose="02040503050406030204" pitchFamily="18" charset="0"/>
                      </a:rPr>
                      <m:t>=</m:t>
                    </m:r>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𝜔</m:t>
                        </m:r>
                      </m:e>
                      <m:sub>
                        <m:r>
                          <a:rPr lang="en-US" sz="3600" i="1">
                            <a:solidFill>
                              <a:schemeClr val="accent6">
                                <a:lumMod val="75000"/>
                              </a:schemeClr>
                            </a:solidFill>
                            <a:latin typeface="Cambria Math" panose="02040503050406030204" pitchFamily="18" charset="0"/>
                          </a:rPr>
                          <m:t>𝑎𝑏</m:t>
                        </m:r>
                      </m:sub>
                    </m:sSub>
                  </m:oMath>
                </a14:m>
                <a:endParaRPr lang="en-US" sz="3600" dirty="0">
                  <a:solidFill>
                    <a:schemeClr val="accent6">
                      <a:lumMod val="75000"/>
                    </a:schemeClr>
                  </a:solidFill>
                </a:endParaRPr>
              </a:p>
            </p:txBody>
          </p:sp>
        </mc:Choice>
        <mc:Fallback xmlns="">
          <p:sp>
            <p:nvSpPr>
              <p:cNvPr id="4" name="TextBox 3">
                <a:extLst>
                  <a:ext uri="{FF2B5EF4-FFF2-40B4-BE49-F238E27FC236}">
                    <a16:creationId xmlns:a16="http://schemas.microsoft.com/office/drawing/2014/main" id="{39320F87-9E12-D3A8-C35E-F8C98C3E93F6}"/>
                  </a:ext>
                </a:extLst>
              </p:cNvPr>
              <p:cNvSpPr txBox="1">
                <a:spLocks noRot="1" noChangeAspect="1" noMove="1" noResize="1" noEditPoints="1" noAdjustHandles="1" noChangeArrowheads="1" noChangeShapeType="1" noTextEdit="1"/>
              </p:cNvSpPr>
              <p:nvPr/>
            </p:nvSpPr>
            <p:spPr>
              <a:xfrm>
                <a:off x="-307050" y="5682734"/>
                <a:ext cx="9862470" cy="646331"/>
              </a:xfrm>
              <a:prstGeom prst="rect">
                <a:avLst/>
              </a:prstGeom>
              <a:blipFill>
                <a:blip r:embed="rId7"/>
                <a:stretch>
                  <a:fillRect t="-13462" b="-32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66EAB4E-3F88-A502-1CD8-032EE1A40605}"/>
                  </a:ext>
                </a:extLst>
              </p:cNvPr>
              <p:cNvSpPr txBox="1"/>
              <p:nvPr/>
            </p:nvSpPr>
            <p:spPr>
              <a:xfrm>
                <a:off x="6125087" y="4878208"/>
                <a:ext cx="3489703" cy="4682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𝑣</m:t>
                          </m:r>
                        </m:e>
                        <m:sup>
                          <m:r>
                            <a:rPr lang="en-US" sz="2400" b="0" i="1" smtClean="0">
                              <a:solidFill>
                                <a:schemeClr val="tx1"/>
                              </a:solidFill>
                              <a:latin typeface="Cambria Math" panose="02040503050406030204" pitchFamily="18" charset="0"/>
                            </a:rPr>
                            <m:t>𝑎</m:t>
                          </m:r>
                        </m:sup>
                      </m:sSup>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𝜔</m:t>
                          </m:r>
                        </m:e>
                        <m:sub>
                          <m:r>
                            <a:rPr lang="en-US" sz="2400" b="0" i="1" smtClean="0">
                              <a:solidFill>
                                <a:schemeClr val="tx1"/>
                              </a:solidFill>
                              <a:latin typeface="Cambria Math" panose="02040503050406030204" pitchFamily="18" charset="0"/>
                            </a:rPr>
                            <m:t>𝑎𝑏</m:t>
                          </m:r>
                        </m:sub>
                      </m:sSub>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𝑤</m:t>
                          </m:r>
                        </m:e>
                        <m:sup>
                          <m:r>
                            <a:rPr lang="en-US" sz="2400" b="0" i="1" smtClean="0">
                              <a:solidFill>
                                <a:schemeClr val="tx1"/>
                              </a:solidFill>
                              <a:latin typeface="Cambria Math" panose="02040503050406030204" pitchFamily="18" charset="0"/>
                            </a:rPr>
                            <m:t>𝑏</m:t>
                          </m:r>
                        </m:sup>
                      </m:sSup>
                      <m:r>
                        <a:rPr lang="en-US" sz="2400" b="0" i="1" smtClean="0">
                          <a:solidFill>
                            <a:schemeClr val="tx1"/>
                          </a:solidFill>
                          <a:latin typeface="Cambria Math" panose="02040503050406030204" pitchFamily="18" charset="0"/>
                        </a:rPr>
                        <m:t>=</m:t>
                      </m:r>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𝑣</m:t>
                              </m:r>
                            </m:e>
                          </m:acc>
                        </m:e>
                        <m:sup>
                          <m:r>
                            <a:rPr lang="en-US" sz="2400" b="0" i="1" smtClean="0">
                              <a:latin typeface="Cambria Math" panose="02040503050406030204" pitchFamily="18" charset="0"/>
                            </a:rPr>
                            <m:t>𝑐</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𝑐𝑑</m:t>
                          </m:r>
                        </m:sub>
                      </m:sSub>
                      <m:sSup>
                        <m:sSupPr>
                          <m:ctrlPr>
                            <a:rPr lang="en-US" sz="2400" b="0" i="1" smtClean="0">
                              <a:latin typeface="Cambria Math" panose="02040503050406030204" pitchFamily="18" charset="0"/>
                            </a:rPr>
                          </m:ctrlPr>
                        </m:sSup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𝑤</m:t>
                              </m:r>
                            </m:e>
                          </m:acc>
                        </m:e>
                        <m:sup>
                          <m:r>
                            <a:rPr lang="en-US" sz="2400" b="0" i="1" smtClean="0">
                              <a:latin typeface="Cambria Math" panose="02040503050406030204" pitchFamily="18" charset="0"/>
                            </a:rPr>
                            <m:t>𝑑</m:t>
                          </m:r>
                        </m:sup>
                      </m:sSup>
                    </m:oMath>
                  </m:oMathPara>
                </a14:m>
                <a:endParaRPr lang="en-US" sz="2400" dirty="0">
                  <a:solidFill>
                    <a:schemeClr val="tx1"/>
                  </a:solidFill>
                </a:endParaRPr>
              </a:p>
            </p:txBody>
          </p:sp>
        </mc:Choice>
        <mc:Fallback xmlns="">
          <p:sp>
            <p:nvSpPr>
              <p:cNvPr id="7" name="TextBox 6">
                <a:extLst>
                  <a:ext uri="{FF2B5EF4-FFF2-40B4-BE49-F238E27FC236}">
                    <a16:creationId xmlns:a16="http://schemas.microsoft.com/office/drawing/2014/main" id="{C66EAB4E-3F88-A502-1CD8-032EE1A40605}"/>
                  </a:ext>
                </a:extLst>
              </p:cNvPr>
              <p:cNvSpPr txBox="1">
                <a:spLocks noRot="1" noChangeAspect="1" noMove="1" noResize="1" noEditPoints="1" noAdjustHandles="1" noChangeArrowheads="1" noChangeShapeType="1" noTextEdit="1"/>
              </p:cNvSpPr>
              <p:nvPr/>
            </p:nvSpPr>
            <p:spPr>
              <a:xfrm>
                <a:off x="6125087" y="4878208"/>
                <a:ext cx="3489703" cy="468205"/>
              </a:xfrm>
              <a:prstGeom prst="rect">
                <a:avLst/>
              </a:prstGeom>
              <a:blipFill>
                <a:blip r:embed="rId8"/>
                <a:stretch>
                  <a:fillRect t="-2703" b="-2703"/>
                </a:stretch>
              </a:blipFill>
            </p:spPr>
            <p:txBody>
              <a:bodyPr/>
              <a:lstStyle/>
              <a:p>
                <a:r>
                  <a:rPr lang="en-US">
                    <a:noFill/>
                  </a:rPr>
                  <a:t> </a:t>
                </a:r>
              </a:p>
            </p:txBody>
          </p:sp>
        </mc:Fallback>
      </mc:AlternateContent>
    </p:spTree>
    <p:extLst>
      <p:ext uri="{BB962C8B-B14F-4D97-AF65-F5344CB8AC3E}">
        <p14:creationId xmlns:p14="http://schemas.microsoft.com/office/powerpoint/2010/main" val="2786139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6</a:t>
            </a:fld>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273EF02-9DD5-4FCB-656C-1DC155527014}"/>
                  </a:ext>
                </a:extLst>
              </p:cNvPr>
              <p:cNvSpPr txBox="1"/>
              <p:nvPr/>
            </p:nvSpPr>
            <p:spPr>
              <a:xfrm>
                <a:off x="1125859" y="2197499"/>
                <a:ext cx="1764136" cy="57830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a:rPr>
                            <m:t>𝑆</m:t>
                          </m:r>
                        </m:e>
                      </m:acc>
                      <m:r>
                        <a:rPr lang="en-US" sz="2800" b="0" i="1" smtClean="0">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𝜔</m:t>
                      </m:r>
                      <m:r>
                        <a:rPr lang="en-US" sz="2800" i="1">
                          <a:latin typeface="Cambria Math" panose="02040503050406030204" pitchFamily="18" charset="0"/>
                          <a:ea typeface="Cambria Math" panose="02040503050406030204" pitchFamily="18" charset="0"/>
                        </a:rPr>
                        <m:t> </m:t>
                      </m:r>
                      <m:acc>
                        <m:accPr>
                          <m:chr m:val="⃗"/>
                          <m:ctrlPr>
                            <a:rPr lang="en-US" sz="2800" i="1">
                              <a:latin typeface="Cambria Math" panose="02040503050406030204" pitchFamily="18" charset="0"/>
                            </a:rPr>
                          </m:ctrlPr>
                        </m:accPr>
                        <m:e>
                          <m:r>
                            <m:rPr>
                              <m:sty m:val="p"/>
                            </m:rPr>
                            <a:rPr lang="en-US" sz="2800" i="1">
                              <a:latin typeface="Cambria Math" panose="02040503050406030204" pitchFamily="18" charset="0"/>
                              <a:ea typeface="Cambria Math" panose="02040503050406030204" pitchFamily="18" charset="0"/>
                            </a:rPr>
                            <m:t>∇</m:t>
                          </m:r>
                        </m:e>
                      </m:acc>
                      <m:r>
                        <a:rPr lang="en-US" sz="2800" i="1">
                          <a:latin typeface="Cambria Math" panose="02040503050406030204" pitchFamily="18" charset="0"/>
                          <a:ea typeface="Cambria Math" panose="02040503050406030204" pitchFamily="18" charset="0"/>
                        </a:rPr>
                        <m:t>𝐻</m:t>
                      </m:r>
                    </m:oMath>
                  </m:oMathPara>
                </a14:m>
                <a:endParaRPr lang="en-US" sz="2800" dirty="0"/>
              </a:p>
            </p:txBody>
          </p:sp>
        </mc:Choice>
        <mc:Fallback xmlns="">
          <p:sp>
            <p:nvSpPr>
              <p:cNvPr id="9" name="TextBox 8">
                <a:extLst>
                  <a:ext uri="{FF2B5EF4-FFF2-40B4-BE49-F238E27FC236}">
                    <a16:creationId xmlns:a16="http://schemas.microsoft.com/office/drawing/2014/main" id="{6273EF02-9DD5-4FCB-656C-1DC155527014}"/>
                  </a:ext>
                </a:extLst>
              </p:cNvPr>
              <p:cNvSpPr txBox="1">
                <a:spLocks noRot="1" noChangeAspect="1" noMove="1" noResize="1" noEditPoints="1" noAdjustHandles="1" noChangeArrowheads="1" noChangeShapeType="1" noTextEdit="1"/>
              </p:cNvSpPr>
              <p:nvPr/>
            </p:nvSpPr>
            <p:spPr>
              <a:xfrm>
                <a:off x="1125859" y="2197499"/>
                <a:ext cx="1764136" cy="57830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7AFBE945-78BB-A4DE-A410-B353DA59FCE1}"/>
                  </a:ext>
                </a:extLst>
              </p:cNvPr>
              <p:cNvSpPr/>
              <p:nvPr/>
            </p:nvSpPr>
            <p:spPr>
              <a:xfrm>
                <a:off x="4462732" y="459805"/>
                <a:ext cx="3868944" cy="9690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𝜔</m:t>
                              </m:r>
                            </m:e>
                            <m:sub>
                              <m:r>
                                <a:rPr lang="en-US" sz="3200" b="0" i="1" smtClean="0">
                                  <a:latin typeface="Cambria Math" panose="02040503050406030204" pitchFamily="18" charset="0"/>
                                </a:rPr>
                                <m:t>𝑎𝑏</m:t>
                              </m:r>
                            </m:sub>
                          </m:sSub>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𝑞𝑞</m:t>
                                    </m:r>
                                  </m:sub>
                                </m:sSub>
                              </m:e>
                              <m:e>
                                <m:sSub>
                                  <m:sSubPr>
                                    <m:ctrlPr>
                                      <a:rPr lang="en-US" sz="3200" i="1" smtClean="0">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𝑞𝑝</m:t>
                                    </m:r>
                                  </m:sub>
                                </m:sSub>
                              </m:e>
                            </m:mr>
                            <m:mr>
                              <m:e>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𝑝𝑞</m:t>
                                    </m:r>
                                  </m:sub>
                                </m:sSub>
                              </m:e>
                              <m:e>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𝑝𝑝</m:t>
                                    </m:r>
                                  </m:sub>
                                </m:sSub>
                              </m:e>
                            </m:mr>
                          </m:m>
                        </m:e>
                      </m:d>
                    </m:oMath>
                  </m:oMathPara>
                </a14:m>
                <a:endParaRPr lang="en-US" sz="3200" dirty="0"/>
              </a:p>
            </p:txBody>
          </p:sp>
        </mc:Choice>
        <mc:Fallback xmlns="">
          <p:sp>
            <p:nvSpPr>
              <p:cNvPr id="7" name="Rectangle 6">
                <a:extLst>
                  <a:ext uri="{FF2B5EF4-FFF2-40B4-BE49-F238E27FC236}">
                    <a16:creationId xmlns:a16="http://schemas.microsoft.com/office/drawing/2014/main" id="{7AFBE945-78BB-A4DE-A410-B353DA59FCE1}"/>
                  </a:ext>
                </a:extLst>
              </p:cNvPr>
              <p:cNvSpPr>
                <a:spLocks noRot="1" noChangeAspect="1" noMove="1" noResize="1" noEditPoints="1" noAdjustHandles="1" noChangeArrowheads="1" noChangeShapeType="1" noTextEdit="1"/>
              </p:cNvSpPr>
              <p:nvPr/>
            </p:nvSpPr>
            <p:spPr>
              <a:xfrm>
                <a:off x="4462732" y="459805"/>
                <a:ext cx="3868944" cy="969048"/>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04A35D40-619C-7085-72F1-A6C5C2BA835D}"/>
                  </a:ext>
                </a:extLst>
              </p:cNvPr>
              <p:cNvSpPr/>
              <p:nvPr/>
            </p:nvSpPr>
            <p:spPr>
              <a:xfrm>
                <a:off x="119730" y="3405919"/>
                <a:ext cx="4136004" cy="22840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i="1" smtClean="0">
                              <a:latin typeface="Cambria Math" panose="02040503050406030204" pitchFamily="18" charset="0"/>
                            </a:rPr>
                          </m:ctrlPr>
                        </m:dPr>
                        <m:e>
                          <m:m>
                            <m:mPr>
                              <m:mcs>
                                <m:mc>
                                  <m:mcPr>
                                    <m:count m:val="1"/>
                                    <m:mcJc m:val="center"/>
                                  </m:mcPr>
                                </m:mc>
                              </m:mcs>
                              <m:ctrlPr>
                                <a:rPr lang="en-US" sz="3200" i="1">
                                  <a:latin typeface="Cambria Math" panose="02040503050406030204" pitchFamily="18" charset="0"/>
                                </a:rPr>
                              </m:ctrlPr>
                            </m:mPr>
                            <m:mr>
                              <m:e>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𝑞</m:t>
                                    </m:r>
                                  </m:sup>
                                </m:sSup>
                              </m:e>
                            </m:mr>
                            <m:mr>
                              <m:e>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𝑝</m:t>
                                    </m:r>
                                  </m:sup>
                                </m:sSup>
                              </m:e>
                            </m:mr>
                          </m:m>
                        </m:e>
                      </m:d>
                      <m:r>
                        <a:rPr lang="en-US" sz="3200" b="0" i="1" smtClean="0">
                          <a:latin typeface="Cambria Math" panose="02040503050406030204" pitchFamily="18" charset="0"/>
                        </a:rPr>
                        <m:t>=</m:t>
                      </m:r>
                      <m:d>
                        <m:dPr>
                          <m:begChr m:val="["/>
                          <m:endChr m:val="]"/>
                          <m:ctrlPr>
                            <a:rPr lang="en-US" sz="3200" i="1" smtClean="0">
                              <a:latin typeface="Cambria Math" panose="02040503050406030204" pitchFamily="18" charset="0"/>
                            </a:rPr>
                          </m:ctrlPr>
                        </m:dPr>
                        <m:e>
                          <m:m>
                            <m:mPr>
                              <m:mcs>
                                <m:mc>
                                  <m:mcPr>
                                    <m:count m:val="2"/>
                                    <m:mcJc m:val="center"/>
                                  </m:mcPr>
                                </m:mc>
                              </m:mcs>
                              <m:ctrlPr>
                                <a:rPr lang="en-US" sz="3200" i="1">
                                  <a:latin typeface="Cambria Math" panose="02040503050406030204" pitchFamily="18" charset="0"/>
                                </a:rPr>
                              </m:ctrlPr>
                            </m:mPr>
                            <m:mr>
                              <m:e>
                                <m:r>
                                  <m:rPr>
                                    <m:brk m:alnAt="7"/>
                                  </m:rPr>
                                  <a:rPr lang="en-US" sz="3200" i="1">
                                    <a:latin typeface="Cambria Math" panose="02040503050406030204" pitchFamily="18" charset="0"/>
                                  </a:rPr>
                                  <m:t>0</m:t>
                                </m:r>
                              </m:e>
                              <m:e>
                                <m:r>
                                  <a:rPr lang="en-US" sz="3200" i="1">
                                    <a:latin typeface="Cambria Math" panose="02040503050406030204" pitchFamily="18" charset="0"/>
                                  </a:rPr>
                                  <m:t>1</m:t>
                                </m:r>
                              </m:e>
                            </m:mr>
                            <m:mr>
                              <m:e>
                                <m:r>
                                  <a:rPr lang="en-US" sz="3200" i="1">
                                    <a:latin typeface="Cambria Math" panose="02040503050406030204" pitchFamily="18" charset="0"/>
                                  </a:rPr>
                                  <m:t>−1</m:t>
                                </m:r>
                              </m:e>
                              <m:e>
                                <m:r>
                                  <a:rPr lang="en-US" sz="3200" i="1">
                                    <a:latin typeface="Cambria Math" panose="02040503050406030204" pitchFamily="18" charset="0"/>
                                  </a:rPr>
                                  <m:t>0</m:t>
                                </m:r>
                              </m:e>
                            </m:mr>
                          </m:m>
                        </m:e>
                      </m:d>
                      <m:d>
                        <m:dPr>
                          <m:begChr m:val="["/>
                          <m:endChr m:val="]"/>
                          <m:ctrlPr>
                            <a:rPr lang="en-US" sz="3200" i="1" smtClean="0">
                              <a:latin typeface="Cambria Math" panose="02040503050406030204" pitchFamily="18" charset="0"/>
                            </a:rPr>
                          </m:ctrlPr>
                        </m:dPr>
                        <m:e>
                          <m:m>
                            <m:mPr>
                              <m:mcs>
                                <m:mc>
                                  <m:mcPr>
                                    <m:count m:val="1"/>
                                    <m:mcJc m:val="center"/>
                                  </m:mcPr>
                                </m:mc>
                              </m:mcs>
                              <m:ctrlPr>
                                <a:rPr lang="en-US" sz="3200" i="1" smtClean="0">
                                  <a:latin typeface="Cambria Math" panose="02040503050406030204" pitchFamily="18" charset="0"/>
                                </a:rPr>
                              </m:ctrlPr>
                            </m:mPr>
                            <m:m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𝑞</m:t>
                                    </m:r>
                                  </m:sub>
                                </m:sSub>
                                <m:r>
                                  <a:rPr lang="en-US" sz="3200" b="0" i="1" smtClean="0">
                                    <a:latin typeface="Cambria Math" panose="02040503050406030204" pitchFamily="18" charset="0"/>
                                  </a:rPr>
                                  <m:t>𝐻</m:t>
                                </m:r>
                              </m:e>
                            </m:mr>
                            <m:mr>
                              <m:e>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b="0" i="1" smtClean="0">
                                        <a:latin typeface="Cambria Math" panose="02040503050406030204" pitchFamily="18" charset="0"/>
                                      </a:rPr>
                                      <m:t>𝑝</m:t>
                                    </m:r>
                                  </m:sub>
                                </m:sSub>
                                <m:r>
                                  <a:rPr lang="en-US" sz="3200" i="1">
                                    <a:latin typeface="Cambria Math" panose="02040503050406030204" pitchFamily="18" charset="0"/>
                                  </a:rPr>
                                  <m:t>𝐻</m:t>
                                </m:r>
                              </m:e>
                            </m:mr>
                          </m:m>
                        </m:e>
                      </m:d>
                    </m:oMath>
                  </m:oMathPara>
                </a14:m>
                <a:endParaRPr lang="en-US" sz="32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m:t>
                      </m:r>
                      <m:d>
                        <m:dPr>
                          <m:begChr m:val="["/>
                          <m:endChr m:val="]"/>
                          <m:ctrlPr>
                            <a:rPr lang="en-US" sz="3200" i="1">
                              <a:latin typeface="Cambria Math" panose="02040503050406030204" pitchFamily="18" charset="0"/>
                            </a:rPr>
                          </m:ctrlPr>
                        </m:dPr>
                        <m:e>
                          <m:m>
                            <m:mPr>
                              <m:mcs>
                                <m:mc>
                                  <m:mcPr>
                                    <m:count m:val="1"/>
                                    <m:mcJc m:val="center"/>
                                  </m:mcPr>
                                </m:mc>
                              </m:mcs>
                              <m:ctrlPr>
                                <a:rPr lang="en-US" sz="3200" i="1">
                                  <a:latin typeface="Cambria Math" panose="02040503050406030204" pitchFamily="18" charset="0"/>
                                </a:rPr>
                              </m:ctrlPr>
                            </m:mPr>
                            <m:mr>
                              <m:e>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𝑝</m:t>
                                    </m:r>
                                  </m:sub>
                                </m:sSub>
                                <m:r>
                                  <a:rPr lang="en-US" sz="3200" i="1">
                                    <a:latin typeface="Cambria Math" panose="02040503050406030204" pitchFamily="18" charset="0"/>
                                  </a:rPr>
                                  <m:t>𝐻</m:t>
                                </m:r>
                              </m:e>
                            </m:mr>
                            <m:mr>
                              <m:e>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𝑞</m:t>
                                    </m:r>
                                  </m:sub>
                                </m:sSub>
                                <m:r>
                                  <a:rPr lang="en-US" sz="3200" i="1">
                                    <a:latin typeface="Cambria Math" panose="02040503050406030204" pitchFamily="18" charset="0"/>
                                  </a:rPr>
                                  <m:t>𝐻</m:t>
                                </m:r>
                              </m:e>
                            </m:mr>
                          </m:m>
                        </m:e>
                      </m:d>
                    </m:oMath>
                  </m:oMathPara>
                </a14:m>
                <a:endParaRPr lang="en-US" sz="3200" dirty="0"/>
              </a:p>
            </p:txBody>
          </p:sp>
        </mc:Choice>
        <mc:Fallback xmlns="">
          <p:sp>
            <p:nvSpPr>
              <p:cNvPr id="8" name="Rectangle 7">
                <a:extLst>
                  <a:ext uri="{FF2B5EF4-FFF2-40B4-BE49-F238E27FC236}">
                    <a16:creationId xmlns:a16="http://schemas.microsoft.com/office/drawing/2014/main" id="{04A35D40-619C-7085-72F1-A6C5C2BA835D}"/>
                  </a:ext>
                </a:extLst>
              </p:cNvPr>
              <p:cNvSpPr>
                <a:spLocks noRot="1" noChangeAspect="1" noMove="1" noResize="1" noEditPoints="1" noAdjustHandles="1" noChangeArrowheads="1" noChangeShapeType="1" noTextEdit="1"/>
              </p:cNvSpPr>
              <p:nvPr/>
            </p:nvSpPr>
            <p:spPr>
              <a:xfrm>
                <a:off x="119730" y="3405919"/>
                <a:ext cx="4136004" cy="228408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414F5EF5-F8D1-E649-5993-E2D85B9E7048}"/>
                  </a:ext>
                </a:extLst>
              </p:cNvPr>
              <p:cNvSpPr/>
              <p:nvPr/>
            </p:nvSpPr>
            <p:spPr>
              <a:xfrm>
                <a:off x="234217" y="431934"/>
                <a:ext cx="2590646" cy="9135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𝜔</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r>
                                  <m:rPr>
                                    <m:brk m:alnAt="7"/>
                                  </m:rPr>
                                  <a:rPr lang="en-US" sz="3200" b="0" i="1" smtClean="0">
                                    <a:latin typeface="Cambria Math" panose="02040503050406030204" pitchFamily="18" charset="0"/>
                                  </a:rPr>
                                  <m:t>0</m:t>
                                </m:r>
                              </m:e>
                              <m:e>
                                <m:r>
                                  <a:rPr lang="en-US" sz="3200" b="0" i="1" smtClean="0">
                                    <a:latin typeface="Cambria Math" panose="02040503050406030204" pitchFamily="18" charset="0"/>
                                  </a:rPr>
                                  <m:t>1</m:t>
                                </m:r>
                              </m:e>
                            </m:mr>
                            <m:mr>
                              <m:e>
                                <m:r>
                                  <a:rPr lang="en-US" sz="3200" b="0" i="1" smtClean="0">
                                    <a:latin typeface="Cambria Math" panose="02040503050406030204" pitchFamily="18" charset="0"/>
                                  </a:rPr>
                                  <m:t>−1</m:t>
                                </m:r>
                              </m:e>
                              <m:e>
                                <m:r>
                                  <a:rPr lang="en-US" sz="3200" b="0" i="1" smtClean="0">
                                    <a:latin typeface="Cambria Math" panose="02040503050406030204" pitchFamily="18" charset="0"/>
                                  </a:rPr>
                                  <m:t>0</m:t>
                                </m:r>
                              </m:e>
                            </m:mr>
                          </m:m>
                        </m:e>
                      </m:d>
                    </m:oMath>
                  </m:oMathPara>
                </a14:m>
                <a:endParaRPr lang="en-US" sz="3200" dirty="0"/>
              </a:p>
            </p:txBody>
          </p:sp>
        </mc:Choice>
        <mc:Fallback xmlns="">
          <p:sp>
            <p:nvSpPr>
              <p:cNvPr id="6" name="Rectangle 5">
                <a:extLst>
                  <a:ext uri="{FF2B5EF4-FFF2-40B4-BE49-F238E27FC236}">
                    <a16:creationId xmlns:a16="http://schemas.microsoft.com/office/drawing/2014/main" id="{414F5EF5-F8D1-E649-5993-E2D85B9E7048}"/>
                  </a:ext>
                </a:extLst>
              </p:cNvPr>
              <p:cNvSpPr>
                <a:spLocks noRot="1" noChangeAspect="1" noMove="1" noResize="1" noEditPoints="1" noAdjustHandles="1" noChangeArrowheads="1" noChangeShapeType="1" noTextEdit="1"/>
              </p:cNvSpPr>
              <p:nvPr/>
            </p:nvSpPr>
            <p:spPr>
              <a:xfrm>
                <a:off x="234217" y="431934"/>
                <a:ext cx="2590646" cy="91352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A48F6B5-1220-0BBF-A664-F6F75E741E33}"/>
                  </a:ext>
                </a:extLst>
              </p:cNvPr>
              <p:cNvSpPr txBox="1"/>
              <p:nvPr/>
            </p:nvSpPr>
            <p:spPr>
              <a:xfrm>
                <a:off x="5297260" y="2067484"/>
                <a:ext cx="2360967" cy="53091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𝑏</m:t>
                          </m:r>
                        </m:sup>
                      </m:sSup>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𝜔</m:t>
                          </m:r>
                        </m:e>
                        <m:sub>
                          <m:r>
                            <a:rPr lang="en-US" sz="2800" i="1">
                              <a:latin typeface="Cambria Math" panose="02040503050406030204" pitchFamily="18" charset="0"/>
                              <a:ea typeface="Cambria Math" panose="02040503050406030204" pitchFamily="18" charset="0"/>
                            </a:rPr>
                            <m:t>𝑏𝑎</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𝑎</m:t>
                          </m:r>
                        </m:sub>
                      </m:sSub>
                      <m:r>
                        <a:rPr lang="en-US" sz="2800" b="0" i="1" smtClean="0">
                          <a:latin typeface="Cambria Math" panose="02040503050406030204" pitchFamily="18" charset="0"/>
                        </a:rPr>
                        <m:t>𝐻</m:t>
                      </m:r>
                    </m:oMath>
                  </m:oMathPara>
                </a14:m>
                <a:endParaRPr lang="en-US" sz="2800" dirty="0"/>
              </a:p>
            </p:txBody>
          </p:sp>
        </mc:Choice>
        <mc:Fallback xmlns="">
          <p:sp>
            <p:nvSpPr>
              <p:cNvPr id="10" name="TextBox 9">
                <a:extLst>
                  <a:ext uri="{FF2B5EF4-FFF2-40B4-BE49-F238E27FC236}">
                    <a16:creationId xmlns:a16="http://schemas.microsoft.com/office/drawing/2014/main" id="{CA48F6B5-1220-0BBF-A664-F6F75E741E33}"/>
                  </a:ext>
                </a:extLst>
              </p:cNvPr>
              <p:cNvSpPr txBox="1">
                <a:spLocks noRot="1" noChangeAspect="1" noMove="1" noResize="1" noEditPoints="1" noAdjustHandles="1" noChangeArrowheads="1" noChangeShapeType="1" noTextEdit="1"/>
              </p:cNvSpPr>
              <p:nvPr/>
            </p:nvSpPr>
            <p:spPr>
              <a:xfrm>
                <a:off x="5297260" y="2067484"/>
                <a:ext cx="2360967" cy="53091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0E5A57E-EB11-F87D-020F-7040413D4DB4}"/>
                  </a:ext>
                </a:extLst>
              </p:cNvPr>
              <p:cNvSpPr/>
              <p:nvPr/>
            </p:nvSpPr>
            <p:spPr>
              <a:xfrm>
                <a:off x="5284580" y="3666309"/>
                <a:ext cx="2651688" cy="6227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𝑆</m:t>
                          </m:r>
                        </m:e>
                        <m:sup>
                          <m:r>
                            <a:rPr lang="en-US" sz="3200" b="0" i="1" smtClean="0">
                              <a:latin typeface="Cambria Math" panose="02040503050406030204" pitchFamily="18" charset="0"/>
                            </a:rPr>
                            <m:t>𝑞</m:t>
                          </m:r>
                        </m:sup>
                      </m:sSup>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i="1">
                              <a:latin typeface="Cambria Math" panose="02040503050406030204" pitchFamily="18" charset="0"/>
                            </a:rPr>
                            <m:t>𝑞𝑝</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𝑝</m:t>
                          </m:r>
                        </m:sub>
                      </m:sSub>
                      <m:r>
                        <a:rPr lang="en-US" sz="3200" b="0" i="1" smtClean="0">
                          <a:latin typeface="Cambria Math" panose="02040503050406030204" pitchFamily="18" charset="0"/>
                        </a:rPr>
                        <m:t>𝐻</m:t>
                      </m:r>
                    </m:oMath>
                  </m:oMathPara>
                </a14:m>
                <a:endParaRPr lang="en-US" sz="3200" dirty="0"/>
              </a:p>
            </p:txBody>
          </p:sp>
        </mc:Choice>
        <mc:Fallback xmlns="">
          <p:sp>
            <p:nvSpPr>
              <p:cNvPr id="11" name="Rectangle 10">
                <a:extLst>
                  <a:ext uri="{FF2B5EF4-FFF2-40B4-BE49-F238E27FC236}">
                    <a16:creationId xmlns:a16="http://schemas.microsoft.com/office/drawing/2014/main" id="{70E5A57E-EB11-F87D-020F-7040413D4DB4}"/>
                  </a:ext>
                </a:extLst>
              </p:cNvPr>
              <p:cNvSpPr>
                <a:spLocks noRot="1" noChangeAspect="1" noMove="1" noResize="1" noEditPoints="1" noAdjustHandles="1" noChangeArrowheads="1" noChangeShapeType="1" noTextEdit="1"/>
              </p:cNvSpPr>
              <p:nvPr/>
            </p:nvSpPr>
            <p:spPr>
              <a:xfrm>
                <a:off x="5284580" y="3666309"/>
                <a:ext cx="2651688" cy="62273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86DC8ACB-998C-C16A-B306-0EBBAE57F342}"/>
                  </a:ext>
                </a:extLst>
              </p:cNvPr>
              <p:cNvSpPr/>
              <p:nvPr/>
            </p:nvSpPr>
            <p:spPr>
              <a:xfrm>
                <a:off x="5276176" y="4456328"/>
                <a:ext cx="2657073" cy="6227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𝑆</m:t>
                          </m:r>
                        </m:e>
                        <m:sup>
                          <m:r>
                            <a:rPr lang="en-US" sz="3200" b="0" i="1" smtClean="0">
                              <a:latin typeface="Cambria Math" panose="02040503050406030204" pitchFamily="18" charset="0"/>
                            </a:rPr>
                            <m:t>𝑝</m:t>
                          </m:r>
                        </m:sup>
                      </m:sSup>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𝑝𝑞</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𝑞</m:t>
                          </m:r>
                        </m:sub>
                      </m:sSub>
                      <m:r>
                        <a:rPr lang="en-US" sz="3200" b="0" i="1" smtClean="0">
                          <a:latin typeface="Cambria Math" panose="02040503050406030204" pitchFamily="18" charset="0"/>
                        </a:rPr>
                        <m:t>𝐻</m:t>
                      </m:r>
                    </m:oMath>
                  </m:oMathPara>
                </a14:m>
                <a:endParaRPr lang="en-US" sz="3200" dirty="0"/>
              </a:p>
            </p:txBody>
          </p:sp>
        </mc:Choice>
        <mc:Fallback xmlns="">
          <p:sp>
            <p:nvSpPr>
              <p:cNvPr id="12" name="Rectangle 11">
                <a:extLst>
                  <a:ext uri="{FF2B5EF4-FFF2-40B4-BE49-F238E27FC236}">
                    <a16:creationId xmlns:a16="http://schemas.microsoft.com/office/drawing/2014/main" id="{86DC8ACB-998C-C16A-B306-0EBBAE57F342}"/>
                  </a:ext>
                </a:extLst>
              </p:cNvPr>
              <p:cNvSpPr>
                <a:spLocks noRot="1" noChangeAspect="1" noMove="1" noResize="1" noEditPoints="1" noAdjustHandles="1" noChangeArrowheads="1" noChangeShapeType="1" noTextEdit="1"/>
              </p:cNvSpPr>
              <p:nvPr/>
            </p:nvSpPr>
            <p:spPr>
              <a:xfrm>
                <a:off x="5276176" y="4456328"/>
                <a:ext cx="2657073" cy="622735"/>
              </a:xfrm>
              <a:prstGeom prst="rect">
                <a:avLst/>
              </a:prstGeom>
              <a:blipFill>
                <a:blip r:embed="rId14"/>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01A4F52B-5687-5F65-2731-5D9FDCBC7BE0}"/>
              </a:ext>
            </a:extLst>
          </p:cNvPr>
          <p:cNvSpPr txBox="1"/>
          <p:nvPr/>
        </p:nvSpPr>
        <p:spPr>
          <a:xfrm>
            <a:off x="5659581" y="5325520"/>
            <a:ext cx="1890261" cy="769441"/>
          </a:xfrm>
          <a:prstGeom prst="rect">
            <a:avLst/>
          </a:prstGeom>
          <a:noFill/>
        </p:spPr>
        <p:txBody>
          <a:bodyPr wrap="none">
            <a:spAutoFit/>
          </a:bodyPr>
          <a:lstStyle/>
          <a:p>
            <a:pPr algn="ctr"/>
            <a:r>
              <a:rPr lang="en-US" sz="4400" dirty="0">
                <a:solidFill>
                  <a:schemeClr val="accent6">
                    <a:lumMod val="75000"/>
                  </a:schemeClr>
                </a:solidFill>
              </a:rPr>
              <a:t>(HM-G)</a:t>
            </a:r>
          </a:p>
        </p:txBody>
      </p:sp>
      <p:grpSp>
        <p:nvGrpSpPr>
          <p:cNvPr id="281" name="Group 280">
            <a:extLst>
              <a:ext uri="{FF2B5EF4-FFF2-40B4-BE49-F238E27FC236}">
                <a16:creationId xmlns:a16="http://schemas.microsoft.com/office/drawing/2014/main" id="{2EA23D5C-73E0-F610-74C3-2837512376F2}"/>
              </a:ext>
            </a:extLst>
          </p:cNvPr>
          <p:cNvGrpSpPr/>
          <p:nvPr/>
        </p:nvGrpSpPr>
        <p:grpSpPr>
          <a:xfrm>
            <a:off x="8656474" y="65526"/>
            <a:ext cx="3389661" cy="3453245"/>
            <a:chOff x="8656474" y="65526"/>
            <a:chExt cx="3389661" cy="3453245"/>
          </a:xfrm>
        </p:grpSpPr>
        <p:grpSp>
          <p:nvGrpSpPr>
            <p:cNvPr id="228" name="Group 227">
              <a:extLst>
                <a:ext uri="{FF2B5EF4-FFF2-40B4-BE49-F238E27FC236}">
                  <a16:creationId xmlns:a16="http://schemas.microsoft.com/office/drawing/2014/main" id="{4C7C9E9A-CC7D-22EF-25F4-7B7F1458D1F5}"/>
                </a:ext>
              </a:extLst>
            </p:cNvPr>
            <p:cNvGrpSpPr/>
            <p:nvPr/>
          </p:nvGrpSpPr>
          <p:grpSpPr>
            <a:xfrm>
              <a:off x="8656474" y="65526"/>
              <a:ext cx="3389661" cy="3453245"/>
              <a:chOff x="565964" y="778792"/>
              <a:chExt cx="5487724" cy="5590664"/>
            </a:xfrm>
          </p:grpSpPr>
          <p:sp>
            <p:nvSpPr>
              <p:cNvPr id="263" name="Rectangle 262">
                <a:extLst>
                  <a:ext uri="{FF2B5EF4-FFF2-40B4-BE49-F238E27FC236}">
                    <a16:creationId xmlns:a16="http://schemas.microsoft.com/office/drawing/2014/main" id="{69881A5E-FC92-BBC1-0375-F6179E740D93}"/>
                  </a:ext>
                </a:extLst>
              </p:cNvPr>
              <p:cNvSpPr>
                <a:spLocks noChangeAspect="1"/>
              </p:cNvSpPr>
              <p:nvPr/>
            </p:nvSpPr>
            <p:spPr>
              <a:xfrm>
                <a:off x="567288" y="883056"/>
                <a:ext cx="5486400" cy="5486400"/>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4" name="Group 263">
                <a:extLst>
                  <a:ext uri="{FF2B5EF4-FFF2-40B4-BE49-F238E27FC236}">
                    <a16:creationId xmlns:a16="http://schemas.microsoft.com/office/drawing/2014/main" id="{403D9D8F-A870-30D0-6148-4A4CE0FE20E3}"/>
                  </a:ext>
                </a:extLst>
              </p:cNvPr>
              <p:cNvGrpSpPr/>
              <p:nvPr/>
            </p:nvGrpSpPr>
            <p:grpSpPr>
              <a:xfrm>
                <a:off x="565964" y="778792"/>
                <a:ext cx="5486400" cy="5590664"/>
                <a:chOff x="565964" y="778792"/>
                <a:chExt cx="5486400" cy="5590664"/>
              </a:xfrm>
            </p:grpSpPr>
            <mc:AlternateContent xmlns:mc="http://schemas.openxmlformats.org/markup-compatibility/2006" xmlns:a14="http://schemas.microsoft.com/office/drawing/2010/main">
              <mc:Choice Requires="a14">
                <p:sp>
                  <p:nvSpPr>
                    <p:cNvPr id="275" name="TextBox 274">
                      <a:extLst>
                        <a:ext uri="{FF2B5EF4-FFF2-40B4-BE49-F238E27FC236}">
                          <a16:creationId xmlns:a16="http://schemas.microsoft.com/office/drawing/2014/main" id="{ACA4CAEB-2618-9C8B-B3F0-0645A27722AC}"/>
                        </a:ext>
                      </a:extLst>
                    </p:cNvPr>
                    <p:cNvSpPr txBox="1"/>
                    <p:nvPr/>
                  </p:nvSpPr>
                  <p:spPr>
                    <a:xfrm>
                      <a:off x="2960409" y="778792"/>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275" name="TextBox 274">
                      <a:extLst>
                        <a:ext uri="{FF2B5EF4-FFF2-40B4-BE49-F238E27FC236}">
                          <a16:creationId xmlns:a16="http://schemas.microsoft.com/office/drawing/2014/main" id="{ACA4CAEB-2618-9C8B-B3F0-0645A27722AC}"/>
                        </a:ext>
                      </a:extLst>
                    </p:cNvPr>
                    <p:cNvSpPr txBox="1">
                      <a:spLocks noRot="1" noChangeAspect="1" noMove="1" noResize="1" noEditPoints="1" noAdjustHandles="1" noChangeArrowheads="1" noChangeShapeType="1" noTextEdit="1"/>
                    </p:cNvSpPr>
                    <p:nvPr/>
                  </p:nvSpPr>
                  <p:spPr>
                    <a:xfrm>
                      <a:off x="2960409" y="778792"/>
                      <a:ext cx="250103" cy="369294"/>
                    </a:xfrm>
                    <a:prstGeom prst="rect">
                      <a:avLst/>
                    </a:prstGeom>
                    <a:blipFill>
                      <a:blip r:embed="rId15"/>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6" name="TextBox 275">
                      <a:extLst>
                        <a:ext uri="{FF2B5EF4-FFF2-40B4-BE49-F238E27FC236}">
                          <a16:creationId xmlns:a16="http://schemas.microsoft.com/office/drawing/2014/main" id="{F501F98A-57D8-651E-A5CE-604E87A28AD2}"/>
                        </a:ext>
                      </a:extLst>
                    </p:cNvPr>
                    <p:cNvSpPr txBox="1"/>
                    <p:nvPr/>
                  </p:nvSpPr>
                  <p:spPr>
                    <a:xfrm>
                      <a:off x="5761983" y="3517819"/>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276" name="TextBox 275">
                      <a:extLst>
                        <a:ext uri="{FF2B5EF4-FFF2-40B4-BE49-F238E27FC236}">
                          <a16:creationId xmlns:a16="http://schemas.microsoft.com/office/drawing/2014/main" id="{F501F98A-57D8-651E-A5CE-604E87A28AD2}"/>
                        </a:ext>
                      </a:extLst>
                    </p:cNvPr>
                    <p:cNvSpPr txBox="1">
                      <a:spLocks noRot="1" noChangeAspect="1" noMove="1" noResize="1" noEditPoints="1" noAdjustHandles="1" noChangeArrowheads="1" noChangeShapeType="1" noTextEdit="1"/>
                    </p:cNvSpPr>
                    <p:nvPr/>
                  </p:nvSpPr>
                  <p:spPr>
                    <a:xfrm>
                      <a:off x="5761983" y="3517819"/>
                      <a:ext cx="250103" cy="303087"/>
                    </a:xfrm>
                    <a:prstGeom prst="rect">
                      <a:avLst/>
                    </a:prstGeom>
                    <a:blipFill>
                      <a:blip r:embed="rId16"/>
                      <a:stretch>
                        <a:fillRect l="-72000" r="-80000" b="-145161"/>
                      </a:stretch>
                    </a:blipFill>
                  </p:spPr>
                  <p:txBody>
                    <a:bodyPr/>
                    <a:lstStyle/>
                    <a:p>
                      <a:r>
                        <a:rPr lang="en-US">
                          <a:noFill/>
                        </a:rPr>
                        <a:t> </a:t>
                      </a:r>
                    </a:p>
                  </p:txBody>
                </p:sp>
              </mc:Fallback>
            </mc:AlternateContent>
            <p:grpSp>
              <p:nvGrpSpPr>
                <p:cNvPr id="277" name="Group 276">
                  <a:extLst>
                    <a:ext uri="{FF2B5EF4-FFF2-40B4-BE49-F238E27FC236}">
                      <a16:creationId xmlns:a16="http://schemas.microsoft.com/office/drawing/2014/main" id="{050391F0-1346-DEB8-5D0B-4C9676DE5DB7}"/>
                    </a:ext>
                  </a:extLst>
                </p:cNvPr>
                <p:cNvGrpSpPr/>
                <p:nvPr/>
              </p:nvGrpSpPr>
              <p:grpSpPr>
                <a:xfrm>
                  <a:off x="565964" y="883621"/>
                  <a:ext cx="5486400" cy="5485835"/>
                  <a:chOff x="3878442" y="1338439"/>
                  <a:chExt cx="3840480" cy="3840480"/>
                </a:xfrm>
              </p:grpSpPr>
              <p:cxnSp>
                <p:nvCxnSpPr>
                  <p:cNvPr id="278" name="Straight Connector 277">
                    <a:extLst>
                      <a:ext uri="{FF2B5EF4-FFF2-40B4-BE49-F238E27FC236}">
                        <a16:creationId xmlns:a16="http://schemas.microsoft.com/office/drawing/2014/main" id="{9C0214C7-6A8C-7589-F8BF-4CDC97B8C46A}"/>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00706D-1DBC-94D5-E48F-5027D367B24E}"/>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65" name="Group 264">
                <a:extLst>
                  <a:ext uri="{FF2B5EF4-FFF2-40B4-BE49-F238E27FC236}">
                    <a16:creationId xmlns:a16="http://schemas.microsoft.com/office/drawing/2014/main" id="{8B903F64-A2F0-8966-126F-6FF78C90453F}"/>
                  </a:ext>
                </a:extLst>
              </p:cNvPr>
              <p:cNvGrpSpPr/>
              <p:nvPr/>
            </p:nvGrpSpPr>
            <p:grpSpPr>
              <a:xfrm>
                <a:off x="1396955" y="1727150"/>
                <a:ext cx="3821161" cy="3820765"/>
                <a:chOff x="1396955" y="1727150"/>
                <a:chExt cx="3821161" cy="3820765"/>
              </a:xfrm>
            </p:grpSpPr>
            <p:sp>
              <p:nvSpPr>
                <p:cNvPr id="271" name="Oval 270">
                  <a:extLst>
                    <a:ext uri="{FF2B5EF4-FFF2-40B4-BE49-F238E27FC236}">
                      <a16:creationId xmlns:a16="http://schemas.microsoft.com/office/drawing/2014/main" id="{4FE2B2BA-76AE-E607-B788-4750BD8ED3A6}"/>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272" name="Oval 271">
                  <a:extLst>
                    <a:ext uri="{FF2B5EF4-FFF2-40B4-BE49-F238E27FC236}">
                      <a16:creationId xmlns:a16="http://schemas.microsoft.com/office/drawing/2014/main" id="{3D167668-411F-BC64-C980-1B7E0C0385DF}"/>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273" name="Oval 272">
                  <a:extLst>
                    <a:ext uri="{FF2B5EF4-FFF2-40B4-BE49-F238E27FC236}">
                      <a16:creationId xmlns:a16="http://schemas.microsoft.com/office/drawing/2014/main" id="{6D45618B-4571-6BF0-5253-8A8BE5B7E943}"/>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74" name="Oval 273">
                  <a:extLst>
                    <a:ext uri="{FF2B5EF4-FFF2-40B4-BE49-F238E27FC236}">
                      <a16:creationId xmlns:a16="http://schemas.microsoft.com/office/drawing/2014/main" id="{FC771682-C80A-0B36-F91D-2A7B0499BBFC}"/>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266" name="Group 265">
                <a:extLst>
                  <a:ext uri="{FF2B5EF4-FFF2-40B4-BE49-F238E27FC236}">
                    <a16:creationId xmlns:a16="http://schemas.microsoft.com/office/drawing/2014/main" id="{06564609-B56F-7FB8-8976-003523BE8205}"/>
                  </a:ext>
                </a:extLst>
              </p:cNvPr>
              <p:cNvGrpSpPr/>
              <p:nvPr/>
            </p:nvGrpSpPr>
            <p:grpSpPr>
              <a:xfrm>
                <a:off x="2718980" y="2184466"/>
                <a:ext cx="2519666" cy="1417730"/>
                <a:chOff x="2718980" y="2184466"/>
                <a:chExt cx="2519666" cy="1417730"/>
              </a:xfrm>
            </p:grpSpPr>
            <mc:AlternateContent xmlns:mc="http://schemas.openxmlformats.org/markup-compatibility/2006" xmlns:a14="http://schemas.microsoft.com/office/drawing/2010/main">
              <mc:Choice Requires="a14">
                <p:sp>
                  <p:nvSpPr>
                    <p:cNvPr id="267" name="TextBox 266">
                      <a:extLst>
                        <a:ext uri="{FF2B5EF4-FFF2-40B4-BE49-F238E27FC236}">
                          <a16:creationId xmlns:a16="http://schemas.microsoft.com/office/drawing/2014/main" id="{37B18327-2CA9-52F5-7CD1-92905F112BFD}"/>
                        </a:ext>
                      </a:extLst>
                    </p:cNvPr>
                    <p:cNvSpPr txBox="1"/>
                    <p:nvPr/>
                  </p:nvSpPr>
                  <p:spPr>
                    <a:xfrm>
                      <a:off x="2718980" y="3103917"/>
                      <a:ext cx="1179673" cy="4982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1F35"/>
                                </a:solidFill>
                                <a:latin typeface="Cambria Math" panose="02040503050406030204" pitchFamily="18" charset="0"/>
                              </a:rPr>
                              <m:t>𝐻</m:t>
                            </m:r>
                            <m:r>
                              <a:rPr lang="en-US" sz="2000" b="0" i="1" smtClean="0">
                                <a:solidFill>
                                  <a:srgbClr val="001F35"/>
                                </a:solidFill>
                                <a:latin typeface="Cambria Math" panose="02040503050406030204" pitchFamily="18" charset="0"/>
                              </a:rPr>
                              <m:t>=1</m:t>
                            </m:r>
                          </m:oMath>
                        </m:oMathPara>
                      </a14:m>
                      <a:endParaRPr lang="en-US" sz="2000" dirty="0">
                        <a:solidFill>
                          <a:srgbClr val="001F35"/>
                        </a:solidFill>
                      </a:endParaRPr>
                    </a:p>
                  </p:txBody>
                </p:sp>
              </mc:Choice>
              <mc:Fallback xmlns="">
                <p:sp>
                  <p:nvSpPr>
                    <p:cNvPr id="267" name="TextBox 266">
                      <a:extLst>
                        <a:ext uri="{FF2B5EF4-FFF2-40B4-BE49-F238E27FC236}">
                          <a16:creationId xmlns:a16="http://schemas.microsoft.com/office/drawing/2014/main" id="{37B18327-2CA9-52F5-7CD1-92905F112BFD}"/>
                        </a:ext>
                      </a:extLst>
                    </p:cNvPr>
                    <p:cNvSpPr txBox="1">
                      <a:spLocks noRot="1" noChangeAspect="1" noMove="1" noResize="1" noEditPoints="1" noAdjustHandles="1" noChangeArrowheads="1" noChangeShapeType="1" noTextEdit="1"/>
                    </p:cNvSpPr>
                    <p:nvPr/>
                  </p:nvSpPr>
                  <p:spPr>
                    <a:xfrm>
                      <a:off x="2718980" y="3103917"/>
                      <a:ext cx="1179673" cy="498279"/>
                    </a:xfrm>
                    <a:prstGeom prst="rect">
                      <a:avLst/>
                    </a:prstGeom>
                    <a:blipFill>
                      <a:blip r:embed="rId17"/>
                      <a:stretch>
                        <a:fillRect l="-7500" r="-7500"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8" name="TextBox 267">
                      <a:extLst>
                        <a:ext uri="{FF2B5EF4-FFF2-40B4-BE49-F238E27FC236}">
                          <a16:creationId xmlns:a16="http://schemas.microsoft.com/office/drawing/2014/main" id="{B069B7C8-A826-C453-7866-B17E1C9C9D26}"/>
                        </a:ext>
                      </a:extLst>
                    </p:cNvPr>
                    <p:cNvSpPr txBox="1"/>
                    <p:nvPr/>
                  </p:nvSpPr>
                  <p:spPr>
                    <a:xfrm>
                      <a:off x="4341909" y="2608337"/>
                      <a:ext cx="324399" cy="4982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4475"/>
                                </a:solidFill>
                                <a:latin typeface="Cambria Math" panose="02040503050406030204" pitchFamily="18" charset="0"/>
                              </a:rPr>
                              <m:t>2</m:t>
                            </m:r>
                          </m:oMath>
                        </m:oMathPara>
                      </a14:m>
                      <a:endParaRPr lang="en-US" sz="2000" dirty="0">
                        <a:solidFill>
                          <a:srgbClr val="004475"/>
                        </a:solidFill>
                      </a:endParaRPr>
                    </a:p>
                  </p:txBody>
                </p:sp>
              </mc:Choice>
              <mc:Fallback xmlns="">
                <p:sp>
                  <p:nvSpPr>
                    <p:cNvPr id="268" name="TextBox 267">
                      <a:extLst>
                        <a:ext uri="{FF2B5EF4-FFF2-40B4-BE49-F238E27FC236}">
                          <a16:creationId xmlns:a16="http://schemas.microsoft.com/office/drawing/2014/main" id="{B069B7C8-A826-C453-7866-B17E1C9C9D26}"/>
                        </a:ext>
                      </a:extLst>
                    </p:cNvPr>
                    <p:cNvSpPr txBox="1">
                      <a:spLocks noRot="1" noChangeAspect="1" noMove="1" noResize="1" noEditPoints="1" noAdjustHandles="1" noChangeArrowheads="1" noChangeShapeType="1" noTextEdit="1"/>
                    </p:cNvSpPr>
                    <p:nvPr/>
                  </p:nvSpPr>
                  <p:spPr>
                    <a:xfrm>
                      <a:off x="4341909" y="2608337"/>
                      <a:ext cx="324399" cy="498278"/>
                    </a:xfrm>
                    <a:prstGeom prst="rect">
                      <a:avLst/>
                    </a:prstGeom>
                    <a:blipFill>
                      <a:blip r:embed="rId18"/>
                      <a:stretch>
                        <a:fillRect l="-31250" r="-31250"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9" name="TextBox 268">
                      <a:extLst>
                        <a:ext uri="{FF2B5EF4-FFF2-40B4-BE49-F238E27FC236}">
                          <a16:creationId xmlns:a16="http://schemas.microsoft.com/office/drawing/2014/main" id="{6B81B0CD-0957-B0DB-8BA9-9CCF316D602A}"/>
                        </a:ext>
                      </a:extLst>
                    </p:cNvPr>
                    <p:cNvSpPr txBox="1"/>
                    <p:nvPr/>
                  </p:nvSpPr>
                  <p:spPr>
                    <a:xfrm>
                      <a:off x="4621012" y="2398128"/>
                      <a:ext cx="324399" cy="4982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5796"/>
                                </a:solidFill>
                                <a:latin typeface="Cambria Math" panose="02040503050406030204" pitchFamily="18" charset="0"/>
                              </a:rPr>
                              <m:t>3</m:t>
                            </m:r>
                          </m:oMath>
                        </m:oMathPara>
                      </a14:m>
                      <a:endParaRPr lang="en-US" sz="2000" dirty="0">
                        <a:solidFill>
                          <a:srgbClr val="005796"/>
                        </a:solidFill>
                      </a:endParaRPr>
                    </a:p>
                  </p:txBody>
                </p:sp>
              </mc:Choice>
              <mc:Fallback xmlns="">
                <p:sp>
                  <p:nvSpPr>
                    <p:cNvPr id="269" name="TextBox 268">
                      <a:extLst>
                        <a:ext uri="{FF2B5EF4-FFF2-40B4-BE49-F238E27FC236}">
                          <a16:creationId xmlns:a16="http://schemas.microsoft.com/office/drawing/2014/main" id="{6B81B0CD-0957-B0DB-8BA9-9CCF316D602A}"/>
                        </a:ext>
                      </a:extLst>
                    </p:cNvPr>
                    <p:cNvSpPr txBox="1">
                      <a:spLocks noRot="1" noChangeAspect="1" noMove="1" noResize="1" noEditPoints="1" noAdjustHandles="1" noChangeArrowheads="1" noChangeShapeType="1" noTextEdit="1"/>
                    </p:cNvSpPr>
                    <p:nvPr/>
                  </p:nvSpPr>
                  <p:spPr>
                    <a:xfrm>
                      <a:off x="4621012" y="2398128"/>
                      <a:ext cx="324399" cy="498278"/>
                    </a:xfrm>
                    <a:prstGeom prst="rect">
                      <a:avLst/>
                    </a:prstGeom>
                    <a:blipFill>
                      <a:blip r:embed="rId19"/>
                      <a:stretch>
                        <a:fillRect l="-30303" r="-27273"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0" name="TextBox 269">
                      <a:extLst>
                        <a:ext uri="{FF2B5EF4-FFF2-40B4-BE49-F238E27FC236}">
                          <a16:creationId xmlns:a16="http://schemas.microsoft.com/office/drawing/2014/main" id="{C2413924-6F20-6C29-2A2A-E764F89CAB7B}"/>
                        </a:ext>
                      </a:extLst>
                    </p:cNvPr>
                    <p:cNvSpPr txBox="1"/>
                    <p:nvPr/>
                  </p:nvSpPr>
                  <p:spPr>
                    <a:xfrm>
                      <a:off x="4914247" y="2184466"/>
                      <a:ext cx="324399" cy="4982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6BB7"/>
                                </a:solidFill>
                                <a:latin typeface="Cambria Math" panose="02040503050406030204" pitchFamily="18" charset="0"/>
                              </a:rPr>
                              <m:t>4</m:t>
                            </m:r>
                          </m:oMath>
                        </m:oMathPara>
                      </a14:m>
                      <a:endParaRPr lang="en-US" sz="2000" dirty="0">
                        <a:solidFill>
                          <a:srgbClr val="006BB7"/>
                        </a:solidFill>
                      </a:endParaRPr>
                    </a:p>
                  </p:txBody>
                </p:sp>
              </mc:Choice>
              <mc:Fallback xmlns="">
                <p:sp>
                  <p:nvSpPr>
                    <p:cNvPr id="270" name="TextBox 269">
                      <a:extLst>
                        <a:ext uri="{FF2B5EF4-FFF2-40B4-BE49-F238E27FC236}">
                          <a16:creationId xmlns:a16="http://schemas.microsoft.com/office/drawing/2014/main" id="{C2413924-6F20-6C29-2A2A-E764F89CAB7B}"/>
                        </a:ext>
                      </a:extLst>
                    </p:cNvPr>
                    <p:cNvSpPr txBox="1">
                      <a:spLocks noRot="1" noChangeAspect="1" noMove="1" noResize="1" noEditPoints="1" noAdjustHandles="1" noChangeArrowheads="1" noChangeShapeType="1" noTextEdit="1"/>
                    </p:cNvSpPr>
                    <p:nvPr/>
                  </p:nvSpPr>
                  <p:spPr>
                    <a:xfrm>
                      <a:off x="4914247" y="2184466"/>
                      <a:ext cx="324399" cy="498278"/>
                    </a:xfrm>
                    <a:prstGeom prst="rect">
                      <a:avLst/>
                    </a:prstGeom>
                    <a:blipFill>
                      <a:blip r:embed="rId20"/>
                      <a:stretch>
                        <a:fillRect l="-31250" r="-31250" b="-5882"/>
                      </a:stretch>
                    </a:blipFill>
                  </p:spPr>
                  <p:txBody>
                    <a:bodyPr/>
                    <a:lstStyle/>
                    <a:p>
                      <a:r>
                        <a:rPr lang="en-US">
                          <a:noFill/>
                        </a:rPr>
                        <a:t> </a:t>
                      </a:r>
                    </a:p>
                  </p:txBody>
                </p:sp>
              </mc:Fallback>
            </mc:AlternateContent>
          </p:grpSp>
        </p:grpSp>
        <p:grpSp>
          <p:nvGrpSpPr>
            <p:cNvPr id="229" name="Group 228">
              <a:extLst>
                <a:ext uri="{FF2B5EF4-FFF2-40B4-BE49-F238E27FC236}">
                  <a16:creationId xmlns:a16="http://schemas.microsoft.com/office/drawing/2014/main" id="{EF9AEF3D-DD01-39E5-DB13-AF7B58BC7ECE}"/>
                </a:ext>
              </a:extLst>
            </p:cNvPr>
            <p:cNvGrpSpPr/>
            <p:nvPr/>
          </p:nvGrpSpPr>
          <p:grpSpPr>
            <a:xfrm>
              <a:off x="9217124" y="715461"/>
              <a:ext cx="2238411" cy="2223776"/>
              <a:chOff x="4244180" y="1912341"/>
              <a:chExt cx="3622534" cy="3598849"/>
            </a:xfrm>
          </p:grpSpPr>
          <p:grpSp>
            <p:nvGrpSpPr>
              <p:cNvPr id="230" name="Group 229">
                <a:extLst>
                  <a:ext uri="{FF2B5EF4-FFF2-40B4-BE49-F238E27FC236}">
                    <a16:creationId xmlns:a16="http://schemas.microsoft.com/office/drawing/2014/main" id="{013122CD-1577-9E89-98C9-B39D277E75D6}"/>
                  </a:ext>
                </a:extLst>
              </p:cNvPr>
              <p:cNvGrpSpPr/>
              <p:nvPr/>
            </p:nvGrpSpPr>
            <p:grpSpPr>
              <a:xfrm>
                <a:off x="4490171" y="2125815"/>
                <a:ext cx="3178530" cy="3175087"/>
                <a:chOff x="4490171" y="2125815"/>
                <a:chExt cx="3178530" cy="3175087"/>
              </a:xfrm>
            </p:grpSpPr>
            <p:cxnSp>
              <p:nvCxnSpPr>
                <p:cNvPr id="239" name="Straight Arrow Connector 238">
                  <a:extLst>
                    <a:ext uri="{FF2B5EF4-FFF2-40B4-BE49-F238E27FC236}">
                      <a16:creationId xmlns:a16="http://schemas.microsoft.com/office/drawing/2014/main" id="{D0116460-40C4-B931-12F9-5DC4FD4EC197}"/>
                    </a:ext>
                  </a:extLst>
                </p:cNvPr>
                <p:cNvCxnSpPr>
                  <a:cxnSpLocks/>
                </p:cNvCxnSpPr>
                <p:nvPr/>
              </p:nvCxnSpPr>
              <p:spPr>
                <a:xfrm rot="5400000" flipV="1">
                  <a:off x="6115197" y="2863654"/>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27FA700D-027E-47D3-E5F0-C6B4484B7F36}"/>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08574C77-B973-AC23-97C9-CA40EE080241}"/>
                    </a:ext>
                  </a:extLst>
                </p:cNvPr>
                <p:cNvCxnSpPr>
                  <a:cxnSpLocks/>
                </p:cNvCxnSpPr>
                <p:nvPr/>
              </p:nvCxnSpPr>
              <p:spPr>
                <a:xfrm rot="5400000">
                  <a:off x="6065283" y="4339423"/>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13177230-F562-E4F2-2A73-EAAA805F7AE9}"/>
                    </a:ext>
                  </a:extLst>
                </p:cNvPr>
                <p:cNvCxnSpPr>
                  <a:cxnSpLocks/>
                </p:cNvCxnSpPr>
                <p:nvPr/>
              </p:nvCxnSpPr>
              <p:spPr>
                <a:xfrm rot="5400000" flipH="1">
                  <a:off x="5229059"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1DEE274F-5DD4-5CCB-40CB-7F4A8E6D0DA3}"/>
                    </a:ext>
                  </a:extLst>
                </p:cNvPr>
                <p:cNvCxnSpPr>
                  <a:cxnSpLocks noChangeAspect="1"/>
                </p:cNvCxnSpPr>
                <p:nvPr/>
              </p:nvCxnSpPr>
              <p:spPr>
                <a:xfrm rot="5400000">
                  <a:off x="6510687" y="4158616"/>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4774A976-877A-80E6-5064-A17174C1036D}"/>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4726406C-8E09-8699-8B1F-066D13194809}"/>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83DC9F08-A479-E29A-360D-92C30751460D}"/>
                    </a:ext>
                  </a:extLst>
                </p:cNvPr>
                <p:cNvCxnSpPr>
                  <a:cxnSpLocks/>
                </p:cNvCxnSpPr>
                <p:nvPr/>
              </p:nvCxnSpPr>
              <p:spPr>
                <a:xfrm rot="5400000" flipV="1">
                  <a:off x="6582132" y="317772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9E45812B-2659-76A3-E7C1-1BF92F6B477C}"/>
                    </a:ext>
                  </a:extLst>
                </p:cNvPr>
                <p:cNvCxnSpPr>
                  <a:cxnSpLocks noChangeAspect="1"/>
                </p:cNvCxnSpPr>
                <p:nvPr/>
              </p:nvCxnSpPr>
              <p:spPr>
                <a:xfrm flipH="1" flipV="1">
                  <a:off x="4490171"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FDA2C671-D1AA-A308-60CB-0E847688A566}"/>
                    </a:ext>
                  </a:extLst>
                </p:cNvPr>
                <p:cNvCxnSpPr>
                  <a:cxnSpLocks/>
                </p:cNvCxnSpPr>
                <p:nvPr/>
              </p:nvCxnSpPr>
              <p:spPr>
                <a:xfrm rot="6720000" flipV="1">
                  <a:off x="6594819" y="2426557"/>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C73E8E92-FF86-990C-B16D-06F628D6FC41}"/>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20F5ADC4-3DD6-A241-F064-6023A60002A0}"/>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56C4FFFB-3172-0E86-D2F6-F06BA8578825}"/>
                    </a:ext>
                  </a:extLst>
                </p:cNvPr>
                <p:cNvCxnSpPr>
                  <a:cxnSpLocks/>
                </p:cNvCxnSpPr>
                <p:nvPr/>
              </p:nvCxnSpPr>
              <p:spPr>
                <a:xfrm rot="6720000" flipH="1">
                  <a:off x="4794972"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AD8D93CE-5211-AD9C-67DB-C9DF950FBBD5}"/>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4BCD368B-FB04-8813-A21F-FD33F30EB2B2}"/>
                    </a:ext>
                  </a:extLst>
                </p:cNvPr>
                <p:cNvCxnSpPr>
                  <a:cxnSpLocks/>
                </p:cNvCxnSpPr>
                <p:nvPr/>
              </p:nvCxnSpPr>
              <p:spPr>
                <a:xfrm rot="5400000" flipH="1">
                  <a:off x="4793508" y="4121956"/>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4FBEA8EC-BCC5-41B0-CACC-EDE8B76636AD}"/>
                    </a:ext>
                  </a:extLst>
                </p:cNvPr>
                <p:cNvCxnSpPr>
                  <a:cxnSpLocks/>
                </p:cNvCxnSpPr>
                <p:nvPr/>
              </p:nvCxnSpPr>
              <p:spPr>
                <a:xfrm rot="5400000" flipH="1" flipV="1">
                  <a:off x="5522729" y="2437935"/>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3C79A7AC-0546-6B6D-D98E-DB3869AAF8E4}"/>
                    </a:ext>
                  </a:extLst>
                </p:cNvPr>
                <p:cNvCxnSpPr>
                  <a:cxnSpLocks/>
                </p:cNvCxnSpPr>
                <p:nvPr/>
              </p:nvCxnSpPr>
              <p:spPr>
                <a:xfrm rot="6720000" flipV="1">
                  <a:off x="7090781"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61DFF03C-4C14-AA8D-7090-528E5FE7D67E}"/>
                    </a:ext>
                  </a:extLst>
                </p:cNvPr>
                <p:cNvCxnSpPr>
                  <a:cxnSpLocks noChangeAspect="1"/>
                </p:cNvCxnSpPr>
                <p:nvPr/>
              </p:nvCxnSpPr>
              <p:spPr>
                <a:xfrm>
                  <a:off x="5874596" y="2125815"/>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19D57AA5-9CE7-012E-5E97-A8330C996AFF}"/>
                    </a:ext>
                  </a:extLst>
                </p:cNvPr>
                <p:cNvCxnSpPr>
                  <a:cxnSpLocks noChangeAspect="1"/>
                </p:cNvCxnSpPr>
                <p:nvPr/>
              </p:nvCxnSpPr>
              <p:spPr>
                <a:xfrm rot="2700000" flipH="1" flipV="1">
                  <a:off x="5014271" y="227601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C2B218B6-E6F5-C8E5-6963-72C5242E294E}"/>
                    </a:ext>
                  </a:extLst>
                </p:cNvPr>
                <p:cNvCxnSpPr>
                  <a:cxnSpLocks noChangeAspect="1"/>
                </p:cNvCxnSpPr>
                <p:nvPr/>
              </p:nvCxnSpPr>
              <p:spPr>
                <a:xfrm rot="8100000" flipH="1" flipV="1">
                  <a:off x="7179232" y="2334179"/>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B5915463-C2D0-D810-44D5-F9703065C5C3}"/>
                    </a:ext>
                  </a:extLst>
                </p:cNvPr>
                <p:cNvCxnSpPr>
                  <a:cxnSpLocks noChangeAspect="1"/>
                </p:cNvCxnSpPr>
                <p:nvPr/>
              </p:nvCxnSpPr>
              <p:spPr>
                <a:xfrm rot="10800000" flipH="1" flipV="1">
                  <a:off x="7666660"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AA135356-27E5-C73B-FC68-57D2C31F53A6}"/>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0BE5D9ED-1B53-5603-F989-75AC0006D92C}"/>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0CD303F3-433B-AA55-35FD-5451ECB60FA2}"/>
                    </a:ext>
                  </a:extLst>
                </p:cNvPr>
                <p:cNvCxnSpPr>
                  <a:cxnSpLocks noChangeAspect="1"/>
                </p:cNvCxnSpPr>
                <p:nvPr/>
              </p:nvCxnSpPr>
              <p:spPr>
                <a:xfrm rot="18900000" flipH="1" flipV="1">
                  <a:off x="4857242" y="450420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31" name="Straight Arrow Connector 230">
                <a:extLst>
                  <a:ext uri="{FF2B5EF4-FFF2-40B4-BE49-F238E27FC236}">
                    <a16:creationId xmlns:a16="http://schemas.microsoft.com/office/drawing/2014/main" id="{49C4C60B-C864-CABA-FF1F-8BA5FC755C1F}"/>
                  </a:ext>
                </a:extLst>
              </p:cNvPr>
              <p:cNvCxnSpPr>
                <a:cxnSpLocks noChangeAspect="1"/>
              </p:cNvCxnSpPr>
              <p:nvPr/>
            </p:nvCxnSpPr>
            <p:spPr>
              <a:xfrm rot="6840000" flipV="1">
                <a:off x="6934766" y="169710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33168A69-D620-826E-8FAC-E4FDCB0BB018}"/>
                  </a:ext>
                </a:extLst>
              </p:cNvPr>
              <p:cNvCxnSpPr>
                <a:cxnSpLocks noChangeAspect="1"/>
              </p:cNvCxnSpPr>
              <p:nvPr/>
            </p:nvCxnSpPr>
            <p:spPr>
              <a:xfrm rot="9540000" flipV="1">
                <a:off x="7866714" y="2770096"/>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CA6A318F-004C-00AC-6A70-048D736065C4}"/>
                  </a:ext>
                </a:extLst>
              </p:cNvPr>
              <p:cNvCxnSpPr>
                <a:cxnSpLocks noChangeAspect="1"/>
              </p:cNvCxnSpPr>
              <p:nvPr/>
            </p:nvCxnSpPr>
            <p:spPr>
              <a:xfrm rot="12240000" flipV="1">
                <a:off x="7775066" y="422902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D5906AE1-AB43-A28D-9DAC-B7587F244A56}"/>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5" name="Straight Arrow Connector 234">
                <a:extLst>
                  <a:ext uri="{FF2B5EF4-FFF2-40B4-BE49-F238E27FC236}">
                    <a16:creationId xmlns:a16="http://schemas.microsoft.com/office/drawing/2014/main" id="{61A78BD9-3EA1-7A9A-B679-3A1697A8C4E3}"/>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6" name="Straight Arrow Connector 235">
                <a:extLst>
                  <a:ext uri="{FF2B5EF4-FFF2-40B4-BE49-F238E27FC236}">
                    <a16:creationId xmlns:a16="http://schemas.microsoft.com/office/drawing/2014/main" id="{D01C2664-D37B-B355-1E05-3FA6203B765C}"/>
                  </a:ext>
                </a:extLst>
              </p:cNvPr>
              <p:cNvCxnSpPr>
                <a:cxnSpLocks noChangeAspect="1"/>
              </p:cNvCxnSpPr>
              <p:nvPr/>
            </p:nvCxnSpPr>
            <p:spPr>
              <a:xfrm rot="20340000" flipV="1">
                <a:off x="4244180"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4C3953BD-AC8B-3356-6AFF-A07BB44C0382}"/>
                  </a:ext>
                </a:extLst>
              </p:cNvPr>
              <p:cNvCxnSpPr>
                <a:cxnSpLocks noChangeAspect="1"/>
              </p:cNvCxnSpPr>
              <p:nvPr/>
            </p:nvCxnSpPr>
            <p:spPr>
              <a:xfrm rot="1440000" flipV="1">
                <a:off x="4387041" y="25180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EFC5A5E5-ED61-120E-3FC5-687F080D43A8}"/>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0" name="TextBox 279">
                  <a:extLst>
                    <a:ext uri="{FF2B5EF4-FFF2-40B4-BE49-F238E27FC236}">
                      <a16:creationId xmlns:a16="http://schemas.microsoft.com/office/drawing/2014/main" id="{40062F89-6C7C-A03B-F496-DA98083BC1CA}"/>
                    </a:ext>
                  </a:extLst>
                </p:cNvPr>
                <p:cNvSpPr txBox="1">
                  <a:spLocks noChangeAspect="1"/>
                </p:cNvSpPr>
                <p:nvPr/>
              </p:nvSpPr>
              <p:spPr>
                <a:xfrm>
                  <a:off x="8751335" y="98750"/>
                  <a:ext cx="1245076" cy="57830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𝑆</m:t>
                            </m:r>
                          </m:e>
                        </m:acc>
                        <m:d>
                          <m:dPr>
                            <m:ctrlPr>
                              <a:rPr lang="en-US" sz="2800" i="1">
                                <a:latin typeface="Cambria Math" panose="02040503050406030204" pitchFamily="18" charset="0"/>
                              </a:rPr>
                            </m:ctrlPr>
                          </m:dPr>
                          <m:e>
                            <m:r>
                              <a:rPr lang="en-US" sz="2800" i="1">
                                <a:latin typeface="Cambria Math" panose="02040503050406030204" pitchFamily="18" charset="0"/>
                              </a:rPr>
                              <m:t>𝑞</m:t>
                            </m:r>
                            <m:r>
                              <a:rPr lang="en-US" sz="2800" i="1">
                                <a:latin typeface="Cambria Math" panose="02040503050406030204" pitchFamily="18" charset="0"/>
                              </a:rPr>
                              <m:t>,</m:t>
                            </m:r>
                            <m:r>
                              <a:rPr lang="en-US" sz="2800" i="1">
                                <a:latin typeface="Cambria Math" panose="02040503050406030204" pitchFamily="18" charset="0"/>
                              </a:rPr>
                              <m:t>𝑝</m:t>
                            </m:r>
                          </m:e>
                        </m:d>
                      </m:oMath>
                    </m:oMathPara>
                  </a14:m>
                  <a:endParaRPr lang="en-US" sz="2800" dirty="0"/>
                </a:p>
              </p:txBody>
            </p:sp>
          </mc:Choice>
          <mc:Fallback xmlns="">
            <p:sp>
              <p:nvSpPr>
                <p:cNvPr id="280" name="TextBox 279">
                  <a:extLst>
                    <a:ext uri="{FF2B5EF4-FFF2-40B4-BE49-F238E27FC236}">
                      <a16:creationId xmlns:a16="http://schemas.microsoft.com/office/drawing/2014/main" id="{40062F89-6C7C-A03B-F496-DA98083BC1CA}"/>
                    </a:ext>
                  </a:extLst>
                </p:cNvPr>
                <p:cNvSpPr txBox="1">
                  <a:spLocks noRot="1" noChangeAspect="1" noMove="1" noResize="1" noEditPoints="1" noAdjustHandles="1" noChangeArrowheads="1" noChangeShapeType="1" noTextEdit="1"/>
                </p:cNvSpPr>
                <p:nvPr/>
              </p:nvSpPr>
              <p:spPr>
                <a:xfrm>
                  <a:off x="8751335" y="98750"/>
                  <a:ext cx="1245076" cy="578300"/>
                </a:xfrm>
                <a:prstGeom prst="rect">
                  <a:avLst/>
                </a:prstGeom>
                <a:blipFill>
                  <a:blip r:embed="rId21"/>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439577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49754B4-08FC-D48B-BA65-9DD2D4594975}"/>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9795A702-AA34-D71E-6FC2-3E18EBAEE731}"/>
              </a:ext>
            </a:extLst>
          </p:cNvPr>
          <p:cNvSpPr>
            <a:spLocks noGrp="1"/>
          </p:cNvSpPr>
          <p:nvPr>
            <p:ph type="sldNum" sz="quarter" idx="12"/>
          </p:nvPr>
        </p:nvSpPr>
        <p:spPr/>
        <p:txBody>
          <a:bodyPr/>
          <a:lstStyle/>
          <a:p>
            <a:fld id="{F47845EA-7733-40EE-B074-20032348B727}" type="slidenum">
              <a:rPr lang="en-US" smtClean="0"/>
              <a:t>7</a:t>
            </a:fld>
            <a:endParaRPr lang="en-US"/>
          </a:p>
        </p:txBody>
      </p:sp>
    </p:spTree>
    <p:extLst>
      <p:ext uri="{BB962C8B-B14F-4D97-AF65-F5344CB8AC3E}">
        <p14:creationId xmlns:p14="http://schemas.microsoft.com/office/powerpoint/2010/main" val="3107475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8</a:t>
            </a:fld>
            <a:endParaRPr lang="en-US"/>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EB2E272-B613-AB2D-C105-A1D023D95A9D}"/>
                  </a:ext>
                </a:extLst>
              </p:cNvPr>
              <p:cNvSpPr/>
              <p:nvPr/>
            </p:nvSpPr>
            <p:spPr>
              <a:xfrm>
                <a:off x="4156997" y="2048084"/>
                <a:ext cx="4014369" cy="575479"/>
              </a:xfrm>
              <a:prstGeom prst="rect">
                <a:avLst/>
              </a:prstGeom>
            </p:spPr>
            <p:txBody>
              <a:bodyPr wrap="none">
                <a:spAutoFit/>
              </a:bodyPr>
              <a:lstStyle/>
              <a:p>
                <a:r>
                  <a:rPr lang="en-US" sz="2800" dirty="0">
                    <a:solidFill>
                      <a:schemeClr val="tx1"/>
                    </a:solidFill>
                  </a:rPr>
                  <a:t>Note: </a:t>
                </a:r>
                <a14:m>
                  <m:oMath xmlns:m="http://schemas.openxmlformats.org/officeDocument/2006/math">
                    <m:r>
                      <a:rPr lang="en-US" sz="2800" i="1" smtClean="0">
                        <a:solidFill>
                          <a:schemeClr val="tx1"/>
                        </a:solidFill>
                        <a:latin typeface="Cambria Math" panose="02040503050406030204" pitchFamily="18" charset="0"/>
                        <a:ea typeface="Cambria Math" panose="02040503050406030204" pitchFamily="18" charset="0"/>
                      </a:rPr>
                      <m:t>𝜔</m:t>
                    </m:r>
                    <m:r>
                      <a:rPr lang="en-US" sz="2800" i="1" smtClean="0">
                        <a:solidFill>
                          <a:schemeClr val="tx1"/>
                        </a:solidFill>
                        <a:latin typeface="Cambria Math" panose="02040503050406030204" pitchFamily="18" charset="0"/>
                        <a:ea typeface="Cambria Math" panose="02040503050406030204" pitchFamily="18" charset="0"/>
                      </a:rPr>
                      <m:t> </m:t>
                    </m:r>
                    <m:acc>
                      <m:accPr>
                        <m:chr m:val="⃗"/>
                        <m:ctrlPr>
                          <a:rPr lang="en-US" sz="2800" i="1">
                            <a:solidFill>
                              <a:schemeClr val="tx1"/>
                            </a:solidFill>
                            <a:latin typeface="Cambria Math" panose="02040503050406030204" pitchFamily="18" charset="0"/>
                          </a:rPr>
                        </m:ctrlPr>
                      </m:accPr>
                      <m:e>
                        <m:r>
                          <m:rPr>
                            <m:sty m:val="p"/>
                          </m:rPr>
                          <a:rPr lang="en-US" sz="2800" i="1">
                            <a:solidFill>
                              <a:schemeClr val="tx1"/>
                            </a:solidFill>
                            <a:latin typeface="Cambria Math" panose="02040503050406030204" pitchFamily="18" charset="0"/>
                            <a:ea typeface="Cambria Math" panose="02040503050406030204" pitchFamily="18" charset="0"/>
                          </a:rPr>
                          <m:t>∇</m:t>
                        </m:r>
                      </m:e>
                    </m:acc>
                    <m:r>
                      <a:rPr lang="en-US" sz="2800" i="1">
                        <a:solidFill>
                          <a:schemeClr val="tx1"/>
                        </a:solidFill>
                        <a:latin typeface="Cambria Math" panose="02040503050406030204" pitchFamily="18" charset="0"/>
                        <a:ea typeface="Cambria Math" panose="02040503050406030204" pitchFamily="18" charset="0"/>
                      </a:rPr>
                      <m:t> </m:t>
                    </m:r>
                  </m:oMath>
                </a14:m>
                <a:r>
                  <a:rPr lang="en-US" sz="2800" dirty="0">
                    <a:solidFill>
                      <a:schemeClr val="tx1"/>
                    </a:solidFill>
                  </a:rPr>
                  <a:t> is “similar” </a:t>
                </a:r>
                <a14:m>
                  <m:oMath xmlns:m="http://schemas.openxmlformats.org/officeDocument/2006/math">
                    <m:acc>
                      <m:accPr>
                        <m:chr m:val="⃗"/>
                        <m:ctrlPr>
                          <a:rPr lang="en-US" sz="2800" i="1">
                            <a:solidFill>
                              <a:schemeClr val="tx1"/>
                            </a:solidFill>
                            <a:latin typeface="Cambria Math" panose="02040503050406030204" pitchFamily="18" charset="0"/>
                          </a:rPr>
                        </m:ctrlPr>
                      </m:accPr>
                      <m:e>
                        <m:r>
                          <m:rPr>
                            <m:sty m:val="p"/>
                          </m:rPr>
                          <a:rPr lang="en-US" sz="2800">
                            <a:solidFill>
                              <a:schemeClr val="tx1"/>
                            </a:solidFill>
                            <a:latin typeface="Cambria Math" panose="02040503050406030204" pitchFamily="18" charset="0"/>
                          </a:rPr>
                          <m:t>∇</m:t>
                        </m:r>
                      </m:e>
                    </m:acc>
                    <m:r>
                      <a:rPr lang="en-US" sz="2800" i="1">
                        <a:solidFill>
                          <a:schemeClr val="tx1"/>
                        </a:solidFill>
                        <a:latin typeface="Cambria Math" panose="02040503050406030204" pitchFamily="18" charset="0"/>
                      </a:rPr>
                      <m:t>×</m:t>
                    </m:r>
                  </m:oMath>
                </a14:m>
                <a:endParaRPr lang="en-US" sz="2800" dirty="0">
                  <a:solidFill>
                    <a:schemeClr val="tx1"/>
                  </a:solidFill>
                </a:endParaRPr>
              </a:p>
            </p:txBody>
          </p:sp>
        </mc:Choice>
        <mc:Fallback xmlns="">
          <p:sp>
            <p:nvSpPr>
              <p:cNvPr id="4" name="Rectangle 3">
                <a:extLst>
                  <a:ext uri="{FF2B5EF4-FFF2-40B4-BE49-F238E27FC236}">
                    <a16:creationId xmlns:a16="http://schemas.microsoft.com/office/drawing/2014/main" id="{6EB2E272-B613-AB2D-C105-A1D023D95A9D}"/>
                  </a:ext>
                </a:extLst>
              </p:cNvPr>
              <p:cNvSpPr>
                <a:spLocks noRot="1" noChangeAspect="1" noMove="1" noResize="1" noEditPoints="1" noAdjustHandles="1" noChangeArrowheads="1" noChangeShapeType="1" noTextEdit="1"/>
              </p:cNvSpPr>
              <p:nvPr/>
            </p:nvSpPr>
            <p:spPr>
              <a:xfrm>
                <a:off x="4156997" y="2048084"/>
                <a:ext cx="4014369" cy="575479"/>
              </a:xfrm>
              <a:prstGeom prst="rect">
                <a:avLst/>
              </a:prstGeom>
              <a:blipFill>
                <a:blip r:embed="rId3"/>
                <a:stretch>
                  <a:fillRect l="-3191" t="-1064" b="-308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11CC8611-EA12-8368-E654-59FEDA482539}"/>
                  </a:ext>
                </a:extLst>
              </p:cNvPr>
              <p:cNvSpPr/>
              <p:nvPr/>
            </p:nvSpPr>
            <p:spPr>
              <a:xfrm>
                <a:off x="4156997" y="3277748"/>
                <a:ext cx="3714350" cy="10205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𝑎</m:t>
                          </m:r>
                        </m:sub>
                      </m:sSub>
                      <m:sSup>
                        <m:sSupPr>
                          <m:ctrlPr>
                            <a:rPr lang="en-US" sz="2800" b="0" i="1" smtClean="0">
                              <a:latin typeface="Cambria Math" panose="02040503050406030204" pitchFamily="18" charset="0"/>
                            </a:rPr>
                          </m:ctrlPr>
                        </m:sSupPr>
                        <m:e>
                          <m:r>
                            <a:rPr lang="en-US" sz="2800" i="1" smtClean="0">
                              <a:latin typeface="Cambria Math"/>
                            </a:rPr>
                            <m:t>𝑆</m:t>
                          </m:r>
                        </m:e>
                        <m:sup>
                          <m:r>
                            <a:rPr lang="en-US" sz="2800" b="0" i="1" smtClean="0">
                              <a:latin typeface="Cambria Math" panose="02040503050406030204" pitchFamily="18" charset="0"/>
                            </a:rPr>
                            <m:t>𝑎</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𝑞</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𝑝</m:t>
                          </m:r>
                        </m:sup>
                      </m:sSup>
                    </m:oMath>
                  </m:oMathPara>
                </a14:m>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𝐻</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𝑝</m:t>
                          </m:r>
                        </m:sub>
                      </m:sSub>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𝑞</m:t>
                          </m:r>
                        </m:sub>
                      </m:sSub>
                      <m:r>
                        <a:rPr lang="en-US" sz="2800" i="1">
                          <a:latin typeface="Cambria Math" panose="02040503050406030204" pitchFamily="18" charset="0"/>
                        </a:rPr>
                        <m:t>𝐻</m:t>
                      </m:r>
                      <m:r>
                        <a:rPr lang="en-US" sz="2800" b="0" i="1" smtClean="0">
                          <a:latin typeface="Cambria Math" panose="02040503050406030204" pitchFamily="18" charset="0"/>
                        </a:rPr>
                        <m:t>=0</m:t>
                      </m:r>
                    </m:oMath>
                  </m:oMathPara>
                </a14:m>
                <a:endParaRPr lang="en-US" sz="2800" dirty="0"/>
              </a:p>
            </p:txBody>
          </p:sp>
        </mc:Choice>
        <mc:Fallback xmlns="">
          <p:sp>
            <p:nvSpPr>
              <p:cNvPr id="19" name="Rectangle 18">
                <a:extLst>
                  <a:ext uri="{FF2B5EF4-FFF2-40B4-BE49-F238E27FC236}">
                    <a16:creationId xmlns:a16="http://schemas.microsoft.com/office/drawing/2014/main" id="{11CC8611-EA12-8368-E654-59FEDA482539}"/>
                  </a:ext>
                </a:extLst>
              </p:cNvPr>
              <p:cNvSpPr>
                <a:spLocks noRot="1" noChangeAspect="1" noMove="1" noResize="1" noEditPoints="1" noAdjustHandles="1" noChangeArrowheads="1" noChangeShapeType="1" noTextEdit="1"/>
              </p:cNvSpPr>
              <p:nvPr/>
            </p:nvSpPr>
            <p:spPr>
              <a:xfrm>
                <a:off x="4156997" y="3277748"/>
                <a:ext cx="3714350" cy="102053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FAD23D5-1BDA-EF2A-5425-1649796BD92F}"/>
                  </a:ext>
                </a:extLst>
              </p:cNvPr>
              <p:cNvSpPr txBox="1"/>
              <p:nvPr/>
            </p:nvSpPr>
            <p:spPr>
              <a:xfrm>
                <a:off x="389621" y="213002"/>
                <a:ext cx="3705373" cy="14618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m:rPr>
                              <m:sty m:val="p"/>
                            </m:rPr>
                            <a:rPr lang="en-US" sz="2800" b="0" i="0" smtClean="0">
                              <a:latin typeface="Cambria Math" panose="02040503050406030204" pitchFamily="18" charset="0"/>
                            </a:rPr>
                            <m:t>∇</m:t>
                          </m:r>
                        </m:e>
                      </m:acc>
                      <m:r>
                        <a:rPr lang="en-US" sz="2800" b="0" i="1" smtClean="0">
                          <a:latin typeface="Cambria Math" panose="02040503050406030204" pitchFamily="18" charset="0"/>
                        </a:rPr>
                        <m:t>×</m:t>
                      </m:r>
                      <m:r>
                        <a:rPr lang="en-US" sz="2800" b="0" i="1" smtClean="0">
                          <a:latin typeface="Cambria Math" panose="02040503050406030204" pitchFamily="18" charset="0"/>
                        </a:rPr>
                        <m:t>𝐹</m:t>
                      </m:r>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𝑦</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𝑧</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𝑧</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b="0" i="1" smtClean="0">
                                        <a:latin typeface="Cambria Math" panose="02040503050406030204" pitchFamily="18" charset="0"/>
                                      </a:rPr>
                                      <m:t>𝑦</m:t>
                                    </m:r>
                                  </m:sub>
                                </m:sSub>
                              </m:e>
                            </m:m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𝑧</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𝑥</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𝑥</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b="0" i="1" smtClean="0">
                                        <a:latin typeface="Cambria Math" panose="02040503050406030204" pitchFamily="18" charset="0"/>
                                      </a:rPr>
                                      <m:t>𝑧</m:t>
                                    </m:r>
                                  </m:sub>
                                </m:sSub>
                              </m:e>
                            </m:m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𝑥</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b="0" i="1" smtClean="0">
                                        <a:latin typeface="Cambria Math" panose="02040503050406030204" pitchFamily="18" charset="0"/>
                                      </a:rPr>
                                      <m:t>𝑦</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𝑦</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𝑥</m:t>
                                    </m:r>
                                  </m:sub>
                                </m:sSub>
                              </m:e>
                            </m:mr>
                          </m:m>
                        </m:e>
                      </m:d>
                    </m:oMath>
                  </m:oMathPara>
                </a14:m>
                <a:endParaRPr lang="en-US" sz="2800" dirty="0"/>
              </a:p>
            </p:txBody>
          </p:sp>
        </mc:Choice>
        <mc:Fallback xmlns="">
          <p:sp>
            <p:nvSpPr>
              <p:cNvPr id="6" name="TextBox 5">
                <a:extLst>
                  <a:ext uri="{FF2B5EF4-FFF2-40B4-BE49-F238E27FC236}">
                    <a16:creationId xmlns:a16="http://schemas.microsoft.com/office/drawing/2014/main" id="{CFAD23D5-1BDA-EF2A-5425-1649796BD92F}"/>
                  </a:ext>
                </a:extLst>
              </p:cNvPr>
              <p:cNvSpPr txBox="1">
                <a:spLocks noRot="1" noChangeAspect="1" noMove="1" noResize="1" noEditPoints="1" noAdjustHandles="1" noChangeArrowheads="1" noChangeShapeType="1" noTextEdit="1"/>
              </p:cNvSpPr>
              <p:nvPr/>
            </p:nvSpPr>
            <p:spPr>
              <a:xfrm>
                <a:off x="389621" y="213002"/>
                <a:ext cx="3705373" cy="146181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EE929C7-61BF-796C-B370-0F8FCB2A94E9}"/>
                  </a:ext>
                </a:extLst>
              </p:cNvPr>
              <p:cNvSpPr txBox="1"/>
              <p:nvPr/>
            </p:nvSpPr>
            <p:spPr>
              <a:xfrm>
                <a:off x="360428" y="2039653"/>
                <a:ext cx="2740750" cy="10511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𝜔</m:t>
                      </m:r>
                      <m:r>
                        <a:rPr lang="en-US" sz="2800" i="1" smtClean="0">
                          <a:latin typeface="Cambria Math" panose="02040503050406030204" pitchFamily="18" charset="0"/>
                          <a:ea typeface="Cambria Math" panose="02040503050406030204" pitchFamily="18" charset="0"/>
                        </a:rPr>
                        <m:t> </m:t>
                      </m:r>
                      <m:acc>
                        <m:accPr>
                          <m:chr m:val="⃗"/>
                          <m:ctrlPr>
                            <a:rPr lang="en-US" sz="2800" i="1">
                              <a:latin typeface="Cambria Math" panose="02040503050406030204" pitchFamily="18" charset="0"/>
                            </a:rPr>
                          </m:ctrlPr>
                        </m:accPr>
                        <m:e>
                          <m:r>
                            <m:rPr>
                              <m:sty m:val="p"/>
                            </m:rPr>
                            <a:rPr lang="en-US" sz="2800" i="1">
                              <a:latin typeface="Cambria Math" panose="02040503050406030204" pitchFamily="18" charset="0"/>
                              <a:ea typeface="Cambria Math" panose="02040503050406030204" pitchFamily="18" charset="0"/>
                            </a:rPr>
                            <m:t>∇</m:t>
                          </m:r>
                        </m:e>
                      </m:acc>
                      <m:r>
                        <a:rPr lang="en-US" sz="2800" i="1">
                          <a:latin typeface="Cambria Math" panose="02040503050406030204" pitchFamily="18" charset="0"/>
                          <a:ea typeface="Cambria Math" panose="02040503050406030204" pitchFamily="18" charset="0"/>
                        </a:rPr>
                        <m:t>𝐻</m:t>
                      </m:r>
                      <m:r>
                        <a:rPr lang="en-US" sz="2800" b="0" i="1" smtClean="0">
                          <a:latin typeface="Cambria Math" panose="02040503050406030204" pitchFamily="18" charset="0"/>
                          <a:ea typeface="Cambria Math" panose="02040503050406030204" pitchFamily="18" charset="0"/>
                        </a:rPr>
                        <m:t>=</m:t>
                      </m:r>
                      <m:d>
                        <m:dPr>
                          <m:begChr m:val="["/>
                          <m:endChr m:val="]"/>
                          <m:ctrlPr>
                            <a:rPr lang="en-US" sz="2800" i="1" smtClean="0">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𝑝</m:t>
                                    </m:r>
                                  </m:sub>
                                </m:sSub>
                                <m:r>
                                  <a:rPr lang="en-US" sz="2800" i="1">
                                    <a:latin typeface="Cambria Math" panose="02040503050406030204" pitchFamily="18" charset="0"/>
                                  </a:rPr>
                                  <m:t>𝐻</m:t>
                                </m:r>
                              </m:e>
                            </m:mr>
                            <m:mr>
                              <m:e>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𝑞</m:t>
                                    </m:r>
                                  </m:sub>
                                </m:sSub>
                                <m:r>
                                  <a:rPr lang="en-US" sz="2800" i="1">
                                    <a:latin typeface="Cambria Math" panose="02040503050406030204" pitchFamily="18" charset="0"/>
                                  </a:rPr>
                                  <m:t>𝐻</m:t>
                                </m:r>
                              </m:e>
                            </m:mr>
                          </m:m>
                        </m:e>
                      </m:d>
                    </m:oMath>
                  </m:oMathPara>
                </a14:m>
                <a:endParaRPr lang="en-US" sz="2800" dirty="0"/>
              </a:p>
            </p:txBody>
          </p:sp>
        </mc:Choice>
        <mc:Fallback xmlns="">
          <p:sp>
            <p:nvSpPr>
              <p:cNvPr id="7" name="TextBox 6">
                <a:extLst>
                  <a:ext uri="{FF2B5EF4-FFF2-40B4-BE49-F238E27FC236}">
                    <a16:creationId xmlns:a16="http://schemas.microsoft.com/office/drawing/2014/main" id="{BEE929C7-61BF-796C-B370-0F8FCB2A94E9}"/>
                  </a:ext>
                </a:extLst>
              </p:cNvPr>
              <p:cNvSpPr txBox="1">
                <a:spLocks noRot="1" noChangeAspect="1" noMove="1" noResize="1" noEditPoints="1" noAdjustHandles="1" noChangeArrowheads="1" noChangeShapeType="1" noTextEdit="1"/>
              </p:cNvSpPr>
              <p:nvPr/>
            </p:nvSpPr>
            <p:spPr>
              <a:xfrm>
                <a:off x="360428" y="2039653"/>
                <a:ext cx="2740750" cy="105118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AE79232-3AC4-789A-CFFE-EC3924572A29}"/>
                  </a:ext>
                </a:extLst>
              </p:cNvPr>
              <p:cNvSpPr txBox="1"/>
              <p:nvPr/>
            </p:nvSpPr>
            <p:spPr>
              <a:xfrm>
                <a:off x="4762868" y="214037"/>
                <a:ext cx="3472810" cy="13219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m:rPr>
                              <m:sty m:val="p"/>
                            </m:rPr>
                            <a:rPr lang="en-US" sz="2800" b="0" i="0" smtClean="0">
                              <a:latin typeface="Cambria Math" panose="02040503050406030204" pitchFamily="18" charset="0"/>
                            </a:rPr>
                            <m:t>∇</m:t>
                          </m:r>
                        </m:e>
                      </m:acc>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r>
                                  <a:rPr lang="en-US" sz="2800" b="0" i="1" smtClean="0">
                                    <a:latin typeface="Cambria Math" panose="02040503050406030204" pitchFamily="18" charset="0"/>
                                  </a:rPr>
                                  <m:t>0</m:t>
                                </m:r>
                              </m:e>
                            </m:mr>
                            <m:mr>
                              <m:e>
                                <m:r>
                                  <a:rPr lang="en-US" sz="2800" b="0" i="1" smtClean="0">
                                    <a:latin typeface="Cambria Math" panose="02040503050406030204" pitchFamily="18" charset="0"/>
                                  </a:rPr>
                                  <m:t>0</m:t>
                                </m:r>
                              </m:e>
                            </m:mr>
                            <m:mr>
                              <m:e>
                                <m:r>
                                  <a:rPr lang="en-US" sz="2800" b="0" i="1" smtClean="0">
                                    <a:latin typeface="Cambria Math" panose="02040503050406030204" pitchFamily="18" charset="0"/>
                                  </a:rPr>
                                  <m:t>𝐻</m:t>
                                </m:r>
                              </m:e>
                            </m:mr>
                          </m:m>
                        </m:e>
                      </m:d>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𝑦</m:t>
                                    </m:r>
                                  </m:sub>
                                </m:sSub>
                                <m:r>
                                  <a:rPr lang="en-US" sz="2800" b="0" i="1" smtClean="0">
                                    <a:latin typeface="Cambria Math" panose="02040503050406030204" pitchFamily="18" charset="0"/>
                                  </a:rPr>
                                  <m:t>𝐻</m:t>
                                </m:r>
                                <m:r>
                                  <a:rPr lang="en-US" sz="2800" i="1">
                                    <a:latin typeface="Cambria Math" panose="02040503050406030204" pitchFamily="18" charset="0"/>
                                  </a:rPr>
                                  <m:t>−</m:t>
                                </m:r>
                                <m:r>
                                  <a:rPr lang="en-US" sz="2800" i="1" smtClean="0">
                                    <a:latin typeface="Cambria Math" panose="02040503050406030204" pitchFamily="18" charset="0"/>
                                  </a:rPr>
                                  <m:t>0</m:t>
                                </m:r>
                              </m:e>
                            </m:mr>
                            <m:mr>
                              <m:e>
                                <m:r>
                                  <a:rPr lang="en-US" sz="2800" i="1" smtClean="0">
                                    <a:latin typeface="Cambria Math" panose="02040503050406030204" pitchFamily="18" charset="0"/>
                                  </a:rPr>
                                  <m:t>0</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𝑥</m:t>
                                    </m:r>
                                  </m:sub>
                                </m:sSub>
                                <m:r>
                                  <a:rPr lang="en-US" sz="2800" i="1" smtClean="0">
                                    <a:latin typeface="Cambria Math" panose="02040503050406030204" pitchFamily="18" charset="0"/>
                                  </a:rPr>
                                  <m:t>𝐻</m:t>
                                </m:r>
                              </m:e>
                            </m:mr>
                            <m:mr>
                              <m:e>
                                <m:r>
                                  <a:rPr lang="en-US" sz="2800" b="0" i="1" smtClean="0">
                                    <a:latin typeface="Cambria Math" panose="02040503050406030204" pitchFamily="18" charset="0"/>
                                  </a:rPr>
                                  <m:t>0</m:t>
                                </m:r>
                                <m:r>
                                  <a:rPr lang="en-US" sz="2800" i="1">
                                    <a:latin typeface="Cambria Math" panose="02040503050406030204" pitchFamily="18" charset="0"/>
                                  </a:rPr>
                                  <m:t>−</m:t>
                                </m:r>
                                <m:r>
                                  <a:rPr lang="en-US" sz="2800" b="0" i="1" smtClean="0">
                                    <a:latin typeface="Cambria Math" panose="02040503050406030204" pitchFamily="18" charset="0"/>
                                  </a:rPr>
                                  <m:t>0</m:t>
                                </m:r>
                              </m:e>
                            </m:mr>
                          </m:m>
                        </m:e>
                      </m:d>
                    </m:oMath>
                  </m:oMathPara>
                </a14:m>
                <a:endParaRPr lang="en-US" sz="2800" dirty="0"/>
              </a:p>
            </p:txBody>
          </p:sp>
        </mc:Choice>
        <mc:Fallback xmlns="">
          <p:sp>
            <p:nvSpPr>
              <p:cNvPr id="8" name="TextBox 7">
                <a:extLst>
                  <a:ext uri="{FF2B5EF4-FFF2-40B4-BE49-F238E27FC236}">
                    <a16:creationId xmlns:a16="http://schemas.microsoft.com/office/drawing/2014/main" id="{4AE79232-3AC4-789A-CFFE-EC3924572A29}"/>
                  </a:ext>
                </a:extLst>
              </p:cNvPr>
              <p:cNvSpPr txBox="1">
                <a:spLocks noRot="1" noChangeAspect="1" noMove="1" noResize="1" noEditPoints="1" noAdjustHandles="1" noChangeArrowheads="1" noChangeShapeType="1" noTextEdit="1"/>
              </p:cNvSpPr>
              <p:nvPr/>
            </p:nvSpPr>
            <p:spPr>
              <a:xfrm>
                <a:off x="4762868" y="214037"/>
                <a:ext cx="3472810" cy="1321900"/>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6E4CA518-B29B-4BC6-18B3-B0EBBF439A04}"/>
                  </a:ext>
                </a:extLst>
              </p:cNvPr>
              <p:cNvSpPr/>
              <p:nvPr/>
            </p:nvSpPr>
            <p:spPr>
              <a:xfrm>
                <a:off x="433611" y="3455339"/>
                <a:ext cx="3377078" cy="575479"/>
              </a:xfrm>
              <a:prstGeom prst="rect">
                <a:avLst/>
              </a:prstGeom>
            </p:spPr>
            <p:txBody>
              <a:bodyPr wrap="none">
                <a:spAutoFit/>
              </a:bodyPr>
              <a:lstStyle/>
              <a:p>
                <a:r>
                  <a:rPr lang="en-US" sz="2800" dirty="0"/>
                  <a:t>Recall: </a:t>
                </a:r>
                <a14:m>
                  <m:oMath xmlns:m="http://schemas.openxmlformats.org/officeDocument/2006/math">
                    <m:acc>
                      <m:accPr>
                        <m:chr m:val="⃗"/>
                        <m:ctrlPr>
                          <a:rPr lang="en-US" sz="2800" i="1">
                            <a:latin typeface="Cambria Math" panose="02040503050406030204" pitchFamily="18" charset="0"/>
                          </a:rPr>
                        </m:ctrlPr>
                      </m:accPr>
                      <m:e>
                        <m:r>
                          <m:rPr>
                            <m:sty m:val="p"/>
                          </m:rPr>
                          <a:rPr lang="en-US" sz="2800">
                            <a:latin typeface="Cambria Math" panose="02040503050406030204" pitchFamily="18" charset="0"/>
                          </a:rPr>
                          <m:t>∇</m:t>
                        </m:r>
                      </m:e>
                    </m:acc>
                    <m:r>
                      <a:rPr lang="en-US" sz="2800" i="1">
                        <a:latin typeface="Cambria Math" panose="02040503050406030204" pitchFamily="18" charset="0"/>
                      </a:rPr>
                      <m:t>⋅ </m:t>
                    </m:r>
                    <m:acc>
                      <m:accPr>
                        <m:chr m:val="⃗"/>
                        <m:ctrlPr>
                          <a:rPr lang="en-US" sz="2800" i="1">
                            <a:latin typeface="Cambria Math" panose="02040503050406030204" pitchFamily="18" charset="0"/>
                          </a:rPr>
                        </m:ctrlPr>
                      </m:accPr>
                      <m:e>
                        <m:r>
                          <m:rPr>
                            <m:sty m:val="p"/>
                          </m:rPr>
                          <a:rPr lang="en-US" sz="2800">
                            <a:latin typeface="Cambria Math" panose="02040503050406030204" pitchFamily="18" charset="0"/>
                          </a:rPr>
                          <m:t>∇</m:t>
                        </m:r>
                      </m:e>
                    </m:acc>
                    <m:r>
                      <a:rPr lang="en-US" sz="2800" i="1">
                        <a:latin typeface="Cambria Math" panose="02040503050406030204" pitchFamily="18" charset="0"/>
                      </a:rPr>
                      <m:t>×</m:t>
                    </m:r>
                    <m:r>
                      <a:rPr lang="en-US" sz="2800" i="1">
                        <a:latin typeface="Cambria Math" panose="02040503050406030204" pitchFamily="18" charset="0"/>
                      </a:rPr>
                      <m:t>𝐹</m:t>
                    </m:r>
                    <m:r>
                      <a:rPr lang="en-US" sz="2800" i="1">
                        <a:latin typeface="Cambria Math" panose="02040503050406030204" pitchFamily="18" charset="0"/>
                      </a:rPr>
                      <m:t>=0</m:t>
                    </m:r>
                  </m:oMath>
                </a14:m>
                <a:r>
                  <a:rPr lang="en-US" sz="2800" dirty="0"/>
                  <a:t> </a:t>
                </a:r>
              </a:p>
            </p:txBody>
          </p:sp>
        </mc:Choice>
        <mc:Fallback xmlns="">
          <p:sp>
            <p:nvSpPr>
              <p:cNvPr id="9" name="Rectangle 8">
                <a:extLst>
                  <a:ext uri="{FF2B5EF4-FFF2-40B4-BE49-F238E27FC236}">
                    <a16:creationId xmlns:a16="http://schemas.microsoft.com/office/drawing/2014/main" id="{6E4CA518-B29B-4BC6-18B3-B0EBBF439A04}"/>
                  </a:ext>
                </a:extLst>
              </p:cNvPr>
              <p:cNvSpPr>
                <a:spLocks noRot="1" noChangeAspect="1" noMove="1" noResize="1" noEditPoints="1" noAdjustHandles="1" noChangeArrowheads="1" noChangeShapeType="1" noTextEdit="1"/>
              </p:cNvSpPr>
              <p:nvPr/>
            </p:nvSpPr>
            <p:spPr>
              <a:xfrm>
                <a:off x="433611" y="3455339"/>
                <a:ext cx="3377078" cy="575479"/>
              </a:xfrm>
              <a:prstGeom prst="rect">
                <a:avLst/>
              </a:prstGeom>
              <a:blipFill>
                <a:blip r:embed="rId16"/>
                <a:stretch>
                  <a:fillRect l="-3610" t="-1064" b="-30851"/>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FDF447EC-981B-0DA1-CECC-E170F06BD4EF}"/>
              </a:ext>
            </a:extLst>
          </p:cNvPr>
          <p:cNvSpPr txBox="1"/>
          <p:nvPr/>
        </p:nvSpPr>
        <p:spPr>
          <a:xfrm>
            <a:off x="2235635" y="4128248"/>
            <a:ext cx="2207720" cy="523220"/>
          </a:xfrm>
          <a:prstGeom prst="rect">
            <a:avLst/>
          </a:prstGeom>
          <a:noFill/>
        </p:spPr>
        <p:txBody>
          <a:bodyPr wrap="none" rtlCol="0">
            <a:spAutoFit/>
          </a:bodyPr>
          <a:lstStyle/>
          <a:p>
            <a:r>
              <a:rPr lang="en-US" sz="2800" dirty="0">
                <a:solidFill>
                  <a:schemeClr val="accent6">
                    <a:lumMod val="75000"/>
                  </a:schemeClr>
                </a:solidFill>
              </a:rPr>
              <a:t>Similar result!</a:t>
            </a:r>
          </a:p>
        </p:txBody>
      </p:sp>
      <p:sp>
        <p:nvSpPr>
          <p:cNvPr id="12" name="TextBox 19">
            <a:extLst>
              <a:ext uri="{FF2B5EF4-FFF2-40B4-BE49-F238E27FC236}">
                <a16:creationId xmlns:a16="http://schemas.microsoft.com/office/drawing/2014/main" id="{8186D15B-A934-6D9C-60D3-F5B05E4B2E60}"/>
              </a:ext>
            </a:extLst>
          </p:cNvPr>
          <p:cNvSpPr txBox="1"/>
          <p:nvPr/>
        </p:nvSpPr>
        <p:spPr>
          <a:xfrm>
            <a:off x="418233" y="5076999"/>
            <a:ext cx="8333102"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Displacement field is </a:t>
            </a:r>
            <a:r>
              <a:rPr lang="en-US" sz="4400" dirty="0" err="1">
                <a:solidFill>
                  <a:schemeClr val="accent6">
                    <a:lumMod val="75000"/>
                  </a:schemeClr>
                </a:solidFill>
              </a:rPr>
              <a:t>divergenceless</a:t>
            </a:r>
            <a:endParaRPr lang="en-US" sz="4400" dirty="0">
              <a:solidFill>
                <a:schemeClr val="accent6">
                  <a:lumMod val="75000"/>
                </a:schemeClr>
              </a:solidFill>
            </a:endParaRPr>
          </a:p>
        </p:txBody>
      </p:sp>
      <p:grpSp>
        <p:nvGrpSpPr>
          <p:cNvPr id="250" name="Group 249">
            <a:extLst>
              <a:ext uri="{FF2B5EF4-FFF2-40B4-BE49-F238E27FC236}">
                <a16:creationId xmlns:a16="http://schemas.microsoft.com/office/drawing/2014/main" id="{E94F0C4F-838E-A5E5-FE81-353206FEA9E2}"/>
              </a:ext>
            </a:extLst>
          </p:cNvPr>
          <p:cNvGrpSpPr/>
          <p:nvPr/>
        </p:nvGrpSpPr>
        <p:grpSpPr>
          <a:xfrm>
            <a:off x="8656474" y="65526"/>
            <a:ext cx="3389661" cy="3453245"/>
            <a:chOff x="8656474" y="65526"/>
            <a:chExt cx="3389661" cy="3453245"/>
          </a:xfrm>
        </p:grpSpPr>
        <p:grpSp>
          <p:nvGrpSpPr>
            <p:cNvPr id="251" name="Group 250">
              <a:extLst>
                <a:ext uri="{FF2B5EF4-FFF2-40B4-BE49-F238E27FC236}">
                  <a16:creationId xmlns:a16="http://schemas.microsoft.com/office/drawing/2014/main" id="{30A755D2-C3E7-837F-8145-83373E8D09AB}"/>
                </a:ext>
              </a:extLst>
            </p:cNvPr>
            <p:cNvGrpSpPr/>
            <p:nvPr/>
          </p:nvGrpSpPr>
          <p:grpSpPr>
            <a:xfrm>
              <a:off x="8656474" y="65526"/>
              <a:ext cx="3389661" cy="3453245"/>
              <a:chOff x="565964" y="778792"/>
              <a:chExt cx="5487724" cy="5590664"/>
            </a:xfrm>
          </p:grpSpPr>
          <p:sp>
            <p:nvSpPr>
              <p:cNvPr id="287" name="Rectangle 286">
                <a:extLst>
                  <a:ext uri="{FF2B5EF4-FFF2-40B4-BE49-F238E27FC236}">
                    <a16:creationId xmlns:a16="http://schemas.microsoft.com/office/drawing/2014/main" id="{8863756F-4B63-74EA-5821-99A19470220D}"/>
                  </a:ext>
                </a:extLst>
              </p:cNvPr>
              <p:cNvSpPr>
                <a:spLocks noChangeAspect="1"/>
              </p:cNvSpPr>
              <p:nvPr/>
            </p:nvSpPr>
            <p:spPr>
              <a:xfrm>
                <a:off x="567288" y="883056"/>
                <a:ext cx="5486400" cy="5486400"/>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8" name="Group 287">
                <a:extLst>
                  <a:ext uri="{FF2B5EF4-FFF2-40B4-BE49-F238E27FC236}">
                    <a16:creationId xmlns:a16="http://schemas.microsoft.com/office/drawing/2014/main" id="{B72D7194-B4E6-3A9B-8C59-1F8BE59E997F}"/>
                  </a:ext>
                </a:extLst>
              </p:cNvPr>
              <p:cNvGrpSpPr/>
              <p:nvPr/>
            </p:nvGrpSpPr>
            <p:grpSpPr>
              <a:xfrm>
                <a:off x="565964" y="778792"/>
                <a:ext cx="5486400" cy="5590664"/>
                <a:chOff x="565964" y="778792"/>
                <a:chExt cx="5486400" cy="5590664"/>
              </a:xfrm>
            </p:grpSpPr>
            <mc:AlternateContent xmlns:mc="http://schemas.openxmlformats.org/markup-compatibility/2006" xmlns:a14="http://schemas.microsoft.com/office/drawing/2010/main">
              <mc:Choice Requires="a14">
                <p:sp>
                  <p:nvSpPr>
                    <p:cNvPr id="299" name="TextBox 298">
                      <a:extLst>
                        <a:ext uri="{FF2B5EF4-FFF2-40B4-BE49-F238E27FC236}">
                          <a16:creationId xmlns:a16="http://schemas.microsoft.com/office/drawing/2014/main" id="{122CB9A3-D4AF-B49D-7A59-5C150AAF3650}"/>
                        </a:ext>
                      </a:extLst>
                    </p:cNvPr>
                    <p:cNvSpPr txBox="1"/>
                    <p:nvPr/>
                  </p:nvSpPr>
                  <p:spPr>
                    <a:xfrm>
                      <a:off x="2960409" y="778792"/>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299" name="TextBox 298">
                      <a:extLst>
                        <a:ext uri="{FF2B5EF4-FFF2-40B4-BE49-F238E27FC236}">
                          <a16:creationId xmlns:a16="http://schemas.microsoft.com/office/drawing/2014/main" id="{122CB9A3-D4AF-B49D-7A59-5C150AAF3650}"/>
                        </a:ext>
                      </a:extLst>
                    </p:cNvPr>
                    <p:cNvSpPr txBox="1">
                      <a:spLocks noRot="1" noChangeAspect="1" noMove="1" noResize="1" noEditPoints="1" noAdjustHandles="1" noChangeArrowheads="1" noChangeShapeType="1" noTextEdit="1"/>
                    </p:cNvSpPr>
                    <p:nvPr/>
                  </p:nvSpPr>
                  <p:spPr>
                    <a:xfrm>
                      <a:off x="2960409" y="778792"/>
                      <a:ext cx="250103" cy="369294"/>
                    </a:xfrm>
                    <a:prstGeom prst="rect">
                      <a:avLst/>
                    </a:prstGeom>
                    <a:blipFill>
                      <a:blip r:embed="rId17"/>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0" name="TextBox 299">
                      <a:extLst>
                        <a:ext uri="{FF2B5EF4-FFF2-40B4-BE49-F238E27FC236}">
                          <a16:creationId xmlns:a16="http://schemas.microsoft.com/office/drawing/2014/main" id="{16C34BB9-560D-E8E9-FC55-B7B72AE21D4B}"/>
                        </a:ext>
                      </a:extLst>
                    </p:cNvPr>
                    <p:cNvSpPr txBox="1"/>
                    <p:nvPr/>
                  </p:nvSpPr>
                  <p:spPr>
                    <a:xfrm>
                      <a:off x="5761983" y="3517819"/>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300" name="TextBox 299">
                      <a:extLst>
                        <a:ext uri="{FF2B5EF4-FFF2-40B4-BE49-F238E27FC236}">
                          <a16:creationId xmlns:a16="http://schemas.microsoft.com/office/drawing/2014/main" id="{16C34BB9-560D-E8E9-FC55-B7B72AE21D4B}"/>
                        </a:ext>
                      </a:extLst>
                    </p:cNvPr>
                    <p:cNvSpPr txBox="1">
                      <a:spLocks noRot="1" noChangeAspect="1" noMove="1" noResize="1" noEditPoints="1" noAdjustHandles="1" noChangeArrowheads="1" noChangeShapeType="1" noTextEdit="1"/>
                    </p:cNvSpPr>
                    <p:nvPr/>
                  </p:nvSpPr>
                  <p:spPr>
                    <a:xfrm>
                      <a:off x="5761983" y="3517819"/>
                      <a:ext cx="250103" cy="303087"/>
                    </a:xfrm>
                    <a:prstGeom prst="rect">
                      <a:avLst/>
                    </a:prstGeom>
                    <a:blipFill>
                      <a:blip r:embed="rId18"/>
                      <a:stretch>
                        <a:fillRect l="-72000" r="-80000" b="-145161"/>
                      </a:stretch>
                    </a:blipFill>
                  </p:spPr>
                  <p:txBody>
                    <a:bodyPr/>
                    <a:lstStyle/>
                    <a:p>
                      <a:r>
                        <a:rPr lang="en-US">
                          <a:noFill/>
                        </a:rPr>
                        <a:t> </a:t>
                      </a:r>
                    </a:p>
                  </p:txBody>
                </p:sp>
              </mc:Fallback>
            </mc:AlternateContent>
            <p:grpSp>
              <p:nvGrpSpPr>
                <p:cNvPr id="301" name="Group 300">
                  <a:extLst>
                    <a:ext uri="{FF2B5EF4-FFF2-40B4-BE49-F238E27FC236}">
                      <a16:creationId xmlns:a16="http://schemas.microsoft.com/office/drawing/2014/main" id="{94FB7677-B6BB-14B1-B33F-323826FC142E}"/>
                    </a:ext>
                  </a:extLst>
                </p:cNvPr>
                <p:cNvGrpSpPr/>
                <p:nvPr/>
              </p:nvGrpSpPr>
              <p:grpSpPr>
                <a:xfrm>
                  <a:off x="565964" y="883621"/>
                  <a:ext cx="5486400" cy="5485835"/>
                  <a:chOff x="3878442" y="1338439"/>
                  <a:chExt cx="3840480" cy="3840480"/>
                </a:xfrm>
              </p:grpSpPr>
              <p:cxnSp>
                <p:nvCxnSpPr>
                  <p:cNvPr id="302" name="Straight Connector 301">
                    <a:extLst>
                      <a:ext uri="{FF2B5EF4-FFF2-40B4-BE49-F238E27FC236}">
                        <a16:creationId xmlns:a16="http://schemas.microsoft.com/office/drawing/2014/main" id="{E44E3B7A-8BF9-299A-5E04-1DF0D9FFEB85}"/>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EFF884D2-0F63-2A21-F5D1-6E8A70F64C27}"/>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89" name="Group 288">
                <a:extLst>
                  <a:ext uri="{FF2B5EF4-FFF2-40B4-BE49-F238E27FC236}">
                    <a16:creationId xmlns:a16="http://schemas.microsoft.com/office/drawing/2014/main" id="{12D8ED8D-3671-F597-F138-F9901F7BCB09}"/>
                  </a:ext>
                </a:extLst>
              </p:cNvPr>
              <p:cNvGrpSpPr/>
              <p:nvPr/>
            </p:nvGrpSpPr>
            <p:grpSpPr>
              <a:xfrm>
                <a:off x="1396955" y="1727150"/>
                <a:ext cx="3821161" cy="3820765"/>
                <a:chOff x="1396955" y="1727150"/>
                <a:chExt cx="3821161" cy="3820765"/>
              </a:xfrm>
            </p:grpSpPr>
            <p:sp>
              <p:nvSpPr>
                <p:cNvPr id="295" name="Oval 294">
                  <a:extLst>
                    <a:ext uri="{FF2B5EF4-FFF2-40B4-BE49-F238E27FC236}">
                      <a16:creationId xmlns:a16="http://schemas.microsoft.com/office/drawing/2014/main" id="{3A114F98-EDE5-4F4A-A0AC-F5F99311D947}"/>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296" name="Oval 295">
                  <a:extLst>
                    <a:ext uri="{FF2B5EF4-FFF2-40B4-BE49-F238E27FC236}">
                      <a16:creationId xmlns:a16="http://schemas.microsoft.com/office/drawing/2014/main" id="{E3733F64-9D0D-9CE1-A7FD-0BED58D9A31D}"/>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297" name="Oval 296">
                  <a:extLst>
                    <a:ext uri="{FF2B5EF4-FFF2-40B4-BE49-F238E27FC236}">
                      <a16:creationId xmlns:a16="http://schemas.microsoft.com/office/drawing/2014/main" id="{4770C02C-074B-6C3C-C5E6-1CDC80CF7458}"/>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98" name="Oval 297">
                  <a:extLst>
                    <a:ext uri="{FF2B5EF4-FFF2-40B4-BE49-F238E27FC236}">
                      <a16:creationId xmlns:a16="http://schemas.microsoft.com/office/drawing/2014/main" id="{D932E835-F4E3-820E-5D12-14BCE27C3A52}"/>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290" name="Group 289">
                <a:extLst>
                  <a:ext uri="{FF2B5EF4-FFF2-40B4-BE49-F238E27FC236}">
                    <a16:creationId xmlns:a16="http://schemas.microsoft.com/office/drawing/2014/main" id="{3B51B484-E095-D07D-448F-0E279745F10F}"/>
                  </a:ext>
                </a:extLst>
              </p:cNvPr>
              <p:cNvGrpSpPr/>
              <p:nvPr/>
            </p:nvGrpSpPr>
            <p:grpSpPr>
              <a:xfrm>
                <a:off x="2718980" y="2184466"/>
                <a:ext cx="2519666" cy="1417730"/>
                <a:chOff x="2718980" y="2184466"/>
                <a:chExt cx="2519666" cy="1417730"/>
              </a:xfrm>
            </p:grpSpPr>
            <mc:AlternateContent xmlns:mc="http://schemas.openxmlformats.org/markup-compatibility/2006" xmlns:a14="http://schemas.microsoft.com/office/drawing/2010/main">
              <mc:Choice Requires="a14">
                <p:sp>
                  <p:nvSpPr>
                    <p:cNvPr id="291" name="TextBox 290">
                      <a:extLst>
                        <a:ext uri="{FF2B5EF4-FFF2-40B4-BE49-F238E27FC236}">
                          <a16:creationId xmlns:a16="http://schemas.microsoft.com/office/drawing/2014/main" id="{1200CB26-4B2B-C1F1-B3D9-995DF1BBD63C}"/>
                        </a:ext>
                      </a:extLst>
                    </p:cNvPr>
                    <p:cNvSpPr txBox="1"/>
                    <p:nvPr/>
                  </p:nvSpPr>
                  <p:spPr>
                    <a:xfrm>
                      <a:off x="2718980" y="3103917"/>
                      <a:ext cx="1179673" cy="4982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1F35"/>
                                </a:solidFill>
                                <a:latin typeface="Cambria Math" panose="02040503050406030204" pitchFamily="18" charset="0"/>
                              </a:rPr>
                              <m:t>𝐻</m:t>
                            </m:r>
                            <m:r>
                              <a:rPr lang="en-US" sz="2000" b="0" i="1" smtClean="0">
                                <a:solidFill>
                                  <a:srgbClr val="001F35"/>
                                </a:solidFill>
                                <a:latin typeface="Cambria Math" panose="02040503050406030204" pitchFamily="18" charset="0"/>
                              </a:rPr>
                              <m:t>=1</m:t>
                            </m:r>
                          </m:oMath>
                        </m:oMathPara>
                      </a14:m>
                      <a:endParaRPr lang="en-US" sz="2000" dirty="0">
                        <a:solidFill>
                          <a:srgbClr val="001F35"/>
                        </a:solidFill>
                      </a:endParaRPr>
                    </a:p>
                  </p:txBody>
                </p:sp>
              </mc:Choice>
              <mc:Fallback xmlns="">
                <p:sp>
                  <p:nvSpPr>
                    <p:cNvPr id="291" name="TextBox 290">
                      <a:extLst>
                        <a:ext uri="{FF2B5EF4-FFF2-40B4-BE49-F238E27FC236}">
                          <a16:creationId xmlns:a16="http://schemas.microsoft.com/office/drawing/2014/main" id="{1200CB26-4B2B-C1F1-B3D9-995DF1BBD63C}"/>
                        </a:ext>
                      </a:extLst>
                    </p:cNvPr>
                    <p:cNvSpPr txBox="1">
                      <a:spLocks noRot="1" noChangeAspect="1" noMove="1" noResize="1" noEditPoints="1" noAdjustHandles="1" noChangeArrowheads="1" noChangeShapeType="1" noTextEdit="1"/>
                    </p:cNvSpPr>
                    <p:nvPr/>
                  </p:nvSpPr>
                  <p:spPr>
                    <a:xfrm>
                      <a:off x="2718980" y="3103917"/>
                      <a:ext cx="1179673" cy="498279"/>
                    </a:xfrm>
                    <a:prstGeom prst="rect">
                      <a:avLst/>
                    </a:prstGeom>
                    <a:blipFill>
                      <a:blip r:embed="rId19"/>
                      <a:stretch>
                        <a:fillRect l="-7500" r="-7500"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2" name="TextBox 291">
                      <a:extLst>
                        <a:ext uri="{FF2B5EF4-FFF2-40B4-BE49-F238E27FC236}">
                          <a16:creationId xmlns:a16="http://schemas.microsoft.com/office/drawing/2014/main" id="{7F6DFBB6-6572-319A-C0A2-011B8CD5335C}"/>
                        </a:ext>
                      </a:extLst>
                    </p:cNvPr>
                    <p:cNvSpPr txBox="1"/>
                    <p:nvPr/>
                  </p:nvSpPr>
                  <p:spPr>
                    <a:xfrm>
                      <a:off x="4341909" y="2608337"/>
                      <a:ext cx="324399" cy="4982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4475"/>
                                </a:solidFill>
                                <a:latin typeface="Cambria Math" panose="02040503050406030204" pitchFamily="18" charset="0"/>
                              </a:rPr>
                              <m:t>2</m:t>
                            </m:r>
                          </m:oMath>
                        </m:oMathPara>
                      </a14:m>
                      <a:endParaRPr lang="en-US" sz="2000" dirty="0">
                        <a:solidFill>
                          <a:srgbClr val="004475"/>
                        </a:solidFill>
                      </a:endParaRPr>
                    </a:p>
                  </p:txBody>
                </p:sp>
              </mc:Choice>
              <mc:Fallback xmlns="">
                <p:sp>
                  <p:nvSpPr>
                    <p:cNvPr id="292" name="TextBox 291">
                      <a:extLst>
                        <a:ext uri="{FF2B5EF4-FFF2-40B4-BE49-F238E27FC236}">
                          <a16:creationId xmlns:a16="http://schemas.microsoft.com/office/drawing/2014/main" id="{7F6DFBB6-6572-319A-C0A2-011B8CD5335C}"/>
                        </a:ext>
                      </a:extLst>
                    </p:cNvPr>
                    <p:cNvSpPr txBox="1">
                      <a:spLocks noRot="1" noChangeAspect="1" noMove="1" noResize="1" noEditPoints="1" noAdjustHandles="1" noChangeArrowheads="1" noChangeShapeType="1" noTextEdit="1"/>
                    </p:cNvSpPr>
                    <p:nvPr/>
                  </p:nvSpPr>
                  <p:spPr>
                    <a:xfrm>
                      <a:off x="4341909" y="2608337"/>
                      <a:ext cx="324399" cy="498278"/>
                    </a:xfrm>
                    <a:prstGeom prst="rect">
                      <a:avLst/>
                    </a:prstGeom>
                    <a:blipFill>
                      <a:blip r:embed="rId20"/>
                      <a:stretch>
                        <a:fillRect l="-31250" r="-31250"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3" name="TextBox 292">
                      <a:extLst>
                        <a:ext uri="{FF2B5EF4-FFF2-40B4-BE49-F238E27FC236}">
                          <a16:creationId xmlns:a16="http://schemas.microsoft.com/office/drawing/2014/main" id="{DA10782D-3A59-2EDB-96D7-403CBC04C59B}"/>
                        </a:ext>
                      </a:extLst>
                    </p:cNvPr>
                    <p:cNvSpPr txBox="1"/>
                    <p:nvPr/>
                  </p:nvSpPr>
                  <p:spPr>
                    <a:xfrm>
                      <a:off x="4621012" y="2398128"/>
                      <a:ext cx="324399" cy="4982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5796"/>
                                </a:solidFill>
                                <a:latin typeface="Cambria Math" panose="02040503050406030204" pitchFamily="18" charset="0"/>
                              </a:rPr>
                              <m:t>3</m:t>
                            </m:r>
                          </m:oMath>
                        </m:oMathPara>
                      </a14:m>
                      <a:endParaRPr lang="en-US" sz="2000" dirty="0">
                        <a:solidFill>
                          <a:srgbClr val="005796"/>
                        </a:solidFill>
                      </a:endParaRPr>
                    </a:p>
                  </p:txBody>
                </p:sp>
              </mc:Choice>
              <mc:Fallback xmlns="">
                <p:sp>
                  <p:nvSpPr>
                    <p:cNvPr id="293" name="TextBox 292">
                      <a:extLst>
                        <a:ext uri="{FF2B5EF4-FFF2-40B4-BE49-F238E27FC236}">
                          <a16:creationId xmlns:a16="http://schemas.microsoft.com/office/drawing/2014/main" id="{DA10782D-3A59-2EDB-96D7-403CBC04C59B}"/>
                        </a:ext>
                      </a:extLst>
                    </p:cNvPr>
                    <p:cNvSpPr txBox="1">
                      <a:spLocks noRot="1" noChangeAspect="1" noMove="1" noResize="1" noEditPoints="1" noAdjustHandles="1" noChangeArrowheads="1" noChangeShapeType="1" noTextEdit="1"/>
                    </p:cNvSpPr>
                    <p:nvPr/>
                  </p:nvSpPr>
                  <p:spPr>
                    <a:xfrm>
                      <a:off x="4621012" y="2398128"/>
                      <a:ext cx="324399" cy="498278"/>
                    </a:xfrm>
                    <a:prstGeom prst="rect">
                      <a:avLst/>
                    </a:prstGeom>
                    <a:blipFill>
                      <a:blip r:embed="rId3"/>
                      <a:stretch>
                        <a:fillRect l="-30303" r="-27273"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4" name="TextBox 293">
                      <a:extLst>
                        <a:ext uri="{FF2B5EF4-FFF2-40B4-BE49-F238E27FC236}">
                          <a16:creationId xmlns:a16="http://schemas.microsoft.com/office/drawing/2014/main" id="{0F2A22FC-3196-C950-54FD-A8281BF6F725}"/>
                        </a:ext>
                      </a:extLst>
                    </p:cNvPr>
                    <p:cNvSpPr txBox="1"/>
                    <p:nvPr/>
                  </p:nvSpPr>
                  <p:spPr>
                    <a:xfrm>
                      <a:off x="4914247" y="2184466"/>
                      <a:ext cx="324399" cy="4982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6BB7"/>
                                </a:solidFill>
                                <a:latin typeface="Cambria Math" panose="02040503050406030204" pitchFamily="18" charset="0"/>
                              </a:rPr>
                              <m:t>4</m:t>
                            </m:r>
                          </m:oMath>
                        </m:oMathPara>
                      </a14:m>
                      <a:endParaRPr lang="en-US" sz="2000" dirty="0">
                        <a:solidFill>
                          <a:srgbClr val="006BB7"/>
                        </a:solidFill>
                      </a:endParaRPr>
                    </a:p>
                  </p:txBody>
                </p:sp>
              </mc:Choice>
              <mc:Fallback xmlns="">
                <p:sp>
                  <p:nvSpPr>
                    <p:cNvPr id="294" name="TextBox 293">
                      <a:extLst>
                        <a:ext uri="{FF2B5EF4-FFF2-40B4-BE49-F238E27FC236}">
                          <a16:creationId xmlns:a16="http://schemas.microsoft.com/office/drawing/2014/main" id="{0F2A22FC-3196-C950-54FD-A8281BF6F725}"/>
                        </a:ext>
                      </a:extLst>
                    </p:cNvPr>
                    <p:cNvSpPr txBox="1">
                      <a:spLocks noRot="1" noChangeAspect="1" noMove="1" noResize="1" noEditPoints="1" noAdjustHandles="1" noChangeArrowheads="1" noChangeShapeType="1" noTextEdit="1"/>
                    </p:cNvSpPr>
                    <p:nvPr/>
                  </p:nvSpPr>
                  <p:spPr>
                    <a:xfrm>
                      <a:off x="4914247" y="2184466"/>
                      <a:ext cx="324399" cy="498278"/>
                    </a:xfrm>
                    <a:prstGeom prst="rect">
                      <a:avLst/>
                    </a:prstGeom>
                    <a:blipFill>
                      <a:blip r:embed="rId4"/>
                      <a:stretch>
                        <a:fillRect l="-31250" r="-31250" b="-5882"/>
                      </a:stretch>
                    </a:blipFill>
                  </p:spPr>
                  <p:txBody>
                    <a:bodyPr/>
                    <a:lstStyle/>
                    <a:p>
                      <a:r>
                        <a:rPr lang="en-US">
                          <a:noFill/>
                        </a:rPr>
                        <a:t> </a:t>
                      </a:r>
                    </a:p>
                  </p:txBody>
                </p:sp>
              </mc:Fallback>
            </mc:AlternateContent>
          </p:grpSp>
        </p:grpSp>
        <p:grpSp>
          <p:nvGrpSpPr>
            <p:cNvPr id="252" name="Group 251">
              <a:extLst>
                <a:ext uri="{FF2B5EF4-FFF2-40B4-BE49-F238E27FC236}">
                  <a16:creationId xmlns:a16="http://schemas.microsoft.com/office/drawing/2014/main" id="{9C65947E-BC8B-D565-E557-309F7A9B52B1}"/>
                </a:ext>
              </a:extLst>
            </p:cNvPr>
            <p:cNvGrpSpPr/>
            <p:nvPr/>
          </p:nvGrpSpPr>
          <p:grpSpPr>
            <a:xfrm>
              <a:off x="9217124" y="715461"/>
              <a:ext cx="2238411" cy="2223776"/>
              <a:chOff x="4244180" y="1912341"/>
              <a:chExt cx="3622534" cy="3598849"/>
            </a:xfrm>
          </p:grpSpPr>
          <p:grpSp>
            <p:nvGrpSpPr>
              <p:cNvPr id="254" name="Group 253">
                <a:extLst>
                  <a:ext uri="{FF2B5EF4-FFF2-40B4-BE49-F238E27FC236}">
                    <a16:creationId xmlns:a16="http://schemas.microsoft.com/office/drawing/2014/main" id="{DA6023EC-DDE2-9011-A74C-469126EEC03E}"/>
                  </a:ext>
                </a:extLst>
              </p:cNvPr>
              <p:cNvGrpSpPr/>
              <p:nvPr/>
            </p:nvGrpSpPr>
            <p:grpSpPr>
              <a:xfrm>
                <a:off x="4490171" y="2125815"/>
                <a:ext cx="3178530" cy="3175087"/>
                <a:chOff x="4490171" y="2125815"/>
                <a:chExt cx="3178530" cy="3175087"/>
              </a:xfrm>
            </p:grpSpPr>
            <p:cxnSp>
              <p:nvCxnSpPr>
                <p:cNvPr id="263" name="Straight Arrow Connector 262">
                  <a:extLst>
                    <a:ext uri="{FF2B5EF4-FFF2-40B4-BE49-F238E27FC236}">
                      <a16:creationId xmlns:a16="http://schemas.microsoft.com/office/drawing/2014/main" id="{3F1D8E67-5422-C24B-6A8A-C3A578557E57}"/>
                    </a:ext>
                  </a:extLst>
                </p:cNvPr>
                <p:cNvCxnSpPr>
                  <a:cxnSpLocks/>
                </p:cNvCxnSpPr>
                <p:nvPr/>
              </p:nvCxnSpPr>
              <p:spPr>
                <a:xfrm rot="5400000" flipV="1">
                  <a:off x="6115197" y="2863654"/>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F449137D-CFAC-C4ED-A486-C1E38FEED162}"/>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03D07CC7-8B47-7746-3850-09125493B8F8}"/>
                    </a:ext>
                  </a:extLst>
                </p:cNvPr>
                <p:cNvCxnSpPr>
                  <a:cxnSpLocks/>
                </p:cNvCxnSpPr>
                <p:nvPr/>
              </p:nvCxnSpPr>
              <p:spPr>
                <a:xfrm rot="5400000">
                  <a:off x="6065283" y="4339423"/>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EF9CCE4A-8062-C1A0-4124-58F06598B766}"/>
                    </a:ext>
                  </a:extLst>
                </p:cNvPr>
                <p:cNvCxnSpPr>
                  <a:cxnSpLocks/>
                </p:cNvCxnSpPr>
                <p:nvPr/>
              </p:nvCxnSpPr>
              <p:spPr>
                <a:xfrm rot="5400000" flipH="1">
                  <a:off x="5229059"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7" name="Straight Arrow Connector 266">
                  <a:extLst>
                    <a:ext uri="{FF2B5EF4-FFF2-40B4-BE49-F238E27FC236}">
                      <a16:creationId xmlns:a16="http://schemas.microsoft.com/office/drawing/2014/main" id="{75F1B1C8-E4E5-0BC2-8919-44E8D73A0BCA}"/>
                    </a:ext>
                  </a:extLst>
                </p:cNvPr>
                <p:cNvCxnSpPr>
                  <a:cxnSpLocks noChangeAspect="1"/>
                </p:cNvCxnSpPr>
                <p:nvPr/>
              </p:nvCxnSpPr>
              <p:spPr>
                <a:xfrm rot="5400000">
                  <a:off x="6510687" y="4158616"/>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Straight Arrow Connector 267">
                  <a:extLst>
                    <a:ext uri="{FF2B5EF4-FFF2-40B4-BE49-F238E27FC236}">
                      <a16:creationId xmlns:a16="http://schemas.microsoft.com/office/drawing/2014/main" id="{AFAF3C96-0649-C540-7922-7A0A33212018}"/>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5369C0BF-EC26-3151-1C05-56015871530C}"/>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0" name="Straight Arrow Connector 269">
                  <a:extLst>
                    <a:ext uri="{FF2B5EF4-FFF2-40B4-BE49-F238E27FC236}">
                      <a16:creationId xmlns:a16="http://schemas.microsoft.com/office/drawing/2014/main" id="{A2DB42B6-46C5-47A9-E043-7D56E776E50A}"/>
                    </a:ext>
                  </a:extLst>
                </p:cNvPr>
                <p:cNvCxnSpPr>
                  <a:cxnSpLocks/>
                </p:cNvCxnSpPr>
                <p:nvPr/>
              </p:nvCxnSpPr>
              <p:spPr>
                <a:xfrm rot="5400000" flipV="1">
                  <a:off x="6582132" y="317772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1" name="Straight Arrow Connector 270">
                  <a:extLst>
                    <a:ext uri="{FF2B5EF4-FFF2-40B4-BE49-F238E27FC236}">
                      <a16:creationId xmlns:a16="http://schemas.microsoft.com/office/drawing/2014/main" id="{505CBD09-565D-691E-72E2-65A9643523FD}"/>
                    </a:ext>
                  </a:extLst>
                </p:cNvPr>
                <p:cNvCxnSpPr>
                  <a:cxnSpLocks noChangeAspect="1"/>
                </p:cNvCxnSpPr>
                <p:nvPr/>
              </p:nvCxnSpPr>
              <p:spPr>
                <a:xfrm flipH="1" flipV="1">
                  <a:off x="4490171"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2" name="Straight Arrow Connector 271">
                  <a:extLst>
                    <a:ext uri="{FF2B5EF4-FFF2-40B4-BE49-F238E27FC236}">
                      <a16:creationId xmlns:a16="http://schemas.microsoft.com/office/drawing/2014/main" id="{DBF3719E-D296-3D93-271C-F98143628BCE}"/>
                    </a:ext>
                  </a:extLst>
                </p:cNvPr>
                <p:cNvCxnSpPr>
                  <a:cxnSpLocks/>
                </p:cNvCxnSpPr>
                <p:nvPr/>
              </p:nvCxnSpPr>
              <p:spPr>
                <a:xfrm rot="6720000" flipV="1">
                  <a:off x="6594819" y="2426557"/>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3" name="Straight Arrow Connector 272">
                  <a:extLst>
                    <a:ext uri="{FF2B5EF4-FFF2-40B4-BE49-F238E27FC236}">
                      <a16:creationId xmlns:a16="http://schemas.microsoft.com/office/drawing/2014/main" id="{9BDF1AA8-D70D-D8D0-8738-97EE07181BC6}"/>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Straight Arrow Connector 273">
                  <a:extLst>
                    <a:ext uri="{FF2B5EF4-FFF2-40B4-BE49-F238E27FC236}">
                      <a16:creationId xmlns:a16="http://schemas.microsoft.com/office/drawing/2014/main" id="{849FA863-06F2-EFA8-4059-AC15DF5B21DD}"/>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506F08AA-5B3C-B0A2-5900-0810EC58A32A}"/>
                    </a:ext>
                  </a:extLst>
                </p:cNvPr>
                <p:cNvCxnSpPr>
                  <a:cxnSpLocks/>
                </p:cNvCxnSpPr>
                <p:nvPr/>
              </p:nvCxnSpPr>
              <p:spPr>
                <a:xfrm rot="6720000" flipH="1">
                  <a:off x="4794972"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Straight Arrow Connector 275">
                  <a:extLst>
                    <a:ext uri="{FF2B5EF4-FFF2-40B4-BE49-F238E27FC236}">
                      <a16:creationId xmlns:a16="http://schemas.microsoft.com/office/drawing/2014/main" id="{492F5790-39D6-135C-CF61-0F53548D0449}"/>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7" name="Straight Arrow Connector 276">
                  <a:extLst>
                    <a:ext uri="{FF2B5EF4-FFF2-40B4-BE49-F238E27FC236}">
                      <a16:creationId xmlns:a16="http://schemas.microsoft.com/office/drawing/2014/main" id="{5FF9CCFD-71DD-1AFD-E90F-CE3AAA5F4732}"/>
                    </a:ext>
                  </a:extLst>
                </p:cNvPr>
                <p:cNvCxnSpPr>
                  <a:cxnSpLocks/>
                </p:cNvCxnSpPr>
                <p:nvPr/>
              </p:nvCxnSpPr>
              <p:spPr>
                <a:xfrm rot="5400000" flipH="1">
                  <a:off x="4793508" y="4121956"/>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CCFB8172-0E73-E232-28AD-654C93BC2629}"/>
                    </a:ext>
                  </a:extLst>
                </p:cNvPr>
                <p:cNvCxnSpPr>
                  <a:cxnSpLocks/>
                </p:cNvCxnSpPr>
                <p:nvPr/>
              </p:nvCxnSpPr>
              <p:spPr>
                <a:xfrm rot="5400000" flipH="1" flipV="1">
                  <a:off x="5522729" y="2437935"/>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9" name="Straight Arrow Connector 278">
                  <a:extLst>
                    <a:ext uri="{FF2B5EF4-FFF2-40B4-BE49-F238E27FC236}">
                      <a16:creationId xmlns:a16="http://schemas.microsoft.com/office/drawing/2014/main" id="{8BBF815E-6813-509B-409B-220A8F2B21D4}"/>
                    </a:ext>
                  </a:extLst>
                </p:cNvPr>
                <p:cNvCxnSpPr>
                  <a:cxnSpLocks/>
                </p:cNvCxnSpPr>
                <p:nvPr/>
              </p:nvCxnSpPr>
              <p:spPr>
                <a:xfrm rot="6720000" flipV="1">
                  <a:off x="7090781"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4DDC3423-ECBB-FB06-EFEF-3782E6A3107D}"/>
                    </a:ext>
                  </a:extLst>
                </p:cNvPr>
                <p:cNvCxnSpPr>
                  <a:cxnSpLocks noChangeAspect="1"/>
                </p:cNvCxnSpPr>
                <p:nvPr/>
              </p:nvCxnSpPr>
              <p:spPr>
                <a:xfrm>
                  <a:off x="5874596" y="2125815"/>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1B0A7440-5DE3-64FA-0336-BB4B0E3A0C7E}"/>
                    </a:ext>
                  </a:extLst>
                </p:cNvPr>
                <p:cNvCxnSpPr>
                  <a:cxnSpLocks noChangeAspect="1"/>
                </p:cNvCxnSpPr>
                <p:nvPr/>
              </p:nvCxnSpPr>
              <p:spPr>
                <a:xfrm rot="2700000" flipH="1" flipV="1">
                  <a:off x="5014271" y="227601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035DD023-9FA4-FFB6-54E0-DEACC379F432}"/>
                    </a:ext>
                  </a:extLst>
                </p:cNvPr>
                <p:cNvCxnSpPr>
                  <a:cxnSpLocks noChangeAspect="1"/>
                </p:cNvCxnSpPr>
                <p:nvPr/>
              </p:nvCxnSpPr>
              <p:spPr>
                <a:xfrm rot="8100000" flipH="1" flipV="1">
                  <a:off x="7179232" y="2334179"/>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3" name="Straight Arrow Connector 282">
                  <a:extLst>
                    <a:ext uri="{FF2B5EF4-FFF2-40B4-BE49-F238E27FC236}">
                      <a16:creationId xmlns:a16="http://schemas.microsoft.com/office/drawing/2014/main" id="{161AF2DC-68C0-BE3D-CA79-12FDE452466C}"/>
                    </a:ext>
                  </a:extLst>
                </p:cNvPr>
                <p:cNvCxnSpPr>
                  <a:cxnSpLocks noChangeAspect="1"/>
                </p:cNvCxnSpPr>
                <p:nvPr/>
              </p:nvCxnSpPr>
              <p:spPr>
                <a:xfrm rot="10800000" flipH="1" flipV="1">
                  <a:off x="7666660"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ADC6E04C-2F4D-750F-F66F-B510CF06F9BB}"/>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5" name="Straight Arrow Connector 284">
                  <a:extLst>
                    <a:ext uri="{FF2B5EF4-FFF2-40B4-BE49-F238E27FC236}">
                      <a16:creationId xmlns:a16="http://schemas.microsoft.com/office/drawing/2014/main" id="{09E1F14C-881F-9A4E-C04C-95113B81BD86}"/>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DE67F56C-86F8-D09E-3D76-1C6820F998BD}"/>
                    </a:ext>
                  </a:extLst>
                </p:cNvPr>
                <p:cNvCxnSpPr>
                  <a:cxnSpLocks noChangeAspect="1"/>
                </p:cNvCxnSpPr>
                <p:nvPr/>
              </p:nvCxnSpPr>
              <p:spPr>
                <a:xfrm rot="18900000" flipH="1" flipV="1">
                  <a:off x="4857242" y="450420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55" name="Straight Arrow Connector 254">
                <a:extLst>
                  <a:ext uri="{FF2B5EF4-FFF2-40B4-BE49-F238E27FC236}">
                    <a16:creationId xmlns:a16="http://schemas.microsoft.com/office/drawing/2014/main" id="{3E4E4788-E8FD-39DE-9097-FD911C7C924E}"/>
                  </a:ext>
                </a:extLst>
              </p:cNvPr>
              <p:cNvCxnSpPr>
                <a:cxnSpLocks noChangeAspect="1"/>
              </p:cNvCxnSpPr>
              <p:nvPr/>
            </p:nvCxnSpPr>
            <p:spPr>
              <a:xfrm rot="6840000" flipV="1">
                <a:off x="6934766" y="169710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05F7FADC-6864-465B-91C9-B1E3B9ADBE4A}"/>
                  </a:ext>
                </a:extLst>
              </p:cNvPr>
              <p:cNvCxnSpPr>
                <a:cxnSpLocks noChangeAspect="1"/>
              </p:cNvCxnSpPr>
              <p:nvPr/>
            </p:nvCxnSpPr>
            <p:spPr>
              <a:xfrm rot="9540000" flipV="1">
                <a:off x="7866714" y="2770096"/>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4B54D2A4-A08F-59BF-4B2D-B3B83E092732}"/>
                  </a:ext>
                </a:extLst>
              </p:cNvPr>
              <p:cNvCxnSpPr>
                <a:cxnSpLocks noChangeAspect="1"/>
              </p:cNvCxnSpPr>
              <p:nvPr/>
            </p:nvCxnSpPr>
            <p:spPr>
              <a:xfrm rot="12240000" flipV="1">
                <a:off x="7775066" y="422902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14124B1B-B559-584C-C7F8-E3F62BCC7FAA}"/>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26A0C9EB-8219-9BAC-F3D0-F4C2A813233C}"/>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4002C4CF-16C6-77CF-4D6D-A097CB5F0E27}"/>
                  </a:ext>
                </a:extLst>
              </p:cNvPr>
              <p:cNvCxnSpPr>
                <a:cxnSpLocks noChangeAspect="1"/>
              </p:cNvCxnSpPr>
              <p:nvPr/>
            </p:nvCxnSpPr>
            <p:spPr>
              <a:xfrm rot="20340000" flipV="1">
                <a:off x="4244180"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649F072D-62AC-5B7A-3E24-95B8318EDF03}"/>
                  </a:ext>
                </a:extLst>
              </p:cNvPr>
              <p:cNvCxnSpPr>
                <a:cxnSpLocks noChangeAspect="1"/>
              </p:cNvCxnSpPr>
              <p:nvPr/>
            </p:nvCxnSpPr>
            <p:spPr>
              <a:xfrm rot="1440000" flipV="1">
                <a:off x="4387041" y="25180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D8FC25FF-7887-FB79-F7C5-59D8EDF9EA30}"/>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3" name="TextBox 252">
                  <a:extLst>
                    <a:ext uri="{FF2B5EF4-FFF2-40B4-BE49-F238E27FC236}">
                      <a16:creationId xmlns:a16="http://schemas.microsoft.com/office/drawing/2014/main" id="{CA051823-A7F8-5439-F5C0-150D1B94B828}"/>
                    </a:ext>
                  </a:extLst>
                </p:cNvPr>
                <p:cNvSpPr txBox="1">
                  <a:spLocks noChangeAspect="1"/>
                </p:cNvSpPr>
                <p:nvPr/>
              </p:nvSpPr>
              <p:spPr>
                <a:xfrm>
                  <a:off x="8751335" y="98750"/>
                  <a:ext cx="1245076" cy="57830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𝑆</m:t>
                            </m:r>
                          </m:e>
                        </m:acc>
                        <m:d>
                          <m:dPr>
                            <m:ctrlPr>
                              <a:rPr lang="en-US" sz="2800" i="1">
                                <a:latin typeface="Cambria Math" panose="02040503050406030204" pitchFamily="18" charset="0"/>
                              </a:rPr>
                            </m:ctrlPr>
                          </m:dPr>
                          <m:e>
                            <m:r>
                              <a:rPr lang="en-US" sz="2800" i="1">
                                <a:latin typeface="Cambria Math" panose="02040503050406030204" pitchFamily="18" charset="0"/>
                              </a:rPr>
                              <m:t>𝑞</m:t>
                            </m:r>
                            <m:r>
                              <a:rPr lang="en-US" sz="2800" i="1">
                                <a:latin typeface="Cambria Math" panose="02040503050406030204" pitchFamily="18" charset="0"/>
                              </a:rPr>
                              <m:t>,</m:t>
                            </m:r>
                            <m:r>
                              <a:rPr lang="en-US" sz="2800" i="1">
                                <a:latin typeface="Cambria Math" panose="02040503050406030204" pitchFamily="18" charset="0"/>
                              </a:rPr>
                              <m:t>𝑝</m:t>
                            </m:r>
                          </m:e>
                        </m:d>
                      </m:oMath>
                    </m:oMathPara>
                  </a14:m>
                  <a:endParaRPr lang="en-US" sz="2800" dirty="0"/>
                </a:p>
              </p:txBody>
            </p:sp>
          </mc:Choice>
          <mc:Fallback xmlns="">
            <p:sp>
              <p:nvSpPr>
                <p:cNvPr id="253" name="TextBox 252">
                  <a:extLst>
                    <a:ext uri="{FF2B5EF4-FFF2-40B4-BE49-F238E27FC236}">
                      <a16:creationId xmlns:a16="http://schemas.microsoft.com/office/drawing/2014/main" id="{CA051823-A7F8-5439-F5C0-150D1B94B828}"/>
                    </a:ext>
                  </a:extLst>
                </p:cNvPr>
                <p:cNvSpPr txBox="1">
                  <a:spLocks noRot="1" noChangeAspect="1" noMove="1" noResize="1" noEditPoints="1" noAdjustHandles="1" noChangeArrowheads="1" noChangeShapeType="1" noTextEdit="1"/>
                </p:cNvSpPr>
                <p:nvPr/>
              </p:nvSpPr>
              <p:spPr>
                <a:xfrm>
                  <a:off x="8751335" y="98750"/>
                  <a:ext cx="1245076" cy="578300"/>
                </a:xfrm>
                <a:prstGeom prst="rect">
                  <a:avLst/>
                </a:prstGeom>
                <a:blipFill>
                  <a:blip r:embed="rId1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882562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9</a:t>
            </a:fld>
            <a:endParaRPr lang="en-US"/>
          </a:p>
        </p:txBody>
      </p:sp>
      <mc:AlternateContent xmlns:mc="http://schemas.openxmlformats.org/markup-compatibility/2006" xmlns:a14="http://schemas.microsoft.com/office/drawing/2010/main">
        <mc:Choice Requires="a14">
          <p:sp>
            <p:nvSpPr>
              <p:cNvPr id="202" name="Rectangle 201">
                <a:extLst>
                  <a:ext uri="{FF2B5EF4-FFF2-40B4-BE49-F238E27FC236}">
                    <a16:creationId xmlns:a16="http://schemas.microsoft.com/office/drawing/2014/main" id="{196DECF7-5A3A-8900-BF47-EAC3989AFF3D}"/>
                  </a:ext>
                </a:extLst>
              </p:cNvPr>
              <p:cNvSpPr/>
              <p:nvPr/>
            </p:nvSpPr>
            <p:spPr>
              <a:xfrm>
                <a:off x="5796642" y="2526148"/>
                <a:ext cx="6539226" cy="1051891"/>
              </a:xfrm>
              <a:prstGeom prst="rect">
                <a:avLst/>
              </a:prstGeom>
            </p:spPr>
            <p:txBody>
              <a:bodyPr wrap="none">
                <a:spAutoFit/>
              </a:bodyPr>
              <a:lstStyle/>
              <a:p>
                <a14:m>
                  <m:oMath xmlns:m="http://schemas.openxmlformats.org/officeDocument/2006/math">
                    <m:nary>
                      <m:naryPr>
                        <m:chr m:val="∮"/>
                        <m:limLoc m:val="undOvr"/>
                        <m:subHide m:val="on"/>
                        <m:supHide m:val="on"/>
                        <m:ctrlPr>
                          <a:rPr lang="en-US" sz="5400" b="0" i="1" smtClean="0">
                            <a:latin typeface="Cambria Math" panose="02040503050406030204" pitchFamily="18" charset="0"/>
                          </a:rPr>
                        </m:ctrlPr>
                      </m:naryPr>
                      <m:sub/>
                      <m:sup/>
                      <m:e>
                        <m:d>
                          <m:dPr>
                            <m:ctrlPr>
                              <a:rPr lang="en-US" sz="5400" b="0" i="1" smtClean="0">
                                <a:latin typeface="Cambria Math" panose="02040503050406030204" pitchFamily="18" charset="0"/>
                              </a:rPr>
                            </m:ctrlPr>
                          </m:dPr>
                          <m:e>
                            <m:sSup>
                              <m:sSupPr>
                                <m:ctrlPr>
                                  <a:rPr lang="en-US" sz="5400" b="0" i="1" smtClean="0">
                                    <a:latin typeface="Cambria Math" panose="02040503050406030204" pitchFamily="18" charset="0"/>
                                  </a:rPr>
                                </m:ctrlPr>
                              </m:sSupPr>
                              <m:e>
                                <m:r>
                                  <a:rPr lang="en-US" sz="5400" b="0" i="1" smtClean="0">
                                    <a:latin typeface="Cambria Math" panose="02040503050406030204" pitchFamily="18" charset="0"/>
                                  </a:rPr>
                                  <m:t>𝑆</m:t>
                                </m:r>
                              </m:e>
                              <m:sup>
                                <m:r>
                                  <a:rPr lang="en-US" sz="5400" b="0" i="1" smtClean="0">
                                    <a:latin typeface="Cambria Math" panose="02040503050406030204" pitchFamily="18" charset="0"/>
                                  </a:rPr>
                                  <m:t>𝑞</m:t>
                                </m:r>
                              </m:sup>
                            </m:sSup>
                            <m:r>
                              <a:rPr lang="en-US" sz="5400" b="0" i="1" smtClean="0">
                                <a:latin typeface="Cambria Math" panose="02040503050406030204" pitchFamily="18" charset="0"/>
                              </a:rPr>
                              <m:t>𝑑𝑝</m:t>
                            </m:r>
                            <m:r>
                              <a:rPr lang="en-US" sz="5400" b="0" i="1" smtClean="0">
                                <a:latin typeface="Cambria Math" panose="02040503050406030204" pitchFamily="18" charset="0"/>
                              </a:rPr>
                              <m:t>−</m:t>
                            </m:r>
                            <m:sSup>
                              <m:sSupPr>
                                <m:ctrlPr>
                                  <a:rPr lang="en-US" sz="5400" b="0" i="1" smtClean="0">
                                    <a:latin typeface="Cambria Math" panose="02040503050406030204" pitchFamily="18" charset="0"/>
                                  </a:rPr>
                                </m:ctrlPr>
                              </m:sSupPr>
                              <m:e>
                                <m:r>
                                  <a:rPr lang="en-US" sz="5400" b="0" i="1" smtClean="0">
                                    <a:latin typeface="Cambria Math" panose="02040503050406030204" pitchFamily="18" charset="0"/>
                                  </a:rPr>
                                  <m:t>𝑆</m:t>
                                </m:r>
                              </m:e>
                              <m:sup>
                                <m:r>
                                  <a:rPr lang="en-US" sz="5400" b="0" i="1" smtClean="0">
                                    <a:latin typeface="Cambria Math" panose="02040503050406030204" pitchFamily="18" charset="0"/>
                                  </a:rPr>
                                  <m:t>𝑝</m:t>
                                </m:r>
                              </m:sup>
                            </m:sSup>
                            <m:r>
                              <a:rPr lang="en-US" sz="5400" b="0" i="1" smtClean="0">
                                <a:latin typeface="Cambria Math" panose="02040503050406030204" pitchFamily="18" charset="0"/>
                              </a:rPr>
                              <m:t>𝑑𝑞</m:t>
                            </m:r>
                          </m:e>
                        </m:d>
                      </m:e>
                    </m:nary>
                    <m:r>
                      <a:rPr lang="en-US" sz="5400" b="0" i="1" smtClean="0">
                        <a:latin typeface="Cambria Math" panose="02040503050406030204" pitchFamily="18" charset="0"/>
                      </a:rPr>
                      <m:t>=0</m:t>
                    </m:r>
                  </m:oMath>
                </a14:m>
                <a:r>
                  <a:rPr lang="en-US" sz="5400" dirty="0"/>
                  <a:t> </a:t>
                </a:r>
              </a:p>
            </p:txBody>
          </p:sp>
        </mc:Choice>
        <mc:Fallback xmlns="">
          <p:sp>
            <p:nvSpPr>
              <p:cNvPr id="202" name="Rectangle 201">
                <a:extLst>
                  <a:ext uri="{FF2B5EF4-FFF2-40B4-BE49-F238E27FC236}">
                    <a16:creationId xmlns:a16="http://schemas.microsoft.com/office/drawing/2014/main" id="{196DECF7-5A3A-8900-BF47-EAC3989AFF3D}"/>
                  </a:ext>
                </a:extLst>
              </p:cNvPr>
              <p:cNvSpPr>
                <a:spLocks noRot="1" noChangeAspect="1" noMove="1" noResize="1" noEditPoints="1" noAdjustHandles="1" noChangeArrowheads="1" noChangeShapeType="1" noTextEdit="1"/>
              </p:cNvSpPr>
              <p:nvPr/>
            </p:nvSpPr>
            <p:spPr>
              <a:xfrm>
                <a:off x="5796642" y="2526148"/>
                <a:ext cx="6539226" cy="1051891"/>
              </a:xfrm>
              <a:prstGeom prst="rect">
                <a:avLst/>
              </a:prstGeom>
              <a:blipFill>
                <a:blip r:embed="rId2"/>
                <a:stretch>
                  <a:fillRect/>
                </a:stretch>
              </a:blipFill>
            </p:spPr>
            <p:txBody>
              <a:bodyPr/>
              <a:lstStyle/>
              <a:p>
                <a:r>
                  <a:rPr lang="en-US">
                    <a:noFill/>
                  </a:rPr>
                  <a:t> </a:t>
                </a:r>
              </a:p>
            </p:txBody>
          </p:sp>
        </mc:Fallback>
      </mc:AlternateContent>
      <p:sp>
        <p:nvSpPr>
          <p:cNvPr id="4" name="TextBox 20">
            <a:extLst>
              <a:ext uri="{FF2B5EF4-FFF2-40B4-BE49-F238E27FC236}">
                <a16:creationId xmlns:a16="http://schemas.microsoft.com/office/drawing/2014/main" id="{F51380FE-BB2D-9376-EB33-19D0AE0A78F0}"/>
              </a:ext>
            </a:extLst>
          </p:cNvPr>
          <p:cNvSpPr txBox="1"/>
          <p:nvPr/>
        </p:nvSpPr>
        <p:spPr>
          <a:xfrm>
            <a:off x="4870966" y="4232573"/>
            <a:ext cx="4472250" cy="15696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dirty="0">
                <a:solidFill>
                  <a:schemeClr val="accent6">
                    <a:lumMod val="75000"/>
                  </a:schemeClr>
                </a:solidFill>
              </a:rPr>
              <a:t>Flow of states</a:t>
            </a:r>
            <a:br>
              <a:rPr lang="en-US" sz="4800" dirty="0">
                <a:solidFill>
                  <a:schemeClr val="accent6">
                    <a:lumMod val="75000"/>
                  </a:schemeClr>
                </a:solidFill>
              </a:rPr>
            </a:br>
            <a:r>
              <a:rPr lang="en-US" sz="4800" dirty="0">
                <a:solidFill>
                  <a:schemeClr val="accent6">
                    <a:lumMod val="75000"/>
                  </a:schemeClr>
                </a:solidFill>
              </a:rPr>
              <a:t>is incompressible</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DD6CF10B-ACAD-A81B-0C2A-7FB87AD2AFBE}"/>
                  </a:ext>
                </a:extLst>
              </p:cNvPr>
              <p:cNvSpPr/>
              <p:nvPr/>
            </p:nvSpPr>
            <p:spPr>
              <a:xfrm>
                <a:off x="6713656" y="166234"/>
                <a:ext cx="4705199" cy="9233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5400" b="0" i="1" smtClean="0">
                              <a:latin typeface="Cambria Math" panose="02040503050406030204" pitchFamily="18" charset="0"/>
                            </a:rPr>
                          </m:ctrlPr>
                        </m:sSubPr>
                        <m:e>
                          <m:r>
                            <a:rPr lang="en-US" sz="5400" b="0" i="1" smtClean="0">
                              <a:latin typeface="Cambria Math" panose="02040503050406030204" pitchFamily="18" charset="0"/>
                            </a:rPr>
                            <m:t>𝜕</m:t>
                          </m:r>
                        </m:e>
                        <m:sub>
                          <m:r>
                            <a:rPr lang="en-US" sz="5400" b="0" i="1" smtClean="0">
                              <a:latin typeface="Cambria Math" panose="02040503050406030204" pitchFamily="18" charset="0"/>
                            </a:rPr>
                            <m:t>𝑎</m:t>
                          </m:r>
                        </m:sub>
                      </m:sSub>
                      <m:sSup>
                        <m:sSupPr>
                          <m:ctrlPr>
                            <a:rPr lang="en-US" sz="5400" b="0" i="1" smtClean="0">
                              <a:latin typeface="Cambria Math" panose="02040503050406030204" pitchFamily="18" charset="0"/>
                            </a:rPr>
                          </m:ctrlPr>
                        </m:sSupPr>
                        <m:e>
                          <m:r>
                            <a:rPr lang="en-US" sz="5400" b="0" i="1" smtClean="0">
                              <a:latin typeface="Cambria Math" panose="02040503050406030204" pitchFamily="18" charset="0"/>
                            </a:rPr>
                            <m:t>𝑆</m:t>
                          </m:r>
                        </m:e>
                        <m:sup>
                          <m:r>
                            <a:rPr lang="en-US" sz="5400" b="0" i="1" smtClean="0">
                              <a:latin typeface="Cambria Math" panose="02040503050406030204" pitchFamily="18" charset="0"/>
                            </a:rPr>
                            <m:t>𝑎</m:t>
                          </m:r>
                        </m:sup>
                      </m:sSup>
                      <m:r>
                        <a:rPr lang="en-US" sz="5400" b="0" i="1" smtClean="0">
                          <a:latin typeface="Cambria Math" panose="02040503050406030204" pitchFamily="18" charset="0"/>
                        </a:rPr>
                        <m:t>=0    </m:t>
                      </m:r>
                      <m:r>
                        <a:rPr lang="en-US" sz="5400" b="0" i="1" smtClean="0">
                          <a:latin typeface="Cambria Math" panose="02040503050406030204" pitchFamily="18" charset="0"/>
                          <a:ea typeface="Cambria Math" panose="02040503050406030204" pitchFamily="18" charset="0"/>
                        </a:rPr>
                        <m:t>⟺</m:t>
                      </m:r>
                    </m:oMath>
                  </m:oMathPara>
                </a14:m>
                <a:endParaRPr lang="en-US" sz="5400" dirty="0"/>
              </a:p>
            </p:txBody>
          </p:sp>
        </mc:Choice>
        <mc:Fallback xmlns="">
          <p:sp>
            <p:nvSpPr>
              <p:cNvPr id="5" name="Rectangle 4">
                <a:extLst>
                  <a:ext uri="{FF2B5EF4-FFF2-40B4-BE49-F238E27FC236}">
                    <a16:creationId xmlns:a16="http://schemas.microsoft.com/office/drawing/2014/main" id="{DD6CF10B-ACAD-A81B-0C2A-7FB87AD2AFBE}"/>
                  </a:ext>
                </a:extLst>
              </p:cNvPr>
              <p:cNvSpPr>
                <a:spLocks noRot="1" noChangeAspect="1" noMove="1" noResize="1" noEditPoints="1" noAdjustHandles="1" noChangeArrowheads="1" noChangeShapeType="1" noTextEdit="1"/>
              </p:cNvSpPr>
              <p:nvPr/>
            </p:nvSpPr>
            <p:spPr>
              <a:xfrm>
                <a:off x="6713656" y="166234"/>
                <a:ext cx="4705199" cy="92333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ED027A7-D405-0DBA-4366-7A32FC193211}"/>
                  </a:ext>
                </a:extLst>
              </p:cNvPr>
              <p:cNvSpPr/>
              <p:nvPr/>
            </p:nvSpPr>
            <p:spPr>
              <a:xfrm>
                <a:off x="7014250" y="1204784"/>
                <a:ext cx="4104009" cy="1177887"/>
              </a:xfrm>
              <a:prstGeom prst="rect">
                <a:avLst/>
              </a:prstGeom>
            </p:spPr>
            <p:txBody>
              <a:bodyPr wrap="none">
                <a:spAutoFit/>
              </a:bodyPr>
              <a:lstStyle/>
              <a:p>
                <a14:m>
                  <m:oMath xmlns:m="http://schemas.openxmlformats.org/officeDocument/2006/math">
                    <m:nary>
                      <m:naryPr>
                        <m:chr m:val="∮"/>
                        <m:limLoc m:val="undOvr"/>
                        <m:subHide m:val="on"/>
                        <m:supHide m:val="on"/>
                        <m:ctrlPr>
                          <a:rPr lang="en-US" sz="5400" b="0" i="1" smtClean="0">
                            <a:latin typeface="Cambria Math" panose="02040503050406030204" pitchFamily="18" charset="0"/>
                          </a:rPr>
                        </m:ctrlPr>
                      </m:naryPr>
                      <m:sub/>
                      <m:sup/>
                      <m:e>
                        <m:acc>
                          <m:accPr>
                            <m:chr m:val="⃗"/>
                            <m:ctrlPr>
                              <a:rPr lang="en-US" sz="5400" b="0" i="1" smtClean="0">
                                <a:latin typeface="Cambria Math" panose="02040503050406030204" pitchFamily="18" charset="0"/>
                              </a:rPr>
                            </m:ctrlPr>
                          </m:accPr>
                          <m:e>
                            <m:r>
                              <a:rPr lang="en-US" sz="5400" b="0" i="1" smtClean="0">
                                <a:latin typeface="Cambria Math" panose="02040503050406030204" pitchFamily="18" charset="0"/>
                              </a:rPr>
                              <m:t>𝑆</m:t>
                            </m:r>
                          </m:e>
                        </m:acc>
                        <m:r>
                          <a:rPr lang="en-US" sz="5400" b="0" i="1" smtClean="0">
                            <a:latin typeface="Cambria Math" panose="02040503050406030204" pitchFamily="18" charset="0"/>
                          </a:rPr>
                          <m:t>×</m:t>
                        </m:r>
                        <m:acc>
                          <m:accPr>
                            <m:chr m:val="⃗"/>
                            <m:ctrlPr>
                              <a:rPr lang="en-US" sz="5400" b="0" i="1" smtClean="0">
                                <a:latin typeface="Cambria Math" panose="02040503050406030204" pitchFamily="18" charset="0"/>
                              </a:rPr>
                            </m:ctrlPr>
                          </m:accPr>
                          <m:e>
                            <m:r>
                              <a:rPr lang="en-US" sz="5400" i="1">
                                <a:latin typeface="Cambria Math" panose="02040503050406030204" pitchFamily="18" charset="0"/>
                              </a:rPr>
                              <m:t>𝑑</m:t>
                            </m:r>
                            <m:r>
                              <a:rPr lang="en-US" sz="5400" b="0" i="1" smtClean="0">
                                <a:latin typeface="Cambria Math" panose="02040503050406030204" pitchFamily="18" charset="0"/>
                              </a:rPr>
                              <m:t>𝜉</m:t>
                            </m:r>
                          </m:e>
                        </m:acc>
                      </m:e>
                    </m:nary>
                    <m:r>
                      <a:rPr lang="en-US" sz="5400" i="1">
                        <a:latin typeface="Cambria Math" panose="02040503050406030204" pitchFamily="18" charset="0"/>
                      </a:rPr>
                      <m:t>=0</m:t>
                    </m:r>
                  </m:oMath>
                </a14:m>
                <a:r>
                  <a:rPr lang="en-US" sz="5400" dirty="0"/>
                  <a:t> </a:t>
                </a:r>
              </a:p>
            </p:txBody>
          </p:sp>
        </mc:Choice>
        <mc:Fallback xmlns="">
          <p:sp>
            <p:nvSpPr>
              <p:cNvPr id="6" name="Rectangle 5">
                <a:extLst>
                  <a:ext uri="{FF2B5EF4-FFF2-40B4-BE49-F238E27FC236}">
                    <a16:creationId xmlns:a16="http://schemas.microsoft.com/office/drawing/2014/main" id="{6ED027A7-D405-0DBA-4366-7A32FC193211}"/>
                  </a:ext>
                </a:extLst>
              </p:cNvPr>
              <p:cNvSpPr>
                <a:spLocks noRot="1" noChangeAspect="1" noMove="1" noResize="1" noEditPoints="1" noAdjustHandles="1" noChangeArrowheads="1" noChangeShapeType="1" noTextEdit="1"/>
              </p:cNvSpPr>
              <p:nvPr/>
            </p:nvSpPr>
            <p:spPr>
              <a:xfrm>
                <a:off x="7014250" y="1204784"/>
                <a:ext cx="4104009" cy="1177887"/>
              </a:xfrm>
              <a:prstGeom prst="rect">
                <a:avLst/>
              </a:prstGeom>
              <a:blipFill>
                <a:blip r:embed="rId9"/>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C9E5D329-4DE2-EE02-FAAC-9CCEB1572254}"/>
              </a:ext>
            </a:extLst>
          </p:cNvPr>
          <p:cNvSpPr txBox="1"/>
          <p:nvPr/>
        </p:nvSpPr>
        <p:spPr>
          <a:xfrm>
            <a:off x="3166865" y="217845"/>
            <a:ext cx="3288785" cy="646331"/>
          </a:xfrm>
          <a:prstGeom prst="rect">
            <a:avLst/>
          </a:prstGeom>
          <a:noFill/>
        </p:spPr>
        <p:txBody>
          <a:bodyPr wrap="none" rtlCol="0">
            <a:spAutoFit/>
          </a:bodyPr>
          <a:lstStyle/>
          <a:p>
            <a:r>
              <a:rPr lang="en-US" dirty="0"/>
              <a:t>Note, in 2D “surfaces” are “lines”</a:t>
            </a:r>
          </a:p>
          <a:p>
            <a:r>
              <a:rPr lang="en-US" dirty="0"/>
              <a:t>(i.e. 2D – 1D = 1D)</a:t>
            </a:r>
          </a:p>
        </p:txBody>
      </p:sp>
      <p:cxnSp>
        <p:nvCxnSpPr>
          <p:cNvPr id="9" name="Straight Connector 8">
            <a:extLst>
              <a:ext uri="{FF2B5EF4-FFF2-40B4-BE49-F238E27FC236}">
                <a16:creationId xmlns:a16="http://schemas.microsoft.com/office/drawing/2014/main" id="{1771731C-34F6-3D77-1BA1-161EB04C70F2}"/>
              </a:ext>
            </a:extLst>
          </p:cNvPr>
          <p:cNvCxnSpPr/>
          <p:nvPr/>
        </p:nvCxnSpPr>
        <p:spPr>
          <a:xfrm>
            <a:off x="4284360" y="923133"/>
            <a:ext cx="103850" cy="725303"/>
          </a:xfrm>
          <a:prstGeom prst="line">
            <a:avLst/>
          </a:prstGeom>
        </p:spPr>
        <p:style>
          <a:lnRef idx="1">
            <a:schemeClr val="accent1"/>
          </a:lnRef>
          <a:fillRef idx="0">
            <a:schemeClr val="accent1"/>
          </a:fillRef>
          <a:effectRef idx="0">
            <a:schemeClr val="accent1"/>
          </a:effectRef>
          <a:fontRef idx="minor">
            <a:schemeClr val="tx1"/>
          </a:fontRef>
        </p:style>
      </p:cxnSp>
      <p:grpSp>
        <p:nvGrpSpPr>
          <p:cNvPr id="77" name="Group 76">
            <a:extLst>
              <a:ext uri="{FF2B5EF4-FFF2-40B4-BE49-F238E27FC236}">
                <a16:creationId xmlns:a16="http://schemas.microsoft.com/office/drawing/2014/main" id="{4646C4ED-539E-2593-C41F-28F89DCCCBAF}"/>
              </a:ext>
            </a:extLst>
          </p:cNvPr>
          <p:cNvGrpSpPr/>
          <p:nvPr/>
        </p:nvGrpSpPr>
        <p:grpSpPr>
          <a:xfrm>
            <a:off x="289672" y="508462"/>
            <a:ext cx="5530036" cy="5605272"/>
            <a:chOff x="289672" y="508462"/>
            <a:chExt cx="5530036" cy="5605272"/>
          </a:xfrm>
        </p:grpSpPr>
        <p:grpSp>
          <p:nvGrpSpPr>
            <p:cNvPr id="87" name="Group 86">
              <a:extLst>
                <a:ext uri="{FF2B5EF4-FFF2-40B4-BE49-F238E27FC236}">
                  <a16:creationId xmlns:a16="http://schemas.microsoft.com/office/drawing/2014/main" id="{34B3873F-B2F3-B596-51C4-E53F60354064}"/>
                </a:ext>
              </a:extLst>
            </p:cNvPr>
            <p:cNvGrpSpPr/>
            <p:nvPr/>
          </p:nvGrpSpPr>
          <p:grpSpPr>
            <a:xfrm>
              <a:off x="289672" y="508462"/>
              <a:ext cx="5530036" cy="5605272"/>
              <a:chOff x="565964" y="764184"/>
              <a:chExt cx="5530036" cy="5605272"/>
            </a:xfrm>
          </p:grpSpPr>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4F24C400-4EE5-1F62-715D-AFE5E7FEEEFF}"/>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4"/>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64610B81-F20E-CF19-1327-47C87C8DDC7B}"/>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5"/>
                    <a:stretch>
                      <a:fillRect l="-29268" r="-24390" b="-52000"/>
                    </a:stretch>
                  </a:blipFill>
                </p:spPr>
                <p:txBody>
                  <a:bodyPr/>
                  <a:lstStyle/>
                  <a:p>
                    <a:r>
                      <a:rPr lang="en-US">
                        <a:noFill/>
                      </a:rPr>
                      <a:t> </a:t>
                    </a:r>
                  </a:p>
                </p:txBody>
              </p:sp>
            </mc:Fallback>
          </mc:AlternateContent>
          <p:grpSp>
            <p:nvGrpSpPr>
              <p:cNvPr id="100" name="Group 99">
                <a:extLst>
                  <a:ext uri="{FF2B5EF4-FFF2-40B4-BE49-F238E27FC236}">
                    <a16:creationId xmlns:a16="http://schemas.microsoft.com/office/drawing/2014/main" id="{1E9AD5F8-C136-E84F-ECC5-A7F76DF2B1B4}"/>
                  </a:ext>
                </a:extLst>
              </p:cNvPr>
              <p:cNvGrpSpPr/>
              <p:nvPr/>
            </p:nvGrpSpPr>
            <p:grpSpPr>
              <a:xfrm>
                <a:off x="565964" y="883621"/>
                <a:ext cx="5486400" cy="5485835"/>
                <a:chOff x="3878442" y="1338439"/>
                <a:chExt cx="3840480" cy="3840480"/>
              </a:xfrm>
            </p:grpSpPr>
            <p:cxnSp>
              <p:nvCxnSpPr>
                <p:cNvPr id="101" name="Straight Connector 100">
                  <a:extLst>
                    <a:ext uri="{FF2B5EF4-FFF2-40B4-BE49-F238E27FC236}">
                      <a16:creationId xmlns:a16="http://schemas.microsoft.com/office/drawing/2014/main" id="{8157B31F-1DA9-80AC-F129-552112C20760}"/>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D893851-9E96-C1E3-2B5C-453AC536A05C}"/>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59" name="Group 258">
              <a:extLst>
                <a:ext uri="{FF2B5EF4-FFF2-40B4-BE49-F238E27FC236}">
                  <a16:creationId xmlns:a16="http://schemas.microsoft.com/office/drawing/2014/main" id="{D461788A-CBC7-1740-54F8-B1C7861FCB93}"/>
                </a:ext>
              </a:extLst>
            </p:cNvPr>
            <p:cNvGrpSpPr/>
            <p:nvPr/>
          </p:nvGrpSpPr>
          <p:grpSpPr>
            <a:xfrm>
              <a:off x="1020547" y="1534369"/>
              <a:ext cx="4102711" cy="3549668"/>
              <a:chOff x="1020547" y="1534369"/>
              <a:chExt cx="4102711" cy="3549668"/>
            </a:xfrm>
          </p:grpSpPr>
          <p:sp>
            <p:nvSpPr>
              <p:cNvPr id="201" name="Freeform 16">
                <a:extLst>
                  <a:ext uri="{FF2B5EF4-FFF2-40B4-BE49-F238E27FC236}">
                    <a16:creationId xmlns:a16="http://schemas.microsoft.com/office/drawing/2014/main" id="{92FFA446-D9F6-BBE1-1600-DE9584388564}"/>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04" name="TextBox 203">
                    <a:extLst>
                      <a:ext uri="{FF2B5EF4-FFF2-40B4-BE49-F238E27FC236}">
                        <a16:creationId xmlns:a16="http://schemas.microsoft.com/office/drawing/2014/main" id="{75E0D9D2-5E0F-0A69-279C-F1D5DCC94BF4}"/>
                      </a:ext>
                    </a:extLst>
                  </p:cNvPr>
                  <p:cNvSpPr txBox="1"/>
                  <p:nvPr/>
                </p:nvSpPr>
                <p:spPr>
                  <a:xfrm>
                    <a:off x="1020547" y="452483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04" name="TextBox 203">
                    <a:extLst>
                      <a:ext uri="{FF2B5EF4-FFF2-40B4-BE49-F238E27FC236}">
                        <a16:creationId xmlns:a16="http://schemas.microsoft.com/office/drawing/2014/main" id="{75E0D9D2-5E0F-0A69-279C-F1D5DCC94BF4}"/>
                      </a:ext>
                    </a:extLst>
                  </p:cNvPr>
                  <p:cNvSpPr txBox="1">
                    <a:spLocks noRot="1" noChangeAspect="1" noMove="1" noResize="1" noEditPoints="1" noAdjustHandles="1" noChangeArrowheads="1" noChangeShapeType="1" noTextEdit="1"/>
                  </p:cNvSpPr>
                  <p:nvPr/>
                </p:nvSpPr>
                <p:spPr>
                  <a:xfrm>
                    <a:off x="1020547" y="4524833"/>
                    <a:ext cx="461399" cy="55920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5" name="TextBox 204">
                    <a:extLst>
                      <a:ext uri="{FF2B5EF4-FFF2-40B4-BE49-F238E27FC236}">
                        <a16:creationId xmlns:a16="http://schemas.microsoft.com/office/drawing/2014/main" id="{51A2053D-6088-C070-743C-0CF41CBE1A81}"/>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205" name="TextBox 204">
                    <a:extLst>
                      <a:ext uri="{FF2B5EF4-FFF2-40B4-BE49-F238E27FC236}">
                        <a16:creationId xmlns:a16="http://schemas.microsoft.com/office/drawing/2014/main" id="{51A2053D-6088-C070-743C-0CF41CBE1A81}"/>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7"/>
                    <a:stretch>
                      <a:fillRect/>
                    </a:stretch>
                  </a:blipFill>
                </p:spPr>
                <p:txBody>
                  <a:bodyPr/>
                  <a:lstStyle/>
                  <a:p>
                    <a:r>
                      <a:rPr lang="en-US">
                        <a:noFill/>
                      </a:rPr>
                      <a:t> </a:t>
                    </a:r>
                  </a:p>
                </p:txBody>
              </p:sp>
            </mc:Fallback>
          </mc:AlternateContent>
          <p:sp>
            <p:nvSpPr>
              <p:cNvPr id="206" name="Freeform 19">
                <a:extLst>
                  <a:ext uri="{FF2B5EF4-FFF2-40B4-BE49-F238E27FC236}">
                    <a16:creationId xmlns:a16="http://schemas.microsoft.com/office/drawing/2014/main" id="{EDF089DD-1E09-ECF7-6CB2-5F7B3263C549}"/>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Oval 206">
                <a:extLst>
                  <a:ext uri="{FF2B5EF4-FFF2-40B4-BE49-F238E27FC236}">
                    <a16:creationId xmlns:a16="http://schemas.microsoft.com/office/drawing/2014/main" id="{3287776B-2739-1AE5-F9EE-A660C9185285}"/>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29E7D9D5-4E59-EFD4-7F9B-4C040E40738C}"/>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0C8AD6E2-275F-7C74-BCAF-DC018AEA7306}"/>
                </a:ext>
              </a:extLst>
            </p:cNvPr>
            <p:cNvGrpSpPr>
              <a:grpSpLocks noChangeAspect="1"/>
            </p:cNvGrpSpPr>
            <p:nvPr/>
          </p:nvGrpSpPr>
          <p:grpSpPr>
            <a:xfrm>
              <a:off x="1305482" y="1641940"/>
              <a:ext cx="3452435" cy="3442204"/>
              <a:chOff x="4320934" y="1945939"/>
              <a:chExt cx="3533584" cy="3523111"/>
            </a:xfrm>
          </p:grpSpPr>
          <p:grpSp>
            <p:nvGrpSpPr>
              <p:cNvPr id="44" name="Group 43">
                <a:extLst>
                  <a:ext uri="{FF2B5EF4-FFF2-40B4-BE49-F238E27FC236}">
                    <a16:creationId xmlns:a16="http://schemas.microsoft.com/office/drawing/2014/main" id="{AB40133A-CFCA-197E-B4BD-0C1AFFE17523}"/>
                  </a:ext>
                </a:extLst>
              </p:cNvPr>
              <p:cNvGrpSpPr/>
              <p:nvPr/>
            </p:nvGrpSpPr>
            <p:grpSpPr>
              <a:xfrm>
                <a:off x="4481077" y="2121268"/>
                <a:ext cx="3183077" cy="3187720"/>
                <a:chOff x="4481077" y="2121268"/>
                <a:chExt cx="3183077" cy="3187720"/>
              </a:xfrm>
            </p:grpSpPr>
            <p:cxnSp>
              <p:nvCxnSpPr>
                <p:cNvPr id="53" name="Straight Arrow Connector 52">
                  <a:extLst>
                    <a:ext uri="{FF2B5EF4-FFF2-40B4-BE49-F238E27FC236}">
                      <a16:creationId xmlns:a16="http://schemas.microsoft.com/office/drawing/2014/main" id="{CD733CD4-00F9-036E-01AD-F130F20BAB1F}"/>
                    </a:ext>
                  </a:extLst>
                </p:cNvPr>
                <p:cNvCxnSpPr>
                  <a:cxnSpLocks/>
                </p:cNvCxnSpPr>
                <p:nvPr/>
              </p:nvCxnSpPr>
              <p:spPr>
                <a:xfrm rot="5400000" flipV="1">
                  <a:off x="6115197" y="2859106"/>
                  <a:ext cx="0" cy="224709"/>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3E3DEE4-860C-80C9-5985-949893E855E1}"/>
                    </a:ext>
                  </a:extLst>
                </p:cNvPr>
                <p:cNvCxnSpPr>
                  <a:cxnSpLocks/>
                </p:cNvCxnSpPr>
                <p:nvPr/>
              </p:nvCxnSpPr>
              <p:spPr>
                <a:xfrm rot="5400000">
                  <a:off x="6701408" y="3743961"/>
                  <a:ext cx="223686" cy="4100"/>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50EACC9-1D9C-481F-354B-19369E8D4855}"/>
                    </a:ext>
                  </a:extLst>
                </p:cNvPr>
                <p:cNvCxnSpPr>
                  <a:cxnSpLocks/>
                </p:cNvCxnSpPr>
                <p:nvPr/>
              </p:nvCxnSpPr>
              <p:spPr>
                <a:xfrm rot="5400000">
                  <a:off x="6065283" y="4334876"/>
                  <a:ext cx="0" cy="224709"/>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0E0E47C4-44F0-2DF9-D151-6C555C77E6BE}"/>
                    </a:ext>
                  </a:extLst>
                </p:cNvPr>
                <p:cNvCxnSpPr>
                  <a:cxnSpLocks/>
                </p:cNvCxnSpPr>
                <p:nvPr/>
              </p:nvCxnSpPr>
              <p:spPr>
                <a:xfrm rot="5400000" flipH="1">
                  <a:off x="5223267" y="3695135"/>
                  <a:ext cx="228901" cy="0"/>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9BC7B088-A001-9230-6AD2-EDC764ECF2FA}"/>
                    </a:ext>
                  </a:extLst>
                </p:cNvPr>
                <p:cNvCxnSpPr>
                  <a:cxnSpLocks noChangeAspect="1"/>
                </p:cNvCxnSpPr>
                <p:nvPr/>
              </p:nvCxnSpPr>
              <p:spPr>
                <a:xfrm rot="5400000">
                  <a:off x="6506140" y="4154069"/>
                  <a:ext cx="156580" cy="156580"/>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F33FD277-09A1-AE76-0776-3DDD60D30450}"/>
                    </a:ext>
                  </a:extLst>
                </p:cNvPr>
                <p:cNvCxnSpPr>
                  <a:cxnSpLocks/>
                </p:cNvCxnSpPr>
                <p:nvPr/>
              </p:nvCxnSpPr>
              <p:spPr>
                <a:xfrm rot="5400000" flipH="1">
                  <a:off x="5422060" y="4101830"/>
                  <a:ext cx="156580" cy="156580"/>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2775A37-F274-B55B-3F52-C08021F12157}"/>
                    </a:ext>
                  </a:extLst>
                </p:cNvPr>
                <p:cNvCxnSpPr>
                  <a:cxnSpLocks/>
                </p:cNvCxnSpPr>
                <p:nvPr/>
              </p:nvCxnSpPr>
              <p:spPr>
                <a:xfrm rot="5400000" flipH="1" flipV="1">
                  <a:off x="5481865" y="3105632"/>
                  <a:ext cx="156580" cy="156580"/>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5D2451B-ED07-422D-6FB9-71F0946E1DCA}"/>
                    </a:ext>
                  </a:extLst>
                </p:cNvPr>
                <p:cNvCxnSpPr>
                  <a:cxnSpLocks/>
                </p:cNvCxnSpPr>
                <p:nvPr/>
              </p:nvCxnSpPr>
              <p:spPr>
                <a:xfrm rot="5400000" flipV="1">
                  <a:off x="6555910" y="3139229"/>
                  <a:ext cx="156580" cy="156580"/>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9E9684BD-F2C9-208C-4B43-7D117EE85BD9}"/>
                    </a:ext>
                  </a:extLst>
                </p:cNvPr>
                <p:cNvCxnSpPr>
                  <a:cxnSpLocks noChangeAspect="1"/>
                </p:cNvCxnSpPr>
                <p:nvPr/>
              </p:nvCxnSpPr>
              <p:spPr>
                <a:xfrm flipH="1" flipV="1">
                  <a:off x="4481077" y="3415021"/>
                  <a:ext cx="2041" cy="492109"/>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B95230E8-E93A-CD46-46EA-2D1A896C2B5F}"/>
                    </a:ext>
                  </a:extLst>
                </p:cNvPr>
                <p:cNvCxnSpPr>
                  <a:cxnSpLocks/>
                </p:cNvCxnSpPr>
                <p:nvPr/>
              </p:nvCxnSpPr>
              <p:spPr>
                <a:xfrm rot="6720000" flipV="1">
                  <a:off x="6615704" y="2438495"/>
                  <a:ext cx="0" cy="337063"/>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902AA6F-E13C-DADF-E0B7-33D5D1E6502A}"/>
                    </a:ext>
                  </a:extLst>
                </p:cNvPr>
                <p:cNvCxnSpPr>
                  <a:cxnSpLocks/>
                </p:cNvCxnSpPr>
                <p:nvPr/>
              </p:nvCxnSpPr>
              <p:spPr>
                <a:xfrm rot="5400000">
                  <a:off x="6994059" y="4268393"/>
                  <a:ext cx="312930" cy="131036"/>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43AFDD7-6793-83B1-18EE-26D5FDC0A7A3}"/>
                    </a:ext>
                  </a:extLst>
                </p:cNvPr>
                <p:cNvCxnSpPr>
                  <a:cxnSpLocks/>
                </p:cNvCxnSpPr>
                <p:nvPr/>
              </p:nvCxnSpPr>
              <p:spPr>
                <a:xfrm rot="5400000" flipH="1">
                  <a:off x="5477623" y="4670650"/>
                  <a:ext cx="124007" cy="306930"/>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3AC2702-40A5-6460-04FF-67F2F78B146F}"/>
                    </a:ext>
                  </a:extLst>
                </p:cNvPr>
                <p:cNvCxnSpPr>
                  <a:cxnSpLocks/>
                </p:cNvCxnSpPr>
                <p:nvPr/>
              </p:nvCxnSpPr>
              <p:spPr>
                <a:xfrm rot="6720000" flipH="1">
                  <a:off x="4785877" y="3211150"/>
                  <a:ext cx="335529" cy="1386"/>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7E7B162-8E3B-4954-A00D-7E907E9BCFE1}"/>
                    </a:ext>
                  </a:extLst>
                </p:cNvPr>
                <p:cNvCxnSpPr>
                  <a:cxnSpLocks/>
                </p:cNvCxnSpPr>
                <p:nvPr/>
              </p:nvCxnSpPr>
              <p:spPr>
                <a:xfrm rot="5400000">
                  <a:off x="6534948" y="4673832"/>
                  <a:ext cx="129782" cy="305753"/>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C85C0021-A128-A89C-4407-1FE531DFBA06}"/>
                    </a:ext>
                  </a:extLst>
                </p:cNvPr>
                <p:cNvCxnSpPr>
                  <a:cxnSpLocks/>
                </p:cNvCxnSpPr>
                <p:nvPr/>
              </p:nvCxnSpPr>
              <p:spPr>
                <a:xfrm rot="5400000" flipH="1">
                  <a:off x="4788961" y="4126503"/>
                  <a:ext cx="305753" cy="129783"/>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5044C758-F6B2-6386-F8E7-939CD4B404C6}"/>
                    </a:ext>
                  </a:extLst>
                </p:cNvPr>
                <p:cNvCxnSpPr>
                  <a:cxnSpLocks/>
                </p:cNvCxnSpPr>
                <p:nvPr/>
              </p:nvCxnSpPr>
              <p:spPr>
                <a:xfrm rot="5400000" flipH="1" flipV="1">
                  <a:off x="5554086" y="2428311"/>
                  <a:ext cx="129855" cy="305573"/>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B976DB1-4BB2-8EEC-60F1-56C5FCCCA97C}"/>
                    </a:ext>
                  </a:extLst>
                </p:cNvPr>
                <p:cNvCxnSpPr>
                  <a:cxnSpLocks/>
                </p:cNvCxnSpPr>
                <p:nvPr/>
              </p:nvCxnSpPr>
              <p:spPr>
                <a:xfrm rot="6720000" flipV="1">
                  <a:off x="7125310" y="3178374"/>
                  <a:ext cx="234871" cy="234871"/>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FD68001-0102-7F8B-93F6-81924827374D}"/>
                    </a:ext>
                  </a:extLst>
                </p:cNvPr>
                <p:cNvCxnSpPr>
                  <a:cxnSpLocks noChangeAspect="1"/>
                </p:cNvCxnSpPr>
                <p:nvPr/>
              </p:nvCxnSpPr>
              <p:spPr>
                <a:xfrm>
                  <a:off x="5870552" y="2121268"/>
                  <a:ext cx="492109" cy="1397"/>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1108626-FB41-181F-09F1-466F044A6301}"/>
                    </a:ext>
                  </a:extLst>
                </p:cNvPr>
                <p:cNvCxnSpPr>
                  <a:cxnSpLocks noChangeAspect="1"/>
                </p:cNvCxnSpPr>
                <p:nvPr/>
              </p:nvCxnSpPr>
              <p:spPr>
                <a:xfrm rot="2700000" flipH="1" flipV="1">
                  <a:off x="4972658" y="2320111"/>
                  <a:ext cx="2041" cy="492109"/>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88F74E96-9B29-9DDB-78E9-33006C8E2AB7}"/>
                    </a:ext>
                  </a:extLst>
                </p:cNvPr>
                <p:cNvCxnSpPr>
                  <a:cxnSpLocks noChangeAspect="1"/>
                </p:cNvCxnSpPr>
                <p:nvPr/>
              </p:nvCxnSpPr>
              <p:spPr>
                <a:xfrm rot="8100000" flipH="1" flipV="1">
                  <a:off x="7183780" y="2329632"/>
                  <a:ext cx="2041" cy="492109"/>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A17053F0-25BD-0F9E-015B-BF04B390924C}"/>
                    </a:ext>
                  </a:extLst>
                </p:cNvPr>
                <p:cNvCxnSpPr>
                  <a:cxnSpLocks noChangeAspect="1"/>
                </p:cNvCxnSpPr>
                <p:nvPr/>
              </p:nvCxnSpPr>
              <p:spPr>
                <a:xfrm rot="10800000" flipH="1" flipV="1">
                  <a:off x="7662113" y="3484473"/>
                  <a:ext cx="2041" cy="492109"/>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EE1C54F0-4E26-CFF7-6936-D668DCC466C8}"/>
                    </a:ext>
                  </a:extLst>
                </p:cNvPr>
                <p:cNvCxnSpPr>
                  <a:cxnSpLocks noChangeAspect="1"/>
                </p:cNvCxnSpPr>
                <p:nvPr/>
              </p:nvCxnSpPr>
              <p:spPr>
                <a:xfrm rot="13500000" flipH="1" flipV="1">
                  <a:off x="7184367" y="4606447"/>
                  <a:ext cx="2041" cy="492109"/>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E35A87B1-64C8-B378-725E-CB29C5F0BC0B}"/>
                    </a:ext>
                  </a:extLst>
                </p:cNvPr>
                <p:cNvCxnSpPr>
                  <a:cxnSpLocks noChangeAspect="1"/>
                </p:cNvCxnSpPr>
                <p:nvPr/>
              </p:nvCxnSpPr>
              <p:spPr>
                <a:xfrm rot="16200000" flipH="1" flipV="1">
                  <a:off x="6064263" y="5061913"/>
                  <a:ext cx="2041" cy="492109"/>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BB207285-0FB7-E9E1-AF89-57B6126EEB36}"/>
                    </a:ext>
                  </a:extLst>
                </p:cNvPr>
                <p:cNvCxnSpPr>
                  <a:cxnSpLocks noChangeAspect="1"/>
                </p:cNvCxnSpPr>
                <p:nvPr/>
              </p:nvCxnSpPr>
              <p:spPr>
                <a:xfrm rot="18900000" flipH="1" flipV="1">
                  <a:off x="4904146" y="4566597"/>
                  <a:ext cx="2041" cy="492109"/>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45" name="Straight Arrow Connector 44">
                <a:extLst>
                  <a:ext uri="{FF2B5EF4-FFF2-40B4-BE49-F238E27FC236}">
                    <a16:creationId xmlns:a16="http://schemas.microsoft.com/office/drawing/2014/main" id="{76CA244A-3AF7-9CC1-3186-57A895D2301F}"/>
                  </a:ext>
                </a:extLst>
              </p:cNvPr>
              <p:cNvCxnSpPr>
                <a:cxnSpLocks noChangeAspect="1"/>
              </p:cNvCxnSpPr>
              <p:nvPr/>
            </p:nvCxnSpPr>
            <p:spPr>
              <a:xfrm rot="6840000" flipV="1">
                <a:off x="6854250" y="1649716"/>
                <a:ext cx="0" cy="653143"/>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C271063-A09B-2E49-7A0C-4D756DD6725B}"/>
                  </a:ext>
                </a:extLst>
              </p:cNvPr>
              <p:cNvCxnSpPr>
                <a:cxnSpLocks noChangeAspect="1"/>
              </p:cNvCxnSpPr>
              <p:nvPr/>
            </p:nvCxnSpPr>
            <p:spPr>
              <a:xfrm rot="9540000" flipV="1">
                <a:off x="7854518" y="2691730"/>
                <a:ext cx="0" cy="653143"/>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DEF5969-A754-59D1-0780-D8A8ED3A4F01}"/>
                  </a:ext>
                </a:extLst>
              </p:cNvPr>
              <p:cNvCxnSpPr>
                <a:cxnSpLocks noChangeAspect="1"/>
              </p:cNvCxnSpPr>
              <p:nvPr/>
            </p:nvCxnSpPr>
            <p:spPr>
              <a:xfrm rot="12240000" flipV="1">
                <a:off x="7771157" y="4235910"/>
                <a:ext cx="0" cy="653143"/>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D7A1567-AC7F-21CA-4251-D8BA1E702878}"/>
                  </a:ext>
                </a:extLst>
              </p:cNvPr>
              <p:cNvCxnSpPr>
                <a:cxnSpLocks noChangeAspect="1"/>
              </p:cNvCxnSpPr>
              <p:nvPr/>
            </p:nvCxnSpPr>
            <p:spPr>
              <a:xfrm rot="14940000" flipV="1">
                <a:off x="6911162" y="5110993"/>
                <a:ext cx="0" cy="653143"/>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2BA7DFC-FC46-71CD-EFE6-C16E2FB64682}"/>
                  </a:ext>
                </a:extLst>
              </p:cNvPr>
              <p:cNvCxnSpPr>
                <a:cxnSpLocks noChangeAspect="1"/>
              </p:cNvCxnSpPr>
              <p:nvPr/>
            </p:nvCxnSpPr>
            <p:spPr>
              <a:xfrm rot="17640000" flipV="1">
                <a:off x="5331923" y="5142478"/>
                <a:ext cx="0" cy="653143"/>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F86E696-4069-8BA1-68EE-2FADDB309EB8}"/>
                  </a:ext>
                </a:extLst>
              </p:cNvPr>
              <p:cNvCxnSpPr>
                <a:cxnSpLocks noChangeAspect="1"/>
              </p:cNvCxnSpPr>
              <p:nvPr/>
            </p:nvCxnSpPr>
            <p:spPr>
              <a:xfrm rot="20340000" flipV="1">
                <a:off x="4333665" y="4132376"/>
                <a:ext cx="0" cy="653143"/>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A3C9BE3-4096-1BCC-6311-7E4FF4114726}"/>
                  </a:ext>
                </a:extLst>
              </p:cNvPr>
              <p:cNvCxnSpPr>
                <a:cxnSpLocks noChangeAspect="1"/>
              </p:cNvCxnSpPr>
              <p:nvPr/>
            </p:nvCxnSpPr>
            <p:spPr>
              <a:xfrm rot="1440000" flipV="1">
                <a:off x="4320934" y="2622868"/>
                <a:ext cx="0" cy="653143"/>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2BC0C80F-3455-E3BA-5A10-8C4FC3E26512}"/>
                  </a:ext>
                </a:extLst>
              </p:cNvPr>
              <p:cNvCxnSpPr>
                <a:cxnSpLocks noChangeAspect="1"/>
              </p:cNvCxnSpPr>
              <p:nvPr/>
            </p:nvCxnSpPr>
            <p:spPr>
              <a:xfrm rot="4140000" flipV="1">
                <a:off x="5362210" y="1619367"/>
                <a:ext cx="0" cy="653143"/>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908243081"/>
      </p:ext>
    </p:extLst>
  </p:cSld>
  <p:clrMapOvr>
    <a:masterClrMapping/>
  </p:clrMapOvr>
</p:sld>
</file>

<file path=ppt/theme/theme1.xml><?xml version="1.0" encoding="utf-8"?>
<a:theme xmlns:a="http://schemas.openxmlformats.org/drawingml/2006/main" name="Office Theme">
  <a:themeElements>
    <a:clrScheme name="A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81831</TotalTime>
  <Words>4011</Words>
  <Application>Microsoft Office PowerPoint</Application>
  <PresentationFormat>Widescreen</PresentationFormat>
  <Paragraphs>654</Paragraphs>
  <Slides>55</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Arial</vt:lpstr>
      <vt:lpstr>Calibri</vt:lpstr>
      <vt:lpstr>Calibri Light</vt:lpstr>
      <vt:lpstr>Cambria Math</vt:lpstr>
      <vt:lpstr>CMMI8</vt:lpstr>
      <vt:lpstr>CMR10</vt:lpstr>
      <vt:lpstr>Wingdings 3</vt:lpstr>
      <vt:lpstr>Office Theme</vt:lpstr>
      <vt:lpstr>Reversing Hamiltonian Mechanics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Carcassi</dc:creator>
  <cp:lastModifiedBy>Phillip Kaufman</cp:lastModifiedBy>
  <cp:revision>208</cp:revision>
  <dcterms:created xsi:type="dcterms:W3CDTF">2021-04-07T15:17:47Z</dcterms:created>
  <dcterms:modified xsi:type="dcterms:W3CDTF">2024-05-30T20:25:04Z</dcterms:modified>
</cp:coreProperties>
</file>