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1072" r:id="rId2"/>
    <p:sldId id="1073" r:id="rId3"/>
    <p:sldId id="1074" r:id="rId4"/>
    <p:sldId id="1075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986" r:id="rId14"/>
    <p:sldId id="1085" r:id="rId15"/>
    <p:sldId id="1143" r:id="rId16"/>
    <p:sldId id="1142" r:id="rId17"/>
    <p:sldId id="1089" r:id="rId18"/>
    <p:sldId id="1091" r:id="rId19"/>
    <p:sldId id="1090" r:id="rId20"/>
    <p:sldId id="1093" r:id="rId21"/>
    <p:sldId id="1146" r:id="rId22"/>
    <p:sldId id="1096" r:id="rId23"/>
    <p:sldId id="1097" r:id="rId24"/>
    <p:sldId id="1099" r:id="rId25"/>
    <p:sldId id="1100" r:id="rId26"/>
    <p:sldId id="1101" r:id="rId27"/>
    <p:sldId id="1103" r:id="rId28"/>
    <p:sldId id="1102" r:id="rId29"/>
    <p:sldId id="1133" r:id="rId30"/>
    <p:sldId id="1147" r:id="rId31"/>
    <p:sldId id="1111" r:id="rId32"/>
    <p:sldId id="1112" r:id="rId33"/>
    <p:sldId id="1114" r:id="rId34"/>
    <p:sldId id="1116" r:id="rId35"/>
    <p:sldId id="1117" r:id="rId36"/>
    <p:sldId id="1134" r:id="rId37"/>
    <p:sldId id="1150" r:id="rId38"/>
    <p:sldId id="1152" r:id="rId39"/>
    <p:sldId id="1151" r:id="rId40"/>
    <p:sldId id="1138" r:id="rId41"/>
    <p:sldId id="1140" r:id="rId42"/>
    <p:sldId id="1141" r:id="rId43"/>
    <p:sldId id="1118" r:id="rId44"/>
    <p:sldId id="1122" r:id="rId45"/>
    <p:sldId id="1123" r:id="rId46"/>
    <p:sldId id="1124" r:id="rId47"/>
    <p:sldId id="1125" r:id="rId48"/>
    <p:sldId id="1126" r:id="rId49"/>
    <p:sldId id="1127" r:id="rId50"/>
    <p:sldId id="1128" r:id="rId51"/>
    <p:sldId id="1129" r:id="rId52"/>
    <p:sldId id="1130" r:id="rId53"/>
    <p:sldId id="1131" r:id="rId54"/>
    <p:sldId id="1110" r:id="rId55"/>
    <p:sldId id="1132" r:id="rId56"/>
    <p:sldId id="1144" r:id="rId57"/>
    <p:sldId id="1095" r:id="rId58"/>
    <p:sldId id="11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4A"/>
    <a:srgbClr val="C9A6E4"/>
    <a:srgbClr val="B17ED8"/>
    <a:srgbClr val="FF00FF"/>
    <a:srgbClr val="00FFCC"/>
    <a:srgbClr val="FF9797"/>
    <a:srgbClr val="9C5BCD"/>
    <a:srgbClr val="000000"/>
    <a:srgbClr val="7030A0"/>
    <a:srgbClr val="00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323" dt="2024-07-18T19:51:50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8751" autoAdjust="0"/>
  </p:normalViewPr>
  <p:slideViewPr>
    <p:cSldViewPr snapToGrid="0">
      <p:cViewPr varScale="1">
        <p:scale>
          <a:sx n="82" d="100"/>
          <a:sy n="82" d="100"/>
        </p:scale>
        <p:origin x="80" y="138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7-18T19:53:41.539" v="25947" actId="20577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89066577" sldId="108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7-14T04:19:55.890" v="20681"/>
        <pc:sldMkLst>
          <pc:docMk/>
          <pc:sldMk cId="446862423" sldId="1093"/>
        </pc:sldMkLst>
        <pc:spChg chg="add mod">
          <ac:chgData name="Phillip Kaufman" userId="c001b2a046940d7c" providerId="LiveId" clId="{9EF190FB-2075-4375-A797-615516ED83A7}" dt="2024-07-14T04:19:55.597" v="20679" actId="1076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7-14T04:17:39.627" v="20648" actId="12788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18T05:25:34.306" v="2579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18T05:24:25.747" v="25764" actId="1076"/>
          <ac:spMkLst>
            <pc:docMk/>
            <pc:sldMk cId="1671939798" sldId="1097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18T05:25:33.740" v="25794" actId="1076"/>
          <ac:spMkLst>
            <pc:docMk/>
            <pc:sldMk cId="1671939798" sldId="1097"/>
            <ac:spMk id="13" creationId="{34C77AD5-A8D0-D718-EE7E-C69DA0299459}"/>
          </ac:spMkLst>
        </pc:sp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modSp add mod">
        <pc:chgData name="Phillip Kaufman" userId="c001b2a046940d7c" providerId="LiveId" clId="{9EF190FB-2075-4375-A797-615516ED83A7}" dt="2024-07-18T05:25:43.307" v="25798" actId="1076"/>
        <pc:sldMkLst>
          <pc:docMk/>
          <pc:sldMk cId="826783053" sldId="1099"/>
        </pc:sldMkLst>
        <pc:spChg chg="mod">
          <ac:chgData name="Phillip Kaufman" userId="c001b2a046940d7c" providerId="LiveId" clId="{9EF190FB-2075-4375-A797-615516ED83A7}" dt="2024-07-18T05:23:25.353" v="25754" actId="20577"/>
          <ac:spMkLst>
            <pc:docMk/>
            <pc:sldMk cId="826783053" sldId="1099"/>
            <ac:spMk id="4" creationId="{DB8AAF41-F1A7-8228-1C43-A721DF030697}"/>
          </ac:spMkLst>
        </pc:spChg>
        <pc:spChg chg="mod">
          <ac:chgData name="Phillip Kaufman" userId="c001b2a046940d7c" providerId="LiveId" clId="{9EF190FB-2075-4375-A797-615516ED83A7}" dt="2024-07-18T05:25:43.307" v="25798" actId="1076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18T05:23:26.809" v="25755" actId="20577"/>
          <ac:spMkLst>
            <pc:docMk/>
            <pc:sldMk cId="826783053" sldId="1099"/>
            <ac:spMk id="6" creationId="{3CD13017-01CF-D3A4-E70E-D3E98DDC4335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">
        <pc:chgData name="Phillip Kaufman" userId="c001b2a046940d7c" providerId="LiveId" clId="{9EF190FB-2075-4375-A797-615516ED83A7}" dt="2024-07-18T19:47:57.220" v="25917" actId="1076"/>
        <pc:sldMkLst>
          <pc:docMk/>
          <pc:sldMk cId="1077901583" sldId="1100"/>
        </pc:sldMkLst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4" creationId="{A03D79E8-E11D-DFF6-B035-E91472FDA92C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18T19:47:57.220" v="25917" actId="1076"/>
          <ac:spMkLst>
            <pc:docMk/>
            <pc:sldMk cId="1077901583" sldId="1100"/>
            <ac:spMk id="8" creationId="{74AD194C-CEC7-239C-B157-C96E1C656AEB}"/>
          </ac:spMkLst>
        </pc:spChg>
        <pc:spChg chg="mod">
          <ac:chgData name="Phillip Kaufman" userId="c001b2a046940d7c" providerId="LiveId" clId="{9EF190FB-2075-4375-A797-615516ED83A7}" dt="2024-07-18T19:47:52.245" v="25916" actId="552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mod">
          <ac:chgData name="Phillip Kaufman" userId="c001b2a046940d7c" providerId="LiveId" clId="{9EF190FB-2075-4375-A797-615516ED83A7}" dt="2024-07-18T05:28:12.543" v="25815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18T19:47:37.981" v="25914" actId="1076"/>
          <ac:spMkLst>
            <pc:docMk/>
            <pc:sldMk cId="1077901583" sldId="1100"/>
            <ac:spMk id="13" creationId="{1B8E0B7F-2AB7-D05B-D6FB-4253BD7839F7}"/>
          </ac:spMkLst>
        </pc:sp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modSp add mod">
        <pc:chgData name="Phillip Kaufman" userId="c001b2a046940d7c" providerId="LiveId" clId="{9EF190FB-2075-4375-A797-615516ED83A7}" dt="2024-07-18T19:48:17.127" v="25919" actId="1076"/>
        <pc:sldMkLst>
          <pc:docMk/>
          <pc:sldMk cId="3766140122" sldId="1101"/>
        </pc:sldMkLst>
        <pc:spChg chg="mod">
          <ac:chgData name="Phillip Kaufman" userId="c001b2a046940d7c" providerId="LiveId" clId="{9EF190FB-2075-4375-A797-615516ED83A7}" dt="2024-07-18T05:29:53.504" v="25833" actId="1076"/>
          <ac:spMkLst>
            <pc:docMk/>
            <pc:sldMk cId="3766140122" sldId="1101"/>
            <ac:spMk id="7" creationId="{DB352A8B-9BB2-66C4-454B-2F84CFD5EEC6}"/>
          </ac:spMkLst>
        </pc:spChg>
        <pc:spChg chg="mod">
          <ac:chgData name="Phillip Kaufman" userId="c001b2a046940d7c" providerId="LiveId" clId="{9EF190FB-2075-4375-A797-615516ED83A7}" dt="2024-07-18T05:29:54.007" v="25834" actId="1076"/>
          <ac:spMkLst>
            <pc:docMk/>
            <pc:sldMk cId="3766140122" sldId="1101"/>
            <ac:spMk id="8" creationId="{2061DFBC-34E6-D5A4-5A0C-34B2E638D6AE}"/>
          </ac:spMkLst>
        </pc:spChg>
        <pc:spChg chg="mod">
          <ac:chgData name="Phillip Kaufman" userId="c001b2a046940d7c" providerId="LiveId" clId="{9EF190FB-2075-4375-A797-615516ED83A7}" dt="2024-07-18T05:30:47.791" v="25847" actId="20577"/>
          <ac:spMkLst>
            <pc:docMk/>
            <pc:sldMk cId="3766140122" sldId="1101"/>
            <ac:spMk id="9" creationId="{07E9EEB2-A7C8-3C47-17FA-64DDDB8838FC}"/>
          </ac:spMkLst>
        </pc:spChg>
        <pc:spChg chg="mod">
          <ac:chgData name="Phillip Kaufman" userId="c001b2a046940d7c" providerId="LiveId" clId="{9EF190FB-2075-4375-A797-615516ED83A7}" dt="2024-07-18T05:30:56.252" v="25848" actId="1076"/>
          <ac:spMkLst>
            <pc:docMk/>
            <pc:sldMk cId="3766140122" sldId="1101"/>
            <ac:spMk id="10" creationId="{ABA4B01B-CB4B-6A3C-1EEB-84F03D810FB5}"/>
          </ac:spMkLst>
        </pc:spChg>
        <pc:spChg chg="mod">
          <ac:chgData name="Phillip Kaufman" userId="c001b2a046940d7c" providerId="LiveId" clId="{9EF190FB-2075-4375-A797-615516ED83A7}" dt="2024-07-18T05:30:00.879" v="25836" actId="1076"/>
          <ac:spMkLst>
            <pc:docMk/>
            <pc:sldMk cId="3766140122" sldId="1101"/>
            <ac:spMk id="11" creationId="{C0F61AF6-F1D8-D708-2F34-410A81D41A11}"/>
          </ac:spMkLst>
        </pc:spChg>
        <pc:picChg chg="mod">
          <ac:chgData name="Phillip Kaufman" userId="c001b2a046940d7c" providerId="LiveId" clId="{9EF190FB-2075-4375-A797-615516ED83A7}" dt="2024-07-18T19:48:17.127" v="25919" actId="1076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mod ord">
        <pc:chgData name="Phillip Kaufman" userId="c001b2a046940d7c" providerId="LiveId" clId="{9EF190FB-2075-4375-A797-615516ED83A7}" dt="2024-07-18T19:50:19.247" v="25931" actId="465"/>
        <pc:sldMkLst>
          <pc:docMk/>
          <pc:sldMk cId="186280393" sldId="1102"/>
        </pc:sldMkLst>
        <pc:spChg chg="add mod">
          <ac:chgData name="Phillip Kaufman" userId="c001b2a046940d7c" providerId="LiveId" clId="{9EF190FB-2075-4375-A797-615516ED83A7}" dt="2024-07-17T02:16:16.686" v="24025" actId="20577"/>
          <ac:spMkLst>
            <pc:docMk/>
            <pc:sldMk cId="186280393" sldId="1102"/>
            <ac:spMk id="10" creationId="{1284C651-27D3-D143-FDA5-18D2E6F3EF2D}"/>
          </ac:spMkLst>
        </pc:spChg>
        <pc:spChg chg="add mod topLvl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mod topLvl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17T02:16:20.728" v="24026" actId="1076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mod">
          <ac:chgData name="Phillip Kaufman" userId="c001b2a046940d7c" providerId="LiveId" clId="{9EF190FB-2075-4375-A797-615516ED83A7}" dt="2024-07-17T02:22:52.375" v="24230" actId="403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18T19:50:46.511" v="25932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18T19:49:02.292" v="25925" actId="1076"/>
          <ac:spMkLst>
            <pc:docMk/>
            <pc:sldMk cId="397039571" sldId="1103"/>
            <ac:spMk id="4" creationId="{77F4B75A-619C-9F8B-4BF5-25339DE970EC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18T19:49:50.332" v="25929" actId="1076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18T19:49:30.447" v="25926" actId="1076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0" creationId="{70DD1DAA-8668-1046-5760-9862A7C95381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18T19:49:35.341" v="25928" actId="1076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7-18T01:50:26.974" v="25038" actId="12789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18T01:50:21.962" v="25037" actId="12789"/>
          <ac:grpSpMkLst>
            <pc:docMk/>
            <pc:sldMk cId="397039571" sldId="1103"/>
            <ac:grpSpMk id="85" creationId="{9E706219-A4F2-2D8D-877F-6AF19506F548}"/>
          </ac:grpSpMkLst>
        </pc:grpChg>
        <pc:grpChg chg="add mod topLvl">
          <ac:chgData name="Phillip Kaufman" userId="c001b2a046940d7c" providerId="LiveId" clId="{9EF190FB-2075-4375-A797-615516ED83A7}" dt="2024-07-18T01:50:21.962" v="25037" actId="12789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mod">
        <pc:chgData name="Phillip Kaufman" userId="c001b2a046940d7c" providerId="LiveId" clId="{9EF190FB-2075-4375-A797-615516ED83A7}" dt="2024-07-17T05:04:48.126" v="24403" actId="478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</pc:sldChg>
      <pc:sldChg chg="addSp delSp modSp add mod">
        <pc:chgData name="Phillip Kaufman" userId="c001b2a046940d7c" providerId="LiveId" clId="{9EF190FB-2075-4375-A797-615516ED83A7}" dt="2024-07-17T05:16:54.029" v="24678" actId="1037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mod">
          <ac:chgData name="Phillip Kaufman" userId="c001b2a046940d7c" providerId="LiveId" clId="{9EF190FB-2075-4375-A797-615516ED83A7}" dt="2024-07-17T05:08:55.448" v="24457" actId="1076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17T05:09:26.369" v="24466" actId="1076"/>
          <ac:spMkLst>
            <pc:docMk/>
            <pc:sldMk cId="447460252" sldId="1112"/>
            <ac:spMk id="6" creationId="{B25CB35C-8F3B-51EC-4836-248100BF1057}"/>
          </ac:spMkLst>
        </pc:spChg>
        <pc:spChg chg="add mod">
          <ac:chgData name="Phillip Kaufman" userId="c001b2a046940d7c" providerId="LiveId" clId="{9EF190FB-2075-4375-A797-615516ED83A7}" dt="2024-07-17T05:10:43.936" v="24470" actId="1076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17T05:14:38.117" v="24643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17T05:14:41.538" v="24644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17T05:13:16.161" v="24522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17T05:16:54.029" v="24678" actId="1037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17T05:14:41.538" v="24644" actId="1076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17T05:13:13.882" v="24521" actId="1076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17T05:16:40.427" v="24676" actId="1076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7-18T19:52:11.074" v="25941" actId="11529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7-18T01:47:31.288" v="25025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7-18T19:51:50.634" v="25938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7-17T05:23:57.126" v="24749" actId="404"/>
          <ac:spMkLst>
            <pc:docMk/>
            <pc:sldMk cId="330833079" sldId="1114"/>
            <ac:spMk id="12" creationId="{C0AE35B8-1CAD-01A9-CFAB-93EDB9AF173D}"/>
          </ac:spMkLst>
        </pc:spChg>
        <pc:spChg chg="add mod">
          <ac:chgData name="Phillip Kaufman" userId="c001b2a046940d7c" providerId="LiveId" clId="{9EF190FB-2075-4375-A797-615516ED83A7}" dt="2024-07-18T19:51:59.423" v="25940" actId="1076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7-17T05:23:43.479" v="24743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mod">
          <ac:chgData name="Phillip Kaufman" userId="c001b2a046940d7c" providerId="LiveId" clId="{9EF190FB-2075-4375-A797-615516ED83A7}" dt="2024-07-18T01:47:34.184" v="25026" actId="14100"/>
          <ac:cxnSpMkLst>
            <pc:docMk/>
            <pc:sldMk cId="330833079" sldId="1114"/>
            <ac:cxnSpMk id="14" creationId="{1C2D2959-CCD7-9BEE-C070-1ED05701D1DB}"/>
          </ac:cxnSpMkLst>
        </pc:cxnChg>
        <pc:cxnChg chg="add">
          <ac:chgData name="Phillip Kaufman" userId="c001b2a046940d7c" providerId="LiveId" clId="{9EF190FB-2075-4375-A797-615516ED83A7}" dt="2024-07-18T19:52:11.074" v="25941" actId="11529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7-18T19:52:38.242" v="25945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7-18T19:52:38.242" v="25945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7-16T05:00:06.403" v="23067" actId="207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mod">
          <ac:chgData name="Phillip Kaufman" userId="c001b2a046940d7c" providerId="LiveId" clId="{9EF190FB-2075-4375-A797-615516ED83A7}" dt="2024-07-16T04:59:37.903" v="23054" actId="1076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16T04:58:21.198" v="23025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16T05:00:06.403" v="23067" actId="207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picChg chg="add mod">
          <ac:chgData name="Phillip Kaufman" userId="c001b2a046940d7c" providerId="LiveId" clId="{9EF190FB-2075-4375-A797-615516ED83A7}" dt="2024-07-16T04:58:09.924" v="23021" actId="1076"/>
          <ac:picMkLst>
            <pc:docMk/>
            <pc:sldMk cId="4056249617" sldId="1133"/>
            <ac:picMk id="10" creationId="{A3E21936-1499-5650-5574-8D9FA9E4EFF7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mod topLvl">
          <ac:chgData name="Phillip Kaufman" userId="c001b2a046940d7c" providerId="LiveId" clId="{9EF190FB-2075-4375-A797-615516ED83A7}" dt="2024-07-16T04:58:18.885" v="23024" actId="1076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7-17T05:29:01.315" v="24825" actId="1076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7-17T05:29:01.315" v="24825" actId="1076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7-17T05:28:55.894" v="24824" actId="1076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mod">
        <pc:chgData name="Phillip Kaufman" userId="c001b2a046940d7c" providerId="LiveId" clId="{9EF190FB-2075-4375-A797-615516ED83A7}" dt="2024-07-18T05:35:45.895" v="25897" actId="12789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18T02:58:00.949" v="25685" actId="1076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18T02:58:32.719" v="25693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18T05:35:45.895" v="25897" actId="12789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18T05:35:45.895" v="25897" actId="12789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8T02:58:57.700" v="25702" actId="20577"/>
          <ac:spMkLst>
            <pc:docMk/>
            <pc:sldMk cId="1582540550" sldId="1138"/>
            <ac:spMk id="9" creationId="{726F7C4A-5220-5BA7-AEB6-E7B72634F88A}"/>
          </ac:spMkLst>
        </pc:spChg>
        <pc:spChg chg="add mod">
          <ac:chgData name="Phillip Kaufman" userId="c001b2a046940d7c" providerId="LiveId" clId="{9EF190FB-2075-4375-A797-615516ED83A7}" dt="2024-07-18T03:00:48.403" v="25728" actId="1076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18T03:00:45.864" v="25727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18T03:00:25.174" v="25720" actId="1076"/>
          <ac:spMkLst>
            <pc:docMk/>
            <pc:sldMk cId="1582540550" sldId="1138"/>
            <ac:spMk id="12" creationId="{E37E9CC5-56A2-EC5F-FF3D-A6C38ADFD199}"/>
          </ac:spMkLst>
        </pc:spChg>
        <pc:cxnChg chg="add">
          <ac:chgData name="Phillip Kaufman" userId="c001b2a046940d7c" providerId="LiveId" clId="{9EF190FB-2075-4375-A797-615516ED83A7}" dt="2024-07-18T02:58:09.530" v="25687" actId="11529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18T03:01:34.288" v="25730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7-16T01:29:50.072" v="21008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7-16T01:29:50.072" v="21008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7-14T04:19:21.069" v="20671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7-18T01:59:49.067" v="25290" actId="692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mod">
          <ac:chgData name="Phillip Kaufman" userId="c001b2a046940d7c" providerId="LiveId" clId="{9EF190FB-2075-4375-A797-615516ED83A7}" dt="2024-07-16T04:31:07.405" v="22984" actId="1076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mod">
          <ac:chgData name="Phillip Kaufman" userId="c001b2a046940d7c" providerId="LiveId" clId="{9EF190FB-2075-4375-A797-615516ED83A7}" dt="2024-07-16T04:57:06.405" v="22995" actId="1076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mod">
          <ac:chgData name="Phillip Kaufman" userId="c001b2a046940d7c" providerId="LiveId" clId="{9EF190FB-2075-4375-A797-615516ED83A7}" dt="2024-07-17T04:57:18.051" v="24273" actId="1076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mod">
          <ac:chgData name="Phillip Kaufman" userId="c001b2a046940d7c" providerId="LiveId" clId="{9EF190FB-2075-4375-A797-615516ED83A7}" dt="2024-07-16T04:30:57.255" v="22980" actId="1076"/>
          <ac:picMkLst>
            <pc:docMk/>
            <pc:sldMk cId="1360435614" sldId="1147"/>
            <ac:picMk id="4" creationId="{E33CDF93-2E52-138E-CD7C-5B08CFC6B1E6}"/>
          </ac:picMkLst>
        </pc:picChg>
        <pc:picChg chg="add mod">
          <ac:chgData name="Phillip Kaufman" userId="c001b2a046940d7c" providerId="LiveId" clId="{9EF190FB-2075-4375-A797-615516ED83A7}" dt="2024-07-18T01:54:58.550" v="25086" actId="1076"/>
          <ac:picMkLst>
            <pc:docMk/>
            <pc:sldMk cId="1360435614" sldId="1147"/>
            <ac:picMk id="7" creationId="{300910F6-0D24-06D6-6C79-F18379B22BD9}"/>
          </ac:picMkLst>
        </pc:picChg>
        <pc:picChg chg="add mod modCrop">
          <ac:chgData name="Phillip Kaufman" userId="c001b2a046940d7c" providerId="LiveId" clId="{9EF190FB-2075-4375-A797-615516ED83A7}" dt="2024-07-18T01:52:07.188" v="25049" actId="1076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modSp add mod ord">
        <pc:chgData name="Phillip Kaufman" userId="c001b2a046940d7c" providerId="LiveId" clId="{9EF190FB-2075-4375-A797-615516ED83A7}" dt="2024-07-18T02:10:41.683" v="25382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mod">
          <ac:chgData name="Phillip Kaufman" userId="c001b2a046940d7c" providerId="LiveId" clId="{9EF190FB-2075-4375-A797-615516ED83A7}" dt="2024-07-18T02:10:19.214" v="25375" actId="1076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">
          <ac:chgData name="Phillip Kaufman" userId="c001b2a046940d7c" providerId="LiveId" clId="{9EF190FB-2075-4375-A797-615516ED83A7}" dt="2024-07-18T02:10:39.520" v="25381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7-18T02:10:03.480" v="25370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7-18T02:10:41.683" v="25382" actId="1076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7-18T02:09:55.903" v="25367" actId="1076"/>
          <ac:spMkLst>
            <pc:docMk/>
            <pc:sldMk cId="1168357991" sldId="1150"/>
            <ac:spMk id="120" creationId="{1B5D9FB7-852D-AFA5-8C52-E6E645A7A75E}"/>
          </ac:spMkLst>
        </pc:spChg>
        <pc:spChg chg="mod">
          <ac:chgData name="Phillip Kaufman" userId="c001b2a046940d7c" providerId="LiveId" clId="{9EF190FB-2075-4375-A797-615516ED83A7}" dt="2024-07-18T02:10:31.898" v="25379" actId="1076"/>
          <ac:spMkLst>
            <pc:docMk/>
            <pc:sldMk cId="1168357991" sldId="1150"/>
            <ac:spMk id="122" creationId="{A758A1B6-BA18-4B2F-0A48-B8945F33E33E}"/>
          </ac:spMkLst>
        </pc:spChg>
        <pc:spChg chg="mod">
          <ac:chgData name="Phillip Kaufman" userId="c001b2a046940d7c" providerId="LiveId" clId="{9EF190FB-2075-4375-A797-615516ED83A7}" dt="2024-07-18T02:10:31.898" v="25379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7-18T02:10:19.214" v="25375" actId="1076"/>
          <ac:spMkLst>
            <pc:docMk/>
            <pc:sldMk cId="1168357991" sldId="1150"/>
            <ac:spMk id="127" creationId="{59422AE9-8D7A-0CBD-7416-7C1232CEB6F6}"/>
          </ac:spMkLst>
        </pc:spChg>
        <pc:grpChg chg="mod">
          <ac:chgData name="Phillip Kaufman" userId="c001b2a046940d7c" providerId="LiveId" clId="{9EF190FB-2075-4375-A797-615516ED83A7}" dt="2024-07-18T02:10:12.708" v="25372" actId="465"/>
          <ac:grpSpMkLst>
            <pc:docMk/>
            <pc:sldMk cId="1168357991" sldId="1150"/>
            <ac:grpSpMk id="135" creationId="{E6E9F2AD-E1F4-5E91-D9AD-6C1DBCFF5C31}"/>
          </ac:grpSpMkLst>
        </pc:grpChg>
        <pc:grpChg chg="mod">
          <ac:chgData name="Phillip Kaufman" userId="c001b2a046940d7c" providerId="LiveId" clId="{9EF190FB-2075-4375-A797-615516ED83A7}" dt="2024-07-18T02:09:50.196" v="25366" actId="552"/>
          <ac:grpSpMkLst>
            <pc:docMk/>
            <pc:sldMk cId="1168357991" sldId="1150"/>
            <ac:grpSpMk id="136" creationId="{6A75B3F6-2808-8892-6BE5-09165404C47E}"/>
          </ac:grpSpMkLst>
        </pc:grpChg>
        <pc:grpChg chg="mod">
          <ac:chgData name="Phillip Kaufman" userId="c001b2a046940d7c" providerId="LiveId" clId="{9EF190FB-2075-4375-A797-615516ED83A7}" dt="2024-07-18T02:10:08.527" v="25371" actId="1076"/>
          <ac:grpSpMkLst>
            <pc:docMk/>
            <pc:sldMk cId="1168357991" sldId="1150"/>
            <ac:grpSpMk id="172" creationId="{9E96D894-D96B-5989-FCBC-431523C47FFA}"/>
          </ac:grpSpMkLst>
        </pc:grpChg>
      </pc:sldChg>
      <pc:sldChg chg="addSp delSp modSp add mod modNotesTx">
        <pc:chgData name="Phillip Kaufman" userId="c001b2a046940d7c" providerId="LiveId" clId="{9EF190FB-2075-4375-A797-615516ED83A7}" dt="2024-07-18T19:53:41.539" v="25947" actId="20577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mod">
          <ac:chgData name="Phillip Kaufman" userId="c001b2a046940d7c" providerId="LiveId" clId="{9EF190FB-2075-4375-A797-615516ED83A7}" dt="2024-07-18T05:35:16.075" v="25895" actId="1076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18T02:36:47.864" v="25589" actId="1076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7-18T05:35:06.572" v="25893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7-18T05:35:02.861" v="25892" actId="1076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5:21.145" v="25896" actId="1076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7-18T05:34:57.298" v="25889" actId="1076"/>
          <ac:spMkLst>
            <pc:docMk/>
            <pc:sldMk cId="3682738584" sldId="1151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5:34:25.131" v="25875" actId="1076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7-18T05:34:51.272" v="25887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7-18T02:27:11.740" v="25519" actId="1076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7-18T19:53:38.854" v="25946" actId="20577"/>
        <pc:sldMkLst>
          <pc:docMk/>
          <pc:sldMk cId="775508448" sldId="1152"/>
        </pc:sldMkLst>
        <pc:spChg chg="add mod">
          <ac:chgData name="Phillip Kaufman" userId="c001b2a046940d7c" providerId="LiveId" clId="{9EF190FB-2075-4375-A797-615516ED83A7}" dt="2024-07-18T02:36:53.196" v="25590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7-18T02:35:24.179" v="25571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7-18T02:36:06.442" v="25584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7-18T02:35:05.927" v="25566" actId="1076"/>
          <ac:spMkLst>
            <pc:docMk/>
            <pc:sldMk cId="775508448" sldId="1152"/>
            <ac:spMk id="12" creationId="{C888838B-7D65-A9B0-0412-B99D472C6B4F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orange lines should go all the way through, but the interior should be black outside the valid area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9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S-DOF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it look like you added the two extra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</a:t>
            </a:r>
            <a:r>
              <a:rPr lang="en-US" dirty="0" err="1"/>
              <a:t>sDOF</a:t>
            </a:r>
            <a:r>
              <a:rPr lang="en-US" dirty="0"/>
              <a:t>, omega is just area. In </a:t>
            </a:r>
            <a:r>
              <a:rPr lang="en-US" dirty="0" err="1"/>
              <a:t>mDOF</a:t>
            </a:r>
            <a:r>
              <a:rPr lang="en-US" dirty="0"/>
              <a:t>, omega is area ONLY with matching q and p, and zero for any other combinations =&gt; counts configuration within a 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8" Type="http://schemas.openxmlformats.org/officeDocument/2006/relationships/image" Target="../media/image134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19" Type="http://schemas.openxmlformats.org/officeDocument/2006/relationships/image" Target="../media/image135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8" Type="http://schemas.openxmlformats.org/officeDocument/2006/relationships/image" Target="../media/image134.png"/><Relationship Id="rId21" Type="http://schemas.openxmlformats.org/officeDocument/2006/relationships/image" Target="../media/image119.png"/><Relationship Id="rId7" Type="http://schemas.openxmlformats.org/officeDocument/2006/relationships/image" Target="../media/image1220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8.xml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30.png"/><Relationship Id="rId5" Type="http://schemas.openxmlformats.org/officeDocument/2006/relationships/image" Target="../media/image1200.png"/><Relationship Id="rId15" Type="http://schemas.openxmlformats.org/officeDocument/2006/relationships/image" Target="../media/image132.png"/><Relationship Id="rId10" Type="http://schemas.openxmlformats.org/officeDocument/2006/relationships/image" Target="../media/image1250.png"/><Relationship Id="rId19" Type="http://schemas.openxmlformats.org/officeDocument/2006/relationships/image" Target="../media/image135.png"/><Relationship Id="rId4" Type="http://schemas.openxmlformats.org/officeDocument/2006/relationships/image" Target="../media/image42.png"/><Relationship Id="rId9" Type="http://schemas.openxmlformats.org/officeDocument/2006/relationships/image" Target="../media/image1240.png"/><Relationship Id="rId1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9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0.png"/><Relationship Id="rId4" Type="http://schemas.openxmlformats.org/officeDocument/2006/relationships/image" Target="../media/image140.png"/><Relationship Id="rId9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5.png"/><Relationship Id="rId7" Type="http://schemas.openxmlformats.org/officeDocument/2006/relationships/image" Target="../media/image1460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11" Type="http://schemas.openxmlformats.org/officeDocument/2006/relationships/image" Target="../media/image144.png"/><Relationship Id="rId5" Type="http://schemas.openxmlformats.org/officeDocument/2006/relationships/image" Target="../media/image1440.png"/><Relationship Id="rId10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6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50.png"/><Relationship Id="rId7" Type="http://schemas.openxmlformats.org/officeDocument/2006/relationships/image" Target="../media/image157.png"/><Relationship Id="rId12" Type="http://schemas.openxmlformats.org/officeDocument/2006/relationships/image" Target="../media/image1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52.png"/><Relationship Id="rId5" Type="http://schemas.openxmlformats.org/officeDocument/2006/relationships/image" Target="../media/image155.png"/><Relationship Id="rId10" Type="http://schemas.openxmlformats.org/officeDocument/2006/relationships/image" Target="../media/image151.png"/><Relationship Id="rId4" Type="http://schemas.openxmlformats.org/officeDocument/2006/relationships/image" Target="../media/image154.png"/><Relationship Id="rId9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7" Type="http://schemas.openxmlformats.org/officeDocument/2006/relationships/image" Target="../media/image16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1.png"/><Relationship Id="rId5" Type="http://schemas.openxmlformats.org/officeDocument/2006/relationships/image" Target="../media/image1620.png"/><Relationship Id="rId4" Type="http://schemas.openxmlformats.org/officeDocument/2006/relationships/image" Target="../media/image1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0.png"/><Relationship Id="rId5" Type="http://schemas.openxmlformats.org/officeDocument/2006/relationships/image" Target="../media/image169.png"/><Relationship Id="rId4" Type="http://schemas.openxmlformats.org/officeDocument/2006/relationships/image" Target="../media/image16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3" Type="http://schemas.openxmlformats.org/officeDocument/2006/relationships/image" Target="../media/image204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670.png"/><Relationship Id="rId5" Type="http://schemas.openxmlformats.org/officeDocument/2006/relationships/image" Target="../media/image42.png"/><Relationship Id="rId10" Type="http://schemas.openxmlformats.org/officeDocument/2006/relationships/image" Target="../media/image1630.png"/><Relationship Id="rId4" Type="http://schemas.openxmlformats.org/officeDocument/2006/relationships/image" Target="../media/image1600.png"/><Relationship Id="rId9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71.png"/><Relationship Id="rId7" Type="http://schemas.openxmlformats.org/officeDocument/2006/relationships/image" Target="../media/image17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2.png"/><Relationship Id="rId4" Type="http://schemas.openxmlformats.org/officeDocument/2006/relationships/image" Target="../media/image169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7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3.png"/><Relationship Id="rId4" Type="http://schemas.openxmlformats.org/officeDocument/2006/relationships/image" Target="../media/image1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png"/><Relationship Id="rId4" Type="http://schemas.openxmlformats.org/officeDocument/2006/relationships/image" Target="../media/image18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5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260837" y="1639918"/>
                <a:ext cx="5176930" cy="1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</a:t>
                </a:r>
              </a:p>
              <a:p>
                <a:pPr algn="ctr"/>
                <a:r>
                  <a:rPr lang="en-US" sz="2800" dirty="0"/>
                  <a:t>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</a:t>
                </a:r>
              </a:p>
              <a:p>
                <a:pPr algn="ctr"/>
                <a:r>
                  <a:rPr lang="en-US" sz="2800" dirty="0"/>
                  <a:t>the general case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1639918"/>
                <a:ext cx="5176930" cy="1392689"/>
              </a:xfrm>
              <a:prstGeom prst="rect">
                <a:avLst/>
              </a:prstGeom>
              <a:blipFill>
                <a:blip r:embed="rId6"/>
                <a:stretch>
                  <a:fillRect l="-2002" t="-3947" r="-1885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446899" y="3323335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" y="3323335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F0ECCB8-85C5-9AAB-5E43-0AB1E37D9C0F}"/>
              </a:ext>
            </a:extLst>
          </p:cNvPr>
          <p:cNvSpPr txBox="1"/>
          <p:nvPr/>
        </p:nvSpPr>
        <p:spPr>
          <a:xfrm>
            <a:off x="8331709" y="81002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0D230B-112C-BB8F-49F8-8349EE7B1660}"/>
                  </a:ext>
                </a:extLst>
              </p:cNvPr>
              <p:cNvSpPr txBox="1"/>
              <p:nvPr/>
            </p:nvSpPr>
            <p:spPr>
              <a:xfrm>
                <a:off x="896488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0D230B-112C-BB8F-49F8-8349EE7B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8" y="5010032"/>
                <a:ext cx="4553234" cy="707886"/>
              </a:xfrm>
              <a:prstGeom prst="rect">
                <a:avLst/>
              </a:prstGeom>
              <a:blipFill>
                <a:blip r:embed="rId3"/>
                <a:stretch>
                  <a:fillRect t="-15517" r="-348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9CE28-2552-B24B-3EA4-1E418AC0722E}"/>
                  </a:ext>
                </a:extLst>
              </p:cNvPr>
              <p:cNvSpPr txBox="1"/>
              <p:nvPr/>
            </p:nvSpPr>
            <p:spPr>
              <a:xfrm>
                <a:off x="1143030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9CE28-2552-B24B-3EA4-1E418AC0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30" y="4132596"/>
                <a:ext cx="3921266" cy="707886"/>
              </a:xfrm>
              <a:prstGeom prst="rect">
                <a:avLst/>
              </a:prstGeom>
              <a:blipFill>
                <a:blip r:embed="rId4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5A841AF1-8B45-B9A0-D283-870663C2D6B2}"/>
              </a:ext>
            </a:extLst>
          </p:cNvPr>
          <p:cNvSpPr txBox="1"/>
          <p:nvPr/>
        </p:nvSpPr>
        <p:spPr>
          <a:xfrm>
            <a:off x="2574705" y="1417767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96C8554-89BA-00B3-1003-F57E02308918}"/>
                  </a:ext>
                </a:extLst>
              </p:cNvPr>
              <p:cNvSpPr txBox="1"/>
              <p:nvPr/>
            </p:nvSpPr>
            <p:spPr>
              <a:xfrm>
                <a:off x="1693437" y="2478736"/>
                <a:ext cx="3756285" cy="721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96C8554-89BA-00B3-1003-F57E0230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37" y="2478736"/>
                <a:ext cx="3756285" cy="721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B7018FB-7F2A-78CC-FECC-738D69BFC851}"/>
              </a:ext>
            </a:extLst>
          </p:cNvPr>
          <p:cNvGrpSpPr/>
          <p:nvPr/>
        </p:nvGrpSpPr>
        <p:grpSpPr>
          <a:xfrm>
            <a:off x="6155764" y="218785"/>
            <a:ext cx="5834720" cy="3891331"/>
            <a:chOff x="445273" y="1618920"/>
            <a:chExt cx="5834720" cy="3891331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F5E40D6-9FF9-2196-D486-CE46CD44299C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D3AB67-0FEC-A0AC-E3D1-86AF5FECBD53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B15A068-653A-CDF4-5570-BAB3E36848D6}"/>
              </a:ext>
            </a:extLst>
          </p:cNvPr>
          <p:cNvGrpSpPr/>
          <p:nvPr/>
        </p:nvGrpSpPr>
        <p:grpSpPr>
          <a:xfrm>
            <a:off x="10345472" y="712560"/>
            <a:ext cx="1042819" cy="1083238"/>
            <a:chOff x="10426897" y="1385631"/>
            <a:chExt cx="1042819" cy="1083238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A6BC45C6-6683-DC2A-8387-6BC5B0402E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76" name="Parallelogram 175">
                <a:extLst>
                  <a:ext uri="{FF2B5EF4-FFF2-40B4-BE49-F238E27FC236}">
                    <a16:creationId xmlns:a16="http://schemas.microsoft.com/office/drawing/2014/main" id="{F3517EF9-9365-A2D0-3D93-5714A7E7763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A3C21EE9-4966-BE14-3F2D-3BF274AD6C26}"/>
                  </a:ext>
                </a:extLst>
              </p:cNvPr>
              <p:cNvCxnSpPr>
                <a:cxnSpLocks/>
                <a:stCxn id="17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5724C4A2-1D9D-8A87-9B45-4BFD179D44AC}"/>
                  </a:ext>
                </a:extLst>
              </p:cNvPr>
              <p:cNvCxnSpPr>
                <a:cxnSpLocks/>
                <a:stCxn id="17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B1787FD5-2800-76E6-14D4-4860F1DD28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0286A21-D0B2-28A3-0844-61186DE50A84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0286A21-D0B2-28A3-0844-61186DE5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1DD028A-2F8E-BBE8-CB8F-765F927DBD71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A1DD028A-2F8E-BBE8-CB8F-765F927DB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47CF354-3336-4533-5F50-BEC2EEF16D6A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47CF354-3336-4533-5F50-BEC2EEF16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5B29D2-B537-C51C-8397-B65F0EFC8535}"/>
              </a:ext>
            </a:extLst>
          </p:cNvPr>
          <p:cNvGrpSpPr/>
          <p:nvPr/>
        </p:nvGrpSpPr>
        <p:grpSpPr>
          <a:xfrm>
            <a:off x="9377182" y="2478606"/>
            <a:ext cx="1293686" cy="1125699"/>
            <a:chOff x="7305485" y="2897871"/>
            <a:chExt cx="1293686" cy="11256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338604-293D-3F8E-045F-DF923A6FCA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3278" y="2898001"/>
              <a:ext cx="975893" cy="809526"/>
              <a:chOff x="8673882" y="2953743"/>
              <a:chExt cx="1579881" cy="131054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7F60569-9FB1-C03E-99E0-6220BECFED15}"/>
                  </a:ext>
                </a:extLst>
              </p:cNvPr>
              <p:cNvSpPr/>
              <p:nvPr/>
            </p:nvSpPr>
            <p:spPr>
              <a:xfrm>
                <a:off x="8685793" y="2970403"/>
                <a:ext cx="1554480" cy="1280160"/>
              </a:xfrm>
              <a:custGeom>
                <a:avLst/>
                <a:gdLst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566 h 1142435"/>
                  <a:gd name="connsiteX1" fmla="*/ 305199 w 1300381"/>
                  <a:gd name="connsiteY1" fmla="*/ 605691 h 1142435"/>
                  <a:gd name="connsiteX2" fmla="*/ 1261578 w 1300381"/>
                  <a:gd name="connsiteY2" fmla="*/ 1142285 h 1142435"/>
                  <a:gd name="connsiteX3" fmla="*/ 1007882 w 1300381"/>
                  <a:gd name="connsiteY3" fmla="*/ 554586 h 1142435"/>
                  <a:gd name="connsiteX4" fmla="*/ 36902 w 1300381"/>
                  <a:gd name="connsiteY4" fmla="*/ 1566 h 1142435"/>
                  <a:gd name="connsiteX0" fmla="*/ 36902 w 1300381"/>
                  <a:gd name="connsiteY0" fmla="*/ 0 h 1140869"/>
                  <a:gd name="connsiteX1" fmla="*/ 305199 w 1300381"/>
                  <a:gd name="connsiteY1" fmla="*/ 604125 h 1140869"/>
                  <a:gd name="connsiteX2" fmla="*/ 1261578 w 1300381"/>
                  <a:gd name="connsiteY2" fmla="*/ 1140719 h 1140869"/>
                  <a:gd name="connsiteX3" fmla="*/ 1007882 w 1300381"/>
                  <a:gd name="connsiteY3" fmla="*/ 553020 h 1140869"/>
                  <a:gd name="connsiteX4" fmla="*/ 36902 w 1300381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2311"/>
                  <a:gd name="connsiteX1" fmla="*/ 268297 w 1263479"/>
                  <a:gd name="connsiteY1" fmla="*/ 604125 h 1142311"/>
                  <a:gd name="connsiteX2" fmla="*/ 1224676 w 1263479"/>
                  <a:gd name="connsiteY2" fmla="*/ 1140719 h 1142311"/>
                  <a:gd name="connsiteX3" fmla="*/ 970980 w 1263479"/>
                  <a:gd name="connsiteY3" fmla="*/ 553020 h 1142311"/>
                  <a:gd name="connsiteX4" fmla="*/ 0 w 1263479"/>
                  <a:gd name="connsiteY4" fmla="*/ 0 h 1142311"/>
                  <a:gd name="connsiteX0" fmla="*/ 0 w 1263479"/>
                  <a:gd name="connsiteY0" fmla="*/ 0 h 1140719"/>
                  <a:gd name="connsiteX1" fmla="*/ 268297 w 1263479"/>
                  <a:gd name="connsiteY1" fmla="*/ 604125 h 1140719"/>
                  <a:gd name="connsiteX2" fmla="*/ 1224676 w 1263479"/>
                  <a:gd name="connsiteY2" fmla="*/ 1140719 h 1140719"/>
                  <a:gd name="connsiteX3" fmla="*/ 970980 w 1263479"/>
                  <a:gd name="connsiteY3" fmla="*/ 553020 h 1140719"/>
                  <a:gd name="connsiteX4" fmla="*/ 0 w 1263479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676" h="1140719">
                    <a:moveTo>
                      <a:pt x="0" y="0"/>
                    </a:moveTo>
                    <a:cubicBezTo>
                      <a:pt x="273469" y="599865"/>
                      <a:pt x="3954" y="5172"/>
                      <a:pt x="268297" y="604125"/>
                    </a:cubicBezTo>
                    <a:cubicBezTo>
                      <a:pt x="1235323" y="1142849"/>
                      <a:pt x="269818" y="603517"/>
                      <a:pt x="1224676" y="1140719"/>
                    </a:cubicBezTo>
                    <a:cubicBezTo>
                      <a:pt x="969459" y="549979"/>
                      <a:pt x="1226502" y="1148019"/>
                      <a:pt x="970980" y="553020"/>
                    </a:cubicBezTo>
                    <a:cubicBezTo>
                      <a:pt x="7300" y="-1826"/>
                      <a:pt x="922005" y="524427"/>
                      <a:pt x="0" y="0"/>
                    </a:cubicBezTo>
                    <a:close/>
                  </a:path>
                </a:pathLst>
              </a:cu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00C7FF7-4048-5369-23DA-B77CD84A0F0C}"/>
                  </a:ext>
                </a:extLst>
              </p:cNvPr>
              <p:cNvGrpSpPr/>
              <p:nvPr/>
            </p:nvGrpSpPr>
            <p:grpSpPr>
              <a:xfrm>
                <a:off x="8673882" y="2953743"/>
                <a:ext cx="1579881" cy="1310549"/>
                <a:chOff x="8673882" y="2953743"/>
                <a:chExt cx="1579881" cy="1310549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1B1A32A-D05B-36A5-FB71-59FC181A98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3762" y="3595021"/>
                  <a:ext cx="114257" cy="10671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5933870-83D1-215A-4FAA-FCB51D6B152B}"/>
                    </a:ext>
                  </a:extLst>
                </p:cNvPr>
                <p:cNvCxnSpPr>
                  <a:cxnSpLocks noChangeAspect="1"/>
                  <a:stCxn id="12" idx="1"/>
                </p:cNvCxnSpPr>
                <p:nvPr/>
              </p:nvCxnSpPr>
              <p:spPr>
                <a:xfrm flipH="1" flipV="1">
                  <a:off x="8673882" y="2953743"/>
                  <a:ext cx="352460" cy="694633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56945CB-F4ED-F4DF-1D47-35977912AC1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028169" y="3648376"/>
                  <a:ext cx="1225594" cy="615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7A6E0D-4115-8425-6E27-905767F74A81}"/>
                    </a:ext>
                  </a:extLst>
                </p:cNvPr>
                <p:cNvSpPr txBox="1"/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578779-60C0-DEFA-3FB8-D71CFB3FCEEA}"/>
                    </a:ext>
                  </a:extLst>
                </p:cNvPr>
                <p:cNvSpPr txBox="1"/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87E1747-222E-C628-41C2-9EA222809F5B}"/>
                    </a:ext>
                  </a:extLst>
                </p:cNvPr>
                <p:cNvSpPr txBox="1"/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AF9BC3-D786-6CD7-0409-190F5A614F5C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AF9BC3-D786-6CD7-0409-190F5A61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CD837F9-A979-8AB5-E8AB-3CFF9928A9FA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12ACED-D16F-07FF-1250-2EB541E20C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7306C2-7FAD-B615-F138-7E3419C5F73E}"/>
              </a:ext>
            </a:extLst>
          </p:cNvPr>
          <p:cNvSpPr txBox="1"/>
          <p:nvPr/>
        </p:nvSpPr>
        <p:spPr>
          <a:xfrm>
            <a:off x="1254534" y="3157020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</p:spTree>
    <p:extLst>
      <p:ext uri="{BB962C8B-B14F-4D97-AF65-F5344CB8AC3E}">
        <p14:creationId xmlns:p14="http://schemas.microsoft.com/office/powerpoint/2010/main" val="195465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6155764" y="210346"/>
            <a:ext cx="5834720" cy="3899770"/>
            <a:chOff x="445273" y="1610481"/>
            <a:chExt cx="5834720" cy="389977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955186" y="4473942"/>
                <a:ext cx="3861377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6" y="4473942"/>
                <a:ext cx="3861377" cy="8054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520620" y="5297349"/>
            <a:ext cx="471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not area across DOFs!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C7821E-E705-9171-2DBC-E763A7DE8915}"/>
              </a:ext>
            </a:extLst>
          </p:cNvPr>
          <p:cNvGrpSpPr/>
          <p:nvPr/>
        </p:nvGrpSpPr>
        <p:grpSpPr>
          <a:xfrm>
            <a:off x="10345472" y="712560"/>
            <a:ext cx="1042819" cy="1083238"/>
            <a:chOff x="10426897" y="1385631"/>
            <a:chExt cx="1042819" cy="10832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ADE871F-BDC5-447D-8212-561A891AB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1103E0F8-3342-437A-0BC2-3A1C3AF4BC98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5C9E870-CC25-302B-C4F0-9A1C49A9957F}"/>
                  </a:ext>
                </a:extLst>
              </p:cNvPr>
              <p:cNvCxnSpPr>
                <a:cxnSpLocks/>
                <a:stCxn id="14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0514EAB-CDAE-8CA2-7A8B-A473A64F44F1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F69E40E-4C8C-0650-2185-26AFC686C1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B47CF354-3336-4533-5F50-BEC2EEF16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26C299-F0B5-5247-6F9D-66E147CA9B1D}"/>
              </a:ext>
            </a:extLst>
          </p:cNvPr>
          <p:cNvGrpSpPr/>
          <p:nvPr/>
        </p:nvGrpSpPr>
        <p:grpSpPr>
          <a:xfrm>
            <a:off x="9377182" y="2478606"/>
            <a:ext cx="1293686" cy="1125699"/>
            <a:chOff x="7305485" y="2897871"/>
            <a:chExt cx="1293686" cy="11256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681DE1-AF61-3F6A-29C8-825AC26DFB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3278" y="2898001"/>
              <a:ext cx="975893" cy="809526"/>
              <a:chOff x="8673882" y="2953743"/>
              <a:chExt cx="1579881" cy="1310549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D735160-1BD2-B21B-632B-ED3C03D66ADB}"/>
                  </a:ext>
                </a:extLst>
              </p:cNvPr>
              <p:cNvSpPr/>
              <p:nvPr/>
            </p:nvSpPr>
            <p:spPr>
              <a:xfrm>
                <a:off x="8685793" y="2970403"/>
                <a:ext cx="1554480" cy="1280160"/>
              </a:xfrm>
              <a:custGeom>
                <a:avLst/>
                <a:gdLst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566 h 1142435"/>
                  <a:gd name="connsiteX1" fmla="*/ 305199 w 1300381"/>
                  <a:gd name="connsiteY1" fmla="*/ 605691 h 1142435"/>
                  <a:gd name="connsiteX2" fmla="*/ 1261578 w 1300381"/>
                  <a:gd name="connsiteY2" fmla="*/ 1142285 h 1142435"/>
                  <a:gd name="connsiteX3" fmla="*/ 1007882 w 1300381"/>
                  <a:gd name="connsiteY3" fmla="*/ 554586 h 1142435"/>
                  <a:gd name="connsiteX4" fmla="*/ 36902 w 1300381"/>
                  <a:gd name="connsiteY4" fmla="*/ 1566 h 1142435"/>
                  <a:gd name="connsiteX0" fmla="*/ 36902 w 1300381"/>
                  <a:gd name="connsiteY0" fmla="*/ 0 h 1140869"/>
                  <a:gd name="connsiteX1" fmla="*/ 305199 w 1300381"/>
                  <a:gd name="connsiteY1" fmla="*/ 604125 h 1140869"/>
                  <a:gd name="connsiteX2" fmla="*/ 1261578 w 1300381"/>
                  <a:gd name="connsiteY2" fmla="*/ 1140719 h 1140869"/>
                  <a:gd name="connsiteX3" fmla="*/ 1007882 w 1300381"/>
                  <a:gd name="connsiteY3" fmla="*/ 553020 h 1140869"/>
                  <a:gd name="connsiteX4" fmla="*/ 36902 w 1300381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2311"/>
                  <a:gd name="connsiteX1" fmla="*/ 268297 w 1263479"/>
                  <a:gd name="connsiteY1" fmla="*/ 604125 h 1142311"/>
                  <a:gd name="connsiteX2" fmla="*/ 1224676 w 1263479"/>
                  <a:gd name="connsiteY2" fmla="*/ 1140719 h 1142311"/>
                  <a:gd name="connsiteX3" fmla="*/ 970980 w 1263479"/>
                  <a:gd name="connsiteY3" fmla="*/ 553020 h 1142311"/>
                  <a:gd name="connsiteX4" fmla="*/ 0 w 1263479"/>
                  <a:gd name="connsiteY4" fmla="*/ 0 h 1142311"/>
                  <a:gd name="connsiteX0" fmla="*/ 0 w 1263479"/>
                  <a:gd name="connsiteY0" fmla="*/ 0 h 1140719"/>
                  <a:gd name="connsiteX1" fmla="*/ 268297 w 1263479"/>
                  <a:gd name="connsiteY1" fmla="*/ 604125 h 1140719"/>
                  <a:gd name="connsiteX2" fmla="*/ 1224676 w 1263479"/>
                  <a:gd name="connsiteY2" fmla="*/ 1140719 h 1140719"/>
                  <a:gd name="connsiteX3" fmla="*/ 970980 w 1263479"/>
                  <a:gd name="connsiteY3" fmla="*/ 553020 h 1140719"/>
                  <a:gd name="connsiteX4" fmla="*/ 0 w 1263479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676" h="1140719">
                    <a:moveTo>
                      <a:pt x="0" y="0"/>
                    </a:moveTo>
                    <a:cubicBezTo>
                      <a:pt x="273469" y="599865"/>
                      <a:pt x="3954" y="5172"/>
                      <a:pt x="268297" y="604125"/>
                    </a:cubicBezTo>
                    <a:cubicBezTo>
                      <a:pt x="1235323" y="1142849"/>
                      <a:pt x="269818" y="603517"/>
                      <a:pt x="1224676" y="1140719"/>
                    </a:cubicBezTo>
                    <a:cubicBezTo>
                      <a:pt x="969459" y="549979"/>
                      <a:pt x="1226502" y="1148019"/>
                      <a:pt x="970980" y="553020"/>
                    </a:cubicBezTo>
                    <a:cubicBezTo>
                      <a:pt x="7300" y="-1826"/>
                      <a:pt x="922005" y="524427"/>
                      <a:pt x="0" y="0"/>
                    </a:cubicBezTo>
                    <a:close/>
                  </a:path>
                </a:pathLst>
              </a:cu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158352-876F-42C1-BA85-8E0D45977FD8}"/>
                  </a:ext>
                </a:extLst>
              </p:cNvPr>
              <p:cNvGrpSpPr/>
              <p:nvPr/>
            </p:nvGrpSpPr>
            <p:grpSpPr>
              <a:xfrm>
                <a:off x="8673882" y="2953743"/>
                <a:ext cx="1579881" cy="1310549"/>
                <a:chOff x="8673882" y="2953743"/>
                <a:chExt cx="1579881" cy="1310549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8C09F45-431F-C4C1-7876-E03E8FEC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3762" y="3595021"/>
                  <a:ext cx="114257" cy="10671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322AF4FD-1700-BE04-8D63-7099D9B59937}"/>
                    </a:ext>
                  </a:extLst>
                </p:cNvPr>
                <p:cNvCxnSpPr>
                  <a:cxnSpLocks noChangeAspect="1"/>
                  <a:stCxn id="20" idx="1"/>
                </p:cNvCxnSpPr>
                <p:nvPr/>
              </p:nvCxnSpPr>
              <p:spPr>
                <a:xfrm flipH="1" flipV="1">
                  <a:off x="8673882" y="2953743"/>
                  <a:ext cx="352460" cy="694633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C6C1AC4-205F-0B0F-E072-139068CF50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028169" y="3648376"/>
                  <a:ext cx="1225594" cy="615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567CF3F-E1F8-6A97-09AA-A37852AE2F5E}"/>
                    </a:ext>
                  </a:extLst>
                </p:cNvPr>
                <p:cNvSpPr txBox="1"/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24474A6-144B-7988-2F37-10444AB1145C}"/>
                    </a:ext>
                  </a:extLst>
                </p:cNvPr>
                <p:cNvSpPr txBox="1"/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B48B3E7-EDB4-7970-8116-331914360771}"/>
                    </a:ext>
                  </a:extLst>
                </p:cNvPr>
                <p:cNvSpPr txBox="1"/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2F6006B-BC64-D469-B05A-B4C5E4449D6E}"/>
              </a:ext>
            </a:extLst>
          </p:cNvPr>
          <p:cNvGrpSpPr/>
          <p:nvPr/>
        </p:nvGrpSpPr>
        <p:grpSpPr>
          <a:xfrm>
            <a:off x="6984737" y="2357670"/>
            <a:ext cx="1086687" cy="1238071"/>
            <a:chOff x="9665963" y="2539394"/>
            <a:chExt cx="1086687" cy="123807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8B60C77-4453-038D-E5A6-205B54C6312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9865291" y="2866183"/>
              <a:ext cx="642183" cy="614570"/>
              <a:chOff x="8500759" y="3280789"/>
              <a:chExt cx="563463" cy="539234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  <a:stCxn id="6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B7E76DB-44E0-672A-3901-66ECA61B3B2A}"/>
                </a:ext>
              </a:extLst>
            </p:cNvPr>
            <p:cNvGrpSpPr/>
            <p:nvPr/>
          </p:nvGrpSpPr>
          <p:grpSpPr>
            <a:xfrm>
              <a:off x="9665963" y="2539394"/>
              <a:ext cx="1086687" cy="1238071"/>
              <a:chOff x="9665963" y="2539394"/>
              <a:chExt cx="1086687" cy="12380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841E76E-7314-0758-C27B-75C9EA918B6C}"/>
                      </a:ext>
                    </a:extLst>
                  </p:cNvPr>
                  <p:cNvSpPr txBox="1"/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4471402-444D-2E28-6309-415AA1212F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747CF95-401C-D310-05BF-E224F8122383}"/>
                      </a:ext>
                    </a:extLst>
                  </p:cNvPr>
                  <p:cNvSpPr txBox="1"/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485F56-3F02-8259-817C-29274DC58A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4F6F8C-D087-ECA1-5A51-F61FBBC23341}"/>
                      </a:ext>
                    </a:extLst>
                  </p:cNvPr>
                  <p:cNvSpPr txBox="1"/>
                  <p:nvPr/>
                </p:nvSpPr>
                <p:spPr>
                  <a:xfrm rot="6800819">
                    <a:off x="9774403" y="3216478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4F6F8C-D087-ECA1-5A51-F61FBBC23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800819">
                    <a:off x="9774403" y="3216478"/>
                    <a:ext cx="81419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990" b="-17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2423221" y="1417767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1693437" y="2478736"/>
                <a:ext cx="3756285" cy="721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37" y="2478736"/>
                <a:ext cx="3756285" cy="72115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254534" y="3157020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6841588" y="1892812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654991" y="1962116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1" y="1962116"/>
                <a:ext cx="10882018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429058-FBFE-2891-AA86-BEAB58B33042}"/>
              </a:ext>
            </a:extLst>
          </p:cNvPr>
          <p:cNvSpPr txBox="1"/>
          <p:nvPr/>
        </p:nvSpPr>
        <p:spPr>
          <a:xfrm>
            <a:off x="1789063" y="3065310"/>
            <a:ext cx="769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Divergence is zero: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28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87487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87487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6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7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243221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243221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l="-71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19730" y="3548842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519499" y="5375320"/>
            <a:ext cx="890679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Is there another condition independent of DR?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169831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832586" y="4370086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82678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73628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73628" y="809753"/>
            <a:ext cx="10483254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135383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15826" y="2112972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26" y="2112972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959746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959746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632" r="-35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502960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502960"/>
                <a:ext cx="8397940" cy="1077218"/>
              </a:xfrm>
              <a:prstGeom prst="rect">
                <a:avLst/>
              </a:prstGeom>
              <a:blipFill>
                <a:blip r:embed="rId4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645112" y="3784109"/>
                <a:ext cx="6111097" cy="7188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12" y="3784109"/>
                <a:ext cx="6111097" cy="7188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86" y="6188040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19730" y="1420902"/>
                <a:ext cx="812177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6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0902"/>
                <a:ext cx="8121775" cy="646331"/>
              </a:xfrm>
              <a:prstGeom prst="rect">
                <a:avLst/>
              </a:prstGeom>
              <a:blipFill>
                <a:blip r:embed="rId3"/>
                <a:stretch>
                  <a:fillRect l="-2327" t="-14151" r="-127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2366349" y="2021676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349" y="2021676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375452" y="318160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7045991" y="3161557"/>
                <a:ext cx="484029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991" y="3161557"/>
                <a:ext cx="4840299" cy="830997"/>
              </a:xfrm>
              <a:prstGeom prst="rect">
                <a:avLst/>
              </a:prstGeom>
              <a:blipFill>
                <a:blip r:embed="rId5"/>
                <a:stretch>
                  <a:fillRect l="-2015" t="-5882" r="-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509302" y="4669627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766140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4123602" y="-43448"/>
            <a:ext cx="28552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Independence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0936" y="544164"/>
            <a:ext cx="519578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Say we have a rabbit farm and describe its state </a:t>
            </a:r>
          </a:p>
          <a:p>
            <a:r>
              <a:rPr lang="en-US" sz="2000" dirty="0"/>
              <a:t>with the number of male and female rabbits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70944-8824-A4EC-78BB-EA0056E5669B}"/>
              </a:ext>
            </a:extLst>
          </p:cNvPr>
          <p:cNvSpPr>
            <a:spLocks noChangeAspect="1"/>
          </p:cNvSpPr>
          <p:nvPr/>
        </p:nvSpPr>
        <p:spPr>
          <a:xfrm>
            <a:off x="2818519" y="2068781"/>
            <a:ext cx="1375584" cy="1379214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770470" y="2068781"/>
            <a:ext cx="1375584" cy="1379214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3CB75-0E1D-8D5A-9710-36059760A7A5}"/>
                  </a:ext>
                </a:extLst>
              </p:cNvPr>
              <p:cNvSpPr txBox="1"/>
              <p:nvPr/>
            </p:nvSpPr>
            <p:spPr>
              <a:xfrm>
                <a:off x="1076588" y="3485873"/>
                <a:ext cx="7633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93CB75-0E1D-8D5A-9710-36059760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88" y="3485873"/>
                <a:ext cx="7633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A8DC4F-A221-578E-CDCE-2269C4D3A10D}"/>
                  </a:ext>
                </a:extLst>
              </p:cNvPr>
              <p:cNvSpPr txBox="1"/>
              <p:nvPr/>
            </p:nvSpPr>
            <p:spPr>
              <a:xfrm>
                <a:off x="3314592" y="3485873"/>
                <a:ext cx="38343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A8DC4F-A221-578E-CDCE-2269C4D3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592" y="3485873"/>
                <a:ext cx="38343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84E1143-0CB8-7EB9-E982-32BDE6723AA5}"/>
              </a:ext>
            </a:extLst>
          </p:cNvPr>
          <p:cNvSpPr txBox="1"/>
          <p:nvPr/>
        </p:nvSpPr>
        <p:spPr>
          <a:xfrm>
            <a:off x="0" y="1351532"/>
            <a:ext cx="523765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If there are 231 female rabbits, in principle we </a:t>
            </a:r>
          </a:p>
          <a:p>
            <a:r>
              <a:rPr lang="en-US" sz="2000" dirty="0"/>
              <a:t>don’t know anything about the number of males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5723859" y="542861"/>
            <a:ext cx="61765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Say we have a rabbit farm and describe its state with the </a:t>
            </a:r>
          </a:p>
          <a:p>
            <a:r>
              <a:rPr lang="en-US" sz="2000" dirty="0"/>
              <a:t>number of female rabbits and the total number of rabbits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D1DAA-8668-1046-5760-9862A7C95381}"/>
                  </a:ext>
                </a:extLst>
              </p:cNvPr>
              <p:cNvSpPr txBox="1"/>
              <p:nvPr/>
            </p:nvSpPr>
            <p:spPr>
              <a:xfrm>
                <a:off x="8428804" y="3485873"/>
                <a:ext cx="1079655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D1DAA-8668-1046-5760-9862A7C95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04" y="3485873"/>
                <a:ext cx="107965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18F5E-5566-66CB-B895-E841D47C9F25}"/>
                  </a:ext>
                </a:extLst>
              </p:cNvPr>
              <p:cNvSpPr txBox="1"/>
              <p:nvPr/>
            </p:nvSpPr>
            <p:spPr>
              <a:xfrm>
                <a:off x="6496917" y="3478736"/>
                <a:ext cx="7633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18F5E-5566-66CB-B895-E841D47C9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917" y="3478736"/>
                <a:ext cx="76334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B74309-B689-C63D-9072-98F8D3CF8894}"/>
                  </a:ext>
                </a:extLst>
              </p:cNvPr>
              <p:cNvSpPr txBox="1"/>
              <p:nvPr/>
            </p:nvSpPr>
            <p:spPr>
              <a:xfrm>
                <a:off x="5733658" y="1298000"/>
                <a:ext cx="5254259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If 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2000" dirty="0"/>
                  <a:t> female rabbits, then there must </a:t>
                </a:r>
              </a:p>
              <a:p>
                <a:r>
                  <a:rPr lang="en-US" sz="2000" dirty="0"/>
                  <a:t>be at least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2000" dirty="0"/>
                  <a:t> total rabbits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B74309-B689-C63D-9072-98F8D3CF8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58" y="1298000"/>
                <a:ext cx="5254259" cy="707886"/>
              </a:xfrm>
              <a:prstGeom prst="rect">
                <a:avLst/>
              </a:prstGeom>
              <a:blipFill>
                <a:blip r:embed="rId7"/>
                <a:stretch>
                  <a:fillRect l="-1278" t="-5172" r="-3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9E47D43-79D0-6CB7-0AE6-85FD14F77C71}"/>
              </a:ext>
            </a:extLst>
          </p:cNvPr>
          <p:cNvSpPr>
            <a:spLocks noChangeAspect="1"/>
          </p:cNvSpPr>
          <p:nvPr/>
        </p:nvSpPr>
        <p:spPr>
          <a:xfrm>
            <a:off x="6190799" y="2068781"/>
            <a:ext cx="1375584" cy="1379214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85DADA7-4578-B2ED-648E-2BE6004476DD}"/>
              </a:ext>
            </a:extLst>
          </p:cNvPr>
          <p:cNvSpPr>
            <a:spLocks noChangeAspect="1"/>
          </p:cNvSpPr>
          <p:nvPr/>
        </p:nvSpPr>
        <p:spPr>
          <a:xfrm>
            <a:off x="8280839" y="2068781"/>
            <a:ext cx="1375584" cy="1379214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706219-A4F2-2D8D-877F-6AF19506F548}"/>
              </a:ext>
            </a:extLst>
          </p:cNvPr>
          <p:cNvGrpSpPr>
            <a:grpSpLocks noChangeAspect="1"/>
          </p:cNvGrpSpPr>
          <p:nvPr/>
        </p:nvGrpSpPr>
        <p:grpSpPr>
          <a:xfrm>
            <a:off x="1376406" y="4192628"/>
            <a:ext cx="2484840" cy="2457465"/>
            <a:chOff x="682625" y="4424233"/>
            <a:chExt cx="2183744" cy="215968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7C8DA3-2128-2D5C-912B-D939F0CDAD7A}"/>
                </a:ext>
              </a:extLst>
            </p:cNvPr>
            <p:cNvSpPr/>
            <p:nvPr/>
          </p:nvSpPr>
          <p:spPr>
            <a:xfrm>
              <a:off x="1007526" y="4494185"/>
              <a:ext cx="1805656" cy="180565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475663-1461-5528-D7F1-EFFC20218D35}"/>
                </a:ext>
              </a:extLst>
            </p:cNvPr>
            <p:cNvSpPr txBox="1"/>
            <p:nvPr/>
          </p:nvSpPr>
          <p:spPr>
            <a:xfrm>
              <a:off x="2456402" y="6310211"/>
              <a:ext cx="282975" cy="27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9CB474-79FA-F456-3621-0D361D384A0E}"/>
                </a:ext>
              </a:extLst>
            </p:cNvPr>
            <p:cNvSpPr txBox="1"/>
            <p:nvPr/>
          </p:nvSpPr>
          <p:spPr>
            <a:xfrm>
              <a:off x="682625" y="4424233"/>
              <a:ext cx="215260" cy="273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97B58D-0BCB-28EF-2FA8-0AC7490968F5}"/>
                </a:ext>
              </a:extLst>
            </p:cNvPr>
            <p:cNvSpPr/>
            <p:nvPr/>
          </p:nvSpPr>
          <p:spPr>
            <a:xfrm>
              <a:off x="1011794" y="5011664"/>
              <a:ext cx="1802558" cy="27106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C8DBAB6-FD5E-7D55-21F4-1DA18EFA50FC}"/>
                </a:ext>
              </a:extLst>
            </p:cNvPr>
            <p:cNvSpPr/>
            <p:nvPr/>
          </p:nvSpPr>
          <p:spPr>
            <a:xfrm rot="5400000">
              <a:off x="749192" y="5259933"/>
              <a:ext cx="1802558" cy="27106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7B727E9-0C53-A366-55D1-F7ED88431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36" y="5011664"/>
              <a:ext cx="181271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8B5214-058D-20FD-3B08-C4FA5E359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01434" y="5282725"/>
              <a:ext cx="181271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A27949-42AD-654F-18F8-E9C0248A9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4996" y="5393874"/>
              <a:ext cx="180255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805924-37EF-7564-F882-F0285DCD1A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334" y="5397140"/>
              <a:ext cx="180933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3008B10-7871-CBD5-271C-4043321084F0}"/>
                </a:ext>
              </a:extLst>
            </p:cNvPr>
            <p:cNvCxnSpPr/>
            <p:nvPr/>
          </p:nvCxnSpPr>
          <p:spPr>
            <a:xfrm flipV="1">
              <a:off x="1010918" y="4438402"/>
              <a:ext cx="0" cy="1863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BB3E38D-1E9E-ABC6-2B49-9BF8AD9E6703}"/>
                </a:ext>
              </a:extLst>
            </p:cNvPr>
            <p:cNvCxnSpPr/>
            <p:nvPr/>
          </p:nvCxnSpPr>
          <p:spPr>
            <a:xfrm>
              <a:off x="1002822" y="6294013"/>
              <a:ext cx="18635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3D10C2C-52F3-EB5A-B633-7AC1E17613FA}"/>
              </a:ext>
            </a:extLst>
          </p:cNvPr>
          <p:cNvSpPr txBox="1"/>
          <p:nvPr/>
        </p:nvSpPr>
        <p:spPr>
          <a:xfrm>
            <a:off x="1326685" y="3874643"/>
            <a:ext cx="294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Males vs. Females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7923E4-8AA9-DA73-9268-8ADC6B382198}"/>
              </a:ext>
            </a:extLst>
          </p:cNvPr>
          <p:cNvSpPr txBox="1"/>
          <p:nvPr/>
        </p:nvSpPr>
        <p:spPr>
          <a:xfrm>
            <a:off x="6159153" y="3874643"/>
            <a:ext cx="369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Males vs. Total Population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70C7F21-8624-23AE-A92B-DA2D6242A206}"/>
              </a:ext>
            </a:extLst>
          </p:cNvPr>
          <p:cNvGrpSpPr>
            <a:grpSpLocks noChangeAspect="1"/>
          </p:cNvGrpSpPr>
          <p:nvPr/>
        </p:nvGrpSpPr>
        <p:grpSpPr>
          <a:xfrm>
            <a:off x="6627494" y="4203544"/>
            <a:ext cx="2466583" cy="2435633"/>
            <a:chOff x="5152118" y="4562896"/>
            <a:chExt cx="2167699" cy="2140499"/>
          </a:xfrm>
        </p:grpSpPr>
        <p:sp>
          <p:nvSpPr>
            <p:cNvPr id="56" name="Rectangle 76">
              <a:extLst>
                <a:ext uri="{FF2B5EF4-FFF2-40B4-BE49-F238E27FC236}">
                  <a16:creationId xmlns:a16="http://schemas.microsoft.com/office/drawing/2014/main" id="{10650563-566C-9B25-516D-690F4CBF6514}"/>
                </a:ext>
              </a:extLst>
            </p:cNvPr>
            <p:cNvSpPr/>
            <p:nvPr/>
          </p:nvSpPr>
          <p:spPr>
            <a:xfrm>
              <a:off x="5461862" y="4620092"/>
              <a:ext cx="1805656" cy="1805656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0 w 2436484"/>
                <a:gd name="connsiteY2" fmla="*/ 2436484 h 2436484"/>
                <a:gd name="connsiteX3" fmla="*/ 0 w 2436484"/>
                <a:gd name="connsiteY3" fmla="*/ 0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0"/>
                  </a:moveTo>
                  <a:lnTo>
                    <a:pt x="2436484" y="0"/>
                  </a:lnTo>
                  <a:lnTo>
                    <a:pt x="0" y="2436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5979003" y="5385838"/>
              <a:ext cx="1802559" cy="27106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26A5D-9599-7DF1-B83F-005C8F5D20E4}"/>
                </a:ext>
              </a:extLst>
            </p:cNvPr>
            <p:cNvSpPr txBox="1"/>
            <p:nvPr/>
          </p:nvSpPr>
          <p:spPr>
            <a:xfrm>
              <a:off x="6910803" y="6429686"/>
              <a:ext cx="282975" cy="27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AE2AA5-D52D-CC04-2ADB-6DE10E3C8D38}"/>
                </a:ext>
              </a:extLst>
            </p:cNvPr>
            <p:cNvSpPr txBox="1"/>
            <p:nvPr/>
          </p:nvSpPr>
          <p:spPr>
            <a:xfrm>
              <a:off x="5152118" y="4562896"/>
              <a:ext cx="224764" cy="27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438C7D-0226-7D37-7E82-CE126E0DD78C}"/>
                </a:ext>
              </a:extLst>
            </p:cNvPr>
            <p:cNvGrpSpPr/>
            <p:nvPr/>
          </p:nvGrpSpPr>
          <p:grpSpPr>
            <a:xfrm>
              <a:off x="5454847" y="5577460"/>
              <a:ext cx="850031" cy="271061"/>
              <a:chOff x="6218011" y="1689120"/>
              <a:chExt cx="2446281" cy="365760"/>
            </a:xfrm>
          </p:grpSpPr>
          <p:sp>
            <p:nvSpPr>
              <p:cNvPr id="82" name="Rectangle 60">
                <a:extLst>
                  <a:ext uri="{FF2B5EF4-FFF2-40B4-BE49-F238E27FC236}">
                    <a16:creationId xmlns:a16="http://schemas.microsoft.com/office/drawing/2014/main" id="{35F6A44F-F4ED-6369-A3E5-996955353469}"/>
                  </a:ext>
                </a:extLst>
              </p:cNvPr>
              <p:cNvSpPr/>
              <p:nvPr/>
            </p:nvSpPr>
            <p:spPr>
              <a:xfrm>
                <a:off x="6231988" y="1689120"/>
                <a:ext cx="2432304" cy="365760"/>
              </a:xfrm>
              <a:custGeom>
                <a:avLst/>
                <a:gdLst>
                  <a:gd name="connsiteX0" fmla="*/ 0 w 1140447"/>
                  <a:gd name="connsiteY0" fmla="*/ 0 h 365760"/>
                  <a:gd name="connsiteX1" fmla="*/ 1140447 w 1140447"/>
                  <a:gd name="connsiteY1" fmla="*/ 0 h 365760"/>
                  <a:gd name="connsiteX2" fmla="*/ 1140447 w 1140447"/>
                  <a:gd name="connsiteY2" fmla="*/ 365760 h 365760"/>
                  <a:gd name="connsiteX3" fmla="*/ 0 w 1140447"/>
                  <a:gd name="connsiteY3" fmla="*/ 365760 h 365760"/>
                  <a:gd name="connsiteX4" fmla="*/ 0 w 1140447"/>
                  <a:gd name="connsiteY4" fmla="*/ 0 h 365760"/>
                  <a:gd name="connsiteX0" fmla="*/ 0 w 1140447"/>
                  <a:gd name="connsiteY0" fmla="*/ 0 h 365760"/>
                  <a:gd name="connsiteX1" fmla="*/ 1140447 w 1140447"/>
                  <a:gd name="connsiteY1" fmla="*/ 0 h 365760"/>
                  <a:gd name="connsiteX2" fmla="*/ 769607 w 1140447"/>
                  <a:gd name="connsiteY2" fmla="*/ 360680 h 365760"/>
                  <a:gd name="connsiteX3" fmla="*/ 0 w 1140447"/>
                  <a:gd name="connsiteY3" fmla="*/ 365760 h 365760"/>
                  <a:gd name="connsiteX4" fmla="*/ 0 w 1140447"/>
                  <a:gd name="connsiteY4" fmla="*/ 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0447" h="365760">
                    <a:moveTo>
                      <a:pt x="0" y="0"/>
                    </a:moveTo>
                    <a:lnTo>
                      <a:pt x="1140447" y="0"/>
                    </a:lnTo>
                    <a:lnTo>
                      <a:pt x="769607" y="360680"/>
                    </a:lnTo>
                    <a:lnTo>
                      <a:pt x="0" y="365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5000"/>
                </a:schemeClr>
              </a:solidFill>
              <a:ln cap="sq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8A0935A-1CD8-2923-4706-7993AC549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8011" y="1689120"/>
                <a:ext cx="244600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BE51C9E-716A-4FC2-FDEA-C56D125A8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480" y="2054880"/>
                <a:ext cx="1657670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id="{D19789CB-62EA-42AB-CECA-949C6B0761C5}"/>
                </a:ext>
              </a:extLst>
            </p:cNvPr>
            <p:cNvSpPr/>
            <p:nvPr/>
          </p:nvSpPr>
          <p:spPr>
            <a:xfrm>
              <a:off x="5464368" y="4615645"/>
              <a:ext cx="1805656" cy="1805656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2436484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2436484"/>
                  </a:moveTo>
                  <a:lnTo>
                    <a:pt x="2436484" y="0"/>
                  </a:lnTo>
                  <a:lnTo>
                    <a:pt x="2436484" y="2436484"/>
                  </a:lnTo>
                  <a:lnTo>
                    <a:pt x="0" y="24364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15F1D15-FBB8-F541-DC36-EB6713BAAA37}"/>
                </a:ext>
              </a:extLst>
            </p:cNvPr>
            <p:cNvCxnSpPr/>
            <p:nvPr/>
          </p:nvCxnSpPr>
          <p:spPr>
            <a:xfrm>
              <a:off x="5456270" y="6418508"/>
              <a:ext cx="18635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44807" y="5520746"/>
              <a:ext cx="180255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14533" y="5520624"/>
              <a:ext cx="180255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140F04-9302-1129-A4DC-752CFE6C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3327" y="4621031"/>
              <a:ext cx="1805656" cy="179747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B610BB3-7546-327A-76C8-77186B3B7B8A}"/>
                </a:ext>
              </a:extLst>
            </p:cNvPr>
            <p:cNvCxnSpPr/>
            <p:nvPr/>
          </p:nvCxnSpPr>
          <p:spPr>
            <a:xfrm flipV="1">
              <a:off x="5464366" y="4562896"/>
              <a:ext cx="0" cy="18635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42D79-D19C-38F5-33C8-7F5B305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8AFB-8A41-9A48-679C-8450E11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4C651-27D3-D143-FDA5-18D2E6F3EF2D}"/>
              </a:ext>
            </a:extLst>
          </p:cNvPr>
          <p:cNvSpPr txBox="1"/>
          <p:nvPr/>
        </p:nvSpPr>
        <p:spPr>
          <a:xfrm>
            <a:off x="0" y="32034"/>
            <a:ext cx="3625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Variable independence: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D870A-A160-2342-9725-3E8B9CFCF7EC}"/>
              </a:ext>
            </a:extLst>
          </p:cNvPr>
          <p:cNvSpPr txBox="1"/>
          <p:nvPr/>
        </p:nvSpPr>
        <p:spPr>
          <a:xfrm>
            <a:off x="62774" y="1071608"/>
            <a:ext cx="383605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Statistical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913B9-486A-C48A-7F49-1FD425673723}"/>
                  </a:ext>
                </a:extLst>
              </p:cNvPr>
              <p:cNvSpPr txBox="1"/>
              <p:nvPr/>
            </p:nvSpPr>
            <p:spPr>
              <a:xfrm>
                <a:off x="8802755" y="1102386"/>
                <a:ext cx="3015377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5E913B9-486A-C48A-7F49-1FD42567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755" y="1102386"/>
                <a:ext cx="3015377" cy="461665"/>
              </a:xfrm>
              <a:prstGeom prst="rect">
                <a:avLst/>
              </a:prstGeom>
              <a:blipFill>
                <a:blip r:embed="rId3"/>
                <a:stretch>
                  <a:fillRect l="-404" r="-8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A9D3A16-6B15-8A05-74BA-7318FF943C9B}"/>
              </a:ext>
            </a:extLst>
          </p:cNvPr>
          <p:cNvSpPr txBox="1"/>
          <p:nvPr/>
        </p:nvSpPr>
        <p:spPr>
          <a:xfrm>
            <a:off x="3625544" y="56504"/>
            <a:ext cx="7794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Degrees of freedom themselves are independent, regardless </a:t>
            </a:r>
          </a:p>
          <a:p>
            <a:r>
              <a:rPr lang="en-US" sz="2400" dirty="0"/>
              <a:t>of what probability distribution one may put on top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B9F5E4-764E-C874-B0A5-4DA59A06EB3C}"/>
              </a:ext>
            </a:extLst>
          </p:cNvPr>
          <p:cNvSpPr txBox="1"/>
          <p:nvPr/>
        </p:nvSpPr>
        <p:spPr>
          <a:xfrm>
            <a:off x="3907011" y="1102386"/>
            <a:ext cx="488755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probability distribution factorizes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13AF61-6C31-D154-6585-A5A266FDAD8E}"/>
              </a:ext>
            </a:extLst>
          </p:cNvPr>
          <p:cNvSpPr txBox="1"/>
          <p:nvPr/>
        </p:nvSpPr>
        <p:spPr>
          <a:xfrm>
            <a:off x="119730" y="1875338"/>
            <a:ext cx="528843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looking back at the rabbit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2CC76C-527C-B92B-3124-6F9198850801}"/>
                  </a:ext>
                </a:extLst>
              </p:cNvPr>
              <p:cNvSpPr txBox="1"/>
              <p:nvPr/>
            </p:nvSpPr>
            <p:spPr>
              <a:xfrm>
                <a:off x="415324" y="2493546"/>
                <a:ext cx="11140550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on females, we can choose 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on males </a:t>
                </a:r>
              </a:p>
              <a:p>
                <a:r>
                  <a:rPr lang="en-US" sz="2400" dirty="0"/>
                  <a:t>and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2CC76C-527C-B92B-3124-6F919885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24" y="2493546"/>
                <a:ext cx="11140550" cy="830997"/>
              </a:xfrm>
              <a:prstGeom prst="rect">
                <a:avLst/>
              </a:prstGeom>
              <a:blipFill>
                <a:blip r:embed="rId4"/>
                <a:stretch>
                  <a:fillRect l="-82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320857-85A5-FEAA-D0B0-B4EC51E9E436}"/>
                  </a:ext>
                </a:extLst>
              </p:cNvPr>
              <p:cNvSpPr txBox="1"/>
              <p:nvPr/>
            </p:nvSpPr>
            <p:spPr>
              <a:xfrm>
                <a:off x="415324" y="3504061"/>
                <a:ext cx="11434925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and that we want to find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such that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must be zero for all values smaller than the greatest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320857-85A5-FEAA-D0B0-B4EC51E9E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24" y="3504061"/>
                <a:ext cx="11434925" cy="1200329"/>
              </a:xfrm>
              <a:prstGeom prst="rect">
                <a:avLst/>
              </a:prstGeom>
              <a:blipFill>
                <a:blip r:embed="rId5"/>
                <a:stretch>
                  <a:fillRect l="-800" t="-4061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B8B564-27BB-7E03-F17A-7D3A6A51A839}"/>
                  </a:ext>
                </a:extLst>
              </p:cNvPr>
              <p:cNvSpPr txBox="1"/>
              <p:nvPr/>
            </p:nvSpPr>
            <p:spPr>
              <a:xfrm>
                <a:off x="420204" y="4883908"/>
                <a:ext cx="8382551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Thus, If there is no greatest value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, for example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follows a </a:t>
                </a:r>
              </a:p>
              <a:p>
                <a:r>
                  <a:rPr lang="en-US" sz="2400" dirty="0"/>
                  <a:t>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B8B564-27BB-7E03-F17A-7D3A6A51A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4" y="4883908"/>
                <a:ext cx="8382551" cy="830997"/>
              </a:xfrm>
              <a:prstGeom prst="rect">
                <a:avLst/>
              </a:prstGeom>
              <a:blipFill>
                <a:blip r:embed="rId6"/>
                <a:stretch>
                  <a:fillRect l="-116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80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321075" y="2340616"/>
            <a:ext cx="1777635" cy="104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4774626" y="2208900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A3E21936-1499-5650-5574-8D9FA9E4E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492" y="1386418"/>
            <a:ext cx="1823621" cy="111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AA1A4-180A-AC9B-A452-3792D035D757}"/>
                  </a:ext>
                </a:extLst>
              </p:cNvPr>
              <p:cNvSpPr txBox="1"/>
              <p:nvPr/>
            </p:nvSpPr>
            <p:spPr>
              <a:xfrm>
                <a:off x="10208642" y="2580961"/>
                <a:ext cx="21119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𝑆𝑒𝑙𝑣𝑎𝑛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𝑅𝑎𝑔h𝑎𝑣𝑒𝑛𝑑𝑟𝑎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𝑡𝑟𝑎𝑐𝑘𝑖𝑛𝑔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8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𝐸𝑥𝑝𝑒𝑐𝑡𝑎𝑡𝑖𝑜𝑛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𝑀𝑎𝑥𝑖𝑚𝑖𝑧𝑎𝑡𝑖𝑜𝑛</m:t>
                      </m:r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EAA1A4-180A-AC9B-A452-3792D035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642" y="2580961"/>
                <a:ext cx="211198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/>
              <p:nvPr/>
            </p:nvSpPr>
            <p:spPr>
              <a:xfrm>
                <a:off x="10583354" y="3059668"/>
                <a:ext cx="138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54" y="3059668"/>
                <a:ext cx="1385315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4755-9079-3710-DC1D-3B2A3AF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DC16D-75DD-2823-FCA3-87DB7569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CDF93-2E52-138E-CD7C-5B08CFC6B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365" y="38404"/>
            <a:ext cx="2025771" cy="15171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85BA3-F4A6-C918-E731-065B578A08BB}"/>
                  </a:ext>
                </a:extLst>
              </p:cNvPr>
              <p:cNvSpPr txBox="1"/>
              <p:nvPr/>
            </p:nvSpPr>
            <p:spPr>
              <a:xfrm>
                <a:off x="9266547" y="3585479"/>
                <a:ext cx="138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285BA3-F4A6-C918-E731-065B578A0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547" y="3585479"/>
                <a:ext cx="1385315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F098F55-722D-B853-4673-C6330C4A2A17}"/>
              </a:ext>
            </a:extLst>
          </p:cNvPr>
          <p:cNvGrpSpPr/>
          <p:nvPr/>
        </p:nvGrpSpPr>
        <p:grpSpPr>
          <a:xfrm>
            <a:off x="5405922" y="1845175"/>
            <a:ext cx="3077028" cy="2961607"/>
            <a:chOff x="3579470" y="2444006"/>
            <a:chExt cx="3077028" cy="296160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EA4193-0049-F3FD-849B-A681E9BD0178}"/>
                </a:ext>
              </a:extLst>
            </p:cNvPr>
            <p:cNvSpPr/>
            <p:nvPr/>
          </p:nvSpPr>
          <p:spPr>
            <a:xfrm>
              <a:off x="3724023" y="3988001"/>
              <a:ext cx="2854381" cy="1417612"/>
            </a:xfrm>
            <a:custGeom>
              <a:avLst/>
              <a:gdLst>
                <a:gd name="connsiteX0" fmla="*/ 0 w 2818077"/>
                <a:gd name="connsiteY0" fmla="*/ 900787 h 1561061"/>
                <a:gd name="connsiteX1" fmla="*/ 2005781 w 2818077"/>
                <a:gd name="connsiteY1" fmla="*/ 1561061 h 1561061"/>
                <a:gd name="connsiteX2" fmla="*/ 2818077 w 2818077"/>
                <a:gd name="connsiteY2" fmla="*/ 376652 h 1561061"/>
                <a:gd name="connsiteX3" fmla="*/ 1129954 w 2818077"/>
                <a:gd name="connsiteY3" fmla="*/ 0 h 1561061"/>
                <a:gd name="connsiteX4" fmla="*/ 0 w 2818077"/>
                <a:gd name="connsiteY4" fmla="*/ 900787 h 1561061"/>
                <a:gd name="connsiteX0" fmla="*/ 18152 w 2836229"/>
                <a:gd name="connsiteY0" fmla="*/ 900787 h 1561061"/>
                <a:gd name="connsiteX1" fmla="*/ 0 w 2836229"/>
                <a:gd name="connsiteY1" fmla="*/ 900787 h 1561061"/>
                <a:gd name="connsiteX2" fmla="*/ 2023933 w 2836229"/>
                <a:gd name="connsiteY2" fmla="*/ 1561061 h 1561061"/>
                <a:gd name="connsiteX3" fmla="*/ 2836229 w 2836229"/>
                <a:gd name="connsiteY3" fmla="*/ 376652 h 1561061"/>
                <a:gd name="connsiteX4" fmla="*/ 1148106 w 2836229"/>
                <a:gd name="connsiteY4" fmla="*/ 0 h 1561061"/>
                <a:gd name="connsiteX5" fmla="*/ 18152 w 2836229"/>
                <a:gd name="connsiteY5" fmla="*/ 900787 h 1561061"/>
                <a:gd name="connsiteX0" fmla="*/ 18152 w 2836229"/>
                <a:gd name="connsiteY0" fmla="*/ 866752 h 1527026"/>
                <a:gd name="connsiteX1" fmla="*/ 0 w 2836229"/>
                <a:gd name="connsiteY1" fmla="*/ 866752 h 1527026"/>
                <a:gd name="connsiteX2" fmla="*/ 2023933 w 2836229"/>
                <a:gd name="connsiteY2" fmla="*/ 1527026 h 1527026"/>
                <a:gd name="connsiteX3" fmla="*/ 2836229 w 2836229"/>
                <a:gd name="connsiteY3" fmla="*/ 342617 h 1527026"/>
                <a:gd name="connsiteX4" fmla="*/ 1168526 w 2836229"/>
                <a:gd name="connsiteY4" fmla="*/ 0 h 1527026"/>
                <a:gd name="connsiteX5" fmla="*/ 18152 w 2836229"/>
                <a:gd name="connsiteY5" fmla="*/ 866752 h 1527026"/>
                <a:gd name="connsiteX0" fmla="*/ 18152 w 2836229"/>
                <a:gd name="connsiteY0" fmla="*/ 891711 h 1551985"/>
                <a:gd name="connsiteX1" fmla="*/ 0 w 2836229"/>
                <a:gd name="connsiteY1" fmla="*/ 891711 h 1551985"/>
                <a:gd name="connsiteX2" fmla="*/ 2023933 w 2836229"/>
                <a:gd name="connsiteY2" fmla="*/ 1551985 h 1551985"/>
                <a:gd name="connsiteX3" fmla="*/ 2836229 w 2836229"/>
                <a:gd name="connsiteY3" fmla="*/ 367576 h 1551985"/>
                <a:gd name="connsiteX4" fmla="*/ 1148106 w 2836229"/>
                <a:gd name="connsiteY4" fmla="*/ 0 h 1551985"/>
                <a:gd name="connsiteX5" fmla="*/ 18152 w 2836229"/>
                <a:gd name="connsiteY5" fmla="*/ 891711 h 1551985"/>
                <a:gd name="connsiteX0" fmla="*/ 18152 w 2836229"/>
                <a:gd name="connsiteY0" fmla="*/ 891711 h 1404505"/>
                <a:gd name="connsiteX1" fmla="*/ 0 w 2836229"/>
                <a:gd name="connsiteY1" fmla="*/ 891711 h 1404505"/>
                <a:gd name="connsiteX2" fmla="*/ 1876023 w 2836229"/>
                <a:gd name="connsiteY2" fmla="*/ 1404505 h 1404505"/>
                <a:gd name="connsiteX3" fmla="*/ 2836229 w 2836229"/>
                <a:gd name="connsiteY3" fmla="*/ 367576 h 1404505"/>
                <a:gd name="connsiteX4" fmla="*/ 1148106 w 2836229"/>
                <a:gd name="connsiteY4" fmla="*/ 0 h 1404505"/>
                <a:gd name="connsiteX5" fmla="*/ 18152 w 2836229"/>
                <a:gd name="connsiteY5" fmla="*/ 891711 h 1404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6229" h="1404505">
                  <a:moveTo>
                    <a:pt x="18152" y="891711"/>
                  </a:moveTo>
                  <a:lnTo>
                    <a:pt x="0" y="891711"/>
                  </a:lnTo>
                  <a:lnTo>
                    <a:pt x="1876023" y="1404505"/>
                  </a:lnTo>
                  <a:lnTo>
                    <a:pt x="2836229" y="367576"/>
                  </a:lnTo>
                  <a:lnTo>
                    <a:pt x="1148106" y="0"/>
                  </a:lnTo>
                  <a:lnTo>
                    <a:pt x="18152" y="89171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4000">
                  <a:schemeClr val="accent1">
                    <a:lumMod val="60000"/>
                    <a:lumOff val="40000"/>
                  </a:schemeClr>
                </a:gs>
                <a:gs pos="33000">
                  <a:schemeClr val="accent1">
                    <a:lumMod val="40000"/>
                    <a:lumOff val="60000"/>
                  </a:schemeClr>
                </a:gs>
                <a:gs pos="76000">
                  <a:schemeClr val="accent1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DB5663-05EC-417B-8DCD-1BD3A29BCA85}"/>
                </a:ext>
              </a:extLst>
            </p:cNvPr>
            <p:cNvGrpSpPr/>
            <p:nvPr/>
          </p:nvGrpSpPr>
          <p:grpSpPr>
            <a:xfrm>
              <a:off x="3579470" y="2444006"/>
              <a:ext cx="3077028" cy="2428983"/>
              <a:chOff x="3579470" y="2444006"/>
              <a:chExt cx="3077028" cy="242898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B2BA186-1E61-93F6-8CAF-ED1318664E7C}"/>
                  </a:ext>
                </a:extLst>
              </p:cNvPr>
              <p:cNvGrpSpPr/>
              <p:nvPr/>
            </p:nvGrpSpPr>
            <p:grpSpPr>
              <a:xfrm>
                <a:off x="3721333" y="3199222"/>
                <a:ext cx="2935165" cy="1673767"/>
                <a:chOff x="3721333" y="3199222"/>
                <a:chExt cx="2935165" cy="1673767"/>
              </a:xfrm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E46F7D5A-DB12-A719-7B56-ABC11FE79D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4792">
                  <a:off x="4929952" y="3367546"/>
                  <a:ext cx="1726546" cy="841336"/>
                </a:xfrm>
                <a:custGeom>
                  <a:avLst/>
                  <a:gdLst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65454 h 2965454"/>
                    <a:gd name="connsiteX1" fmla="*/ 2268280 w 4302642"/>
                    <a:gd name="connsiteY1" fmla="*/ 9603 h 2965454"/>
                    <a:gd name="connsiteX2" fmla="*/ 3111796 w 4302642"/>
                    <a:gd name="connsiteY2" fmla="*/ 2051054 h 2965454"/>
                    <a:gd name="connsiteX3" fmla="*/ 4302642 w 4302642"/>
                    <a:gd name="connsiteY3" fmla="*/ 2944189 h 2965454"/>
                    <a:gd name="connsiteX4" fmla="*/ 4302642 w 4302642"/>
                    <a:gd name="connsiteY4" fmla="*/ 2944189 h 2965454"/>
                    <a:gd name="connsiteX5" fmla="*/ 4302642 w 4302642"/>
                    <a:gd name="connsiteY5" fmla="*/ 2944189 h 2965454"/>
                    <a:gd name="connsiteX6" fmla="*/ 4302642 w 4302642"/>
                    <a:gd name="connsiteY6" fmla="*/ 2944189 h 296545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6796"/>
                    <a:gd name="connsiteX1" fmla="*/ 1509824 w 4302642"/>
                    <a:gd name="connsiteY1" fmla="*/ 2091102 h 2956796"/>
                    <a:gd name="connsiteX2" fmla="*/ 2268280 w 4302642"/>
                    <a:gd name="connsiteY2" fmla="*/ 33 h 2956796"/>
                    <a:gd name="connsiteX3" fmla="*/ 3111796 w 4302642"/>
                    <a:gd name="connsiteY3" fmla="*/ 2041484 h 2956796"/>
                    <a:gd name="connsiteX4" fmla="*/ 4302642 w 4302642"/>
                    <a:gd name="connsiteY4" fmla="*/ 2934619 h 2956796"/>
                    <a:gd name="connsiteX5" fmla="*/ 4302642 w 4302642"/>
                    <a:gd name="connsiteY5" fmla="*/ 2934619 h 2956796"/>
                    <a:gd name="connsiteX6" fmla="*/ 4302642 w 4302642"/>
                    <a:gd name="connsiteY6" fmla="*/ 2934619 h 2956796"/>
                    <a:gd name="connsiteX7" fmla="*/ 4302642 w 4302642"/>
                    <a:gd name="connsiteY7" fmla="*/ 2934619 h 2956796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999461 w 4302642"/>
                    <a:gd name="connsiteY1" fmla="*/ 2849558 h 2955884"/>
                    <a:gd name="connsiteX2" fmla="*/ 1509824 w 4302642"/>
                    <a:gd name="connsiteY2" fmla="*/ 2091102 h 2955884"/>
                    <a:gd name="connsiteX3" fmla="*/ 2268280 w 4302642"/>
                    <a:gd name="connsiteY3" fmla="*/ 33 h 2955884"/>
                    <a:gd name="connsiteX4" fmla="*/ 3111796 w 4302642"/>
                    <a:gd name="connsiteY4" fmla="*/ 2041484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8" fmla="*/ 4302642 w 4302642"/>
                    <a:gd name="connsiteY8" fmla="*/ 2934619 h 2955884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2934698 h 3005581"/>
                    <a:gd name="connsiteX8" fmla="*/ 4302642 w 4302642"/>
                    <a:gd name="connsiteY8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3005581 h 3005581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068726 w 4302642"/>
                    <a:gd name="connsiteY6" fmla="*/ 241015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80227"/>
                    <a:gd name="connsiteX1" fmla="*/ 999461 w 4302642"/>
                    <a:gd name="connsiteY1" fmla="*/ 2849637 h 2980227"/>
                    <a:gd name="connsiteX2" fmla="*/ 1509824 w 4302642"/>
                    <a:gd name="connsiteY2" fmla="*/ 2091181 h 2980227"/>
                    <a:gd name="connsiteX3" fmla="*/ 2268280 w 4302642"/>
                    <a:gd name="connsiteY3" fmla="*/ 112 h 2980227"/>
                    <a:gd name="connsiteX4" fmla="*/ 3111796 w 4302642"/>
                    <a:gd name="connsiteY4" fmla="*/ 2041563 h 2980227"/>
                    <a:gd name="connsiteX5" fmla="*/ 4302642 w 4302642"/>
                    <a:gd name="connsiteY5" fmla="*/ 2977228 h 2980227"/>
                    <a:gd name="connsiteX0" fmla="*/ 0 w 4302642"/>
                    <a:gd name="connsiteY0" fmla="*/ 2955963 h 2978165"/>
                    <a:gd name="connsiteX1" fmla="*/ 999461 w 4302642"/>
                    <a:gd name="connsiteY1" fmla="*/ 2849637 h 2978165"/>
                    <a:gd name="connsiteX2" fmla="*/ 1509824 w 4302642"/>
                    <a:gd name="connsiteY2" fmla="*/ 2091181 h 2978165"/>
                    <a:gd name="connsiteX3" fmla="*/ 2268280 w 4302642"/>
                    <a:gd name="connsiteY3" fmla="*/ 112 h 2978165"/>
                    <a:gd name="connsiteX4" fmla="*/ 3111796 w 4302642"/>
                    <a:gd name="connsiteY4" fmla="*/ 2041563 h 2978165"/>
                    <a:gd name="connsiteX5" fmla="*/ 4302642 w 4302642"/>
                    <a:gd name="connsiteY5" fmla="*/ 2977228 h 2978165"/>
                    <a:gd name="connsiteX0" fmla="*/ 0 w 4302642"/>
                    <a:gd name="connsiteY0" fmla="*/ 2955963 h 2977992"/>
                    <a:gd name="connsiteX1" fmla="*/ 999461 w 4302642"/>
                    <a:gd name="connsiteY1" fmla="*/ 2849637 h 2977992"/>
                    <a:gd name="connsiteX2" fmla="*/ 1509824 w 4302642"/>
                    <a:gd name="connsiteY2" fmla="*/ 2091181 h 2977992"/>
                    <a:gd name="connsiteX3" fmla="*/ 2268280 w 4302642"/>
                    <a:gd name="connsiteY3" fmla="*/ 112 h 2977992"/>
                    <a:gd name="connsiteX4" fmla="*/ 3111796 w 4302642"/>
                    <a:gd name="connsiteY4" fmla="*/ 2041563 h 2977992"/>
                    <a:gd name="connsiteX5" fmla="*/ 4302642 w 4302642"/>
                    <a:gd name="connsiteY5" fmla="*/ 2977228 h 2977992"/>
                    <a:gd name="connsiteX0" fmla="*/ 0 w 4302642"/>
                    <a:gd name="connsiteY0" fmla="*/ 2955956 h 2977985"/>
                    <a:gd name="connsiteX1" fmla="*/ 999461 w 4302642"/>
                    <a:gd name="connsiteY1" fmla="*/ 2849630 h 2977985"/>
                    <a:gd name="connsiteX2" fmla="*/ 1509824 w 4302642"/>
                    <a:gd name="connsiteY2" fmla="*/ 2091174 h 2977985"/>
                    <a:gd name="connsiteX3" fmla="*/ 2268280 w 4302642"/>
                    <a:gd name="connsiteY3" fmla="*/ 105 h 2977985"/>
                    <a:gd name="connsiteX4" fmla="*/ 3111796 w 4302642"/>
                    <a:gd name="connsiteY4" fmla="*/ 2041556 h 2977985"/>
                    <a:gd name="connsiteX5" fmla="*/ 4302642 w 4302642"/>
                    <a:gd name="connsiteY5" fmla="*/ 2977221 h 2977985"/>
                    <a:gd name="connsiteX0" fmla="*/ 0 w 4302642"/>
                    <a:gd name="connsiteY0" fmla="*/ 2955882 h 2977911"/>
                    <a:gd name="connsiteX1" fmla="*/ 999461 w 4302642"/>
                    <a:gd name="connsiteY1" fmla="*/ 2849556 h 2977911"/>
                    <a:gd name="connsiteX2" fmla="*/ 1509824 w 4302642"/>
                    <a:gd name="connsiteY2" fmla="*/ 2091100 h 2977911"/>
                    <a:gd name="connsiteX3" fmla="*/ 2268280 w 4302642"/>
                    <a:gd name="connsiteY3" fmla="*/ 31 h 2977911"/>
                    <a:gd name="connsiteX4" fmla="*/ 3062177 w 4302642"/>
                    <a:gd name="connsiteY4" fmla="*/ 2041482 h 2977911"/>
                    <a:gd name="connsiteX5" fmla="*/ 4302642 w 4302642"/>
                    <a:gd name="connsiteY5" fmla="*/ 2977147 h 2977911"/>
                    <a:gd name="connsiteX0" fmla="*/ 0 w 4302642"/>
                    <a:gd name="connsiteY0" fmla="*/ 2955882 h 2984228"/>
                    <a:gd name="connsiteX1" fmla="*/ 999461 w 4302642"/>
                    <a:gd name="connsiteY1" fmla="*/ 2849556 h 2984228"/>
                    <a:gd name="connsiteX2" fmla="*/ 1509824 w 4302642"/>
                    <a:gd name="connsiteY2" fmla="*/ 2091100 h 2984228"/>
                    <a:gd name="connsiteX3" fmla="*/ 2268280 w 4302642"/>
                    <a:gd name="connsiteY3" fmla="*/ 31 h 2984228"/>
                    <a:gd name="connsiteX4" fmla="*/ 3062177 w 4302642"/>
                    <a:gd name="connsiteY4" fmla="*/ 2041482 h 2984228"/>
                    <a:gd name="connsiteX5" fmla="*/ 4302642 w 4302642"/>
                    <a:gd name="connsiteY5" fmla="*/ 2977147 h 2984228"/>
                    <a:gd name="connsiteX0" fmla="*/ 0 w 4302642"/>
                    <a:gd name="connsiteY0" fmla="*/ 2955882 h 2984228"/>
                    <a:gd name="connsiteX1" fmla="*/ 1509824 w 4302642"/>
                    <a:gd name="connsiteY1" fmla="*/ 2091100 h 2984228"/>
                    <a:gd name="connsiteX2" fmla="*/ 2268280 w 4302642"/>
                    <a:gd name="connsiteY2" fmla="*/ 31 h 2984228"/>
                    <a:gd name="connsiteX3" fmla="*/ 3062177 w 4302642"/>
                    <a:gd name="connsiteY3" fmla="*/ 2041482 h 2984228"/>
                    <a:gd name="connsiteX4" fmla="*/ 4302642 w 4302642"/>
                    <a:gd name="connsiteY4" fmla="*/ 2977147 h 2984228"/>
                    <a:gd name="connsiteX0" fmla="*/ 0 w 4302642"/>
                    <a:gd name="connsiteY0" fmla="*/ 2955929 h 2984275"/>
                    <a:gd name="connsiteX1" fmla="*/ 1509824 w 4302642"/>
                    <a:gd name="connsiteY1" fmla="*/ 2091147 h 2984275"/>
                    <a:gd name="connsiteX2" fmla="*/ 2268280 w 4302642"/>
                    <a:gd name="connsiteY2" fmla="*/ 78 h 2984275"/>
                    <a:gd name="connsiteX3" fmla="*/ 3062177 w 4302642"/>
                    <a:gd name="connsiteY3" fmla="*/ 2041529 h 2984275"/>
                    <a:gd name="connsiteX4" fmla="*/ 4302642 w 4302642"/>
                    <a:gd name="connsiteY4" fmla="*/ 2977194 h 2984275"/>
                    <a:gd name="connsiteX0" fmla="*/ 0 w 4302642"/>
                    <a:gd name="connsiteY0" fmla="*/ 2920489 h 2950150"/>
                    <a:gd name="connsiteX1" fmla="*/ 1509824 w 4302642"/>
                    <a:gd name="connsiteY1" fmla="*/ 2055707 h 2950150"/>
                    <a:gd name="connsiteX2" fmla="*/ 2268280 w 4302642"/>
                    <a:gd name="connsiteY2" fmla="*/ 80 h 2950150"/>
                    <a:gd name="connsiteX3" fmla="*/ 3062177 w 4302642"/>
                    <a:gd name="connsiteY3" fmla="*/ 2006089 h 2950150"/>
                    <a:gd name="connsiteX4" fmla="*/ 4302642 w 4302642"/>
                    <a:gd name="connsiteY4" fmla="*/ 2941754 h 2950150"/>
                    <a:gd name="connsiteX0" fmla="*/ 0 w 4302642"/>
                    <a:gd name="connsiteY0" fmla="*/ 2920489 h 2950988"/>
                    <a:gd name="connsiteX1" fmla="*/ 1509824 w 4302642"/>
                    <a:gd name="connsiteY1" fmla="*/ 2055707 h 2950988"/>
                    <a:gd name="connsiteX2" fmla="*/ 2268280 w 4302642"/>
                    <a:gd name="connsiteY2" fmla="*/ 80 h 2950988"/>
                    <a:gd name="connsiteX3" fmla="*/ 3062177 w 4302642"/>
                    <a:gd name="connsiteY3" fmla="*/ 2006089 h 2950988"/>
                    <a:gd name="connsiteX4" fmla="*/ 4302642 w 4302642"/>
                    <a:gd name="connsiteY4" fmla="*/ 2941754 h 2950988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4005"/>
                    <a:gd name="connsiteX1" fmla="*/ 1481470 w 4302642"/>
                    <a:gd name="connsiteY1" fmla="*/ 2055662 h 2954005"/>
                    <a:gd name="connsiteX2" fmla="*/ 2268280 w 4302642"/>
                    <a:gd name="connsiteY2" fmla="*/ 35 h 2954005"/>
                    <a:gd name="connsiteX3" fmla="*/ 3062177 w 4302642"/>
                    <a:gd name="connsiteY3" fmla="*/ 2006044 h 2954005"/>
                    <a:gd name="connsiteX4" fmla="*/ 4302642 w 4302642"/>
                    <a:gd name="connsiteY4" fmla="*/ 2941709 h 2954005"/>
                    <a:gd name="connsiteX0" fmla="*/ 0 w 4302642"/>
                    <a:gd name="connsiteY0" fmla="*/ 2921198 h 2951696"/>
                    <a:gd name="connsiteX1" fmla="*/ 1143664 w 4302642"/>
                    <a:gd name="connsiteY1" fmla="*/ 1793678 h 2951696"/>
                    <a:gd name="connsiteX2" fmla="*/ 2268280 w 4302642"/>
                    <a:gd name="connsiteY2" fmla="*/ 789 h 2951696"/>
                    <a:gd name="connsiteX3" fmla="*/ 3062177 w 4302642"/>
                    <a:gd name="connsiteY3" fmla="*/ 2006798 h 2951696"/>
                    <a:gd name="connsiteX4" fmla="*/ 4302642 w 4302642"/>
                    <a:gd name="connsiteY4" fmla="*/ 2942463 h 2951696"/>
                    <a:gd name="connsiteX0" fmla="*/ 0 w 4302642"/>
                    <a:gd name="connsiteY0" fmla="*/ 2921198 h 2951698"/>
                    <a:gd name="connsiteX1" fmla="*/ 1143664 w 4302642"/>
                    <a:gd name="connsiteY1" fmla="*/ 1793678 h 2951698"/>
                    <a:gd name="connsiteX2" fmla="*/ 2268280 w 4302642"/>
                    <a:gd name="connsiteY2" fmla="*/ 789 h 2951698"/>
                    <a:gd name="connsiteX3" fmla="*/ 3062177 w 4302642"/>
                    <a:gd name="connsiteY3" fmla="*/ 2006798 h 2951698"/>
                    <a:gd name="connsiteX4" fmla="*/ 4302642 w 4302642"/>
                    <a:gd name="connsiteY4" fmla="*/ 2942463 h 2951698"/>
                    <a:gd name="connsiteX0" fmla="*/ 0 w 4302642"/>
                    <a:gd name="connsiteY0" fmla="*/ 2920949 h 2950863"/>
                    <a:gd name="connsiteX1" fmla="*/ 1143664 w 4302642"/>
                    <a:gd name="connsiteY1" fmla="*/ 1793429 h 2950863"/>
                    <a:gd name="connsiteX2" fmla="*/ 2268280 w 4302642"/>
                    <a:gd name="connsiteY2" fmla="*/ 540 h 2950863"/>
                    <a:gd name="connsiteX3" fmla="*/ 3412496 w 4302642"/>
                    <a:gd name="connsiteY3" fmla="*/ 1969016 h 2950863"/>
                    <a:gd name="connsiteX4" fmla="*/ 4302642 w 4302642"/>
                    <a:gd name="connsiteY4" fmla="*/ 2942214 h 2950863"/>
                    <a:gd name="connsiteX0" fmla="*/ 0 w 4302642"/>
                    <a:gd name="connsiteY0" fmla="*/ 2920949 h 2942214"/>
                    <a:gd name="connsiteX1" fmla="*/ 1143664 w 4302642"/>
                    <a:gd name="connsiteY1" fmla="*/ 1793429 h 2942214"/>
                    <a:gd name="connsiteX2" fmla="*/ 2268280 w 4302642"/>
                    <a:gd name="connsiteY2" fmla="*/ 540 h 2942214"/>
                    <a:gd name="connsiteX3" fmla="*/ 3412496 w 4302642"/>
                    <a:gd name="connsiteY3" fmla="*/ 1969016 h 2942214"/>
                    <a:gd name="connsiteX4" fmla="*/ 4302642 w 4302642"/>
                    <a:gd name="connsiteY4" fmla="*/ 2942214 h 2942214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912 h 2942177"/>
                    <a:gd name="connsiteX1" fmla="*/ 1143664 w 4302642"/>
                    <a:gd name="connsiteY1" fmla="*/ 1793392 h 2942177"/>
                    <a:gd name="connsiteX2" fmla="*/ 2268280 w 4302642"/>
                    <a:gd name="connsiteY2" fmla="*/ 503 h 2942177"/>
                    <a:gd name="connsiteX3" fmla="*/ 3437517 w 4302642"/>
                    <a:gd name="connsiteY3" fmla="*/ 1956466 h 2942177"/>
                    <a:gd name="connsiteX4" fmla="*/ 4302642 w 4302642"/>
                    <a:gd name="connsiteY4" fmla="*/ 2942177 h 2942177"/>
                    <a:gd name="connsiteX0" fmla="*/ 0 w 4302642"/>
                    <a:gd name="connsiteY0" fmla="*/ 2920914 h 2942179"/>
                    <a:gd name="connsiteX1" fmla="*/ 1143664 w 4302642"/>
                    <a:gd name="connsiteY1" fmla="*/ 1793394 h 2942179"/>
                    <a:gd name="connsiteX2" fmla="*/ 2268280 w 4302642"/>
                    <a:gd name="connsiteY2" fmla="*/ 505 h 2942179"/>
                    <a:gd name="connsiteX3" fmla="*/ 3437517 w 4302642"/>
                    <a:gd name="connsiteY3" fmla="*/ 1956468 h 2942179"/>
                    <a:gd name="connsiteX4" fmla="*/ 4302642 w 4302642"/>
                    <a:gd name="connsiteY4" fmla="*/ 2942179 h 2942179"/>
                    <a:gd name="connsiteX0" fmla="*/ 0 w 4302642"/>
                    <a:gd name="connsiteY0" fmla="*/ 2920796 h 2942061"/>
                    <a:gd name="connsiteX1" fmla="*/ 1143664 w 4302642"/>
                    <a:gd name="connsiteY1" fmla="*/ 1793276 h 2942061"/>
                    <a:gd name="connsiteX2" fmla="*/ 2268280 w 4302642"/>
                    <a:gd name="connsiteY2" fmla="*/ 387 h 2942061"/>
                    <a:gd name="connsiteX3" fmla="*/ 3437517 w 4302642"/>
                    <a:gd name="connsiteY3" fmla="*/ 1956350 h 2942061"/>
                    <a:gd name="connsiteX4" fmla="*/ 4302642 w 4302642"/>
                    <a:gd name="connsiteY4" fmla="*/ 2942061 h 2942061"/>
                    <a:gd name="connsiteX0" fmla="*/ 0 w 4302642"/>
                    <a:gd name="connsiteY0" fmla="*/ 2920524 h 2941789"/>
                    <a:gd name="connsiteX1" fmla="*/ 1143664 w 4302642"/>
                    <a:gd name="connsiteY1" fmla="*/ 1793004 h 2941789"/>
                    <a:gd name="connsiteX2" fmla="*/ 2268280 w 4302642"/>
                    <a:gd name="connsiteY2" fmla="*/ 115 h 2941789"/>
                    <a:gd name="connsiteX3" fmla="*/ 3437517 w 4302642"/>
                    <a:gd name="connsiteY3" fmla="*/ 1956078 h 2941789"/>
                    <a:gd name="connsiteX4" fmla="*/ 4302642 w 4302642"/>
                    <a:gd name="connsiteY4" fmla="*/ 2941789 h 2941789"/>
                    <a:gd name="connsiteX0" fmla="*/ 0 w 4302642"/>
                    <a:gd name="connsiteY0" fmla="*/ 2920466 h 2941731"/>
                    <a:gd name="connsiteX1" fmla="*/ 1143664 w 4302642"/>
                    <a:gd name="connsiteY1" fmla="*/ 1792946 h 2941731"/>
                    <a:gd name="connsiteX2" fmla="*/ 2268280 w 4302642"/>
                    <a:gd name="connsiteY2" fmla="*/ 57 h 2941731"/>
                    <a:gd name="connsiteX3" fmla="*/ 3437517 w 4302642"/>
                    <a:gd name="connsiteY3" fmla="*/ 1956020 h 2941731"/>
                    <a:gd name="connsiteX4" fmla="*/ 4302642 w 4302642"/>
                    <a:gd name="connsiteY4" fmla="*/ 2941731 h 2941731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2269"/>
                    <a:gd name="connsiteX1" fmla="*/ 1143664 w 4302642"/>
                    <a:gd name="connsiteY1" fmla="*/ 1792944 h 2942269"/>
                    <a:gd name="connsiteX2" fmla="*/ 2268280 w 4302642"/>
                    <a:gd name="connsiteY2" fmla="*/ 55 h 2942269"/>
                    <a:gd name="connsiteX3" fmla="*/ 3437517 w 4302642"/>
                    <a:gd name="connsiteY3" fmla="*/ 1956018 h 2942269"/>
                    <a:gd name="connsiteX4" fmla="*/ 4302642 w 4302642"/>
                    <a:gd name="connsiteY4" fmla="*/ 2941729 h 2942269"/>
                    <a:gd name="connsiteX0" fmla="*/ 0 w 5578798"/>
                    <a:gd name="connsiteY0" fmla="*/ 2920464 h 3004748"/>
                    <a:gd name="connsiteX1" fmla="*/ 1143664 w 5578798"/>
                    <a:gd name="connsiteY1" fmla="*/ 1792944 h 3004748"/>
                    <a:gd name="connsiteX2" fmla="*/ 2268280 w 5578798"/>
                    <a:gd name="connsiteY2" fmla="*/ 55 h 3004748"/>
                    <a:gd name="connsiteX3" fmla="*/ 3437517 w 5578798"/>
                    <a:gd name="connsiteY3" fmla="*/ 1956018 h 3004748"/>
                    <a:gd name="connsiteX4" fmla="*/ 5578798 w 5578798"/>
                    <a:gd name="connsiteY4" fmla="*/ 3004286 h 3004748"/>
                    <a:gd name="connsiteX0" fmla="*/ 0 w 5578798"/>
                    <a:gd name="connsiteY0" fmla="*/ 2920464 h 3004286"/>
                    <a:gd name="connsiteX1" fmla="*/ 1143664 w 5578798"/>
                    <a:gd name="connsiteY1" fmla="*/ 1792944 h 3004286"/>
                    <a:gd name="connsiteX2" fmla="*/ 2268280 w 5578798"/>
                    <a:gd name="connsiteY2" fmla="*/ 55 h 3004286"/>
                    <a:gd name="connsiteX3" fmla="*/ 3437517 w 5578798"/>
                    <a:gd name="connsiteY3" fmla="*/ 1956018 h 3004286"/>
                    <a:gd name="connsiteX4" fmla="*/ 5578798 w 5578798"/>
                    <a:gd name="connsiteY4" fmla="*/ 3004286 h 3004286"/>
                    <a:gd name="connsiteX0" fmla="*/ 0 w 5578798"/>
                    <a:gd name="connsiteY0" fmla="*/ 2920457 h 3004279"/>
                    <a:gd name="connsiteX1" fmla="*/ 1143664 w 5578798"/>
                    <a:gd name="connsiteY1" fmla="*/ 1792937 h 3004279"/>
                    <a:gd name="connsiteX2" fmla="*/ 2268280 w 5578798"/>
                    <a:gd name="connsiteY2" fmla="*/ 48 h 3004279"/>
                    <a:gd name="connsiteX3" fmla="*/ 3437517 w 5578798"/>
                    <a:gd name="connsiteY3" fmla="*/ 1956011 h 3004279"/>
                    <a:gd name="connsiteX4" fmla="*/ 5578798 w 5578798"/>
                    <a:gd name="connsiteY4" fmla="*/ 3004279 h 3004279"/>
                    <a:gd name="connsiteX0" fmla="*/ 0 w 5578798"/>
                    <a:gd name="connsiteY0" fmla="*/ 2920453 h 3004275"/>
                    <a:gd name="connsiteX1" fmla="*/ 1143664 w 5578798"/>
                    <a:gd name="connsiteY1" fmla="*/ 1792933 h 3004275"/>
                    <a:gd name="connsiteX2" fmla="*/ 2268280 w 5578798"/>
                    <a:gd name="connsiteY2" fmla="*/ 44 h 3004275"/>
                    <a:gd name="connsiteX3" fmla="*/ 3437517 w 5578798"/>
                    <a:gd name="connsiteY3" fmla="*/ 1956007 h 3004275"/>
                    <a:gd name="connsiteX4" fmla="*/ 5578798 w 5578798"/>
                    <a:gd name="connsiteY4" fmla="*/ 3004275 h 3004275"/>
                    <a:gd name="connsiteX0" fmla="*/ 0 w 5578798"/>
                    <a:gd name="connsiteY0" fmla="*/ 2920455 h 3004277"/>
                    <a:gd name="connsiteX1" fmla="*/ 1143664 w 5578798"/>
                    <a:gd name="connsiteY1" fmla="*/ 1792935 h 3004277"/>
                    <a:gd name="connsiteX2" fmla="*/ 2268280 w 5578798"/>
                    <a:gd name="connsiteY2" fmla="*/ 46 h 3004277"/>
                    <a:gd name="connsiteX3" fmla="*/ 3437517 w 5578798"/>
                    <a:gd name="connsiteY3" fmla="*/ 1956009 h 3004277"/>
                    <a:gd name="connsiteX4" fmla="*/ 5578798 w 5578798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63634"/>
                    <a:gd name="connsiteX1" fmla="*/ 3258079 w 7693213"/>
                    <a:gd name="connsiteY1" fmla="*/ 1792935 h 3063634"/>
                    <a:gd name="connsiteX2" fmla="*/ 4382695 w 7693213"/>
                    <a:gd name="connsiteY2" fmla="*/ 46 h 3063634"/>
                    <a:gd name="connsiteX3" fmla="*/ 5551932 w 7693213"/>
                    <a:gd name="connsiteY3" fmla="*/ 1956009 h 3063634"/>
                    <a:gd name="connsiteX4" fmla="*/ 7693213 w 7693213"/>
                    <a:gd name="connsiteY4" fmla="*/ 3004277 h 3063634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217783"/>
                    <a:gd name="connsiteY0" fmla="*/ 3020545 h 3037137"/>
                    <a:gd name="connsiteX1" fmla="*/ 2782649 w 7217783"/>
                    <a:gd name="connsiteY1" fmla="*/ 1792935 h 3037137"/>
                    <a:gd name="connsiteX2" fmla="*/ 3907265 w 7217783"/>
                    <a:gd name="connsiteY2" fmla="*/ 46 h 3037137"/>
                    <a:gd name="connsiteX3" fmla="*/ 5076502 w 7217783"/>
                    <a:gd name="connsiteY3" fmla="*/ 1956009 h 3037137"/>
                    <a:gd name="connsiteX4" fmla="*/ 7217783 w 7217783"/>
                    <a:gd name="connsiteY4" fmla="*/ 3004277 h 3037137"/>
                    <a:gd name="connsiteX0" fmla="*/ 0 w 7217783"/>
                    <a:gd name="connsiteY0" fmla="*/ 3020545 h 3025168"/>
                    <a:gd name="connsiteX1" fmla="*/ 2782649 w 7217783"/>
                    <a:gd name="connsiteY1" fmla="*/ 1792935 h 3025168"/>
                    <a:gd name="connsiteX2" fmla="*/ 3907265 w 7217783"/>
                    <a:gd name="connsiteY2" fmla="*/ 46 h 3025168"/>
                    <a:gd name="connsiteX3" fmla="*/ 5076502 w 7217783"/>
                    <a:gd name="connsiteY3" fmla="*/ 1956009 h 3025168"/>
                    <a:gd name="connsiteX4" fmla="*/ 7217783 w 7217783"/>
                    <a:gd name="connsiteY4" fmla="*/ 3004277 h 3025168"/>
                    <a:gd name="connsiteX0" fmla="*/ 0 w 7217783"/>
                    <a:gd name="connsiteY0" fmla="*/ 3020545 h 3024803"/>
                    <a:gd name="connsiteX1" fmla="*/ 2782649 w 7217783"/>
                    <a:gd name="connsiteY1" fmla="*/ 1792935 h 3024803"/>
                    <a:gd name="connsiteX2" fmla="*/ 3907265 w 7217783"/>
                    <a:gd name="connsiteY2" fmla="*/ 46 h 3024803"/>
                    <a:gd name="connsiteX3" fmla="*/ 5076502 w 7217783"/>
                    <a:gd name="connsiteY3" fmla="*/ 1956009 h 3024803"/>
                    <a:gd name="connsiteX4" fmla="*/ 7217783 w 7217783"/>
                    <a:gd name="connsiteY4" fmla="*/ 3004277 h 3024803"/>
                    <a:gd name="connsiteX0" fmla="*/ 0 w 7217783"/>
                    <a:gd name="connsiteY0" fmla="*/ 3020545 h 3023906"/>
                    <a:gd name="connsiteX1" fmla="*/ 2782649 w 7217783"/>
                    <a:gd name="connsiteY1" fmla="*/ 1792935 h 3023906"/>
                    <a:gd name="connsiteX2" fmla="*/ 3907265 w 7217783"/>
                    <a:gd name="connsiteY2" fmla="*/ 46 h 3023906"/>
                    <a:gd name="connsiteX3" fmla="*/ 5076502 w 7217783"/>
                    <a:gd name="connsiteY3" fmla="*/ 1956009 h 3023906"/>
                    <a:gd name="connsiteX4" fmla="*/ 7217783 w 7217783"/>
                    <a:gd name="connsiteY4" fmla="*/ 3004277 h 3023906"/>
                    <a:gd name="connsiteX0" fmla="*/ 0 w 7217783"/>
                    <a:gd name="connsiteY0" fmla="*/ 3020545 h 3023908"/>
                    <a:gd name="connsiteX1" fmla="*/ 2782649 w 7217783"/>
                    <a:gd name="connsiteY1" fmla="*/ 1792935 h 3023908"/>
                    <a:gd name="connsiteX2" fmla="*/ 3907265 w 7217783"/>
                    <a:gd name="connsiteY2" fmla="*/ 46 h 3023908"/>
                    <a:gd name="connsiteX3" fmla="*/ 5076502 w 7217783"/>
                    <a:gd name="connsiteY3" fmla="*/ 1956009 h 3023908"/>
                    <a:gd name="connsiteX4" fmla="*/ 7217783 w 7217783"/>
                    <a:gd name="connsiteY4" fmla="*/ 3004277 h 3023908"/>
                    <a:gd name="connsiteX0" fmla="*/ 0 w 7217783"/>
                    <a:gd name="connsiteY0" fmla="*/ 3020545 h 3029505"/>
                    <a:gd name="connsiteX1" fmla="*/ 2782649 w 7217783"/>
                    <a:gd name="connsiteY1" fmla="*/ 1792935 h 3029505"/>
                    <a:gd name="connsiteX2" fmla="*/ 3907265 w 7217783"/>
                    <a:gd name="connsiteY2" fmla="*/ 46 h 3029505"/>
                    <a:gd name="connsiteX3" fmla="*/ 5076502 w 7217783"/>
                    <a:gd name="connsiteY3" fmla="*/ 1956009 h 3029505"/>
                    <a:gd name="connsiteX4" fmla="*/ 7217783 w 7217783"/>
                    <a:gd name="connsiteY4" fmla="*/ 3004277 h 3029505"/>
                    <a:gd name="connsiteX0" fmla="*/ 0 w 6717330"/>
                    <a:gd name="connsiteY0" fmla="*/ 3020546 h 3032521"/>
                    <a:gd name="connsiteX1" fmla="*/ 2282196 w 6717330"/>
                    <a:gd name="connsiteY1" fmla="*/ 1792935 h 3032521"/>
                    <a:gd name="connsiteX2" fmla="*/ 3406812 w 6717330"/>
                    <a:gd name="connsiteY2" fmla="*/ 46 h 3032521"/>
                    <a:gd name="connsiteX3" fmla="*/ 4576049 w 6717330"/>
                    <a:gd name="connsiteY3" fmla="*/ 1956009 h 3032521"/>
                    <a:gd name="connsiteX4" fmla="*/ 6717330 w 6717330"/>
                    <a:gd name="connsiteY4" fmla="*/ 3004277 h 3032521"/>
                    <a:gd name="connsiteX0" fmla="*/ 0 w 6717330"/>
                    <a:gd name="connsiteY0" fmla="*/ 3020546 h 3037138"/>
                    <a:gd name="connsiteX1" fmla="*/ 2282196 w 6717330"/>
                    <a:gd name="connsiteY1" fmla="*/ 1792935 h 3037138"/>
                    <a:gd name="connsiteX2" fmla="*/ 3406812 w 6717330"/>
                    <a:gd name="connsiteY2" fmla="*/ 46 h 3037138"/>
                    <a:gd name="connsiteX3" fmla="*/ 4576049 w 6717330"/>
                    <a:gd name="connsiteY3" fmla="*/ 1956009 h 3037138"/>
                    <a:gd name="connsiteX4" fmla="*/ 6717330 w 6717330"/>
                    <a:gd name="connsiteY4" fmla="*/ 3004277 h 3037138"/>
                    <a:gd name="connsiteX0" fmla="*/ 0 w 6717330"/>
                    <a:gd name="connsiteY0" fmla="*/ 3020546 h 3034708"/>
                    <a:gd name="connsiteX1" fmla="*/ 2282196 w 6717330"/>
                    <a:gd name="connsiteY1" fmla="*/ 1792935 h 3034708"/>
                    <a:gd name="connsiteX2" fmla="*/ 3406812 w 6717330"/>
                    <a:gd name="connsiteY2" fmla="*/ 46 h 3034708"/>
                    <a:gd name="connsiteX3" fmla="*/ 4576049 w 6717330"/>
                    <a:gd name="connsiteY3" fmla="*/ 1956009 h 3034708"/>
                    <a:gd name="connsiteX4" fmla="*/ 6717330 w 6717330"/>
                    <a:gd name="connsiteY4" fmla="*/ 3004277 h 3034708"/>
                    <a:gd name="connsiteX0" fmla="*/ 0 w 6717330"/>
                    <a:gd name="connsiteY0" fmla="*/ 3020546 h 3027229"/>
                    <a:gd name="connsiteX1" fmla="*/ 2282196 w 6717330"/>
                    <a:gd name="connsiteY1" fmla="*/ 1792935 h 3027229"/>
                    <a:gd name="connsiteX2" fmla="*/ 3406812 w 6717330"/>
                    <a:gd name="connsiteY2" fmla="*/ 46 h 3027229"/>
                    <a:gd name="connsiteX3" fmla="*/ 4576049 w 6717330"/>
                    <a:gd name="connsiteY3" fmla="*/ 1956009 h 3027229"/>
                    <a:gd name="connsiteX4" fmla="*/ 6717330 w 6717330"/>
                    <a:gd name="connsiteY4" fmla="*/ 3004277 h 3027229"/>
                    <a:gd name="connsiteX0" fmla="*/ 0 w 6704818"/>
                    <a:gd name="connsiteY0" fmla="*/ 2995523 h 3004276"/>
                    <a:gd name="connsiteX1" fmla="*/ 2269684 w 6704818"/>
                    <a:gd name="connsiteY1" fmla="*/ 1792935 h 3004276"/>
                    <a:gd name="connsiteX2" fmla="*/ 3394300 w 6704818"/>
                    <a:gd name="connsiteY2" fmla="*/ 46 h 3004276"/>
                    <a:gd name="connsiteX3" fmla="*/ 4563537 w 6704818"/>
                    <a:gd name="connsiteY3" fmla="*/ 1956009 h 3004276"/>
                    <a:gd name="connsiteX4" fmla="*/ 6704818 w 6704818"/>
                    <a:gd name="connsiteY4" fmla="*/ 3004277 h 3004276"/>
                    <a:gd name="connsiteX0" fmla="*/ 0 w 6704818"/>
                    <a:gd name="connsiteY0" fmla="*/ 2995523 h 3017699"/>
                    <a:gd name="connsiteX1" fmla="*/ 2269684 w 6704818"/>
                    <a:gd name="connsiteY1" fmla="*/ 1792935 h 3017699"/>
                    <a:gd name="connsiteX2" fmla="*/ 3394300 w 6704818"/>
                    <a:gd name="connsiteY2" fmla="*/ 46 h 3017699"/>
                    <a:gd name="connsiteX3" fmla="*/ 4563537 w 6704818"/>
                    <a:gd name="connsiteY3" fmla="*/ 1956009 h 3017699"/>
                    <a:gd name="connsiteX4" fmla="*/ 6704818 w 6704818"/>
                    <a:gd name="connsiteY4" fmla="*/ 3004277 h 301769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14540"/>
                    <a:gd name="connsiteX1" fmla="*/ 2269684 w 6704818"/>
                    <a:gd name="connsiteY1" fmla="*/ 1792944 h 3014540"/>
                    <a:gd name="connsiteX2" fmla="*/ 3394300 w 6704818"/>
                    <a:gd name="connsiteY2" fmla="*/ 55 h 3014540"/>
                    <a:gd name="connsiteX3" fmla="*/ 4563537 w 6704818"/>
                    <a:gd name="connsiteY3" fmla="*/ 1956018 h 3014540"/>
                    <a:gd name="connsiteX4" fmla="*/ 5440920 w 6704818"/>
                    <a:gd name="connsiteY4" fmla="*/ 2907294 h 3014540"/>
                    <a:gd name="connsiteX5" fmla="*/ 6704818 w 6704818"/>
                    <a:gd name="connsiteY5" fmla="*/ 3004286 h 3014540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66843"/>
                    <a:gd name="connsiteX1" fmla="*/ 2269684 w 6704818"/>
                    <a:gd name="connsiteY1" fmla="*/ 1792944 h 3066843"/>
                    <a:gd name="connsiteX2" fmla="*/ 3394300 w 6704818"/>
                    <a:gd name="connsiteY2" fmla="*/ 55 h 3066843"/>
                    <a:gd name="connsiteX3" fmla="*/ 4563537 w 6704818"/>
                    <a:gd name="connsiteY3" fmla="*/ 1956018 h 3066843"/>
                    <a:gd name="connsiteX4" fmla="*/ 5440920 w 6704818"/>
                    <a:gd name="connsiteY4" fmla="*/ 2907294 h 3066843"/>
                    <a:gd name="connsiteX5" fmla="*/ 6704818 w 6704818"/>
                    <a:gd name="connsiteY5" fmla="*/ 3066843 h 3066843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6566046 w 6566046"/>
                    <a:gd name="connsiteY4" fmla="*/ 2976340 h 3014539"/>
                    <a:gd name="connsiteX0" fmla="*/ 0 w 6566046"/>
                    <a:gd name="connsiteY0" fmla="*/ 2995532 h 3026983"/>
                    <a:gd name="connsiteX1" fmla="*/ 2269684 w 6566046"/>
                    <a:gd name="connsiteY1" fmla="*/ 1792944 h 3026983"/>
                    <a:gd name="connsiteX2" fmla="*/ 3394300 w 6566046"/>
                    <a:gd name="connsiteY2" fmla="*/ 55 h 3026983"/>
                    <a:gd name="connsiteX3" fmla="*/ 4563537 w 6566046"/>
                    <a:gd name="connsiteY3" fmla="*/ 1956018 h 3026983"/>
                    <a:gd name="connsiteX4" fmla="*/ 6566046 w 6566046"/>
                    <a:gd name="connsiteY4" fmla="*/ 2976340 h 3026983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1 h 3014527"/>
                    <a:gd name="connsiteX1" fmla="*/ 2269684 w 6566046"/>
                    <a:gd name="connsiteY1" fmla="*/ 1792933 h 3014527"/>
                    <a:gd name="connsiteX2" fmla="*/ 3394300 w 6566046"/>
                    <a:gd name="connsiteY2" fmla="*/ 44 h 3014527"/>
                    <a:gd name="connsiteX3" fmla="*/ 4563537 w 6566046"/>
                    <a:gd name="connsiteY3" fmla="*/ 1956007 h 3014527"/>
                    <a:gd name="connsiteX4" fmla="*/ 6566046 w 6566046"/>
                    <a:gd name="connsiteY4" fmla="*/ 2976329 h 3014527"/>
                    <a:gd name="connsiteX0" fmla="*/ 0 w 6566046"/>
                    <a:gd name="connsiteY0" fmla="*/ 2995519 h 3014527"/>
                    <a:gd name="connsiteX1" fmla="*/ 2269684 w 6566046"/>
                    <a:gd name="connsiteY1" fmla="*/ 1792931 h 3014527"/>
                    <a:gd name="connsiteX2" fmla="*/ 3394300 w 6566046"/>
                    <a:gd name="connsiteY2" fmla="*/ 42 h 3014527"/>
                    <a:gd name="connsiteX3" fmla="*/ 4563537 w 6566046"/>
                    <a:gd name="connsiteY3" fmla="*/ 1956005 h 3014527"/>
                    <a:gd name="connsiteX4" fmla="*/ 6566046 w 6566046"/>
                    <a:gd name="connsiteY4" fmla="*/ 2976327 h 3014527"/>
                    <a:gd name="connsiteX0" fmla="*/ 0 w 6566046"/>
                    <a:gd name="connsiteY0" fmla="*/ 2995519 h 3014525"/>
                    <a:gd name="connsiteX1" fmla="*/ 2269684 w 6566046"/>
                    <a:gd name="connsiteY1" fmla="*/ 1792931 h 3014525"/>
                    <a:gd name="connsiteX2" fmla="*/ 3394300 w 6566046"/>
                    <a:gd name="connsiteY2" fmla="*/ 42 h 3014525"/>
                    <a:gd name="connsiteX3" fmla="*/ 4563537 w 6566046"/>
                    <a:gd name="connsiteY3" fmla="*/ 1956005 h 3014525"/>
                    <a:gd name="connsiteX4" fmla="*/ 6566046 w 6566046"/>
                    <a:gd name="connsiteY4" fmla="*/ 2976327 h 3014525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3 h 3014529"/>
                    <a:gd name="connsiteX1" fmla="*/ 2269684 w 6566046"/>
                    <a:gd name="connsiteY1" fmla="*/ 1792935 h 3014529"/>
                    <a:gd name="connsiteX2" fmla="*/ 3394300 w 6566046"/>
                    <a:gd name="connsiteY2" fmla="*/ 46 h 3014529"/>
                    <a:gd name="connsiteX3" fmla="*/ 4563537 w 6566046"/>
                    <a:gd name="connsiteY3" fmla="*/ 1956009 h 3014529"/>
                    <a:gd name="connsiteX4" fmla="*/ 6566046 w 6566046"/>
                    <a:gd name="connsiteY4" fmla="*/ 2976331 h 3014529"/>
                    <a:gd name="connsiteX0" fmla="*/ 0 w 5581000"/>
                    <a:gd name="connsiteY0" fmla="*/ 2995530 h 3014538"/>
                    <a:gd name="connsiteX1" fmla="*/ 2269684 w 5581000"/>
                    <a:gd name="connsiteY1" fmla="*/ 1792942 h 3014538"/>
                    <a:gd name="connsiteX2" fmla="*/ 3394300 w 5581000"/>
                    <a:gd name="connsiteY2" fmla="*/ 53 h 3014538"/>
                    <a:gd name="connsiteX3" fmla="*/ 4563537 w 5581000"/>
                    <a:gd name="connsiteY3" fmla="*/ 1956016 h 3014538"/>
                    <a:gd name="connsiteX4" fmla="*/ 5581000 w 5581000"/>
                    <a:gd name="connsiteY4" fmla="*/ 2900565 h 3014538"/>
                    <a:gd name="connsiteX0" fmla="*/ 0 w 5581000"/>
                    <a:gd name="connsiteY0" fmla="*/ 2995530 h 3014536"/>
                    <a:gd name="connsiteX1" fmla="*/ 2269684 w 5581000"/>
                    <a:gd name="connsiteY1" fmla="*/ 1792942 h 3014536"/>
                    <a:gd name="connsiteX2" fmla="*/ 3394300 w 5581000"/>
                    <a:gd name="connsiteY2" fmla="*/ 53 h 3014536"/>
                    <a:gd name="connsiteX3" fmla="*/ 4563537 w 5581000"/>
                    <a:gd name="connsiteY3" fmla="*/ 1956016 h 3014536"/>
                    <a:gd name="connsiteX4" fmla="*/ 5581000 w 5581000"/>
                    <a:gd name="connsiteY4" fmla="*/ 2900565 h 3014536"/>
                    <a:gd name="connsiteX0" fmla="*/ 0 w 5581000"/>
                    <a:gd name="connsiteY0" fmla="*/ 2995521 h 3014529"/>
                    <a:gd name="connsiteX1" fmla="*/ 2269684 w 5581000"/>
                    <a:gd name="connsiteY1" fmla="*/ 1792933 h 3014529"/>
                    <a:gd name="connsiteX2" fmla="*/ 3394300 w 5581000"/>
                    <a:gd name="connsiteY2" fmla="*/ 44 h 3014529"/>
                    <a:gd name="connsiteX3" fmla="*/ 4563537 w 5581000"/>
                    <a:gd name="connsiteY3" fmla="*/ 1956007 h 3014529"/>
                    <a:gd name="connsiteX4" fmla="*/ 5581000 w 5581000"/>
                    <a:gd name="connsiteY4" fmla="*/ 2900556 h 3014529"/>
                    <a:gd name="connsiteX0" fmla="*/ 0 w 5581000"/>
                    <a:gd name="connsiteY0" fmla="*/ 2995509 h 3014515"/>
                    <a:gd name="connsiteX1" fmla="*/ 2269684 w 5581000"/>
                    <a:gd name="connsiteY1" fmla="*/ 1792921 h 3014515"/>
                    <a:gd name="connsiteX2" fmla="*/ 3394300 w 5581000"/>
                    <a:gd name="connsiteY2" fmla="*/ 32 h 3014515"/>
                    <a:gd name="connsiteX3" fmla="*/ 4427144 w 5581000"/>
                    <a:gd name="connsiteY3" fmla="*/ 1743832 h 3014515"/>
                    <a:gd name="connsiteX4" fmla="*/ 5581000 w 5581000"/>
                    <a:gd name="connsiteY4" fmla="*/ 2900544 h 3014515"/>
                    <a:gd name="connsiteX0" fmla="*/ 0 w 5581000"/>
                    <a:gd name="connsiteY0" fmla="*/ 2995483 h 3014015"/>
                    <a:gd name="connsiteX1" fmla="*/ 2307572 w 5581000"/>
                    <a:gd name="connsiteY1" fmla="*/ 1762586 h 3014015"/>
                    <a:gd name="connsiteX2" fmla="*/ 3394300 w 5581000"/>
                    <a:gd name="connsiteY2" fmla="*/ 6 h 3014015"/>
                    <a:gd name="connsiteX3" fmla="*/ 4427144 w 5581000"/>
                    <a:gd name="connsiteY3" fmla="*/ 1743806 h 3014015"/>
                    <a:gd name="connsiteX4" fmla="*/ 5581000 w 5581000"/>
                    <a:gd name="connsiteY4" fmla="*/ 2900518 h 301401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81 h 3061145"/>
                    <a:gd name="connsiteX1" fmla="*/ 990587 w 5581000"/>
                    <a:gd name="connsiteY1" fmla="*/ 2966629 h 3061145"/>
                    <a:gd name="connsiteX2" fmla="*/ 2307572 w 5581000"/>
                    <a:gd name="connsiteY2" fmla="*/ 1762584 h 3061145"/>
                    <a:gd name="connsiteX3" fmla="*/ 3394300 w 5581000"/>
                    <a:gd name="connsiteY3" fmla="*/ 4 h 3061145"/>
                    <a:gd name="connsiteX4" fmla="*/ 4427144 w 5581000"/>
                    <a:gd name="connsiteY4" fmla="*/ 1743804 h 3061145"/>
                    <a:gd name="connsiteX5" fmla="*/ 5581000 w 5581000"/>
                    <a:gd name="connsiteY5" fmla="*/ 2900516 h 306114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92 h 3061156"/>
                    <a:gd name="connsiteX1" fmla="*/ 990587 w 5581000"/>
                    <a:gd name="connsiteY1" fmla="*/ 2966640 h 3061156"/>
                    <a:gd name="connsiteX2" fmla="*/ 2307572 w 5581000"/>
                    <a:gd name="connsiteY2" fmla="*/ 1709553 h 3061156"/>
                    <a:gd name="connsiteX3" fmla="*/ 3394300 w 5581000"/>
                    <a:gd name="connsiteY3" fmla="*/ 15 h 3061156"/>
                    <a:gd name="connsiteX4" fmla="*/ 4427144 w 5581000"/>
                    <a:gd name="connsiteY4" fmla="*/ 1743815 h 3061156"/>
                    <a:gd name="connsiteX5" fmla="*/ 5581000 w 5581000"/>
                    <a:gd name="connsiteY5" fmla="*/ 2900527 h 3061156"/>
                    <a:gd name="connsiteX0" fmla="*/ 0 w 5581000"/>
                    <a:gd name="connsiteY0" fmla="*/ 2995480 h 3061145"/>
                    <a:gd name="connsiteX1" fmla="*/ 990587 w 5581000"/>
                    <a:gd name="connsiteY1" fmla="*/ 2966628 h 3061145"/>
                    <a:gd name="connsiteX2" fmla="*/ 2322726 w 5581000"/>
                    <a:gd name="connsiteY2" fmla="*/ 1732273 h 3061145"/>
                    <a:gd name="connsiteX3" fmla="*/ 3394300 w 5581000"/>
                    <a:gd name="connsiteY3" fmla="*/ 3 h 3061145"/>
                    <a:gd name="connsiteX4" fmla="*/ 4427144 w 5581000"/>
                    <a:gd name="connsiteY4" fmla="*/ 1743803 h 3061145"/>
                    <a:gd name="connsiteX5" fmla="*/ 5581000 w 5581000"/>
                    <a:gd name="connsiteY5" fmla="*/ 2900515 h 3061145"/>
                    <a:gd name="connsiteX0" fmla="*/ 0 w 5581000"/>
                    <a:gd name="connsiteY0" fmla="*/ 2995478 h 3061143"/>
                    <a:gd name="connsiteX1" fmla="*/ 990587 w 5581000"/>
                    <a:gd name="connsiteY1" fmla="*/ 2966626 h 3061143"/>
                    <a:gd name="connsiteX2" fmla="*/ 2322726 w 5581000"/>
                    <a:gd name="connsiteY2" fmla="*/ 1732271 h 3061143"/>
                    <a:gd name="connsiteX3" fmla="*/ 3394300 w 5581000"/>
                    <a:gd name="connsiteY3" fmla="*/ 1 h 3061143"/>
                    <a:gd name="connsiteX4" fmla="*/ 4427144 w 5581000"/>
                    <a:gd name="connsiteY4" fmla="*/ 1743801 h 3061143"/>
                    <a:gd name="connsiteX5" fmla="*/ 5581000 w 5581000"/>
                    <a:gd name="connsiteY5" fmla="*/ 2900513 h 3061143"/>
                    <a:gd name="connsiteX0" fmla="*/ 0 w 5581000"/>
                    <a:gd name="connsiteY0" fmla="*/ 2995478 h 2995478"/>
                    <a:gd name="connsiteX1" fmla="*/ 990587 w 5581000"/>
                    <a:gd name="connsiteY1" fmla="*/ 2966626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78 h 2995478"/>
                    <a:gd name="connsiteX1" fmla="*/ 998164 w 5581000"/>
                    <a:gd name="connsiteY1" fmla="*/ 2936317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80323 h 2980323"/>
                    <a:gd name="connsiteX1" fmla="*/ 998164 w 5581000"/>
                    <a:gd name="connsiteY1" fmla="*/ 2936317 h 2980323"/>
                    <a:gd name="connsiteX2" fmla="*/ 2322726 w 5581000"/>
                    <a:gd name="connsiteY2" fmla="*/ 1732271 h 2980323"/>
                    <a:gd name="connsiteX3" fmla="*/ 3394300 w 5581000"/>
                    <a:gd name="connsiteY3" fmla="*/ 1 h 2980323"/>
                    <a:gd name="connsiteX4" fmla="*/ 4427144 w 5581000"/>
                    <a:gd name="connsiteY4" fmla="*/ 1743801 h 2980323"/>
                    <a:gd name="connsiteX5" fmla="*/ 5581000 w 5581000"/>
                    <a:gd name="connsiteY5" fmla="*/ 2900513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676993"/>
                    <a:gd name="connsiteY0" fmla="*/ 2980341 h 2980341"/>
                    <a:gd name="connsiteX1" fmla="*/ 998164 w 5676993"/>
                    <a:gd name="connsiteY1" fmla="*/ 2936335 h 2980341"/>
                    <a:gd name="connsiteX2" fmla="*/ 2322726 w 5676993"/>
                    <a:gd name="connsiteY2" fmla="*/ 1732289 h 2980341"/>
                    <a:gd name="connsiteX3" fmla="*/ 3394300 w 5676993"/>
                    <a:gd name="connsiteY3" fmla="*/ 19 h 2980341"/>
                    <a:gd name="connsiteX4" fmla="*/ 4427144 w 5676993"/>
                    <a:gd name="connsiteY4" fmla="*/ 1743819 h 2980341"/>
                    <a:gd name="connsiteX5" fmla="*/ 5676993 w 5676993"/>
                    <a:gd name="connsiteY5" fmla="*/ 2957787 h 2980341"/>
                    <a:gd name="connsiteX0" fmla="*/ 0 w 5676993"/>
                    <a:gd name="connsiteY0" fmla="*/ 2980337 h 2980337"/>
                    <a:gd name="connsiteX1" fmla="*/ 998164 w 5676993"/>
                    <a:gd name="connsiteY1" fmla="*/ 2936331 h 2980337"/>
                    <a:gd name="connsiteX2" fmla="*/ 2322726 w 5676993"/>
                    <a:gd name="connsiteY2" fmla="*/ 1732285 h 2980337"/>
                    <a:gd name="connsiteX3" fmla="*/ 3394300 w 5676993"/>
                    <a:gd name="connsiteY3" fmla="*/ 15 h 2980337"/>
                    <a:gd name="connsiteX4" fmla="*/ 4427144 w 5676993"/>
                    <a:gd name="connsiteY4" fmla="*/ 1743815 h 2980337"/>
                    <a:gd name="connsiteX5" fmla="*/ 5676993 w 5676993"/>
                    <a:gd name="connsiteY5" fmla="*/ 2957783 h 2980337"/>
                    <a:gd name="connsiteX0" fmla="*/ 0 w 5676993"/>
                    <a:gd name="connsiteY0" fmla="*/ 2980339 h 2980339"/>
                    <a:gd name="connsiteX1" fmla="*/ 998164 w 5676993"/>
                    <a:gd name="connsiteY1" fmla="*/ 2936333 h 2980339"/>
                    <a:gd name="connsiteX2" fmla="*/ 2322726 w 5676993"/>
                    <a:gd name="connsiteY2" fmla="*/ 1732287 h 2980339"/>
                    <a:gd name="connsiteX3" fmla="*/ 3394300 w 5676993"/>
                    <a:gd name="connsiteY3" fmla="*/ 17 h 2980339"/>
                    <a:gd name="connsiteX4" fmla="*/ 4427144 w 5676993"/>
                    <a:gd name="connsiteY4" fmla="*/ 1743817 h 2980339"/>
                    <a:gd name="connsiteX5" fmla="*/ 5676993 w 5676993"/>
                    <a:gd name="connsiteY5" fmla="*/ 2957785 h 2980339"/>
                    <a:gd name="connsiteX0" fmla="*/ 0 w 5667645"/>
                    <a:gd name="connsiteY0" fmla="*/ 2970991 h 2970991"/>
                    <a:gd name="connsiteX1" fmla="*/ 988816 w 5667645"/>
                    <a:gd name="connsiteY1" fmla="*/ 2936333 h 2970991"/>
                    <a:gd name="connsiteX2" fmla="*/ 2313378 w 5667645"/>
                    <a:gd name="connsiteY2" fmla="*/ 1732287 h 2970991"/>
                    <a:gd name="connsiteX3" fmla="*/ 3384952 w 5667645"/>
                    <a:gd name="connsiteY3" fmla="*/ 17 h 2970991"/>
                    <a:gd name="connsiteX4" fmla="*/ 4417796 w 5667645"/>
                    <a:gd name="connsiteY4" fmla="*/ 1743817 h 2970991"/>
                    <a:gd name="connsiteX5" fmla="*/ 5667645 w 5667645"/>
                    <a:gd name="connsiteY5" fmla="*/ 2957785 h 2970991"/>
                    <a:gd name="connsiteX0" fmla="*/ 0 w 5661413"/>
                    <a:gd name="connsiteY0" fmla="*/ 2980339 h 2980339"/>
                    <a:gd name="connsiteX1" fmla="*/ 982584 w 5661413"/>
                    <a:gd name="connsiteY1" fmla="*/ 2936333 h 2980339"/>
                    <a:gd name="connsiteX2" fmla="*/ 2307146 w 5661413"/>
                    <a:gd name="connsiteY2" fmla="*/ 1732287 h 2980339"/>
                    <a:gd name="connsiteX3" fmla="*/ 3378720 w 5661413"/>
                    <a:gd name="connsiteY3" fmla="*/ 17 h 2980339"/>
                    <a:gd name="connsiteX4" fmla="*/ 4411564 w 5661413"/>
                    <a:gd name="connsiteY4" fmla="*/ 1743817 h 2980339"/>
                    <a:gd name="connsiteX5" fmla="*/ 5661413 w 5661413"/>
                    <a:gd name="connsiteY5" fmla="*/ 2957785 h 2980339"/>
                    <a:gd name="connsiteX0" fmla="*/ 0 w 5474468"/>
                    <a:gd name="connsiteY0" fmla="*/ 2970991 h 2970991"/>
                    <a:gd name="connsiteX1" fmla="*/ 795639 w 5474468"/>
                    <a:gd name="connsiteY1" fmla="*/ 2936333 h 2970991"/>
                    <a:gd name="connsiteX2" fmla="*/ 2120201 w 5474468"/>
                    <a:gd name="connsiteY2" fmla="*/ 1732287 h 2970991"/>
                    <a:gd name="connsiteX3" fmla="*/ 3191775 w 5474468"/>
                    <a:gd name="connsiteY3" fmla="*/ 17 h 2970991"/>
                    <a:gd name="connsiteX4" fmla="*/ 4224619 w 5474468"/>
                    <a:gd name="connsiteY4" fmla="*/ 1743817 h 2970991"/>
                    <a:gd name="connsiteX5" fmla="*/ 5474468 w 5474468"/>
                    <a:gd name="connsiteY5" fmla="*/ 2957785 h 2970991"/>
                    <a:gd name="connsiteX0" fmla="*/ 0 w 5659756"/>
                    <a:gd name="connsiteY0" fmla="*/ 2970991 h 2977289"/>
                    <a:gd name="connsiteX1" fmla="*/ 795639 w 5659756"/>
                    <a:gd name="connsiteY1" fmla="*/ 2936333 h 2977289"/>
                    <a:gd name="connsiteX2" fmla="*/ 2120201 w 5659756"/>
                    <a:gd name="connsiteY2" fmla="*/ 1732287 h 2977289"/>
                    <a:gd name="connsiteX3" fmla="*/ 3191775 w 5659756"/>
                    <a:gd name="connsiteY3" fmla="*/ 17 h 2977289"/>
                    <a:gd name="connsiteX4" fmla="*/ 4224619 w 5659756"/>
                    <a:gd name="connsiteY4" fmla="*/ 1743817 h 2977289"/>
                    <a:gd name="connsiteX5" fmla="*/ 5659756 w 5659756"/>
                    <a:gd name="connsiteY5" fmla="*/ 2977289 h 2977289"/>
                    <a:gd name="connsiteX0" fmla="*/ 0 w 5659756"/>
                    <a:gd name="connsiteY0" fmla="*/ 2970991 h 2977289"/>
                    <a:gd name="connsiteX1" fmla="*/ 795639 w 5659756"/>
                    <a:gd name="connsiteY1" fmla="*/ 2936333 h 2977289"/>
                    <a:gd name="connsiteX2" fmla="*/ 2120201 w 5659756"/>
                    <a:gd name="connsiteY2" fmla="*/ 1732287 h 2977289"/>
                    <a:gd name="connsiteX3" fmla="*/ 3191775 w 5659756"/>
                    <a:gd name="connsiteY3" fmla="*/ 17 h 2977289"/>
                    <a:gd name="connsiteX4" fmla="*/ 4224619 w 5659756"/>
                    <a:gd name="connsiteY4" fmla="*/ 1743817 h 2977289"/>
                    <a:gd name="connsiteX5" fmla="*/ 5659756 w 5659756"/>
                    <a:gd name="connsiteY5" fmla="*/ 2977289 h 2977289"/>
                    <a:gd name="connsiteX0" fmla="*/ -1 w 6054986"/>
                    <a:gd name="connsiteY0" fmla="*/ 2623037 h 2977289"/>
                    <a:gd name="connsiteX1" fmla="*/ 1190869 w 6054986"/>
                    <a:gd name="connsiteY1" fmla="*/ 2936333 h 2977289"/>
                    <a:gd name="connsiteX2" fmla="*/ 2515431 w 6054986"/>
                    <a:gd name="connsiteY2" fmla="*/ 1732287 h 2977289"/>
                    <a:gd name="connsiteX3" fmla="*/ 3587005 w 6054986"/>
                    <a:gd name="connsiteY3" fmla="*/ 17 h 2977289"/>
                    <a:gd name="connsiteX4" fmla="*/ 4619849 w 6054986"/>
                    <a:gd name="connsiteY4" fmla="*/ 1743817 h 2977289"/>
                    <a:gd name="connsiteX5" fmla="*/ 6054986 w 6054986"/>
                    <a:gd name="connsiteY5" fmla="*/ 2977289 h 2977289"/>
                    <a:gd name="connsiteX0" fmla="*/ -1 w 6054986"/>
                    <a:gd name="connsiteY0" fmla="*/ 2623037 h 2977289"/>
                    <a:gd name="connsiteX1" fmla="*/ 1206946 w 6054986"/>
                    <a:gd name="connsiteY1" fmla="*/ 2701390 h 2977289"/>
                    <a:gd name="connsiteX2" fmla="*/ 2515431 w 6054986"/>
                    <a:gd name="connsiteY2" fmla="*/ 1732287 h 2977289"/>
                    <a:gd name="connsiteX3" fmla="*/ 3587005 w 6054986"/>
                    <a:gd name="connsiteY3" fmla="*/ 17 h 2977289"/>
                    <a:gd name="connsiteX4" fmla="*/ 4619849 w 6054986"/>
                    <a:gd name="connsiteY4" fmla="*/ 1743817 h 2977289"/>
                    <a:gd name="connsiteX5" fmla="*/ 6054986 w 6054986"/>
                    <a:gd name="connsiteY5" fmla="*/ 2977289 h 2977289"/>
                    <a:gd name="connsiteX0" fmla="*/ -1 w 6054986"/>
                    <a:gd name="connsiteY0" fmla="*/ 2623197 h 2977449"/>
                    <a:gd name="connsiteX1" fmla="*/ 1206946 w 6054986"/>
                    <a:gd name="connsiteY1" fmla="*/ 2701550 h 2977449"/>
                    <a:gd name="connsiteX2" fmla="*/ 2411571 w 6054986"/>
                    <a:gd name="connsiteY2" fmla="*/ 1641796 h 2977449"/>
                    <a:gd name="connsiteX3" fmla="*/ 3587005 w 6054986"/>
                    <a:gd name="connsiteY3" fmla="*/ 177 h 2977449"/>
                    <a:gd name="connsiteX4" fmla="*/ 4619849 w 6054986"/>
                    <a:gd name="connsiteY4" fmla="*/ 1743977 h 2977449"/>
                    <a:gd name="connsiteX5" fmla="*/ 6054986 w 6054986"/>
                    <a:gd name="connsiteY5" fmla="*/ 2977449 h 2977449"/>
                    <a:gd name="connsiteX0" fmla="*/ -1 w 6054986"/>
                    <a:gd name="connsiteY0" fmla="*/ 2726408 h 3080660"/>
                    <a:gd name="connsiteX1" fmla="*/ 1206946 w 6054986"/>
                    <a:gd name="connsiteY1" fmla="*/ 2804761 h 3080660"/>
                    <a:gd name="connsiteX2" fmla="*/ 2411571 w 6054986"/>
                    <a:gd name="connsiteY2" fmla="*/ 1745007 h 3080660"/>
                    <a:gd name="connsiteX3" fmla="*/ 3338135 w 6054986"/>
                    <a:gd name="connsiteY3" fmla="*/ 167 h 3080660"/>
                    <a:gd name="connsiteX4" fmla="*/ 4619849 w 6054986"/>
                    <a:gd name="connsiteY4" fmla="*/ 1847188 h 3080660"/>
                    <a:gd name="connsiteX5" fmla="*/ 6054986 w 6054986"/>
                    <a:gd name="connsiteY5" fmla="*/ 3080660 h 3080660"/>
                    <a:gd name="connsiteX0" fmla="*/ -1 w 6054986"/>
                    <a:gd name="connsiteY0" fmla="*/ 2726262 h 3080514"/>
                    <a:gd name="connsiteX1" fmla="*/ 1206946 w 6054986"/>
                    <a:gd name="connsiteY1" fmla="*/ 2804615 h 3080514"/>
                    <a:gd name="connsiteX2" fmla="*/ 2411571 w 6054986"/>
                    <a:gd name="connsiteY2" fmla="*/ 1744861 h 3080514"/>
                    <a:gd name="connsiteX3" fmla="*/ 3338135 w 6054986"/>
                    <a:gd name="connsiteY3" fmla="*/ 21 h 3080514"/>
                    <a:gd name="connsiteX4" fmla="*/ 4365407 w 6054986"/>
                    <a:gd name="connsiteY4" fmla="*/ 1708957 h 3080514"/>
                    <a:gd name="connsiteX5" fmla="*/ 6054986 w 6054986"/>
                    <a:gd name="connsiteY5" fmla="*/ 3080514 h 3080514"/>
                    <a:gd name="connsiteX0" fmla="*/ -1 w 6054986"/>
                    <a:gd name="connsiteY0" fmla="*/ 2726262 h 3080514"/>
                    <a:gd name="connsiteX1" fmla="*/ 1206946 w 6054986"/>
                    <a:gd name="connsiteY1" fmla="*/ 2804615 h 3080514"/>
                    <a:gd name="connsiteX2" fmla="*/ 2411571 w 6054986"/>
                    <a:gd name="connsiteY2" fmla="*/ 1744861 h 3080514"/>
                    <a:gd name="connsiteX3" fmla="*/ 3338135 w 6054986"/>
                    <a:gd name="connsiteY3" fmla="*/ 21 h 3080514"/>
                    <a:gd name="connsiteX4" fmla="*/ 4365407 w 6054986"/>
                    <a:gd name="connsiteY4" fmla="*/ 1708957 h 3080514"/>
                    <a:gd name="connsiteX5" fmla="*/ 6054986 w 6054986"/>
                    <a:gd name="connsiteY5" fmla="*/ 3080514 h 3080514"/>
                    <a:gd name="connsiteX0" fmla="*/ -1 w 6054986"/>
                    <a:gd name="connsiteY0" fmla="*/ 2726266 h 3080518"/>
                    <a:gd name="connsiteX1" fmla="*/ 1206946 w 6054986"/>
                    <a:gd name="connsiteY1" fmla="*/ 2804619 h 3080518"/>
                    <a:gd name="connsiteX2" fmla="*/ 2411571 w 6054986"/>
                    <a:gd name="connsiteY2" fmla="*/ 1744865 h 3080518"/>
                    <a:gd name="connsiteX3" fmla="*/ 3338135 w 6054986"/>
                    <a:gd name="connsiteY3" fmla="*/ 25 h 3080518"/>
                    <a:gd name="connsiteX4" fmla="*/ 4365407 w 6054986"/>
                    <a:gd name="connsiteY4" fmla="*/ 1708961 h 3080518"/>
                    <a:gd name="connsiteX5" fmla="*/ 6054986 w 6054986"/>
                    <a:gd name="connsiteY5" fmla="*/ 3080518 h 3080518"/>
                    <a:gd name="connsiteX0" fmla="*/ -1 w 6054986"/>
                    <a:gd name="connsiteY0" fmla="*/ 2726323 h 3080575"/>
                    <a:gd name="connsiteX1" fmla="*/ 1206946 w 6054986"/>
                    <a:gd name="connsiteY1" fmla="*/ 2804676 h 3080575"/>
                    <a:gd name="connsiteX2" fmla="*/ 2394859 w 6054986"/>
                    <a:gd name="connsiteY2" fmla="*/ 1640342 h 3080575"/>
                    <a:gd name="connsiteX3" fmla="*/ 3338135 w 6054986"/>
                    <a:gd name="connsiteY3" fmla="*/ 82 h 3080575"/>
                    <a:gd name="connsiteX4" fmla="*/ 4365407 w 6054986"/>
                    <a:gd name="connsiteY4" fmla="*/ 1709018 h 3080575"/>
                    <a:gd name="connsiteX5" fmla="*/ 6054986 w 6054986"/>
                    <a:gd name="connsiteY5" fmla="*/ 3080575 h 3080575"/>
                    <a:gd name="connsiteX0" fmla="*/ -1 w 6054986"/>
                    <a:gd name="connsiteY0" fmla="*/ 2726355 h 3080607"/>
                    <a:gd name="connsiteX1" fmla="*/ 1206946 w 6054986"/>
                    <a:gd name="connsiteY1" fmla="*/ 2804708 h 3080607"/>
                    <a:gd name="connsiteX2" fmla="*/ 2394859 w 6054986"/>
                    <a:gd name="connsiteY2" fmla="*/ 1640374 h 3080607"/>
                    <a:gd name="connsiteX3" fmla="*/ 3338135 w 6054986"/>
                    <a:gd name="connsiteY3" fmla="*/ 114 h 3080607"/>
                    <a:gd name="connsiteX4" fmla="*/ 4365407 w 6054986"/>
                    <a:gd name="connsiteY4" fmla="*/ 1709050 h 3080607"/>
                    <a:gd name="connsiteX5" fmla="*/ 6054986 w 6054986"/>
                    <a:gd name="connsiteY5" fmla="*/ 3080607 h 3080607"/>
                    <a:gd name="connsiteX0" fmla="*/ -1 w 6054986"/>
                    <a:gd name="connsiteY0" fmla="*/ 2726369 h 3080621"/>
                    <a:gd name="connsiteX1" fmla="*/ 1206946 w 6054986"/>
                    <a:gd name="connsiteY1" fmla="*/ 2804722 h 3080621"/>
                    <a:gd name="connsiteX2" fmla="*/ 2394859 w 6054986"/>
                    <a:gd name="connsiteY2" fmla="*/ 1640388 h 3080621"/>
                    <a:gd name="connsiteX3" fmla="*/ 3338135 w 6054986"/>
                    <a:gd name="connsiteY3" fmla="*/ 128 h 3080621"/>
                    <a:gd name="connsiteX4" fmla="*/ 4365407 w 6054986"/>
                    <a:gd name="connsiteY4" fmla="*/ 1709064 h 3080621"/>
                    <a:gd name="connsiteX5" fmla="*/ 6054986 w 6054986"/>
                    <a:gd name="connsiteY5" fmla="*/ 3080621 h 3080621"/>
                    <a:gd name="connsiteX0" fmla="*/ -1 w 6054986"/>
                    <a:gd name="connsiteY0" fmla="*/ 2726323 h 3080575"/>
                    <a:gd name="connsiteX1" fmla="*/ 2394859 w 6054986"/>
                    <a:gd name="connsiteY1" fmla="*/ 1640342 h 3080575"/>
                    <a:gd name="connsiteX2" fmla="*/ 3338135 w 6054986"/>
                    <a:gd name="connsiteY2" fmla="*/ 82 h 3080575"/>
                    <a:gd name="connsiteX3" fmla="*/ 4365407 w 6054986"/>
                    <a:gd name="connsiteY3" fmla="*/ 1709018 h 3080575"/>
                    <a:gd name="connsiteX4" fmla="*/ 6054986 w 6054986"/>
                    <a:gd name="connsiteY4" fmla="*/ 3080575 h 3080575"/>
                    <a:gd name="connsiteX0" fmla="*/ -1 w 6054986"/>
                    <a:gd name="connsiteY0" fmla="*/ 2726323 h 3091078"/>
                    <a:gd name="connsiteX1" fmla="*/ 2394859 w 6054986"/>
                    <a:gd name="connsiteY1" fmla="*/ 1640342 h 3091078"/>
                    <a:gd name="connsiteX2" fmla="*/ 3338135 w 6054986"/>
                    <a:gd name="connsiteY2" fmla="*/ 82 h 3091078"/>
                    <a:gd name="connsiteX3" fmla="*/ 4365407 w 6054986"/>
                    <a:gd name="connsiteY3" fmla="*/ 1709018 h 3091078"/>
                    <a:gd name="connsiteX4" fmla="*/ 5009675 w 6054986"/>
                    <a:gd name="connsiteY4" fmla="*/ 2976117 h 3091078"/>
                    <a:gd name="connsiteX5" fmla="*/ 6054986 w 6054986"/>
                    <a:gd name="connsiteY5" fmla="*/ 3080575 h 3091078"/>
                    <a:gd name="connsiteX0" fmla="*/ -1 w 6054986"/>
                    <a:gd name="connsiteY0" fmla="*/ 2782974 h 3147729"/>
                    <a:gd name="connsiteX1" fmla="*/ 2394859 w 6054986"/>
                    <a:gd name="connsiteY1" fmla="*/ 1696993 h 3147729"/>
                    <a:gd name="connsiteX2" fmla="*/ 2994280 w 6054986"/>
                    <a:gd name="connsiteY2" fmla="*/ 80 h 3147729"/>
                    <a:gd name="connsiteX3" fmla="*/ 4365407 w 6054986"/>
                    <a:gd name="connsiteY3" fmla="*/ 1765669 h 3147729"/>
                    <a:gd name="connsiteX4" fmla="*/ 5009675 w 6054986"/>
                    <a:gd name="connsiteY4" fmla="*/ 3032768 h 3147729"/>
                    <a:gd name="connsiteX5" fmla="*/ 6054986 w 6054986"/>
                    <a:gd name="connsiteY5" fmla="*/ 3137226 h 3147729"/>
                    <a:gd name="connsiteX0" fmla="*/ -1 w 6054986"/>
                    <a:gd name="connsiteY0" fmla="*/ 2785673 h 3150428"/>
                    <a:gd name="connsiteX1" fmla="*/ 1307603 w 6054986"/>
                    <a:gd name="connsiteY1" fmla="*/ 2208256 h 3150428"/>
                    <a:gd name="connsiteX2" fmla="*/ 2994280 w 6054986"/>
                    <a:gd name="connsiteY2" fmla="*/ 2779 h 3150428"/>
                    <a:gd name="connsiteX3" fmla="*/ 4365407 w 6054986"/>
                    <a:gd name="connsiteY3" fmla="*/ 1768368 h 3150428"/>
                    <a:gd name="connsiteX4" fmla="*/ 5009675 w 6054986"/>
                    <a:gd name="connsiteY4" fmla="*/ 3035467 h 3150428"/>
                    <a:gd name="connsiteX5" fmla="*/ 6054986 w 6054986"/>
                    <a:gd name="connsiteY5" fmla="*/ 3139925 h 3150428"/>
                    <a:gd name="connsiteX0" fmla="*/ -1 w 6054986"/>
                    <a:gd name="connsiteY0" fmla="*/ 2883655 h 3248410"/>
                    <a:gd name="connsiteX1" fmla="*/ 1307603 w 6054986"/>
                    <a:gd name="connsiteY1" fmla="*/ 2306238 h 3248410"/>
                    <a:gd name="connsiteX2" fmla="*/ 2499366 w 6054986"/>
                    <a:gd name="connsiteY2" fmla="*/ 2602 h 3248410"/>
                    <a:gd name="connsiteX3" fmla="*/ 4365407 w 6054986"/>
                    <a:gd name="connsiteY3" fmla="*/ 1866350 h 3248410"/>
                    <a:gd name="connsiteX4" fmla="*/ 5009675 w 6054986"/>
                    <a:gd name="connsiteY4" fmla="*/ 3133449 h 3248410"/>
                    <a:gd name="connsiteX5" fmla="*/ 6054986 w 6054986"/>
                    <a:gd name="connsiteY5" fmla="*/ 3237907 h 3248410"/>
                    <a:gd name="connsiteX0" fmla="*/ -1 w 6054986"/>
                    <a:gd name="connsiteY0" fmla="*/ 2883271 h 3248026"/>
                    <a:gd name="connsiteX1" fmla="*/ 1118140 w 6054986"/>
                    <a:gd name="connsiteY1" fmla="*/ 2270486 h 3248026"/>
                    <a:gd name="connsiteX2" fmla="*/ 2499366 w 6054986"/>
                    <a:gd name="connsiteY2" fmla="*/ 2218 h 3248026"/>
                    <a:gd name="connsiteX3" fmla="*/ 4365407 w 6054986"/>
                    <a:gd name="connsiteY3" fmla="*/ 1865966 h 3248026"/>
                    <a:gd name="connsiteX4" fmla="*/ 5009675 w 6054986"/>
                    <a:gd name="connsiteY4" fmla="*/ 3133065 h 3248026"/>
                    <a:gd name="connsiteX5" fmla="*/ 6054986 w 6054986"/>
                    <a:gd name="connsiteY5" fmla="*/ 3237523 h 3248026"/>
                    <a:gd name="connsiteX0" fmla="*/ -1 w 6054986"/>
                    <a:gd name="connsiteY0" fmla="*/ 2963310 h 3328065"/>
                    <a:gd name="connsiteX1" fmla="*/ 1118140 w 6054986"/>
                    <a:gd name="connsiteY1" fmla="*/ 2350525 h 3328065"/>
                    <a:gd name="connsiteX2" fmla="*/ 2466858 w 6054986"/>
                    <a:gd name="connsiteY2" fmla="*/ 2108 h 3328065"/>
                    <a:gd name="connsiteX3" fmla="*/ 4365407 w 6054986"/>
                    <a:gd name="connsiteY3" fmla="*/ 1946005 h 3328065"/>
                    <a:gd name="connsiteX4" fmla="*/ 5009675 w 6054986"/>
                    <a:gd name="connsiteY4" fmla="*/ 3213104 h 3328065"/>
                    <a:gd name="connsiteX5" fmla="*/ 6054986 w 6054986"/>
                    <a:gd name="connsiteY5" fmla="*/ 3317562 h 3328065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904745 w 6054986"/>
                    <a:gd name="connsiteY4" fmla="*/ 296728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877066 w 6054986"/>
                    <a:gd name="connsiteY4" fmla="*/ 312269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310 h 3317562"/>
                    <a:gd name="connsiteX1" fmla="*/ 1118140 w 6054986"/>
                    <a:gd name="connsiteY1" fmla="*/ 2350525 h 3317562"/>
                    <a:gd name="connsiteX2" fmla="*/ 2466858 w 6054986"/>
                    <a:gd name="connsiteY2" fmla="*/ 2108 h 3317562"/>
                    <a:gd name="connsiteX3" fmla="*/ 4365407 w 6054986"/>
                    <a:gd name="connsiteY3" fmla="*/ 1946005 h 3317562"/>
                    <a:gd name="connsiteX4" fmla="*/ 4877066 w 6054986"/>
                    <a:gd name="connsiteY4" fmla="*/ 3122695 h 3317562"/>
                    <a:gd name="connsiteX5" fmla="*/ 6054986 w 6054986"/>
                    <a:gd name="connsiteY5" fmla="*/ 3317562 h 3317562"/>
                    <a:gd name="connsiteX0" fmla="*/ -1 w 6054986"/>
                    <a:gd name="connsiteY0" fmla="*/ 2963239 h 3317491"/>
                    <a:gd name="connsiteX1" fmla="*/ 1118140 w 6054986"/>
                    <a:gd name="connsiteY1" fmla="*/ 2350454 h 3317491"/>
                    <a:gd name="connsiteX2" fmla="*/ 2466858 w 6054986"/>
                    <a:gd name="connsiteY2" fmla="*/ 2037 h 3317491"/>
                    <a:gd name="connsiteX3" fmla="*/ 4365407 w 6054986"/>
                    <a:gd name="connsiteY3" fmla="*/ 1945934 h 3317491"/>
                    <a:gd name="connsiteX4" fmla="*/ 4877066 w 6054986"/>
                    <a:gd name="connsiteY4" fmla="*/ 3122624 h 3317491"/>
                    <a:gd name="connsiteX5" fmla="*/ 6054986 w 6054986"/>
                    <a:gd name="connsiteY5" fmla="*/ 3317491 h 3317491"/>
                    <a:gd name="connsiteX0" fmla="*/ -1 w 6054986"/>
                    <a:gd name="connsiteY0" fmla="*/ 2962642 h 3316894"/>
                    <a:gd name="connsiteX1" fmla="*/ 1118140 w 6054986"/>
                    <a:gd name="connsiteY1" fmla="*/ 2349857 h 3316894"/>
                    <a:gd name="connsiteX2" fmla="*/ 2466858 w 6054986"/>
                    <a:gd name="connsiteY2" fmla="*/ 1440 h 3316894"/>
                    <a:gd name="connsiteX3" fmla="*/ 3620052 w 6054986"/>
                    <a:gd name="connsiteY3" fmla="*/ 2005373 h 3316894"/>
                    <a:gd name="connsiteX4" fmla="*/ 4877066 w 6054986"/>
                    <a:gd name="connsiteY4" fmla="*/ 3122027 h 3316894"/>
                    <a:gd name="connsiteX5" fmla="*/ 6054986 w 6054986"/>
                    <a:gd name="connsiteY5" fmla="*/ 3316894 h 3316894"/>
                    <a:gd name="connsiteX0" fmla="*/ -1 w 6054986"/>
                    <a:gd name="connsiteY0" fmla="*/ 2962642 h 3316894"/>
                    <a:gd name="connsiteX1" fmla="*/ 1118140 w 6054986"/>
                    <a:gd name="connsiteY1" fmla="*/ 2349857 h 3316894"/>
                    <a:gd name="connsiteX2" fmla="*/ 2466858 w 6054986"/>
                    <a:gd name="connsiteY2" fmla="*/ 1440 h 3316894"/>
                    <a:gd name="connsiteX3" fmla="*/ 3620052 w 6054986"/>
                    <a:gd name="connsiteY3" fmla="*/ 2005373 h 3316894"/>
                    <a:gd name="connsiteX4" fmla="*/ 4877066 w 6054986"/>
                    <a:gd name="connsiteY4" fmla="*/ 3122027 h 3316894"/>
                    <a:gd name="connsiteX5" fmla="*/ 6054986 w 6054986"/>
                    <a:gd name="connsiteY5" fmla="*/ 3316894 h 3316894"/>
                    <a:gd name="connsiteX0" fmla="*/ -1 w 6054986"/>
                    <a:gd name="connsiteY0" fmla="*/ 2962773 h 3317025"/>
                    <a:gd name="connsiteX1" fmla="*/ 1118140 w 6054986"/>
                    <a:gd name="connsiteY1" fmla="*/ 2349988 h 3317025"/>
                    <a:gd name="connsiteX2" fmla="*/ 2466858 w 6054986"/>
                    <a:gd name="connsiteY2" fmla="*/ 1571 h 3317025"/>
                    <a:gd name="connsiteX3" fmla="*/ 3620052 w 6054986"/>
                    <a:gd name="connsiteY3" fmla="*/ 2005504 h 3317025"/>
                    <a:gd name="connsiteX4" fmla="*/ 4836087 w 6054986"/>
                    <a:gd name="connsiteY4" fmla="*/ 3194355 h 3317025"/>
                    <a:gd name="connsiteX5" fmla="*/ 6054986 w 6054986"/>
                    <a:gd name="connsiteY5" fmla="*/ 3317025 h 3317025"/>
                    <a:gd name="connsiteX0" fmla="*/ -1 w 6054986"/>
                    <a:gd name="connsiteY0" fmla="*/ 2962777 h 3317029"/>
                    <a:gd name="connsiteX1" fmla="*/ 1118140 w 6054986"/>
                    <a:gd name="connsiteY1" fmla="*/ 2349992 h 3317029"/>
                    <a:gd name="connsiteX2" fmla="*/ 2466858 w 6054986"/>
                    <a:gd name="connsiteY2" fmla="*/ 1575 h 3317029"/>
                    <a:gd name="connsiteX3" fmla="*/ 3620052 w 6054986"/>
                    <a:gd name="connsiteY3" fmla="*/ 2005508 h 3317029"/>
                    <a:gd name="connsiteX4" fmla="*/ 4836087 w 6054986"/>
                    <a:gd name="connsiteY4" fmla="*/ 3194359 h 3317029"/>
                    <a:gd name="connsiteX5" fmla="*/ 6054986 w 6054986"/>
                    <a:gd name="connsiteY5" fmla="*/ 3317029 h 3317029"/>
                    <a:gd name="connsiteX0" fmla="*/ -1 w 6054986"/>
                    <a:gd name="connsiteY0" fmla="*/ 2962777 h 3317029"/>
                    <a:gd name="connsiteX1" fmla="*/ 1118140 w 6054986"/>
                    <a:gd name="connsiteY1" fmla="*/ 2349992 h 3317029"/>
                    <a:gd name="connsiteX2" fmla="*/ 2466858 w 6054986"/>
                    <a:gd name="connsiteY2" fmla="*/ 1575 h 3317029"/>
                    <a:gd name="connsiteX3" fmla="*/ 3620052 w 6054986"/>
                    <a:gd name="connsiteY3" fmla="*/ 2005508 h 3317029"/>
                    <a:gd name="connsiteX4" fmla="*/ 4836087 w 6054986"/>
                    <a:gd name="connsiteY4" fmla="*/ 3194359 h 3317029"/>
                    <a:gd name="connsiteX5" fmla="*/ 6054986 w 6054986"/>
                    <a:gd name="connsiteY5" fmla="*/ 3317029 h 3317029"/>
                    <a:gd name="connsiteX0" fmla="*/ -1 w 6054986"/>
                    <a:gd name="connsiteY0" fmla="*/ 2962216 h 3316468"/>
                    <a:gd name="connsiteX1" fmla="*/ 1118140 w 6054986"/>
                    <a:gd name="connsiteY1" fmla="*/ 2349431 h 3316468"/>
                    <a:gd name="connsiteX2" fmla="*/ 2466858 w 6054986"/>
                    <a:gd name="connsiteY2" fmla="*/ 1014 h 3316468"/>
                    <a:gd name="connsiteX3" fmla="*/ 3505591 w 6054986"/>
                    <a:gd name="connsiteY3" fmla="*/ 2069197 h 3316468"/>
                    <a:gd name="connsiteX4" fmla="*/ 4836087 w 6054986"/>
                    <a:gd name="connsiteY4" fmla="*/ 3193798 h 3316468"/>
                    <a:gd name="connsiteX5" fmla="*/ 6054986 w 6054986"/>
                    <a:gd name="connsiteY5" fmla="*/ 3316468 h 3316468"/>
                    <a:gd name="connsiteX0" fmla="*/ -1 w 6054986"/>
                    <a:gd name="connsiteY0" fmla="*/ 2962259 h 3316511"/>
                    <a:gd name="connsiteX1" fmla="*/ 1118140 w 6054986"/>
                    <a:gd name="connsiteY1" fmla="*/ 2349474 h 3316511"/>
                    <a:gd name="connsiteX2" fmla="*/ 2466858 w 6054986"/>
                    <a:gd name="connsiteY2" fmla="*/ 1057 h 3316511"/>
                    <a:gd name="connsiteX3" fmla="*/ 3505591 w 6054986"/>
                    <a:gd name="connsiteY3" fmla="*/ 2069240 h 3316511"/>
                    <a:gd name="connsiteX4" fmla="*/ 4836087 w 6054986"/>
                    <a:gd name="connsiteY4" fmla="*/ 3193841 h 3316511"/>
                    <a:gd name="connsiteX5" fmla="*/ 6054986 w 6054986"/>
                    <a:gd name="connsiteY5" fmla="*/ 3316511 h 3316511"/>
                    <a:gd name="connsiteX0" fmla="*/ -1 w 6054986"/>
                    <a:gd name="connsiteY0" fmla="*/ 2909743 h 3263995"/>
                    <a:gd name="connsiteX1" fmla="*/ 1118140 w 6054986"/>
                    <a:gd name="connsiteY1" fmla="*/ 2296958 h 3263995"/>
                    <a:gd name="connsiteX2" fmla="*/ 2508073 w 6054986"/>
                    <a:gd name="connsiteY2" fmla="*/ 1042 h 3263995"/>
                    <a:gd name="connsiteX3" fmla="*/ 3505591 w 6054986"/>
                    <a:gd name="connsiteY3" fmla="*/ 2016724 h 3263995"/>
                    <a:gd name="connsiteX4" fmla="*/ 4836087 w 6054986"/>
                    <a:gd name="connsiteY4" fmla="*/ 3141325 h 3263995"/>
                    <a:gd name="connsiteX5" fmla="*/ 6054986 w 6054986"/>
                    <a:gd name="connsiteY5" fmla="*/ 3263995 h 3263995"/>
                    <a:gd name="connsiteX0" fmla="*/ -1 w 6054986"/>
                    <a:gd name="connsiteY0" fmla="*/ 2908798 h 3263050"/>
                    <a:gd name="connsiteX1" fmla="*/ 1237749 w 6054986"/>
                    <a:gd name="connsiteY1" fmla="*/ 2099647 h 3263050"/>
                    <a:gd name="connsiteX2" fmla="*/ 2508073 w 6054986"/>
                    <a:gd name="connsiteY2" fmla="*/ 97 h 3263050"/>
                    <a:gd name="connsiteX3" fmla="*/ 3505591 w 6054986"/>
                    <a:gd name="connsiteY3" fmla="*/ 2015779 h 3263050"/>
                    <a:gd name="connsiteX4" fmla="*/ 4836087 w 6054986"/>
                    <a:gd name="connsiteY4" fmla="*/ 3140380 h 3263050"/>
                    <a:gd name="connsiteX5" fmla="*/ 6054986 w 6054986"/>
                    <a:gd name="connsiteY5" fmla="*/ 3263050 h 3263050"/>
                    <a:gd name="connsiteX0" fmla="*/ -1 w 6054986"/>
                    <a:gd name="connsiteY0" fmla="*/ 2908798 h 3263050"/>
                    <a:gd name="connsiteX1" fmla="*/ 1237749 w 6054986"/>
                    <a:gd name="connsiteY1" fmla="*/ 2099647 h 3263050"/>
                    <a:gd name="connsiteX2" fmla="*/ 2508073 w 6054986"/>
                    <a:gd name="connsiteY2" fmla="*/ 97 h 3263050"/>
                    <a:gd name="connsiteX3" fmla="*/ 3505591 w 6054986"/>
                    <a:gd name="connsiteY3" fmla="*/ 2015779 h 3263050"/>
                    <a:gd name="connsiteX4" fmla="*/ 4836087 w 6054986"/>
                    <a:gd name="connsiteY4" fmla="*/ 3140380 h 3263050"/>
                    <a:gd name="connsiteX5" fmla="*/ 6054986 w 6054986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3875 h 3263050"/>
                    <a:gd name="connsiteX1" fmla="*/ 1312521 w 6129758"/>
                    <a:gd name="connsiteY1" fmla="*/ 2099647 h 3263050"/>
                    <a:gd name="connsiteX2" fmla="*/ 2582845 w 6129758"/>
                    <a:gd name="connsiteY2" fmla="*/ 97 h 3263050"/>
                    <a:gd name="connsiteX3" fmla="*/ 3580363 w 6129758"/>
                    <a:gd name="connsiteY3" fmla="*/ 2015779 h 3263050"/>
                    <a:gd name="connsiteX4" fmla="*/ 4910859 w 6129758"/>
                    <a:gd name="connsiteY4" fmla="*/ 3140380 h 3263050"/>
                    <a:gd name="connsiteX5" fmla="*/ 6129758 w 6129758"/>
                    <a:gd name="connsiteY5" fmla="*/ 3263050 h 3263050"/>
                    <a:gd name="connsiteX0" fmla="*/ 0 w 6129758"/>
                    <a:gd name="connsiteY0" fmla="*/ 2934408 h 3263583"/>
                    <a:gd name="connsiteX1" fmla="*/ 1312521 w 6129758"/>
                    <a:gd name="connsiteY1" fmla="*/ 2100180 h 3263583"/>
                    <a:gd name="connsiteX2" fmla="*/ 2582845 w 6129758"/>
                    <a:gd name="connsiteY2" fmla="*/ 630 h 3263583"/>
                    <a:gd name="connsiteX3" fmla="*/ 3823117 w 6129758"/>
                    <a:gd name="connsiteY3" fmla="*/ 1892173 h 3263583"/>
                    <a:gd name="connsiteX4" fmla="*/ 4910859 w 6129758"/>
                    <a:gd name="connsiteY4" fmla="*/ 3140913 h 3263583"/>
                    <a:gd name="connsiteX5" fmla="*/ 6129758 w 6129758"/>
                    <a:gd name="connsiteY5" fmla="*/ 3263583 h 3263583"/>
                    <a:gd name="connsiteX0" fmla="*/ 0 w 6129758"/>
                    <a:gd name="connsiteY0" fmla="*/ 2934458 h 3263633"/>
                    <a:gd name="connsiteX1" fmla="*/ 1312521 w 6129758"/>
                    <a:gd name="connsiteY1" fmla="*/ 2100230 h 3263633"/>
                    <a:gd name="connsiteX2" fmla="*/ 2582845 w 6129758"/>
                    <a:gd name="connsiteY2" fmla="*/ 680 h 3263633"/>
                    <a:gd name="connsiteX3" fmla="*/ 3823117 w 6129758"/>
                    <a:gd name="connsiteY3" fmla="*/ 1892223 h 3263633"/>
                    <a:gd name="connsiteX4" fmla="*/ 4910859 w 6129758"/>
                    <a:gd name="connsiteY4" fmla="*/ 3140963 h 3263633"/>
                    <a:gd name="connsiteX5" fmla="*/ 6129758 w 6129758"/>
                    <a:gd name="connsiteY5" fmla="*/ 3263633 h 3263633"/>
                    <a:gd name="connsiteX0" fmla="*/ 0 w 6129758"/>
                    <a:gd name="connsiteY0" fmla="*/ 2934440 h 3263615"/>
                    <a:gd name="connsiteX1" fmla="*/ 1312521 w 6129758"/>
                    <a:gd name="connsiteY1" fmla="*/ 2100212 h 3263615"/>
                    <a:gd name="connsiteX2" fmla="*/ 2582845 w 6129758"/>
                    <a:gd name="connsiteY2" fmla="*/ 662 h 3263615"/>
                    <a:gd name="connsiteX3" fmla="*/ 3764480 w 6129758"/>
                    <a:gd name="connsiteY3" fmla="*/ 1895011 h 3263615"/>
                    <a:gd name="connsiteX4" fmla="*/ 4910859 w 6129758"/>
                    <a:gd name="connsiteY4" fmla="*/ 3140945 h 3263615"/>
                    <a:gd name="connsiteX5" fmla="*/ 6129758 w 6129758"/>
                    <a:gd name="connsiteY5" fmla="*/ 3263615 h 3263615"/>
                    <a:gd name="connsiteX0" fmla="*/ 0 w 6129758"/>
                    <a:gd name="connsiteY0" fmla="*/ 2934387 h 3263562"/>
                    <a:gd name="connsiteX1" fmla="*/ 1312521 w 6129758"/>
                    <a:gd name="connsiteY1" fmla="*/ 2100159 h 3263562"/>
                    <a:gd name="connsiteX2" fmla="*/ 2582845 w 6129758"/>
                    <a:gd name="connsiteY2" fmla="*/ 609 h 3263562"/>
                    <a:gd name="connsiteX3" fmla="*/ 3764480 w 6129758"/>
                    <a:gd name="connsiteY3" fmla="*/ 1894958 h 3263562"/>
                    <a:gd name="connsiteX4" fmla="*/ 4910859 w 6129758"/>
                    <a:gd name="connsiteY4" fmla="*/ 3140892 h 3263562"/>
                    <a:gd name="connsiteX5" fmla="*/ 6129758 w 6129758"/>
                    <a:gd name="connsiteY5" fmla="*/ 3263562 h 3263562"/>
                    <a:gd name="connsiteX0" fmla="*/ 0 w 6129758"/>
                    <a:gd name="connsiteY0" fmla="*/ 2638291 h 2967466"/>
                    <a:gd name="connsiteX1" fmla="*/ 1312521 w 6129758"/>
                    <a:gd name="connsiteY1" fmla="*/ 1804063 h 2967466"/>
                    <a:gd name="connsiteX2" fmla="*/ 2560504 w 6129758"/>
                    <a:gd name="connsiteY2" fmla="*/ 741 h 2967466"/>
                    <a:gd name="connsiteX3" fmla="*/ 3764480 w 6129758"/>
                    <a:gd name="connsiteY3" fmla="*/ 1598862 h 2967466"/>
                    <a:gd name="connsiteX4" fmla="*/ 4910859 w 6129758"/>
                    <a:gd name="connsiteY4" fmla="*/ 2844796 h 2967466"/>
                    <a:gd name="connsiteX5" fmla="*/ 6129758 w 6129758"/>
                    <a:gd name="connsiteY5" fmla="*/ 2967466 h 2967466"/>
                    <a:gd name="connsiteX0" fmla="*/ 0 w 6129758"/>
                    <a:gd name="connsiteY0" fmla="*/ 2638327 h 2967502"/>
                    <a:gd name="connsiteX1" fmla="*/ 1312521 w 6129758"/>
                    <a:gd name="connsiteY1" fmla="*/ 1804099 h 2967502"/>
                    <a:gd name="connsiteX2" fmla="*/ 2560504 w 6129758"/>
                    <a:gd name="connsiteY2" fmla="*/ 777 h 2967502"/>
                    <a:gd name="connsiteX3" fmla="*/ 3764480 w 6129758"/>
                    <a:gd name="connsiteY3" fmla="*/ 1598898 h 2967502"/>
                    <a:gd name="connsiteX4" fmla="*/ 4910859 w 6129758"/>
                    <a:gd name="connsiteY4" fmla="*/ 2844832 h 2967502"/>
                    <a:gd name="connsiteX5" fmla="*/ 6129758 w 6129758"/>
                    <a:gd name="connsiteY5" fmla="*/ 2967502 h 2967502"/>
                    <a:gd name="connsiteX0" fmla="*/ 0 w 6129758"/>
                    <a:gd name="connsiteY0" fmla="*/ 2638327 h 2967502"/>
                    <a:gd name="connsiteX1" fmla="*/ 1312521 w 6129758"/>
                    <a:gd name="connsiteY1" fmla="*/ 1804099 h 2967502"/>
                    <a:gd name="connsiteX2" fmla="*/ 2560504 w 6129758"/>
                    <a:gd name="connsiteY2" fmla="*/ 777 h 2967502"/>
                    <a:gd name="connsiteX3" fmla="*/ 3764480 w 6129758"/>
                    <a:gd name="connsiteY3" fmla="*/ 1598898 h 2967502"/>
                    <a:gd name="connsiteX4" fmla="*/ 4910859 w 6129758"/>
                    <a:gd name="connsiteY4" fmla="*/ 2844832 h 2967502"/>
                    <a:gd name="connsiteX5" fmla="*/ 6129758 w 6129758"/>
                    <a:gd name="connsiteY5" fmla="*/ 2967502 h 2967502"/>
                    <a:gd name="connsiteX0" fmla="*/ 0 w 6129758"/>
                    <a:gd name="connsiteY0" fmla="*/ 2638331 h 2967506"/>
                    <a:gd name="connsiteX1" fmla="*/ 1312521 w 6129758"/>
                    <a:gd name="connsiteY1" fmla="*/ 1804103 h 2967506"/>
                    <a:gd name="connsiteX2" fmla="*/ 2560504 w 6129758"/>
                    <a:gd name="connsiteY2" fmla="*/ 781 h 2967506"/>
                    <a:gd name="connsiteX3" fmla="*/ 3764480 w 6129758"/>
                    <a:gd name="connsiteY3" fmla="*/ 1598902 h 2967506"/>
                    <a:gd name="connsiteX4" fmla="*/ 4910859 w 6129758"/>
                    <a:gd name="connsiteY4" fmla="*/ 2844836 h 2967506"/>
                    <a:gd name="connsiteX5" fmla="*/ 6129758 w 6129758"/>
                    <a:gd name="connsiteY5" fmla="*/ 2967506 h 2967506"/>
                    <a:gd name="connsiteX0" fmla="*/ 0 w 6129758"/>
                    <a:gd name="connsiteY0" fmla="*/ 2638331 h 2967506"/>
                    <a:gd name="connsiteX1" fmla="*/ 1312521 w 6129758"/>
                    <a:gd name="connsiteY1" fmla="*/ 1804103 h 2967506"/>
                    <a:gd name="connsiteX2" fmla="*/ 2560504 w 6129758"/>
                    <a:gd name="connsiteY2" fmla="*/ 781 h 2967506"/>
                    <a:gd name="connsiteX3" fmla="*/ 3764480 w 6129758"/>
                    <a:gd name="connsiteY3" fmla="*/ 1598902 h 2967506"/>
                    <a:gd name="connsiteX4" fmla="*/ 4910859 w 6129758"/>
                    <a:gd name="connsiteY4" fmla="*/ 2844836 h 2967506"/>
                    <a:gd name="connsiteX5" fmla="*/ 6129758 w 6129758"/>
                    <a:gd name="connsiteY5" fmla="*/ 2967506 h 2967506"/>
                    <a:gd name="connsiteX0" fmla="*/ 0 w 6129758"/>
                    <a:gd name="connsiteY0" fmla="*/ 2638484 h 2967659"/>
                    <a:gd name="connsiteX1" fmla="*/ 1312521 w 6129758"/>
                    <a:gd name="connsiteY1" fmla="*/ 1804256 h 2967659"/>
                    <a:gd name="connsiteX2" fmla="*/ 2560504 w 6129758"/>
                    <a:gd name="connsiteY2" fmla="*/ 934 h 2967659"/>
                    <a:gd name="connsiteX3" fmla="*/ 3764480 w 6129758"/>
                    <a:gd name="connsiteY3" fmla="*/ 1599055 h 2967659"/>
                    <a:gd name="connsiteX4" fmla="*/ 4910859 w 6129758"/>
                    <a:gd name="connsiteY4" fmla="*/ 2844989 h 2967659"/>
                    <a:gd name="connsiteX5" fmla="*/ 6129758 w 6129758"/>
                    <a:gd name="connsiteY5" fmla="*/ 2967659 h 2967659"/>
                    <a:gd name="connsiteX0" fmla="*/ 0 w 6129758"/>
                    <a:gd name="connsiteY0" fmla="*/ 2638789 h 2967964"/>
                    <a:gd name="connsiteX1" fmla="*/ 1312521 w 6129758"/>
                    <a:gd name="connsiteY1" fmla="*/ 1804561 h 2967964"/>
                    <a:gd name="connsiteX2" fmla="*/ 2560504 w 6129758"/>
                    <a:gd name="connsiteY2" fmla="*/ 1239 h 2967964"/>
                    <a:gd name="connsiteX3" fmla="*/ 3857432 w 6129758"/>
                    <a:gd name="connsiteY3" fmla="*/ 1570570 h 2967964"/>
                    <a:gd name="connsiteX4" fmla="*/ 4910859 w 6129758"/>
                    <a:gd name="connsiteY4" fmla="*/ 2845294 h 2967964"/>
                    <a:gd name="connsiteX5" fmla="*/ 6129758 w 6129758"/>
                    <a:gd name="connsiteY5" fmla="*/ 2967964 h 2967964"/>
                    <a:gd name="connsiteX0" fmla="*/ 0 w 6129758"/>
                    <a:gd name="connsiteY0" fmla="*/ 2638530 h 2967705"/>
                    <a:gd name="connsiteX1" fmla="*/ 1312521 w 6129758"/>
                    <a:gd name="connsiteY1" fmla="*/ 1804302 h 2967705"/>
                    <a:gd name="connsiteX2" fmla="*/ 2560504 w 6129758"/>
                    <a:gd name="connsiteY2" fmla="*/ 980 h 2967705"/>
                    <a:gd name="connsiteX3" fmla="*/ 3857432 w 6129758"/>
                    <a:gd name="connsiteY3" fmla="*/ 1570311 h 2967705"/>
                    <a:gd name="connsiteX4" fmla="*/ 4910859 w 6129758"/>
                    <a:gd name="connsiteY4" fmla="*/ 2845035 h 2967705"/>
                    <a:gd name="connsiteX5" fmla="*/ 6129758 w 6129758"/>
                    <a:gd name="connsiteY5" fmla="*/ 2967705 h 2967705"/>
                    <a:gd name="connsiteX0" fmla="*/ 0 w 6129758"/>
                    <a:gd name="connsiteY0" fmla="*/ 2638477 h 2967652"/>
                    <a:gd name="connsiteX1" fmla="*/ 1312521 w 6129758"/>
                    <a:gd name="connsiteY1" fmla="*/ 1804249 h 2967652"/>
                    <a:gd name="connsiteX2" fmla="*/ 2560504 w 6129758"/>
                    <a:gd name="connsiteY2" fmla="*/ 927 h 2967652"/>
                    <a:gd name="connsiteX3" fmla="*/ 3857432 w 6129758"/>
                    <a:gd name="connsiteY3" fmla="*/ 1570258 h 2967652"/>
                    <a:gd name="connsiteX4" fmla="*/ 4910859 w 6129758"/>
                    <a:gd name="connsiteY4" fmla="*/ 2844982 h 2967652"/>
                    <a:gd name="connsiteX5" fmla="*/ 6129758 w 6129758"/>
                    <a:gd name="connsiteY5" fmla="*/ 2967652 h 2967652"/>
                    <a:gd name="connsiteX0" fmla="*/ 0 w 6129758"/>
                    <a:gd name="connsiteY0" fmla="*/ 2638385 h 2967560"/>
                    <a:gd name="connsiteX1" fmla="*/ 1312521 w 6129758"/>
                    <a:gd name="connsiteY1" fmla="*/ 1804157 h 2967560"/>
                    <a:gd name="connsiteX2" fmla="*/ 2560504 w 6129758"/>
                    <a:gd name="connsiteY2" fmla="*/ 835 h 2967560"/>
                    <a:gd name="connsiteX3" fmla="*/ 3789488 w 6129758"/>
                    <a:gd name="connsiteY3" fmla="*/ 1581024 h 2967560"/>
                    <a:gd name="connsiteX4" fmla="*/ 4910859 w 6129758"/>
                    <a:gd name="connsiteY4" fmla="*/ 2844890 h 2967560"/>
                    <a:gd name="connsiteX5" fmla="*/ 6129758 w 6129758"/>
                    <a:gd name="connsiteY5" fmla="*/ 2967560 h 2967560"/>
                    <a:gd name="connsiteX0" fmla="*/ 0 w 6129758"/>
                    <a:gd name="connsiteY0" fmla="*/ 2638406 h 2967581"/>
                    <a:gd name="connsiteX1" fmla="*/ 1312521 w 6129758"/>
                    <a:gd name="connsiteY1" fmla="*/ 1804178 h 2967581"/>
                    <a:gd name="connsiteX2" fmla="*/ 2560504 w 6129758"/>
                    <a:gd name="connsiteY2" fmla="*/ 856 h 2967581"/>
                    <a:gd name="connsiteX3" fmla="*/ 3789488 w 6129758"/>
                    <a:gd name="connsiteY3" fmla="*/ 1581045 h 2967581"/>
                    <a:gd name="connsiteX4" fmla="*/ 4910859 w 6129758"/>
                    <a:gd name="connsiteY4" fmla="*/ 2844911 h 2967581"/>
                    <a:gd name="connsiteX5" fmla="*/ 6129758 w 6129758"/>
                    <a:gd name="connsiteY5" fmla="*/ 2967581 h 2967581"/>
                    <a:gd name="connsiteX0" fmla="*/ 0 w 6129758"/>
                    <a:gd name="connsiteY0" fmla="*/ 2638307 h 2967482"/>
                    <a:gd name="connsiteX1" fmla="*/ 1312521 w 6129758"/>
                    <a:gd name="connsiteY1" fmla="*/ 1804079 h 2967482"/>
                    <a:gd name="connsiteX2" fmla="*/ 2560504 w 6129758"/>
                    <a:gd name="connsiteY2" fmla="*/ 757 h 2967482"/>
                    <a:gd name="connsiteX3" fmla="*/ 3707953 w 6129758"/>
                    <a:gd name="connsiteY3" fmla="*/ 1593980 h 2967482"/>
                    <a:gd name="connsiteX4" fmla="*/ 4910859 w 6129758"/>
                    <a:gd name="connsiteY4" fmla="*/ 2844812 h 2967482"/>
                    <a:gd name="connsiteX5" fmla="*/ 6129758 w 6129758"/>
                    <a:gd name="connsiteY5" fmla="*/ 2967482 h 2967482"/>
                    <a:gd name="connsiteX0" fmla="*/ 0 w 6129758"/>
                    <a:gd name="connsiteY0" fmla="*/ 2638520 h 2967695"/>
                    <a:gd name="connsiteX1" fmla="*/ 1312521 w 6129758"/>
                    <a:gd name="connsiteY1" fmla="*/ 1804292 h 2967695"/>
                    <a:gd name="connsiteX2" fmla="*/ 2560504 w 6129758"/>
                    <a:gd name="connsiteY2" fmla="*/ 970 h 2967695"/>
                    <a:gd name="connsiteX3" fmla="*/ 3871022 w 6129758"/>
                    <a:gd name="connsiteY3" fmla="*/ 1568128 h 2967695"/>
                    <a:gd name="connsiteX4" fmla="*/ 4910859 w 6129758"/>
                    <a:gd name="connsiteY4" fmla="*/ 2845025 h 2967695"/>
                    <a:gd name="connsiteX5" fmla="*/ 6129758 w 6129758"/>
                    <a:gd name="connsiteY5" fmla="*/ 2967695 h 2967695"/>
                    <a:gd name="connsiteX0" fmla="*/ 0 w 6129758"/>
                    <a:gd name="connsiteY0" fmla="*/ 2638580 h 2967755"/>
                    <a:gd name="connsiteX1" fmla="*/ 1312521 w 6129758"/>
                    <a:gd name="connsiteY1" fmla="*/ 1804352 h 2967755"/>
                    <a:gd name="connsiteX2" fmla="*/ 2560504 w 6129758"/>
                    <a:gd name="connsiteY2" fmla="*/ 1030 h 2967755"/>
                    <a:gd name="connsiteX3" fmla="*/ 3871022 w 6129758"/>
                    <a:gd name="connsiteY3" fmla="*/ 1568188 h 2967755"/>
                    <a:gd name="connsiteX4" fmla="*/ 4910859 w 6129758"/>
                    <a:gd name="connsiteY4" fmla="*/ 2845085 h 2967755"/>
                    <a:gd name="connsiteX5" fmla="*/ 6129758 w 6129758"/>
                    <a:gd name="connsiteY5" fmla="*/ 2967755 h 2967755"/>
                    <a:gd name="connsiteX0" fmla="*/ 0 w 6129758"/>
                    <a:gd name="connsiteY0" fmla="*/ 2638555 h 2967730"/>
                    <a:gd name="connsiteX1" fmla="*/ 1312521 w 6129758"/>
                    <a:gd name="connsiteY1" fmla="*/ 1804327 h 2967730"/>
                    <a:gd name="connsiteX2" fmla="*/ 2560504 w 6129758"/>
                    <a:gd name="connsiteY2" fmla="*/ 1005 h 2967730"/>
                    <a:gd name="connsiteX3" fmla="*/ 3871022 w 6129758"/>
                    <a:gd name="connsiteY3" fmla="*/ 1568163 h 2967730"/>
                    <a:gd name="connsiteX4" fmla="*/ 5220674 w 6129758"/>
                    <a:gd name="connsiteY4" fmla="*/ 2865226 h 2967730"/>
                    <a:gd name="connsiteX5" fmla="*/ 6129758 w 6129758"/>
                    <a:gd name="connsiteY5" fmla="*/ 2967730 h 2967730"/>
                    <a:gd name="connsiteX0" fmla="*/ 0 w 6129758"/>
                    <a:gd name="connsiteY0" fmla="*/ 2638555 h 2967730"/>
                    <a:gd name="connsiteX1" fmla="*/ 1312521 w 6129758"/>
                    <a:gd name="connsiteY1" fmla="*/ 1804327 h 2967730"/>
                    <a:gd name="connsiteX2" fmla="*/ 2560504 w 6129758"/>
                    <a:gd name="connsiteY2" fmla="*/ 1005 h 2967730"/>
                    <a:gd name="connsiteX3" fmla="*/ 3871022 w 6129758"/>
                    <a:gd name="connsiteY3" fmla="*/ 1568163 h 2967730"/>
                    <a:gd name="connsiteX4" fmla="*/ 5220674 w 6129758"/>
                    <a:gd name="connsiteY4" fmla="*/ 2865226 h 2967730"/>
                    <a:gd name="connsiteX5" fmla="*/ 6129758 w 6129758"/>
                    <a:gd name="connsiteY5" fmla="*/ 2967730 h 2967730"/>
                    <a:gd name="connsiteX0" fmla="*/ 0 w 6129758"/>
                    <a:gd name="connsiteY0" fmla="*/ 2638605 h 2967780"/>
                    <a:gd name="connsiteX1" fmla="*/ 1312521 w 6129758"/>
                    <a:gd name="connsiteY1" fmla="*/ 1804377 h 2967780"/>
                    <a:gd name="connsiteX2" fmla="*/ 2560504 w 6129758"/>
                    <a:gd name="connsiteY2" fmla="*/ 1055 h 2967780"/>
                    <a:gd name="connsiteX3" fmla="*/ 3871022 w 6129758"/>
                    <a:gd name="connsiteY3" fmla="*/ 1568213 h 2967780"/>
                    <a:gd name="connsiteX4" fmla="*/ 5220674 w 6129758"/>
                    <a:gd name="connsiteY4" fmla="*/ 2865276 h 2967780"/>
                    <a:gd name="connsiteX5" fmla="*/ 6129758 w 6129758"/>
                    <a:gd name="connsiteY5" fmla="*/ 2967780 h 2967780"/>
                    <a:gd name="connsiteX0" fmla="*/ 0 w 6096560"/>
                    <a:gd name="connsiteY0" fmla="*/ 2638605 h 2973083"/>
                    <a:gd name="connsiteX1" fmla="*/ 1312521 w 6096560"/>
                    <a:gd name="connsiteY1" fmla="*/ 1804377 h 2973083"/>
                    <a:gd name="connsiteX2" fmla="*/ 2560504 w 6096560"/>
                    <a:gd name="connsiteY2" fmla="*/ 1055 h 2973083"/>
                    <a:gd name="connsiteX3" fmla="*/ 3871022 w 6096560"/>
                    <a:gd name="connsiteY3" fmla="*/ 1568213 h 2973083"/>
                    <a:gd name="connsiteX4" fmla="*/ 5220674 w 6096560"/>
                    <a:gd name="connsiteY4" fmla="*/ 2865276 h 2973083"/>
                    <a:gd name="connsiteX5" fmla="*/ 6096561 w 6096560"/>
                    <a:gd name="connsiteY5" fmla="*/ 2973083 h 2973083"/>
                    <a:gd name="connsiteX0" fmla="*/ 0 w 6072394"/>
                    <a:gd name="connsiteY0" fmla="*/ 2638605 h 2949705"/>
                    <a:gd name="connsiteX1" fmla="*/ 1312521 w 6072394"/>
                    <a:gd name="connsiteY1" fmla="*/ 1804377 h 2949705"/>
                    <a:gd name="connsiteX2" fmla="*/ 2560504 w 6072394"/>
                    <a:gd name="connsiteY2" fmla="*/ 1055 h 2949705"/>
                    <a:gd name="connsiteX3" fmla="*/ 3871022 w 6072394"/>
                    <a:gd name="connsiteY3" fmla="*/ 1568213 h 2949705"/>
                    <a:gd name="connsiteX4" fmla="*/ 5220674 w 6072394"/>
                    <a:gd name="connsiteY4" fmla="*/ 2865276 h 2949705"/>
                    <a:gd name="connsiteX5" fmla="*/ 6072394 w 6072394"/>
                    <a:gd name="connsiteY5" fmla="*/ 2949704 h 2949705"/>
                    <a:gd name="connsiteX0" fmla="*/ 0 w 6072394"/>
                    <a:gd name="connsiteY0" fmla="*/ 2638605 h 2949705"/>
                    <a:gd name="connsiteX1" fmla="*/ 1312521 w 6072394"/>
                    <a:gd name="connsiteY1" fmla="*/ 1804377 h 2949705"/>
                    <a:gd name="connsiteX2" fmla="*/ 2560504 w 6072394"/>
                    <a:gd name="connsiteY2" fmla="*/ 1055 h 2949705"/>
                    <a:gd name="connsiteX3" fmla="*/ 3871022 w 6072394"/>
                    <a:gd name="connsiteY3" fmla="*/ 1568213 h 2949705"/>
                    <a:gd name="connsiteX4" fmla="*/ 5220674 w 6072394"/>
                    <a:gd name="connsiteY4" fmla="*/ 2865276 h 2949705"/>
                    <a:gd name="connsiteX5" fmla="*/ 6072394 w 6072394"/>
                    <a:gd name="connsiteY5" fmla="*/ 2949704 h 2949705"/>
                    <a:gd name="connsiteX0" fmla="*/ 0 w 6072394"/>
                    <a:gd name="connsiteY0" fmla="*/ 2638556 h 2949656"/>
                    <a:gd name="connsiteX1" fmla="*/ 1312521 w 6072394"/>
                    <a:gd name="connsiteY1" fmla="*/ 1804328 h 2949656"/>
                    <a:gd name="connsiteX2" fmla="*/ 2560504 w 6072394"/>
                    <a:gd name="connsiteY2" fmla="*/ 1006 h 2949656"/>
                    <a:gd name="connsiteX3" fmla="*/ 3871022 w 6072394"/>
                    <a:gd name="connsiteY3" fmla="*/ 1568164 h 2949656"/>
                    <a:gd name="connsiteX4" fmla="*/ 5209624 w 6072394"/>
                    <a:gd name="connsiteY4" fmla="*/ 2880477 h 2949656"/>
                    <a:gd name="connsiteX5" fmla="*/ 6072394 w 6072394"/>
                    <a:gd name="connsiteY5" fmla="*/ 2949655 h 2949656"/>
                    <a:gd name="connsiteX0" fmla="*/ 0 w 6072394"/>
                    <a:gd name="connsiteY0" fmla="*/ 2638609 h 2949709"/>
                    <a:gd name="connsiteX1" fmla="*/ 1312521 w 6072394"/>
                    <a:gd name="connsiteY1" fmla="*/ 1804381 h 2949709"/>
                    <a:gd name="connsiteX2" fmla="*/ 2560504 w 6072394"/>
                    <a:gd name="connsiteY2" fmla="*/ 1059 h 2949709"/>
                    <a:gd name="connsiteX3" fmla="*/ 3871022 w 6072394"/>
                    <a:gd name="connsiteY3" fmla="*/ 1568217 h 2949709"/>
                    <a:gd name="connsiteX4" fmla="*/ 5209624 w 6072394"/>
                    <a:gd name="connsiteY4" fmla="*/ 2880530 h 2949709"/>
                    <a:gd name="connsiteX5" fmla="*/ 6072394 w 6072394"/>
                    <a:gd name="connsiteY5" fmla="*/ 2949708 h 2949709"/>
                    <a:gd name="connsiteX0" fmla="*/ 0 w 6072394"/>
                    <a:gd name="connsiteY0" fmla="*/ 2638567 h 2949667"/>
                    <a:gd name="connsiteX1" fmla="*/ 1312521 w 6072394"/>
                    <a:gd name="connsiteY1" fmla="*/ 1804339 h 2949667"/>
                    <a:gd name="connsiteX2" fmla="*/ 2560504 w 6072394"/>
                    <a:gd name="connsiteY2" fmla="*/ 1017 h 2949667"/>
                    <a:gd name="connsiteX3" fmla="*/ 3871022 w 6072394"/>
                    <a:gd name="connsiteY3" fmla="*/ 1568175 h 2949667"/>
                    <a:gd name="connsiteX4" fmla="*/ 6072394 w 6072394"/>
                    <a:gd name="connsiteY4" fmla="*/ 2949666 h 2949667"/>
                    <a:gd name="connsiteX0" fmla="*/ 0 w 6072394"/>
                    <a:gd name="connsiteY0" fmla="*/ 2638567 h 2949758"/>
                    <a:gd name="connsiteX1" fmla="*/ 1312521 w 6072394"/>
                    <a:gd name="connsiteY1" fmla="*/ 1804339 h 2949758"/>
                    <a:gd name="connsiteX2" fmla="*/ 2560504 w 6072394"/>
                    <a:gd name="connsiteY2" fmla="*/ 1017 h 2949758"/>
                    <a:gd name="connsiteX3" fmla="*/ 3871022 w 6072394"/>
                    <a:gd name="connsiteY3" fmla="*/ 1568175 h 2949758"/>
                    <a:gd name="connsiteX4" fmla="*/ 6072394 w 6072394"/>
                    <a:gd name="connsiteY4" fmla="*/ 2949666 h 2949758"/>
                    <a:gd name="connsiteX0" fmla="*/ 0 w 6072394"/>
                    <a:gd name="connsiteY0" fmla="*/ 2638641 h 2949842"/>
                    <a:gd name="connsiteX1" fmla="*/ 1312521 w 6072394"/>
                    <a:gd name="connsiteY1" fmla="*/ 1804413 h 2949842"/>
                    <a:gd name="connsiteX2" fmla="*/ 2560504 w 6072394"/>
                    <a:gd name="connsiteY2" fmla="*/ 1091 h 2949842"/>
                    <a:gd name="connsiteX3" fmla="*/ 3871022 w 6072394"/>
                    <a:gd name="connsiteY3" fmla="*/ 1568249 h 2949842"/>
                    <a:gd name="connsiteX4" fmla="*/ 6072394 w 6072394"/>
                    <a:gd name="connsiteY4" fmla="*/ 2949740 h 2949842"/>
                    <a:gd name="connsiteX0" fmla="*/ 0 w 6072394"/>
                    <a:gd name="connsiteY0" fmla="*/ 2638578 h 2949772"/>
                    <a:gd name="connsiteX1" fmla="*/ 1312521 w 6072394"/>
                    <a:gd name="connsiteY1" fmla="*/ 1804350 h 2949772"/>
                    <a:gd name="connsiteX2" fmla="*/ 2560504 w 6072394"/>
                    <a:gd name="connsiteY2" fmla="*/ 1028 h 2949772"/>
                    <a:gd name="connsiteX3" fmla="*/ 3871022 w 6072394"/>
                    <a:gd name="connsiteY3" fmla="*/ 1568186 h 2949772"/>
                    <a:gd name="connsiteX4" fmla="*/ 6072394 w 6072394"/>
                    <a:gd name="connsiteY4" fmla="*/ 2949677 h 2949772"/>
                    <a:gd name="connsiteX0" fmla="*/ 0 w 6072394"/>
                    <a:gd name="connsiteY0" fmla="*/ 2638645 h 2949839"/>
                    <a:gd name="connsiteX1" fmla="*/ 1312521 w 6072394"/>
                    <a:gd name="connsiteY1" fmla="*/ 1804417 h 2949839"/>
                    <a:gd name="connsiteX2" fmla="*/ 2560504 w 6072394"/>
                    <a:gd name="connsiteY2" fmla="*/ 1095 h 2949839"/>
                    <a:gd name="connsiteX3" fmla="*/ 3788967 w 6072394"/>
                    <a:gd name="connsiteY3" fmla="*/ 1561135 h 2949839"/>
                    <a:gd name="connsiteX4" fmla="*/ 6072394 w 6072394"/>
                    <a:gd name="connsiteY4" fmla="*/ 2949744 h 2949839"/>
                    <a:gd name="connsiteX0" fmla="*/ 0 w 6072394"/>
                    <a:gd name="connsiteY0" fmla="*/ 2638582 h 2949769"/>
                    <a:gd name="connsiteX1" fmla="*/ 1312521 w 6072394"/>
                    <a:gd name="connsiteY1" fmla="*/ 1804354 h 2949769"/>
                    <a:gd name="connsiteX2" fmla="*/ 2560504 w 6072394"/>
                    <a:gd name="connsiteY2" fmla="*/ 1032 h 2949769"/>
                    <a:gd name="connsiteX3" fmla="*/ 3788967 w 6072394"/>
                    <a:gd name="connsiteY3" fmla="*/ 1561072 h 2949769"/>
                    <a:gd name="connsiteX4" fmla="*/ 6072394 w 6072394"/>
                    <a:gd name="connsiteY4" fmla="*/ 2949681 h 2949769"/>
                    <a:gd name="connsiteX0" fmla="*/ 0 w 6072394"/>
                    <a:gd name="connsiteY0" fmla="*/ 2647849 h 2959040"/>
                    <a:gd name="connsiteX1" fmla="*/ 1312521 w 6072394"/>
                    <a:gd name="connsiteY1" fmla="*/ 1813621 h 2959040"/>
                    <a:gd name="connsiteX2" fmla="*/ 2491603 w 6072394"/>
                    <a:gd name="connsiteY2" fmla="*/ 1076 h 2959040"/>
                    <a:gd name="connsiteX3" fmla="*/ 3788967 w 6072394"/>
                    <a:gd name="connsiteY3" fmla="*/ 1570339 h 2959040"/>
                    <a:gd name="connsiteX4" fmla="*/ 6072394 w 6072394"/>
                    <a:gd name="connsiteY4" fmla="*/ 2958948 h 2959040"/>
                    <a:gd name="connsiteX0" fmla="*/ 0 w 6072394"/>
                    <a:gd name="connsiteY0" fmla="*/ 2647849 h 2959040"/>
                    <a:gd name="connsiteX1" fmla="*/ 1312521 w 6072394"/>
                    <a:gd name="connsiteY1" fmla="*/ 1813621 h 2959040"/>
                    <a:gd name="connsiteX2" fmla="*/ 2491603 w 6072394"/>
                    <a:gd name="connsiteY2" fmla="*/ 1076 h 2959040"/>
                    <a:gd name="connsiteX3" fmla="*/ 3788967 w 6072394"/>
                    <a:gd name="connsiteY3" fmla="*/ 1570339 h 2959040"/>
                    <a:gd name="connsiteX4" fmla="*/ 6072394 w 6072394"/>
                    <a:gd name="connsiteY4" fmla="*/ 2958948 h 2959040"/>
                    <a:gd name="connsiteX0" fmla="*/ 0 w 6072394"/>
                    <a:gd name="connsiteY0" fmla="*/ 2648011 h 2959223"/>
                    <a:gd name="connsiteX1" fmla="*/ 1312521 w 6072394"/>
                    <a:gd name="connsiteY1" fmla="*/ 1813783 h 2959223"/>
                    <a:gd name="connsiteX2" fmla="*/ 2491603 w 6072394"/>
                    <a:gd name="connsiteY2" fmla="*/ 1238 h 2959223"/>
                    <a:gd name="connsiteX3" fmla="*/ 3788967 w 6072394"/>
                    <a:gd name="connsiteY3" fmla="*/ 1570501 h 2959223"/>
                    <a:gd name="connsiteX4" fmla="*/ 6072394 w 6072394"/>
                    <a:gd name="connsiteY4" fmla="*/ 2959110 h 2959223"/>
                    <a:gd name="connsiteX0" fmla="*/ 0 w 6072394"/>
                    <a:gd name="connsiteY0" fmla="*/ 2648025 h 2959234"/>
                    <a:gd name="connsiteX1" fmla="*/ 1312521 w 6072394"/>
                    <a:gd name="connsiteY1" fmla="*/ 1813797 h 2959234"/>
                    <a:gd name="connsiteX2" fmla="*/ 2491603 w 6072394"/>
                    <a:gd name="connsiteY2" fmla="*/ 1252 h 2959234"/>
                    <a:gd name="connsiteX3" fmla="*/ 3755046 w 6072394"/>
                    <a:gd name="connsiteY3" fmla="*/ 1569196 h 2959234"/>
                    <a:gd name="connsiteX4" fmla="*/ 6072394 w 6072394"/>
                    <a:gd name="connsiteY4" fmla="*/ 2959124 h 2959234"/>
                    <a:gd name="connsiteX0" fmla="*/ 0 w 6072394"/>
                    <a:gd name="connsiteY0" fmla="*/ 2647944 h 2959146"/>
                    <a:gd name="connsiteX1" fmla="*/ 1312521 w 6072394"/>
                    <a:gd name="connsiteY1" fmla="*/ 1813716 h 2959146"/>
                    <a:gd name="connsiteX2" fmla="*/ 2491603 w 6072394"/>
                    <a:gd name="connsiteY2" fmla="*/ 1171 h 2959146"/>
                    <a:gd name="connsiteX3" fmla="*/ 3755046 w 6072394"/>
                    <a:gd name="connsiteY3" fmla="*/ 1569115 h 2959146"/>
                    <a:gd name="connsiteX4" fmla="*/ 6072394 w 6072394"/>
                    <a:gd name="connsiteY4" fmla="*/ 2959043 h 2959146"/>
                    <a:gd name="connsiteX0" fmla="*/ 0 w 6072394"/>
                    <a:gd name="connsiteY0" fmla="*/ 2647838 h 2959040"/>
                    <a:gd name="connsiteX1" fmla="*/ 1312521 w 6072394"/>
                    <a:gd name="connsiteY1" fmla="*/ 1813610 h 2959040"/>
                    <a:gd name="connsiteX2" fmla="*/ 2491603 w 6072394"/>
                    <a:gd name="connsiteY2" fmla="*/ 1065 h 2959040"/>
                    <a:gd name="connsiteX3" fmla="*/ 3690673 w 6072394"/>
                    <a:gd name="connsiteY3" fmla="*/ 1579297 h 2959040"/>
                    <a:gd name="connsiteX4" fmla="*/ 6072394 w 6072394"/>
                    <a:gd name="connsiteY4" fmla="*/ 2958937 h 2959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2394" h="2959040">
                      <a:moveTo>
                        <a:pt x="0" y="2647838"/>
                      </a:moveTo>
                      <a:cubicBezTo>
                        <a:pt x="842227" y="2721225"/>
                        <a:pt x="1012689" y="2344179"/>
                        <a:pt x="1312521" y="1813610"/>
                      </a:cubicBezTo>
                      <a:cubicBezTo>
                        <a:pt x="1612353" y="1283041"/>
                        <a:pt x="2095244" y="40117"/>
                        <a:pt x="2491603" y="1065"/>
                      </a:cubicBezTo>
                      <a:cubicBezTo>
                        <a:pt x="2887962" y="-37987"/>
                        <a:pt x="3391066" y="1005102"/>
                        <a:pt x="3690673" y="1579297"/>
                      </a:cubicBezTo>
                      <a:cubicBezTo>
                        <a:pt x="3990280" y="2153492"/>
                        <a:pt x="4083635" y="2969602"/>
                        <a:pt x="6072394" y="2958937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8CE0727E-CCC2-7172-2F23-E2E29857D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3721333" y="3199222"/>
                  <a:ext cx="1164181" cy="1673767"/>
                </a:xfrm>
                <a:custGeom>
                  <a:avLst/>
                  <a:gdLst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55854 h 2955854"/>
                    <a:gd name="connsiteX1" fmla="*/ 2268280 w 4302642"/>
                    <a:gd name="connsiteY1" fmla="*/ 3 h 2955854"/>
                    <a:gd name="connsiteX2" fmla="*/ 4302642 w 4302642"/>
                    <a:gd name="connsiteY2" fmla="*/ 2934589 h 2955854"/>
                    <a:gd name="connsiteX3" fmla="*/ 4302642 w 4302642"/>
                    <a:gd name="connsiteY3" fmla="*/ 2934589 h 2955854"/>
                    <a:gd name="connsiteX4" fmla="*/ 4302642 w 4302642"/>
                    <a:gd name="connsiteY4" fmla="*/ 2934589 h 2955854"/>
                    <a:gd name="connsiteX5" fmla="*/ 4302642 w 4302642"/>
                    <a:gd name="connsiteY5" fmla="*/ 2934589 h 2955854"/>
                    <a:gd name="connsiteX0" fmla="*/ 0 w 4302642"/>
                    <a:gd name="connsiteY0" fmla="*/ 2965454 h 2965454"/>
                    <a:gd name="connsiteX1" fmla="*/ 2268280 w 4302642"/>
                    <a:gd name="connsiteY1" fmla="*/ 9603 h 2965454"/>
                    <a:gd name="connsiteX2" fmla="*/ 3111796 w 4302642"/>
                    <a:gd name="connsiteY2" fmla="*/ 2051054 h 2965454"/>
                    <a:gd name="connsiteX3" fmla="*/ 4302642 w 4302642"/>
                    <a:gd name="connsiteY3" fmla="*/ 2944189 h 2965454"/>
                    <a:gd name="connsiteX4" fmla="*/ 4302642 w 4302642"/>
                    <a:gd name="connsiteY4" fmla="*/ 2944189 h 2965454"/>
                    <a:gd name="connsiteX5" fmla="*/ 4302642 w 4302642"/>
                    <a:gd name="connsiteY5" fmla="*/ 2944189 h 2965454"/>
                    <a:gd name="connsiteX6" fmla="*/ 4302642 w 4302642"/>
                    <a:gd name="connsiteY6" fmla="*/ 2944189 h 296545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6796"/>
                    <a:gd name="connsiteX1" fmla="*/ 1509824 w 4302642"/>
                    <a:gd name="connsiteY1" fmla="*/ 2091102 h 2956796"/>
                    <a:gd name="connsiteX2" fmla="*/ 2268280 w 4302642"/>
                    <a:gd name="connsiteY2" fmla="*/ 33 h 2956796"/>
                    <a:gd name="connsiteX3" fmla="*/ 3111796 w 4302642"/>
                    <a:gd name="connsiteY3" fmla="*/ 2041484 h 2956796"/>
                    <a:gd name="connsiteX4" fmla="*/ 4302642 w 4302642"/>
                    <a:gd name="connsiteY4" fmla="*/ 2934619 h 2956796"/>
                    <a:gd name="connsiteX5" fmla="*/ 4302642 w 4302642"/>
                    <a:gd name="connsiteY5" fmla="*/ 2934619 h 2956796"/>
                    <a:gd name="connsiteX6" fmla="*/ 4302642 w 4302642"/>
                    <a:gd name="connsiteY6" fmla="*/ 2934619 h 2956796"/>
                    <a:gd name="connsiteX7" fmla="*/ 4302642 w 4302642"/>
                    <a:gd name="connsiteY7" fmla="*/ 2934619 h 2956796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1509824 w 4302642"/>
                    <a:gd name="connsiteY1" fmla="*/ 2091102 h 2955884"/>
                    <a:gd name="connsiteX2" fmla="*/ 2268280 w 4302642"/>
                    <a:gd name="connsiteY2" fmla="*/ 33 h 2955884"/>
                    <a:gd name="connsiteX3" fmla="*/ 3111796 w 4302642"/>
                    <a:gd name="connsiteY3" fmla="*/ 2041484 h 2955884"/>
                    <a:gd name="connsiteX4" fmla="*/ 4302642 w 4302642"/>
                    <a:gd name="connsiteY4" fmla="*/ 2934619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0" fmla="*/ 0 w 4302642"/>
                    <a:gd name="connsiteY0" fmla="*/ 2955884 h 2955884"/>
                    <a:gd name="connsiteX1" fmla="*/ 999461 w 4302642"/>
                    <a:gd name="connsiteY1" fmla="*/ 2849558 h 2955884"/>
                    <a:gd name="connsiteX2" fmla="*/ 1509824 w 4302642"/>
                    <a:gd name="connsiteY2" fmla="*/ 2091102 h 2955884"/>
                    <a:gd name="connsiteX3" fmla="*/ 2268280 w 4302642"/>
                    <a:gd name="connsiteY3" fmla="*/ 33 h 2955884"/>
                    <a:gd name="connsiteX4" fmla="*/ 3111796 w 4302642"/>
                    <a:gd name="connsiteY4" fmla="*/ 2041484 h 2955884"/>
                    <a:gd name="connsiteX5" fmla="*/ 4302642 w 4302642"/>
                    <a:gd name="connsiteY5" fmla="*/ 2934619 h 2955884"/>
                    <a:gd name="connsiteX6" fmla="*/ 4302642 w 4302642"/>
                    <a:gd name="connsiteY6" fmla="*/ 2934619 h 2955884"/>
                    <a:gd name="connsiteX7" fmla="*/ 4302642 w 4302642"/>
                    <a:gd name="connsiteY7" fmla="*/ 2934619 h 2955884"/>
                    <a:gd name="connsiteX8" fmla="*/ 4302642 w 4302642"/>
                    <a:gd name="connsiteY8" fmla="*/ 2934619 h 2955884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302642 w 4302642"/>
                    <a:gd name="connsiteY6" fmla="*/ 2934698 h 2955963"/>
                    <a:gd name="connsiteX7" fmla="*/ 4302642 w 4302642"/>
                    <a:gd name="connsiteY7" fmla="*/ 2934698 h 2955963"/>
                    <a:gd name="connsiteX8" fmla="*/ 4302642 w 4302642"/>
                    <a:gd name="connsiteY8" fmla="*/ 2934698 h 2955963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2934698 h 3005581"/>
                    <a:gd name="connsiteX8" fmla="*/ 4302642 w 4302642"/>
                    <a:gd name="connsiteY8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2934698 h 3005581"/>
                    <a:gd name="connsiteX7" fmla="*/ 4302642 w 4302642"/>
                    <a:gd name="connsiteY7" fmla="*/ 3005581 h 3005581"/>
                    <a:gd name="connsiteX0" fmla="*/ 0 w 4302642"/>
                    <a:gd name="connsiteY0" fmla="*/ 2955963 h 3005581"/>
                    <a:gd name="connsiteX1" fmla="*/ 999461 w 4302642"/>
                    <a:gd name="connsiteY1" fmla="*/ 2849637 h 3005581"/>
                    <a:gd name="connsiteX2" fmla="*/ 1509824 w 4302642"/>
                    <a:gd name="connsiteY2" fmla="*/ 2091181 h 3005581"/>
                    <a:gd name="connsiteX3" fmla="*/ 2268280 w 4302642"/>
                    <a:gd name="connsiteY3" fmla="*/ 112 h 3005581"/>
                    <a:gd name="connsiteX4" fmla="*/ 3111796 w 4302642"/>
                    <a:gd name="connsiteY4" fmla="*/ 2041563 h 3005581"/>
                    <a:gd name="connsiteX5" fmla="*/ 4302642 w 4302642"/>
                    <a:gd name="connsiteY5" fmla="*/ 2934698 h 3005581"/>
                    <a:gd name="connsiteX6" fmla="*/ 4302642 w 4302642"/>
                    <a:gd name="connsiteY6" fmla="*/ 3005581 h 3005581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6" fmla="*/ 4068726 w 4302642"/>
                    <a:gd name="connsiteY6" fmla="*/ 241015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55963"/>
                    <a:gd name="connsiteX1" fmla="*/ 999461 w 4302642"/>
                    <a:gd name="connsiteY1" fmla="*/ 2849637 h 2955963"/>
                    <a:gd name="connsiteX2" fmla="*/ 1509824 w 4302642"/>
                    <a:gd name="connsiteY2" fmla="*/ 2091181 h 2955963"/>
                    <a:gd name="connsiteX3" fmla="*/ 2268280 w 4302642"/>
                    <a:gd name="connsiteY3" fmla="*/ 112 h 2955963"/>
                    <a:gd name="connsiteX4" fmla="*/ 3111796 w 4302642"/>
                    <a:gd name="connsiteY4" fmla="*/ 2041563 h 2955963"/>
                    <a:gd name="connsiteX5" fmla="*/ 4302642 w 4302642"/>
                    <a:gd name="connsiteY5" fmla="*/ 2934698 h 2955963"/>
                    <a:gd name="connsiteX0" fmla="*/ 0 w 4302642"/>
                    <a:gd name="connsiteY0" fmla="*/ 2955963 h 2980227"/>
                    <a:gd name="connsiteX1" fmla="*/ 999461 w 4302642"/>
                    <a:gd name="connsiteY1" fmla="*/ 2849637 h 2980227"/>
                    <a:gd name="connsiteX2" fmla="*/ 1509824 w 4302642"/>
                    <a:gd name="connsiteY2" fmla="*/ 2091181 h 2980227"/>
                    <a:gd name="connsiteX3" fmla="*/ 2268280 w 4302642"/>
                    <a:gd name="connsiteY3" fmla="*/ 112 h 2980227"/>
                    <a:gd name="connsiteX4" fmla="*/ 3111796 w 4302642"/>
                    <a:gd name="connsiteY4" fmla="*/ 2041563 h 2980227"/>
                    <a:gd name="connsiteX5" fmla="*/ 4302642 w 4302642"/>
                    <a:gd name="connsiteY5" fmla="*/ 2977228 h 2980227"/>
                    <a:gd name="connsiteX0" fmla="*/ 0 w 4302642"/>
                    <a:gd name="connsiteY0" fmla="*/ 2955963 h 2978165"/>
                    <a:gd name="connsiteX1" fmla="*/ 999461 w 4302642"/>
                    <a:gd name="connsiteY1" fmla="*/ 2849637 h 2978165"/>
                    <a:gd name="connsiteX2" fmla="*/ 1509824 w 4302642"/>
                    <a:gd name="connsiteY2" fmla="*/ 2091181 h 2978165"/>
                    <a:gd name="connsiteX3" fmla="*/ 2268280 w 4302642"/>
                    <a:gd name="connsiteY3" fmla="*/ 112 h 2978165"/>
                    <a:gd name="connsiteX4" fmla="*/ 3111796 w 4302642"/>
                    <a:gd name="connsiteY4" fmla="*/ 2041563 h 2978165"/>
                    <a:gd name="connsiteX5" fmla="*/ 4302642 w 4302642"/>
                    <a:gd name="connsiteY5" fmla="*/ 2977228 h 2978165"/>
                    <a:gd name="connsiteX0" fmla="*/ 0 w 4302642"/>
                    <a:gd name="connsiteY0" fmla="*/ 2955963 h 2977992"/>
                    <a:gd name="connsiteX1" fmla="*/ 999461 w 4302642"/>
                    <a:gd name="connsiteY1" fmla="*/ 2849637 h 2977992"/>
                    <a:gd name="connsiteX2" fmla="*/ 1509824 w 4302642"/>
                    <a:gd name="connsiteY2" fmla="*/ 2091181 h 2977992"/>
                    <a:gd name="connsiteX3" fmla="*/ 2268280 w 4302642"/>
                    <a:gd name="connsiteY3" fmla="*/ 112 h 2977992"/>
                    <a:gd name="connsiteX4" fmla="*/ 3111796 w 4302642"/>
                    <a:gd name="connsiteY4" fmla="*/ 2041563 h 2977992"/>
                    <a:gd name="connsiteX5" fmla="*/ 4302642 w 4302642"/>
                    <a:gd name="connsiteY5" fmla="*/ 2977228 h 2977992"/>
                    <a:gd name="connsiteX0" fmla="*/ 0 w 4302642"/>
                    <a:gd name="connsiteY0" fmla="*/ 2955956 h 2977985"/>
                    <a:gd name="connsiteX1" fmla="*/ 999461 w 4302642"/>
                    <a:gd name="connsiteY1" fmla="*/ 2849630 h 2977985"/>
                    <a:gd name="connsiteX2" fmla="*/ 1509824 w 4302642"/>
                    <a:gd name="connsiteY2" fmla="*/ 2091174 h 2977985"/>
                    <a:gd name="connsiteX3" fmla="*/ 2268280 w 4302642"/>
                    <a:gd name="connsiteY3" fmla="*/ 105 h 2977985"/>
                    <a:gd name="connsiteX4" fmla="*/ 3111796 w 4302642"/>
                    <a:gd name="connsiteY4" fmla="*/ 2041556 h 2977985"/>
                    <a:gd name="connsiteX5" fmla="*/ 4302642 w 4302642"/>
                    <a:gd name="connsiteY5" fmla="*/ 2977221 h 2977985"/>
                    <a:gd name="connsiteX0" fmla="*/ 0 w 4302642"/>
                    <a:gd name="connsiteY0" fmla="*/ 2955882 h 2977911"/>
                    <a:gd name="connsiteX1" fmla="*/ 999461 w 4302642"/>
                    <a:gd name="connsiteY1" fmla="*/ 2849556 h 2977911"/>
                    <a:gd name="connsiteX2" fmla="*/ 1509824 w 4302642"/>
                    <a:gd name="connsiteY2" fmla="*/ 2091100 h 2977911"/>
                    <a:gd name="connsiteX3" fmla="*/ 2268280 w 4302642"/>
                    <a:gd name="connsiteY3" fmla="*/ 31 h 2977911"/>
                    <a:gd name="connsiteX4" fmla="*/ 3062177 w 4302642"/>
                    <a:gd name="connsiteY4" fmla="*/ 2041482 h 2977911"/>
                    <a:gd name="connsiteX5" fmla="*/ 4302642 w 4302642"/>
                    <a:gd name="connsiteY5" fmla="*/ 2977147 h 2977911"/>
                    <a:gd name="connsiteX0" fmla="*/ 0 w 4302642"/>
                    <a:gd name="connsiteY0" fmla="*/ 2955882 h 2984228"/>
                    <a:gd name="connsiteX1" fmla="*/ 999461 w 4302642"/>
                    <a:gd name="connsiteY1" fmla="*/ 2849556 h 2984228"/>
                    <a:gd name="connsiteX2" fmla="*/ 1509824 w 4302642"/>
                    <a:gd name="connsiteY2" fmla="*/ 2091100 h 2984228"/>
                    <a:gd name="connsiteX3" fmla="*/ 2268280 w 4302642"/>
                    <a:gd name="connsiteY3" fmla="*/ 31 h 2984228"/>
                    <a:gd name="connsiteX4" fmla="*/ 3062177 w 4302642"/>
                    <a:gd name="connsiteY4" fmla="*/ 2041482 h 2984228"/>
                    <a:gd name="connsiteX5" fmla="*/ 4302642 w 4302642"/>
                    <a:gd name="connsiteY5" fmla="*/ 2977147 h 2984228"/>
                    <a:gd name="connsiteX0" fmla="*/ 0 w 4302642"/>
                    <a:gd name="connsiteY0" fmla="*/ 2955882 h 2984228"/>
                    <a:gd name="connsiteX1" fmla="*/ 1509824 w 4302642"/>
                    <a:gd name="connsiteY1" fmla="*/ 2091100 h 2984228"/>
                    <a:gd name="connsiteX2" fmla="*/ 2268280 w 4302642"/>
                    <a:gd name="connsiteY2" fmla="*/ 31 h 2984228"/>
                    <a:gd name="connsiteX3" fmla="*/ 3062177 w 4302642"/>
                    <a:gd name="connsiteY3" fmla="*/ 2041482 h 2984228"/>
                    <a:gd name="connsiteX4" fmla="*/ 4302642 w 4302642"/>
                    <a:gd name="connsiteY4" fmla="*/ 2977147 h 2984228"/>
                    <a:gd name="connsiteX0" fmla="*/ 0 w 4302642"/>
                    <a:gd name="connsiteY0" fmla="*/ 2955929 h 2984275"/>
                    <a:gd name="connsiteX1" fmla="*/ 1509824 w 4302642"/>
                    <a:gd name="connsiteY1" fmla="*/ 2091147 h 2984275"/>
                    <a:gd name="connsiteX2" fmla="*/ 2268280 w 4302642"/>
                    <a:gd name="connsiteY2" fmla="*/ 78 h 2984275"/>
                    <a:gd name="connsiteX3" fmla="*/ 3062177 w 4302642"/>
                    <a:gd name="connsiteY3" fmla="*/ 2041529 h 2984275"/>
                    <a:gd name="connsiteX4" fmla="*/ 4302642 w 4302642"/>
                    <a:gd name="connsiteY4" fmla="*/ 2977194 h 2984275"/>
                    <a:gd name="connsiteX0" fmla="*/ 0 w 4302642"/>
                    <a:gd name="connsiteY0" fmla="*/ 2920489 h 2950150"/>
                    <a:gd name="connsiteX1" fmla="*/ 1509824 w 4302642"/>
                    <a:gd name="connsiteY1" fmla="*/ 2055707 h 2950150"/>
                    <a:gd name="connsiteX2" fmla="*/ 2268280 w 4302642"/>
                    <a:gd name="connsiteY2" fmla="*/ 80 h 2950150"/>
                    <a:gd name="connsiteX3" fmla="*/ 3062177 w 4302642"/>
                    <a:gd name="connsiteY3" fmla="*/ 2006089 h 2950150"/>
                    <a:gd name="connsiteX4" fmla="*/ 4302642 w 4302642"/>
                    <a:gd name="connsiteY4" fmla="*/ 2941754 h 2950150"/>
                    <a:gd name="connsiteX0" fmla="*/ 0 w 4302642"/>
                    <a:gd name="connsiteY0" fmla="*/ 2920489 h 2950988"/>
                    <a:gd name="connsiteX1" fmla="*/ 1509824 w 4302642"/>
                    <a:gd name="connsiteY1" fmla="*/ 2055707 h 2950988"/>
                    <a:gd name="connsiteX2" fmla="*/ 2268280 w 4302642"/>
                    <a:gd name="connsiteY2" fmla="*/ 80 h 2950988"/>
                    <a:gd name="connsiteX3" fmla="*/ 3062177 w 4302642"/>
                    <a:gd name="connsiteY3" fmla="*/ 2006089 h 2950988"/>
                    <a:gd name="connsiteX4" fmla="*/ 4302642 w 4302642"/>
                    <a:gd name="connsiteY4" fmla="*/ 2941754 h 2950988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0943"/>
                    <a:gd name="connsiteX1" fmla="*/ 1481470 w 4302642"/>
                    <a:gd name="connsiteY1" fmla="*/ 2055662 h 2950943"/>
                    <a:gd name="connsiteX2" fmla="*/ 2268280 w 4302642"/>
                    <a:gd name="connsiteY2" fmla="*/ 35 h 2950943"/>
                    <a:gd name="connsiteX3" fmla="*/ 3062177 w 4302642"/>
                    <a:gd name="connsiteY3" fmla="*/ 2006044 h 2950943"/>
                    <a:gd name="connsiteX4" fmla="*/ 4302642 w 4302642"/>
                    <a:gd name="connsiteY4" fmla="*/ 2941709 h 2950943"/>
                    <a:gd name="connsiteX0" fmla="*/ 0 w 4302642"/>
                    <a:gd name="connsiteY0" fmla="*/ 2920444 h 2954005"/>
                    <a:gd name="connsiteX1" fmla="*/ 1481470 w 4302642"/>
                    <a:gd name="connsiteY1" fmla="*/ 2055662 h 2954005"/>
                    <a:gd name="connsiteX2" fmla="*/ 2268280 w 4302642"/>
                    <a:gd name="connsiteY2" fmla="*/ 35 h 2954005"/>
                    <a:gd name="connsiteX3" fmla="*/ 3062177 w 4302642"/>
                    <a:gd name="connsiteY3" fmla="*/ 2006044 h 2954005"/>
                    <a:gd name="connsiteX4" fmla="*/ 4302642 w 4302642"/>
                    <a:gd name="connsiteY4" fmla="*/ 2941709 h 2954005"/>
                    <a:gd name="connsiteX0" fmla="*/ 0 w 4302642"/>
                    <a:gd name="connsiteY0" fmla="*/ 2921198 h 2951696"/>
                    <a:gd name="connsiteX1" fmla="*/ 1143664 w 4302642"/>
                    <a:gd name="connsiteY1" fmla="*/ 1793678 h 2951696"/>
                    <a:gd name="connsiteX2" fmla="*/ 2268280 w 4302642"/>
                    <a:gd name="connsiteY2" fmla="*/ 789 h 2951696"/>
                    <a:gd name="connsiteX3" fmla="*/ 3062177 w 4302642"/>
                    <a:gd name="connsiteY3" fmla="*/ 2006798 h 2951696"/>
                    <a:gd name="connsiteX4" fmla="*/ 4302642 w 4302642"/>
                    <a:gd name="connsiteY4" fmla="*/ 2942463 h 2951696"/>
                    <a:gd name="connsiteX0" fmla="*/ 0 w 4302642"/>
                    <a:gd name="connsiteY0" fmla="*/ 2921198 h 2951698"/>
                    <a:gd name="connsiteX1" fmla="*/ 1143664 w 4302642"/>
                    <a:gd name="connsiteY1" fmla="*/ 1793678 h 2951698"/>
                    <a:gd name="connsiteX2" fmla="*/ 2268280 w 4302642"/>
                    <a:gd name="connsiteY2" fmla="*/ 789 h 2951698"/>
                    <a:gd name="connsiteX3" fmla="*/ 3062177 w 4302642"/>
                    <a:gd name="connsiteY3" fmla="*/ 2006798 h 2951698"/>
                    <a:gd name="connsiteX4" fmla="*/ 4302642 w 4302642"/>
                    <a:gd name="connsiteY4" fmla="*/ 2942463 h 2951698"/>
                    <a:gd name="connsiteX0" fmla="*/ 0 w 4302642"/>
                    <a:gd name="connsiteY0" fmla="*/ 2920949 h 2950863"/>
                    <a:gd name="connsiteX1" fmla="*/ 1143664 w 4302642"/>
                    <a:gd name="connsiteY1" fmla="*/ 1793429 h 2950863"/>
                    <a:gd name="connsiteX2" fmla="*/ 2268280 w 4302642"/>
                    <a:gd name="connsiteY2" fmla="*/ 540 h 2950863"/>
                    <a:gd name="connsiteX3" fmla="*/ 3412496 w 4302642"/>
                    <a:gd name="connsiteY3" fmla="*/ 1969016 h 2950863"/>
                    <a:gd name="connsiteX4" fmla="*/ 4302642 w 4302642"/>
                    <a:gd name="connsiteY4" fmla="*/ 2942214 h 2950863"/>
                    <a:gd name="connsiteX0" fmla="*/ 0 w 4302642"/>
                    <a:gd name="connsiteY0" fmla="*/ 2920949 h 2942214"/>
                    <a:gd name="connsiteX1" fmla="*/ 1143664 w 4302642"/>
                    <a:gd name="connsiteY1" fmla="*/ 1793429 h 2942214"/>
                    <a:gd name="connsiteX2" fmla="*/ 2268280 w 4302642"/>
                    <a:gd name="connsiteY2" fmla="*/ 540 h 2942214"/>
                    <a:gd name="connsiteX3" fmla="*/ 3412496 w 4302642"/>
                    <a:gd name="connsiteY3" fmla="*/ 1969016 h 2942214"/>
                    <a:gd name="connsiteX4" fmla="*/ 4302642 w 4302642"/>
                    <a:gd name="connsiteY4" fmla="*/ 2942214 h 2942214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877 h 2942142"/>
                    <a:gd name="connsiteX1" fmla="*/ 1143664 w 4302642"/>
                    <a:gd name="connsiteY1" fmla="*/ 1793357 h 2942142"/>
                    <a:gd name="connsiteX2" fmla="*/ 2268280 w 4302642"/>
                    <a:gd name="connsiteY2" fmla="*/ 468 h 2942142"/>
                    <a:gd name="connsiteX3" fmla="*/ 3437517 w 4302642"/>
                    <a:gd name="connsiteY3" fmla="*/ 1956431 h 2942142"/>
                    <a:gd name="connsiteX4" fmla="*/ 4302642 w 4302642"/>
                    <a:gd name="connsiteY4" fmla="*/ 2942142 h 2942142"/>
                    <a:gd name="connsiteX0" fmla="*/ 0 w 4302642"/>
                    <a:gd name="connsiteY0" fmla="*/ 2920912 h 2942177"/>
                    <a:gd name="connsiteX1" fmla="*/ 1143664 w 4302642"/>
                    <a:gd name="connsiteY1" fmla="*/ 1793392 h 2942177"/>
                    <a:gd name="connsiteX2" fmla="*/ 2268280 w 4302642"/>
                    <a:gd name="connsiteY2" fmla="*/ 503 h 2942177"/>
                    <a:gd name="connsiteX3" fmla="*/ 3437517 w 4302642"/>
                    <a:gd name="connsiteY3" fmla="*/ 1956466 h 2942177"/>
                    <a:gd name="connsiteX4" fmla="*/ 4302642 w 4302642"/>
                    <a:gd name="connsiteY4" fmla="*/ 2942177 h 2942177"/>
                    <a:gd name="connsiteX0" fmla="*/ 0 w 4302642"/>
                    <a:gd name="connsiteY0" fmla="*/ 2920914 h 2942179"/>
                    <a:gd name="connsiteX1" fmla="*/ 1143664 w 4302642"/>
                    <a:gd name="connsiteY1" fmla="*/ 1793394 h 2942179"/>
                    <a:gd name="connsiteX2" fmla="*/ 2268280 w 4302642"/>
                    <a:gd name="connsiteY2" fmla="*/ 505 h 2942179"/>
                    <a:gd name="connsiteX3" fmla="*/ 3437517 w 4302642"/>
                    <a:gd name="connsiteY3" fmla="*/ 1956468 h 2942179"/>
                    <a:gd name="connsiteX4" fmla="*/ 4302642 w 4302642"/>
                    <a:gd name="connsiteY4" fmla="*/ 2942179 h 2942179"/>
                    <a:gd name="connsiteX0" fmla="*/ 0 w 4302642"/>
                    <a:gd name="connsiteY0" fmla="*/ 2920796 h 2942061"/>
                    <a:gd name="connsiteX1" fmla="*/ 1143664 w 4302642"/>
                    <a:gd name="connsiteY1" fmla="*/ 1793276 h 2942061"/>
                    <a:gd name="connsiteX2" fmla="*/ 2268280 w 4302642"/>
                    <a:gd name="connsiteY2" fmla="*/ 387 h 2942061"/>
                    <a:gd name="connsiteX3" fmla="*/ 3437517 w 4302642"/>
                    <a:gd name="connsiteY3" fmla="*/ 1956350 h 2942061"/>
                    <a:gd name="connsiteX4" fmla="*/ 4302642 w 4302642"/>
                    <a:gd name="connsiteY4" fmla="*/ 2942061 h 2942061"/>
                    <a:gd name="connsiteX0" fmla="*/ 0 w 4302642"/>
                    <a:gd name="connsiteY0" fmla="*/ 2920524 h 2941789"/>
                    <a:gd name="connsiteX1" fmla="*/ 1143664 w 4302642"/>
                    <a:gd name="connsiteY1" fmla="*/ 1793004 h 2941789"/>
                    <a:gd name="connsiteX2" fmla="*/ 2268280 w 4302642"/>
                    <a:gd name="connsiteY2" fmla="*/ 115 h 2941789"/>
                    <a:gd name="connsiteX3" fmla="*/ 3437517 w 4302642"/>
                    <a:gd name="connsiteY3" fmla="*/ 1956078 h 2941789"/>
                    <a:gd name="connsiteX4" fmla="*/ 4302642 w 4302642"/>
                    <a:gd name="connsiteY4" fmla="*/ 2941789 h 2941789"/>
                    <a:gd name="connsiteX0" fmla="*/ 0 w 4302642"/>
                    <a:gd name="connsiteY0" fmla="*/ 2920466 h 2941731"/>
                    <a:gd name="connsiteX1" fmla="*/ 1143664 w 4302642"/>
                    <a:gd name="connsiteY1" fmla="*/ 1792946 h 2941731"/>
                    <a:gd name="connsiteX2" fmla="*/ 2268280 w 4302642"/>
                    <a:gd name="connsiteY2" fmla="*/ 57 h 2941731"/>
                    <a:gd name="connsiteX3" fmla="*/ 3437517 w 4302642"/>
                    <a:gd name="connsiteY3" fmla="*/ 1956020 h 2941731"/>
                    <a:gd name="connsiteX4" fmla="*/ 4302642 w 4302642"/>
                    <a:gd name="connsiteY4" fmla="*/ 2941731 h 2941731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1729"/>
                    <a:gd name="connsiteX1" fmla="*/ 1143664 w 4302642"/>
                    <a:gd name="connsiteY1" fmla="*/ 1792944 h 2941729"/>
                    <a:gd name="connsiteX2" fmla="*/ 2268280 w 4302642"/>
                    <a:gd name="connsiteY2" fmla="*/ 55 h 2941729"/>
                    <a:gd name="connsiteX3" fmla="*/ 3437517 w 4302642"/>
                    <a:gd name="connsiteY3" fmla="*/ 1956018 h 2941729"/>
                    <a:gd name="connsiteX4" fmla="*/ 4302642 w 4302642"/>
                    <a:gd name="connsiteY4" fmla="*/ 2941729 h 2941729"/>
                    <a:gd name="connsiteX0" fmla="*/ 0 w 4302642"/>
                    <a:gd name="connsiteY0" fmla="*/ 2920464 h 2942269"/>
                    <a:gd name="connsiteX1" fmla="*/ 1143664 w 4302642"/>
                    <a:gd name="connsiteY1" fmla="*/ 1792944 h 2942269"/>
                    <a:gd name="connsiteX2" fmla="*/ 2268280 w 4302642"/>
                    <a:gd name="connsiteY2" fmla="*/ 55 h 2942269"/>
                    <a:gd name="connsiteX3" fmla="*/ 3437517 w 4302642"/>
                    <a:gd name="connsiteY3" fmla="*/ 1956018 h 2942269"/>
                    <a:gd name="connsiteX4" fmla="*/ 4302642 w 4302642"/>
                    <a:gd name="connsiteY4" fmla="*/ 2941729 h 2942269"/>
                    <a:gd name="connsiteX0" fmla="*/ 0 w 5578798"/>
                    <a:gd name="connsiteY0" fmla="*/ 2920464 h 3004748"/>
                    <a:gd name="connsiteX1" fmla="*/ 1143664 w 5578798"/>
                    <a:gd name="connsiteY1" fmla="*/ 1792944 h 3004748"/>
                    <a:gd name="connsiteX2" fmla="*/ 2268280 w 5578798"/>
                    <a:gd name="connsiteY2" fmla="*/ 55 h 3004748"/>
                    <a:gd name="connsiteX3" fmla="*/ 3437517 w 5578798"/>
                    <a:gd name="connsiteY3" fmla="*/ 1956018 h 3004748"/>
                    <a:gd name="connsiteX4" fmla="*/ 5578798 w 5578798"/>
                    <a:gd name="connsiteY4" fmla="*/ 3004286 h 3004748"/>
                    <a:gd name="connsiteX0" fmla="*/ 0 w 5578798"/>
                    <a:gd name="connsiteY0" fmla="*/ 2920464 h 3004286"/>
                    <a:gd name="connsiteX1" fmla="*/ 1143664 w 5578798"/>
                    <a:gd name="connsiteY1" fmla="*/ 1792944 h 3004286"/>
                    <a:gd name="connsiteX2" fmla="*/ 2268280 w 5578798"/>
                    <a:gd name="connsiteY2" fmla="*/ 55 h 3004286"/>
                    <a:gd name="connsiteX3" fmla="*/ 3437517 w 5578798"/>
                    <a:gd name="connsiteY3" fmla="*/ 1956018 h 3004286"/>
                    <a:gd name="connsiteX4" fmla="*/ 5578798 w 5578798"/>
                    <a:gd name="connsiteY4" fmla="*/ 3004286 h 3004286"/>
                    <a:gd name="connsiteX0" fmla="*/ 0 w 5578798"/>
                    <a:gd name="connsiteY0" fmla="*/ 2920457 h 3004279"/>
                    <a:gd name="connsiteX1" fmla="*/ 1143664 w 5578798"/>
                    <a:gd name="connsiteY1" fmla="*/ 1792937 h 3004279"/>
                    <a:gd name="connsiteX2" fmla="*/ 2268280 w 5578798"/>
                    <a:gd name="connsiteY2" fmla="*/ 48 h 3004279"/>
                    <a:gd name="connsiteX3" fmla="*/ 3437517 w 5578798"/>
                    <a:gd name="connsiteY3" fmla="*/ 1956011 h 3004279"/>
                    <a:gd name="connsiteX4" fmla="*/ 5578798 w 5578798"/>
                    <a:gd name="connsiteY4" fmla="*/ 3004279 h 3004279"/>
                    <a:gd name="connsiteX0" fmla="*/ 0 w 5578798"/>
                    <a:gd name="connsiteY0" fmla="*/ 2920453 h 3004275"/>
                    <a:gd name="connsiteX1" fmla="*/ 1143664 w 5578798"/>
                    <a:gd name="connsiteY1" fmla="*/ 1792933 h 3004275"/>
                    <a:gd name="connsiteX2" fmla="*/ 2268280 w 5578798"/>
                    <a:gd name="connsiteY2" fmla="*/ 44 h 3004275"/>
                    <a:gd name="connsiteX3" fmla="*/ 3437517 w 5578798"/>
                    <a:gd name="connsiteY3" fmla="*/ 1956007 h 3004275"/>
                    <a:gd name="connsiteX4" fmla="*/ 5578798 w 5578798"/>
                    <a:gd name="connsiteY4" fmla="*/ 3004275 h 3004275"/>
                    <a:gd name="connsiteX0" fmla="*/ 0 w 5578798"/>
                    <a:gd name="connsiteY0" fmla="*/ 2920455 h 3004277"/>
                    <a:gd name="connsiteX1" fmla="*/ 1143664 w 5578798"/>
                    <a:gd name="connsiteY1" fmla="*/ 1792935 h 3004277"/>
                    <a:gd name="connsiteX2" fmla="*/ 2268280 w 5578798"/>
                    <a:gd name="connsiteY2" fmla="*/ 46 h 3004277"/>
                    <a:gd name="connsiteX3" fmla="*/ 3437517 w 5578798"/>
                    <a:gd name="connsiteY3" fmla="*/ 1956009 h 3004277"/>
                    <a:gd name="connsiteX4" fmla="*/ 5578798 w 5578798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693213"/>
                    <a:gd name="connsiteY0" fmla="*/ 2983012 h 3063634"/>
                    <a:gd name="connsiteX1" fmla="*/ 3258079 w 7693213"/>
                    <a:gd name="connsiteY1" fmla="*/ 1792935 h 3063634"/>
                    <a:gd name="connsiteX2" fmla="*/ 4382695 w 7693213"/>
                    <a:gd name="connsiteY2" fmla="*/ 46 h 3063634"/>
                    <a:gd name="connsiteX3" fmla="*/ 5551932 w 7693213"/>
                    <a:gd name="connsiteY3" fmla="*/ 1956009 h 3063634"/>
                    <a:gd name="connsiteX4" fmla="*/ 7693213 w 7693213"/>
                    <a:gd name="connsiteY4" fmla="*/ 3004277 h 3063634"/>
                    <a:gd name="connsiteX0" fmla="*/ 0 w 7693213"/>
                    <a:gd name="connsiteY0" fmla="*/ 2983012 h 3004277"/>
                    <a:gd name="connsiteX1" fmla="*/ 3258079 w 7693213"/>
                    <a:gd name="connsiteY1" fmla="*/ 1792935 h 3004277"/>
                    <a:gd name="connsiteX2" fmla="*/ 4382695 w 7693213"/>
                    <a:gd name="connsiteY2" fmla="*/ 46 h 3004277"/>
                    <a:gd name="connsiteX3" fmla="*/ 5551932 w 7693213"/>
                    <a:gd name="connsiteY3" fmla="*/ 1956009 h 3004277"/>
                    <a:gd name="connsiteX4" fmla="*/ 7693213 w 7693213"/>
                    <a:gd name="connsiteY4" fmla="*/ 3004277 h 3004277"/>
                    <a:gd name="connsiteX0" fmla="*/ 0 w 7217783"/>
                    <a:gd name="connsiteY0" fmla="*/ 3020545 h 3037137"/>
                    <a:gd name="connsiteX1" fmla="*/ 2782649 w 7217783"/>
                    <a:gd name="connsiteY1" fmla="*/ 1792935 h 3037137"/>
                    <a:gd name="connsiteX2" fmla="*/ 3907265 w 7217783"/>
                    <a:gd name="connsiteY2" fmla="*/ 46 h 3037137"/>
                    <a:gd name="connsiteX3" fmla="*/ 5076502 w 7217783"/>
                    <a:gd name="connsiteY3" fmla="*/ 1956009 h 3037137"/>
                    <a:gd name="connsiteX4" fmla="*/ 7217783 w 7217783"/>
                    <a:gd name="connsiteY4" fmla="*/ 3004277 h 3037137"/>
                    <a:gd name="connsiteX0" fmla="*/ 0 w 7217783"/>
                    <a:gd name="connsiteY0" fmla="*/ 3020545 h 3025168"/>
                    <a:gd name="connsiteX1" fmla="*/ 2782649 w 7217783"/>
                    <a:gd name="connsiteY1" fmla="*/ 1792935 h 3025168"/>
                    <a:gd name="connsiteX2" fmla="*/ 3907265 w 7217783"/>
                    <a:gd name="connsiteY2" fmla="*/ 46 h 3025168"/>
                    <a:gd name="connsiteX3" fmla="*/ 5076502 w 7217783"/>
                    <a:gd name="connsiteY3" fmla="*/ 1956009 h 3025168"/>
                    <a:gd name="connsiteX4" fmla="*/ 7217783 w 7217783"/>
                    <a:gd name="connsiteY4" fmla="*/ 3004277 h 3025168"/>
                    <a:gd name="connsiteX0" fmla="*/ 0 w 7217783"/>
                    <a:gd name="connsiteY0" fmla="*/ 3020545 h 3024803"/>
                    <a:gd name="connsiteX1" fmla="*/ 2782649 w 7217783"/>
                    <a:gd name="connsiteY1" fmla="*/ 1792935 h 3024803"/>
                    <a:gd name="connsiteX2" fmla="*/ 3907265 w 7217783"/>
                    <a:gd name="connsiteY2" fmla="*/ 46 h 3024803"/>
                    <a:gd name="connsiteX3" fmla="*/ 5076502 w 7217783"/>
                    <a:gd name="connsiteY3" fmla="*/ 1956009 h 3024803"/>
                    <a:gd name="connsiteX4" fmla="*/ 7217783 w 7217783"/>
                    <a:gd name="connsiteY4" fmla="*/ 3004277 h 3024803"/>
                    <a:gd name="connsiteX0" fmla="*/ 0 w 7217783"/>
                    <a:gd name="connsiteY0" fmla="*/ 3020545 h 3023906"/>
                    <a:gd name="connsiteX1" fmla="*/ 2782649 w 7217783"/>
                    <a:gd name="connsiteY1" fmla="*/ 1792935 h 3023906"/>
                    <a:gd name="connsiteX2" fmla="*/ 3907265 w 7217783"/>
                    <a:gd name="connsiteY2" fmla="*/ 46 h 3023906"/>
                    <a:gd name="connsiteX3" fmla="*/ 5076502 w 7217783"/>
                    <a:gd name="connsiteY3" fmla="*/ 1956009 h 3023906"/>
                    <a:gd name="connsiteX4" fmla="*/ 7217783 w 7217783"/>
                    <a:gd name="connsiteY4" fmla="*/ 3004277 h 3023906"/>
                    <a:gd name="connsiteX0" fmla="*/ 0 w 7217783"/>
                    <a:gd name="connsiteY0" fmla="*/ 3020545 h 3023908"/>
                    <a:gd name="connsiteX1" fmla="*/ 2782649 w 7217783"/>
                    <a:gd name="connsiteY1" fmla="*/ 1792935 h 3023908"/>
                    <a:gd name="connsiteX2" fmla="*/ 3907265 w 7217783"/>
                    <a:gd name="connsiteY2" fmla="*/ 46 h 3023908"/>
                    <a:gd name="connsiteX3" fmla="*/ 5076502 w 7217783"/>
                    <a:gd name="connsiteY3" fmla="*/ 1956009 h 3023908"/>
                    <a:gd name="connsiteX4" fmla="*/ 7217783 w 7217783"/>
                    <a:gd name="connsiteY4" fmla="*/ 3004277 h 3023908"/>
                    <a:gd name="connsiteX0" fmla="*/ 0 w 7217783"/>
                    <a:gd name="connsiteY0" fmla="*/ 3020545 h 3029505"/>
                    <a:gd name="connsiteX1" fmla="*/ 2782649 w 7217783"/>
                    <a:gd name="connsiteY1" fmla="*/ 1792935 h 3029505"/>
                    <a:gd name="connsiteX2" fmla="*/ 3907265 w 7217783"/>
                    <a:gd name="connsiteY2" fmla="*/ 46 h 3029505"/>
                    <a:gd name="connsiteX3" fmla="*/ 5076502 w 7217783"/>
                    <a:gd name="connsiteY3" fmla="*/ 1956009 h 3029505"/>
                    <a:gd name="connsiteX4" fmla="*/ 7217783 w 7217783"/>
                    <a:gd name="connsiteY4" fmla="*/ 3004277 h 3029505"/>
                    <a:gd name="connsiteX0" fmla="*/ 0 w 6717330"/>
                    <a:gd name="connsiteY0" fmla="*/ 3020546 h 3032521"/>
                    <a:gd name="connsiteX1" fmla="*/ 2282196 w 6717330"/>
                    <a:gd name="connsiteY1" fmla="*/ 1792935 h 3032521"/>
                    <a:gd name="connsiteX2" fmla="*/ 3406812 w 6717330"/>
                    <a:gd name="connsiteY2" fmla="*/ 46 h 3032521"/>
                    <a:gd name="connsiteX3" fmla="*/ 4576049 w 6717330"/>
                    <a:gd name="connsiteY3" fmla="*/ 1956009 h 3032521"/>
                    <a:gd name="connsiteX4" fmla="*/ 6717330 w 6717330"/>
                    <a:gd name="connsiteY4" fmla="*/ 3004277 h 3032521"/>
                    <a:gd name="connsiteX0" fmla="*/ 0 w 6717330"/>
                    <a:gd name="connsiteY0" fmla="*/ 3020546 h 3037138"/>
                    <a:gd name="connsiteX1" fmla="*/ 2282196 w 6717330"/>
                    <a:gd name="connsiteY1" fmla="*/ 1792935 h 3037138"/>
                    <a:gd name="connsiteX2" fmla="*/ 3406812 w 6717330"/>
                    <a:gd name="connsiteY2" fmla="*/ 46 h 3037138"/>
                    <a:gd name="connsiteX3" fmla="*/ 4576049 w 6717330"/>
                    <a:gd name="connsiteY3" fmla="*/ 1956009 h 3037138"/>
                    <a:gd name="connsiteX4" fmla="*/ 6717330 w 6717330"/>
                    <a:gd name="connsiteY4" fmla="*/ 3004277 h 3037138"/>
                    <a:gd name="connsiteX0" fmla="*/ 0 w 6717330"/>
                    <a:gd name="connsiteY0" fmla="*/ 3020546 h 3034708"/>
                    <a:gd name="connsiteX1" fmla="*/ 2282196 w 6717330"/>
                    <a:gd name="connsiteY1" fmla="*/ 1792935 h 3034708"/>
                    <a:gd name="connsiteX2" fmla="*/ 3406812 w 6717330"/>
                    <a:gd name="connsiteY2" fmla="*/ 46 h 3034708"/>
                    <a:gd name="connsiteX3" fmla="*/ 4576049 w 6717330"/>
                    <a:gd name="connsiteY3" fmla="*/ 1956009 h 3034708"/>
                    <a:gd name="connsiteX4" fmla="*/ 6717330 w 6717330"/>
                    <a:gd name="connsiteY4" fmla="*/ 3004277 h 3034708"/>
                    <a:gd name="connsiteX0" fmla="*/ 0 w 6717330"/>
                    <a:gd name="connsiteY0" fmla="*/ 3020546 h 3027229"/>
                    <a:gd name="connsiteX1" fmla="*/ 2282196 w 6717330"/>
                    <a:gd name="connsiteY1" fmla="*/ 1792935 h 3027229"/>
                    <a:gd name="connsiteX2" fmla="*/ 3406812 w 6717330"/>
                    <a:gd name="connsiteY2" fmla="*/ 46 h 3027229"/>
                    <a:gd name="connsiteX3" fmla="*/ 4576049 w 6717330"/>
                    <a:gd name="connsiteY3" fmla="*/ 1956009 h 3027229"/>
                    <a:gd name="connsiteX4" fmla="*/ 6717330 w 6717330"/>
                    <a:gd name="connsiteY4" fmla="*/ 3004277 h 3027229"/>
                    <a:gd name="connsiteX0" fmla="*/ 0 w 6704818"/>
                    <a:gd name="connsiteY0" fmla="*/ 2995523 h 3004276"/>
                    <a:gd name="connsiteX1" fmla="*/ 2269684 w 6704818"/>
                    <a:gd name="connsiteY1" fmla="*/ 1792935 h 3004276"/>
                    <a:gd name="connsiteX2" fmla="*/ 3394300 w 6704818"/>
                    <a:gd name="connsiteY2" fmla="*/ 46 h 3004276"/>
                    <a:gd name="connsiteX3" fmla="*/ 4563537 w 6704818"/>
                    <a:gd name="connsiteY3" fmla="*/ 1956009 h 3004276"/>
                    <a:gd name="connsiteX4" fmla="*/ 6704818 w 6704818"/>
                    <a:gd name="connsiteY4" fmla="*/ 3004277 h 3004276"/>
                    <a:gd name="connsiteX0" fmla="*/ 0 w 6704818"/>
                    <a:gd name="connsiteY0" fmla="*/ 2995523 h 3017699"/>
                    <a:gd name="connsiteX1" fmla="*/ 2269684 w 6704818"/>
                    <a:gd name="connsiteY1" fmla="*/ 1792935 h 3017699"/>
                    <a:gd name="connsiteX2" fmla="*/ 3394300 w 6704818"/>
                    <a:gd name="connsiteY2" fmla="*/ 46 h 3017699"/>
                    <a:gd name="connsiteX3" fmla="*/ 4563537 w 6704818"/>
                    <a:gd name="connsiteY3" fmla="*/ 1956009 h 3017699"/>
                    <a:gd name="connsiteX4" fmla="*/ 6704818 w 6704818"/>
                    <a:gd name="connsiteY4" fmla="*/ 3004277 h 301769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23 h 3014529"/>
                    <a:gd name="connsiteX1" fmla="*/ 2269684 w 6704818"/>
                    <a:gd name="connsiteY1" fmla="*/ 1792935 h 3014529"/>
                    <a:gd name="connsiteX2" fmla="*/ 3394300 w 6704818"/>
                    <a:gd name="connsiteY2" fmla="*/ 46 h 3014529"/>
                    <a:gd name="connsiteX3" fmla="*/ 4563537 w 6704818"/>
                    <a:gd name="connsiteY3" fmla="*/ 1956009 h 3014529"/>
                    <a:gd name="connsiteX4" fmla="*/ 6704818 w 6704818"/>
                    <a:gd name="connsiteY4" fmla="*/ 3004277 h 3014529"/>
                    <a:gd name="connsiteX0" fmla="*/ 0 w 6704818"/>
                    <a:gd name="connsiteY0" fmla="*/ 2995523 h 3014531"/>
                    <a:gd name="connsiteX1" fmla="*/ 2269684 w 6704818"/>
                    <a:gd name="connsiteY1" fmla="*/ 1792935 h 3014531"/>
                    <a:gd name="connsiteX2" fmla="*/ 3394300 w 6704818"/>
                    <a:gd name="connsiteY2" fmla="*/ 46 h 3014531"/>
                    <a:gd name="connsiteX3" fmla="*/ 4563537 w 6704818"/>
                    <a:gd name="connsiteY3" fmla="*/ 1956009 h 3014531"/>
                    <a:gd name="connsiteX4" fmla="*/ 6704818 w 6704818"/>
                    <a:gd name="connsiteY4" fmla="*/ 3004277 h 3014531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14540"/>
                    <a:gd name="connsiteX1" fmla="*/ 2269684 w 6704818"/>
                    <a:gd name="connsiteY1" fmla="*/ 1792944 h 3014540"/>
                    <a:gd name="connsiteX2" fmla="*/ 3394300 w 6704818"/>
                    <a:gd name="connsiteY2" fmla="*/ 55 h 3014540"/>
                    <a:gd name="connsiteX3" fmla="*/ 4563537 w 6704818"/>
                    <a:gd name="connsiteY3" fmla="*/ 1956018 h 3014540"/>
                    <a:gd name="connsiteX4" fmla="*/ 5440920 w 6704818"/>
                    <a:gd name="connsiteY4" fmla="*/ 2907294 h 3014540"/>
                    <a:gd name="connsiteX5" fmla="*/ 6704818 w 6704818"/>
                    <a:gd name="connsiteY5" fmla="*/ 3004286 h 3014540"/>
                    <a:gd name="connsiteX0" fmla="*/ 0 w 6704818"/>
                    <a:gd name="connsiteY0" fmla="*/ 2995532 h 3014538"/>
                    <a:gd name="connsiteX1" fmla="*/ 2269684 w 6704818"/>
                    <a:gd name="connsiteY1" fmla="*/ 1792944 h 3014538"/>
                    <a:gd name="connsiteX2" fmla="*/ 3394300 w 6704818"/>
                    <a:gd name="connsiteY2" fmla="*/ 55 h 3014538"/>
                    <a:gd name="connsiteX3" fmla="*/ 4563537 w 6704818"/>
                    <a:gd name="connsiteY3" fmla="*/ 1956018 h 3014538"/>
                    <a:gd name="connsiteX4" fmla="*/ 5440920 w 6704818"/>
                    <a:gd name="connsiteY4" fmla="*/ 2907294 h 3014538"/>
                    <a:gd name="connsiteX5" fmla="*/ 6704818 w 6704818"/>
                    <a:gd name="connsiteY5" fmla="*/ 3004286 h 3014538"/>
                    <a:gd name="connsiteX0" fmla="*/ 0 w 6704818"/>
                    <a:gd name="connsiteY0" fmla="*/ 2995532 h 3066843"/>
                    <a:gd name="connsiteX1" fmla="*/ 2269684 w 6704818"/>
                    <a:gd name="connsiteY1" fmla="*/ 1792944 h 3066843"/>
                    <a:gd name="connsiteX2" fmla="*/ 3394300 w 6704818"/>
                    <a:gd name="connsiteY2" fmla="*/ 55 h 3066843"/>
                    <a:gd name="connsiteX3" fmla="*/ 4563537 w 6704818"/>
                    <a:gd name="connsiteY3" fmla="*/ 1956018 h 3066843"/>
                    <a:gd name="connsiteX4" fmla="*/ 5440920 w 6704818"/>
                    <a:gd name="connsiteY4" fmla="*/ 2907294 h 3066843"/>
                    <a:gd name="connsiteX5" fmla="*/ 6704818 w 6704818"/>
                    <a:gd name="connsiteY5" fmla="*/ 3066843 h 3066843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53980"/>
                    <a:gd name="connsiteY0" fmla="*/ 2995532 h 3014539"/>
                    <a:gd name="connsiteX1" fmla="*/ 2269684 w 6553980"/>
                    <a:gd name="connsiteY1" fmla="*/ 1792944 h 3014539"/>
                    <a:gd name="connsiteX2" fmla="*/ 3394300 w 6553980"/>
                    <a:gd name="connsiteY2" fmla="*/ 55 h 3014539"/>
                    <a:gd name="connsiteX3" fmla="*/ 4563537 w 6553980"/>
                    <a:gd name="connsiteY3" fmla="*/ 1956018 h 3014539"/>
                    <a:gd name="connsiteX4" fmla="*/ 5440920 w 6553980"/>
                    <a:gd name="connsiteY4" fmla="*/ 2907294 h 3014539"/>
                    <a:gd name="connsiteX5" fmla="*/ 6553980 w 6553980"/>
                    <a:gd name="connsiteY5" fmla="*/ 2970307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5440920 w 6566046"/>
                    <a:gd name="connsiteY4" fmla="*/ 2907294 h 3014539"/>
                    <a:gd name="connsiteX5" fmla="*/ 6566046 w 6566046"/>
                    <a:gd name="connsiteY5" fmla="*/ 2976340 h 3014539"/>
                    <a:gd name="connsiteX0" fmla="*/ 0 w 6566046"/>
                    <a:gd name="connsiteY0" fmla="*/ 2995532 h 3014539"/>
                    <a:gd name="connsiteX1" fmla="*/ 2269684 w 6566046"/>
                    <a:gd name="connsiteY1" fmla="*/ 1792944 h 3014539"/>
                    <a:gd name="connsiteX2" fmla="*/ 3394300 w 6566046"/>
                    <a:gd name="connsiteY2" fmla="*/ 55 h 3014539"/>
                    <a:gd name="connsiteX3" fmla="*/ 4563537 w 6566046"/>
                    <a:gd name="connsiteY3" fmla="*/ 1956018 h 3014539"/>
                    <a:gd name="connsiteX4" fmla="*/ 6566046 w 6566046"/>
                    <a:gd name="connsiteY4" fmla="*/ 2976340 h 3014539"/>
                    <a:gd name="connsiteX0" fmla="*/ 0 w 6566046"/>
                    <a:gd name="connsiteY0" fmla="*/ 2995532 h 3026983"/>
                    <a:gd name="connsiteX1" fmla="*/ 2269684 w 6566046"/>
                    <a:gd name="connsiteY1" fmla="*/ 1792944 h 3026983"/>
                    <a:gd name="connsiteX2" fmla="*/ 3394300 w 6566046"/>
                    <a:gd name="connsiteY2" fmla="*/ 55 h 3026983"/>
                    <a:gd name="connsiteX3" fmla="*/ 4563537 w 6566046"/>
                    <a:gd name="connsiteY3" fmla="*/ 1956018 h 3026983"/>
                    <a:gd name="connsiteX4" fmla="*/ 6566046 w 6566046"/>
                    <a:gd name="connsiteY4" fmla="*/ 2976340 h 3026983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1 h 3014527"/>
                    <a:gd name="connsiteX1" fmla="*/ 2269684 w 6566046"/>
                    <a:gd name="connsiteY1" fmla="*/ 1792933 h 3014527"/>
                    <a:gd name="connsiteX2" fmla="*/ 3394300 w 6566046"/>
                    <a:gd name="connsiteY2" fmla="*/ 44 h 3014527"/>
                    <a:gd name="connsiteX3" fmla="*/ 4563537 w 6566046"/>
                    <a:gd name="connsiteY3" fmla="*/ 1956007 h 3014527"/>
                    <a:gd name="connsiteX4" fmla="*/ 6566046 w 6566046"/>
                    <a:gd name="connsiteY4" fmla="*/ 2976329 h 3014527"/>
                    <a:gd name="connsiteX0" fmla="*/ 0 w 6566046"/>
                    <a:gd name="connsiteY0" fmla="*/ 2995519 h 3014527"/>
                    <a:gd name="connsiteX1" fmla="*/ 2269684 w 6566046"/>
                    <a:gd name="connsiteY1" fmla="*/ 1792931 h 3014527"/>
                    <a:gd name="connsiteX2" fmla="*/ 3394300 w 6566046"/>
                    <a:gd name="connsiteY2" fmla="*/ 42 h 3014527"/>
                    <a:gd name="connsiteX3" fmla="*/ 4563537 w 6566046"/>
                    <a:gd name="connsiteY3" fmla="*/ 1956005 h 3014527"/>
                    <a:gd name="connsiteX4" fmla="*/ 6566046 w 6566046"/>
                    <a:gd name="connsiteY4" fmla="*/ 2976327 h 3014527"/>
                    <a:gd name="connsiteX0" fmla="*/ 0 w 6566046"/>
                    <a:gd name="connsiteY0" fmla="*/ 2995519 h 3014525"/>
                    <a:gd name="connsiteX1" fmla="*/ 2269684 w 6566046"/>
                    <a:gd name="connsiteY1" fmla="*/ 1792931 h 3014525"/>
                    <a:gd name="connsiteX2" fmla="*/ 3394300 w 6566046"/>
                    <a:gd name="connsiteY2" fmla="*/ 42 h 3014525"/>
                    <a:gd name="connsiteX3" fmla="*/ 4563537 w 6566046"/>
                    <a:gd name="connsiteY3" fmla="*/ 1956005 h 3014525"/>
                    <a:gd name="connsiteX4" fmla="*/ 6566046 w 6566046"/>
                    <a:gd name="connsiteY4" fmla="*/ 2976327 h 3014525"/>
                    <a:gd name="connsiteX0" fmla="*/ 0 w 6566046"/>
                    <a:gd name="connsiteY0" fmla="*/ 2995521 h 3014529"/>
                    <a:gd name="connsiteX1" fmla="*/ 2269684 w 6566046"/>
                    <a:gd name="connsiteY1" fmla="*/ 1792933 h 3014529"/>
                    <a:gd name="connsiteX2" fmla="*/ 3394300 w 6566046"/>
                    <a:gd name="connsiteY2" fmla="*/ 44 h 3014529"/>
                    <a:gd name="connsiteX3" fmla="*/ 4563537 w 6566046"/>
                    <a:gd name="connsiteY3" fmla="*/ 1956007 h 3014529"/>
                    <a:gd name="connsiteX4" fmla="*/ 6566046 w 6566046"/>
                    <a:gd name="connsiteY4" fmla="*/ 2976329 h 3014529"/>
                    <a:gd name="connsiteX0" fmla="*/ 0 w 6566046"/>
                    <a:gd name="connsiteY0" fmla="*/ 2995523 h 3014529"/>
                    <a:gd name="connsiteX1" fmla="*/ 2269684 w 6566046"/>
                    <a:gd name="connsiteY1" fmla="*/ 1792935 h 3014529"/>
                    <a:gd name="connsiteX2" fmla="*/ 3394300 w 6566046"/>
                    <a:gd name="connsiteY2" fmla="*/ 46 h 3014529"/>
                    <a:gd name="connsiteX3" fmla="*/ 4563537 w 6566046"/>
                    <a:gd name="connsiteY3" fmla="*/ 1956009 h 3014529"/>
                    <a:gd name="connsiteX4" fmla="*/ 6566046 w 6566046"/>
                    <a:gd name="connsiteY4" fmla="*/ 2976331 h 3014529"/>
                    <a:gd name="connsiteX0" fmla="*/ 0 w 5581000"/>
                    <a:gd name="connsiteY0" fmla="*/ 2995530 h 3014538"/>
                    <a:gd name="connsiteX1" fmla="*/ 2269684 w 5581000"/>
                    <a:gd name="connsiteY1" fmla="*/ 1792942 h 3014538"/>
                    <a:gd name="connsiteX2" fmla="*/ 3394300 w 5581000"/>
                    <a:gd name="connsiteY2" fmla="*/ 53 h 3014538"/>
                    <a:gd name="connsiteX3" fmla="*/ 4563537 w 5581000"/>
                    <a:gd name="connsiteY3" fmla="*/ 1956016 h 3014538"/>
                    <a:gd name="connsiteX4" fmla="*/ 5581000 w 5581000"/>
                    <a:gd name="connsiteY4" fmla="*/ 2900565 h 3014538"/>
                    <a:gd name="connsiteX0" fmla="*/ 0 w 5581000"/>
                    <a:gd name="connsiteY0" fmla="*/ 2995530 h 3014536"/>
                    <a:gd name="connsiteX1" fmla="*/ 2269684 w 5581000"/>
                    <a:gd name="connsiteY1" fmla="*/ 1792942 h 3014536"/>
                    <a:gd name="connsiteX2" fmla="*/ 3394300 w 5581000"/>
                    <a:gd name="connsiteY2" fmla="*/ 53 h 3014536"/>
                    <a:gd name="connsiteX3" fmla="*/ 4563537 w 5581000"/>
                    <a:gd name="connsiteY3" fmla="*/ 1956016 h 3014536"/>
                    <a:gd name="connsiteX4" fmla="*/ 5581000 w 5581000"/>
                    <a:gd name="connsiteY4" fmla="*/ 2900565 h 3014536"/>
                    <a:gd name="connsiteX0" fmla="*/ 0 w 5581000"/>
                    <a:gd name="connsiteY0" fmla="*/ 2995521 h 3014529"/>
                    <a:gd name="connsiteX1" fmla="*/ 2269684 w 5581000"/>
                    <a:gd name="connsiteY1" fmla="*/ 1792933 h 3014529"/>
                    <a:gd name="connsiteX2" fmla="*/ 3394300 w 5581000"/>
                    <a:gd name="connsiteY2" fmla="*/ 44 h 3014529"/>
                    <a:gd name="connsiteX3" fmla="*/ 4563537 w 5581000"/>
                    <a:gd name="connsiteY3" fmla="*/ 1956007 h 3014529"/>
                    <a:gd name="connsiteX4" fmla="*/ 5581000 w 5581000"/>
                    <a:gd name="connsiteY4" fmla="*/ 2900556 h 3014529"/>
                    <a:gd name="connsiteX0" fmla="*/ 0 w 5581000"/>
                    <a:gd name="connsiteY0" fmla="*/ 2995509 h 3014515"/>
                    <a:gd name="connsiteX1" fmla="*/ 2269684 w 5581000"/>
                    <a:gd name="connsiteY1" fmla="*/ 1792921 h 3014515"/>
                    <a:gd name="connsiteX2" fmla="*/ 3394300 w 5581000"/>
                    <a:gd name="connsiteY2" fmla="*/ 32 h 3014515"/>
                    <a:gd name="connsiteX3" fmla="*/ 4427144 w 5581000"/>
                    <a:gd name="connsiteY3" fmla="*/ 1743832 h 3014515"/>
                    <a:gd name="connsiteX4" fmla="*/ 5581000 w 5581000"/>
                    <a:gd name="connsiteY4" fmla="*/ 2900544 h 3014515"/>
                    <a:gd name="connsiteX0" fmla="*/ 0 w 5581000"/>
                    <a:gd name="connsiteY0" fmla="*/ 2995483 h 3014015"/>
                    <a:gd name="connsiteX1" fmla="*/ 2307572 w 5581000"/>
                    <a:gd name="connsiteY1" fmla="*/ 1762586 h 3014015"/>
                    <a:gd name="connsiteX2" fmla="*/ 3394300 w 5581000"/>
                    <a:gd name="connsiteY2" fmla="*/ 6 h 3014015"/>
                    <a:gd name="connsiteX3" fmla="*/ 4427144 w 5581000"/>
                    <a:gd name="connsiteY3" fmla="*/ 1743806 h 3014015"/>
                    <a:gd name="connsiteX4" fmla="*/ 5581000 w 5581000"/>
                    <a:gd name="connsiteY4" fmla="*/ 2900518 h 301401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81 h 3061145"/>
                    <a:gd name="connsiteX1" fmla="*/ 990587 w 5581000"/>
                    <a:gd name="connsiteY1" fmla="*/ 2966629 h 3061145"/>
                    <a:gd name="connsiteX2" fmla="*/ 2307572 w 5581000"/>
                    <a:gd name="connsiteY2" fmla="*/ 1762584 h 3061145"/>
                    <a:gd name="connsiteX3" fmla="*/ 3394300 w 5581000"/>
                    <a:gd name="connsiteY3" fmla="*/ 4 h 3061145"/>
                    <a:gd name="connsiteX4" fmla="*/ 4427144 w 5581000"/>
                    <a:gd name="connsiteY4" fmla="*/ 1743804 h 3061145"/>
                    <a:gd name="connsiteX5" fmla="*/ 5581000 w 5581000"/>
                    <a:gd name="connsiteY5" fmla="*/ 2900516 h 3061145"/>
                    <a:gd name="connsiteX0" fmla="*/ 0 w 5581000"/>
                    <a:gd name="connsiteY0" fmla="*/ 2995481 h 3061147"/>
                    <a:gd name="connsiteX1" fmla="*/ 990587 w 5581000"/>
                    <a:gd name="connsiteY1" fmla="*/ 2966629 h 3061147"/>
                    <a:gd name="connsiteX2" fmla="*/ 2307572 w 5581000"/>
                    <a:gd name="connsiteY2" fmla="*/ 1762584 h 3061147"/>
                    <a:gd name="connsiteX3" fmla="*/ 3394300 w 5581000"/>
                    <a:gd name="connsiteY3" fmla="*/ 4 h 3061147"/>
                    <a:gd name="connsiteX4" fmla="*/ 4427144 w 5581000"/>
                    <a:gd name="connsiteY4" fmla="*/ 1743804 h 3061147"/>
                    <a:gd name="connsiteX5" fmla="*/ 5581000 w 5581000"/>
                    <a:gd name="connsiteY5" fmla="*/ 2900516 h 3061147"/>
                    <a:gd name="connsiteX0" fmla="*/ 0 w 5581000"/>
                    <a:gd name="connsiteY0" fmla="*/ 2995492 h 3061156"/>
                    <a:gd name="connsiteX1" fmla="*/ 990587 w 5581000"/>
                    <a:gd name="connsiteY1" fmla="*/ 2966640 h 3061156"/>
                    <a:gd name="connsiteX2" fmla="*/ 2307572 w 5581000"/>
                    <a:gd name="connsiteY2" fmla="*/ 1709553 h 3061156"/>
                    <a:gd name="connsiteX3" fmla="*/ 3394300 w 5581000"/>
                    <a:gd name="connsiteY3" fmla="*/ 15 h 3061156"/>
                    <a:gd name="connsiteX4" fmla="*/ 4427144 w 5581000"/>
                    <a:gd name="connsiteY4" fmla="*/ 1743815 h 3061156"/>
                    <a:gd name="connsiteX5" fmla="*/ 5581000 w 5581000"/>
                    <a:gd name="connsiteY5" fmla="*/ 2900527 h 3061156"/>
                    <a:gd name="connsiteX0" fmla="*/ 0 w 5581000"/>
                    <a:gd name="connsiteY0" fmla="*/ 2995480 h 3061145"/>
                    <a:gd name="connsiteX1" fmla="*/ 990587 w 5581000"/>
                    <a:gd name="connsiteY1" fmla="*/ 2966628 h 3061145"/>
                    <a:gd name="connsiteX2" fmla="*/ 2322726 w 5581000"/>
                    <a:gd name="connsiteY2" fmla="*/ 1732273 h 3061145"/>
                    <a:gd name="connsiteX3" fmla="*/ 3394300 w 5581000"/>
                    <a:gd name="connsiteY3" fmla="*/ 3 h 3061145"/>
                    <a:gd name="connsiteX4" fmla="*/ 4427144 w 5581000"/>
                    <a:gd name="connsiteY4" fmla="*/ 1743803 h 3061145"/>
                    <a:gd name="connsiteX5" fmla="*/ 5581000 w 5581000"/>
                    <a:gd name="connsiteY5" fmla="*/ 2900515 h 3061145"/>
                    <a:gd name="connsiteX0" fmla="*/ 0 w 5581000"/>
                    <a:gd name="connsiteY0" fmla="*/ 2995478 h 3061143"/>
                    <a:gd name="connsiteX1" fmla="*/ 990587 w 5581000"/>
                    <a:gd name="connsiteY1" fmla="*/ 2966626 h 3061143"/>
                    <a:gd name="connsiteX2" fmla="*/ 2322726 w 5581000"/>
                    <a:gd name="connsiteY2" fmla="*/ 1732271 h 3061143"/>
                    <a:gd name="connsiteX3" fmla="*/ 3394300 w 5581000"/>
                    <a:gd name="connsiteY3" fmla="*/ 1 h 3061143"/>
                    <a:gd name="connsiteX4" fmla="*/ 4427144 w 5581000"/>
                    <a:gd name="connsiteY4" fmla="*/ 1743801 h 3061143"/>
                    <a:gd name="connsiteX5" fmla="*/ 5581000 w 5581000"/>
                    <a:gd name="connsiteY5" fmla="*/ 2900513 h 3061143"/>
                    <a:gd name="connsiteX0" fmla="*/ 0 w 5581000"/>
                    <a:gd name="connsiteY0" fmla="*/ 2995478 h 2995478"/>
                    <a:gd name="connsiteX1" fmla="*/ 990587 w 5581000"/>
                    <a:gd name="connsiteY1" fmla="*/ 2966626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80 h 2995480"/>
                    <a:gd name="connsiteX1" fmla="*/ 998164 w 5581000"/>
                    <a:gd name="connsiteY1" fmla="*/ 2936319 h 2995480"/>
                    <a:gd name="connsiteX2" fmla="*/ 2322726 w 5581000"/>
                    <a:gd name="connsiteY2" fmla="*/ 1732273 h 2995480"/>
                    <a:gd name="connsiteX3" fmla="*/ 3394300 w 5581000"/>
                    <a:gd name="connsiteY3" fmla="*/ 3 h 2995480"/>
                    <a:gd name="connsiteX4" fmla="*/ 4427144 w 5581000"/>
                    <a:gd name="connsiteY4" fmla="*/ 1743803 h 2995480"/>
                    <a:gd name="connsiteX5" fmla="*/ 5581000 w 5581000"/>
                    <a:gd name="connsiteY5" fmla="*/ 2900515 h 2995480"/>
                    <a:gd name="connsiteX0" fmla="*/ 0 w 5581000"/>
                    <a:gd name="connsiteY0" fmla="*/ 2995478 h 2995478"/>
                    <a:gd name="connsiteX1" fmla="*/ 998164 w 5581000"/>
                    <a:gd name="connsiteY1" fmla="*/ 2936317 h 2995478"/>
                    <a:gd name="connsiteX2" fmla="*/ 2322726 w 5581000"/>
                    <a:gd name="connsiteY2" fmla="*/ 1732271 h 2995478"/>
                    <a:gd name="connsiteX3" fmla="*/ 3394300 w 5581000"/>
                    <a:gd name="connsiteY3" fmla="*/ 1 h 2995478"/>
                    <a:gd name="connsiteX4" fmla="*/ 4427144 w 5581000"/>
                    <a:gd name="connsiteY4" fmla="*/ 1743801 h 2995478"/>
                    <a:gd name="connsiteX5" fmla="*/ 5581000 w 5581000"/>
                    <a:gd name="connsiteY5" fmla="*/ 2900513 h 2995478"/>
                    <a:gd name="connsiteX0" fmla="*/ 0 w 5581000"/>
                    <a:gd name="connsiteY0" fmla="*/ 2980323 h 2980323"/>
                    <a:gd name="connsiteX1" fmla="*/ 998164 w 5581000"/>
                    <a:gd name="connsiteY1" fmla="*/ 2936317 h 2980323"/>
                    <a:gd name="connsiteX2" fmla="*/ 2322726 w 5581000"/>
                    <a:gd name="connsiteY2" fmla="*/ 1732271 h 2980323"/>
                    <a:gd name="connsiteX3" fmla="*/ 3394300 w 5581000"/>
                    <a:gd name="connsiteY3" fmla="*/ 1 h 2980323"/>
                    <a:gd name="connsiteX4" fmla="*/ 4427144 w 5581000"/>
                    <a:gd name="connsiteY4" fmla="*/ 1743801 h 2980323"/>
                    <a:gd name="connsiteX5" fmla="*/ 5581000 w 5581000"/>
                    <a:gd name="connsiteY5" fmla="*/ 2900513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23 h 2980323"/>
                    <a:gd name="connsiteX1" fmla="*/ 998164 w 5573423"/>
                    <a:gd name="connsiteY1" fmla="*/ 2936317 h 2980323"/>
                    <a:gd name="connsiteX2" fmla="*/ 2322726 w 5573423"/>
                    <a:gd name="connsiteY2" fmla="*/ 1732271 h 2980323"/>
                    <a:gd name="connsiteX3" fmla="*/ 3394300 w 5573423"/>
                    <a:gd name="connsiteY3" fmla="*/ 1 h 2980323"/>
                    <a:gd name="connsiteX4" fmla="*/ 4427144 w 5573423"/>
                    <a:gd name="connsiteY4" fmla="*/ 1743801 h 2980323"/>
                    <a:gd name="connsiteX5" fmla="*/ 5573423 w 5573423"/>
                    <a:gd name="connsiteY5" fmla="*/ 2923245 h 2980323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73423"/>
                    <a:gd name="connsiteY0" fmla="*/ 2980337 h 2980337"/>
                    <a:gd name="connsiteX1" fmla="*/ 998164 w 5573423"/>
                    <a:gd name="connsiteY1" fmla="*/ 2936331 h 2980337"/>
                    <a:gd name="connsiteX2" fmla="*/ 2322726 w 5573423"/>
                    <a:gd name="connsiteY2" fmla="*/ 1732285 h 2980337"/>
                    <a:gd name="connsiteX3" fmla="*/ 3394300 w 5573423"/>
                    <a:gd name="connsiteY3" fmla="*/ 15 h 2980337"/>
                    <a:gd name="connsiteX4" fmla="*/ 4427144 w 5573423"/>
                    <a:gd name="connsiteY4" fmla="*/ 1743815 h 2980337"/>
                    <a:gd name="connsiteX5" fmla="*/ 5573423 w 5573423"/>
                    <a:gd name="connsiteY5" fmla="*/ 2923259 h 2980337"/>
                    <a:gd name="connsiteX0" fmla="*/ 0 w 5561717"/>
                    <a:gd name="connsiteY0" fmla="*/ 2992011 h 2992011"/>
                    <a:gd name="connsiteX1" fmla="*/ 986458 w 5561717"/>
                    <a:gd name="connsiteY1" fmla="*/ 2936331 h 2992011"/>
                    <a:gd name="connsiteX2" fmla="*/ 2311020 w 5561717"/>
                    <a:gd name="connsiteY2" fmla="*/ 1732285 h 2992011"/>
                    <a:gd name="connsiteX3" fmla="*/ 3382594 w 5561717"/>
                    <a:gd name="connsiteY3" fmla="*/ 15 h 2992011"/>
                    <a:gd name="connsiteX4" fmla="*/ 4415438 w 5561717"/>
                    <a:gd name="connsiteY4" fmla="*/ 1743815 h 2992011"/>
                    <a:gd name="connsiteX5" fmla="*/ 5561717 w 5561717"/>
                    <a:gd name="connsiteY5" fmla="*/ 2923259 h 2992011"/>
                    <a:gd name="connsiteX0" fmla="*/ 0 w 5578994"/>
                    <a:gd name="connsiteY0" fmla="*/ 2948935 h 2965034"/>
                    <a:gd name="connsiteX1" fmla="*/ 1003735 w 5578994"/>
                    <a:gd name="connsiteY1" fmla="*/ 2936331 h 2965034"/>
                    <a:gd name="connsiteX2" fmla="*/ 2328297 w 5578994"/>
                    <a:gd name="connsiteY2" fmla="*/ 1732285 h 2965034"/>
                    <a:gd name="connsiteX3" fmla="*/ 3399871 w 5578994"/>
                    <a:gd name="connsiteY3" fmla="*/ 15 h 2965034"/>
                    <a:gd name="connsiteX4" fmla="*/ 4432715 w 5578994"/>
                    <a:gd name="connsiteY4" fmla="*/ 1743815 h 2965034"/>
                    <a:gd name="connsiteX5" fmla="*/ 5578994 w 5578994"/>
                    <a:gd name="connsiteY5" fmla="*/ 2923259 h 2965034"/>
                    <a:gd name="connsiteX0" fmla="*/ 0 w 5406214"/>
                    <a:gd name="connsiteY0" fmla="*/ 2966165 h 2970779"/>
                    <a:gd name="connsiteX1" fmla="*/ 830955 w 5406214"/>
                    <a:gd name="connsiteY1" fmla="*/ 2936331 h 2970779"/>
                    <a:gd name="connsiteX2" fmla="*/ 2155517 w 5406214"/>
                    <a:gd name="connsiteY2" fmla="*/ 1732285 h 2970779"/>
                    <a:gd name="connsiteX3" fmla="*/ 3227091 w 5406214"/>
                    <a:gd name="connsiteY3" fmla="*/ 15 h 2970779"/>
                    <a:gd name="connsiteX4" fmla="*/ 4259935 w 5406214"/>
                    <a:gd name="connsiteY4" fmla="*/ 1743815 h 2970779"/>
                    <a:gd name="connsiteX5" fmla="*/ 5406214 w 5406214"/>
                    <a:gd name="connsiteY5" fmla="*/ 2923259 h 2970779"/>
                    <a:gd name="connsiteX0" fmla="*/ 0 w 5508706"/>
                    <a:gd name="connsiteY0" fmla="*/ 2971033 h 2972868"/>
                    <a:gd name="connsiteX1" fmla="*/ 933447 w 5508706"/>
                    <a:gd name="connsiteY1" fmla="*/ 2936331 h 2972868"/>
                    <a:gd name="connsiteX2" fmla="*/ 2258009 w 5508706"/>
                    <a:gd name="connsiteY2" fmla="*/ 1732285 h 2972868"/>
                    <a:gd name="connsiteX3" fmla="*/ 3329583 w 5508706"/>
                    <a:gd name="connsiteY3" fmla="*/ 15 h 2972868"/>
                    <a:gd name="connsiteX4" fmla="*/ 4362427 w 5508706"/>
                    <a:gd name="connsiteY4" fmla="*/ 1743815 h 2972868"/>
                    <a:gd name="connsiteX5" fmla="*/ 5508706 w 5508706"/>
                    <a:gd name="connsiteY5" fmla="*/ 2923259 h 2972868"/>
                    <a:gd name="connsiteX0" fmla="*/ 0 w 5616080"/>
                    <a:gd name="connsiteY0" fmla="*/ 2971034 h 2972870"/>
                    <a:gd name="connsiteX1" fmla="*/ 1040821 w 5616080"/>
                    <a:gd name="connsiteY1" fmla="*/ 2936331 h 2972870"/>
                    <a:gd name="connsiteX2" fmla="*/ 2365383 w 5616080"/>
                    <a:gd name="connsiteY2" fmla="*/ 1732285 h 2972870"/>
                    <a:gd name="connsiteX3" fmla="*/ 3436957 w 5616080"/>
                    <a:gd name="connsiteY3" fmla="*/ 15 h 2972870"/>
                    <a:gd name="connsiteX4" fmla="*/ 4469801 w 5616080"/>
                    <a:gd name="connsiteY4" fmla="*/ 1743815 h 2972870"/>
                    <a:gd name="connsiteX5" fmla="*/ 5616080 w 5616080"/>
                    <a:gd name="connsiteY5" fmla="*/ 2923259 h 2972870"/>
                    <a:gd name="connsiteX0" fmla="*/ 0 w 5616080"/>
                    <a:gd name="connsiteY0" fmla="*/ 3168167 h 3170003"/>
                    <a:gd name="connsiteX1" fmla="*/ 1040821 w 5616080"/>
                    <a:gd name="connsiteY1" fmla="*/ 3133464 h 3170003"/>
                    <a:gd name="connsiteX2" fmla="*/ 2365383 w 5616080"/>
                    <a:gd name="connsiteY2" fmla="*/ 1929418 h 3170003"/>
                    <a:gd name="connsiteX3" fmla="*/ 2565001 w 5616080"/>
                    <a:gd name="connsiteY3" fmla="*/ 15 h 3170003"/>
                    <a:gd name="connsiteX4" fmla="*/ 4469801 w 5616080"/>
                    <a:gd name="connsiteY4" fmla="*/ 1940948 h 3170003"/>
                    <a:gd name="connsiteX5" fmla="*/ 5616080 w 5616080"/>
                    <a:gd name="connsiteY5" fmla="*/ 3120392 h 3170003"/>
                    <a:gd name="connsiteX0" fmla="*/ 0 w 5616080"/>
                    <a:gd name="connsiteY0" fmla="*/ 3168153 h 3169989"/>
                    <a:gd name="connsiteX1" fmla="*/ 1040821 w 5616080"/>
                    <a:gd name="connsiteY1" fmla="*/ 3133450 h 3169989"/>
                    <a:gd name="connsiteX2" fmla="*/ 1764482 w 5616080"/>
                    <a:gd name="connsiteY2" fmla="*/ 1936702 h 3169989"/>
                    <a:gd name="connsiteX3" fmla="*/ 2565001 w 5616080"/>
                    <a:gd name="connsiteY3" fmla="*/ 1 h 3169989"/>
                    <a:gd name="connsiteX4" fmla="*/ 4469801 w 5616080"/>
                    <a:gd name="connsiteY4" fmla="*/ 1940934 h 3169989"/>
                    <a:gd name="connsiteX5" fmla="*/ 5616080 w 5616080"/>
                    <a:gd name="connsiteY5" fmla="*/ 3120378 h 3169989"/>
                    <a:gd name="connsiteX0" fmla="*/ 0 w 5616080"/>
                    <a:gd name="connsiteY0" fmla="*/ 3169539 h 3171375"/>
                    <a:gd name="connsiteX1" fmla="*/ 1040821 w 5616080"/>
                    <a:gd name="connsiteY1" fmla="*/ 3134836 h 3171375"/>
                    <a:gd name="connsiteX2" fmla="*/ 1764482 w 5616080"/>
                    <a:gd name="connsiteY2" fmla="*/ 1938088 h 3171375"/>
                    <a:gd name="connsiteX3" fmla="*/ 2565001 w 5616080"/>
                    <a:gd name="connsiteY3" fmla="*/ 1387 h 3171375"/>
                    <a:gd name="connsiteX4" fmla="*/ 3538111 w 5616080"/>
                    <a:gd name="connsiteY4" fmla="*/ 1617447 h 3171375"/>
                    <a:gd name="connsiteX5" fmla="*/ 5616080 w 5616080"/>
                    <a:gd name="connsiteY5" fmla="*/ 3121764 h 3171375"/>
                    <a:gd name="connsiteX0" fmla="*/ 0 w 4894316"/>
                    <a:gd name="connsiteY0" fmla="*/ 3169539 h 4079497"/>
                    <a:gd name="connsiteX1" fmla="*/ 1040821 w 4894316"/>
                    <a:gd name="connsiteY1" fmla="*/ 3134836 h 4079497"/>
                    <a:gd name="connsiteX2" fmla="*/ 1764482 w 4894316"/>
                    <a:gd name="connsiteY2" fmla="*/ 1938088 h 4079497"/>
                    <a:gd name="connsiteX3" fmla="*/ 2565001 w 4894316"/>
                    <a:gd name="connsiteY3" fmla="*/ 1387 h 4079497"/>
                    <a:gd name="connsiteX4" fmla="*/ 3538111 w 4894316"/>
                    <a:gd name="connsiteY4" fmla="*/ 1617447 h 4079497"/>
                    <a:gd name="connsiteX5" fmla="*/ 4894315 w 4894316"/>
                    <a:gd name="connsiteY5" fmla="*/ 4079497 h 4079497"/>
                    <a:gd name="connsiteX0" fmla="*/ 0 w 4894316"/>
                    <a:gd name="connsiteY0" fmla="*/ 3168649 h 4078607"/>
                    <a:gd name="connsiteX1" fmla="*/ 1040821 w 4894316"/>
                    <a:gd name="connsiteY1" fmla="*/ 3133946 h 4078607"/>
                    <a:gd name="connsiteX2" fmla="*/ 1764482 w 4894316"/>
                    <a:gd name="connsiteY2" fmla="*/ 1937198 h 4078607"/>
                    <a:gd name="connsiteX3" fmla="*/ 2565001 w 4894316"/>
                    <a:gd name="connsiteY3" fmla="*/ 497 h 4078607"/>
                    <a:gd name="connsiteX4" fmla="*/ 3658580 w 4894316"/>
                    <a:gd name="connsiteY4" fmla="*/ 2124285 h 4078607"/>
                    <a:gd name="connsiteX5" fmla="*/ 4894315 w 4894316"/>
                    <a:gd name="connsiteY5" fmla="*/ 4078607 h 4078607"/>
                    <a:gd name="connsiteX0" fmla="*/ 0 w 4894316"/>
                    <a:gd name="connsiteY0" fmla="*/ 3168677 h 4078635"/>
                    <a:gd name="connsiteX1" fmla="*/ 1040821 w 4894316"/>
                    <a:gd name="connsiteY1" fmla="*/ 3133974 h 4078635"/>
                    <a:gd name="connsiteX2" fmla="*/ 1859477 w 4894316"/>
                    <a:gd name="connsiteY2" fmla="*/ 1931928 h 4078635"/>
                    <a:gd name="connsiteX3" fmla="*/ 2565001 w 4894316"/>
                    <a:gd name="connsiteY3" fmla="*/ 525 h 4078635"/>
                    <a:gd name="connsiteX4" fmla="*/ 3658580 w 4894316"/>
                    <a:gd name="connsiteY4" fmla="*/ 2124313 h 4078635"/>
                    <a:gd name="connsiteX5" fmla="*/ 4894315 w 4894316"/>
                    <a:gd name="connsiteY5" fmla="*/ 4078635 h 4078635"/>
                    <a:gd name="connsiteX0" fmla="*/ 0 w 5000315"/>
                    <a:gd name="connsiteY0" fmla="*/ 3050043 h 4078635"/>
                    <a:gd name="connsiteX1" fmla="*/ 1146820 w 5000315"/>
                    <a:gd name="connsiteY1" fmla="*/ 3133974 h 4078635"/>
                    <a:gd name="connsiteX2" fmla="*/ 1965476 w 5000315"/>
                    <a:gd name="connsiteY2" fmla="*/ 1931928 h 4078635"/>
                    <a:gd name="connsiteX3" fmla="*/ 2671000 w 5000315"/>
                    <a:gd name="connsiteY3" fmla="*/ 525 h 4078635"/>
                    <a:gd name="connsiteX4" fmla="*/ 3764579 w 5000315"/>
                    <a:gd name="connsiteY4" fmla="*/ 2124313 h 4078635"/>
                    <a:gd name="connsiteX5" fmla="*/ 5000314 w 5000315"/>
                    <a:gd name="connsiteY5" fmla="*/ 4078635 h 4078635"/>
                    <a:gd name="connsiteX0" fmla="*/ 0 w 5000315"/>
                    <a:gd name="connsiteY0" fmla="*/ 3050039 h 4078631"/>
                    <a:gd name="connsiteX1" fmla="*/ 1965476 w 5000315"/>
                    <a:gd name="connsiteY1" fmla="*/ 1931924 h 4078631"/>
                    <a:gd name="connsiteX2" fmla="*/ 2671000 w 5000315"/>
                    <a:gd name="connsiteY2" fmla="*/ 521 h 4078631"/>
                    <a:gd name="connsiteX3" fmla="*/ 3764579 w 5000315"/>
                    <a:gd name="connsiteY3" fmla="*/ 2124309 h 4078631"/>
                    <a:gd name="connsiteX4" fmla="*/ 5000314 w 5000315"/>
                    <a:gd name="connsiteY4" fmla="*/ 4078631 h 4078631"/>
                    <a:gd name="connsiteX0" fmla="*/ 0 w 5000315"/>
                    <a:gd name="connsiteY0" fmla="*/ 3050479 h 4079071"/>
                    <a:gd name="connsiteX1" fmla="*/ 1834111 w 5000315"/>
                    <a:gd name="connsiteY1" fmla="*/ 1867509 h 4079071"/>
                    <a:gd name="connsiteX2" fmla="*/ 2671000 w 5000315"/>
                    <a:gd name="connsiteY2" fmla="*/ 961 h 4079071"/>
                    <a:gd name="connsiteX3" fmla="*/ 3764579 w 5000315"/>
                    <a:gd name="connsiteY3" fmla="*/ 2124749 h 4079071"/>
                    <a:gd name="connsiteX4" fmla="*/ 5000314 w 5000315"/>
                    <a:gd name="connsiteY4" fmla="*/ 4079071 h 4079071"/>
                    <a:gd name="connsiteX0" fmla="*/ 0 w 5000315"/>
                    <a:gd name="connsiteY0" fmla="*/ 3051340 h 4079932"/>
                    <a:gd name="connsiteX1" fmla="*/ 1834111 w 5000315"/>
                    <a:gd name="connsiteY1" fmla="*/ 1868370 h 4079932"/>
                    <a:gd name="connsiteX2" fmla="*/ 2671000 w 5000315"/>
                    <a:gd name="connsiteY2" fmla="*/ 1822 h 4079932"/>
                    <a:gd name="connsiteX3" fmla="*/ 3764579 w 5000315"/>
                    <a:gd name="connsiteY3" fmla="*/ 2125610 h 4079932"/>
                    <a:gd name="connsiteX4" fmla="*/ 5000314 w 5000315"/>
                    <a:gd name="connsiteY4" fmla="*/ 4079932 h 4079932"/>
                    <a:gd name="connsiteX0" fmla="*/ 0 w 5000315"/>
                    <a:gd name="connsiteY0" fmla="*/ 3049596 h 4078188"/>
                    <a:gd name="connsiteX1" fmla="*/ 1674512 w 5000315"/>
                    <a:gd name="connsiteY1" fmla="*/ 2209535 h 4078188"/>
                    <a:gd name="connsiteX2" fmla="*/ 2671000 w 5000315"/>
                    <a:gd name="connsiteY2" fmla="*/ 78 h 4078188"/>
                    <a:gd name="connsiteX3" fmla="*/ 3764579 w 5000315"/>
                    <a:gd name="connsiteY3" fmla="*/ 2123866 h 4078188"/>
                    <a:gd name="connsiteX4" fmla="*/ 5000314 w 5000315"/>
                    <a:gd name="connsiteY4" fmla="*/ 4078188 h 4078188"/>
                    <a:gd name="connsiteX0" fmla="*/ 0 w 5000315"/>
                    <a:gd name="connsiteY0" fmla="*/ 3049596 h 4078188"/>
                    <a:gd name="connsiteX1" fmla="*/ 1674512 w 5000315"/>
                    <a:gd name="connsiteY1" fmla="*/ 2209535 h 4078188"/>
                    <a:gd name="connsiteX2" fmla="*/ 2671000 w 5000315"/>
                    <a:gd name="connsiteY2" fmla="*/ 78 h 4078188"/>
                    <a:gd name="connsiteX3" fmla="*/ 3764579 w 5000315"/>
                    <a:gd name="connsiteY3" fmla="*/ 2123866 h 4078188"/>
                    <a:gd name="connsiteX4" fmla="*/ 5000314 w 5000315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7072 h 4078188"/>
                    <a:gd name="connsiteX1" fmla="*/ 1657920 w 4983723"/>
                    <a:gd name="connsiteY1" fmla="*/ 2209535 h 4078188"/>
                    <a:gd name="connsiteX2" fmla="*/ 2654408 w 4983723"/>
                    <a:gd name="connsiteY2" fmla="*/ 78 h 4078188"/>
                    <a:gd name="connsiteX3" fmla="*/ 3747987 w 4983723"/>
                    <a:gd name="connsiteY3" fmla="*/ 2123866 h 4078188"/>
                    <a:gd name="connsiteX4" fmla="*/ 4983722 w 4983723"/>
                    <a:gd name="connsiteY4" fmla="*/ 4078188 h 4078188"/>
                    <a:gd name="connsiteX0" fmla="*/ 0 w 4983723"/>
                    <a:gd name="connsiteY0" fmla="*/ 3069217 h 4080333"/>
                    <a:gd name="connsiteX1" fmla="*/ 1784367 w 4983723"/>
                    <a:gd name="connsiteY1" fmla="*/ 1707859 h 4080333"/>
                    <a:gd name="connsiteX2" fmla="*/ 2654408 w 4983723"/>
                    <a:gd name="connsiteY2" fmla="*/ 2223 h 4080333"/>
                    <a:gd name="connsiteX3" fmla="*/ 3747987 w 4983723"/>
                    <a:gd name="connsiteY3" fmla="*/ 2126011 h 4080333"/>
                    <a:gd name="connsiteX4" fmla="*/ 4983722 w 4983723"/>
                    <a:gd name="connsiteY4" fmla="*/ 4080333 h 4080333"/>
                    <a:gd name="connsiteX0" fmla="*/ 0 w 4983723"/>
                    <a:gd name="connsiteY0" fmla="*/ 3078435 h 4089551"/>
                    <a:gd name="connsiteX1" fmla="*/ 1784367 w 4983723"/>
                    <a:gd name="connsiteY1" fmla="*/ 1717077 h 4089551"/>
                    <a:gd name="connsiteX2" fmla="*/ 2654408 w 4983723"/>
                    <a:gd name="connsiteY2" fmla="*/ 11441 h 4089551"/>
                    <a:gd name="connsiteX3" fmla="*/ 3747987 w 4983723"/>
                    <a:gd name="connsiteY3" fmla="*/ 2135229 h 4089551"/>
                    <a:gd name="connsiteX4" fmla="*/ 4983722 w 4983723"/>
                    <a:gd name="connsiteY4" fmla="*/ 4089551 h 4089551"/>
                    <a:gd name="connsiteX0" fmla="*/ 0 w 4983723"/>
                    <a:gd name="connsiteY0" fmla="*/ 3131511 h 4142627"/>
                    <a:gd name="connsiteX1" fmla="*/ 1784367 w 4983723"/>
                    <a:gd name="connsiteY1" fmla="*/ 1770153 h 4142627"/>
                    <a:gd name="connsiteX2" fmla="*/ 2782113 w 4983723"/>
                    <a:gd name="connsiteY2" fmla="*/ 13523 h 4142627"/>
                    <a:gd name="connsiteX3" fmla="*/ 3747987 w 4983723"/>
                    <a:gd name="connsiteY3" fmla="*/ 2188305 h 4142627"/>
                    <a:gd name="connsiteX4" fmla="*/ 4983722 w 4983723"/>
                    <a:gd name="connsiteY4" fmla="*/ 4142627 h 4142627"/>
                    <a:gd name="connsiteX0" fmla="*/ 0 w 4983723"/>
                    <a:gd name="connsiteY0" fmla="*/ 3118106 h 4129222"/>
                    <a:gd name="connsiteX1" fmla="*/ 1784367 w 4983723"/>
                    <a:gd name="connsiteY1" fmla="*/ 1756748 h 4129222"/>
                    <a:gd name="connsiteX2" fmla="*/ 2782113 w 4983723"/>
                    <a:gd name="connsiteY2" fmla="*/ 118 h 4129222"/>
                    <a:gd name="connsiteX3" fmla="*/ 3747987 w 4983723"/>
                    <a:gd name="connsiteY3" fmla="*/ 2174900 h 4129222"/>
                    <a:gd name="connsiteX4" fmla="*/ 4983722 w 4983723"/>
                    <a:gd name="connsiteY4" fmla="*/ 4129222 h 4129222"/>
                    <a:gd name="connsiteX0" fmla="*/ 0 w 5015979"/>
                    <a:gd name="connsiteY0" fmla="*/ 3118106 h 4198191"/>
                    <a:gd name="connsiteX1" fmla="*/ 1784367 w 5015979"/>
                    <a:gd name="connsiteY1" fmla="*/ 1756748 h 4198191"/>
                    <a:gd name="connsiteX2" fmla="*/ 2782113 w 5015979"/>
                    <a:gd name="connsiteY2" fmla="*/ 118 h 4198191"/>
                    <a:gd name="connsiteX3" fmla="*/ 3747987 w 5015979"/>
                    <a:gd name="connsiteY3" fmla="*/ 2174900 h 4198191"/>
                    <a:gd name="connsiteX4" fmla="*/ 5015980 w 5015979"/>
                    <a:gd name="connsiteY4" fmla="*/ 4198192 h 4198191"/>
                    <a:gd name="connsiteX0" fmla="*/ 0 w 5015979"/>
                    <a:gd name="connsiteY0" fmla="*/ 3118106 h 4198769"/>
                    <a:gd name="connsiteX1" fmla="*/ 1784367 w 5015979"/>
                    <a:gd name="connsiteY1" fmla="*/ 1756748 h 4198769"/>
                    <a:gd name="connsiteX2" fmla="*/ 2782113 w 5015979"/>
                    <a:gd name="connsiteY2" fmla="*/ 118 h 4198769"/>
                    <a:gd name="connsiteX3" fmla="*/ 3747987 w 5015979"/>
                    <a:gd name="connsiteY3" fmla="*/ 2174900 h 4198769"/>
                    <a:gd name="connsiteX4" fmla="*/ 5015980 w 5015979"/>
                    <a:gd name="connsiteY4" fmla="*/ 4198192 h 4198769"/>
                    <a:gd name="connsiteX0" fmla="*/ 0 w 5015979"/>
                    <a:gd name="connsiteY0" fmla="*/ 3118734 h 4199340"/>
                    <a:gd name="connsiteX1" fmla="*/ 1784367 w 5015979"/>
                    <a:gd name="connsiteY1" fmla="*/ 1757376 h 4199340"/>
                    <a:gd name="connsiteX2" fmla="*/ 2782113 w 5015979"/>
                    <a:gd name="connsiteY2" fmla="*/ 746 h 4199340"/>
                    <a:gd name="connsiteX3" fmla="*/ 3316536 w 5015979"/>
                    <a:gd name="connsiteY3" fmla="*/ 1973140 h 4199340"/>
                    <a:gd name="connsiteX4" fmla="*/ 5015980 w 5015979"/>
                    <a:gd name="connsiteY4" fmla="*/ 4198820 h 4199340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37"/>
                    <a:gd name="connsiteX1" fmla="*/ 1784367 w 5015979"/>
                    <a:gd name="connsiteY1" fmla="*/ 1756798 h 4198737"/>
                    <a:gd name="connsiteX2" fmla="*/ 2782113 w 5015979"/>
                    <a:gd name="connsiteY2" fmla="*/ 168 h 4198737"/>
                    <a:gd name="connsiteX3" fmla="*/ 3490367 w 5015979"/>
                    <a:gd name="connsiteY3" fmla="*/ 1858134 h 4198737"/>
                    <a:gd name="connsiteX4" fmla="*/ 5015980 w 5015979"/>
                    <a:gd name="connsiteY4" fmla="*/ 4198242 h 4198737"/>
                    <a:gd name="connsiteX0" fmla="*/ 0 w 5015979"/>
                    <a:gd name="connsiteY0" fmla="*/ 3118156 h 4198769"/>
                    <a:gd name="connsiteX1" fmla="*/ 1784367 w 5015979"/>
                    <a:gd name="connsiteY1" fmla="*/ 1756798 h 4198769"/>
                    <a:gd name="connsiteX2" fmla="*/ 2782113 w 5015979"/>
                    <a:gd name="connsiteY2" fmla="*/ 168 h 4198769"/>
                    <a:gd name="connsiteX3" fmla="*/ 3490367 w 5015979"/>
                    <a:gd name="connsiteY3" fmla="*/ 1858134 h 4198769"/>
                    <a:gd name="connsiteX4" fmla="*/ 5015980 w 5015979"/>
                    <a:gd name="connsiteY4" fmla="*/ 4198242 h 4198769"/>
                    <a:gd name="connsiteX0" fmla="*/ 0 w 5015979"/>
                    <a:gd name="connsiteY0" fmla="*/ 3118156 h 4199081"/>
                    <a:gd name="connsiteX1" fmla="*/ 1784367 w 5015979"/>
                    <a:gd name="connsiteY1" fmla="*/ 1756798 h 4199081"/>
                    <a:gd name="connsiteX2" fmla="*/ 2782113 w 5015979"/>
                    <a:gd name="connsiteY2" fmla="*/ 168 h 4199081"/>
                    <a:gd name="connsiteX3" fmla="*/ 3490367 w 5015979"/>
                    <a:gd name="connsiteY3" fmla="*/ 1858134 h 4199081"/>
                    <a:gd name="connsiteX4" fmla="*/ 5015980 w 5015979"/>
                    <a:gd name="connsiteY4" fmla="*/ 4198242 h 4199081"/>
                    <a:gd name="connsiteX0" fmla="*/ 0 w 5015979"/>
                    <a:gd name="connsiteY0" fmla="*/ 3118277 h 4199223"/>
                    <a:gd name="connsiteX1" fmla="*/ 1784367 w 5015979"/>
                    <a:gd name="connsiteY1" fmla="*/ 1756919 h 4199223"/>
                    <a:gd name="connsiteX2" fmla="*/ 2782113 w 5015979"/>
                    <a:gd name="connsiteY2" fmla="*/ 289 h 4199223"/>
                    <a:gd name="connsiteX3" fmla="*/ 3404153 w 5015979"/>
                    <a:gd name="connsiteY3" fmla="*/ 1889955 h 4199223"/>
                    <a:gd name="connsiteX4" fmla="*/ 5015980 w 5015979"/>
                    <a:gd name="connsiteY4" fmla="*/ 4198363 h 4199223"/>
                    <a:gd name="connsiteX0" fmla="*/ 0 w 5015979"/>
                    <a:gd name="connsiteY0" fmla="*/ 3118277 h 4198362"/>
                    <a:gd name="connsiteX1" fmla="*/ 1784367 w 5015979"/>
                    <a:gd name="connsiteY1" fmla="*/ 1756919 h 4198362"/>
                    <a:gd name="connsiteX2" fmla="*/ 2782113 w 5015979"/>
                    <a:gd name="connsiteY2" fmla="*/ 289 h 4198362"/>
                    <a:gd name="connsiteX3" fmla="*/ 3404153 w 5015979"/>
                    <a:gd name="connsiteY3" fmla="*/ 1889955 h 4198362"/>
                    <a:gd name="connsiteX4" fmla="*/ 5015980 w 5015979"/>
                    <a:gd name="connsiteY4" fmla="*/ 4198363 h 4198362"/>
                    <a:gd name="connsiteX0" fmla="*/ 0 w 5015979"/>
                    <a:gd name="connsiteY0" fmla="*/ 3118600 h 4198685"/>
                    <a:gd name="connsiteX1" fmla="*/ 1784367 w 5015979"/>
                    <a:gd name="connsiteY1" fmla="*/ 1757242 h 4198685"/>
                    <a:gd name="connsiteX2" fmla="*/ 2782113 w 5015979"/>
                    <a:gd name="connsiteY2" fmla="*/ 612 h 4198685"/>
                    <a:gd name="connsiteX3" fmla="*/ 3289806 w 5015979"/>
                    <a:gd name="connsiteY3" fmla="*/ 1951853 h 4198685"/>
                    <a:gd name="connsiteX4" fmla="*/ 5015980 w 5015979"/>
                    <a:gd name="connsiteY4" fmla="*/ 4198686 h 4198685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18281 h 4198366"/>
                    <a:gd name="connsiteX1" fmla="*/ 1784367 w 5015979"/>
                    <a:gd name="connsiteY1" fmla="*/ 1756923 h 4198366"/>
                    <a:gd name="connsiteX2" fmla="*/ 2782113 w 5015979"/>
                    <a:gd name="connsiteY2" fmla="*/ 293 h 4198366"/>
                    <a:gd name="connsiteX3" fmla="*/ 3421206 w 5015979"/>
                    <a:gd name="connsiteY3" fmla="*/ 1890427 h 4198366"/>
                    <a:gd name="connsiteX4" fmla="*/ 5015980 w 5015979"/>
                    <a:gd name="connsiteY4" fmla="*/ 4198367 h 4198366"/>
                    <a:gd name="connsiteX0" fmla="*/ 0 w 5015979"/>
                    <a:gd name="connsiteY0" fmla="*/ 3133377 h 4213462"/>
                    <a:gd name="connsiteX1" fmla="*/ 1784367 w 5015979"/>
                    <a:gd name="connsiteY1" fmla="*/ 1772019 h 4213462"/>
                    <a:gd name="connsiteX2" fmla="*/ 2782113 w 5015979"/>
                    <a:gd name="connsiteY2" fmla="*/ 15389 h 4213462"/>
                    <a:gd name="connsiteX3" fmla="*/ 3614128 w 5015979"/>
                    <a:gd name="connsiteY3" fmla="*/ 2840190 h 4213462"/>
                    <a:gd name="connsiteX4" fmla="*/ 5015980 w 5015979"/>
                    <a:gd name="connsiteY4" fmla="*/ 4213463 h 4213462"/>
                    <a:gd name="connsiteX0" fmla="*/ 0 w 5015979"/>
                    <a:gd name="connsiteY0" fmla="*/ 3120128 h 4200213"/>
                    <a:gd name="connsiteX1" fmla="*/ 1432923 w 5015979"/>
                    <a:gd name="connsiteY1" fmla="*/ 2375635 h 4200213"/>
                    <a:gd name="connsiteX2" fmla="*/ 2782113 w 5015979"/>
                    <a:gd name="connsiteY2" fmla="*/ 2140 h 4200213"/>
                    <a:gd name="connsiteX3" fmla="*/ 3614128 w 5015979"/>
                    <a:gd name="connsiteY3" fmla="*/ 2826941 h 4200213"/>
                    <a:gd name="connsiteX4" fmla="*/ 5015980 w 5015979"/>
                    <a:gd name="connsiteY4" fmla="*/ 4200214 h 4200213"/>
                    <a:gd name="connsiteX0" fmla="*/ 0 w 5015979"/>
                    <a:gd name="connsiteY0" fmla="*/ 3119327 h 4199412"/>
                    <a:gd name="connsiteX1" fmla="*/ 1567048 w 5015979"/>
                    <a:gd name="connsiteY1" fmla="*/ 2463594 h 4199412"/>
                    <a:gd name="connsiteX2" fmla="*/ 2782113 w 5015979"/>
                    <a:gd name="connsiteY2" fmla="*/ 1339 h 4199412"/>
                    <a:gd name="connsiteX3" fmla="*/ 3614128 w 5015979"/>
                    <a:gd name="connsiteY3" fmla="*/ 2826140 h 4199412"/>
                    <a:gd name="connsiteX4" fmla="*/ 5015980 w 5015979"/>
                    <a:gd name="connsiteY4" fmla="*/ 4199413 h 4199412"/>
                    <a:gd name="connsiteX0" fmla="*/ 0 w 5015979"/>
                    <a:gd name="connsiteY0" fmla="*/ 3119327 h 4199412"/>
                    <a:gd name="connsiteX1" fmla="*/ 1567048 w 5015979"/>
                    <a:gd name="connsiteY1" fmla="*/ 2463594 h 4199412"/>
                    <a:gd name="connsiteX2" fmla="*/ 2782113 w 5015979"/>
                    <a:gd name="connsiteY2" fmla="*/ 1339 h 4199412"/>
                    <a:gd name="connsiteX3" fmla="*/ 3614128 w 5015979"/>
                    <a:gd name="connsiteY3" fmla="*/ 2826140 h 4199412"/>
                    <a:gd name="connsiteX4" fmla="*/ 5015980 w 5015979"/>
                    <a:gd name="connsiteY4" fmla="*/ 4199413 h 4199412"/>
                    <a:gd name="connsiteX0" fmla="*/ 0 w 5015979"/>
                    <a:gd name="connsiteY0" fmla="*/ 3119277 h 4199362"/>
                    <a:gd name="connsiteX1" fmla="*/ 1567048 w 5015979"/>
                    <a:gd name="connsiteY1" fmla="*/ 2463544 h 4199362"/>
                    <a:gd name="connsiteX2" fmla="*/ 2782113 w 5015979"/>
                    <a:gd name="connsiteY2" fmla="*/ 1289 h 4199362"/>
                    <a:gd name="connsiteX3" fmla="*/ 3614128 w 5015979"/>
                    <a:gd name="connsiteY3" fmla="*/ 2826090 h 4199362"/>
                    <a:gd name="connsiteX4" fmla="*/ 5015980 w 5015979"/>
                    <a:gd name="connsiteY4" fmla="*/ 4199363 h 4199362"/>
                    <a:gd name="connsiteX0" fmla="*/ 0 w 5015979"/>
                    <a:gd name="connsiteY0" fmla="*/ 3090472 h 4170557"/>
                    <a:gd name="connsiteX1" fmla="*/ 1567048 w 5015979"/>
                    <a:gd name="connsiteY1" fmla="*/ 2434739 h 4170557"/>
                    <a:gd name="connsiteX2" fmla="*/ 2236835 w 5015979"/>
                    <a:gd name="connsiteY2" fmla="*/ 1354 h 4170557"/>
                    <a:gd name="connsiteX3" fmla="*/ 3614128 w 5015979"/>
                    <a:gd name="connsiteY3" fmla="*/ 2797285 h 4170557"/>
                    <a:gd name="connsiteX4" fmla="*/ 5015980 w 5015979"/>
                    <a:gd name="connsiteY4" fmla="*/ 4170558 h 4170557"/>
                    <a:gd name="connsiteX0" fmla="*/ 0 w 5015979"/>
                    <a:gd name="connsiteY0" fmla="*/ 3090341 h 4170426"/>
                    <a:gd name="connsiteX1" fmla="*/ 1567048 w 5015979"/>
                    <a:gd name="connsiteY1" fmla="*/ 2434608 h 4170426"/>
                    <a:gd name="connsiteX2" fmla="*/ 2236835 w 5015979"/>
                    <a:gd name="connsiteY2" fmla="*/ 1223 h 4170426"/>
                    <a:gd name="connsiteX3" fmla="*/ 3614128 w 5015979"/>
                    <a:gd name="connsiteY3" fmla="*/ 2797154 h 4170426"/>
                    <a:gd name="connsiteX4" fmla="*/ 5015980 w 5015979"/>
                    <a:gd name="connsiteY4" fmla="*/ 4170427 h 4170426"/>
                    <a:gd name="connsiteX0" fmla="*/ 0 w 5015979"/>
                    <a:gd name="connsiteY0" fmla="*/ 3090376 h 4170461"/>
                    <a:gd name="connsiteX1" fmla="*/ 1480143 w 5015979"/>
                    <a:gd name="connsiteY1" fmla="*/ 2429542 h 4170461"/>
                    <a:gd name="connsiteX2" fmla="*/ 2236835 w 5015979"/>
                    <a:gd name="connsiteY2" fmla="*/ 1258 h 4170461"/>
                    <a:gd name="connsiteX3" fmla="*/ 3614128 w 5015979"/>
                    <a:gd name="connsiteY3" fmla="*/ 2797189 h 4170461"/>
                    <a:gd name="connsiteX4" fmla="*/ 5015980 w 5015979"/>
                    <a:gd name="connsiteY4" fmla="*/ 4170462 h 4170461"/>
                    <a:gd name="connsiteX0" fmla="*/ 0 w 5015979"/>
                    <a:gd name="connsiteY0" fmla="*/ 3090376 h 4170461"/>
                    <a:gd name="connsiteX1" fmla="*/ 1480143 w 5015979"/>
                    <a:gd name="connsiteY1" fmla="*/ 2429542 h 4170461"/>
                    <a:gd name="connsiteX2" fmla="*/ 2236835 w 5015979"/>
                    <a:gd name="connsiteY2" fmla="*/ 1258 h 4170461"/>
                    <a:gd name="connsiteX3" fmla="*/ 3614128 w 5015979"/>
                    <a:gd name="connsiteY3" fmla="*/ 2797189 h 4170461"/>
                    <a:gd name="connsiteX4" fmla="*/ 5015980 w 5015979"/>
                    <a:gd name="connsiteY4" fmla="*/ 4170462 h 417046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376 h 4365871"/>
                    <a:gd name="connsiteX1" fmla="*/ 1480143 w 4937585"/>
                    <a:gd name="connsiteY1" fmla="*/ 2429542 h 4365871"/>
                    <a:gd name="connsiteX2" fmla="*/ 2236835 w 4937585"/>
                    <a:gd name="connsiteY2" fmla="*/ 1258 h 4365871"/>
                    <a:gd name="connsiteX3" fmla="*/ 3614128 w 4937585"/>
                    <a:gd name="connsiteY3" fmla="*/ 2797189 h 4365871"/>
                    <a:gd name="connsiteX4" fmla="*/ 4937584 w 4937585"/>
                    <a:gd name="connsiteY4" fmla="*/ 4365871 h 4365871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0029 h 4365524"/>
                    <a:gd name="connsiteX1" fmla="*/ 1389828 w 4937585"/>
                    <a:gd name="connsiteY1" fmla="*/ 2481871 h 4365524"/>
                    <a:gd name="connsiteX2" fmla="*/ 2236835 w 4937585"/>
                    <a:gd name="connsiteY2" fmla="*/ 911 h 4365524"/>
                    <a:gd name="connsiteX3" fmla="*/ 3614128 w 4937585"/>
                    <a:gd name="connsiteY3" fmla="*/ 2796842 h 4365524"/>
                    <a:gd name="connsiteX4" fmla="*/ 4937584 w 4937585"/>
                    <a:gd name="connsiteY4" fmla="*/ 4365524 h 4365524"/>
                    <a:gd name="connsiteX0" fmla="*/ 0 w 4937585"/>
                    <a:gd name="connsiteY0" fmla="*/ 3095053 h 4370548"/>
                    <a:gd name="connsiteX1" fmla="*/ 1389828 w 4937585"/>
                    <a:gd name="connsiteY1" fmla="*/ 2486895 h 4370548"/>
                    <a:gd name="connsiteX2" fmla="*/ 2236835 w 4937585"/>
                    <a:gd name="connsiteY2" fmla="*/ 5935 h 4370548"/>
                    <a:gd name="connsiteX3" fmla="*/ 3614128 w 4937585"/>
                    <a:gd name="connsiteY3" fmla="*/ 2801866 h 4370548"/>
                    <a:gd name="connsiteX4" fmla="*/ 4937584 w 4937585"/>
                    <a:gd name="connsiteY4" fmla="*/ 4370548 h 4370548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85 h 4364780"/>
                    <a:gd name="connsiteX1" fmla="*/ 1389828 w 4937585"/>
                    <a:gd name="connsiteY1" fmla="*/ 2481127 h 4364780"/>
                    <a:gd name="connsiteX2" fmla="*/ 2236835 w 4937585"/>
                    <a:gd name="connsiteY2" fmla="*/ 167 h 4364780"/>
                    <a:gd name="connsiteX3" fmla="*/ 3363659 w 4937585"/>
                    <a:gd name="connsiteY3" fmla="*/ 2361079 h 4364780"/>
                    <a:gd name="connsiteX4" fmla="*/ 4937584 w 4937585"/>
                    <a:gd name="connsiteY4" fmla="*/ 4364780 h 4364780"/>
                    <a:gd name="connsiteX0" fmla="*/ 0 w 4937585"/>
                    <a:gd name="connsiteY0" fmla="*/ 3089260 h 4364755"/>
                    <a:gd name="connsiteX1" fmla="*/ 1389828 w 4937585"/>
                    <a:gd name="connsiteY1" fmla="*/ 2481102 h 4364755"/>
                    <a:gd name="connsiteX2" fmla="*/ 2236835 w 4937585"/>
                    <a:gd name="connsiteY2" fmla="*/ 142 h 4364755"/>
                    <a:gd name="connsiteX3" fmla="*/ 3363659 w 4937585"/>
                    <a:gd name="connsiteY3" fmla="*/ 2361054 h 4364755"/>
                    <a:gd name="connsiteX4" fmla="*/ 4937584 w 4937585"/>
                    <a:gd name="connsiteY4" fmla="*/ 4364755 h 4364755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5 h 4364770"/>
                    <a:gd name="connsiteX1" fmla="*/ 1389828 w 4937585"/>
                    <a:gd name="connsiteY1" fmla="*/ 2481117 h 4364770"/>
                    <a:gd name="connsiteX2" fmla="*/ 2236835 w 4937585"/>
                    <a:gd name="connsiteY2" fmla="*/ 157 h 4364770"/>
                    <a:gd name="connsiteX3" fmla="*/ 3363659 w 4937585"/>
                    <a:gd name="connsiteY3" fmla="*/ 2361069 h 4364770"/>
                    <a:gd name="connsiteX4" fmla="*/ 4937584 w 4937585"/>
                    <a:gd name="connsiteY4" fmla="*/ 4364770 h 4364770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4937585"/>
                    <a:gd name="connsiteY0" fmla="*/ 3089271 h 4364766"/>
                    <a:gd name="connsiteX1" fmla="*/ 1389828 w 4937585"/>
                    <a:gd name="connsiteY1" fmla="*/ 2481113 h 4364766"/>
                    <a:gd name="connsiteX2" fmla="*/ 2236835 w 4937585"/>
                    <a:gd name="connsiteY2" fmla="*/ 153 h 4364766"/>
                    <a:gd name="connsiteX3" fmla="*/ 3363659 w 4937585"/>
                    <a:gd name="connsiteY3" fmla="*/ 2361065 h 4364766"/>
                    <a:gd name="connsiteX4" fmla="*/ 4937584 w 4937585"/>
                    <a:gd name="connsiteY4" fmla="*/ 4364766 h 4364766"/>
                    <a:gd name="connsiteX0" fmla="*/ 0 w 5002334"/>
                    <a:gd name="connsiteY0" fmla="*/ 3089299 h 4400481"/>
                    <a:gd name="connsiteX1" fmla="*/ 1389828 w 5002334"/>
                    <a:gd name="connsiteY1" fmla="*/ 2481141 h 4400481"/>
                    <a:gd name="connsiteX2" fmla="*/ 2236835 w 5002334"/>
                    <a:gd name="connsiteY2" fmla="*/ 181 h 4400481"/>
                    <a:gd name="connsiteX3" fmla="*/ 3363659 w 5002334"/>
                    <a:gd name="connsiteY3" fmla="*/ 2361093 h 4400481"/>
                    <a:gd name="connsiteX4" fmla="*/ 5002334 w 5002334"/>
                    <a:gd name="connsiteY4" fmla="*/ 4400482 h 4400481"/>
                    <a:gd name="connsiteX0" fmla="*/ 0 w 5002334"/>
                    <a:gd name="connsiteY0" fmla="*/ 3089271 h 4400453"/>
                    <a:gd name="connsiteX1" fmla="*/ 1389828 w 5002334"/>
                    <a:gd name="connsiteY1" fmla="*/ 2481113 h 4400453"/>
                    <a:gd name="connsiteX2" fmla="*/ 2236835 w 5002334"/>
                    <a:gd name="connsiteY2" fmla="*/ 153 h 4400453"/>
                    <a:gd name="connsiteX3" fmla="*/ 3363659 w 5002334"/>
                    <a:gd name="connsiteY3" fmla="*/ 2361065 h 4400453"/>
                    <a:gd name="connsiteX4" fmla="*/ 5002334 w 5002334"/>
                    <a:gd name="connsiteY4" fmla="*/ 4400454 h 4400453"/>
                    <a:gd name="connsiteX0" fmla="*/ 0 w 5002334"/>
                    <a:gd name="connsiteY0" fmla="*/ 3089271 h 4400453"/>
                    <a:gd name="connsiteX1" fmla="*/ 1389828 w 5002334"/>
                    <a:gd name="connsiteY1" fmla="*/ 2481113 h 4400453"/>
                    <a:gd name="connsiteX2" fmla="*/ 2236835 w 5002334"/>
                    <a:gd name="connsiteY2" fmla="*/ 153 h 4400453"/>
                    <a:gd name="connsiteX3" fmla="*/ 3363659 w 5002334"/>
                    <a:gd name="connsiteY3" fmla="*/ 2361065 h 4400453"/>
                    <a:gd name="connsiteX4" fmla="*/ 5002334 w 5002334"/>
                    <a:gd name="connsiteY4" fmla="*/ 4400454 h 4400453"/>
                    <a:gd name="connsiteX0" fmla="*/ 0 w 4894817"/>
                    <a:gd name="connsiteY0" fmla="*/ 3089306 h 4889369"/>
                    <a:gd name="connsiteX1" fmla="*/ 1389828 w 4894817"/>
                    <a:gd name="connsiteY1" fmla="*/ 2481148 h 4889369"/>
                    <a:gd name="connsiteX2" fmla="*/ 2236835 w 4894817"/>
                    <a:gd name="connsiteY2" fmla="*/ 188 h 4889369"/>
                    <a:gd name="connsiteX3" fmla="*/ 3363659 w 4894817"/>
                    <a:gd name="connsiteY3" fmla="*/ 2361100 h 4889369"/>
                    <a:gd name="connsiteX4" fmla="*/ 4894815 w 4894817"/>
                    <a:gd name="connsiteY4" fmla="*/ 4889368 h 4889369"/>
                    <a:gd name="connsiteX0" fmla="*/ 0 w 4894813"/>
                    <a:gd name="connsiteY0" fmla="*/ 3089919 h 4889982"/>
                    <a:gd name="connsiteX1" fmla="*/ 1389828 w 4894813"/>
                    <a:gd name="connsiteY1" fmla="*/ 2481761 h 4889982"/>
                    <a:gd name="connsiteX2" fmla="*/ 2236835 w 4894813"/>
                    <a:gd name="connsiteY2" fmla="*/ 801 h 4889982"/>
                    <a:gd name="connsiteX3" fmla="*/ 3349672 w 4894813"/>
                    <a:gd name="connsiteY3" fmla="*/ 2776963 h 4889982"/>
                    <a:gd name="connsiteX4" fmla="*/ 4894815 w 4894813"/>
                    <a:gd name="connsiteY4" fmla="*/ 4889981 h 4889982"/>
                    <a:gd name="connsiteX0" fmla="*/ 0 w 4894817"/>
                    <a:gd name="connsiteY0" fmla="*/ 3089919 h 4889982"/>
                    <a:gd name="connsiteX1" fmla="*/ 1389828 w 4894817"/>
                    <a:gd name="connsiteY1" fmla="*/ 2481761 h 4889982"/>
                    <a:gd name="connsiteX2" fmla="*/ 2236835 w 4894817"/>
                    <a:gd name="connsiteY2" fmla="*/ 801 h 4889982"/>
                    <a:gd name="connsiteX3" fmla="*/ 3349672 w 4894817"/>
                    <a:gd name="connsiteY3" fmla="*/ 2776963 h 4889982"/>
                    <a:gd name="connsiteX4" fmla="*/ 4894815 w 4894817"/>
                    <a:gd name="connsiteY4" fmla="*/ 4889981 h 4889982"/>
                    <a:gd name="connsiteX0" fmla="*/ 0 w 4894813"/>
                    <a:gd name="connsiteY0" fmla="*/ 3089919 h 4889982"/>
                    <a:gd name="connsiteX1" fmla="*/ 1389828 w 4894813"/>
                    <a:gd name="connsiteY1" fmla="*/ 2481761 h 4889982"/>
                    <a:gd name="connsiteX2" fmla="*/ 2236835 w 4894813"/>
                    <a:gd name="connsiteY2" fmla="*/ 801 h 4889982"/>
                    <a:gd name="connsiteX3" fmla="*/ 3349672 w 4894813"/>
                    <a:gd name="connsiteY3" fmla="*/ 2776963 h 4889982"/>
                    <a:gd name="connsiteX4" fmla="*/ 4894815 w 4894813"/>
                    <a:gd name="connsiteY4" fmla="*/ 4889981 h 4889982"/>
                    <a:gd name="connsiteX0" fmla="*/ 0 w 4894817"/>
                    <a:gd name="connsiteY0" fmla="*/ 3090515 h 4890578"/>
                    <a:gd name="connsiteX1" fmla="*/ 1389828 w 4894817"/>
                    <a:gd name="connsiteY1" fmla="*/ 2482357 h 4890578"/>
                    <a:gd name="connsiteX2" fmla="*/ 2236835 w 4894817"/>
                    <a:gd name="connsiteY2" fmla="*/ 1397 h 4890578"/>
                    <a:gd name="connsiteX3" fmla="*/ 3209673 w 4894817"/>
                    <a:gd name="connsiteY3" fmla="*/ 2874518 h 4890578"/>
                    <a:gd name="connsiteX4" fmla="*/ 4894815 w 4894817"/>
                    <a:gd name="connsiteY4" fmla="*/ 4890577 h 4890578"/>
                    <a:gd name="connsiteX0" fmla="*/ 0 w 4894813"/>
                    <a:gd name="connsiteY0" fmla="*/ 3090515 h 4890578"/>
                    <a:gd name="connsiteX1" fmla="*/ 1389828 w 4894813"/>
                    <a:gd name="connsiteY1" fmla="*/ 2482357 h 4890578"/>
                    <a:gd name="connsiteX2" fmla="*/ 2236835 w 4894813"/>
                    <a:gd name="connsiteY2" fmla="*/ 1397 h 4890578"/>
                    <a:gd name="connsiteX3" fmla="*/ 3209673 w 4894813"/>
                    <a:gd name="connsiteY3" fmla="*/ 2874518 h 4890578"/>
                    <a:gd name="connsiteX4" fmla="*/ 4894815 w 4894813"/>
                    <a:gd name="connsiteY4" fmla="*/ 4890577 h 4890578"/>
                    <a:gd name="connsiteX0" fmla="*/ 0 w 4894817"/>
                    <a:gd name="connsiteY0" fmla="*/ 3090515 h 4890578"/>
                    <a:gd name="connsiteX1" fmla="*/ 1389828 w 4894817"/>
                    <a:gd name="connsiteY1" fmla="*/ 2482357 h 4890578"/>
                    <a:gd name="connsiteX2" fmla="*/ 2236835 w 4894817"/>
                    <a:gd name="connsiteY2" fmla="*/ 1397 h 4890578"/>
                    <a:gd name="connsiteX3" fmla="*/ 3209673 w 4894817"/>
                    <a:gd name="connsiteY3" fmla="*/ 2874518 h 4890578"/>
                    <a:gd name="connsiteX4" fmla="*/ 4894815 w 4894817"/>
                    <a:gd name="connsiteY4" fmla="*/ 4890577 h 4890578"/>
                    <a:gd name="connsiteX0" fmla="*/ 0 w 4894813"/>
                    <a:gd name="connsiteY0" fmla="*/ 3090515 h 4890578"/>
                    <a:gd name="connsiteX1" fmla="*/ 1389828 w 4894813"/>
                    <a:gd name="connsiteY1" fmla="*/ 2482357 h 4890578"/>
                    <a:gd name="connsiteX2" fmla="*/ 2236835 w 4894813"/>
                    <a:gd name="connsiteY2" fmla="*/ 1397 h 4890578"/>
                    <a:gd name="connsiteX3" fmla="*/ 3209673 w 4894813"/>
                    <a:gd name="connsiteY3" fmla="*/ 2874518 h 4890578"/>
                    <a:gd name="connsiteX4" fmla="*/ 4894815 w 4894813"/>
                    <a:gd name="connsiteY4" fmla="*/ 4890577 h 4890578"/>
                    <a:gd name="connsiteX0" fmla="*/ 0 w 4769484"/>
                    <a:gd name="connsiteY0" fmla="*/ 3090515 h 5254971"/>
                    <a:gd name="connsiteX1" fmla="*/ 1389828 w 4769484"/>
                    <a:gd name="connsiteY1" fmla="*/ 2482357 h 5254971"/>
                    <a:gd name="connsiteX2" fmla="*/ 2236835 w 4769484"/>
                    <a:gd name="connsiteY2" fmla="*/ 1397 h 5254971"/>
                    <a:gd name="connsiteX3" fmla="*/ 3209673 w 4769484"/>
                    <a:gd name="connsiteY3" fmla="*/ 2874518 h 5254971"/>
                    <a:gd name="connsiteX4" fmla="*/ 4769485 w 4769484"/>
                    <a:gd name="connsiteY4" fmla="*/ 5254970 h 5254971"/>
                    <a:gd name="connsiteX0" fmla="*/ 0 w 4769484"/>
                    <a:gd name="connsiteY0" fmla="*/ 3090515 h 5254971"/>
                    <a:gd name="connsiteX1" fmla="*/ 1389828 w 4769484"/>
                    <a:gd name="connsiteY1" fmla="*/ 2482357 h 5254971"/>
                    <a:gd name="connsiteX2" fmla="*/ 2236835 w 4769484"/>
                    <a:gd name="connsiteY2" fmla="*/ 1397 h 5254971"/>
                    <a:gd name="connsiteX3" fmla="*/ 3209673 w 4769484"/>
                    <a:gd name="connsiteY3" fmla="*/ 2874518 h 5254971"/>
                    <a:gd name="connsiteX4" fmla="*/ 4769485 w 4769484"/>
                    <a:gd name="connsiteY4" fmla="*/ 5254970 h 525497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91135 h 5255591"/>
                    <a:gd name="connsiteX1" fmla="*/ 1389828 w 4769484"/>
                    <a:gd name="connsiteY1" fmla="*/ 2482977 h 5255591"/>
                    <a:gd name="connsiteX2" fmla="*/ 2236835 w 4769484"/>
                    <a:gd name="connsiteY2" fmla="*/ 2017 h 5255591"/>
                    <a:gd name="connsiteX3" fmla="*/ 3146251 w 4769484"/>
                    <a:gd name="connsiteY3" fmla="*/ 2956817 h 5255591"/>
                    <a:gd name="connsiteX4" fmla="*/ 4769485 w 4769484"/>
                    <a:gd name="connsiteY4" fmla="*/ 5255590 h 5255591"/>
                    <a:gd name="connsiteX0" fmla="*/ 0 w 4769484"/>
                    <a:gd name="connsiteY0" fmla="*/ 3089167 h 5253623"/>
                    <a:gd name="connsiteX1" fmla="*/ 1389828 w 4769484"/>
                    <a:gd name="connsiteY1" fmla="*/ 2481009 h 5253623"/>
                    <a:gd name="connsiteX2" fmla="*/ 2236835 w 4769484"/>
                    <a:gd name="connsiteY2" fmla="*/ 49 h 5253623"/>
                    <a:gd name="connsiteX3" fmla="*/ 3146251 w 4769484"/>
                    <a:gd name="connsiteY3" fmla="*/ 2954849 h 5253623"/>
                    <a:gd name="connsiteX4" fmla="*/ 4769485 w 4769484"/>
                    <a:gd name="connsiteY4" fmla="*/ 5253622 h 5253623"/>
                    <a:gd name="connsiteX0" fmla="*/ 0 w 4769484"/>
                    <a:gd name="connsiteY0" fmla="*/ 3089280 h 5253736"/>
                    <a:gd name="connsiteX1" fmla="*/ 1389828 w 4769484"/>
                    <a:gd name="connsiteY1" fmla="*/ 2481122 h 5253736"/>
                    <a:gd name="connsiteX2" fmla="*/ 2236835 w 4769484"/>
                    <a:gd name="connsiteY2" fmla="*/ 162 h 5253736"/>
                    <a:gd name="connsiteX3" fmla="*/ 3055817 w 4769484"/>
                    <a:gd name="connsiteY3" fmla="*/ 2612411 h 5253736"/>
                    <a:gd name="connsiteX4" fmla="*/ 4769485 w 4769484"/>
                    <a:gd name="connsiteY4" fmla="*/ 5253735 h 5253736"/>
                    <a:gd name="connsiteX0" fmla="*/ 0 w 4769484"/>
                    <a:gd name="connsiteY0" fmla="*/ 3090496 h 5254952"/>
                    <a:gd name="connsiteX1" fmla="*/ 1335089 w 4769484"/>
                    <a:gd name="connsiteY1" fmla="*/ 2245131 h 5254952"/>
                    <a:gd name="connsiteX2" fmla="*/ 2236835 w 4769484"/>
                    <a:gd name="connsiteY2" fmla="*/ 1378 h 5254952"/>
                    <a:gd name="connsiteX3" fmla="*/ 3055817 w 4769484"/>
                    <a:gd name="connsiteY3" fmla="*/ 2613627 h 5254952"/>
                    <a:gd name="connsiteX4" fmla="*/ 4769485 w 4769484"/>
                    <a:gd name="connsiteY4" fmla="*/ 5254951 h 5254952"/>
                    <a:gd name="connsiteX0" fmla="*/ 0 w 4769484"/>
                    <a:gd name="connsiteY0" fmla="*/ 3090230 h 5254686"/>
                    <a:gd name="connsiteX1" fmla="*/ 1525500 w 4769484"/>
                    <a:gd name="connsiteY1" fmla="*/ 2280641 h 5254686"/>
                    <a:gd name="connsiteX2" fmla="*/ 2236835 w 4769484"/>
                    <a:gd name="connsiteY2" fmla="*/ 1112 h 5254686"/>
                    <a:gd name="connsiteX3" fmla="*/ 3055817 w 4769484"/>
                    <a:gd name="connsiteY3" fmla="*/ 2613361 h 5254686"/>
                    <a:gd name="connsiteX4" fmla="*/ 4769485 w 4769484"/>
                    <a:gd name="connsiteY4" fmla="*/ 5254685 h 5254686"/>
                    <a:gd name="connsiteX0" fmla="*/ 0 w 4769484"/>
                    <a:gd name="connsiteY0" fmla="*/ 3088553 h 5253009"/>
                    <a:gd name="connsiteX1" fmla="*/ 1525500 w 4769484"/>
                    <a:gd name="connsiteY1" fmla="*/ 2278964 h 5253009"/>
                    <a:gd name="connsiteX2" fmla="*/ 2476335 w 4769484"/>
                    <a:gd name="connsiteY2" fmla="*/ 1241 h 5253009"/>
                    <a:gd name="connsiteX3" fmla="*/ 3055817 w 4769484"/>
                    <a:gd name="connsiteY3" fmla="*/ 2611684 h 5253009"/>
                    <a:gd name="connsiteX4" fmla="*/ 4769485 w 4769484"/>
                    <a:gd name="connsiteY4" fmla="*/ 5253008 h 5253009"/>
                    <a:gd name="connsiteX0" fmla="*/ 0 w 4769484"/>
                    <a:gd name="connsiteY0" fmla="*/ 3088613 h 5253069"/>
                    <a:gd name="connsiteX1" fmla="*/ 1525500 w 4769484"/>
                    <a:gd name="connsiteY1" fmla="*/ 2279024 h 5253069"/>
                    <a:gd name="connsiteX2" fmla="*/ 2476335 w 4769484"/>
                    <a:gd name="connsiteY2" fmla="*/ 1301 h 5253069"/>
                    <a:gd name="connsiteX3" fmla="*/ 3217142 w 4769484"/>
                    <a:gd name="connsiteY3" fmla="*/ 2620138 h 5253069"/>
                    <a:gd name="connsiteX4" fmla="*/ 4769485 w 4769484"/>
                    <a:gd name="connsiteY4" fmla="*/ 5253068 h 5253069"/>
                    <a:gd name="connsiteX0" fmla="*/ 0 w 4769484"/>
                    <a:gd name="connsiteY0" fmla="*/ 3088744 h 5253200"/>
                    <a:gd name="connsiteX1" fmla="*/ 1525500 w 4769484"/>
                    <a:gd name="connsiteY1" fmla="*/ 2279155 h 5253200"/>
                    <a:gd name="connsiteX2" fmla="*/ 2476335 w 4769484"/>
                    <a:gd name="connsiteY2" fmla="*/ 1432 h 5253200"/>
                    <a:gd name="connsiteX3" fmla="*/ 3217142 w 4769484"/>
                    <a:gd name="connsiteY3" fmla="*/ 2620269 h 5253200"/>
                    <a:gd name="connsiteX4" fmla="*/ 4769485 w 4769484"/>
                    <a:gd name="connsiteY4" fmla="*/ 5253199 h 5253200"/>
                    <a:gd name="connsiteX0" fmla="*/ 0 w 4769484"/>
                    <a:gd name="connsiteY0" fmla="*/ 3085185 h 5249641"/>
                    <a:gd name="connsiteX1" fmla="*/ 1525500 w 4769484"/>
                    <a:gd name="connsiteY1" fmla="*/ 2275596 h 5249641"/>
                    <a:gd name="connsiteX2" fmla="*/ 2659284 w 4769484"/>
                    <a:gd name="connsiteY2" fmla="*/ 1305 h 5249641"/>
                    <a:gd name="connsiteX3" fmla="*/ 3217142 w 4769484"/>
                    <a:gd name="connsiteY3" fmla="*/ 2616710 h 5249641"/>
                    <a:gd name="connsiteX4" fmla="*/ 4769485 w 4769484"/>
                    <a:gd name="connsiteY4" fmla="*/ 5249640 h 5249641"/>
                    <a:gd name="connsiteX0" fmla="*/ 0 w 4769484"/>
                    <a:gd name="connsiteY0" fmla="*/ 3086401 h 5250857"/>
                    <a:gd name="connsiteX1" fmla="*/ 1463204 w 4769484"/>
                    <a:gd name="connsiteY1" fmla="*/ 2154869 h 5250857"/>
                    <a:gd name="connsiteX2" fmla="*/ 2659284 w 4769484"/>
                    <a:gd name="connsiteY2" fmla="*/ 2521 h 5250857"/>
                    <a:gd name="connsiteX3" fmla="*/ 3217142 w 4769484"/>
                    <a:gd name="connsiteY3" fmla="*/ 2617926 h 5250857"/>
                    <a:gd name="connsiteX4" fmla="*/ 4769485 w 4769484"/>
                    <a:gd name="connsiteY4" fmla="*/ 5250856 h 5250857"/>
                    <a:gd name="connsiteX0" fmla="*/ 0 w 4769484"/>
                    <a:gd name="connsiteY0" fmla="*/ 3086518 h 5250974"/>
                    <a:gd name="connsiteX1" fmla="*/ 1463204 w 4769484"/>
                    <a:gd name="connsiteY1" fmla="*/ 2154986 h 5250974"/>
                    <a:gd name="connsiteX2" fmla="*/ 2659284 w 4769484"/>
                    <a:gd name="connsiteY2" fmla="*/ 2638 h 5250974"/>
                    <a:gd name="connsiteX3" fmla="*/ 3217142 w 4769484"/>
                    <a:gd name="connsiteY3" fmla="*/ 2618043 h 5250974"/>
                    <a:gd name="connsiteX4" fmla="*/ 4769485 w 4769484"/>
                    <a:gd name="connsiteY4" fmla="*/ 5250973 h 5250974"/>
                    <a:gd name="connsiteX0" fmla="*/ 0 w 4769484"/>
                    <a:gd name="connsiteY0" fmla="*/ 3086929 h 5251385"/>
                    <a:gd name="connsiteX1" fmla="*/ 1463204 w 4769484"/>
                    <a:gd name="connsiteY1" fmla="*/ 2155397 h 5251385"/>
                    <a:gd name="connsiteX2" fmla="*/ 2659284 w 4769484"/>
                    <a:gd name="connsiteY2" fmla="*/ 3049 h 5251385"/>
                    <a:gd name="connsiteX3" fmla="*/ 3009225 w 4769484"/>
                    <a:gd name="connsiteY3" fmla="*/ 2654815 h 5251385"/>
                    <a:gd name="connsiteX4" fmla="*/ 4769485 w 4769484"/>
                    <a:gd name="connsiteY4" fmla="*/ 5251384 h 5251385"/>
                    <a:gd name="connsiteX0" fmla="*/ 0 w 4769484"/>
                    <a:gd name="connsiteY0" fmla="*/ 3086929 h 5251385"/>
                    <a:gd name="connsiteX1" fmla="*/ 1463204 w 4769484"/>
                    <a:gd name="connsiteY1" fmla="*/ 2155397 h 5251385"/>
                    <a:gd name="connsiteX2" fmla="*/ 2659284 w 4769484"/>
                    <a:gd name="connsiteY2" fmla="*/ 3049 h 5251385"/>
                    <a:gd name="connsiteX3" fmla="*/ 3009225 w 4769484"/>
                    <a:gd name="connsiteY3" fmla="*/ 2654815 h 5251385"/>
                    <a:gd name="connsiteX4" fmla="*/ 4769485 w 4769484"/>
                    <a:gd name="connsiteY4" fmla="*/ 5251384 h 5251385"/>
                    <a:gd name="connsiteX0" fmla="*/ 0 w 4769484"/>
                    <a:gd name="connsiteY0" fmla="*/ 3086482 h 5250938"/>
                    <a:gd name="connsiteX1" fmla="*/ 1463204 w 4769484"/>
                    <a:gd name="connsiteY1" fmla="*/ 2154950 h 5250938"/>
                    <a:gd name="connsiteX2" fmla="*/ 2659284 w 4769484"/>
                    <a:gd name="connsiteY2" fmla="*/ 2602 h 5250938"/>
                    <a:gd name="connsiteX3" fmla="*/ 3182222 w 4769484"/>
                    <a:gd name="connsiteY3" fmla="*/ 2614671 h 5250938"/>
                    <a:gd name="connsiteX4" fmla="*/ 4769485 w 4769484"/>
                    <a:gd name="connsiteY4" fmla="*/ 5250937 h 5250938"/>
                    <a:gd name="connsiteX0" fmla="*/ 0 w 4769484"/>
                    <a:gd name="connsiteY0" fmla="*/ 3086681 h 5251137"/>
                    <a:gd name="connsiteX1" fmla="*/ 1463204 w 4769484"/>
                    <a:gd name="connsiteY1" fmla="*/ 2155149 h 5251137"/>
                    <a:gd name="connsiteX2" fmla="*/ 2659284 w 4769484"/>
                    <a:gd name="connsiteY2" fmla="*/ 2801 h 5251137"/>
                    <a:gd name="connsiteX3" fmla="*/ 3182222 w 4769484"/>
                    <a:gd name="connsiteY3" fmla="*/ 2614870 h 5251137"/>
                    <a:gd name="connsiteX4" fmla="*/ 4769485 w 4769484"/>
                    <a:gd name="connsiteY4" fmla="*/ 5251136 h 5251137"/>
                    <a:gd name="connsiteX0" fmla="*/ 0 w 4444561"/>
                    <a:gd name="connsiteY0" fmla="*/ 3086681 h 5713620"/>
                    <a:gd name="connsiteX1" fmla="*/ 1463204 w 4444561"/>
                    <a:gd name="connsiteY1" fmla="*/ 2155149 h 5713620"/>
                    <a:gd name="connsiteX2" fmla="*/ 2659284 w 4444561"/>
                    <a:gd name="connsiteY2" fmla="*/ 2801 h 5713620"/>
                    <a:gd name="connsiteX3" fmla="*/ 3182222 w 4444561"/>
                    <a:gd name="connsiteY3" fmla="*/ 2614870 h 5713620"/>
                    <a:gd name="connsiteX4" fmla="*/ 4444559 w 4444561"/>
                    <a:gd name="connsiteY4" fmla="*/ 5713621 h 5713620"/>
                    <a:gd name="connsiteX0" fmla="*/ 0 w 4444557"/>
                    <a:gd name="connsiteY0" fmla="*/ 3086681 h 5713620"/>
                    <a:gd name="connsiteX1" fmla="*/ 1463204 w 4444557"/>
                    <a:gd name="connsiteY1" fmla="*/ 2155149 h 5713620"/>
                    <a:gd name="connsiteX2" fmla="*/ 2659284 w 4444557"/>
                    <a:gd name="connsiteY2" fmla="*/ 2801 h 5713620"/>
                    <a:gd name="connsiteX3" fmla="*/ 3182222 w 4444557"/>
                    <a:gd name="connsiteY3" fmla="*/ 2614870 h 5713620"/>
                    <a:gd name="connsiteX4" fmla="*/ 4444559 w 4444557"/>
                    <a:gd name="connsiteY4" fmla="*/ 5713621 h 5713620"/>
                    <a:gd name="connsiteX0" fmla="*/ 0 w 4444561"/>
                    <a:gd name="connsiteY0" fmla="*/ 3097306 h 5724245"/>
                    <a:gd name="connsiteX1" fmla="*/ 1463204 w 4444561"/>
                    <a:gd name="connsiteY1" fmla="*/ 2165774 h 5724245"/>
                    <a:gd name="connsiteX2" fmla="*/ 2659284 w 4444561"/>
                    <a:gd name="connsiteY2" fmla="*/ 13426 h 5724245"/>
                    <a:gd name="connsiteX3" fmla="*/ 3245955 w 4444561"/>
                    <a:gd name="connsiteY3" fmla="*/ 3226292 h 5724245"/>
                    <a:gd name="connsiteX4" fmla="*/ 4444559 w 4444561"/>
                    <a:gd name="connsiteY4" fmla="*/ 5724246 h 5724245"/>
                    <a:gd name="connsiteX0" fmla="*/ 0 w 4444557"/>
                    <a:gd name="connsiteY0" fmla="*/ 3097306 h 5724245"/>
                    <a:gd name="connsiteX1" fmla="*/ 1463204 w 4444557"/>
                    <a:gd name="connsiteY1" fmla="*/ 2165774 h 5724245"/>
                    <a:gd name="connsiteX2" fmla="*/ 2659284 w 4444557"/>
                    <a:gd name="connsiteY2" fmla="*/ 13426 h 5724245"/>
                    <a:gd name="connsiteX3" fmla="*/ 3245955 w 4444557"/>
                    <a:gd name="connsiteY3" fmla="*/ 3226292 h 5724245"/>
                    <a:gd name="connsiteX4" fmla="*/ 4444559 w 4444557"/>
                    <a:gd name="connsiteY4" fmla="*/ 5724246 h 5724245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97306 h 5752777"/>
                    <a:gd name="connsiteX1" fmla="*/ 1463204 w 4455020"/>
                    <a:gd name="connsiteY1" fmla="*/ 2165774 h 5752777"/>
                    <a:gd name="connsiteX2" fmla="*/ 2659284 w 4455020"/>
                    <a:gd name="connsiteY2" fmla="*/ 13426 h 5752777"/>
                    <a:gd name="connsiteX3" fmla="*/ 3245955 w 4455020"/>
                    <a:gd name="connsiteY3" fmla="*/ 3226292 h 5752777"/>
                    <a:gd name="connsiteX4" fmla="*/ 4455021 w 4455020"/>
                    <a:gd name="connsiteY4" fmla="*/ 5752776 h 5752777"/>
                    <a:gd name="connsiteX0" fmla="*/ 0 w 4455020"/>
                    <a:gd name="connsiteY0" fmla="*/ 3069880 h 5725351"/>
                    <a:gd name="connsiteX1" fmla="*/ 1463204 w 4455020"/>
                    <a:gd name="connsiteY1" fmla="*/ 2138348 h 5725351"/>
                    <a:gd name="connsiteX2" fmla="*/ 2691779 w 4455020"/>
                    <a:gd name="connsiteY2" fmla="*/ 12205 h 5725351"/>
                    <a:gd name="connsiteX3" fmla="*/ 3245955 w 4455020"/>
                    <a:gd name="connsiteY3" fmla="*/ 3198866 h 5725351"/>
                    <a:gd name="connsiteX4" fmla="*/ 4455021 w 4455020"/>
                    <a:gd name="connsiteY4" fmla="*/ 5725350 h 5725351"/>
                    <a:gd name="connsiteX0" fmla="*/ 0 w 4455020"/>
                    <a:gd name="connsiteY0" fmla="*/ 3071199 h 5726670"/>
                    <a:gd name="connsiteX1" fmla="*/ 1463204 w 4455020"/>
                    <a:gd name="connsiteY1" fmla="*/ 2139667 h 5726670"/>
                    <a:gd name="connsiteX2" fmla="*/ 2691779 w 4455020"/>
                    <a:gd name="connsiteY2" fmla="*/ 13524 h 5726670"/>
                    <a:gd name="connsiteX3" fmla="*/ 3245955 w 4455020"/>
                    <a:gd name="connsiteY3" fmla="*/ 3200185 h 5726670"/>
                    <a:gd name="connsiteX4" fmla="*/ 4455021 w 4455020"/>
                    <a:gd name="connsiteY4" fmla="*/ 5726669 h 5726670"/>
                    <a:gd name="connsiteX0" fmla="*/ 0 w 4455020"/>
                    <a:gd name="connsiteY0" fmla="*/ 3071199 h 5726670"/>
                    <a:gd name="connsiteX1" fmla="*/ 1463204 w 4455020"/>
                    <a:gd name="connsiteY1" fmla="*/ 2139667 h 5726670"/>
                    <a:gd name="connsiteX2" fmla="*/ 2691779 w 4455020"/>
                    <a:gd name="connsiteY2" fmla="*/ 13524 h 5726670"/>
                    <a:gd name="connsiteX3" fmla="*/ 3245955 w 4455020"/>
                    <a:gd name="connsiteY3" fmla="*/ 3200185 h 5726670"/>
                    <a:gd name="connsiteX4" fmla="*/ 4455021 w 4455020"/>
                    <a:gd name="connsiteY4" fmla="*/ 5726669 h 5726670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355 h 5725826"/>
                    <a:gd name="connsiteX1" fmla="*/ 1463204 w 4455020"/>
                    <a:gd name="connsiteY1" fmla="*/ 2138823 h 5725826"/>
                    <a:gd name="connsiteX2" fmla="*/ 2691779 w 4455020"/>
                    <a:gd name="connsiteY2" fmla="*/ 12680 h 5725826"/>
                    <a:gd name="connsiteX3" fmla="*/ 3383224 w 4455020"/>
                    <a:gd name="connsiteY3" fmla="*/ 3162628 h 5725826"/>
                    <a:gd name="connsiteX4" fmla="*/ 4455021 w 4455020"/>
                    <a:gd name="connsiteY4" fmla="*/ 5725825 h 5725826"/>
                    <a:gd name="connsiteX0" fmla="*/ 0 w 4455020"/>
                    <a:gd name="connsiteY0" fmla="*/ 3070766 h 5726237"/>
                    <a:gd name="connsiteX1" fmla="*/ 1521201 w 4455020"/>
                    <a:gd name="connsiteY1" fmla="*/ 2125703 h 5726237"/>
                    <a:gd name="connsiteX2" fmla="*/ 2691779 w 4455020"/>
                    <a:gd name="connsiteY2" fmla="*/ 13091 h 5726237"/>
                    <a:gd name="connsiteX3" fmla="*/ 3383224 w 4455020"/>
                    <a:gd name="connsiteY3" fmla="*/ 3163039 h 5726237"/>
                    <a:gd name="connsiteX4" fmla="*/ 4455021 w 4455020"/>
                    <a:gd name="connsiteY4" fmla="*/ 5726236 h 5726237"/>
                    <a:gd name="connsiteX0" fmla="*/ 0 w 4455020"/>
                    <a:gd name="connsiteY0" fmla="*/ 3071117 h 5726588"/>
                    <a:gd name="connsiteX1" fmla="*/ 1521201 w 4455020"/>
                    <a:gd name="connsiteY1" fmla="*/ 2126054 h 5726588"/>
                    <a:gd name="connsiteX2" fmla="*/ 2691779 w 4455020"/>
                    <a:gd name="connsiteY2" fmla="*/ 13442 h 5726588"/>
                    <a:gd name="connsiteX3" fmla="*/ 3383224 w 4455020"/>
                    <a:gd name="connsiteY3" fmla="*/ 3163390 h 5726588"/>
                    <a:gd name="connsiteX4" fmla="*/ 4455021 w 4455020"/>
                    <a:gd name="connsiteY4" fmla="*/ 5726587 h 5726588"/>
                    <a:gd name="connsiteX0" fmla="*/ 0 w 4455020"/>
                    <a:gd name="connsiteY0" fmla="*/ 3071117 h 5726588"/>
                    <a:gd name="connsiteX1" fmla="*/ 1521201 w 4455020"/>
                    <a:gd name="connsiteY1" fmla="*/ 2126054 h 5726588"/>
                    <a:gd name="connsiteX2" fmla="*/ 2691779 w 4455020"/>
                    <a:gd name="connsiteY2" fmla="*/ 13442 h 5726588"/>
                    <a:gd name="connsiteX3" fmla="*/ 3383224 w 4455020"/>
                    <a:gd name="connsiteY3" fmla="*/ 3163390 h 5726588"/>
                    <a:gd name="connsiteX4" fmla="*/ 4455021 w 4455020"/>
                    <a:gd name="connsiteY4" fmla="*/ 5726587 h 5726588"/>
                    <a:gd name="connsiteX0" fmla="*/ 1 w 4418708"/>
                    <a:gd name="connsiteY0" fmla="*/ 2991480 h 5724869"/>
                    <a:gd name="connsiteX1" fmla="*/ 1484889 w 4418708"/>
                    <a:gd name="connsiteY1" fmla="*/ 2124335 h 5724869"/>
                    <a:gd name="connsiteX2" fmla="*/ 2655467 w 4418708"/>
                    <a:gd name="connsiteY2" fmla="*/ 11723 h 5724869"/>
                    <a:gd name="connsiteX3" fmla="*/ 3346912 w 4418708"/>
                    <a:gd name="connsiteY3" fmla="*/ 3161671 h 5724869"/>
                    <a:gd name="connsiteX4" fmla="*/ 4418709 w 4418708"/>
                    <a:gd name="connsiteY4" fmla="*/ 5724868 h 5724869"/>
                    <a:gd name="connsiteX0" fmla="*/ 1 w 4418708"/>
                    <a:gd name="connsiteY0" fmla="*/ 2991884 h 5725273"/>
                    <a:gd name="connsiteX1" fmla="*/ 1484889 w 4418708"/>
                    <a:gd name="connsiteY1" fmla="*/ 2124739 h 5725273"/>
                    <a:gd name="connsiteX2" fmla="*/ 2655467 w 4418708"/>
                    <a:gd name="connsiteY2" fmla="*/ 12127 h 5725273"/>
                    <a:gd name="connsiteX3" fmla="*/ 3346912 w 4418708"/>
                    <a:gd name="connsiteY3" fmla="*/ 3162075 h 5725273"/>
                    <a:gd name="connsiteX4" fmla="*/ 4418709 w 4418708"/>
                    <a:gd name="connsiteY4" fmla="*/ 5725272 h 5725273"/>
                    <a:gd name="connsiteX0" fmla="*/ 0 w 4418708"/>
                    <a:gd name="connsiteY0" fmla="*/ 2771509 h 5724653"/>
                    <a:gd name="connsiteX1" fmla="*/ 1484889 w 4418708"/>
                    <a:gd name="connsiteY1" fmla="*/ 2124119 h 5724653"/>
                    <a:gd name="connsiteX2" fmla="*/ 2655467 w 4418708"/>
                    <a:gd name="connsiteY2" fmla="*/ 11507 h 5724653"/>
                    <a:gd name="connsiteX3" fmla="*/ 3346912 w 4418708"/>
                    <a:gd name="connsiteY3" fmla="*/ 3161455 h 5724653"/>
                    <a:gd name="connsiteX4" fmla="*/ 4418709 w 4418708"/>
                    <a:gd name="connsiteY4" fmla="*/ 5724652 h 5724653"/>
                    <a:gd name="connsiteX0" fmla="*/ 0 w 4418708"/>
                    <a:gd name="connsiteY0" fmla="*/ 2771903 h 5725047"/>
                    <a:gd name="connsiteX1" fmla="*/ 1484889 w 4418708"/>
                    <a:gd name="connsiteY1" fmla="*/ 2124513 h 5725047"/>
                    <a:gd name="connsiteX2" fmla="*/ 2655467 w 4418708"/>
                    <a:gd name="connsiteY2" fmla="*/ 11901 h 5725047"/>
                    <a:gd name="connsiteX3" fmla="*/ 3346912 w 4418708"/>
                    <a:gd name="connsiteY3" fmla="*/ 3161849 h 5725047"/>
                    <a:gd name="connsiteX4" fmla="*/ 4418709 w 4418708"/>
                    <a:gd name="connsiteY4" fmla="*/ 5725046 h 5725047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903 h 5900848"/>
                    <a:gd name="connsiteX1" fmla="*/ 1484889 w 4110198"/>
                    <a:gd name="connsiteY1" fmla="*/ 2124513 h 5900848"/>
                    <a:gd name="connsiteX2" fmla="*/ 2655467 w 4110198"/>
                    <a:gd name="connsiteY2" fmla="*/ 11901 h 5900848"/>
                    <a:gd name="connsiteX3" fmla="*/ 3346912 w 4110198"/>
                    <a:gd name="connsiteY3" fmla="*/ 3161849 h 5900848"/>
                    <a:gd name="connsiteX4" fmla="*/ 4110198 w 4110198"/>
                    <a:gd name="connsiteY4" fmla="*/ 5900848 h 5900848"/>
                    <a:gd name="connsiteX0" fmla="*/ 0 w 4110198"/>
                    <a:gd name="connsiteY0" fmla="*/ 2771671 h 5900616"/>
                    <a:gd name="connsiteX1" fmla="*/ 1484889 w 4110198"/>
                    <a:gd name="connsiteY1" fmla="*/ 2124281 h 5900616"/>
                    <a:gd name="connsiteX2" fmla="*/ 2655467 w 4110198"/>
                    <a:gd name="connsiteY2" fmla="*/ 11669 h 5900616"/>
                    <a:gd name="connsiteX3" fmla="*/ 3236730 w 4110198"/>
                    <a:gd name="connsiteY3" fmla="*/ 3150633 h 5900616"/>
                    <a:gd name="connsiteX4" fmla="*/ 4110198 w 4110198"/>
                    <a:gd name="connsiteY4" fmla="*/ 5900616 h 5900616"/>
                    <a:gd name="connsiteX0" fmla="*/ 0 w 4110198"/>
                    <a:gd name="connsiteY0" fmla="*/ 2771671 h 5900616"/>
                    <a:gd name="connsiteX1" fmla="*/ 1484889 w 4110198"/>
                    <a:gd name="connsiteY1" fmla="*/ 2124281 h 5900616"/>
                    <a:gd name="connsiteX2" fmla="*/ 2655467 w 4110198"/>
                    <a:gd name="connsiteY2" fmla="*/ 11669 h 5900616"/>
                    <a:gd name="connsiteX3" fmla="*/ 3236730 w 4110198"/>
                    <a:gd name="connsiteY3" fmla="*/ 3150633 h 5900616"/>
                    <a:gd name="connsiteX4" fmla="*/ 4110198 w 4110198"/>
                    <a:gd name="connsiteY4" fmla="*/ 5900616 h 5900616"/>
                    <a:gd name="connsiteX0" fmla="*/ 0 w 4110198"/>
                    <a:gd name="connsiteY0" fmla="*/ 2763947 h 5892892"/>
                    <a:gd name="connsiteX1" fmla="*/ 1484889 w 4110198"/>
                    <a:gd name="connsiteY1" fmla="*/ 2116557 h 5892892"/>
                    <a:gd name="connsiteX2" fmla="*/ 2655467 w 4110198"/>
                    <a:gd name="connsiteY2" fmla="*/ 3945 h 5892892"/>
                    <a:gd name="connsiteX3" fmla="*/ 3038401 w 4110198"/>
                    <a:gd name="connsiteY3" fmla="*/ 2692416 h 5892892"/>
                    <a:gd name="connsiteX4" fmla="*/ 4110198 w 4110198"/>
                    <a:gd name="connsiteY4" fmla="*/ 5892892 h 5892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0198" h="5892892">
                      <a:moveTo>
                        <a:pt x="0" y="2763947"/>
                      </a:moveTo>
                      <a:cubicBezTo>
                        <a:pt x="1188619" y="3216630"/>
                        <a:pt x="1185548" y="2642484"/>
                        <a:pt x="1484889" y="2116557"/>
                      </a:cubicBezTo>
                      <a:cubicBezTo>
                        <a:pt x="1784230" y="1590630"/>
                        <a:pt x="2396548" y="-92031"/>
                        <a:pt x="2655467" y="3945"/>
                      </a:cubicBezTo>
                      <a:cubicBezTo>
                        <a:pt x="2914386" y="99921"/>
                        <a:pt x="2995233" y="1625594"/>
                        <a:pt x="3038401" y="2692416"/>
                      </a:cubicBezTo>
                      <a:cubicBezTo>
                        <a:pt x="3081569" y="3759238"/>
                        <a:pt x="2942483" y="5250647"/>
                        <a:pt x="4110198" y="5892892"/>
                      </a:cubicBezTo>
                    </a:path>
                  </a:pathLst>
                </a:custGeom>
                <a:noFill/>
                <a:ln w="254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B4CE766-A5DE-9661-275A-532011220421}"/>
                  </a:ext>
                </a:extLst>
              </p:cNvPr>
              <p:cNvGrpSpPr/>
              <p:nvPr/>
            </p:nvGrpSpPr>
            <p:grpSpPr>
              <a:xfrm>
                <a:off x="3579470" y="2444006"/>
                <a:ext cx="3018582" cy="1994366"/>
                <a:chOff x="3579470" y="2444006"/>
                <a:chExt cx="3018582" cy="1994366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6941E75-CC3B-B3A3-8B85-611621964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7436" y="2444006"/>
                  <a:ext cx="0" cy="1554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6396116-9899-B81E-68D5-184BC6AB5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>
                  <a:off x="5729372" y="3299931"/>
                  <a:ext cx="0" cy="17373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2A8462D-A2AD-51C2-4B69-6EE4C9FDA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120000">
                  <a:off x="4310990" y="3706852"/>
                  <a:ext cx="0" cy="14630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865E3C6-9EB4-892C-47B1-BA851D23D3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045" t="7831" r="6083" b="32721"/>
          <a:stretch/>
        </p:blipFill>
        <p:spPr>
          <a:xfrm>
            <a:off x="8666438" y="189478"/>
            <a:ext cx="3113282" cy="3239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3EFCB1-0243-16F9-3DAF-B1689C5320BB}"/>
                  </a:ext>
                </a:extLst>
              </p:cNvPr>
              <p:cNvSpPr txBox="1"/>
              <p:nvPr/>
            </p:nvSpPr>
            <p:spPr>
              <a:xfrm>
                <a:off x="-214023" y="4483617"/>
                <a:ext cx="6077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𝑆𝑒𝑙𝑣𝑎𝑛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𝑅𝑎𝑔h𝑎𝑣𝑒𝑛𝑑𝑟𝑎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2015</m:t>
                          </m:r>
                        </m:e>
                      </m:d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𝐵𝑎𝑦𝑒𝑠𝑖𝑎𝑛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𝑡𝑟𝑎𝑐𝑘𝑖𝑛𝑔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𝑝𝑜𝑖𝑛𝑡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𝑡𝑎𝑟𝑔𝑒𝑡𝑠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𝐸𝑥𝑝𝑒𝑐𝑡𝑎𝑡𝑖𝑜𝑛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𝑀𝑎𝑥𝑖𝑚𝑖𝑧𝑎𝑡𝑖𝑜𝑛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A3EFCB1-0243-16F9-3DAF-B1689C53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4023" y="4483617"/>
                <a:ext cx="6077433" cy="646331"/>
              </a:xfrm>
              <a:prstGeom prst="rect">
                <a:avLst/>
              </a:prstGeom>
              <a:blipFill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00910F6-0D24-06D6-6C79-F18379B22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71" y="2032385"/>
            <a:ext cx="3385362" cy="20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76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2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283265" y="763871"/>
            <a:ext cx="10961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Assuming IND we must be able to define the count of configurations for each DOF, and</a:t>
            </a:r>
          </a:p>
          <a:p>
            <a:r>
              <a:rPr lang="en-US" sz="24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283265" y="1684693"/>
                <a:ext cx="1163183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will return zero if it acts on directions belonging to independent degrees </a:t>
                </a:r>
              </a:p>
              <a:p>
                <a:r>
                  <a:rPr lang="en-US" sz="2400" dirty="0"/>
                  <a:t>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counts not just configurations, but independent 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5" y="1684693"/>
                <a:ext cx="11631839" cy="830997"/>
              </a:xfrm>
              <a:prstGeom prst="rect">
                <a:avLst/>
              </a:prstGeom>
              <a:blipFill>
                <a:blip r:embed="rId3"/>
                <a:stretch>
                  <a:fillRect l="-78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9341-BC32-1118-AA75-7EC88AD0671E}"/>
                  </a:ext>
                </a:extLst>
              </p:cNvPr>
              <p:cNvSpPr txBox="1"/>
              <p:nvPr/>
            </p:nvSpPr>
            <p:spPr>
              <a:xfrm>
                <a:off x="119730" y="2588812"/>
                <a:ext cx="612058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to: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579341-BC32-1118-AA75-7EC88AD0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88812"/>
                <a:ext cx="6120586" cy="584775"/>
              </a:xfrm>
              <a:prstGeom prst="rect">
                <a:avLst/>
              </a:prstGeom>
              <a:blipFill>
                <a:blip r:embed="rId4"/>
                <a:stretch>
                  <a:fillRect l="-2590" t="-12500" r="-149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446579" y="31006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79" y="3100690"/>
                <a:ext cx="6655989" cy="1966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4866827"/>
                <a:ext cx="3734484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must return the area in </a:t>
                </a:r>
              </a:p>
              <a:p>
                <a:r>
                  <a:rPr lang="en-US" sz="24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866827"/>
                <a:ext cx="3734484" cy="830997"/>
              </a:xfrm>
              <a:prstGeom prst="rect">
                <a:avLst/>
              </a:prstGeom>
              <a:blipFill>
                <a:blip r:embed="rId6"/>
                <a:stretch>
                  <a:fillRect l="-2614" t="-5839" r="-1634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7992561" y="2489130"/>
                <a:ext cx="4317464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needs to return zero across </a:t>
                </a:r>
              </a:p>
              <a:p>
                <a:r>
                  <a:rPr lang="en-US" sz="24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61" y="2489130"/>
                <a:ext cx="4317464" cy="830997"/>
              </a:xfrm>
              <a:prstGeom prst="rect">
                <a:avLst/>
              </a:prstGeom>
              <a:blipFill>
                <a:blip r:embed="rId7"/>
                <a:stretch>
                  <a:fillRect l="-2119" t="-5839" r="-113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 flipV="1">
            <a:off x="1671286" y="4424895"/>
            <a:ext cx="1104571" cy="47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/>
          <p:nvPr/>
        </p:nvCxnSpPr>
        <p:spPr>
          <a:xfrm flipH="1">
            <a:off x="8102568" y="3561303"/>
            <a:ext cx="867261" cy="33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3269333" y="5393616"/>
                <a:ext cx="634519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5393616"/>
                <a:ext cx="6345199" cy="1200329"/>
              </a:xfrm>
              <a:prstGeom prst="rect">
                <a:avLst/>
              </a:prstGeom>
              <a:blipFill>
                <a:blip r:embed="rId8"/>
                <a:stretch>
                  <a:fillRect l="-1441" t="-4061" r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572561" y="4950531"/>
            <a:ext cx="688210" cy="44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86020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86020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9071979" y="2114900"/>
            <a:ext cx="312002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coefficients on the diagonal </a:t>
            </a:r>
          </a:p>
          <a:p>
            <a:r>
              <a:rPr lang="en-US" sz="20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429000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485145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</a:t>
            </a:r>
          </a:p>
          <a:p>
            <a:r>
              <a:rPr lang="en-US" sz="2800" dirty="0"/>
              <a:t>same units for all DOFs necessary to keep track of the </a:t>
            </a:r>
          </a:p>
          <a:p>
            <a:r>
              <a:rPr lang="en-US" sz="2800" dirty="0"/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</p:cNvCxnSpPr>
          <p:nvPr/>
        </p:nvCxnSpPr>
        <p:spPr>
          <a:xfrm flipH="1" flipV="1">
            <a:off x="7685315" y="1245207"/>
            <a:ext cx="892628" cy="35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577943" y="1378805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2D2959-CCD7-9BEE-C070-1ED05701D1DB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H="1" flipV="1">
            <a:off x="10295272" y="1778915"/>
            <a:ext cx="336718" cy="33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CB584-B8FC-D64C-CFA5-80237374930E}"/>
                  </a:ext>
                </a:extLst>
              </p:cNvPr>
              <p:cNvSpPr txBox="1"/>
              <p:nvPr/>
            </p:nvSpPr>
            <p:spPr>
              <a:xfrm>
                <a:off x="3103663" y="2676264"/>
                <a:ext cx="5644109" cy="7178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In SI units, the product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and we set the coefficient to 1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CCB584-B8FC-D64C-CFA5-80237374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2676264"/>
                <a:ext cx="5644109" cy="717889"/>
              </a:xfrm>
              <a:prstGeom prst="rect">
                <a:avLst/>
              </a:prstGeom>
              <a:blipFill>
                <a:blip r:embed="rId5"/>
                <a:stretch>
                  <a:fillRect l="-1080" t="-2542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0C58AF-2702-C04C-71DB-204E0EF52A60}"/>
              </a:ext>
            </a:extLst>
          </p:cNvPr>
          <p:cNvCxnSpPr>
            <a:stCxn id="15" idx="1"/>
          </p:cNvCxnSpPr>
          <p:nvPr/>
        </p:nvCxnSpPr>
        <p:spPr>
          <a:xfrm flipH="1">
            <a:off x="1743559" y="3035209"/>
            <a:ext cx="1360104" cy="451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Which gives us the conditions IND-DOF, IND-STAT, IND-INFO, </a:t>
                </a:r>
              </a:p>
              <a:p>
                <a:r>
                  <a:rPr lang="en-US" sz="32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blipFill>
                <a:blip r:embed="rId4"/>
                <a:stretch>
                  <a:fillRect l="-1408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3696169" y="3650691"/>
            <a:ext cx="569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defines independent DOFs and the count of </a:t>
            </a:r>
          </a:p>
          <a:p>
            <a:r>
              <a:rPr lang="en-US" sz="2400" dirty="0"/>
              <a:t>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306732" y="3382640"/>
            <a:ext cx="1255363" cy="425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blipFill>
                <a:blip r:embed="rId5"/>
                <a:stretch>
                  <a:fillRect l="-1852" t="-7345" r="-96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2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0" y="1098551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128133" y="2194305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128133" y="3597835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370894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370894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1628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2056816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2056816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597627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597627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93476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7577042" y="2178226"/>
            <a:ext cx="429226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preserves statistical independence and </a:t>
            </a:r>
          </a:p>
          <a:p>
            <a:pPr algn="ctr"/>
            <a:r>
              <a:rPr lang="en-US" sz="20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7548861" y="3455298"/>
            <a:ext cx="43486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introduces statistical independence but </a:t>
            </a:r>
          </a:p>
          <a:p>
            <a:pPr algn="ctr"/>
            <a:r>
              <a:rPr lang="en-US" sz="20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7342776" y="4882277"/>
            <a:ext cx="223721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preserves statistical</a:t>
            </a:r>
          </a:p>
          <a:p>
            <a:pPr algn="ctr"/>
            <a:r>
              <a:rPr lang="en-US" sz="2000" dirty="0"/>
              <a:t>independence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432F3-322F-1899-02F9-70F858EA47D4}"/>
              </a:ext>
            </a:extLst>
          </p:cNvPr>
          <p:cNvSpPr txBox="1"/>
          <p:nvPr/>
        </p:nvSpPr>
        <p:spPr>
          <a:xfrm>
            <a:off x="7501376" y="5698707"/>
            <a:ext cx="17315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loses variable</a:t>
            </a:r>
          </a:p>
          <a:p>
            <a:pPr algn="ctr"/>
            <a:r>
              <a:rPr lang="en-US" sz="2000" dirty="0"/>
              <a:t> independence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6E9F2AD-E1F4-5E91-D9AD-6C1DBCFF5C31}"/>
              </a:ext>
            </a:extLst>
          </p:cNvPr>
          <p:cNvGrpSpPr/>
          <p:nvPr/>
        </p:nvGrpSpPr>
        <p:grpSpPr>
          <a:xfrm>
            <a:off x="3747947" y="3674952"/>
            <a:ext cx="3524296" cy="1004247"/>
            <a:chOff x="3677414" y="2877235"/>
            <a:chExt cx="3524296" cy="1004247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677414" y="3471140"/>
                  <a:ext cx="49481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14" y="3471140"/>
                  <a:ext cx="49481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E4C17E-2DCC-1D6D-551C-87DEE9437173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82E6099-1917-5025-DF7A-E4AFDF6AEDA8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5A90605-C98B-D31C-4F25-B4B79DC03A67}"/>
                </a:ext>
              </a:extLst>
            </p:cNvPr>
            <p:cNvSpPr/>
            <p:nvPr/>
          </p:nvSpPr>
          <p:spPr>
            <a:xfrm>
              <a:off x="7123052" y="288080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84BFF0-9486-214A-70E6-50B546F70C27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E097AF6-1844-0B6B-0F99-A8FEB57EDB8F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9A4E55D-280A-2F23-91FC-A7755E9EAA0B}"/>
                </a:ext>
              </a:extLst>
            </p:cNvPr>
            <p:cNvSpPr/>
            <p:nvPr/>
          </p:nvSpPr>
          <p:spPr>
            <a:xfrm>
              <a:off x="7123052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A7EA8DF-A11B-D1FB-C99C-9EE821A733DF}"/>
                </a:ext>
              </a:extLst>
            </p:cNvPr>
            <p:cNvSpPr/>
            <p:nvPr/>
          </p:nvSpPr>
          <p:spPr>
            <a:xfrm>
              <a:off x="6660936" y="3290380"/>
              <a:ext cx="78658" cy="78658"/>
            </a:xfrm>
            <a:prstGeom prst="ellipse">
              <a:avLst/>
            </a:prstGeom>
            <a:solidFill>
              <a:srgbClr val="005C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8664EA4-AE98-4D9E-3AAE-19922361810E}"/>
                </a:ext>
              </a:extLst>
            </p:cNvPr>
            <p:cNvSpPr/>
            <p:nvPr/>
          </p:nvSpPr>
          <p:spPr>
            <a:xfrm>
              <a:off x="6891994" y="3290380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CF62351-66FC-A02D-35C2-7B97980D7DA8}"/>
                </a:ext>
              </a:extLst>
            </p:cNvPr>
            <p:cNvSpPr/>
            <p:nvPr/>
          </p:nvSpPr>
          <p:spPr>
            <a:xfrm>
              <a:off x="7123052" y="3290380"/>
              <a:ext cx="78658" cy="78658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3706EEB-DD57-09DF-DD87-A6AA0DA8258C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C6BFBD8-DCAD-DAD5-8C10-CEA3D4D4619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2422CD31-DACA-1AC5-1350-A1DAC80E54EB}"/>
                </a:ext>
              </a:extLst>
            </p:cNvPr>
            <p:cNvSpPr/>
            <p:nvPr/>
          </p:nvSpPr>
          <p:spPr>
            <a:xfrm>
              <a:off x="7123052" y="365471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FCD030B-455E-AB6A-91D5-2E550F49404D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551527C-94B8-CBDC-9A64-E373E49AFBDB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C8B8AF9-F359-A6E0-08E8-85253434408C}"/>
                </a:ext>
              </a:extLst>
            </p:cNvPr>
            <p:cNvSpPr/>
            <p:nvPr/>
          </p:nvSpPr>
          <p:spPr>
            <a:xfrm>
              <a:off x="6208498" y="3289343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B03247-2E3E-1AE8-1DC4-1DB1D754A9DD}"/>
                    </a:ext>
                  </a:extLst>
                </p:cNvPr>
                <p:cNvSpPr txBox="1"/>
                <p:nvPr/>
              </p:nvSpPr>
              <p:spPr>
                <a:xfrm>
                  <a:off x="6000419" y="3512150"/>
                  <a:ext cx="49481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3B03247-2E3E-1AE8-1DC4-1DB1D754A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19" y="3512150"/>
                  <a:ext cx="49481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A75B3F6-2808-8892-6BE5-09165404C47E}"/>
              </a:ext>
            </a:extLst>
          </p:cNvPr>
          <p:cNvGrpSpPr/>
          <p:nvPr/>
        </p:nvGrpSpPr>
        <p:grpSpPr>
          <a:xfrm>
            <a:off x="3385791" y="5025298"/>
            <a:ext cx="3800057" cy="1229284"/>
            <a:chOff x="3315258" y="2877235"/>
            <a:chExt cx="3800057" cy="1229284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D611CA1-891E-C191-4993-D247ABDAF107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B2E5168-CA91-B300-B68E-95B5AC69191D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5B9B787-A06A-EBE0-3A76-BCE4FE3BC116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1C008ED-7154-C894-BB59-20EA1F0A937B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A1536C7-D3E6-986F-E3DB-CF6FE2C216F1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7921584-233C-7E82-6312-6AA174E26863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281B5E-E5EB-C27E-24F2-6F69C0233C10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8044C60-96D7-C1E7-270A-FCBA4C772473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017A168-A678-C0AC-A665-85BECAEE08E7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315E30B-7EA0-ED4B-F938-DD40ACBBBEAE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B57DB96-3D83-8938-67BF-5247042D75BE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059E596-3E20-B076-30A9-E63E554852E9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E28E18D-DB23-D90A-9247-50C810B790D4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A766771-170F-5D49-E9C3-D41CE78AE100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FB44203D-9162-E60B-817D-590B0729C0D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EF9671F-F392-58EB-82A3-B997424BF7EE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DC821B6-C9D2-8278-224E-9633E788150D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7FC9431-609D-1EE3-2315-E5AC7438B5BF}"/>
                    </a:ext>
                  </a:extLst>
                </p:cNvPr>
                <p:cNvSpPr txBox="1"/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7FC9431-609D-1EE3-2315-E5AC7438B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C5E89D-AEFD-8C86-B80C-2E09147C7F53}"/>
                    </a:ext>
                  </a:extLst>
                </p:cNvPr>
                <p:cNvSpPr txBox="1"/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C7C5E89D-AEFD-8C86-B80C-2E09147C7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E96D894-D96B-5989-FCBC-431523C47FFA}"/>
              </a:ext>
            </a:extLst>
          </p:cNvPr>
          <p:cNvGrpSpPr/>
          <p:nvPr/>
        </p:nvGrpSpPr>
        <p:grpSpPr>
          <a:xfrm>
            <a:off x="3385791" y="2099568"/>
            <a:ext cx="3886452" cy="1229284"/>
            <a:chOff x="3315258" y="2877235"/>
            <a:chExt cx="3886452" cy="1229284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/>
            <p:nvPr/>
          </p:nvCxnSpPr>
          <p:spPr>
            <a:xfrm>
              <a:off x="4955487" y="3132614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58388A-7FA0-6A3D-BD85-DD2E1D96C357}"/>
                </a:ext>
              </a:extLst>
            </p:cNvPr>
            <p:cNvSpPr/>
            <p:nvPr/>
          </p:nvSpPr>
          <p:spPr>
            <a:xfrm>
              <a:off x="4262313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5B9AB7B7-2A9E-C39F-2420-BD34A29F0568}"/>
                </a:ext>
              </a:extLst>
            </p:cNvPr>
            <p:cNvSpPr/>
            <p:nvPr/>
          </p:nvSpPr>
          <p:spPr>
            <a:xfrm>
              <a:off x="4493371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B3065B8D-479A-9244-7C61-D8C661E99645}"/>
                </a:ext>
              </a:extLst>
            </p:cNvPr>
            <p:cNvSpPr/>
            <p:nvPr/>
          </p:nvSpPr>
          <p:spPr>
            <a:xfrm>
              <a:off x="4724429" y="287827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6889058-975A-708B-8462-C80DF9B392AA}"/>
                </a:ext>
              </a:extLst>
            </p:cNvPr>
            <p:cNvSpPr/>
            <p:nvPr/>
          </p:nvSpPr>
          <p:spPr>
            <a:xfrm>
              <a:off x="4262313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99A9384-A4AE-199C-53FE-108CD92AD7A3}"/>
                </a:ext>
              </a:extLst>
            </p:cNvPr>
            <p:cNvSpPr/>
            <p:nvPr/>
          </p:nvSpPr>
          <p:spPr>
            <a:xfrm>
              <a:off x="4493371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5859071-CAD6-E75D-F593-6F47B831343C}"/>
                </a:ext>
              </a:extLst>
            </p:cNvPr>
            <p:cNvSpPr/>
            <p:nvPr/>
          </p:nvSpPr>
          <p:spPr>
            <a:xfrm>
              <a:off x="4724429" y="308305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50E49487-330A-B1AA-EE72-9F25D83B5172}"/>
                </a:ext>
              </a:extLst>
            </p:cNvPr>
            <p:cNvSpPr/>
            <p:nvPr/>
          </p:nvSpPr>
          <p:spPr>
            <a:xfrm>
              <a:off x="4262313" y="328784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54043A4-F83C-4455-51D9-78268F83D099}"/>
                </a:ext>
              </a:extLst>
            </p:cNvPr>
            <p:cNvSpPr/>
            <p:nvPr/>
          </p:nvSpPr>
          <p:spPr>
            <a:xfrm>
              <a:off x="4493371" y="328784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C0528AD-D9A3-BAF7-5DDF-4A27574E36FA}"/>
                </a:ext>
              </a:extLst>
            </p:cNvPr>
            <p:cNvSpPr/>
            <p:nvPr/>
          </p:nvSpPr>
          <p:spPr>
            <a:xfrm>
              <a:off x="4724429" y="328784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B5FA2AC-9D22-23EF-E62C-1FAEB7AA8448}"/>
                </a:ext>
              </a:extLst>
            </p:cNvPr>
            <p:cNvSpPr/>
            <p:nvPr/>
          </p:nvSpPr>
          <p:spPr>
            <a:xfrm>
              <a:off x="4262313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0C3055E-760C-2402-95B0-ACDCC93F83F2}"/>
                </a:ext>
              </a:extLst>
            </p:cNvPr>
            <p:cNvSpPr/>
            <p:nvPr/>
          </p:nvSpPr>
          <p:spPr>
            <a:xfrm>
              <a:off x="4493371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21FC0A65-8DEC-20C9-7751-7CDC3B07559E}"/>
                </a:ext>
              </a:extLst>
            </p:cNvPr>
            <p:cNvSpPr/>
            <p:nvPr/>
          </p:nvSpPr>
          <p:spPr>
            <a:xfrm>
              <a:off x="4724429" y="3652177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/>
            <p:nvPr/>
          </p:nvSpPr>
          <p:spPr>
            <a:xfrm>
              <a:off x="3809875" y="2877235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/>
            <p:nvPr/>
          </p:nvSpPr>
          <p:spPr>
            <a:xfrm>
              <a:off x="3809875" y="308202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/>
            <p:nvPr/>
          </p:nvSpPr>
          <p:spPr>
            <a:xfrm>
              <a:off x="3809875" y="3286809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5258" y="293668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707" y="3737187"/>
                  <a:ext cx="36798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6CAE723-4821-F586-890F-66CA3A9C3C48}"/>
                </a:ext>
              </a:extLst>
            </p:cNvPr>
            <p:cNvSpPr/>
            <p:nvPr/>
          </p:nvSpPr>
          <p:spPr>
            <a:xfrm>
              <a:off x="6660936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D8E0D0C-358C-D012-C009-8025D7B37DEB}"/>
                </a:ext>
              </a:extLst>
            </p:cNvPr>
            <p:cNvSpPr/>
            <p:nvPr/>
          </p:nvSpPr>
          <p:spPr>
            <a:xfrm>
              <a:off x="6891994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A629E7F-8ECE-3B8A-93FF-AEE647F718ED}"/>
                </a:ext>
              </a:extLst>
            </p:cNvPr>
            <p:cNvSpPr/>
            <p:nvPr/>
          </p:nvSpPr>
          <p:spPr>
            <a:xfrm>
              <a:off x="7123052" y="2880806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9ECA75B-1E6F-11DA-A668-52630FD4C71B}"/>
                </a:ext>
              </a:extLst>
            </p:cNvPr>
            <p:cNvSpPr/>
            <p:nvPr/>
          </p:nvSpPr>
          <p:spPr>
            <a:xfrm>
              <a:off x="6660936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9342E9F-8771-586A-8525-C8D23E48DC43}"/>
                </a:ext>
              </a:extLst>
            </p:cNvPr>
            <p:cNvSpPr/>
            <p:nvPr/>
          </p:nvSpPr>
          <p:spPr>
            <a:xfrm>
              <a:off x="6891994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3C8BE5C0-903E-1FC4-E7EE-E9EBC41F23A8}"/>
                </a:ext>
              </a:extLst>
            </p:cNvPr>
            <p:cNvSpPr/>
            <p:nvPr/>
          </p:nvSpPr>
          <p:spPr>
            <a:xfrm>
              <a:off x="7123052" y="3085593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CF9A4B4-311B-2594-8172-7310BD094D78}"/>
                </a:ext>
              </a:extLst>
            </p:cNvPr>
            <p:cNvSpPr/>
            <p:nvPr/>
          </p:nvSpPr>
          <p:spPr>
            <a:xfrm>
              <a:off x="6660936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F9844227-33FF-0347-E2E5-474E5A7755FE}"/>
                </a:ext>
              </a:extLst>
            </p:cNvPr>
            <p:cNvSpPr/>
            <p:nvPr/>
          </p:nvSpPr>
          <p:spPr>
            <a:xfrm>
              <a:off x="6891994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767C7DD-7D9F-8957-FBD8-94B920F9CAA1}"/>
                </a:ext>
              </a:extLst>
            </p:cNvPr>
            <p:cNvSpPr/>
            <p:nvPr/>
          </p:nvSpPr>
          <p:spPr>
            <a:xfrm>
              <a:off x="7123052" y="3290380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A6BCBE4-209C-041D-9A0D-7A86E64F7879}"/>
                </a:ext>
              </a:extLst>
            </p:cNvPr>
            <p:cNvSpPr/>
            <p:nvPr/>
          </p:nvSpPr>
          <p:spPr>
            <a:xfrm>
              <a:off x="6660936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5A07ED6-5348-AF04-A9B3-C9C8936E8B53}"/>
                </a:ext>
              </a:extLst>
            </p:cNvPr>
            <p:cNvSpPr/>
            <p:nvPr/>
          </p:nvSpPr>
          <p:spPr>
            <a:xfrm>
              <a:off x="6891994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9FC091B-6FE8-3AB0-F33F-D148E1EB247D}"/>
                </a:ext>
              </a:extLst>
            </p:cNvPr>
            <p:cNvSpPr/>
            <p:nvPr/>
          </p:nvSpPr>
          <p:spPr>
            <a:xfrm>
              <a:off x="7123052" y="3654711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BE5B766-F65C-E4A7-A2B8-84E5D13A0BB3}"/>
                </a:ext>
              </a:extLst>
            </p:cNvPr>
            <p:cNvSpPr/>
            <p:nvPr/>
          </p:nvSpPr>
          <p:spPr>
            <a:xfrm>
              <a:off x="6208498" y="287976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D0BCBE-8CA1-92C8-490A-2E8E9E8E9F20}"/>
                </a:ext>
              </a:extLst>
            </p:cNvPr>
            <p:cNvSpPr/>
            <p:nvPr/>
          </p:nvSpPr>
          <p:spPr>
            <a:xfrm>
              <a:off x="6208498" y="308455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CF3C936E-5B86-02B9-C22B-BB928B20D71A}"/>
                </a:ext>
              </a:extLst>
            </p:cNvPr>
            <p:cNvSpPr/>
            <p:nvPr/>
          </p:nvSpPr>
          <p:spPr>
            <a:xfrm>
              <a:off x="6208498" y="3289343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36D2B3-9B64-491A-DA5A-C463323B36DC}"/>
                    </a:ext>
                  </a:extLst>
                </p:cNvPr>
                <p:cNvSpPr txBox="1"/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E36D2B3-9B64-491A-DA5A-C463323B3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150" y="2942972"/>
                  <a:ext cx="36798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F3C8780-0337-387F-1810-73AC2DA9C58A}"/>
                    </a:ext>
                  </a:extLst>
                </p:cNvPr>
                <p:cNvSpPr txBox="1"/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F3C8780-0337-387F-1810-73AC2DA9C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7330" y="3734653"/>
                  <a:ext cx="367985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365443" y="86043"/>
            <a:ext cx="1128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answer to this question is no, which can be easily seen in 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57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911493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352181" y="1546221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419128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530878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10981" y="4838707"/>
            <a:ext cx="9523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May indicate that the math we currently use is not the “physically correct” </a:t>
            </a:r>
          </a:p>
          <a:p>
            <a:r>
              <a:rPr lang="en-US" sz="2400" dirty="0"/>
              <a:t>one as it does not seem to be capturing the entirety of the physical </a:t>
            </a:r>
          </a:p>
          <a:p>
            <a:r>
              <a:rPr lang="en-US" sz="2400" dirty="0"/>
              <a:t>conditions!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2945210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289884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289884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352181" y="64679"/>
            <a:ext cx="7669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only way to make variables no longer independent is to </a:t>
            </a:r>
          </a:p>
          <a:p>
            <a:r>
              <a:rPr lang="en-US" sz="24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911493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352181" y="1546221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855145" y="1463002"/>
            <a:ext cx="590822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Also true in the infinite or continuous case, since finite </a:t>
            </a:r>
          </a:p>
          <a:p>
            <a:r>
              <a:rPr lang="en-US" sz="20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2221709" y="2348498"/>
            <a:ext cx="88780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Insight: Hamiltonian mechanics is exactly the deterministic and </a:t>
            </a:r>
          </a:p>
          <a:p>
            <a:r>
              <a:rPr lang="en-US" sz="2400" dirty="0"/>
              <a:t>reversible evolution of a system decomposable into a finite collection </a:t>
            </a:r>
          </a:p>
          <a:p>
            <a:r>
              <a:rPr lang="en-US" sz="2400" dirty="0"/>
              <a:t>of independent degrees of freedom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205EB-8FA0-E941-0112-8F161DD572D8}"/>
              </a:ext>
            </a:extLst>
          </p:cNvPr>
          <p:cNvSpPr txBox="1"/>
          <p:nvPr/>
        </p:nvSpPr>
        <p:spPr>
          <a:xfrm>
            <a:off x="861910" y="4081299"/>
            <a:ext cx="829566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Two physical conditions taken separately may each impose one mathematical </a:t>
            </a:r>
          </a:p>
          <a:p>
            <a:r>
              <a:rPr lang="en-US" sz="2000" dirty="0"/>
              <a:t>condition, but it is not necessarily true that imposing them together will </a:t>
            </a:r>
          </a:p>
          <a:p>
            <a:r>
              <a:rPr lang="en-US" sz="2000" dirty="0"/>
              <a:t>only impose the conjunction of the two mathematical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501D0-4533-71B0-D57D-CBBFC92CEEA5}"/>
              </a:ext>
            </a:extLst>
          </p:cNvPr>
          <p:cNvSpPr txBox="1"/>
          <p:nvPr/>
        </p:nvSpPr>
        <p:spPr>
          <a:xfrm>
            <a:off x="861910" y="5261124"/>
            <a:ext cx="7239611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May indicate that the math we currently use is not the “physically </a:t>
            </a:r>
          </a:p>
          <a:p>
            <a:r>
              <a:rPr lang="en-US" sz="2000" dirty="0"/>
              <a:t>correct” one as it does not seem to be capturing the entirety of the </a:t>
            </a:r>
          </a:p>
          <a:p>
            <a:r>
              <a:rPr lang="en-US" sz="2000" dirty="0"/>
              <a:t>physical conditions!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CBBBE-0729-0D81-3227-93F52A353B58}"/>
              </a:ext>
            </a:extLst>
          </p:cNvPr>
          <p:cNvSpPr txBox="1"/>
          <p:nvPr/>
        </p:nvSpPr>
        <p:spPr>
          <a:xfrm>
            <a:off x="119006" y="3403477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288288" y="93102"/>
                <a:ext cx="11615424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up to a scalar factor, which could change during the </a:t>
                </a:r>
              </a:p>
              <a:p>
                <a:r>
                  <a:rPr lang="en-US" sz="2800" dirty="0"/>
                  <a:t>evolution, we could have the evolution to preserve the independence of DOFs </a:t>
                </a:r>
              </a:p>
              <a:p>
                <a:r>
                  <a:rPr lang="en-US" sz="2800" dirty="0"/>
                  <a:t>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88" y="93102"/>
                <a:ext cx="11615424" cy="1384995"/>
              </a:xfrm>
              <a:prstGeom prst="rect">
                <a:avLst/>
              </a:prstGeom>
              <a:blipFill>
                <a:blip r:embed="rId2"/>
                <a:stretch>
                  <a:fillRect l="-1049" t="-3965" r="-1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4348346" y="1167788"/>
            <a:ext cx="7799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volume would stretch or shrink depending on the factor, </a:t>
            </a:r>
          </a:p>
          <a:p>
            <a:r>
              <a:rPr lang="en-US" sz="2400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929044" y="2012673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635537" y="2012673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95914" y="2660800"/>
                <a:ext cx="11010450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Since a faster moving particle will be subjected to a greater frictional force, a spread in </a:t>
                </a:r>
              </a:p>
              <a:p>
                <a:r>
                  <a:rPr lang="en-US" sz="2400" dirty="0"/>
                  <a:t>momentum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time, tending to zero as time increases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" y="2660800"/>
                <a:ext cx="11010450" cy="830997"/>
              </a:xfrm>
              <a:prstGeom prst="rect">
                <a:avLst/>
              </a:prstGeom>
              <a:blipFill>
                <a:blip r:embed="rId3"/>
                <a:stretch>
                  <a:fillRect l="-886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94994" y="3569157"/>
            <a:ext cx="11445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all degrees of freedom will shrink at </a:t>
            </a:r>
          </a:p>
          <a:p>
            <a:r>
              <a:rPr lang="en-US" sz="2400" dirty="0"/>
              <a:t>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95914" y="4471281"/>
            <a:ext cx="9489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this tells us that the only way we can add or </a:t>
            </a:r>
          </a:p>
          <a:p>
            <a:r>
              <a:rPr lang="en-US" sz="2400" dirty="0"/>
              <a:t>remove entropy to/from a system while preserving IND is by dividing that </a:t>
            </a:r>
          </a:p>
          <a:p>
            <a:r>
              <a:rPr lang="en-US" sz="2400" dirty="0"/>
              <a:t>entropy 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585823" y="5742737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646583" y="1167788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6096000" y="5359517"/>
            <a:ext cx="685425" cy="38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40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87944</TotalTime>
  <Words>4872</Words>
  <Application>Microsoft Office PowerPoint</Application>
  <PresentationFormat>Widescreen</PresentationFormat>
  <Paragraphs>818</Paragraphs>
  <Slides>58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216</cp:revision>
  <dcterms:created xsi:type="dcterms:W3CDTF">2021-04-07T15:17:47Z</dcterms:created>
  <dcterms:modified xsi:type="dcterms:W3CDTF">2024-07-18T19:53:53Z</dcterms:modified>
</cp:coreProperties>
</file>