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072" r:id="rId2"/>
    <p:sldId id="1199" r:id="rId3"/>
    <p:sldId id="1200" r:id="rId4"/>
    <p:sldId id="1201" r:id="rId5"/>
    <p:sldId id="1205" r:id="rId6"/>
    <p:sldId id="1204" r:id="rId7"/>
    <p:sldId id="1208" r:id="rId8"/>
    <p:sldId id="1210" r:id="rId9"/>
    <p:sldId id="1211" r:id="rId10"/>
    <p:sldId id="1212" r:id="rId11"/>
    <p:sldId id="1213" r:id="rId12"/>
    <p:sldId id="1215" r:id="rId13"/>
    <p:sldId id="1216" r:id="rId14"/>
    <p:sldId id="1217" r:id="rId15"/>
    <p:sldId id="1218" r:id="rId16"/>
    <p:sldId id="12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554" dt="2024-08-01T02:53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9370" autoAdjust="0"/>
  </p:normalViewPr>
  <p:slideViewPr>
    <p:cSldViewPr snapToGrid="0">
      <p:cViewPr varScale="1">
        <p:scale>
          <a:sx n="67" d="100"/>
          <a:sy n="67" d="100"/>
        </p:scale>
        <p:origin x="678" y="33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8-01T19:39:59.752" v="27807" actId="14100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modSp add">
        <pc:chgData name="Phillip Kaufman" userId="c001b2a046940d7c" providerId="LiveId" clId="{9EF190FB-2075-4375-A797-615516ED83A7}" dt="2024-08-01T02:48:36.946" v="27682" actId="403"/>
        <pc:sldMkLst>
          <pc:docMk/>
          <pc:sldMk cId="789066577" sldId="1081"/>
        </pc:sldMkLst>
        <pc:spChg chg="mod">
          <ac:chgData name="Phillip Kaufman" userId="c001b2a046940d7c" providerId="LiveId" clId="{9EF190FB-2075-4375-A797-615516ED83A7}" dt="2024-08-01T02:48:36.946" v="27682" actId="403"/>
          <ac:spMkLst>
            <pc:docMk/>
            <pc:sldMk cId="789066577" sldId="1081"/>
            <ac:spMk id="10" creationId="{22969252-3709-639B-D73B-2DBCD1AE1D1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8-01T02:47:42.669" v="27678" actId="1076"/>
        <pc:sldMkLst>
          <pc:docMk/>
          <pc:sldMk cId="446862423" sldId="1093"/>
        </pc:sldMkLst>
        <pc:spChg chg="add del mod">
          <ac:chgData name="Phillip Kaufman" userId="c001b2a046940d7c" providerId="LiveId" clId="{9EF190FB-2075-4375-A797-615516ED83A7}" dt="2024-08-01T02:47:31.305" v="27675" actId="478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35.411" v="27677" actId="1076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8-01T02:47:42.669" v="27678" actId="1076"/>
          <ac:spMkLst>
            <pc:docMk/>
            <pc:sldMk cId="446862423" sldId="1093"/>
            <ac:spMk id="13" creationId="{4A01A638-7A77-7BB1-2B5C-D0C8F13D36F0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23T04:45:57.382" v="26914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4" creationId="{72674005-FDFE-170C-9940-B7A59F41E47A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5" creationId="{C97D76BC-9118-304E-8D08-066199D19194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6" creationId="{03A18F38-CD11-5925-D9D1-B092D3681368}"/>
          </ac:spMkLst>
        </pc:spChg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7" creationId="{15AF244A-5FB9-CE12-5FA5-DAF72BCC36BA}"/>
          </ac:spMkLst>
        </pc:spChg>
        <pc:spChg chg="mod">
          <ac:chgData name="Phillip Kaufman" userId="c001b2a046940d7c" providerId="LiveId" clId="{9EF190FB-2075-4375-A797-615516ED83A7}" dt="2024-07-23T04:40:04.584" v="26819" actId="1076"/>
          <ac:spMkLst>
            <pc:docMk/>
            <pc:sldMk cId="1671939798" sldId="1097"/>
            <ac:spMk id="8" creationId="{1A3DFD67-DD76-D184-7AD0-739E5C825D37}"/>
          </ac:spMkLst>
        </pc:spChg>
        <pc:spChg chg="mod">
          <ac:chgData name="Phillip Kaufman" userId="c001b2a046940d7c" providerId="LiveId" clId="{9EF190FB-2075-4375-A797-615516ED83A7}" dt="2024-07-23T04:42:17.576" v="26850" actId="404"/>
          <ac:spMkLst>
            <pc:docMk/>
            <pc:sldMk cId="1671939798" sldId="1097"/>
            <ac:spMk id="9" creationId="{54AD9063-A94A-1D13-6610-89B82F4F16AD}"/>
          </ac:spMkLst>
        </pc:spChg>
        <pc:spChg chg="del mod">
          <ac:chgData name="Phillip Kaufman" userId="c001b2a046940d7c" providerId="LiveId" clId="{9EF190FB-2075-4375-A797-615516ED83A7}" dt="2024-07-23T04:12:47.128" v="26714" actId="478"/>
          <ac:spMkLst>
            <pc:docMk/>
            <pc:sldMk cId="1671939798" sldId="1097"/>
            <ac:spMk id="10" creationId="{53C408D9-C9A9-28B4-424B-8123A083EF0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1" creationId="{3138F814-E978-62B4-9C7D-E8FA24D905B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2" creationId="{3216329D-AE5B-DA21-D3FA-BDA78F847864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23T04:44:12.754" v="26880" actId="1076"/>
          <ac:spMkLst>
            <pc:docMk/>
            <pc:sldMk cId="1671939798" sldId="1097"/>
            <ac:spMk id="13" creationId="{34C77AD5-A8D0-D718-EE7E-C69DA0299459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4" creationId="{CEF7EB5A-E47C-4355-5C74-FD5099B18D7D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5" creationId="{829E844E-AC6B-DCB9-44FA-B10DB0F03185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6" creationId="{449DA45E-8EE3-7ECA-114F-2534F2AC90A8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8" creationId="{5793877A-DB19-616D-B72F-A033AA780DB6}"/>
          </ac:spMkLst>
        </pc:spChg>
        <pc:spChg chg="add del mod">
          <ac:chgData name="Phillip Kaufman" userId="c001b2a046940d7c" providerId="LiveId" clId="{9EF190FB-2075-4375-A797-615516ED83A7}" dt="2024-07-23T04:44:07.509" v="26878"/>
          <ac:spMkLst>
            <pc:docMk/>
            <pc:sldMk cId="1671939798" sldId="1097"/>
            <ac:spMk id="19" creationId="{969D6847-0E75-19BB-F33D-206946CC333E}"/>
          </ac:spMkLst>
        </pc:spChg>
        <pc:spChg chg="add mod">
          <ac:chgData name="Phillip Kaufman" userId="c001b2a046940d7c" providerId="LiveId" clId="{9EF190FB-2075-4375-A797-615516ED83A7}" dt="2024-07-23T04:45:02.684" v="26897" actId="1076"/>
          <ac:spMkLst>
            <pc:docMk/>
            <pc:sldMk cId="1671939798" sldId="1097"/>
            <ac:spMk id="20" creationId="{072C4C0A-A741-3386-AE1B-A69097D85734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1" creationId="{2764AD6E-EDC9-45FA-D9A6-85382B77C623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2" creationId="{315FC772-752B-81DF-E591-6C2E844E24D2}"/>
          </ac:spMkLst>
        </pc:spChg>
        <pc:spChg chg="add mod">
          <ac:chgData name="Phillip Kaufman" userId="c001b2a046940d7c" providerId="LiveId" clId="{9EF190FB-2075-4375-A797-615516ED83A7}" dt="2024-07-23T04:45:57.382" v="26914" actId="1076"/>
          <ac:spMkLst>
            <pc:docMk/>
            <pc:sldMk cId="1671939798" sldId="1097"/>
            <ac:spMk id="34" creationId="{E564159C-B64E-D93F-078D-9418D11E0462}"/>
          </ac:spMkLst>
        </pc:spChg>
        <pc:cxnChg chg="add mod">
          <ac:chgData name="Phillip Kaufman" userId="c001b2a046940d7c" providerId="LiveId" clId="{9EF190FB-2075-4375-A797-615516ED83A7}" dt="2024-07-23T04:40:52.836" v="26828"/>
          <ac:cxnSpMkLst>
            <pc:docMk/>
            <pc:sldMk cId="1671939798" sldId="1097"/>
            <ac:cxnSpMk id="17" creationId="{6E264C65-C779-6851-A375-BDBFBC815789}"/>
          </ac:cxnSpMkLst>
        </pc:cxnChg>
        <pc:cxnChg chg="add mod">
          <ac:chgData name="Phillip Kaufman" userId="c001b2a046940d7c" providerId="LiveId" clId="{9EF190FB-2075-4375-A797-615516ED83A7}" dt="2024-07-23T04:45:15.986" v="26903" actId="14100"/>
          <ac:cxnSpMkLst>
            <pc:docMk/>
            <pc:sldMk cId="1671939798" sldId="1097"/>
            <ac:cxnSpMk id="22" creationId="{2AF3C93C-C6AB-DAAE-6D95-69ADD7939C88}"/>
          </ac:cxnSpMkLst>
        </pc:cxnChg>
        <pc:cxnChg chg="add mod">
          <ac:chgData name="Phillip Kaufman" userId="c001b2a046940d7c" providerId="LiveId" clId="{9EF190FB-2075-4375-A797-615516ED83A7}" dt="2024-07-23T04:45:55.970" v="26913" actId="1076"/>
          <ac:cxnSpMkLst>
            <pc:docMk/>
            <pc:sldMk cId="1671939798" sldId="1097"/>
            <ac:cxnSpMk id="33" creationId="{48AF91A6-19AD-3DEB-CAFE-FA89E6BF4371}"/>
          </ac:cxnSpMkLst>
        </pc:cxn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addSp delSp modSp add del mod modNotesTx">
        <pc:chgData name="Phillip Kaufman" userId="c001b2a046940d7c" providerId="LiveId" clId="{9EF190FB-2075-4375-A797-615516ED83A7}" dt="2024-07-23T04:45:59.278" v="26915" actId="47"/>
        <pc:sldMkLst>
          <pc:docMk/>
          <pc:sldMk cId="826783053" sldId="1099"/>
        </pc:sldMkLst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4" creationId="{DB8AAF41-F1A7-8228-1C43-A721DF030697}"/>
          </ac:spMkLst>
        </pc:spChg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6" creationId="{3CD13017-01CF-D3A4-E70E-D3E98DDC4335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7" creationId="{648E4F51-A992-A2EC-4B62-580D86FEEF8E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8" creationId="{25C4F19B-E202-6AC4-88CF-42ACA7CA919A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12" creationId="{DFA5A92E-7B6F-46E2-9252-FA52010C95F4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23T05:06:08.610" v="27060" actId="1076"/>
        <pc:sldMkLst>
          <pc:docMk/>
          <pc:sldMk cId="1077901583" sldId="1100"/>
        </pc:sldMkLst>
        <pc:spChg chg="del mod">
          <ac:chgData name="Phillip Kaufman" userId="c001b2a046940d7c" providerId="LiveId" clId="{9EF190FB-2075-4375-A797-615516ED83A7}" dt="2024-07-23T04:54:04.087" v="26926"/>
          <ac:spMkLst>
            <pc:docMk/>
            <pc:sldMk cId="1077901583" sldId="1100"/>
            <ac:spMk id="4" creationId="{A03D79E8-E11D-DFF6-B035-E91472FDA92C}"/>
          </ac:spMkLst>
        </pc:spChg>
        <pc:spChg chg="del mod">
          <ac:chgData name="Phillip Kaufman" userId="c001b2a046940d7c" providerId="LiveId" clId="{9EF190FB-2075-4375-A797-615516ED83A7}" dt="2024-07-23T04:54:04.087" v="26924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8" creationId="{74AD194C-CEC7-239C-B157-C96E1C656AEB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9" creationId="{00C43848-C3F9-8A7C-DFD7-4021594284DA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1" creationId="{EEFE6F33-59DE-FFDA-DA38-9F967108D76B}"/>
          </ac:spMkLst>
        </pc:spChg>
        <pc:spChg chg="mod">
          <ac:chgData name="Phillip Kaufman" userId="c001b2a046940d7c" providerId="LiveId" clId="{9EF190FB-2075-4375-A797-615516ED83A7}" dt="2024-07-23T05:06:08.610" v="27060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23T05:06:05.937" v="27059" actId="12788"/>
          <ac:spMkLst>
            <pc:docMk/>
            <pc:sldMk cId="1077901583" sldId="1100"/>
            <ac:spMk id="13" creationId="{1B8E0B7F-2AB7-D05B-D6FB-4253BD7839F7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4" creationId="{CC6BD1DC-0A45-46AC-3E00-9DA7CE6B647F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5" creationId="{5873904D-2929-37E5-69AB-1C7D59FD9CE3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6" creationId="{1DDFED60-581B-B4B0-184F-73CABC559BFA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7" creationId="{E4F1F973-4EDF-DA22-8E82-A77D8B06A3B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19" creationId="{C7801584-8C2C-060D-DB2C-E394F0E3F6F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0" creationId="{2033132B-3A4E-E8F4-98B8-2E7053C07F99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1" creationId="{C59DD2C1-8682-AA3A-F19B-DAC9B22E6D1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2" creationId="{6510D1A9-ECAB-7883-8F48-2D8E19F0BF0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3" creationId="{71819B54-581F-DFD7-15CD-2F10F60335F2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4:59:23.885" v="26938"/>
          <ac:picMkLst>
            <pc:docMk/>
            <pc:sldMk cId="1077901583" sldId="1100"/>
            <ac:picMk id="7" creationId="{1781A552-2D2C-4C6E-C667-176D5D31C3E8}"/>
          </ac:picMkLst>
        </pc:picChg>
        <pc:picChg chg="add del mod">
          <ac:chgData name="Phillip Kaufman" userId="c001b2a046940d7c" providerId="LiveId" clId="{9EF190FB-2075-4375-A797-615516ED83A7}" dt="2024-07-23T05:01:29.603" v="26972" actId="21"/>
          <ac:picMkLst>
            <pc:docMk/>
            <pc:sldMk cId="1077901583" sldId="1100"/>
            <ac:picMk id="18" creationId="{A024BFFF-0CF8-04DB-D199-0456E24B9EA6}"/>
          </ac:picMkLst>
        </pc:picChg>
        <pc:picChg chg="add mod">
          <ac:chgData name="Phillip Kaufman" userId="c001b2a046940d7c" providerId="LiveId" clId="{9EF190FB-2075-4375-A797-615516ED83A7}" dt="2024-07-23T05:01:30.354" v="26973"/>
          <ac:picMkLst>
            <pc:docMk/>
            <pc:sldMk cId="1077901583" sldId="1100"/>
            <ac:picMk id="25" creationId="{A024BFFF-0CF8-04DB-D199-0456E24B9EA6}"/>
          </ac:picMkLst>
        </pc:picChg>
        <pc:picChg chg="add del mod">
          <ac:chgData name="Phillip Kaufman" userId="c001b2a046940d7c" providerId="LiveId" clId="{9EF190FB-2075-4375-A797-615516ED83A7}" dt="2024-07-23T05:01:38.667" v="26977" actId="21"/>
          <ac:picMkLst>
            <pc:docMk/>
            <pc:sldMk cId="1077901583" sldId="1100"/>
            <ac:picMk id="26" creationId="{9856C6A5-0680-E8A8-6DD4-9CF81D54A5BE}"/>
          </ac:picMkLst>
        </pc:pic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addSp delSp modSp add del mod modNotesTx">
        <pc:chgData name="Phillip Kaufman" userId="c001b2a046940d7c" providerId="LiveId" clId="{9EF190FB-2075-4375-A797-615516ED83A7}" dt="2024-07-23T05:07:06.841" v="27078" actId="47"/>
        <pc:sldMkLst>
          <pc:docMk/>
          <pc:sldMk cId="3766140122" sldId="1101"/>
        </pc:sldMkLst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6" creationId="{F2CDDCF8-508E-CE8A-D468-BD3B2ED4AD52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7" creationId="{DB352A8B-9BB2-66C4-454B-2F84CFD5EEC6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8" creationId="{2061DFBC-34E6-D5A4-5A0C-34B2E638D6AE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9" creationId="{07E9EEB2-A7C8-3C47-17FA-64DDDB8838FC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0" creationId="{ABA4B01B-CB4B-6A3C-1EEB-84F03D810FB5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1" creationId="{C0F61AF6-F1D8-D708-2F34-410A81D41A11}"/>
          </ac:spMkLst>
        </pc:spChg>
        <pc:picChg chg="add del mod">
          <ac:chgData name="Phillip Kaufman" userId="c001b2a046940d7c" providerId="LiveId" clId="{9EF190FB-2075-4375-A797-615516ED83A7}" dt="2024-07-23T05:06:59.145" v="27074" actId="21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del mod ord">
        <pc:chgData name="Phillip Kaufman" userId="c001b2a046940d7c" providerId="LiveId" clId="{9EF190FB-2075-4375-A797-615516ED83A7}" dt="2024-07-23T23:28:32.338" v="27083" actId="47"/>
        <pc:sldMkLst>
          <pc:docMk/>
          <pc:sldMk cId="186280393" sldId="1102"/>
        </pc:sldMkLst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0" creationId="{1284C651-27D3-D143-FDA5-18D2E6F3EF2D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43:50.839" v="27527" actId="164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2" creationId="{7269248F-96ED-7730-D41F-C78996E3E0A1}"/>
          </ac:spMkLst>
        </pc:spChg>
        <pc:spChg chg="mod">
          <ac:chgData name="Phillip Kaufman" userId="c001b2a046940d7c" providerId="LiveId" clId="{9EF190FB-2075-4375-A797-615516ED83A7}" dt="2024-07-23T23:33:14.388" v="27163" actId="1076"/>
          <ac:spMkLst>
            <pc:docMk/>
            <pc:sldMk cId="397039571" sldId="1103"/>
            <ac:spMk id="4" creationId="{77F4B75A-619C-9F8B-4BF5-25339DE970EC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5" creationId="{1284C651-27D3-D143-FDA5-18D2E6F3EF2D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7" creationId="{9CBD870A-A160-2342-9725-3E8B9CFCF7EC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8" creationId="{35E913B9-486A-C48A-7F49-1FD425673723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9" creationId="{03952342-3FD7-B2AB-22E8-D6C135495464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0" creationId="{05EA974E-A517-0CD9-1DA0-936263AE1367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8-01T01:10:11.283" v="27496" actId="1076"/>
          <ac:spMkLst>
            <pc:docMk/>
            <pc:sldMk cId="397039571" sldId="1103"/>
            <ac:spMk id="11" creationId="{51A034DB-BC44-2536-79D2-484954301297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2" creationId="{45B8C210-31F5-E53D-8AE9-BF129FDE6B1B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3" creationId="{E2923FE0-1A3D-0464-C26B-8B41D7E18B6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4" creationId="{58F48994-C570-B465-3D12-DDDEA1CC66B7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5" creationId="{9945FB4C-0296-0EDF-8DE0-514AB034C854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6" creationId="{6BEC61AC-C757-D0CA-47C4-F5990DCCC176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add mod">
          <ac:chgData name="Phillip Kaufman" userId="c001b2a046940d7c" providerId="LiveId" clId="{9EF190FB-2075-4375-A797-615516ED83A7}" dt="2024-07-23T23:34:48.737" v="27188" actId="552"/>
          <ac:spMkLst>
            <pc:docMk/>
            <pc:sldMk cId="397039571" sldId="1103"/>
            <ac:spMk id="22" creationId="{1A9D3A16-6B15-8A05-74BA-7318FF943C9B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23T23:34:07.319" v="27176" actId="1076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0" creationId="{70DD1DAA-8668-1046-5760-9862A7C95381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mod">
          <ac:chgData name="Phillip Kaufman" userId="c001b2a046940d7c" providerId="LiveId" clId="{9EF190FB-2075-4375-A797-615516ED83A7}" dt="2024-08-01T01:43:47.812" v="27526" actId="1076"/>
          <ac:grpSpMkLst>
            <pc:docMk/>
            <pc:sldMk cId="397039571" sldId="1103"/>
            <ac:grpSpMk id="9" creationId="{F9673A7F-31B7-1482-3F34-19A1FF9A7B65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mod">
          <ac:chgData name="Phillip Kaufman" userId="c001b2a046940d7c" providerId="LiveId" clId="{9EF190FB-2075-4375-A797-615516ED83A7}" dt="2024-08-01T01:43:50.839" v="27527" actId="164"/>
          <ac:grpSpMkLst>
            <pc:docMk/>
            <pc:sldMk cId="397039571" sldId="1103"/>
            <ac:grpSpMk id="14" creationId="{C1AB8AF3-8F1B-9F65-21E0-41E6285CDAE2}"/>
          </ac:grpSpMkLst>
        </pc:grpChg>
        <pc:grpChg chg="add mod">
          <ac:chgData name="Phillip Kaufman" userId="c001b2a046940d7c" providerId="LiveId" clId="{9EF190FB-2075-4375-A797-615516ED83A7}" dt="2024-07-23T23:29:23.920" v="27094" actId="164"/>
          <ac:grpSpMkLst>
            <pc:docMk/>
            <pc:sldMk cId="397039571" sldId="1103"/>
            <ac:grpSpMk id="19" creationId="{2FFF2F67-F18F-AA88-36CB-957BF473A323}"/>
          </ac:grpSpMkLst>
        </pc:grpChg>
        <pc:grpChg chg="add mod">
          <ac:chgData name="Phillip Kaufman" userId="c001b2a046940d7c" providerId="LiveId" clId="{9EF190FB-2075-4375-A797-615516ED83A7}" dt="2024-07-23T23:29:21.903" v="27092" actId="164"/>
          <ac:grpSpMkLst>
            <pc:docMk/>
            <pc:sldMk cId="397039571" sldId="1103"/>
            <ac:grpSpMk id="20" creationId="{BE19B820-15F8-179E-E49A-C4FB03A19F9E}"/>
          </ac:grpSpMkLst>
        </pc:grpChg>
        <pc:grpChg chg="add mod">
          <ac:chgData name="Phillip Kaufman" userId="c001b2a046940d7c" providerId="LiveId" clId="{9EF190FB-2075-4375-A797-615516ED83A7}" dt="2024-07-23T23:32:26.105" v="27130" actId="164"/>
          <ac:grpSpMkLst>
            <pc:docMk/>
            <pc:sldMk cId="397039571" sldId="1103"/>
            <ac:grpSpMk id="21" creationId="{2C1C23A6-951D-A0E4-F468-FB1B08387A37}"/>
          </ac:grpSpMkLst>
        </pc:grpChg>
        <pc:grpChg chg="add mod">
          <ac:chgData name="Phillip Kaufman" userId="c001b2a046940d7c" providerId="LiveId" clId="{9EF190FB-2075-4375-A797-615516ED83A7}" dt="2024-07-23T23:32:19.707" v="27129" actId="164"/>
          <ac:grpSpMkLst>
            <pc:docMk/>
            <pc:sldMk cId="397039571" sldId="1103"/>
            <ac:grpSpMk id="24" creationId="{299A9EDC-BEF9-AA58-6E4A-F6E94DCE096F}"/>
          </ac:grpSpMkLst>
        </pc:grpChg>
        <pc:grpChg chg="add del mod">
          <ac:chgData name="Phillip Kaufman" userId="c001b2a046940d7c" providerId="LiveId" clId="{9EF190FB-2075-4375-A797-615516ED83A7}" dt="2024-08-01T01:43:19.177" v="27521" actId="165"/>
          <ac:grpSpMkLst>
            <pc:docMk/>
            <pc:sldMk cId="397039571" sldId="1103"/>
            <ac:grpSpMk id="25" creationId="{70C6AAFF-2B96-33DB-CFEC-8B87B9E652CC}"/>
          </ac:grpSpMkLst>
        </pc:grpChg>
        <pc:grpChg chg="add mod">
          <ac:chgData name="Phillip Kaufman" userId="c001b2a046940d7c" providerId="LiveId" clId="{9EF190FB-2075-4375-A797-615516ED83A7}" dt="2024-07-23T23:34:03.164" v="27175" actId="12789"/>
          <ac:grpSpMkLst>
            <pc:docMk/>
            <pc:sldMk cId="397039571" sldId="1103"/>
            <ac:grpSpMk id="26" creationId="{91A73DED-13E1-508D-C9CF-7A239200F203}"/>
          </ac:grpSpMkLst>
        </pc:grpChg>
        <pc:grpChg chg="add mod">
          <ac:chgData name="Phillip Kaufman" userId="c001b2a046940d7c" providerId="LiveId" clId="{9EF190FB-2075-4375-A797-615516ED83A7}" dt="2024-07-23T23:34:53.744" v="27189" actId="1076"/>
          <ac:grpSpMkLst>
            <pc:docMk/>
            <pc:sldMk cId="397039571" sldId="1103"/>
            <ac:grpSpMk id="27" creationId="{94317E39-2D51-F8D3-9459-3932FB234566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23T23:32:47.846" v="27139" actId="164"/>
          <ac:grpSpMkLst>
            <pc:docMk/>
            <pc:sldMk cId="397039571" sldId="1103"/>
            <ac:grpSpMk id="85" creationId="{9E706219-A4F2-2D8D-877F-6AF19506F548}"/>
          </ac:grpSpMkLst>
        </pc:grpChg>
        <pc:grpChg chg="add del mod topLvl">
          <ac:chgData name="Phillip Kaufman" userId="c001b2a046940d7c" providerId="LiveId" clId="{9EF190FB-2075-4375-A797-615516ED83A7}" dt="2024-08-01T01:43:24.334" v="27522" actId="165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or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del mod">
        <pc:chgData name="Phillip Kaufman" userId="c001b2a046940d7c" providerId="LiveId" clId="{9EF190FB-2075-4375-A797-615516ED83A7}" dt="2024-07-23T23:36:58.449" v="27191" actId="47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  <pc:grpChg chg="add mod">
          <ac:chgData name="Phillip Kaufman" userId="c001b2a046940d7c" providerId="LiveId" clId="{9EF190FB-2075-4375-A797-615516ED83A7}" dt="2024-07-23T04:04:38.707" v="26598" actId="164"/>
          <ac:grpSpMkLst>
            <pc:docMk/>
            <pc:sldMk cId="3586076582" sldId="1111"/>
            <ac:grpSpMk id="32" creationId="{26FD4C22-95C5-BA12-5818-5D68B4045CDF}"/>
          </ac:grpSpMkLst>
        </pc:grpChg>
        <pc:grpChg chg="add del mod">
          <ac:chgData name="Phillip Kaufman" userId="c001b2a046940d7c" providerId="LiveId" clId="{9EF190FB-2075-4375-A797-615516ED83A7}" dt="2024-07-23T04:04:52.208" v="26605" actId="21"/>
          <ac:grpSpMkLst>
            <pc:docMk/>
            <pc:sldMk cId="3586076582" sldId="1111"/>
            <ac:grpSpMk id="33" creationId="{C33618A4-0FD6-FC08-D2A9-7CC8045B2A9D}"/>
          </ac:grpSpMkLst>
        </pc:grpChg>
        <pc:picChg chg="add mod">
          <ac:chgData name="Phillip Kaufman" userId="c001b2a046940d7c" providerId="LiveId" clId="{9EF190FB-2075-4375-A797-615516ED83A7}" dt="2024-07-23T04:04:40.461" v="26599" actId="164"/>
          <ac:picMkLst>
            <pc:docMk/>
            <pc:sldMk cId="3586076582" sldId="1111"/>
            <ac:picMk id="4" creationId="{23C2A275-D457-F5BF-4870-73ADDADA703C}"/>
          </ac:picMkLst>
        </pc:pic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6" creationId="{F3CAD315-5801-7EE1-C111-4889576B6B63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0" creationId="{BA0FB051-9203-1D1B-517D-22F920A69AFE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6" creationId="{A3665ECA-CC96-B492-BF1B-B819B563D480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28" creationId="{EFD1EA1E-0BBF-BF78-8CDA-501EF0CB2445}"/>
          </ac:cxnSpMkLst>
        </pc:cxnChg>
        <pc:cxnChg chg="add mod or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31" creationId="{460B1E5C-316B-4CFC-B831-FAF961E995FB}"/>
          </ac:cxnSpMkLst>
        </pc:cxnChg>
      </pc:sldChg>
      <pc:sldChg chg="addSp delSp modSp add mod">
        <pc:chgData name="Phillip Kaufman" userId="c001b2a046940d7c" providerId="LiveId" clId="{9EF190FB-2075-4375-A797-615516ED83A7}" dt="2024-07-23T23:39:28.157" v="27228" actId="14100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23T23:37:34.074" v="27193" actId="1076"/>
          <ac:spMkLst>
            <pc:docMk/>
            <pc:sldMk cId="447460252" sldId="1112"/>
            <ac:spMk id="3" creationId="{1B3724C1-226B-D38D-6251-E7D09032DE8D}"/>
          </ac:spMkLst>
        </pc:spChg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6" creationId="{B25CB35C-8F3B-51EC-4836-248100BF1057}"/>
          </ac:spMkLst>
        </pc:spChg>
        <pc:spChg chg="add del mod">
          <ac:chgData name="Phillip Kaufman" userId="c001b2a046940d7c" providerId="LiveId" clId="{9EF190FB-2075-4375-A797-615516ED83A7}" dt="2024-07-23T23:37:36.129" v="27194" actId="478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23T23:39:22.120" v="27226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23T23:38:52.596" v="27218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23T23:38:31.964" v="27211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23T23:38:36.923" v="27213" actId="1076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23T23:39:02.853" v="27222" actId="14100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23T23:39:28.157" v="27228" actId="14100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23T23:39:24.928" v="27227" actId="14100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8-01T01:55:49.232" v="27537" actId="1076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8-01T01:55:36.588" v="27533" actId="1076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8-01T01:55:49.232" v="27537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24T00:00:38.819" v="27343" actId="1076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8-01T01:55:40.411" v="27534" actId="1076"/>
          <ac:spMkLst>
            <pc:docMk/>
            <pc:sldMk cId="330833079" sldId="1114"/>
            <ac:spMk id="12" creationId="{C0AE35B8-1CAD-01A9-CFAB-93EDB9AF173D}"/>
          </ac:spMkLst>
        </pc:spChg>
        <pc:spChg chg="add del mod">
          <ac:chgData name="Phillip Kaufman" userId="c001b2a046940d7c" providerId="LiveId" clId="{9EF190FB-2075-4375-A797-615516ED83A7}" dt="2024-07-23T23:58:42.304" v="27275" actId="478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8-01T01:55:43.311" v="27535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del mod">
          <ac:chgData name="Phillip Kaufman" userId="c001b2a046940d7c" providerId="LiveId" clId="{9EF190FB-2075-4375-A797-615516ED83A7}" dt="2024-07-23T23:57:40.447" v="27255" actId="478"/>
          <ac:cxnSpMkLst>
            <pc:docMk/>
            <pc:sldMk cId="330833079" sldId="1114"/>
            <ac:cxnSpMk id="14" creationId="{1C2D2959-CCD7-9BEE-C070-1ED05701D1DB}"/>
          </ac:cxnSpMkLst>
        </pc:cxnChg>
        <pc:cxnChg chg="add del mod">
          <ac:chgData name="Phillip Kaufman" userId="c001b2a046940d7c" providerId="LiveId" clId="{9EF190FB-2075-4375-A797-615516ED83A7}" dt="2024-07-23T23:58:43.781" v="27276" actId="478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8-01T19:39:59.752" v="27807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8-01T19:39:59.752" v="27807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8-01T01:55:18.716" v="27531" actId="14100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del mod">
          <ac:chgData name="Phillip Kaufman" userId="c001b2a046940d7c" providerId="LiveId" clId="{9EF190FB-2075-4375-A797-615516ED83A7}" dt="2024-07-22T06:29:56.561" v="26301" actId="478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23T04:05:34.332" v="26621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23T23:36:52.759" v="27190" actId="1076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add del mod">
          <ac:chgData name="Phillip Kaufman" userId="c001b2a046940d7c" providerId="LiveId" clId="{9EF190FB-2075-4375-A797-615516ED83A7}" dt="2024-07-23T04:06:53.012" v="26643" actId="478"/>
          <ac:spMkLst>
            <pc:docMk/>
            <pc:sldMk cId="4056249617" sldId="1133"/>
            <ac:spMk id="48" creationId="{6644D83F-600C-FB02-295F-14FFFE452DB4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add mod">
          <ac:chgData name="Phillip Kaufman" userId="c001b2a046940d7c" providerId="LiveId" clId="{9EF190FB-2075-4375-A797-615516ED83A7}" dt="2024-07-23T04:07:59.389" v="26670" actId="1076"/>
          <ac:spMkLst>
            <pc:docMk/>
            <pc:sldMk cId="4056249617" sldId="1133"/>
            <ac:spMk id="49" creationId="{7E84C1D1-87BA-1358-D746-DDCD27840607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add mod">
          <ac:chgData name="Phillip Kaufman" userId="c001b2a046940d7c" providerId="LiveId" clId="{9EF190FB-2075-4375-A797-615516ED83A7}" dt="2024-07-23T04:08:05.987" v="26675" actId="1076"/>
          <ac:spMkLst>
            <pc:docMk/>
            <pc:sldMk cId="4056249617" sldId="1133"/>
            <ac:spMk id="50" creationId="{56334FA5-F7B6-C869-C853-96E5EB801F4F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add mod">
          <ac:chgData name="Phillip Kaufman" userId="c001b2a046940d7c" providerId="LiveId" clId="{9EF190FB-2075-4375-A797-615516ED83A7}" dt="2024-07-23T04:07:56.805" v="26669" actId="1076"/>
          <ac:spMkLst>
            <pc:docMk/>
            <pc:sldMk cId="4056249617" sldId="1133"/>
            <ac:spMk id="51" creationId="{43FB77DA-5E42-801A-25C5-934700786559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23T04:07:43.350" v="26664" actId="165"/>
          <ac:grpSpMkLst>
            <pc:docMk/>
            <pc:sldMk cId="4056249617" sldId="1133"/>
            <ac:grpSpMk id="33" creationId="{E36F0061-2C0C-8D49-6A2B-36AA18E97907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grpChg chg="add mod">
          <ac:chgData name="Phillip Kaufman" userId="c001b2a046940d7c" providerId="LiveId" clId="{9EF190FB-2075-4375-A797-615516ED83A7}" dt="2024-08-01T01:55:05.721" v="27528" actId="1076"/>
          <ac:grpSpMkLst>
            <pc:docMk/>
            <pc:sldMk cId="4056249617" sldId="1133"/>
            <ac:grpSpMk id="70" creationId="{E94260F2-791E-5109-13E8-FE5D266D8761}"/>
          </ac:grpSpMkLst>
        </pc:grpChg>
        <pc:picChg chg="add del mod">
          <ac:chgData name="Phillip Kaufman" userId="c001b2a046940d7c" providerId="LiveId" clId="{9EF190FB-2075-4375-A797-615516ED83A7}" dt="2024-07-22T06:29:56.561" v="26301" actId="478"/>
          <ac:picMkLst>
            <pc:docMk/>
            <pc:sldMk cId="4056249617" sldId="1133"/>
            <ac:picMk id="10" creationId="{A3E21936-1499-5650-5574-8D9FA9E4EFF7}"/>
          </ac:picMkLst>
        </pc:picChg>
        <pc:picChg chg="add del mod">
          <ac:chgData name="Phillip Kaufman" userId="c001b2a046940d7c" providerId="LiveId" clId="{9EF190FB-2075-4375-A797-615516ED83A7}" dt="2024-07-23T04:05:11.101" v="26612" actId="478"/>
          <ac:picMkLst>
            <pc:docMk/>
            <pc:sldMk cId="4056249617" sldId="1133"/>
            <ac:picMk id="23" creationId="{B4104A11-5850-43A9-4E71-515D37F52375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picChg chg="add del mod">
          <ac:chgData name="Phillip Kaufman" userId="c001b2a046940d7c" providerId="LiveId" clId="{9EF190FB-2075-4375-A797-615516ED83A7}" dt="2024-07-23T02:11:27.916" v="26333" actId="478"/>
          <ac:picMkLst>
            <pc:docMk/>
            <pc:sldMk cId="4056249617" sldId="1133"/>
            <ac:picMk id="24" creationId="{7D2CA851-E05D-202F-810F-5780DFA9DE0B}"/>
          </ac:picMkLst>
        </pc:picChg>
        <pc:picChg chg="add del mod">
          <ac:chgData name="Phillip Kaufman" userId="c001b2a046940d7c" providerId="LiveId" clId="{9EF190FB-2075-4375-A797-615516ED83A7}" dt="2024-07-23T02:14:09.754" v="26346" actId="478"/>
          <ac:picMkLst>
            <pc:docMk/>
            <pc:sldMk cId="4056249617" sldId="1133"/>
            <ac:picMk id="26" creationId="{FD8A4A97-77CD-24BD-1803-C8078CAD452C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28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32" creationId="{28923B87-1A78-46B9-51B2-71DDC1069475}"/>
          </ac:picMkLst>
        </pc:picChg>
        <pc:picChg chg="mod topLvl">
          <ac:chgData name="Phillip Kaufman" userId="c001b2a046940d7c" providerId="LiveId" clId="{9EF190FB-2075-4375-A797-615516ED83A7}" dt="2024-07-23T04:09:42.300" v="26703" actId="1038"/>
          <ac:picMkLst>
            <pc:docMk/>
            <pc:sldMk cId="4056249617" sldId="1133"/>
            <ac:picMk id="35" creationId="{CA794AF8-CFB9-8BC9-CCB0-60A44EAF1095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add del mod ord topLvl">
          <ac:chgData name="Phillip Kaufman" userId="c001b2a046940d7c" providerId="LiveId" clId="{9EF190FB-2075-4375-A797-615516ED83A7}" dt="2024-08-01T01:55:18.716" v="27531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4" creationId="{B9DA7A98-8FE0-D1B9-9D2B-0C0A22EDD8B1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7" creationId="{3B0718FC-357E-20FB-95A1-46AE9D434C6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8" creationId="{A819313F-7DC1-BAE3-2785-203FE8B84CCB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9" creationId="{BDBE97F6-27EF-38B4-2554-E25C9DD688BF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40" creationId="{57ECCF75-3FE1-6BC8-833B-0FA3F261C88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add del mod">
          <ac:chgData name="Phillip Kaufman" userId="c001b2a046940d7c" providerId="LiveId" clId="{9EF190FB-2075-4375-A797-615516ED83A7}" dt="2024-07-23T04:06:08.029" v="26631" actId="11529"/>
          <ac:cxnSpMkLst>
            <pc:docMk/>
            <pc:sldMk cId="4056249617" sldId="1133"/>
            <ac:cxnSpMk id="47" creationId="{FA3DEF3E-934B-1C5E-38FB-F0E890203D0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8-01T02:44:55.557" v="27665" actId="1037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del mod">
        <pc:chgData name="Phillip Kaufman" userId="c001b2a046940d7c" providerId="LiveId" clId="{9EF190FB-2075-4375-A797-615516ED83A7}" dt="2024-07-25T00:35:21.332" v="27473" actId="47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24T00:03:46.539" v="27388" actId="20577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24T00:03:51.427" v="27390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24T00:04:14.331" v="27400" actId="1076"/>
          <ac:spMkLst>
            <pc:docMk/>
            <pc:sldMk cId="1582540550" sldId="1138"/>
            <ac:spMk id="9" creationId="{726F7C4A-5220-5BA7-AEB6-E7B72634F88A}"/>
          </ac:spMkLst>
        </pc:spChg>
        <pc:spChg chg="add del mod">
          <ac:chgData name="Phillip Kaufman" userId="c001b2a046940d7c" providerId="LiveId" clId="{9EF190FB-2075-4375-A797-615516ED83A7}" dt="2024-07-24T00:05:54.057" v="27407" actId="465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24T00:04:23.478" v="27402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24T00:04:28.053" v="27404" actId="1076"/>
          <ac:spMkLst>
            <pc:docMk/>
            <pc:sldMk cId="1582540550" sldId="1138"/>
            <ac:spMk id="12" creationId="{E37E9CC5-56A2-EC5F-FF3D-A6C38ADFD199}"/>
          </ac:spMkLst>
        </pc:spChg>
        <pc:cxnChg chg="add mod">
          <ac:chgData name="Phillip Kaufman" userId="c001b2a046940d7c" providerId="LiveId" clId="{9EF190FB-2075-4375-A797-615516ED83A7}" dt="2024-07-24T00:03:48.965" v="27389" actId="1076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24T00:04:25.608" v="27403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8-01T02:47:50.807" v="27680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8-01T02:47:28.453" v="27674" actId="21"/>
          <ac:spMkLst>
            <pc:docMk/>
            <pc:sldMk cId="2809992022" sldId="1146"/>
            <ac:spMk id="4" creationId="{4A01A638-7A77-7BB1-2B5C-D0C8F13D36F0}"/>
          </ac:spMkLst>
        </pc:spChg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48.616" v="27679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8-01T02:47:50.807" v="27680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8-01T02:53:12.105" v="27805" actId="1076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del mod">
          <ac:chgData name="Phillip Kaufman" userId="c001b2a046940d7c" providerId="LiveId" clId="{9EF190FB-2075-4375-A797-615516ED83A7}" dt="2024-07-23T02:14:38.129" v="26352" actId="478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del mod">
          <ac:chgData name="Phillip Kaufman" userId="c001b2a046940d7c" providerId="LiveId" clId="{9EF190FB-2075-4375-A797-615516ED83A7}" dt="2024-07-22T06:30:41.982" v="26311" actId="478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mod">
          <ac:chgData name="Phillip Kaufman" userId="c001b2a046940d7c" providerId="LiveId" clId="{9EF190FB-2075-4375-A797-615516ED83A7}" dt="2024-08-01T02:51:10.812" v="27771" actId="164"/>
          <ac:grpSpMkLst>
            <pc:docMk/>
            <pc:sldMk cId="1360435614" sldId="1147"/>
            <ac:grpSpMk id="11" creationId="{46CBE17D-329C-BBD1-FDD1-99DF308A6899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8-01T02:53:12.105" v="27805" actId="1076"/>
          <ac:grpSpMkLst>
            <pc:docMk/>
            <pc:sldMk cId="1360435614" sldId="1147"/>
            <ac:grpSpMk id="14" creationId="{8A5F3B91-9E85-7425-1A5C-88C433DDEF68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del mod">
          <ac:chgData name="Phillip Kaufman" userId="c001b2a046940d7c" providerId="LiveId" clId="{9EF190FB-2075-4375-A797-615516ED83A7}" dt="2024-08-01T02:50:22.113" v="27733" actId="165"/>
          <ac:grpSpMkLst>
            <pc:docMk/>
            <pc:sldMk cId="1360435614" sldId="1147"/>
            <ac:grpSpMk id="33" creationId="{C33618A4-0FD6-FC08-D2A9-7CC8045B2A9D}"/>
          </ac:grpSpMkLst>
        </pc:grpChg>
        <pc:grpChg chg="add del mod">
          <ac:chgData name="Phillip Kaufman" userId="c001b2a046940d7c" providerId="LiveId" clId="{9EF190FB-2075-4375-A797-615516ED83A7}" dt="2024-07-23T02:14:38.129" v="26352" actId="478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del mod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4" creationId="{E33CDF93-2E52-138E-CD7C-5B08CFC6B1E6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5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2T06:30:41.982" v="26311" actId="478"/>
          <ac:picMkLst>
            <pc:docMk/>
            <pc:sldMk cId="1360435614" sldId="1147"/>
            <ac:picMk id="7" creationId="{300910F6-0D24-06D6-6C79-F18379B22BD9}"/>
          </ac:picMkLst>
        </pc:picChg>
        <pc:picChg chg="add del mod">
          <ac:chgData name="Phillip Kaufman" userId="c001b2a046940d7c" providerId="LiveId" clId="{9EF190FB-2075-4375-A797-615516ED83A7}" dt="2024-07-23T04:04:58.735" v="26608" actId="478"/>
          <ac:picMkLst>
            <pc:docMk/>
            <pc:sldMk cId="1360435614" sldId="1147"/>
            <ac:picMk id="7" creationId="{69948E96-1BCF-62A9-1CA1-0F140EC1F671}"/>
          </ac:picMkLst>
        </pc:picChg>
        <pc:picChg chg="mod">
          <ac:chgData name="Phillip Kaufman" userId="c001b2a046940d7c" providerId="LiveId" clId="{9EF190FB-2075-4375-A797-615516ED83A7}" dt="2024-07-23T03:57:17.748" v="26378" actId="1076"/>
          <ac:picMkLst>
            <pc:docMk/>
            <pc:sldMk cId="1360435614" sldId="1147"/>
            <ac:picMk id="9" creationId="{9DB92DD9-D914-B8C2-17F8-81B23AF3747C}"/>
          </ac:picMkLst>
        </pc:picChg>
        <pc:picChg chg="add mod ord">
          <ac:chgData name="Phillip Kaufman" userId="c001b2a046940d7c" providerId="LiveId" clId="{9EF190FB-2075-4375-A797-615516ED83A7}" dt="2024-08-01T02:53:09.799" v="27803" actId="164"/>
          <ac:picMkLst>
            <pc:docMk/>
            <pc:sldMk cId="1360435614" sldId="1147"/>
            <ac:picMk id="10" creationId="{78671881-5BF8-B39C-2D0A-B12C68689CC3}"/>
          </ac:picMkLst>
        </pc:picChg>
        <pc:picChg chg="add del mod topLvl">
          <ac:chgData name="Phillip Kaufman" userId="c001b2a046940d7c" providerId="LiveId" clId="{9EF190FB-2075-4375-A797-615516ED83A7}" dt="2024-08-01T02:50:22.113" v="27733" actId="165"/>
          <ac:picMkLst>
            <pc:docMk/>
            <pc:sldMk cId="1360435614" sldId="1147"/>
            <ac:picMk id="12" creationId="{23C2A275-D457-F5BF-4870-73ADDADA703C}"/>
          </ac:picMkLst>
        </pc:picChg>
        <pc:picChg chg="add mod">
          <ac:chgData name="Phillip Kaufman" userId="c001b2a046940d7c" providerId="LiveId" clId="{9EF190FB-2075-4375-A797-615516ED83A7}" dt="2024-08-01T02:51:27.711" v="27778" actId="571"/>
          <ac:picMkLst>
            <pc:docMk/>
            <pc:sldMk cId="1360435614" sldId="1147"/>
            <ac:picMk id="13" creationId="{2A7D18EA-E483-FF5C-1142-64FF2CA9A987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32" creationId="{28923B87-1A78-46B9-51B2-71DDC1069475}"/>
          </ac:picMkLst>
        </pc:picChg>
        <pc:picChg chg="add del mod modCrop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add mod or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4" creationId="{81298980-1111-05DC-E6A0-29AA9C267442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5" creationId="{B5DE985B-6E05-1AB0-FD98-35997F8460F4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6" creationId="{05592B1A-6C98-45F7-62E1-4F9CE58AE99C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7" creationId="{209E66CF-B116-41FA-85B5-773DA2370CE6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8" creationId="{48C12B1A-204F-3565-6F37-7784F976964A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6" creationId="{F3CAD315-5801-7EE1-C111-4889576B6B63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9" creationId="{BA0FB051-9203-1D1B-517D-22F920A69AFE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0" creationId="{A3665ECA-CC96-B492-BF1B-B819B563D480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1" creationId="{EFD1EA1E-0BBF-BF78-8CDA-501EF0CB2445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31" creationId="{460B1E5C-316B-4CFC-B831-FAF961E995FB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delSp modSp add mod ord">
        <pc:chgData name="Phillip Kaufman" userId="c001b2a046940d7c" providerId="LiveId" clId="{9EF190FB-2075-4375-A797-615516ED83A7}" dt="2024-08-01T02:44:21.831" v="27659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8-01T02:42:24.919" v="27631" actId="571"/>
          <ac:spMkLst>
            <pc:docMk/>
            <pc:sldMk cId="1168357991" sldId="1150"/>
            <ac:spMk id="4" creationId="{4BAFFE85-D656-B317-89E7-C4BECD38BCA4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4" creationId="{8CC2F7BC-DAB9-BCAB-4DA3-4BF743FF919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5" creationId="{6103DA88-B746-36EB-9871-9DDBC961328B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del mod">
          <ac:chgData name="Phillip Kaufman" userId="c001b2a046940d7c" providerId="LiveId" clId="{9EF190FB-2075-4375-A797-615516ED83A7}" dt="2024-07-19T23:34:55.221" v="26296" actId="478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9" creationId="{CD5FF0FB-9390-721B-99CA-BD19D7A9D13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" creationId="{C8BBBC60-ACDA-C17F-B4BD-D96E8E9759F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" creationId="{7E0E7521-9E9F-5306-0502-49F4FB37DFEF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2" creationId="{7FB432A4-B1C8-91FD-4DBF-6AF7006A6AB0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3" creationId="{9BFFDAB2-F92E-718A-F33F-8F095F24E3A8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4" creationId="{0B036AE2-5046-3029-1FF1-96F9B7265DD5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5" creationId="{B955DB37-523A-E369-82B1-1402F89E4702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6" creationId="{7B0AB3AA-3181-FD63-DBB7-18B6702C5C1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7" creationId="{7898631D-153F-1C36-22E0-891DFD04DE2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" creationId="{3AD40E98-E4BF-6E25-BA38-BC73D90DAF5D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" creationId="{8942D798-3346-7DAF-9F2E-6746F0D36F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0" creationId="{2D5AD66B-2E37-30C2-2F86-FD7B060D0C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1" creationId="{0972A404-F275-5241-245A-39B7E164737E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0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1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2" creationId="{FDF68AAF-CF74-A97E-BCF4-5421726B948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3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4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5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6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7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8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9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0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1" creationId="{302D74DE-A5F2-DD64-8E55-50291DA0AF3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2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3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4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5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6" creationId="{F36D3A5C-C671-1167-0690-DCBD9F6EB4A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8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9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0" creationId="{FDF68AAF-CF74-A97E-BCF4-5421726B948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1" creationId="{00E4C17E-2DCC-1D6D-551C-87DEE943717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2" creationId="{682E6099-1917-5025-DF7A-E4AFDF6AE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3" creationId="{F5A90605-C98B-D31C-4F25-B4B79DC03A6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4" creationId="{DA84BFF0-9486-214A-70E6-50B546F70C2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5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6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7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8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9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0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1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2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3" creationId="{302D74DE-A5F2-DD64-8E55-50291DA0AF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4" creationId="{C678C799-A778-FA64-F02D-7E311816D87B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5" creationId="{44EB9E66-BE5E-2F5D-16E0-A4EB0CB95FCF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6" creationId="{05D363A5-E2D8-51F5-64B5-813E1CE0C93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7" creationId="{09768ED9-80F8-5A55-0AC7-54B17694777A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8" creationId="{59E33574-7928-95AE-4262-284EE03B184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9" creationId="{FD810BA9-354A-D698-2755-F97F19C516C3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0" creationId="{6D4922B7-1302-3528-80E0-CC3C072995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1" creationId="{F913F044-C054-111C-0FAD-1062FF0E9D2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2" creationId="{21577D06-0DBA-160B-2495-8F1FEB30CF2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3" creationId="{B905D145-33F2-BC90-5491-E172C90E32FE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4" creationId="{E20B273D-46C1-3DD8-1ABE-B6C3C49F39D2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5" creationId="{DFB9CACA-F9AB-DFFB-C1E2-750CDDA64DC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6" creationId="{5C8E4DBA-0C26-BDC7-FBE8-805CC8C50AC9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7" creationId="{5AFAE093-8720-C97C-4CE8-68822500F83D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8" creationId="{DD9D1840-8453-8164-6536-DBF8377D94DD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0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1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2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3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4" creationId="{F36D3A5C-C671-1167-0690-DCBD9F6EB4A9}"/>
          </ac:spMkLst>
        </pc:spChg>
        <pc:spChg chg="del mod topLvl">
          <ac:chgData name="Phillip Kaufman" userId="c001b2a046940d7c" providerId="LiveId" clId="{9EF190FB-2075-4375-A797-615516ED83A7}" dt="2024-07-19T23:25:43.862" v="26198" actId="478"/>
          <ac:spMkLst>
            <pc:docMk/>
            <pc:sldMk cId="1168357991" sldId="1150"/>
            <ac:spMk id="86" creationId="{79F90767-A8B3-90DF-7D0C-57A21C62E407}"/>
          </ac:spMkLst>
        </pc:spChg>
        <pc:spChg chg="del mod topLvl">
          <ac:chgData name="Phillip Kaufman" userId="c001b2a046940d7c" providerId="LiveId" clId="{9EF190FB-2075-4375-A797-615516ED83A7}" dt="2024-07-19T23:25:44.407" v="26199" actId="478"/>
          <ac:spMkLst>
            <pc:docMk/>
            <pc:sldMk cId="1168357991" sldId="1150"/>
            <ac:spMk id="87" creationId="{2E5140D7-4FB1-0FB2-F392-4C4E13C805DB}"/>
          </ac:spMkLst>
        </pc:spChg>
        <pc:spChg chg="del mod topLvl">
          <ac:chgData name="Phillip Kaufman" userId="c001b2a046940d7c" providerId="LiveId" clId="{9EF190FB-2075-4375-A797-615516ED83A7}" dt="2024-07-19T23:25:45.001" v="26200" actId="478"/>
          <ac:spMkLst>
            <pc:docMk/>
            <pc:sldMk cId="1168357991" sldId="1150"/>
            <ac:spMk id="88" creationId="{3E09FFCF-93F5-F7CB-7B0F-8CBA66B01560}"/>
          </ac:spMkLst>
        </pc:spChg>
        <pc:spChg chg="del mod topLvl">
          <ac:chgData name="Phillip Kaufman" userId="c001b2a046940d7c" providerId="LiveId" clId="{9EF190FB-2075-4375-A797-615516ED83A7}" dt="2024-07-19T23:25:43.265" v="26197" actId="478"/>
          <ac:spMkLst>
            <pc:docMk/>
            <pc:sldMk cId="1168357991" sldId="1150"/>
            <ac:spMk id="89" creationId="{999FC660-DC72-B323-E401-136130FF1646}"/>
          </ac:spMkLst>
        </pc:spChg>
        <pc:spChg chg="del mod topLvl">
          <ac:chgData name="Phillip Kaufman" userId="c001b2a046940d7c" providerId="LiveId" clId="{9EF190FB-2075-4375-A797-615516ED83A7}" dt="2024-07-19T23:25:48.229" v="26204" actId="478"/>
          <ac:spMkLst>
            <pc:docMk/>
            <pc:sldMk cId="1168357991" sldId="1150"/>
            <ac:spMk id="90" creationId="{E669C114-3FDF-B636-74B0-D96B391E80D1}"/>
          </ac:spMkLst>
        </pc:spChg>
        <pc:spChg chg="del mod topLvl">
          <ac:chgData name="Phillip Kaufman" userId="c001b2a046940d7c" providerId="LiveId" clId="{9EF190FB-2075-4375-A797-615516ED83A7}" dt="2024-07-19T22:40:36.623" v="26080" actId="21"/>
          <ac:spMkLst>
            <pc:docMk/>
            <pc:sldMk cId="1168357991" sldId="1150"/>
            <ac:spMk id="91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25:48.717" v="26205" actId="478"/>
          <ac:spMkLst>
            <pc:docMk/>
            <pc:sldMk cId="1168357991" sldId="1150"/>
            <ac:spMk id="92" creationId="{2ED25394-AF97-479A-54C2-1C0ABD9F73AE}"/>
          </ac:spMkLst>
        </pc:spChg>
        <pc:spChg chg="del mod topLvl">
          <ac:chgData name="Phillip Kaufman" userId="c001b2a046940d7c" providerId="LiveId" clId="{9EF190FB-2075-4375-A797-615516ED83A7}" dt="2024-07-19T23:25:46.205" v="26202" actId="478"/>
          <ac:spMkLst>
            <pc:docMk/>
            <pc:sldMk cId="1168357991" sldId="1150"/>
            <ac:spMk id="93" creationId="{D33FE0FE-5699-1EF1-A199-404B5493FBB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4" creationId="{FDDAC140-C425-0FA2-87B9-06E0B9255316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5" creationId="{3F725E53-1654-B1F8-419B-E1797C13955D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6" creationId="{F4BC110D-EDF5-B582-D5EF-12958808E17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7" creationId="{CC76BDB6-551B-BFCE-C977-60ECEEAFE088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8" creationId="{99AE7184-8516-3774-595B-F15AAEED307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9" creationId="{B7FBB094-5975-B2A3-2B9F-DA27C7721FA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0" creationId="{9250090C-8C7D-4933-B137-334695273C03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101" creationId="{98D186D2-4FD8-E080-2891-CEE34278A60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2" creationId="{20416E13-E913-6DEE-8999-243F07823621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3" creationId="{F3098060-3908-7973-A2C4-BE242D9167F0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4" creationId="{21E690BD-8D74-462F-DC8A-971CCBA1A80C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5" creationId="{E8476F3B-0112-18C0-34FA-6F110617FDF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06" creationId="{8E097AF6-1844-0B6B-0F99-A8FEB57EDB8F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7" creationId="{3F725E53-1654-B1F8-419B-E1797C13955D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8" creationId="{99AE7184-8516-3774-595B-F15AAEED307E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9" creationId="{98D186D2-4FD8-E080-2891-CEE34278A60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0" creationId="{3F725E53-1654-B1F8-419B-E1797C13955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1" creationId="{59A4E55D-280A-2F23-91FC-A7755E9EAA0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2" creationId="{4A7EA8DF-A11B-D1FB-C99C-9EE821A733DF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3" creationId="{99AE7184-8516-3774-595B-F15AAEED307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4" creationId="{98D186D2-4FD8-E080-2891-CEE34278A60E}"/>
          </ac:spMkLst>
        </pc:spChg>
        <pc:spChg chg="add del mod">
          <ac:chgData name="Phillip Kaufman" userId="c001b2a046940d7c" providerId="LiveId" clId="{9EF190FB-2075-4375-A797-615516ED83A7}" dt="2024-07-19T23:25:45.853" v="26201" actId="478"/>
          <ac:spMkLst>
            <pc:docMk/>
            <pc:sldMk cId="1168357991" sldId="1150"/>
            <ac:spMk id="115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6" creationId="{A8664EA4-AE98-4D9E-3AAE-19922361810E}"/>
          </ac:spMkLst>
        </pc:spChg>
        <pc:spChg chg="mod">
          <ac:chgData name="Phillip Kaufman" userId="c001b2a046940d7c" providerId="LiveId" clId="{9EF190FB-2075-4375-A797-615516ED83A7}" dt="2024-08-01T02:42:18.221" v="27629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8-01T02:44:21.831" v="27659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8-01T02:44:02.446" v="27654" actId="1076"/>
          <ac:spMkLst>
            <pc:docMk/>
            <pc:sldMk cId="1168357991" sldId="1150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21" creationId="{E615158E-8175-4C6D-E7D2-A66A690BEC1F}"/>
          </ac:spMkLst>
        </pc:spChg>
        <pc:spChg chg="mod">
          <ac:chgData name="Phillip Kaufman" userId="c001b2a046940d7c" providerId="LiveId" clId="{9EF190FB-2075-4375-A797-615516ED83A7}" dt="2024-08-01T02:44:15.610" v="27657" actId="1076"/>
          <ac:spMkLst>
            <pc:docMk/>
            <pc:sldMk cId="1168357991" sldId="1150"/>
            <ac:spMk id="122" creationId="{A758A1B6-BA18-4B2F-0A48-B8945F33E33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3" creationId="{8CF62351-66FC-A02D-35C2-7B97980D7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4" creationId="{53706EEB-DD57-09DF-DD87-A6AA0DA8258C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5" creationId="{9C6BFBD8-DCAD-DAD5-8C10-CEA3D4D46193}"/>
          </ac:spMkLst>
        </pc:spChg>
        <pc:spChg chg="mod">
          <ac:chgData name="Phillip Kaufman" userId="c001b2a046940d7c" providerId="LiveId" clId="{9EF190FB-2075-4375-A797-615516ED83A7}" dt="2024-08-01T02:44:09.745" v="27656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8-01T02:44:07.163" v="27655" actId="1076"/>
          <ac:spMkLst>
            <pc:docMk/>
            <pc:sldMk cId="1168357991" sldId="1150"/>
            <ac:spMk id="127" creationId="{59422AE9-8D7A-0CBD-7416-7C1232CEB6F6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8" creationId="{2422CD31-DACA-1AC5-1350-A1DAC80E54E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9" creationId="{FFCD030B-455E-AB6A-91D5-2E550F49404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0" creationId="{B551527C-94B8-CBDC-9A64-E373E49AFBD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1" creationId="{CC8B8AF9-F359-A6E0-08E8-85253434408C}"/>
          </ac:spMkLst>
        </pc:spChg>
        <pc:spChg chg="del mod topLvl">
          <ac:chgData name="Phillip Kaufman" userId="c001b2a046940d7c" providerId="LiveId" clId="{9EF190FB-2075-4375-A797-615516ED83A7}" dt="2024-07-19T23:25:39.864" v="26196" actId="478"/>
          <ac:spMkLst>
            <pc:docMk/>
            <pc:sldMk cId="1168357991" sldId="1150"/>
            <ac:spMk id="132" creationId="{B3B03247-2E3E-1AE8-1DC4-1DB1D754A9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3" creationId="{9C14DBC8-425E-E733-9731-C4525117C4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4" creationId="{3709151D-8B63-4533-F70D-161DECA68BB2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8" creationId="{3D611CA1-891E-C191-4993-D247ABDAF107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9" creationId="{DB2E5168-CA91-B300-B68E-95B5AC69191D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0" creationId="{35B9B787-A06A-EBE0-3A76-BCE4FE3BC116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1" creationId="{31C008ED-7154-C894-BB59-20EA1F0A937B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2" creationId="{9A1536C7-D3E6-986F-E3DB-CF6FE2C216F1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3" creationId="{F7921584-233C-7E82-6312-6AA174E2686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4" creationId="{B9281B5E-E5EB-C27E-24F2-6F69C0233C10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5" creationId="{A8044C60-96D7-C1E7-270A-FCBA4C77247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6" creationId="{F017A168-A678-C0AC-A665-85BECAEE08E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7" creationId="{FB8DCFE1-C22D-7A30-7775-36A0B9806AC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8" creationId="{DFCDBADA-F1C2-D74D-1DF4-3A3832E6AB14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9" creationId="{FAE88A4F-1C06-5DE5-04E6-56620CAA4871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0" creationId="{0594BA16-AD71-E8F0-D690-C6586B24181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1" creationId="{4342B0D9-848D-6259-3B9C-2742DABC68B0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2" creationId="{133D9B42-0676-4CCA-AF3D-BCD85F03E12E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3" creationId="{B85C9F72-66EA-6F61-717A-73E0F007CB9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4" creationId="{555CB2CE-9E34-9379-F74E-520EE58899C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5" creationId="{E315E30B-7EA0-ED4B-F938-DD40ACBBBEA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6" creationId="{5B57DB96-3D83-8938-67BF-5247042D75B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57" creationId="{1E7CF285-B5FF-3297-172B-D58FEF82931B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8" creationId="{4059E596-3E20-B076-30A9-E63E554852E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9" creationId="{9E28E18D-DB23-D90A-9247-50C810B790D4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0" creationId="{94D37B7C-3B07-1B04-00D1-7667FEEB6F41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1" creationId="{7F2029BE-CA53-326A-862B-ACD1E85589B0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2" creationId="{35F4CE6A-504A-B155-FC2D-D07EDE844305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3" creationId="{60504990-1EAF-8795-FCE3-3DBE07E44BE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4" creationId="{DA766771-170F-5D49-E9C3-D41CE78AE100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5" creationId="{FB44203D-9162-E60B-817D-590B0729C0D3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6" creationId="{35364527-830C-38EC-D93D-697B7E709BB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7" creationId="{5EF9671F-F392-58EB-82A3-B997424BF7E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8" creationId="{9DC821B6-C9D2-8278-224E-9633E788150D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169" creationId="{B5EAC7E7-F614-A31C-925C-477CEAAD029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0" creationId="{57FC9431-609D-1EE3-2315-E5AC7438B5B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1" creationId="{C7C5E89D-AEFD-8C86-B80C-2E09147C7F53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4" creationId="{AA58388A-7FA0-6A3D-BD85-DD2E1D96C357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5" creationId="{5B9AB7B7-2A9E-C39F-2420-BD34A29F0568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6" creationId="{B3065B8D-479A-9244-7C61-D8C661E99645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7" creationId="{B6889058-975A-708B-8462-C80DF9B392AA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8" creationId="{699A9384-A4AE-199C-53FE-108CD92AD7A3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9" creationId="{05859071-CAD6-E75D-F593-6F47B831343C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80" creationId="{50E49487-330A-B1AA-EE72-9F25D83B5172}"/>
          </ac:spMkLst>
        </pc:spChg>
        <pc:spChg chg="del mod">
          <ac:chgData name="Phillip Kaufman" userId="c001b2a046940d7c" providerId="LiveId" clId="{9EF190FB-2075-4375-A797-615516ED83A7}" dt="2024-07-19T22:19:38.346" v="25965" actId="478"/>
          <ac:spMkLst>
            <pc:docMk/>
            <pc:sldMk cId="1168357991" sldId="1150"/>
            <ac:spMk id="181" creationId="{454043A4-F83C-4455-51D9-78268F83D099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82" creationId="{9C0528AD-D9A3-BAF7-5DDF-4A27574E36FA}"/>
          </ac:spMkLst>
        </pc:spChg>
        <pc:spChg chg="add del mod topLvl">
          <ac:chgData name="Phillip Kaufman" userId="c001b2a046940d7c" providerId="LiveId" clId="{9EF190FB-2075-4375-A797-615516ED83A7}" dt="2024-07-19T22:24:17.841" v="26004" actId="478"/>
          <ac:spMkLst>
            <pc:docMk/>
            <pc:sldMk cId="1168357991" sldId="1150"/>
            <ac:spMk id="183" creationId="{AB5FA2AC-9D22-23EF-E62C-1FAEB7AA8448}"/>
          </ac:spMkLst>
        </pc:spChg>
        <pc:spChg chg="del mod topLvl">
          <ac:chgData name="Phillip Kaufman" userId="c001b2a046940d7c" providerId="LiveId" clId="{9EF190FB-2075-4375-A797-615516ED83A7}" dt="2024-07-19T22:22:36.272" v="25993" actId="478"/>
          <ac:spMkLst>
            <pc:docMk/>
            <pc:sldMk cId="1168357991" sldId="1150"/>
            <ac:spMk id="184" creationId="{50C3055E-760C-2402-95B0-ACDCC93F83F2}"/>
          </ac:spMkLst>
        </pc:spChg>
        <pc:spChg chg="del mod topLvl">
          <ac:chgData name="Phillip Kaufman" userId="c001b2a046940d7c" providerId="LiveId" clId="{9EF190FB-2075-4375-A797-615516ED83A7}" dt="2024-07-19T22:25:40.100" v="26011" actId="478"/>
          <ac:spMkLst>
            <pc:docMk/>
            <pc:sldMk cId="1168357991" sldId="1150"/>
            <ac:spMk id="185" creationId="{21FC0A65-8DEC-20C9-7751-7CDC3B07559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6" creationId="{FC269B79-CAB3-DB69-243B-2777CAA5432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7" creationId="{9E1F0951-713D-301F-A175-7123BA6CCC46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8" creationId="{39672A1C-6722-2A5B-ED44-996E9363E5BA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9" creationId="{3A6D505F-16E9-4127-1735-BA84779C85F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0" creationId="{4DBD8211-726A-FF15-D56C-4C8C9BCBEB4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1" creationId="{26CAE723-4821-F586-890F-66CA3A9C3C4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2" creationId="{8D8E0D0C-358C-D012-C009-8025D7B37DE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3" creationId="{8A629E7F-8ECE-3B8A-93FF-AEE647F718E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4" creationId="{39ECA75B-1E6F-11DA-A668-52630FD4C71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5" creationId="{F9342E9F-8771-586A-8525-C8D23E48DC4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6" creationId="{3C8BE5C0-903E-1FC4-E7EE-E9EBC41F23A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7" creationId="{DCF9A4B4-311B-2594-8172-7310BD094D7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8" creationId="{F9844227-33FF-0347-E2E5-474E5A7755FE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9" creationId="{7767C7DD-7D9F-8957-FBD8-94B920F9CAA1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0" creationId="{0A6BCBE4-209C-041D-9A0D-7A86E64F7879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1" creationId="{75A07ED6-5348-AF04-A9B3-C9C8936E8B5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2" creationId="{89FC091B-6FE8-3AB0-F33F-D148E1EB247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3" creationId="{CBE5B766-F65C-E4A7-A2B8-84E5D13A0BB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4" creationId="{4DD0BCBE-8CA1-92C8-490A-2E8E9E8E9F20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5" creationId="{CF3C936E-5B86-02B9-C22B-BB928B20D71A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6" creationId="{3E36D2B3-9B64-491A-DA5A-C463323B36D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7" creationId="{2F3C8780-0337-387F-1810-73AC2DA9C58A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8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9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0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1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2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3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4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5" creationId="{509459F6-0DA3-599B-4FDD-79199E0DBEF2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6" creationId="{B5EAC7E7-F614-A31C-925C-477CEAAD0298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7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8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9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0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1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2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3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4" creationId="{509459F6-0DA3-599B-4FDD-79199E0DBEF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6" creationId="{E0A8BD6D-CC8F-037F-6D84-9EDFFAC9626C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7" creationId="{D4D99F77-3E9C-2069-62E9-A12D7EC3D22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8" creationId="{4B075D6B-93A4-17F5-5A9A-B0712DE11380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9" creationId="{9F2D8465-7D41-F92D-1FEA-0F9447FC08B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0" creationId="{702C5773-AED7-1FE5-7318-3EDD8D3B2E6E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1" creationId="{8F1407FB-37A0-5AAB-752E-B4409C000201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2" creationId="{A40913A5-FB9B-8089-0EB0-0A00D7B0E86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3" creationId="{32A21103-3C6A-30D8-F9EF-EDC33DBFB299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4" creationId="{2989A052-AB8A-3B92-7F1A-C272332677E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5" creationId="{CA1151F7-6CAB-D117-3560-94A58545845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6" creationId="{84B5D53A-112E-57F9-75E7-F7883CF730F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7" creationId="{2506FF7F-26E8-A433-5BA0-176588A5E5E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8" creationId="{37B9B2F1-75EF-8DAF-7B1C-AC6C1787F11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9" creationId="{DE6B453D-7F38-BBD5-2CB6-FB5A9933BB4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0" creationId="{56C7F1AB-436C-DC46-B94E-695CC754A6D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1" creationId="{7C50CC91-3557-3DFB-C24C-50013546006A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2" creationId="{BA582A5C-3435-1E64-F008-ED8CC8BDA88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3" creationId="{0911A62A-EFB8-547B-1168-8A16C74D8CE5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4" creationId="{C3570379-3A25-A853-FD2E-7A492AF367B7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5" creationId="{78381F5C-BFB4-3D28-5DA3-ADD59DFA82DA}"/>
          </ac:spMkLst>
        </pc:spChg>
        <pc:spChg chg="add del mod">
          <ac:chgData name="Phillip Kaufman" userId="c001b2a046940d7c" providerId="LiveId" clId="{9EF190FB-2075-4375-A797-615516ED83A7}" dt="2024-07-19T23:25:26.813" v="26191" actId="478"/>
          <ac:spMkLst>
            <pc:docMk/>
            <pc:sldMk cId="1168357991" sldId="1150"/>
            <ac:spMk id="246" creationId="{66165260-7C65-AF37-4180-F3291265B04B}"/>
          </ac:spMkLst>
        </pc:spChg>
        <pc:spChg chg="add del mod">
          <ac:chgData name="Phillip Kaufman" userId="c001b2a046940d7c" providerId="LiveId" clId="{9EF190FB-2075-4375-A797-615516ED83A7}" dt="2024-07-19T23:25:27.287" v="26192" actId="478"/>
          <ac:spMkLst>
            <pc:docMk/>
            <pc:sldMk cId="1168357991" sldId="1150"/>
            <ac:spMk id="247" creationId="{E7AE694C-6796-2883-5C17-FB2D053722EA}"/>
          </ac:spMkLst>
        </pc:spChg>
        <pc:spChg chg="add del mod">
          <ac:chgData name="Phillip Kaufman" userId="c001b2a046940d7c" providerId="LiveId" clId="{9EF190FB-2075-4375-A797-615516ED83A7}" dt="2024-07-19T23:25:27.671" v="26193" actId="478"/>
          <ac:spMkLst>
            <pc:docMk/>
            <pc:sldMk cId="1168357991" sldId="1150"/>
            <ac:spMk id="248" creationId="{FDD266F5-9CDB-25F8-1F92-38C066327BB6}"/>
          </ac:spMkLst>
        </pc:spChg>
        <pc:spChg chg="add del mod">
          <ac:chgData name="Phillip Kaufman" userId="c001b2a046940d7c" providerId="LiveId" clId="{9EF190FB-2075-4375-A797-615516ED83A7}" dt="2024-07-19T23:25:25.735" v="26190" actId="478"/>
          <ac:spMkLst>
            <pc:docMk/>
            <pc:sldMk cId="1168357991" sldId="1150"/>
            <ac:spMk id="249" creationId="{FA72A807-90E9-CE19-E1D3-00BA03A97249}"/>
          </ac:spMkLst>
        </pc:spChg>
        <pc:spChg chg="add del mod">
          <ac:chgData name="Phillip Kaufman" userId="c001b2a046940d7c" providerId="LiveId" clId="{9EF190FB-2075-4375-A797-615516ED83A7}" dt="2024-07-19T23:25:25.189" v="26189" actId="478"/>
          <ac:spMkLst>
            <pc:docMk/>
            <pc:sldMk cId="1168357991" sldId="1150"/>
            <ac:spMk id="250" creationId="{4F90B381-CAE2-090D-26AE-49D7ECDFDFB1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1" creationId="{D0D9BE6F-EDF6-7E65-A56F-F4D77C55BDC0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2" creationId="{FF94B730-0B80-3348-494B-1A66E442F89D}"/>
          </ac:spMkLst>
        </pc:spChg>
        <pc:spChg chg="add del mod">
          <ac:chgData name="Phillip Kaufman" userId="c001b2a046940d7c" providerId="LiveId" clId="{9EF190FB-2075-4375-A797-615516ED83A7}" dt="2024-07-19T23:25:29.758" v="26194" actId="478"/>
          <ac:spMkLst>
            <pc:docMk/>
            <pc:sldMk cId="1168357991" sldId="1150"/>
            <ac:spMk id="253" creationId="{584A5F6E-1BFE-8EA2-DF22-DAD2E727EB18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4" creationId="{CC9D1B9A-A0FC-4051-E545-99CDFFE9AA14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5" creationId="{AF954A82-E3E1-1BDE-B10C-265DAE99B926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6" creationId="{6E0797DA-81E1-B5EF-1136-9B152488EFEF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7" creationId="{B31B81AA-4600-B47D-BF36-B97D2304B2E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8" creationId="{9284E510-6E55-1230-BCF7-E29F861FEEC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59" creationId="{49B888E3-47D2-E29E-D729-C3CF9D07504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60" creationId="{DEBE6549-95D2-D700-EFAE-23DBCE9DE88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1" creationId="{8C9A662D-5E52-EBDE-05D1-1246AAF239FC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2" creationId="{74FF2E16-7AEF-9C82-037A-51FB2AED9BD3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7" creationId="{0FC510DE-6C10-7922-3612-971C3C6758A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8" creationId="{7C019339-CA78-CD01-05A2-FE36C1D1FF9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9" creationId="{0B48E185-65B8-A757-2D04-550FFC848FE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0" creationId="{EC71D368-35C7-36F6-EF68-57DD13CF318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1" creationId="{18139114-3B57-4234-0DEF-F9AEFC56D8D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2" creationId="{5FFE1EEC-56F3-FEF0-F1B2-A66728F84DF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3" creationId="{650CB5C7-7F68-405F-03F2-88DF55C54A4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4" creationId="{F2F625BA-0E49-F9F5-7153-2131E4A78CA0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5" creationId="{5F9D84A7-8B2F-9344-B2F4-1DFDB2C84456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6" creationId="{E9E5B157-CD1F-0626-36D5-6629D20F0E1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7" creationId="{A18ABEB6-E220-3FE9-E805-DD66DD332B34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8" creationId="{88799DD3-C3C8-4D1A-0C03-99684A7DFEC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9" creationId="{27D7AE2D-8686-4B3D-E2C3-F5DE093A29F9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0" creationId="{6720E06B-8F21-04DB-3694-CEC18DA77EF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1" creationId="{7B7D18C1-4AAD-9231-37F6-C69B8F738455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2" creationId="{4C994B32-1A61-C231-94ED-4338CC663BC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3" creationId="{8C2F236F-7396-BF6A-1C64-3D9242851838}"/>
          </ac:spMkLst>
        </pc:s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5" creationId="{FCDC37A3-F7AD-C204-8D5B-B39D175761AE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6" creationId="{59CEDE43-45D1-4CA0-F36D-A6326E85CB3C}"/>
          </ac:grpSpMkLst>
        </pc:grpChg>
        <pc:grpChg chg="add mod">
          <ac:chgData name="Phillip Kaufman" userId="c001b2a046940d7c" providerId="LiveId" clId="{9EF190FB-2075-4375-A797-615516ED83A7}" dt="2024-08-01T02:43:58.181" v="27653" actId="1076"/>
          <ac:grpSpMkLst>
            <pc:docMk/>
            <pc:sldMk cId="1168357991" sldId="1150"/>
            <ac:grpSpMk id="22" creationId="{3ACF8BE4-D633-C35E-1C7D-FAF211672A4D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2" creationId="{ADA7EB2C-F83F-39A6-267C-9CCCC7EAB2E9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3" creationId="{02D90A48-A691-2E77-D83D-58B26370AF5D}"/>
          </ac:grpSpMkLst>
        </pc:gr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23" creationId="{34DEAF45-50D9-526C-DF28-2360D7F4E715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24" creationId="{713AD78E-7693-12CF-FEBA-17593F4ED5C7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4" creationId="{F5A2476A-E6BC-C9E0-B2A6-54CFB6A0BBBC}"/>
          </ac:grpSpMkLst>
        </pc:grpChg>
        <pc:grpChg chg="add mod">
          <ac:chgData name="Phillip Kaufman" userId="c001b2a046940d7c" providerId="LiveId" clId="{9EF190FB-2075-4375-A797-615516ED83A7}" dt="2024-08-01T02:43:52.008" v="27650" actId="164"/>
          <ac:grpSpMkLst>
            <pc:docMk/>
            <pc:sldMk cId="1168357991" sldId="1150"/>
            <ac:grpSpMk id="25" creationId="{6B5827C8-17C8-1624-2511-B69BF0EC6FF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5" creationId="{ABE19E75-05F8-9CED-5A69-2865FDD28260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6" creationId="{0CF74EB3-FD07-1662-FBE1-C599FF63FB3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7" creationId="{0CE9AFB1-A08E-B080-0B9C-1F01E021FE68}"/>
          </ac:grpSpMkLst>
        </pc:grpChg>
        <pc:grpChg chg="add del mod">
          <ac:chgData name="Phillip Kaufman" userId="c001b2a046940d7c" providerId="LiveId" clId="{9EF190FB-2075-4375-A797-615516ED83A7}" dt="2024-07-19T22:41:02.724" v="26084" actId="165"/>
          <ac:grpSpMkLst>
            <pc:docMk/>
            <pc:sldMk cId="1168357991" sldId="1150"/>
            <ac:grpSpMk id="28" creationId="{CAFE34BA-3093-B803-8E92-C27E4F55FA08}"/>
          </ac:grpSpMkLst>
        </pc:grpChg>
        <pc:grpChg chg="add del mod">
          <ac:chgData name="Phillip Kaufman" userId="c001b2a046940d7c" providerId="LiveId" clId="{9EF190FB-2075-4375-A797-615516ED83A7}" dt="2024-07-19T22:37:53.751" v="26065" actId="21"/>
          <ac:grpSpMkLst>
            <pc:docMk/>
            <pc:sldMk cId="1168357991" sldId="1150"/>
            <ac:grpSpMk id="29" creationId="{6481C338-1183-B5E5-EAC2-93DA35490C4C}"/>
          </ac:grpSpMkLst>
        </pc:grpChg>
        <pc:grpChg chg="add mod">
          <ac:chgData name="Phillip Kaufman" userId="c001b2a046940d7c" providerId="LiveId" clId="{9EF190FB-2075-4375-A797-615516ED83A7}" dt="2024-07-19T22:37:54.214" v="26066"/>
          <ac:grpSpMkLst>
            <pc:docMk/>
            <pc:sldMk cId="1168357991" sldId="1150"/>
            <ac:grpSpMk id="47" creationId="{6481C338-1183-B5E5-EAC2-93DA35490C4C}"/>
          </ac:grpSpMkLst>
        </pc:grpChg>
        <pc:grpChg chg="add del mod">
          <ac:chgData name="Phillip Kaufman" userId="c001b2a046940d7c" providerId="LiveId" clId="{9EF190FB-2075-4375-A797-615516ED83A7}" dt="2024-07-19T22:38:29.280" v="26070" actId="165"/>
          <ac:grpSpMkLst>
            <pc:docMk/>
            <pc:sldMk cId="1168357991" sldId="1150"/>
            <ac:grpSpMk id="85" creationId="{E23383EB-6E41-6C5C-6135-2285427F8829}"/>
          </ac:grpSpMkLst>
        </pc:grpChg>
        <pc:grpChg chg="del mod">
          <ac:chgData name="Phillip Kaufman" userId="c001b2a046940d7c" providerId="LiveId" clId="{9EF190FB-2075-4375-A797-615516ED83A7}" dt="2024-07-19T22:45:01.289" v="26090" actId="165"/>
          <ac:grpSpMkLst>
            <pc:docMk/>
            <pc:sldMk cId="1168357991" sldId="1150"/>
            <ac:grpSpMk id="135" creationId="{E6E9F2AD-E1F4-5E91-D9AD-6C1DBCFF5C31}"/>
          </ac:grpSpMkLst>
        </pc:grpChg>
        <pc:grpChg chg="del mod">
          <ac:chgData name="Phillip Kaufman" userId="c001b2a046940d7c" providerId="LiveId" clId="{9EF190FB-2075-4375-A797-615516ED83A7}" dt="2024-07-19T23:16:57.960" v="26158" actId="165"/>
          <ac:grpSpMkLst>
            <pc:docMk/>
            <pc:sldMk cId="1168357991" sldId="1150"/>
            <ac:grpSpMk id="136" creationId="{6A75B3F6-2808-8892-6BE5-09165404C47E}"/>
          </ac:grpSpMkLst>
        </pc:grpChg>
        <pc:grpChg chg="del mod">
          <ac:chgData name="Phillip Kaufman" userId="c001b2a046940d7c" providerId="LiveId" clId="{9EF190FB-2075-4375-A797-615516ED83A7}" dt="2024-07-19T22:19:52.260" v="25967" actId="165"/>
          <ac:grpSpMkLst>
            <pc:docMk/>
            <pc:sldMk cId="1168357991" sldId="1150"/>
            <ac:grpSpMk id="172" creationId="{9E96D894-D96B-5989-FCBC-431523C47FFA}"/>
          </ac:grpSpMkLst>
        </pc:grpChg>
        <pc:cxnChg chg="mod topLvl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137" creationId="{F635EF09-6B21-22AD-CEE0-F2573FDB4A3B}"/>
          </ac:cxnSpMkLst>
        </pc:cxnChg>
        <pc:cxnChg chg="mod topLvl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173" creationId="{6AC9867D-F220-8ED7-D8FD-2B9C04B80CDC}"/>
          </ac:cxnSpMkLst>
        </pc:cxnChg>
        <pc:cxnChg chg="add mod">
          <ac:chgData name="Phillip Kaufman" userId="c001b2a046940d7c" providerId="LiveId" clId="{9EF190FB-2075-4375-A797-615516ED83A7}" dt="2024-07-19T23:24:09.591" v="26180" actId="1076"/>
          <ac:cxnSpMkLst>
            <pc:docMk/>
            <pc:sldMk cId="1168357991" sldId="1150"/>
            <ac:cxnSpMk id="225" creationId="{0987AEF1-56B5-52EF-81C8-75BC79BB50B9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4" creationId="{94FBED74-D3FF-44C1-9677-970CC9740BFC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8" creationId="{3B2A6B81-6CCF-36BC-D4A2-CAA17A278955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73" creationId="{17E6E864-03E4-915B-E798-8D610B8C37FF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4" creationId="{54AE9580-256F-7EA8-F8A4-D06B245498E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9" creationId="{912272EC-7C9E-93B5-EBB1-29AD2693F4F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302" creationId="{16FF4BEE-6AD5-B5AC-D8E1-A5CCB13A241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05" creationId="{1150A382-37A9-4BF9-7438-78C98DB79D28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0" creationId="{222FA0D4-4A78-4DBD-74EC-991C5D5A1CD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1" creationId="{C182B387-2EDF-EE09-5DA8-5280E9A93459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58:06.582" v="27568" actId="1076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24T00:02:51.685" v="27371" actId="12789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8:06.582" v="27568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8-01T01:58:00.370" v="27566" actId="14100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51.902" v="27562" actId="1076"/>
          <ac:spMkLst>
            <pc:docMk/>
            <pc:sldMk cId="3682738584" sldId="1151"/>
            <ac:spMk id="13" creationId="{CA80403D-E891-6CFD-5A81-EEAA3162219E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8-01T01:57:49.241" v="27561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8-01T01:58:03.330" v="27567" actId="14100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8-01T02:40:42.865" v="27610" actId="14100"/>
        <pc:sldMkLst>
          <pc:docMk/>
          <pc:sldMk cId="775508448" sldId="1152"/>
        </pc:sldMkLst>
        <pc:spChg chg="mod">
          <ac:chgData name="Phillip Kaufman" userId="c001b2a046940d7c" providerId="LiveId" clId="{9EF190FB-2075-4375-A797-615516ED83A7}" dt="2024-07-24T00:02:02.176" v="27353" actId="1076"/>
          <ac:spMkLst>
            <pc:docMk/>
            <pc:sldMk cId="775508448" sldId="1152"/>
            <ac:spMk id="2" creationId="{A7537A62-A5FE-C806-D546-398B409842E1}"/>
          </ac:spMkLst>
        </pc:spChg>
        <pc:spChg chg="add mod">
          <ac:chgData name="Phillip Kaufman" userId="c001b2a046940d7c" providerId="LiveId" clId="{9EF190FB-2075-4375-A797-615516ED83A7}" dt="2024-08-01T01:57:36.781" v="27558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7" creationId="{0A3FD29E-34D2-5A74-7A2C-42F310AD5AC1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13" creationId="{CA80403D-E891-6CFD-5A81-EEAA3162219E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  <pc:cxnChg chg="mod">
          <ac:chgData name="Phillip Kaufman" userId="c001b2a046940d7c" providerId="LiveId" clId="{9EF190FB-2075-4375-A797-615516ED83A7}" dt="2024-08-01T02:40:42.865" v="27610" actId="14100"/>
          <ac:cxnSpMkLst>
            <pc:docMk/>
            <pc:sldMk cId="775508448" sldId="1152"/>
            <ac:cxnSpMk id="9" creationId="{78D54E96-A151-EC50-0E2B-B9D88B45F1AD}"/>
          </ac:cxnSpMkLst>
        </pc:cxnChg>
        <pc:cxnChg chg="add mod">
          <ac:chgData name="Phillip Kaufman" userId="c001b2a046940d7c" providerId="LiveId" clId="{9EF190FB-2075-4375-A797-615516ED83A7}" dt="2024-08-01T01:57:44.241" v="27560" actId="1076"/>
          <ac:cxnSpMkLst>
            <pc:docMk/>
            <pc:sldMk cId="775508448" sldId="1152"/>
            <ac:cxnSpMk id="14" creationId="{8B0AB216-A58D-B043-6F6C-306AE676706F}"/>
          </ac:cxnSpMkLst>
        </pc:cxnChg>
      </pc:sldChg>
      <pc:sldChg chg="add del">
        <pc:chgData name="Phillip Kaufman" userId="c001b2a046940d7c" providerId="LiveId" clId="{9EF190FB-2075-4375-A797-615516ED83A7}" dt="2024-07-23T04:59:20.854" v="26936"/>
        <pc:sldMkLst>
          <pc:docMk/>
          <pc:sldMk cId="736578448" sldId="1154"/>
        </pc:sldMkLst>
      </pc:sldChg>
      <pc:sldChg chg="addSp modSp new mod">
        <pc:chgData name="Phillip Kaufman" userId="c001b2a046940d7c" providerId="LiveId" clId="{9EF190FB-2075-4375-A797-615516ED83A7}" dt="2024-08-01T02:46:01.887" v="27667" actId="1076"/>
        <pc:sldMkLst>
          <pc:docMk/>
          <pc:sldMk cId="1977093144" sldId="1154"/>
        </pc:sldMkLst>
        <pc:spChg chg="add mod">
          <ac:chgData name="Phillip Kaufman" userId="c001b2a046940d7c" providerId="LiveId" clId="{9EF190FB-2075-4375-A797-615516ED83A7}" dt="2024-07-23T05:06:23.295" v="27063" actId="1076"/>
          <ac:spMkLst>
            <pc:docMk/>
            <pc:sldMk cId="1977093144" sldId="1154"/>
            <ac:spMk id="19" creationId="{C7801584-8C2C-060D-DB2C-E394F0E3F6F4}"/>
          </ac:spMkLst>
        </pc:spChg>
        <pc:spChg chg="add mod">
          <ac:chgData name="Phillip Kaufman" userId="c001b2a046940d7c" providerId="LiveId" clId="{9EF190FB-2075-4375-A797-615516ED83A7}" dt="2024-07-23T05:06:27.081" v="27064" actId="1076"/>
          <ac:spMkLst>
            <pc:docMk/>
            <pc:sldMk cId="1977093144" sldId="1154"/>
            <ac:spMk id="20" creationId="{2033132B-3A4E-E8F4-98B8-2E7053C07F99}"/>
          </ac:spMkLst>
        </pc:spChg>
        <pc:spChg chg="add mod">
          <ac:chgData name="Phillip Kaufman" userId="c001b2a046940d7c" providerId="LiveId" clId="{9EF190FB-2075-4375-A797-615516ED83A7}" dt="2024-08-01T02:45:55.998" v="27666" actId="1076"/>
          <ac:spMkLst>
            <pc:docMk/>
            <pc:sldMk cId="1977093144" sldId="1154"/>
            <ac:spMk id="21" creationId="{C59DD2C1-8682-AA3A-F19B-DAC9B22E6D1A}"/>
          </ac:spMkLst>
        </pc:spChg>
        <pc:spChg chg="add mod">
          <ac:chgData name="Phillip Kaufman" userId="c001b2a046940d7c" providerId="LiveId" clId="{9EF190FB-2075-4375-A797-615516ED83A7}" dt="2024-08-01T02:46:01.887" v="27667" actId="1076"/>
          <ac:spMkLst>
            <pc:docMk/>
            <pc:sldMk cId="1977093144" sldId="1154"/>
            <ac:spMk id="22" creationId="{6510D1A9-ECAB-7883-8F48-2D8E19F0BF0A}"/>
          </ac:spMkLst>
        </pc:spChg>
        <pc:spChg chg="add mod">
          <ac:chgData name="Phillip Kaufman" userId="c001b2a046940d7c" providerId="LiveId" clId="{9EF190FB-2075-4375-A797-615516ED83A7}" dt="2024-07-23T05:06:43.876" v="27070" actId="1076"/>
          <ac:spMkLst>
            <pc:docMk/>
            <pc:sldMk cId="1977093144" sldId="1154"/>
            <ac:spMk id="23" creationId="{71819B54-581F-DFD7-15CD-2F10F60335F2}"/>
          </ac:spMkLst>
        </pc:spChg>
        <pc:spChg chg="add mod">
          <ac:chgData name="Phillip Kaufman" userId="c001b2a046940d7c" providerId="LiveId" clId="{9EF190FB-2075-4375-A797-615516ED83A7}" dt="2024-07-23T05:06:50.352" v="27073" actId="1076"/>
          <ac:spMkLst>
            <pc:docMk/>
            <pc:sldMk cId="1977093144" sldId="1154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5:07:05.049" v="27077" actId="1076"/>
          <ac:picMkLst>
            <pc:docMk/>
            <pc:sldMk cId="1977093144" sldId="1154"/>
            <ac:picMk id="5" creationId="{282FF3CE-8F7C-3DB7-CFEA-5C2A275733F9}"/>
          </ac:picMkLst>
        </pc:picChg>
      </pc:sldChg>
      <pc:sldChg chg="addSp modSp add del">
        <pc:chgData name="Phillip Kaufman" userId="c001b2a046940d7c" providerId="LiveId" clId="{9EF190FB-2075-4375-A797-615516ED83A7}" dt="2024-07-23T05:01:44.714" v="26980" actId="2890"/>
        <pc:sldMkLst>
          <pc:docMk/>
          <pc:sldMk cId="2737858119" sldId="1154"/>
        </pc:sldMkLst>
        <pc:picChg chg="add mod">
          <ac:chgData name="Phillip Kaufman" userId="c001b2a046940d7c" providerId="LiveId" clId="{9EF190FB-2075-4375-A797-615516ED83A7}" dt="2024-07-23T05:01:40.490" v="26979"/>
          <ac:picMkLst>
            <pc:docMk/>
            <pc:sldMk cId="2737858119" sldId="1154"/>
            <ac:picMk id="26" creationId="{9856C6A5-0680-E8A8-6DD4-9CF81D54A5BE}"/>
          </ac:picMkLst>
        </pc:picChg>
      </pc:sldChg>
      <pc:sldChg chg="addSp modSp add mod ord">
        <pc:chgData name="Phillip Kaufman" userId="c001b2a046940d7c" providerId="LiveId" clId="{9EF190FB-2075-4375-A797-615516ED83A7}" dt="2024-08-01T02:40:35" v="27609" actId="1076"/>
        <pc:sldMkLst>
          <pc:docMk/>
          <pc:sldMk cId="1239556041" sldId="1155"/>
        </pc:sldMkLst>
        <pc:spChg chg="add mod">
          <ac:chgData name="Phillip Kaufman" userId="c001b2a046940d7c" providerId="LiveId" clId="{9EF190FB-2075-4375-A797-615516ED83A7}" dt="2024-08-01T02:39:13.961" v="27591" actId="1076"/>
          <ac:spMkLst>
            <pc:docMk/>
            <pc:sldMk cId="1239556041" sldId="1155"/>
            <ac:spMk id="4" creationId="{3964A565-C24F-3C24-CC06-774F043AC04A}"/>
          </ac:spMkLst>
        </pc:spChg>
        <pc:spChg chg="mod">
          <ac:chgData name="Phillip Kaufman" userId="c001b2a046940d7c" providerId="LiveId" clId="{9EF190FB-2075-4375-A797-615516ED83A7}" dt="2024-08-01T01:13:49.725" v="27514" actId="20577"/>
          <ac:spMkLst>
            <pc:docMk/>
            <pc:sldMk cId="1239556041" sldId="1155"/>
            <ac:spMk id="5" creationId="{5551A526-6D4F-DD1E-5680-AED674A9C298}"/>
          </ac:spMkLst>
        </pc:spChg>
        <pc:spChg chg="mod">
          <ac:chgData name="Phillip Kaufman" userId="c001b2a046940d7c" providerId="LiveId" clId="{9EF190FB-2075-4375-A797-615516ED83A7}" dt="2024-08-01T02:38:16.628" v="27578" actId="1076"/>
          <ac:spMkLst>
            <pc:docMk/>
            <pc:sldMk cId="1239556041" sldId="1155"/>
            <ac:spMk id="6" creationId="{6F2B2474-543A-1867-C6AD-86ACFF7EA85B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7" creationId="{B101C024-7266-8DBD-4BAC-9DD364D41A98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8" creationId="{6082F051-C4CF-F47C-917E-93321F1E76DE}"/>
          </ac:spMkLst>
        </pc:spChg>
        <pc:spChg chg="mod">
          <ac:chgData name="Phillip Kaufman" userId="c001b2a046940d7c" providerId="LiveId" clId="{9EF190FB-2075-4375-A797-615516ED83A7}" dt="2024-08-01T02:39:10.896" v="27590" actId="1076"/>
          <ac:spMkLst>
            <pc:docMk/>
            <pc:sldMk cId="1239556041" sldId="1155"/>
            <ac:spMk id="9" creationId="{726F7C4A-5220-5BA7-AEB6-E7B72634F88A}"/>
          </ac:spMkLst>
        </pc:spChg>
        <pc:spChg chg="mod">
          <ac:chgData name="Phillip Kaufman" userId="c001b2a046940d7c" providerId="LiveId" clId="{9EF190FB-2075-4375-A797-615516ED83A7}" dt="2024-08-01T02:39:21.521" v="27594" actId="1076"/>
          <ac:spMkLst>
            <pc:docMk/>
            <pc:sldMk cId="1239556041" sldId="1155"/>
            <ac:spMk id="10" creationId="{A935E7FE-E60C-03A2-FFFA-AE4E19C03058}"/>
          </ac:spMkLst>
        </pc:spChg>
        <pc:spChg chg="mod">
          <ac:chgData name="Phillip Kaufman" userId="c001b2a046940d7c" providerId="LiveId" clId="{9EF190FB-2075-4375-A797-615516ED83A7}" dt="2024-08-01T02:40:17.041" v="27605" actId="1076"/>
          <ac:spMkLst>
            <pc:docMk/>
            <pc:sldMk cId="1239556041" sldId="1155"/>
            <ac:spMk id="11" creationId="{CBB0246D-9CE8-6750-702E-603091B18FBD}"/>
          </ac:spMkLst>
        </pc:spChg>
        <pc:spChg chg="mod">
          <ac:chgData name="Phillip Kaufman" userId="c001b2a046940d7c" providerId="LiveId" clId="{9EF190FB-2075-4375-A797-615516ED83A7}" dt="2024-08-01T02:39:46.190" v="27603" actId="1076"/>
          <ac:spMkLst>
            <pc:docMk/>
            <pc:sldMk cId="1239556041" sldId="1155"/>
            <ac:spMk id="12" creationId="{E37E9CC5-56A2-EC5F-FF3D-A6C38ADFD199}"/>
          </ac:spMkLst>
        </pc:spChg>
        <pc:spChg chg="add mod">
          <ac:chgData name="Phillip Kaufman" userId="c001b2a046940d7c" providerId="LiveId" clId="{9EF190FB-2075-4375-A797-615516ED83A7}" dt="2024-08-01T02:39:17.841" v="27593" actId="1076"/>
          <ac:spMkLst>
            <pc:docMk/>
            <pc:sldMk cId="1239556041" sldId="1155"/>
            <ac:spMk id="13" creationId="{77F0437E-E9FF-0B18-0D15-ED39967767ED}"/>
          </ac:spMkLst>
        </pc:spChg>
        <pc:cxnChg chg="mod">
          <ac:chgData name="Phillip Kaufman" userId="c001b2a046940d7c" providerId="LiveId" clId="{9EF190FB-2075-4375-A797-615516ED83A7}" dt="2024-08-01T02:39:49.073" v="27604" actId="14100"/>
          <ac:cxnSpMkLst>
            <pc:docMk/>
            <pc:sldMk cId="1239556041" sldId="1155"/>
            <ac:cxnSpMk id="16" creationId="{A7B43DC2-5FB9-0D86-F5C2-FABEC9FA1466}"/>
          </ac:cxnSpMkLst>
        </pc:cxnChg>
        <pc:cxnChg chg="add mod">
          <ac:chgData name="Phillip Kaufman" userId="c001b2a046940d7c" providerId="LiveId" clId="{9EF190FB-2075-4375-A797-615516ED83A7}" dt="2024-08-01T02:39:15.573" v="27592" actId="1076"/>
          <ac:cxnSpMkLst>
            <pc:docMk/>
            <pc:sldMk cId="1239556041" sldId="1155"/>
            <ac:cxnSpMk id="17" creationId="{008A9B06-75C0-85E9-14EF-D96201741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CF9E-8B09-4099-B1BA-6ADDA94A0342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689B-730B-4AF6-A7AC-5BF745BF6CF6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D730-13C7-4BA8-9C49-4344F22DB36C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4040F82-CAAF-492E-A3B6-9D23E7AB0A5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85C-5462-4635-A827-CBBCD3A2E6B8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218-991B-4184-B0F8-198D0FAC17F9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B3F8-63BD-45A8-8D64-7C6391B4DEC4}" type="datetime1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7A86-4DED-4531-AD0C-FE6F48B43375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EE58-DC87-4D11-AA22-E3A6718A2E80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BEE4-EED9-4644-8E5D-BAF3D04BB52D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AFE7-E238-4DAA-A26B-A60C405FBFD6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660A-2FFB-4EA8-A917-E41016B95ABA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Why space is 3D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6B2D-DB1F-8342-E234-C6A7406C7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D326C27-604D-2F52-F29C-23FC4E940599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24EA2E-DE07-847F-ADD3-AD488BA4EBE2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0BEBA2F-8926-9CE5-2C52-AC29477393D7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6ABDBECF-862D-EE3C-E855-BAC0E6AF388C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C01988A-CD74-C12D-06B6-0CAF640A6692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C3A9C2E-381D-E1A6-4357-A52E38CDCFC1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E410244-A94B-251D-F714-D686B7189D4D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E5828D82-8818-8574-9B5F-360BAD56B6EF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4068251-3815-56FF-B616-403764E1A465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0F27DAF-FD57-945F-7395-DFC548D91CA3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4D52C203-9E34-4D30-95DA-5A2814F78F4D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ECB1B9-40D9-5281-5BF8-68D1E28D9C4E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382904-FE37-D002-B297-9702966D7681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A16CDF7-695A-8DC0-FAB2-042F94840034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45371E-6D30-A09C-9998-0DB5CFA4805C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29D8603-F8B2-BEA3-37F5-81F466695161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29BE6EC-0F4B-386D-5A4E-7747519EB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13D191-1719-4D8E-3045-F069FDD7AFBA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13D191-1719-4D8E-3045-F069FDD7A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752EB634-3E1B-BB0F-98C7-A68B9AA1DABE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4428302-56A7-1688-4C63-778A59738348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4428302-56A7-1688-4C63-778A59738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A8D11F-102B-1924-D981-2253B87BD240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65A47C-A902-5627-9DA3-89B3456FF6C8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C36DED-BF3D-AEA6-3513-21F3A9BACE1F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86BB98-2F22-DEC9-3187-FF18B9DAB192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F0DD32-A849-A57B-01DC-CE58D06C1245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8111CE-FE60-9D9C-6031-F4A3AA9B77E1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88A986A-C0F4-DB3F-94E7-79F8A8654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F8C2A21-FDF0-F413-3CD2-2874F1E9C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CA7F704-2044-A07A-5C04-A1AD02EFD4DA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CA7F704-2044-A07A-5C04-A1AD02EFD4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E49D4C8-F45A-5AA9-7E88-0B579F9BA2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D5A53FA-C8D1-DE08-AC16-2B029106C39F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066E05-4428-5B9E-1615-32D7390B894D}"/>
                  </a:ext>
                </a:extLst>
              </p:cNvPr>
              <p:cNvSpPr txBox="1"/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066E05-4428-5B9E-1615-32D7390B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561E10-7D4E-B20A-700F-C34477B0548D}"/>
                  </a:ext>
                </a:extLst>
              </p:cNvPr>
              <p:cNvSpPr txBox="1"/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561E10-7D4E-B20A-700F-C34477B0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2DDCBB-D570-D513-F537-B454E81BD863}"/>
              </a:ext>
            </a:extLst>
          </p:cNvPr>
          <p:cNvSpPr txBox="1"/>
          <p:nvPr/>
        </p:nvSpPr>
        <p:spPr>
          <a:xfrm>
            <a:off x="4463098" y="104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Suppose</a:t>
            </a:r>
          </a:p>
        </p:txBody>
      </p:sp>
    </p:spTree>
    <p:extLst>
      <p:ext uri="{BB962C8B-B14F-4D97-AF65-F5344CB8AC3E}">
        <p14:creationId xmlns:p14="http://schemas.microsoft.com/office/powerpoint/2010/main" val="146461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8BA1E-64E4-8C31-C011-9A9D342AA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D736ED0E-BFDB-5BE8-A6DC-04D8E28ADBE9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DE4D7C-D970-D735-22F2-02537C712998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6ED5E4-842C-8167-A579-90D2B0D8E1C9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605AC767-B865-666A-E9E0-48AB57B5B2AC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E177612-30E6-FFB0-5D67-ADD0CA72A980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2055048-3E2F-D50B-55CB-0A4D337090CF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4ED74B6-0A53-315C-089E-8FE70A4D26E5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14699FBD-D4A0-F800-4469-7BE42FC0DE5A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4F5B338-7067-C551-1414-1F5FF69D0882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540F32A-1DB4-8F3F-6F40-9ADBBAB3E90F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1F263D0F-8A95-1F2B-64D9-7F2301FD9D76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DD3753-E62E-5146-EDC1-87FD314C35C8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E6092D-6C15-89D0-E992-45BC59EAC76D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48AC7E-B7CF-3A1E-DB08-31A4195517FE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057976-C290-26D5-3801-911D33C7CD23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BE6C2D8-4F3E-7AE2-62AC-67EA1A544430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A9F562D-22E4-6ED6-FC60-10CD54BC0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EB24B1F-410D-E886-F890-32C7507999FA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EB24B1F-410D-E886-F890-32C750799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96FB2B24-4182-A7E2-EEA3-607D69F3FB66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4AA042-3F2A-CE35-BF40-404CEB25C104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4AA042-3F2A-CE35-BF40-404CEB25C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1AA7204-4335-7451-6378-8807741C842B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A073C7-0360-80B7-8542-A9C44501BF79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3C879B-8DEA-DAE5-C8C3-EFAAA04C3B96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E6A66E-E942-82EC-092A-2FF82D290EEC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61F0451-09A6-79C6-D793-142FD43BCDF8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5C520F1-5720-2B21-D845-2841087A8C16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D40B105-3596-754C-6381-DEF3AD577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032B938-3A7C-FC22-97F6-30F297E73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4FB88ED-064B-AD34-A6CA-723C61F9EE39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4FB88ED-064B-AD34-A6CA-723C61F9E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2086F43-413F-497A-98BE-E9CE349C24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E23BF80-AA3C-76DC-2C10-AFA830986214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0260DE-F69C-1F30-1D2A-2950554669E1}"/>
                  </a:ext>
                </a:extLst>
              </p:cNvPr>
              <p:cNvSpPr txBox="1"/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0260DE-F69C-1F30-1D2A-29505546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F1BCA-0934-18A0-7797-7F62602BC5E0}"/>
                  </a:ext>
                </a:extLst>
              </p:cNvPr>
              <p:cNvSpPr txBox="1"/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F1BCA-0934-18A0-7797-7F62602B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0B1E15-7907-2B8A-5273-198B095101C6}"/>
              </a:ext>
            </a:extLst>
          </p:cNvPr>
          <p:cNvSpPr txBox="1"/>
          <p:nvPr/>
        </p:nvSpPr>
        <p:spPr>
          <a:xfrm>
            <a:off x="4463098" y="104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302BDE-3694-AACB-8DF6-E0FF67D587F7}"/>
              </a:ext>
            </a:extLst>
          </p:cNvPr>
          <p:cNvCxnSpPr/>
          <p:nvPr/>
        </p:nvCxnSpPr>
        <p:spPr>
          <a:xfrm flipV="1">
            <a:off x="4807324" y="997295"/>
            <a:ext cx="154641" cy="85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141FBE-CF36-53B3-6BB1-5275EFF0FB5A}"/>
              </a:ext>
            </a:extLst>
          </p:cNvPr>
          <p:cNvSpPr txBox="1"/>
          <p:nvPr/>
        </p:nvSpPr>
        <p:spPr>
          <a:xfrm>
            <a:off x="4405126" y="1896623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0708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6B219-1AE9-F7F9-2251-F0A8E4B4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79A3C4B-29FC-73C3-E39E-3EC63CBFCC0C}"/>
              </a:ext>
            </a:extLst>
          </p:cNvPr>
          <p:cNvGrpSpPr/>
          <p:nvPr/>
        </p:nvGrpSpPr>
        <p:grpSpPr>
          <a:xfrm>
            <a:off x="7229420" y="508717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C94D83D-C0D1-0B74-A8A5-C84D98E79E8D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D93C7BD-3CE4-9A6E-943F-E1014A0D1AE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D261B3BC-568B-9F0D-4F3D-0855F3C3BE6B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64C844-3BF9-ABF3-8516-25F0BA461EBA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FD4556B-7DB7-0515-0DFB-3D1D030BF191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805DB04-A3B5-0EE9-2AC2-1E4225B4F5AE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D7280833-FA2F-D949-DE07-9981BCA0FB64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BB1B82A-2D30-62BA-8619-15E5F03F7888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17E91C2-CE77-CFFE-E320-69DD32A3C1D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AEC21670-2DFB-E941-905A-178E4858F2FB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0AE542-F955-6812-351D-4F7508BB4679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65B1F3-FB7E-DB5D-0719-2AE89FEBD6C8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473E4C-C0C4-EB4F-8700-B57069C8A1E1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D03C28E-595F-3327-67C2-3BAEA6839551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1D0A03B-63ED-C18E-39E2-32FC98A36EAC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14306AB-DFA8-6FC2-38DA-EB0AE5D33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444A6B0-2A8F-F043-E5C1-5034F7EDAD85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444A6B0-2A8F-F043-E5C1-5034F7EDA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9512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FA6FE9B-DA31-70E3-8062-2E6310F26A37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D134CC-AA07-8132-A24D-BFA16107E937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D134CC-AA07-8132-A24D-BFA16107E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5000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05AA15-0C84-123C-4E84-A6737EFF8E26}"/>
              </a:ext>
            </a:extLst>
          </p:cNvPr>
          <p:cNvGrpSpPr/>
          <p:nvPr/>
        </p:nvGrpSpPr>
        <p:grpSpPr>
          <a:xfrm>
            <a:off x="1312397" y="360927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F17FFF5-6BEB-56D4-5E0F-B9E45482FCCE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B3BF94A-7CF0-CF91-458A-18D8422A8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47C71B9-E041-A48A-B233-4AEC5A117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23B267E-BE3E-A0F9-74EF-9C6D486FE2B2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23B267E-BE3E-A0F9-74EF-9C6D486FE2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AEE53F11-6710-BDA5-B2FD-63ECFE25A48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9DC18B1-B662-770D-20C9-3872320AAB29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CD8FE-5805-3841-6FEE-A5CD1416C148}"/>
                  </a:ext>
                </a:extLst>
              </p:cNvPr>
              <p:cNvSpPr txBox="1"/>
              <p:nvPr/>
            </p:nvSpPr>
            <p:spPr>
              <a:xfrm>
                <a:off x="1423185" y="2881577"/>
                <a:ext cx="29211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𝑑𝑥𝑑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CD8FE-5805-3841-6FEE-A5CD1416C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185" y="2881577"/>
                <a:ext cx="292112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2380B-21C7-B2BC-8A7C-9249F0145C4E}"/>
                  </a:ext>
                </a:extLst>
              </p:cNvPr>
              <p:cNvSpPr txBox="1"/>
              <p:nvPr/>
            </p:nvSpPr>
            <p:spPr>
              <a:xfrm>
                <a:off x="6655072" y="2881577"/>
                <a:ext cx="3531223" cy="690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2380B-21C7-B2BC-8A7C-9249F0145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72" y="2881577"/>
                <a:ext cx="3531223" cy="690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00AD0-86BB-6A84-3968-1F0DB3EB18A5}"/>
              </a:ext>
            </a:extLst>
          </p:cNvPr>
          <p:cNvCxnSpPr>
            <a:cxnSpLocks/>
          </p:cNvCxnSpPr>
          <p:nvPr/>
        </p:nvCxnSpPr>
        <p:spPr>
          <a:xfrm flipV="1">
            <a:off x="8474323" y="3527908"/>
            <a:ext cx="761117" cy="51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7878B7-D665-72B1-D934-6CD040787883}"/>
              </a:ext>
            </a:extLst>
          </p:cNvPr>
          <p:cNvCxnSpPr>
            <a:cxnSpLocks/>
          </p:cNvCxnSpPr>
          <p:nvPr/>
        </p:nvCxnSpPr>
        <p:spPr>
          <a:xfrm flipH="1" flipV="1">
            <a:off x="4429760" y="3429000"/>
            <a:ext cx="2052320" cy="70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7955C8-6ED4-BC6F-E083-8B73201BE10B}"/>
              </a:ext>
            </a:extLst>
          </p:cNvPr>
          <p:cNvSpPr txBox="1"/>
          <p:nvPr/>
        </p:nvSpPr>
        <p:spPr>
          <a:xfrm>
            <a:off x="6600974" y="4045032"/>
            <a:ext cx="298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units for configurations </a:t>
            </a:r>
          </a:p>
        </p:txBody>
      </p:sp>
    </p:spTree>
    <p:extLst>
      <p:ext uri="{BB962C8B-B14F-4D97-AF65-F5344CB8AC3E}">
        <p14:creationId xmlns:p14="http://schemas.microsoft.com/office/powerpoint/2010/main" val="49849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7D88-0CD5-F3CB-A1FA-624F6D0A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7793350-AEEE-3CF3-EFE6-3DEED3D55854}"/>
              </a:ext>
            </a:extLst>
          </p:cNvPr>
          <p:cNvSpPr txBox="1"/>
          <p:nvPr/>
        </p:nvSpPr>
        <p:spPr>
          <a:xfrm>
            <a:off x="550227" y="351900"/>
            <a:ext cx="5638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 generalized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DFFA7-C0FC-8F02-8F07-B46120D3B5F5}"/>
                  </a:ext>
                </a:extLst>
              </p:cNvPr>
              <p:cNvSpPr txBox="1"/>
              <p:nvPr/>
            </p:nvSpPr>
            <p:spPr>
              <a:xfrm>
                <a:off x="4271071" y="1505735"/>
                <a:ext cx="28496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𝐽𝑠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DFFA7-C0FC-8F02-8F07-B46120D3B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1" y="1505735"/>
                <a:ext cx="284962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EA5EA-B9CB-99D7-721F-E7B1B06E5DA4}"/>
              </a:ext>
            </a:extLst>
          </p:cNvPr>
          <p:cNvCxnSpPr>
            <a:cxnSpLocks/>
          </p:cNvCxnSpPr>
          <p:nvPr/>
        </p:nvCxnSpPr>
        <p:spPr>
          <a:xfrm flipV="1">
            <a:off x="3563422" y="1952011"/>
            <a:ext cx="80431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7293FD-FFBE-8374-8FCC-079BF4E1A420}"/>
                  </a:ext>
                </a:extLst>
              </p:cNvPr>
              <p:cNvSpPr txBox="1"/>
              <p:nvPr/>
            </p:nvSpPr>
            <p:spPr>
              <a:xfrm>
                <a:off x="2688311" y="2075121"/>
                <a:ext cx="8751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7293FD-FFBE-8374-8FCC-079BF4E1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11" y="2075121"/>
                <a:ext cx="8751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AC7AEF-270A-651D-3C34-64D210ECF6C8}"/>
                  </a:ext>
                </a:extLst>
              </p:cNvPr>
              <p:cNvSpPr txBox="1"/>
              <p:nvPr/>
            </p:nvSpPr>
            <p:spPr>
              <a:xfrm>
                <a:off x="4688476" y="2871037"/>
                <a:ext cx="1500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𝐽𝑠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AC7AEF-270A-651D-3C34-64D210EC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76" y="2871037"/>
                <a:ext cx="150015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7503C1-5AF6-175D-F40E-909984D97268}"/>
              </a:ext>
            </a:extLst>
          </p:cNvPr>
          <p:cNvCxnSpPr/>
          <p:nvPr/>
        </p:nvCxnSpPr>
        <p:spPr>
          <a:xfrm flipV="1">
            <a:off x="5364480" y="2398286"/>
            <a:ext cx="0" cy="47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D11C3C-9762-B444-64D2-82E783BEFF29}"/>
                  </a:ext>
                </a:extLst>
              </p:cNvPr>
              <p:cNvSpPr txBox="1"/>
              <p:nvPr/>
            </p:nvSpPr>
            <p:spPr>
              <a:xfrm>
                <a:off x="2384381" y="1716476"/>
                <a:ext cx="1179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D11C3C-9762-B444-64D2-82E783BEF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81" y="1716476"/>
                <a:ext cx="1179041" cy="369332"/>
              </a:xfrm>
              <a:prstGeom prst="rect">
                <a:avLst/>
              </a:prstGeom>
              <a:blipFill>
                <a:blip r:embed="rId5"/>
                <a:stretch>
                  <a:fillRect l="-41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D89E35-C4E8-61C4-AAE6-CB332DF55550}"/>
              </a:ext>
            </a:extLst>
          </p:cNvPr>
          <p:cNvSpPr txBox="1"/>
          <p:nvPr/>
        </p:nvSpPr>
        <p:spPr>
          <a:xfrm>
            <a:off x="7238825" y="1716476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for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1120B0-72E3-A916-4744-B6C84C5D19F5}"/>
                  </a:ext>
                </a:extLst>
              </p:cNvPr>
              <p:cNvSpPr txBox="1"/>
              <p:nvPr/>
            </p:nvSpPr>
            <p:spPr>
              <a:xfrm>
                <a:off x="6306141" y="3009536"/>
                <a:ext cx="1178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1120B0-72E3-A916-4744-B6C84C5D1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141" y="3009536"/>
                <a:ext cx="1178079" cy="369332"/>
              </a:xfrm>
              <a:prstGeom prst="rect">
                <a:avLst/>
              </a:prstGeom>
              <a:blipFill>
                <a:blip r:embed="rId6"/>
                <a:stretch>
                  <a:fillRect l="-41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26697-C4FE-2547-665D-71BA9DEF8062}"/>
                  </a:ext>
                </a:extLst>
              </p:cNvPr>
              <p:cNvSpPr txBox="1"/>
              <p:nvPr/>
            </p:nvSpPr>
            <p:spPr>
              <a:xfrm>
                <a:off x="424647" y="3926652"/>
                <a:ext cx="8933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Units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are independent from the units of configurations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26697-C4FE-2547-665D-71BA9DEF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7" y="3926652"/>
                <a:ext cx="8933215" cy="523220"/>
              </a:xfrm>
              <a:prstGeom prst="rect">
                <a:avLst/>
              </a:prstGeom>
              <a:blipFill>
                <a:blip r:embed="rId7"/>
                <a:stretch>
                  <a:fillRect l="-1433" t="-10465" r="-27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74F4DE-96AE-2A72-A571-C0963EF8BFA8}"/>
                  </a:ext>
                </a:extLst>
              </p:cNvPr>
              <p:cNvSpPr txBox="1"/>
              <p:nvPr/>
            </p:nvSpPr>
            <p:spPr>
              <a:xfrm>
                <a:off x="424647" y="4488117"/>
                <a:ext cx="86820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Units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are units of configurations divided by units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74F4DE-96AE-2A72-A571-C0963EF8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7" y="4488117"/>
                <a:ext cx="8682057" cy="523220"/>
              </a:xfrm>
              <a:prstGeom prst="rect">
                <a:avLst/>
              </a:prstGeom>
              <a:blipFill>
                <a:blip r:embed="rId8"/>
                <a:stretch>
                  <a:fillRect l="-147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4CC559-537A-09B3-E0B0-55209AD18FB7}"/>
              </a:ext>
            </a:extLst>
          </p:cNvPr>
          <p:cNvSpPr txBox="1"/>
          <p:nvPr/>
        </p:nvSpPr>
        <p:spPr>
          <a:xfrm>
            <a:off x="1774375" y="5352265"/>
            <a:ext cx="598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Does it have to be this way?</a:t>
            </a:r>
          </a:p>
        </p:txBody>
      </p:sp>
    </p:spTree>
    <p:extLst>
      <p:ext uri="{BB962C8B-B14F-4D97-AF65-F5344CB8AC3E}">
        <p14:creationId xmlns:p14="http://schemas.microsoft.com/office/powerpoint/2010/main" val="379913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BFB573-380B-DE21-2A3E-BBF333B0C164}"/>
              </a:ext>
            </a:extLst>
          </p:cNvPr>
          <p:cNvSpPr txBox="1"/>
          <p:nvPr/>
        </p:nvSpPr>
        <p:spPr>
          <a:xfrm>
            <a:off x="387995" y="321420"/>
            <a:ext cx="11416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Units for configurations must be the same for all DOFs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79B77-02BC-971F-5ED9-584692CFA203}"/>
              </a:ext>
            </a:extLst>
          </p:cNvPr>
          <p:cNvSpPr txBox="1"/>
          <p:nvPr/>
        </p:nvSpPr>
        <p:spPr>
          <a:xfrm>
            <a:off x="1082040" y="1188720"/>
            <a:ext cx="700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must be able to transfer configurations (i.e. information) across DOFs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38EC0A-D3D6-0D80-BB62-AA3EC7AAA915}"/>
                  </a:ext>
                </a:extLst>
              </p:cNvPr>
              <p:cNvSpPr txBox="1"/>
              <p:nvPr/>
            </p:nvSpPr>
            <p:spPr>
              <a:xfrm>
                <a:off x="387995" y="1776840"/>
                <a:ext cx="101672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Only units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/>
                  <a:t> are independent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000" dirty="0"/>
                  <a:t> are derived)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38EC0A-D3D6-0D80-BB62-AA3EC7AAA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5" y="1776840"/>
                <a:ext cx="10167207" cy="707886"/>
              </a:xfrm>
              <a:prstGeom prst="rect">
                <a:avLst/>
              </a:prstGeom>
              <a:blipFill>
                <a:blip r:embed="rId2"/>
                <a:stretch>
                  <a:fillRect l="-2160" t="-15385" r="-1020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C9ED00-3BE6-419D-6A49-DDAC99B813E6}"/>
                  </a:ext>
                </a:extLst>
              </p:cNvPr>
              <p:cNvSpPr txBox="1"/>
              <p:nvPr/>
            </p:nvSpPr>
            <p:spPr>
              <a:xfrm>
                <a:off x="8703477" y="1119506"/>
                <a:ext cx="22247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C9ED00-3BE6-419D-6A49-DDAC99B81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77" y="1119506"/>
                <a:ext cx="2224712" cy="461665"/>
              </a:xfrm>
              <a:prstGeom prst="rect">
                <a:avLst/>
              </a:prstGeom>
              <a:blipFill>
                <a:blip r:embed="rId3"/>
                <a:stretch>
                  <a:fillRect l="-548" r="-27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E19426-F4A9-53B0-8B65-2970F2F9FC71}"/>
              </a:ext>
            </a:extLst>
          </p:cNvPr>
          <p:cNvSpPr txBox="1"/>
          <p:nvPr/>
        </p:nvSpPr>
        <p:spPr>
          <a:xfrm>
            <a:off x="1082040" y="4309548"/>
            <a:ext cx="449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Breaks relativity: special choice of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02075-7D0B-DC93-B650-AA49DEF0F797}"/>
                  </a:ext>
                </a:extLst>
              </p:cNvPr>
              <p:cNvSpPr txBox="1"/>
              <p:nvPr/>
            </p:nvSpPr>
            <p:spPr>
              <a:xfrm>
                <a:off x="7665720" y="2929516"/>
                <a:ext cx="3626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i.e. meters/feet, orientation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02075-7D0B-DC93-B650-AA49DEF0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20" y="2929516"/>
                <a:ext cx="3626762" cy="369332"/>
              </a:xfrm>
              <a:prstGeom prst="rect">
                <a:avLst/>
              </a:prstGeom>
              <a:blipFill>
                <a:blip r:embed="rId4"/>
                <a:stretch>
                  <a:fillRect l="-151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A0FA8-3EF9-1B74-986D-AEF6DFB0176C}"/>
                  </a:ext>
                </a:extLst>
              </p:cNvPr>
              <p:cNvSpPr txBox="1"/>
              <p:nvPr/>
            </p:nvSpPr>
            <p:spPr>
              <a:xfrm>
                <a:off x="387995" y="3422403"/>
                <a:ext cx="8757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Units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/>
                  <a:t> cannot be the same as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A0FA8-3EF9-1B74-986D-AEF6DFB01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5" y="3422403"/>
                <a:ext cx="8757013" cy="707886"/>
              </a:xfrm>
              <a:prstGeom prst="rect">
                <a:avLst/>
              </a:prstGeom>
              <a:blipFill>
                <a:blip r:embed="rId5"/>
                <a:stretch>
                  <a:fillRect l="-2507"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68C3EB-222B-3CF7-7F38-3B45480A2082}"/>
              </a:ext>
            </a:extLst>
          </p:cNvPr>
          <p:cNvSpPr txBox="1"/>
          <p:nvPr/>
        </p:nvSpPr>
        <p:spPr>
          <a:xfrm>
            <a:off x="1082040" y="2518848"/>
            <a:ext cx="944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independent DOF has a single independent choice of units, which defines the frame/observer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10270-8B74-6E4A-910C-0C4C12B5F7EF}"/>
                  </a:ext>
                </a:extLst>
              </p:cNvPr>
              <p:cNvSpPr txBox="1"/>
              <p:nvPr/>
            </p:nvSpPr>
            <p:spPr>
              <a:xfrm>
                <a:off x="704684" y="5315337"/>
                <a:ext cx="84403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How many conjugates will each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have?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10270-8B74-6E4A-910C-0C4C12B5F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4" y="5315337"/>
                <a:ext cx="8440324" cy="707886"/>
              </a:xfrm>
              <a:prstGeom prst="rect">
                <a:avLst/>
              </a:prstGeom>
              <a:blipFill>
                <a:blip r:embed="rId6"/>
                <a:stretch>
                  <a:fillRect l="-2601" t="-15517" r="-1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C9E004-0988-60AE-A19F-F6B95D5AECBD}"/>
                  </a:ext>
                </a:extLst>
              </p:cNvPr>
              <p:cNvSpPr txBox="1"/>
              <p:nvPr/>
            </p:nvSpPr>
            <p:spPr>
              <a:xfrm>
                <a:off x="6457344" y="4853672"/>
                <a:ext cx="241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𝑑𝑞𝑑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C9E004-0988-60AE-A19F-F6B95D5AE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44" y="4853672"/>
                <a:ext cx="2416752" cy="461665"/>
              </a:xfrm>
              <a:prstGeom prst="rect">
                <a:avLst/>
              </a:prstGeom>
              <a:blipFill>
                <a:blip r:embed="rId7"/>
                <a:stretch>
                  <a:fillRect l="-2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37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BC074-A2E1-5B93-681B-D7055B476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DB5D7-4DEA-AC45-D891-36DED9500427}"/>
              </a:ext>
            </a:extLst>
          </p:cNvPr>
          <p:cNvSpPr txBox="1"/>
          <p:nvPr/>
        </p:nvSpPr>
        <p:spPr>
          <a:xfrm>
            <a:off x="342275" y="190360"/>
            <a:ext cx="9188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Units for configurations must be the same for all DOFs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2DB5EE-A407-0591-4190-D6A2DB3A337B}"/>
                  </a:ext>
                </a:extLst>
              </p:cNvPr>
              <p:cNvSpPr txBox="1"/>
              <p:nvPr/>
            </p:nvSpPr>
            <p:spPr>
              <a:xfrm>
                <a:off x="342275" y="860920"/>
                <a:ext cx="67901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Units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are only independent choice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2DB5EE-A407-0591-4190-D6A2DB3A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5" y="860920"/>
                <a:ext cx="6790129" cy="584775"/>
              </a:xfrm>
              <a:prstGeom prst="rect">
                <a:avLst/>
              </a:prstGeom>
              <a:blipFill>
                <a:blip r:embed="rId2"/>
                <a:stretch>
                  <a:fillRect l="-2244" t="-12500" r="-125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731B6A-A5A7-09CA-FCB1-C20AB9FA5023}"/>
                  </a:ext>
                </a:extLst>
              </p:cNvPr>
              <p:cNvSpPr txBox="1"/>
              <p:nvPr/>
            </p:nvSpPr>
            <p:spPr>
              <a:xfrm>
                <a:off x="342275" y="1531123"/>
                <a:ext cx="70580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Units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cannot be the same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731B6A-A5A7-09CA-FCB1-C20AB9FA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5" y="1531123"/>
                <a:ext cx="7058022" cy="584775"/>
              </a:xfrm>
              <a:prstGeom prst="rect">
                <a:avLst/>
              </a:prstGeom>
              <a:blipFill>
                <a:blip r:embed="rId3"/>
                <a:stretch>
                  <a:fillRect l="-215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F4684B-AE79-8387-0545-88524CB52074}"/>
                  </a:ext>
                </a:extLst>
              </p:cNvPr>
              <p:cNvSpPr txBox="1"/>
              <p:nvPr/>
            </p:nvSpPr>
            <p:spPr>
              <a:xfrm>
                <a:off x="1314284" y="2374017"/>
                <a:ext cx="84403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How many conjugates will each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have?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F4684B-AE79-8387-0545-88524CB5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84" y="2374017"/>
                <a:ext cx="8440324" cy="707886"/>
              </a:xfrm>
              <a:prstGeom prst="rect">
                <a:avLst/>
              </a:prstGeom>
              <a:blipFill>
                <a:blip r:embed="rId4"/>
                <a:stretch>
                  <a:fillRect l="-2601" t="-15385" r="-1517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201598-08D0-2962-9364-0275D83FB6A3}"/>
                  </a:ext>
                </a:extLst>
              </p:cNvPr>
              <p:cNvSpPr txBox="1"/>
              <p:nvPr/>
            </p:nvSpPr>
            <p:spPr>
              <a:xfrm>
                <a:off x="518160" y="3527811"/>
                <a:ext cx="1486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201598-08D0-2962-9364-0275D83F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3527811"/>
                <a:ext cx="1486304" cy="461665"/>
              </a:xfrm>
              <a:prstGeom prst="rect">
                <a:avLst/>
              </a:prstGeom>
              <a:blipFill>
                <a:blip r:embed="rId5"/>
                <a:stretch>
                  <a:fillRect l="-614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120D88-D51B-D611-48F9-0A6311F3F553}"/>
                  </a:ext>
                </a:extLst>
              </p:cNvPr>
              <p:cNvSpPr txBox="1"/>
              <p:nvPr/>
            </p:nvSpPr>
            <p:spPr>
              <a:xfrm>
                <a:off x="8946888" y="3022212"/>
                <a:ext cx="241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𝑑𝑞𝑑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120D88-D51B-D611-48F9-0A6311F3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88" y="3022212"/>
                <a:ext cx="2416752" cy="461665"/>
              </a:xfrm>
              <a:prstGeom prst="rect">
                <a:avLst/>
              </a:prstGeom>
              <a:blipFill>
                <a:blip r:embed="rId6"/>
                <a:stretch>
                  <a:fillRect l="-5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C844A-DC3F-D8A8-0F27-445A6ABDA884}"/>
                  </a:ext>
                </a:extLst>
              </p:cNvPr>
              <p:cNvSpPr txBox="1"/>
              <p:nvPr/>
            </p:nvSpPr>
            <p:spPr>
              <a:xfrm>
                <a:off x="2412620" y="3466255"/>
                <a:ext cx="21872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C844A-DC3F-D8A8-0F27-445A6ABDA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620" y="3466255"/>
                <a:ext cx="218726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B70F513-3A2B-A0F0-01B6-623EAAA17F8C}"/>
              </a:ext>
            </a:extLst>
          </p:cNvPr>
          <p:cNvSpPr txBox="1"/>
          <p:nvPr/>
        </p:nvSpPr>
        <p:spPr>
          <a:xfrm>
            <a:off x="5008041" y="3527811"/>
            <a:ext cx="3218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Violates third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1C162B-4BA2-6292-24E6-EC9ACB35B1BC}"/>
                  </a:ext>
                </a:extLst>
              </p:cNvPr>
              <p:cNvSpPr txBox="1"/>
              <p:nvPr/>
            </p:nvSpPr>
            <p:spPr>
              <a:xfrm>
                <a:off x="518160" y="4192955"/>
                <a:ext cx="1802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1C162B-4BA2-6292-24E6-EC9ACB35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4192955"/>
                <a:ext cx="1802609" cy="461665"/>
              </a:xfrm>
              <a:prstGeom prst="rect">
                <a:avLst/>
              </a:prstGeom>
              <a:blipFill>
                <a:blip r:embed="rId8"/>
                <a:stretch>
                  <a:fillRect l="-50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D404D-A565-BE90-767F-46E542D1F8CB}"/>
                  </a:ext>
                </a:extLst>
              </p:cNvPr>
              <p:cNvSpPr txBox="1"/>
              <p:nvPr/>
            </p:nvSpPr>
            <p:spPr>
              <a:xfrm>
                <a:off x="2412620" y="4131399"/>
                <a:ext cx="347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D404D-A565-BE90-767F-46E542D1F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620" y="4131399"/>
                <a:ext cx="347864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ABF8A9A-EA1B-1042-06F5-1823010D0F0B}"/>
              </a:ext>
            </a:extLst>
          </p:cNvPr>
          <p:cNvSpPr txBox="1"/>
          <p:nvPr/>
        </p:nvSpPr>
        <p:spPr>
          <a:xfrm>
            <a:off x="5784977" y="4675424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Violates second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D20EC5-731C-58D0-F4D4-43DB68A24B17}"/>
                  </a:ext>
                </a:extLst>
              </p:cNvPr>
              <p:cNvSpPr txBox="1"/>
              <p:nvPr/>
            </p:nvSpPr>
            <p:spPr>
              <a:xfrm>
                <a:off x="1379220" y="4858097"/>
                <a:ext cx="1118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D20EC5-731C-58D0-F4D4-43DB68A24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20" y="4858097"/>
                <a:ext cx="1118703" cy="369332"/>
              </a:xfrm>
              <a:prstGeom prst="rect">
                <a:avLst/>
              </a:prstGeom>
              <a:blipFill>
                <a:blip r:embed="rId10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5A6368-AA8D-43A2-62C7-7C288B53A3A3}"/>
                  </a:ext>
                </a:extLst>
              </p:cNvPr>
              <p:cNvSpPr txBox="1"/>
              <p:nvPr/>
            </p:nvSpPr>
            <p:spPr>
              <a:xfrm>
                <a:off x="1389169" y="5312418"/>
                <a:ext cx="116782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5A6368-AA8D-43A2-62C7-7C288B53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169" y="5312418"/>
                <a:ext cx="1167820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15560-D377-4B09-C89D-7B348AAE9BDF}"/>
                  </a:ext>
                </a:extLst>
              </p:cNvPr>
              <p:cNvSpPr txBox="1"/>
              <p:nvPr/>
            </p:nvSpPr>
            <p:spPr>
              <a:xfrm>
                <a:off x="2617355" y="5037412"/>
                <a:ext cx="347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15560-D377-4B09-C89D-7B348AAE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55" y="5037412"/>
                <a:ext cx="347864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EF7F05E-FC18-947F-0A44-AFCBD1A52834}"/>
              </a:ext>
            </a:extLst>
          </p:cNvPr>
          <p:cNvSpPr txBox="1"/>
          <p:nvPr/>
        </p:nvSpPr>
        <p:spPr>
          <a:xfrm>
            <a:off x="446192" y="503741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</a:t>
            </a:r>
            <a:br>
              <a:rPr lang="en-US" dirty="0"/>
            </a:br>
            <a:r>
              <a:rPr lang="en-US" dirty="0"/>
              <a:t>of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57039-6EEC-DD82-A425-6218A6093A40}"/>
                  </a:ext>
                </a:extLst>
              </p:cNvPr>
              <p:cNvSpPr txBox="1"/>
              <p:nvPr/>
            </p:nvSpPr>
            <p:spPr>
              <a:xfrm>
                <a:off x="3619500" y="5907721"/>
                <a:ext cx="46733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only one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57039-6EEC-DD82-A425-6218A609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5907721"/>
                <a:ext cx="4673395" cy="646331"/>
              </a:xfrm>
              <a:prstGeom prst="rect">
                <a:avLst/>
              </a:prstGeom>
              <a:blipFill>
                <a:blip r:embed="rId1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20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BDF65-1F0C-381C-BCEA-341B95A6AECD}"/>
              </a:ext>
            </a:extLst>
          </p:cNvPr>
          <p:cNvSpPr txBox="1"/>
          <p:nvPr/>
        </p:nvSpPr>
        <p:spPr>
          <a:xfrm>
            <a:off x="929640" y="373380"/>
            <a:ext cx="4241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Independent DOF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AC195-B352-12DF-F11B-72DF709B19CD}"/>
              </a:ext>
            </a:extLst>
          </p:cNvPr>
          <p:cNvSpPr txBox="1"/>
          <p:nvPr/>
        </p:nvSpPr>
        <p:spPr>
          <a:xfrm>
            <a:off x="6537960" y="373380"/>
            <a:ext cx="5021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Principle of Relativity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63D53-81BA-A555-0607-A109D380F52F}"/>
              </a:ext>
            </a:extLst>
          </p:cNvPr>
          <p:cNvCxnSpPr>
            <a:cxnSpLocks/>
          </p:cNvCxnSpPr>
          <p:nvPr/>
        </p:nvCxnSpPr>
        <p:spPr>
          <a:xfrm>
            <a:off x="2880360" y="1142821"/>
            <a:ext cx="4381500" cy="13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60117C-449C-E496-E5D4-8918AD7E6BBE}"/>
              </a:ext>
            </a:extLst>
          </p:cNvPr>
          <p:cNvCxnSpPr>
            <a:cxnSpLocks/>
          </p:cNvCxnSpPr>
          <p:nvPr/>
        </p:nvCxnSpPr>
        <p:spPr>
          <a:xfrm flipH="1">
            <a:off x="8107680" y="1142821"/>
            <a:ext cx="274320" cy="13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0B5B5C-3954-6327-6ECF-177D27C56CF8}"/>
              </a:ext>
            </a:extLst>
          </p:cNvPr>
          <p:cNvSpPr txBox="1"/>
          <p:nvPr/>
        </p:nvSpPr>
        <p:spPr>
          <a:xfrm>
            <a:off x="5910771" y="2640240"/>
            <a:ext cx="5317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Two variables per DOF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2FB67-D11A-7284-9415-22CB6F37E8A0}"/>
              </a:ext>
            </a:extLst>
          </p:cNvPr>
          <p:cNvSpPr txBox="1"/>
          <p:nvPr/>
        </p:nvSpPr>
        <p:spPr>
          <a:xfrm>
            <a:off x="5176753" y="1948726"/>
            <a:ext cx="387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Unit/physical dimension considerations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20A72-BB15-38B4-EFEA-CCC0215D5815}"/>
              </a:ext>
            </a:extLst>
          </p:cNvPr>
          <p:cNvSpPr txBox="1"/>
          <p:nvPr/>
        </p:nvSpPr>
        <p:spPr>
          <a:xfrm>
            <a:off x="964132" y="2330676"/>
            <a:ext cx="37439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Independent</a:t>
            </a:r>
            <a:br>
              <a:rPr lang="en-US" sz="4400" dirty="0"/>
            </a:br>
            <a:r>
              <a:rPr lang="en-US" sz="4400" dirty="0"/>
              <a:t>directional DOF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9740B-2652-6B9F-6E6B-CA0AA8B45399}"/>
              </a:ext>
            </a:extLst>
          </p:cNvPr>
          <p:cNvSpPr txBox="1"/>
          <p:nvPr/>
        </p:nvSpPr>
        <p:spPr>
          <a:xfrm>
            <a:off x="2466531" y="5057564"/>
            <a:ext cx="5537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Three spatial directions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463C1-D491-AAE5-84FA-E55740C900F3}"/>
              </a:ext>
            </a:extLst>
          </p:cNvPr>
          <p:cNvCxnSpPr>
            <a:cxnSpLocks/>
          </p:cNvCxnSpPr>
          <p:nvPr/>
        </p:nvCxnSpPr>
        <p:spPr>
          <a:xfrm>
            <a:off x="3050349" y="3777226"/>
            <a:ext cx="1657693" cy="12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AACB9-3BA3-303A-F763-D6F4C5D7DFCA}"/>
              </a:ext>
            </a:extLst>
          </p:cNvPr>
          <p:cNvCxnSpPr>
            <a:cxnSpLocks/>
          </p:cNvCxnSpPr>
          <p:nvPr/>
        </p:nvCxnSpPr>
        <p:spPr>
          <a:xfrm flipH="1">
            <a:off x="6219025" y="3409681"/>
            <a:ext cx="715175" cy="164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08416C-9C94-8A08-EA63-11B4EE399929}"/>
              </a:ext>
            </a:extLst>
          </p:cNvPr>
          <p:cNvSpPr txBox="1"/>
          <p:nvPr/>
        </p:nvSpPr>
        <p:spPr>
          <a:xfrm>
            <a:off x="3645115" y="4318750"/>
            <a:ext cx="3467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Directions are points on a 2-sphere</a:t>
            </a:r>
          </a:p>
          <a:p>
            <a:pPr algn="ctr"/>
            <a:r>
              <a:rPr lang="en-US" dirty="0"/>
              <a:t>(only </a:t>
            </a:r>
            <a:r>
              <a:rPr lang="en-US" dirty="0" err="1"/>
              <a:t>symplectic</a:t>
            </a:r>
            <a:r>
              <a:rPr lang="en-US" dirty="0"/>
              <a:t> manifold)</a:t>
            </a:r>
          </a:p>
        </p:txBody>
      </p:sp>
    </p:spTree>
    <p:extLst>
      <p:ext uri="{BB962C8B-B14F-4D97-AF65-F5344CB8AC3E}">
        <p14:creationId xmlns:p14="http://schemas.microsoft.com/office/powerpoint/2010/main" val="99098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906E5-5B8D-90D3-3C83-E5140CA0B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5B48E-C672-BBA6-6214-C86EFF3766EE}"/>
              </a:ext>
            </a:extLst>
          </p:cNvPr>
          <p:cNvGrpSpPr/>
          <p:nvPr/>
        </p:nvGrpSpPr>
        <p:grpSpPr>
          <a:xfrm>
            <a:off x="2384209" y="1757880"/>
            <a:ext cx="4851480" cy="3201747"/>
            <a:chOff x="445273" y="1618920"/>
            <a:chExt cx="5764696" cy="3891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C913DC-413C-3022-F0F8-0CDBD67C25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5900C3-0A33-3242-2F7D-6F8672326D39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65F485-384F-F1A1-4FE5-76B25EEA9A8C}"/>
                    </a:ext>
                  </a:extLst>
                </p:cNvPr>
                <p:cNvSpPr txBox="1"/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65F485-384F-F1A1-4FE5-76B25EEA9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blipFill>
                  <a:blip r:embed="rId2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764080-D7BB-9489-35D2-35F5A897A52B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764080-D7BB-9489-35D2-35F5A897A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11A73A-DFF7-7576-8B2F-32173B7F17C8}"/>
              </a:ext>
            </a:extLst>
          </p:cNvPr>
          <p:cNvCxnSpPr>
            <a:cxnSpLocks/>
          </p:cNvCxnSpPr>
          <p:nvPr/>
        </p:nvCxnSpPr>
        <p:spPr>
          <a:xfrm flipH="1" flipV="1">
            <a:off x="7313545" y="3752660"/>
            <a:ext cx="622628" cy="38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4F1544-B8FC-CBCB-2402-BB287037E0D0}"/>
              </a:ext>
            </a:extLst>
          </p:cNvPr>
          <p:cNvSpPr txBox="1"/>
          <p:nvPr/>
        </p:nvSpPr>
        <p:spPr>
          <a:xfrm>
            <a:off x="7610820" y="41346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9DC6D4-F579-8F4D-CC33-50C369A3AC40}"/>
              </a:ext>
            </a:extLst>
          </p:cNvPr>
          <p:cNvCxnSpPr/>
          <p:nvPr/>
        </p:nvCxnSpPr>
        <p:spPr>
          <a:xfrm flipV="1">
            <a:off x="4084984" y="2087219"/>
            <a:ext cx="646044" cy="16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140149-FD9B-6E67-AC71-9A885FC1013C}"/>
              </a:ext>
            </a:extLst>
          </p:cNvPr>
          <p:cNvSpPr txBox="1"/>
          <p:nvPr/>
        </p:nvSpPr>
        <p:spPr>
          <a:xfrm>
            <a:off x="3103668" y="2255425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74C6A7-D1D4-3CE9-A95C-61FAE1CA7912}"/>
              </a:ext>
            </a:extLst>
          </p:cNvPr>
          <p:cNvSpPr/>
          <p:nvPr/>
        </p:nvSpPr>
        <p:spPr>
          <a:xfrm>
            <a:off x="5484747" y="2434471"/>
            <a:ext cx="1174471" cy="59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88C59F-22DF-64A7-862D-8AB38ED3F201}"/>
              </a:ext>
            </a:extLst>
          </p:cNvPr>
          <p:cNvCxnSpPr/>
          <p:nvPr/>
        </p:nvCxnSpPr>
        <p:spPr>
          <a:xfrm flipH="1">
            <a:off x="6856962" y="2066572"/>
            <a:ext cx="779605" cy="38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AA83B6-1CE1-46A2-039E-078A209EDA0D}"/>
              </a:ext>
            </a:extLst>
          </p:cNvPr>
          <p:cNvSpPr txBox="1"/>
          <p:nvPr/>
        </p:nvSpPr>
        <p:spPr>
          <a:xfrm>
            <a:off x="7636567" y="2122708"/>
            <a:ext cx="305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possible configurations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8DE05-6974-5C04-150A-42BB1D28914D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Each DOF is charted by two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F2DBC-9A07-5CAA-1EA9-11B2AFF41B72}"/>
                  </a:ext>
                </a:extLst>
              </p:cNvPr>
              <p:cNvSpPr txBox="1"/>
              <p:nvPr/>
            </p:nvSpPr>
            <p:spPr>
              <a:xfrm>
                <a:off x="7713296" y="1695358"/>
                <a:ext cx="1094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𝑑𝑥𝑑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F2DBC-9A07-5CAA-1EA9-11B2AFF4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96" y="1695358"/>
                <a:ext cx="1094081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780D13-972F-E7AD-CBD3-95271146FD50}"/>
              </a:ext>
            </a:extLst>
          </p:cNvPr>
          <p:cNvSpPr txBox="1"/>
          <p:nvPr/>
        </p:nvSpPr>
        <p:spPr>
          <a:xfrm>
            <a:off x="8915401" y="2611218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conjugate)</a:t>
            </a:r>
          </a:p>
        </p:txBody>
      </p:sp>
    </p:spTree>
    <p:extLst>
      <p:ext uri="{BB962C8B-B14F-4D97-AF65-F5344CB8AC3E}">
        <p14:creationId xmlns:p14="http://schemas.microsoft.com/office/powerpoint/2010/main" val="144064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36AB5-CDCD-C0A9-7F21-9E9F438A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FA30D-BC2F-065C-70D3-96C48D80D1DD}"/>
              </a:ext>
            </a:extLst>
          </p:cNvPr>
          <p:cNvGrpSpPr/>
          <p:nvPr/>
        </p:nvGrpSpPr>
        <p:grpSpPr>
          <a:xfrm>
            <a:off x="2384204" y="1757880"/>
            <a:ext cx="4851480" cy="3201747"/>
            <a:chOff x="445273" y="1618920"/>
            <a:chExt cx="5764696" cy="3891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25449A-E9F6-7E74-465A-FE7526CDD5E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8F3AAE-A028-9D9B-A469-C3E7E00523BA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19D1EC0-D5B4-3B75-F40A-73B6AD8167B4}"/>
                    </a:ext>
                  </a:extLst>
                </p:cNvPr>
                <p:cNvSpPr txBox="1"/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19D1EC0-D5B4-3B75-F40A-73B6AD816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blipFill>
                  <a:blip r:embed="rId2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07F776-AEF9-05CA-C065-9B6BCCEB88B5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07F776-AEF9-05CA-C065-9B6BCCEB8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DAB6DC-5FD2-AEBC-6DCA-1225472A3C11}"/>
              </a:ext>
            </a:extLst>
          </p:cNvPr>
          <p:cNvGrpSpPr/>
          <p:nvPr/>
        </p:nvGrpSpPr>
        <p:grpSpPr>
          <a:xfrm>
            <a:off x="3183411" y="1757881"/>
            <a:ext cx="3446841" cy="3131649"/>
            <a:chOff x="1394919" y="1532808"/>
            <a:chExt cx="4095653" cy="393772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528A573-D93C-A89B-C904-C6701733B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41BA16-3B2F-85A4-0712-31DCB901F2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3496" y="1717475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992DD9-D392-47A1-1CE1-CABEF0D52931}"/>
                    </a:ext>
                  </a:extLst>
                </p:cNvPr>
                <p:cNvSpPr txBox="1"/>
                <p:nvPr/>
              </p:nvSpPr>
              <p:spPr>
                <a:xfrm>
                  <a:off x="5122585" y="1621899"/>
                  <a:ext cx="367987" cy="580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992DD9-D392-47A1-1CE1-CABEF0D52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585" y="1621899"/>
                  <a:ext cx="367987" cy="580495"/>
                </a:xfrm>
                <a:prstGeom prst="rect">
                  <a:avLst/>
                </a:prstGeom>
                <a:blipFill>
                  <a:blip r:embed="rId4"/>
                  <a:stretch>
                    <a:fillRect l="-5882" r="-19608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9AE9D4-8BD9-9EE3-72AA-229F32E8641D}"/>
                    </a:ext>
                  </a:extLst>
                </p:cNvPr>
                <p:cNvSpPr txBox="1"/>
                <p:nvPr/>
              </p:nvSpPr>
              <p:spPr>
                <a:xfrm>
                  <a:off x="2296654" y="1532808"/>
                  <a:ext cx="682050" cy="6171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9AE9D4-8BD9-9EE3-72AA-229F32E86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654" y="1532808"/>
                  <a:ext cx="682050" cy="617180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647BAC-6BB7-7075-5161-01DA419020E6}"/>
              </a:ext>
            </a:extLst>
          </p:cNvPr>
          <p:cNvCxnSpPr>
            <a:cxnSpLocks/>
          </p:cNvCxnSpPr>
          <p:nvPr/>
        </p:nvCxnSpPr>
        <p:spPr>
          <a:xfrm flipH="1" flipV="1">
            <a:off x="7297287" y="2645655"/>
            <a:ext cx="765720" cy="38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E3976A-013F-B1A5-2DBD-2B99445DA97B}"/>
                  </a:ext>
                </a:extLst>
              </p:cNvPr>
              <p:cNvSpPr txBox="1"/>
              <p:nvPr/>
            </p:nvSpPr>
            <p:spPr>
              <a:xfrm>
                <a:off x="8230300" y="2979173"/>
                <a:ext cx="3724353" cy="860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choice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does not </a:t>
                </a:r>
                <a:br>
                  <a:rPr lang="en-US" sz="2400" dirty="0"/>
                </a:br>
                <a:r>
                  <a:rPr lang="en-US" sz="2400" dirty="0"/>
                  <a:t>affect choice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E3976A-013F-B1A5-2DBD-2B99445DA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00" y="2979173"/>
                <a:ext cx="3724353" cy="860172"/>
              </a:xfrm>
              <a:prstGeom prst="rect">
                <a:avLst/>
              </a:prstGeom>
              <a:blipFill>
                <a:blip r:embed="rId6"/>
                <a:stretch>
                  <a:fillRect l="-2455" t="-4965" r="-1637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F07064E-49DA-11BA-D0FD-1390BDE8CC8D}"/>
              </a:ext>
            </a:extLst>
          </p:cNvPr>
          <p:cNvSpPr/>
          <p:nvPr/>
        </p:nvSpPr>
        <p:spPr>
          <a:xfrm>
            <a:off x="5682486" y="2241598"/>
            <a:ext cx="1174471" cy="5969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EDF66-1D66-627E-4D31-69B4A6D48B72}"/>
              </a:ext>
            </a:extLst>
          </p:cNvPr>
          <p:cNvSpPr/>
          <p:nvPr/>
        </p:nvSpPr>
        <p:spPr>
          <a:xfrm>
            <a:off x="5880230" y="2048725"/>
            <a:ext cx="1174471" cy="5969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3BF70-ECBA-859B-6ECA-0D5D37D59A91}"/>
              </a:ext>
            </a:extLst>
          </p:cNvPr>
          <p:cNvSpPr/>
          <p:nvPr/>
        </p:nvSpPr>
        <p:spPr>
          <a:xfrm>
            <a:off x="6077974" y="1855852"/>
            <a:ext cx="1174471" cy="5969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87B855-6DA1-A80E-D645-E362EED0EF97}"/>
              </a:ext>
            </a:extLst>
          </p:cNvPr>
          <p:cNvSpPr/>
          <p:nvPr/>
        </p:nvSpPr>
        <p:spPr>
          <a:xfrm>
            <a:off x="5484742" y="2434471"/>
            <a:ext cx="1174471" cy="59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04030-1F2D-1021-0C69-4263288CA639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Different DOFs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226776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7B760-CD8A-C2B1-2FF1-AC3107E74081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Angular momentum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21C2A3-0251-519D-53C2-BE9243F5B4DE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65C8EF-07AA-57FA-1174-D4A51B091855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3F265DA2-FDB1-F927-47CB-13175541C019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209E46-96A6-EC86-E1C6-C3D52F1304BF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CF811F-542C-A2F1-0DA5-D3214563E1A0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78E0B8-F53B-9FDF-6934-003FE5DC9228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0DA5CA9C-0F74-474C-38E5-36F988676430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AB7B9E-418A-0EB9-2775-CBDF22F0C6AF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4A4337B-20C8-6C60-DC1D-A2086AEC0C78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373202F6-6E5B-5887-84FE-451F0260FA3F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831A12-691E-9BED-B668-1DB044FB1417}"/>
                  </a:ext>
                </a:extLst>
              </p:cNvPr>
              <p:cNvSpPr txBox="1"/>
              <p:nvPr/>
            </p:nvSpPr>
            <p:spPr>
              <a:xfrm>
                <a:off x="4289888" y="1636949"/>
                <a:ext cx="3895105" cy="920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831A12-691E-9BED-B668-1DB044FB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88" y="1636949"/>
                <a:ext cx="3895105" cy="920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343ACAB-D2A1-885F-E242-CE0F5129DCB1}"/>
              </a:ext>
            </a:extLst>
          </p:cNvPr>
          <p:cNvSpPr txBox="1"/>
          <p:nvPr/>
        </p:nvSpPr>
        <p:spPr>
          <a:xfrm>
            <a:off x="4098352" y="3729525"/>
            <a:ext cx="5354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and magnitude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A8AF5-7A76-A7FE-9CDA-E9CC669B9846}"/>
                  </a:ext>
                </a:extLst>
              </p:cNvPr>
              <p:cNvSpPr txBox="1"/>
              <p:nvPr/>
            </p:nvSpPr>
            <p:spPr>
              <a:xfrm>
                <a:off x="4512958" y="2649375"/>
                <a:ext cx="68920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A8AF5-7A76-A7FE-9CDA-E9CC669B9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58" y="2649375"/>
                <a:ext cx="689201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375848-6257-E3AC-4F41-E71DD3451AF9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>
            <a:off x="2272076" y="1636949"/>
            <a:ext cx="0" cy="267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176CA-EEA9-DC41-04CA-317EA5A7E760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935173" y="2976811"/>
            <a:ext cx="26742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C0BD68-474B-A91C-6A58-D5D7D61C4EBA}"/>
              </a:ext>
            </a:extLst>
          </p:cNvPr>
          <p:cNvCxnSpPr/>
          <p:nvPr/>
        </p:nvCxnSpPr>
        <p:spPr>
          <a:xfrm>
            <a:off x="2271845" y="2974084"/>
            <a:ext cx="999675" cy="52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B8E777-AADC-8DF3-46BD-8DFF42127433}"/>
              </a:ext>
            </a:extLst>
          </p:cNvPr>
          <p:cNvCxnSpPr>
            <a:cxnSpLocks/>
          </p:cNvCxnSpPr>
          <p:nvPr/>
        </p:nvCxnSpPr>
        <p:spPr>
          <a:xfrm>
            <a:off x="3113096" y="2200506"/>
            <a:ext cx="0" cy="121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2B537078-41C2-B595-6966-3ED7E6B944EC}"/>
              </a:ext>
            </a:extLst>
          </p:cNvPr>
          <p:cNvSpPr/>
          <p:nvPr/>
        </p:nvSpPr>
        <p:spPr>
          <a:xfrm>
            <a:off x="2014778" y="2642873"/>
            <a:ext cx="521176" cy="413772"/>
          </a:xfrm>
          <a:prstGeom prst="arc">
            <a:avLst>
              <a:gd name="adj1" fmla="val 16200000"/>
              <a:gd name="adj2" fmla="val 20464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D9D94-71C2-03F3-0461-6CB3B583B53E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512F25-92BB-AD1A-CC59-05EA8E3CA5CA}"/>
                  </a:ext>
                </a:extLst>
              </p:cNvPr>
              <p:cNvSpPr txBox="1"/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512F25-92BB-AD1A-CC59-05EA8E3CA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A2333777-E3ED-FA9A-3510-79F44F9B7997}"/>
              </a:ext>
            </a:extLst>
          </p:cNvPr>
          <p:cNvSpPr/>
          <p:nvPr/>
        </p:nvSpPr>
        <p:spPr>
          <a:xfrm>
            <a:off x="1840894" y="2723583"/>
            <a:ext cx="861908" cy="500546"/>
          </a:xfrm>
          <a:prstGeom prst="arc">
            <a:avLst>
              <a:gd name="adj1" fmla="val 75082"/>
              <a:gd name="adj2" fmla="val 15957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6039AC-0B35-FFDA-FC41-E508278AFC19}"/>
                  </a:ext>
                </a:extLst>
              </p:cNvPr>
              <p:cNvSpPr txBox="1"/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6039AC-0B35-FFDA-FC41-E508278AF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2901-57BD-B8CC-EDBF-3386EB01B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9">
            <a:extLst>
              <a:ext uri="{FF2B5EF4-FFF2-40B4-BE49-F238E27FC236}">
                <a16:creationId xmlns:a16="http://schemas.microsoft.com/office/drawing/2014/main" id="{8B2411A6-7027-E32F-3EAE-850E08A60874}"/>
              </a:ext>
            </a:extLst>
          </p:cNvPr>
          <p:cNvSpPr/>
          <p:nvPr/>
        </p:nvSpPr>
        <p:spPr>
          <a:xfrm flipH="1">
            <a:off x="1065688" y="1636949"/>
            <a:ext cx="1199564" cy="267427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72554-561A-622C-28B5-CB2621AC9700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Angular momentum direction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32457D-E884-B666-E434-F5E330FDE75C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488389-98F8-D0AF-EC0B-E058BC15817E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806901A1-DC4A-67EF-16FC-F6C7859E61CA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9DD90E-AE36-ECD4-5610-0AA3D3DB50EE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B360BC-AA63-E7A4-49B2-F601FFB7E4F9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AF47BB2-61BE-A25A-F7E0-CE1EF15F9C2F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5DD370FF-CFDA-FAE9-16B2-CD36AA841151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1F99FF-B0FD-A8FE-F5F5-9361FAD9B521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8B9BBD6-4208-9762-5BDE-4177AB3EA9E1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EA62F262-24E3-3848-96EC-AFC0501AC378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11CDF9-028D-0AE3-4644-DC1FA09510C4}"/>
              </a:ext>
            </a:extLst>
          </p:cNvPr>
          <p:cNvSpPr txBox="1"/>
          <p:nvPr/>
        </p:nvSpPr>
        <p:spPr>
          <a:xfrm>
            <a:off x="4350498" y="1419405"/>
            <a:ext cx="694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is an independent DOF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7120AC-D591-615F-D150-49BA17826560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>
            <a:off x="2272076" y="1636949"/>
            <a:ext cx="0" cy="267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70EA5-ED1C-2683-A5C8-C7B45A68A155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935173" y="2976811"/>
            <a:ext cx="26742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593732-C034-75B0-A31D-0E9BC42DADD2}"/>
              </a:ext>
            </a:extLst>
          </p:cNvPr>
          <p:cNvCxnSpPr>
            <a:cxnSpLocks/>
          </p:cNvCxnSpPr>
          <p:nvPr/>
        </p:nvCxnSpPr>
        <p:spPr>
          <a:xfrm>
            <a:off x="2271845" y="2974084"/>
            <a:ext cx="949961" cy="55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F13E21-1CF2-48E9-BC84-2C42C2DDB3B3}"/>
              </a:ext>
            </a:extLst>
          </p:cNvPr>
          <p:cNvCxnSpPr>
            <a:cxnSpLocks/>
          </p:cNvCxnSpPr>
          <p:nvPr/>
        </p:nvCxnSpPr>
        <p:spPr>
          <a:xfrm>
            <a:off x="3113096" y="2200506"/>
            <a:ext cx="0" cy="126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F63DB89-56CC-829E-54F0-44B580E17ECF}"/>
              </a:ext>
            </a:extLst>
          </p:cNvPr>
          <p:cNvSpPr/>
          <p:nvPr/>
        </p:nvSpPr>
        <p:spPr>
          <a:xfrm>
            <a:off x="2014778" y="2642873"/>
            <a:ext cx="521176" cy="413772"/>
          </a:xfrm>
          <a:prstGeom prst="arc">
            <a:avLst>
              <a:gd name="adj1" fmla="val 16200000"/>
              <a:gd name="adj2" fmla="val 20464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1C5DA-61AA-0D24-BE0F-C302824BEEAA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BBC3C5-5F24-2818-E9A2-54B164660ED1}"/>
                  </a:ext>
                </a:extLst>
              </p:cNvPr>
              <p:cNvSpPr txBox="1"/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BBC3C5-5F24-2818-E9A2-54B16466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C7809551-5B85-19FD-E8FD-9EAE3D4AD935}"/>
              </a:ext>
            </a:extLst>
          </p:cNvPr>
          <p:cNvSpPr/>
          <p:nvPr/>
        </p:nvSpPr>
        <p:spPr>
          <a:xfrm>
            <a:off x="1840894" y="2723583"/>
            <a:ext cx="861908" cy="500546"/>
          </a:xfrm>
          <a:prstGeom prst="arc">
            <a:avLst>
              <a:gd name="adj1" fmla="val 75082"/>
              <a:gd name="adj2" fmla="val 1808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A74B0C-3D88-90D8-2CE8-033E56F3B91C}"/>
                  </a:ext>
                </a:extLst>
              </p:cNvPr>
              <p:cNvSpPr txBox="1"/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A74B0C-3D88-90D8-2CE8-033E56F3B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E606C-9B95-5441-4544-D755AA47C6F8}"/>
                  </a:ext>
                </a:extLst>
              </p:cNvPr>
              <p:cNvSpPr txBox="1"/>
              <p:nvPr/>
            </p:nvSpPr>
            <p:spPr>
              <a:xfrm>
                <a:off x="4425364" y="3171537"/>
                <a:ext cx="12691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E606C-9B95-5441-4544-D755AA47C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64" y="3171537"/>
                <a:ext cx="12691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F5EE2-3DA3-8B58-356D-EB2838E6E2F4}"/>
                  </a:ext>
                </a:extLst>
              </p:cNvPr>
              <p:cNvSpPr txBox="1"/>
              <p:nvPr/>
            </p:nvSpPr>
            <p:spPr>
              <a:xfrm>
                <a:off x="4425364" y="2301910"/>
                <a:ext cx="54466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However,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are not conjugate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F5EE2-3DA3-8B58-356D-EB2838E6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64" y="2301910"/>
                <a:ext cx="5446619" cy="523220"/>
              </a:xfrm>
              <a:prstGeom prst="rect">
                <a:avLst/>
              </a:prstGeom>
              <a:blipFill>
                <a:blip r:embed="rId5"/>
                <a:stretch>
                  <a:fillRect l="-2352" t="-11765" r="-1232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46F858-E835-05BD-8D6C-ED9BAD9BE8CB}"/>
              </a:ext>
            </a:extLst>
          </p:cNvPr>
          <p:cNvSpPr/>
          <p:nvPr/>
        </p:nvSpPr>
        <p:spPr>
          <a:xfrm>
            <a:off x="933034" y="2838450"/>
            <a:ext cx="190916" cy="538162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6" h="538162">
                <a:moveTo>
                  <a:pt x="416" y="139700"/>
                </a:moveTo>
                <a:cubicBezTo>
                  <a:pt x="-1172" y="308769"/>
                  <a:pt x="87464" y="434445"/>
                  <a:pt x="190916" y="538162"/>
                </a:cubicBezTo>
                <a:cubicBezTo>
                  <a:pt x="169749" y="482335"/>
                  <a:pt x="167897" y="472281"/>
                  <a:pt x="159166" y="400050"/>
                </a:cubicBezTo>
                <a:cubicBezTo>
                  <a:pt x="35341" y="246063"/>
                  <a:pt x="18936" y="96837"/>
                  <a:pt x="9941" y="0"/>
                </a:cubicBezTo>
                <a:cubicBezTo>
                  <a:pt x="1739" y="62706"/>
                  <a:pt x="-1171" y="82550"/>
                  <a:pt x="416" y="13970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263449-8F1B-4CBC-EBE9-7C877C43445E}"/>
              </a:ext>
            </a:extLst>
          </p:cNvPr>
          <p:cNvSpPr/>
          <p:nvPr/>
        </p:nvSpPr>
        <p:spPr>
          <a:xfrm>
            <a:off x="1279484" y="1989709"/>
            <a:ext cx="120650" cy="150018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202822"/>
              <a:gd name="connsiteY0" fmla="*/ 139700 h 557212"/>
              <a:gd name="connsiteX1" fmla="*/ 202822 w 202822"/>
              <a:gd name="connsiteY1" fmla="*/ 557212 h 557212"/>
              <a:gd name="connsiteX2" fmla="*/ 159166 w 202822"/>
              <a:gd name="connsiteY2" fmla="*/ 400050 h 557212"/>
              <a:gd name="connsiteX3" fmla="*/ 9941 w 202822"/>
              <a:gd name="connsiteY3" fmla="*/ 0 h 557212"/>
              <a:gd name="connsiteX4" fmla="*/ 416 w 202822"/>
              <a:gd name="connsiteY4" fmla="*/ 139700 h 557212"/>
              <a:gd name="connsiteX0" fmla="*/ 416 w 269268"/>
              <a:gd name="connsiteY0" fmla="*/ 139700 h 557212"/>
              <a:gd name="connsiteX1" fmla="*/ 202822 w 269268"/>
              <a:gd name="connsiteY1" fmla="*/ 557212 h 557212"/>
              <a:gd name="connsiteX2" fmla="*/ 268704 w 269268"/>
              <a:gd name="connsiteY2" fmla="*/ 466725 h 557212"/>
              <a:gd name="connsiteX3" fmla="*/ 9941 w 269268"/>
              <a:gd name="connsiteY3" fmla="*/ 0 h 557212"/>
              <a:gd name="connsiteX4" fmla="*/ 416 w 269268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19 w 268307"/>
              <a:gd name="connsiteY0" fmla="*/ 5776 h 423288"/>
              <a:gd name="connsiteX1" fmla="*/ 202425 w 268307"/>
              <a:gd name="connsiteY1" fmla="*/ 423288 h 423288"/>
              <a:gd name="connsiteX2" fmla="*/ 268307 w 268307"/>
              <a:gd name="connsiteY2" fmla="*/ 332801 h 423288"/>
              <a:gd name="connsiteX3" fmla="*/ 228619 w 268307"/>
              <a:gd name="connsiteY3" fmla="*/ 273270 h 423288"/>
              <a:gd name="connsiteX4" fmla="*/ 19 w 268307"/>
              <a:gd name="connsiteY4" fmla="*/ 5776 h 42328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2060 w 132710"/>
              <a:gd name="connsiteY0" fmla="*/ 169357 h 243969"/>
              <a:gd name="connsiteX1" fmla="*/ 66828 w 132710"/>
              <a:gd name="connsiteY1" fmla="*/ 243969 h 243969"/>
              <a:gd name="connsiteX2" fmla="*/ 132710 w 132710"/>
              <a:gd name="connsiteY2" fmla="*/ 153482 h 243969"/>
              <a:gd name="connsiteX3" fmla="*/ 93022 w 132710"/>
              <a:gd name="connsiteY3" fmla="*/ 93951 h 243969"/>
              <a:gd name="connsiteX4" fmla="*/ 12060 w 132710"/>
              <a:gd name="connsiteY4" fmla="*/ 169357 h 243969"/>
              <a:gd name="connsiteX0" fmla="*/ 4167 w 124817"/>
              <a:gd name="connsiteY0" fmla="*/ 169357 h 243969"/>
              <a:gd name="connsiteX1" fmla="*/ 58935 w 124817"/>
              <a:gd name="connsiteY1" fmla="*/ 243969 h 243969"/>
              <a:gd name="connsiteX2" fmla="*/ 124817 w 124817"/>
              <a:gd name="connsiteY2" fmla="*/ 153482 h 243969"/>
              <a:gd name="connsiteX3" fmla="*/ 85129 w 124817"/>
              <a:gd name="connsiteY3" fmla="*/ 93951 h 243969"/>
              <a:gd name="connsiteX4" fmla="*/ 4167 w 124817"/>
              <a:gd name="connsiteY4" fmla="*/ 169357 h 243969"/>
              <a:gd name="connsiteX0" fmla="*/ 4167 w 124817"/>
              <a:gd name="connsiteY0" fmla="*/ 165328 h 239940"/>
              <a:gd name="connsiteX1" fmla="*/ 58935 w 124817"/>
              <a:gd name="connsiteY1" fmla="*/ 239940 h 239940"/>
              <a:gd name="connsiteX2" fmla="*/ 124817 w 124817"/>
              <a:gd name="connsiteY2" fmla="*/ 149453 h 239940"/>
              <a:gd name="connsiteX3" fmla="*/ 85129 w 124817"/>
              <a:gd name="connsiteY3" fmla="*/ 89922 h 239940"/>
              <a:gd name="connsiteX4" fmla="*/ 4167 w 124817"/>
              <a:gd name="connsiteY4" fmla="*/ 165328 h 239940"/>
              <a:gd name="connsiteX0" fmla="*/ 31784 w 152434"/>
              <a:gd name="connsiteY0" fmla="*/ 165328 h 239940"/>
              <a:gd name="connsiteX1" fmla="*/ 86552 w 152434"/>
              <a:gd name="connsiteY1" fmla="*/ 239940 h 239940"/>
              <a:gd name="connsiteX2" fmla="*/ 152434 w 152434"/>
              <a:gd name="connsiteY2" fmla="*/ 149453 h 239940"/>
              <a:gd name="connsiteX3" fmla="*/ 112746 w 152434"/>
              <a:gd name="connsiteY3" fmla="*/ 89922 h 239940"/>
              <a:gd name="connsiteX4" fmla="*/ 31784 w 152434"/>
              <a:gd name="connsiteY4" fmla="*/ 165328 h 239940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23416 w 244066"/>
              <a:gd name="connsiteY0" fmla="*/ 81434 h 156046"/>
              <a:gd name="connsiteX1" fmla="*/ 178184 w 244066"/>
              <a:gd name="connsiteY1" fmla="*/ 156046 h 156046"/>
              <a:gd name="connsiteX2" fmla="*/ 244066 w 244066"/>
              <a:gd name="connsiteY2" fmla="*/ 65559 h 156046"/>
              <a:gd name="connsiteX3" fmla="*/ 204378 w 244066"/>
              <a:gd name="connsiteY3" fmla="*/ 6028 h 156046"/>
              <a:gd name="connsiteX4" fmla="*/ 123416 w 244066"/>
              <a:gd name="connsiteY4" fmla="*/ 81434 h 156046"/>
              <a:gd name="connsiteX0" fmla="*/ 0 w 120650"/>
              <a:gd name="connsiteY0" fmla="*/ 75406 h 150018"/>
              <a:gd name="connsiteX1" fmla="*/ 54768 w 120650"/>
              <a:gd name="connsiteY1" fmla="*/ 150018 h 150018"/>
              <a:gd name="connsiteX2" fmla="*/ 120650 w 120650"/>
              <a:gd name="connsiteY2" fmla="*/ 59531 h 150018"/>
              <a:gd name="connsiteX3" fmla="*/ 80962 w 120650"/>
              <a:gd name="connsiteY3" fmla="*/ 0 h 150018"/>
              <a:gd name="connsiteX4" fmla="*/ 0 w 120650"/>
              <a:gd name="connsiteY4" fmla="*/ 75406 h 1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" h="150018">
                <a:moveTo>
                  <a:pt x="0" y="75406"/>
                </a:moveTo>
                <a:cubicBezTo>
                  <a:pt x="31750" y="111126"/>
                  <a:pt x="29897" y="120120"/>
                  <a:pt x="54768" y="150018"/>
                </a:cubicBezTo>
                <a:cubicBezTo>
                  <a:pt x="81226" y="103716"/>
                  <a:pt x="81756" y="105569"/>
                  <a:pt x="120650" y="59531"/>
                </a:cubicBezTo>
                <a:cubicBezTo>
                  <a:pt x="101600" y="26988"/>
                  <a:pt x="89956" y="23018"/>
                  <a:pt x="80962" y="0"/>
                </a:cubicBezTo>
                <a:cubicBezTo>
                  <a:pt x="56092" y="26988"/>
                  <a:pt x="22225" y="46831"/>
                  <a:pt x="0" y="75406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09275E-8CAD-93B4-B181-7F8E9B02A1D1}"/>
              </a:ext>
            </a:extLst>
          </p:cNvPr>
          <p:cNvCxnSpPr>
            <a:cxnSpLocks/>
          </p:cNvCxnSpPr>
          <p:nvPr/>
        </p:nvCxnSpPr>
        <p:spPr>
          <a:xfrm flipH="1" flipV="1">
            <a:off x="1244600" y="3341269"/>
            <a:ext cx="3048441" cy="14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16065D-B88C-646E-33AF-817E63A0FD7E}"/>
              </a:ext>
            </a:extLst>
          </p:cNvPr>
          <p:cNvCxnSpPr>
            <a:cxnSpLocks/>
          </p:cNvCxnSpPr>
          <p:nvPr/>
        </p:nvCxnSpPr>
        <p:spPr>
          <a:xfrm flipH="1" flipV="1">
            <a:off x="1400134" y="2127291"/>
            <a:ext cx="2950364" cy="119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3EDD91-B7FC-5A70-FC8C-1FEF7C1CB489}"/>
                  </a:ext>
                </a:extLst>
              </p:cNvPr>
              <p:cNvSpPr txBox="1"/>
              <p:nvPr/>
            </p:nvSpPr>
            <p:spPr>
              <a:xfrm>
                <a:off x="5558159" y="3305718"/>
                <a:ext cx="2569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possible configurations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3EDD91-B7FC-5A70-FC8C-1FEF7C1CB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59" y="3305718"/>
                <a:ext cx="2569421" cy="369332"/>
              </a:xfrm>
              <a:prstGeom prst="rect">
                <a:avLst/>
              </a:prstGeom>
              <a:blipFill>
                <a:blip r:embed="rId6"/>
                <a:stretch>
                  <a:fillRect t="-8197" r="-1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40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C066-62BB-D9C2-8F91-2D0F8926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5A77AD-5773-54DC-3C86-B32ADDF590E2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Angular momentum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2F260C-AFEC-976E-0F55-3919D5548424}"/>
                  </a:ext>
                </a:extLst>
              </p:cNvPr>
              <p:cNvSpPr txBox="1"/>
              <p:nvPr/>
            </p:nvSpPr>
            <p:spPr>
              <a:xfrm>
                <a:off x="4804813" y="2682934"/>
                <a:ext cx="4409540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3200" dirty="0"/>
                  <a:t> are conjugate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2F260C-AFEC-976E-0F55-3919D554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813" y="2682934"/>
                <a:ext cx="4409540" cy="623632"/>
              </a:xfrm>
              <a:prstGeom prst="rect">
                <a:avLst/>
              </a:prstGeom>
              <a:blipFill>
                <a:blip r:embed="rId2"/>
                <a:stretch>
                  <a:fillRect t="-11765" r="-2348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CE08E-0881-F2BC-3F49-6AE4D3075F2B}"/>
              </a:ext>
            </a:extLst>
          </p:cNvPr>
          <p:cNvCxnSpPr>
            <a:cxnSpLocks/>
          </p:cNvCxnSpPr>
          <p:nvPr/>
        </p:nvCxnSpPr>
        <p:spPr>
          <a:xfrm flipH="1">
            <a:off x="1193963" y="1961461"/>
            <a:ext cx="3353783" cy="130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D4A8BD-AF8E-EB6B-6749-ADB5216DC8FE}"/>
              </a:ext>
            </a:extLst>
          </p:cNvPr>
          <p:cNvCxnSpPr>
            <a:cxnSpLocks/>
          </p:cNvCxnSpPr>
          <p:nvPr/>
        </p:nvCxnSpPr>
        <p:spPr>
          <a:xfrm flipH="1">
            <a:off x="1495773" y="1812737"/>
            <a:ext cx="3051973" cy="22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BE41D0-3E39-3CBA-05C9-8517FDF88ECE}"/>
                  </a:ext>
                </a:extLst>
              </p:cNvPr>
              <p:cNvSpPr txBox="1"/>
              <p:nvPr/>
            </p:nvSpPr>
            <p:spPr>
              <a:xfrm>
                <a:off x="4617759" y="1509986"/>
                <a:ext cx="67088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BE41D0-3E39-3CBA-05C9-8517FDF8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59" y="1509986"/>
                <a:ext cx="670888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F9C707-D101-DADE-0F5D-C6517CDF2415}"/>
                  </a:ext>
                </a:extLst>
              </p:cNvPr>
              <p:cNvSpPr txBox="1"/>
              <p:nvPr/>
            </p:nvSpPr>
            <p:spPr>
              <a:xfrm>
                <a:off x="5556289" y="2087208"/>
                <a:ext cx="2249847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F9C707-D101-DADE-0F5D-C6517CDF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89" y="2087208"/>
                <a:ext cx="2249847" cy="623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E524E85-BD6F-36F7-E0ED-2C1AE32B2EE7}"/>
              </a:ext>
            </a:extLst>
          </p:cNvPr>
          <p:cNvSpPr txBox="1"/>
          <p:nvPr/>
        </p:nvSpPr>
        <p:spPr>
          <a:xfrm>
            <a:off x="4053512" y="3494671"/>
            <a:ext cx="5340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is charted by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two conjugate quantities</a:t>
            </a:r>
          </a:p>
        </p:txBody>
      </p:sp>
      <p:sp>
        <p:nvSpPr>
          <p:cNvPr id="51" name="Oval 9">
            <a:extLst>
              <a:ext uri="{FF2B5EF4-FFF2-40B4-BE49-F238E27FC236}">
                <a16:creationId xmlns:a16="http://schemas.microsoft.com/office/drawing/2014/main" id="{05CC6355-8DEA-33A3-E91F-CCD2E940C1B3}"/>
              </a:ext>
            </a:extLst>
          </p:cNvPr>
          <p:cNvSpPr/>
          <p:nvPr/>
        </p:nvSpPr>
        <p:spPr>
          <a:xfrm flipH="1">
            <a:off x="1065688" y="1636949"/>
            <a:ext cx="1199564" cy="267427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D5FF09-A873-42C3-29D4-9A7BAC48A55B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4E10738-3B37-9D46-E59A-99D9EBD1BFC2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31">
              <a:extLst>
                <a:ext uri="{FF2B5EF4-FFF2-40B4-BE49-F238E27FC236}">
                  <a16:creationId xmlns:a16="http://schemas.microsoft.com/office/drawing/2014/main" id="{999E3F31-3BD3-B335-227F-E8EB99C2D119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02B4F4-4FAB-774D-A93C-F00BD43DA57C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2FFD33-DB29-9C04-E19C-1FEA09ED24CF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986E774-B9E6-C937-358A-84854DDDB5E0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Oval 9">
                <a:extLst>
                  <a:ext uri="{FF2B5EF4-FFF2-40B4-BE49-F238E27FC236}">
                    <a16:creationId xmlns:a16="http://schemas.microsoft.com/office/drawing/2014/main" id="{D429A710-89AC-5F97-488B-034C3EBA7A32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5D54536-0F07-F800-56FC-D7CA4A2E4F8B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E465896-C17F-0164-4C8B-DA8C4B05BBD1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93F04C87-0F10-037A-DF0A-021FD0BCE117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7D729C-89E0-933C-AB2D-2AD75CECC30F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>
            <a:off x="2272076" y="1636949"/>
            <a:ext cx="0" cy="267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0C80FD-980A-4ECE-7555-BAFF2BF6CB04}"/>
              </a:ext>
            </a:extLst>
          </p:cNvPr>
          <p:cNvCxnSpPr>
            <a:stCxn id="59" idx="0"/>
            <a:endCxn id="58" idx="4"/>
          </p:cNvCxnSpPr>
          <p:nvPr/>
        </p:nvCxnSpPr>
        <p:spPr>
          <a:xfrm flipV="1">
            <a:off x="935173" y="2976811"/>
            <a:ext cx="26742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923FC2-48D5-A6F2-C62C-2B8ECF105809}"/>
              </a:ext>
            </a:extLst>
          </p:cNvPr>
          <p:cNvCxnSpPr>
            <a:cxnSpLocks/>
          </p:cNvCxnSpPr>
          <p:nvPr/>
        </p:nvCxnSpPr>
        <p:spPr>
          <a:xfrm>
            <a:off x="2271845" y="2974084"/>
            <a:ext cx="949961" cy="55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6CC365-214F-6D39-924C-A5020E4E391D}"/>
              </a:ext>
            </a:extLst>
          </p:cNvPr>
          <p:cNvCxnSpPr>
            <a:cxnSpLocks/>
          </p:cNvCxnSpPr>
          <p:nvPr/>
        </p:nvCxnSpPr>
        <p:spPr>
          <a:xfrm>
            <a:off x="3113096" y="2200506"/>
            <a:ext cx="0" cy="126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EC7C38FA-3C8A-7DA5-C1C6-EB19E407D97E}"/>
              </a:ext>
            </a:extLst>
          </p:cNvPr>
          <p:cNvSpPr/>
          <p:nvPr/>
        </p:nvSpPr>
        <p:spPr>
          <a:xfrm>
            <a:off x="2014778" y="2642873"/>
            <a:ext cx="521176" cy="413772"/>
          </a:xfrm>
          <a:prstGeom prst="arc">
            <a:avLst>
              <a:gd name="adj1" fmla="val 16200000"/>
              <a:gd name="adj2" fmla="val 20464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67EDD1-A422-03E2-2E76-D8A2AB776DB3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734551-F4FE-4509-2664-149498E6D0CA}"/>
                  </a:ext>
                </a:extLst>
              </p:cNvPr>
              <p:cNvSpPr txBox="1"/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734551-F4FE-4509-2664-149498E6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8DB7F34C-7DA1-B10C-1CE3-F03A19E363FA}"/>
              </a:ext>
            </a:extLst>
          </p:cNvPr>
          <p:cNvSpPr/>
          <p:nvPr/>
        </p:nvSpPr>
        <p:spPr>
          <a:xfrm>
            <a:off x="1840894" y="2723583"/>
            <a:ext cx="861908" cy="500546"/>
          </a:xfrm>
          <a:prstGeom prst="arc">
            <a:avLst>
              <a:gd name="adj1" fmla="val 75082"/>
              <a:gd name="adj2" fmla="val 1808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5AEE77-D763-660C-1C46-058CA50EAEB5}"/>
                  </a:ext>
                </a:extLst>
              </p:cNvPr>
              <p:cNvSpPr txBox="1"/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5AEE77-D763-660C-1C46-058CA50E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312939-8DAB-0175-6AD5-D9CB01F0A19B}"/>
              </a:ext>
            </a:extLst>
          </p:cNvPr>
          <p:cNvSpPr/>
          <p:nvPr/>
        </p:nvSpPr>
        <p:spPr>
          <a:xfrm>
            <a:off x="933034" y="2838450"/>
            <a:ext cx="190916" cy="538162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6" h="538162">
                <a:moveTo>
                  <a:pt x="416" y="139700"/>
                </a:moveTo>
                <a:cubicBezTo>
                  <a:pt x="-1172" y="308769"/>
                  <a:pt x="87464" y="434445"/>
                  <a:pt x="190916" y="538162"/>
                </a:cubicBezTo>
                <a:cubicBezTo>
                  <a:pt x="169749" y="482335"/>
                  <a:pt x="167897" y="472281"/>
                  <a:pt x="159166" y="400050"/>
                </a:cubicBezTo>
                <a:cubicBezTo>
                  <a:pt x="35341" y="246063"/>
                  <a:pt x="18936" y="96837"/>
                  <a:pt x="9941" y="0"/>
                </a:cubicBezTo>
                <a:cubicBezTo>
                  <a:pt x="1739" y="62706"/>
                  <a:pt x="-1171" y="82550"/>
                  <a:pt x="416" y="13970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DE20D79-FE1C-CAF7-0348-3CFA23F6B1A1}"/>
              </a:ext>
            </a:extLst>
          </p:cNvPr>
          <p:cNvSpPr/>
          <p:nvPr/>
        </p:nvSpPr>
        <p:spPr>
          <a:xfrm>
            <a:off x="1279484" y="1989709"/>
            <a:ext cx="120650" cy="150018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202822"/>
              <a:gd name="connsiteY0" fmla="*/ 139700 h 557212"/>
              <a:gd name="connsiteX1" fmla="*/ 202822 w 202822"/>
              <a:gd name="connsiteY1" fmla="*/ 557212 h 557212"/>
              <a:gd name="connsiteX2" fmla="*/ 159166 w 202822"/>
              <a:gd name="connsiteY2" fmla="*/ 400050 h 557212"/>
              <a:gd name="connsiteX3" fmla="*/ 9941 w 202822"/>
              <a:gd name="connsiteY3" fmla="*/ 0 h 557212"/>
              <a:gd name="connsiteX4" fmla="*/ 416 w 202822"/>
              <a:gd name="connsiteY4" fmla="*/ 139700 h 557212"/>
              <a:gd name="connsiteX0" fmla="*/ 416 w 269268"/>
              <a:gd name="connsiteY0" fmla="*/ 139700 h 557212"/>
              <a:gd name="connsiteX1" fmla="*/ 202822 w 269268"/>
              <a:gd name="connsiteY1" fmla="*/ 557212 h 557212"/>
              <a:gd name="connsiteX2" fmla="*/ 268704 w 269268"/>
              <a:gd name="connsiteY2" fmla="*/ 466725 h 557212"/>
              <a:gd name="connsiteX3" fmla="*/ 9941 w 269268"/>
              <a:gd name="connsiteY3" fmla="*/ 0 h 557212"/>
              <a:gd name="connsiteX4" fmla="*/ 416 w 269268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19 w 268307"/>
              <a:gd name="connsiteY0" fmla="*/ 5776 h 423288"/>
              <a:gd name="connsiteX1" fmla="*/ 202425 w 268307"/>
              <a:gd name="connsiteY1" fmla="*/ 423288 h 423288"/>
              <a:gd name="connsiteX2" fmla="*/ 268307 w 268307"/>
              <a:gd name="connsiteY2" fmla="*/ 332801 h 423288"/>
              <a:gd name="connsiteX3" fmla="*/ 228619 w 268307"/>
              <a:gd name="connsiteY3" fmla="*/ 273270 h 423288"/>
              <a:gd name="connsiteX4" fmla="*/ 19 w 268307"/>
              <a:gd name="connsiteY4" fmla="*/ 5776 h 42328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2060 w 132710"/>
              <a:gd name="connsiteY0" fmla="*/ 169357 h 243969"/>
              <a:gd name="connsiteX1" fmla="*/ 66828 w 132710"/>
              <a:gd name="connsiteY1" fmla="*/ 243969 h 243969"/>
              <a:gd name="connsiteX2" fmla="*/ 132710 w 132710"/>
              <a:gd name="connsiteY2" fmla="*/ 153482 h 243969"/>
              <a:gd name="connsiteX3" fmla="*/ 93022 w 132710"/>
              <a:gd name="connsiteY3" fmla="*/ 93951 h 243969"/>
              <a:gd name="connsiteX4" fmla="*/ 12060 w 132710"/>
              <a:gd name="connsiteY4" fmla="*/ 169357 h 243969"/>
              <a:gd name="connsiteX0" fmla="*/ 4167 w 124817"/>
              <a:gd name="connsiteY0" fmla="*/ 169357 h 243969"/>
              <a:gd name="connsiteX1" fmla="*/ 58935 w 124817"/>
              <a:gd name="connsiteY1" fmla="*/ 243969 h 243969"/>
              <a:gd name="connsiteX2" fmla="*/ 124817 w 124817"/>
              <a:gd name="connsiteY2" fmla="*/ 153482 h 243969"/>
              <a:gd name="connsiteX3" fmla="*/ 85129 w 124817"/>
              <a:gd name="connsiteY3" fmla="*/ 93951 h 243969"/>
              <a:gd name="connsiteX4" fmla="*/ 4167 w 124817"/>
              <a:gd name="connsiteY4" fmla="*/ 169357 h 243969"/>
              <a:gd name="connsiteX0" fmla="*/ 4167 w 124817"/>
              <a:gd name="connsiteY0" fmla="*/ 165328 h 239940"/>
              <a:gd name="connsiteX1" fmla="*/ 58935 w 124817"/>
              <a:gd name="connsiteY1" fmla="*/ 239940 h 239940"/>
              <a:gd name="connsiteX2" fmla="*/ 124817 w 124817"/>
              <a:gd name="connsiteY2" fmla="*/ 149453 h 239940"/>
              <a:gd name="connsiteX3" fmla="*/ 85129 w 124817"/>
              <a:gd name="connsiteY3" fmla="*/ 89922 h 239940"/>
              <a:gd name="connsiteX4" fmla="*/ 4167 w 124817"/>
              <a:gd name="connsiteY4" fmla="*/ 165328 h 239940"/>
              <a:gd name="connsiteX0" fmla="*/ 31784 w 152434"/>
              <a:gd name="connsiteY0" fmla="*/ 165328 h 239940"/>
              <a:gd name="connsiteX1" fmla="*/ 86552 w 152434"/>
              <a:gd name="connsiteY1" fmla="*/ 239940 h 239940"/>
              <a:gd name="connsiteX2" fmla="*/ 152434 w 152434"/>
              <a:gd name="connsiteY2" fmla="*/ 149453 h 239940"/>
              <a:gd name="connsiteX3" fmla="*/ 112746 w 152434"/>
              <a:gd name="connsiteY3" fmla="*/ 89922 h 239940"/>
              <a:gd name="connsiteX4" fmla="*/ 31784 w 152434"/>
              <a:gd name="connsiteY4" fmla="*/ 165328 h 239940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23416 w 244066"/>
              <a:gd name="connsiteY0" fmla="*/ 81434 h 156046"/>
              <a:gd name="connsiteX1" fmla="*/ 178184 w 244066"/>
              <a:gd name="connsiteY1" fmla="*/ 156046 h 156046"/>
              <a:gd name="connsiteX2" fmla="*/ 244066 w 244066"/>
              <a:gd name="connsiteY2" fmla="*/ 65559 h 156046"/>
              <a:gd name="connsiteX3" fmla="*/ 204378 w 244066"/>
              <a:gd name="connsiteY3" fmla="*/ 6028 h 156046"/>
              <a:gd name="connsiteX4" fmla="*/ 123416 w 244066"/>
              <a:gd name="connsiteY4" fmla="*/ 81434 h 156046"/>
              <a:gd name="connsiteX0" fmla="*/ 0 w 120650"/>
              <a:gd name="connsiteY0" fmla="*/ 75406 h 150018"/>
              <a:gd name="connsiteX1" fmla="*/ 54768 w 120650"/>
              <a:gd name="connsiteY1" fmla="*/ 150018 h 150018"/>
              <a:gd name="connsiteX2" fmla="*/ 120650 w 120650"/>
              <a:gd name="connsiteY2" fmla="*/ 59531 h 150018"/>
              <a:gd name="connsiteX3" fmla="*/ 80962 w 120650"/>
              <a:gd name="connsiteY3" fmla="*/ 0 h 150018"/>
              <a:gd name="connsiteX4" fmla="*/ 0 w 120650"/>
              <a:gd name="connsiteY4" fmla="*/ 75406 h 1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" h="150018">
                <a:moveTo>
                  <a:pt x="0" y="75406"/>
                </a:moveTo>
                <a:cubicBezTo>
                  <a:pt x="31750" y="111126"/>
                  <a:pt x="29897" y="120120"/>
                  <a:pt x="54768" y="150018"/>
                </a:cubicBezTo>
                <a:cubicBezTo>
                  <a:pt x="81226" y="103716"/>
                  <a:pt x="81756" y="105569"/>
                  <a:pt x="120650" y="59531"/>
                </a:cubicBezTo>
                <a:cubicBezTo>
                  <a:pt x="101600" y="26988"/>
                  <a:pt x="89956" y="23018"/>
                  <a:pt x="80962" y="0"/>
                </a:cubicBezTo>
                <a:cubicBezTo>
                  <a:pt x="56092" y="26988"/>
                  <a:pt x="22225" y="46831"/>
                  <a:pt x="0" y="75406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DA64B2-E123-F9AA-C703-3173226A1D06}"/>
                  </a:ext>
                </a:extLst>
              </p:cNvPr>
              <p:cNvSpPr txBox="1"/>
              <p:nvPr/>
            </p:nvSpPr>
            <p:spPr>
              <a:xfrm>
                <a:off x="1123950" y="5103121"/>
                <a:ext cx="77202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Space is three dimensional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DA64B2-E123-F9AA-C703-3173226A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5103121"/>
                <a:ext cx="7720255" cy="830997"/>
              </a:xfrm>
              <a:prstGeom prst="rect">
                <a:avLst/>
              </a:prstGeom>
              <a:blipFill>
                <a:blip r:embed="rId7"/>
                <a:stretch>
                  <a:fillRect t="-16176" r="-3157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2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72647-7EBE-D294-1CFF-F784206B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D2335F2-1D39-A840-9231-F944C2A685EF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1FDF3CE-7F31-4490-363D-6522DAE69206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12B610C-4C48-20EC-06AB-2C9981486E7E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B849C88F-7D0A-1D0C-DF02-8B771E40BA02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B05F354-2AB8-7416-A18D-3E833BE1B3D4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C67BF3B-581C-26F7-9F95-05793C940335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968D367-52FA-02D8-A2EA-0E15947C1F2A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C8C4D43B-3F2E-20CB-999B-A0E3EDAB12C2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F7AD668-0814-CAA6-3B84-A25C86D8861B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96F47FD-E777-DB5E-29F4-DD45A65EE15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9571A0B8-452F-7031-9401-E9C04B92A12E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6AB132-A111-DD99-B1A6-D22AA2F5AACB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0B8E9B-8E28-016D-89C6-141C823BA853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D633F5-F1D5-0021-BDCF-898201D8D025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967B36-007F-E4EA-C903-A62C3CB88965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AA43A7C-852A-F478-1489-FBED6E50460A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CB7647-23E1-22E4-61CC-90269D3A9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2874B8B-D2B8-A82F-7A0C-6BAB09C81B67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2874B8B-D2B8-A82F-7A0C-6BAB09C81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88D3034-2B8D-6F10-41B2-60B9857784CF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50358AB-31EA-90C0-64FF-B188E87E80D2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50358AB-31EA-90C0-64FF-B188E87E8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8F30AB9-723D-135F-8D46-A0D45C400B60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5490F-700A-1B4F-2EDC-30BFE2EDC92A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4B3DB8-DD1B-0304-DB11-A3E8A0FAADD0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8CC142-8039-0A49-EA2C-BEB4469A65B5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0B5BA6-6D16-34C9-E706-198DD1831882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F8AD38-32EF-8BEB-D61B-C2F266F21FA2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27ACFC2-BFD8-E668-0BBE-A54C3E301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2892971-BD27-B4BE-7DFB-54645E70A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760374-1825-B3BC-929E-4A99CF0FB9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760374-1825-B3BC-929E-4A99CF0FB9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712844D-6F2B-B2FB-18D2-96D662D6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4385C05-4669-5D96-D44E-4457EA46142B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EAE981-BBB8-0E79-21C9-B82B32C49860}"/>
              </a:ext>
            </a:extLst>
          </p:cNvPr>
          <p:cNvCxnSpPr/>
          <p:nvPr/>
        </p:nvCxnSpPr>
        <p:spPr>
          <a:xfrm>
            <a:off x="4672853" y="658906"/>
            <a:ext cx="1196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2733A0-E472-0326-8877-C522FF94AE28}"/>
              </a:ext>
            </a:extLst>
          </p:cNvPr>
          <p:cNvCxnSpPr/>
          <p:nvPr/>
        </p:nvCxnSpPr>
        <p:spPr>
          <a:xfrm>
            <a:off x="4262718" y="4625788"/>
            <a:ext cx="1472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4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B4F9D-FFD2-56B8-142A-772C3BDA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901AA68-2570-6921-BC01-F0E5B72E3A85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05C33D-8561-762A-82E3-DE89EE061FD0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88941CE-8E6A-313F-F5E0-8F9B770DD513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C7714530-28B3-685B-5B48-8C82EAF09357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83C2B5D-6849-E4FA-401B-E5974CF414BA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06D8D1-6CAE-9DC8-9B14-757D16D63F44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FD6A8BE-05AB-8D9B-5414-8B9F844FD31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BA8CEF32-6C2A-3EDE-63B8-C16E2922AD3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CC9DB6B-A722-F802-C065-125B01DFF7A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36E26CC-88A7-454B-8233-8F9235D400C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A6B2E5A0-7BB0-B03C-B2DD-0B0C50AA42C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5F8949-7E03-3AD8-824F-F8AADFD099BD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09AE06-8EE3-8988-89CE-362B0ADB952B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29A519-B787-F5F1-B9ED-B45FFF097E07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3E0197-E0FF-FF5A-2893-F8681D4AB244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96DF986-4CD7-05F6-8B93-A1128B079392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EDB81F3-4253-B06D-55A3-9D1514C84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547634-40C0-0881-9264-42A0C1FA802A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547634-40C0-0881-9264-42A0C1FA8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6B8B4BF-8D12-AF11-BD04-E64E5744C505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59D5893-4797-E69E-61C8-46BFD2CDF67E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59D5893-4797-E69E-61C8-46BFD2CDF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3665DB0-1BD3-1F4F-B7E9-2B4433028328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E2B4CC-061B-1C87-AA24-E11BD617FA3E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988535-7C43-82EA-69C3-E965CBB5626E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1F8A54-8177-41A7-65B7-4FA2277C3E73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4322F2F-F87E-4A5D-3687-BFA29B0060FC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CE54D96-C9AF-944E-A6CE-32FA12F68334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4414DA2-2D4F-7ED8-48F4-71EE75D28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39BFE17-F11B-2CD0-E98A-F9AA485AB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7918B8B-1455-F4D6-C5F8-F400DCB0937C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7918B8B-1455-F4D6-C5F8-F400DCB09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972A8D7-D090-2712-ABD5-B1FC473A26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617A953-4EA8-65A0-2A4A-02FD1513D945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C2273B-1583-C328-57F8-F4434A8CBC1D}"/>
                  </a:ext>
                </a:extLst>
              </p:cNvPr>
              <p:cNvSpPr txBox="1"/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C2273B-1583-C328-57F8-F4434A8C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A9CE0-30E0-D30D-0E29-60F59E251385}"/>
                  </a:ext>
                </a:extLst>
              </p:cNvPr>
              <p:cNvSpPr txBox="1"/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A9CE0-30E0-D30D-0E29-60F59E25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EA79BE-0AC1-48E3-2BFA-B1F9AFAF3FD3}"/>
              </a:ext>
            </a:extLst>
          </p:cNvPr>
          <p:cNvSpPr txBox="1"/>
          <p:nvPr/>
        </p:nvSpPr>
        <p:spPr>
          <a:xfrm>
            <a:off x="4613226" y="104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944AA-A448-480A-734D-70FCF01E755A}"/>
              </a:ext>
            </a:extLst>
          </p:cNvPr>
          <p:cNvSpPr txBox="1"/>
          <p:nvPr/>
        </p:nvSpPr>
        <p:spPr>
          <a:xfrm>
            <a:off x="4449356" y="396346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2487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EE18C-E115-BCB5-99F7-E0AEDA48B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D3AB-88E2-C708-6497-21FECAF099D2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Direction in multiple dimensions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0810C2-53FF-B75D-0AC9-95810EBC6BB8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02B650-CA3F-805B-7EEE-74DC34207BB5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17FDDA58-21B3-2AD2-2B65-49C677795C1C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F16C29-33F6-3166-F3C6-C10FA4AEE891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30C48C-FF94-2826-5CC5-287031772895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7DA5D94-08D6-2CF7-4C77-7715BE8461C2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82A979D8-6870-9EA1-B314-24583861AA52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307F19-57EF-233E-9E93-0D8B1187D938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CEB9D42-FF0F-A5A8-FD3C-A3626875D5FA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4693C338-2047-BD6C-0B9F-F17B426AA4A8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45020D-F263-1935-9C8D-4266429F028B}"/>
              </a:ext>
            </a:extLst>
          </p:cNvPr>
          <p:cNvSpPr txBox="1"/>
          <p:nvPr/>
        </p:nvSpPr>
        <p:spPr>
          <a:xfrm>
            <a:off x="3904068" y="1419405"/>
            <a:ext cx="7832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is a point on a hypersphere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1B4264-EAC3-9877-010D-1124E4668255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97E3A-3D2A-918A-F9F0-A40075105F7C}"/>
                  </a:ext>
                </a:extLst>
              </p:cNvPr>
              <p:cNvSpPr txBox="1"/>
              <p:nvPr/>
            </p:nvSpPr>
            <p:spPr>
              <a:xfrm>
                <a:off x="4425364" y="2301910"/>
                <a:ext cx="349627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97E3A-3D2A-918A-F9F0-A4007510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64" y="2301910"/>
                <a:ext cx="3496278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EF20EC5-87B5-4B64-FD58-9CF181C70F45}"/>
              </a:ext>
            </a:extLst>
          </p:cNvPr>
          <p:cNvSpPr txBox="1"/>
          <p:nvPr/>
        </p:nvSpPr>
        <p:spPr>
          <a:xfrm>
            <a:off x="9179212" y="3279258"/>
            <a:ext cx="187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8DA85C-3A87-50C0-7A00-C755686DD413}"/>
                  </a:ext>
                </a:extLst>
              </p:cNvPr>
              <p:cNvSpPr txBox="1"/>
              <p:nvPr/>
            </p:nvSpPr>
            <p:spPr>
              <a:xfrm>
                <a:off x="8352768" y="2314784"/>
                <a:ext cx="1652888" cy="54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8DA85C-3A87-50C0-7A00-C755686D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768" y="2314784"/>
                <a:ext cx="1652888" cy="545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6F7C7B-60C4-666F-349B-D5FCBBC8A925}"/>
              </a:ext>
            </a:extLst>
          </p:cNvPr>
          <p:cNvCxnSpPr>
            <a:cxnSpLocks/>
          </p:cNvCxnSpPr>
          <p:nvPr/>
        </p:nvCxnSpPr>
        <p:spPr>
          <a:xfrm flipH="1" flipV="1">
            <a:off x="9389660" y="2880595"/>
            <a:ext cx="530264" cy="42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911EF3-167A-6B73-DFA9-344E8F499F6A}"/>
              </a:ext>
            </a:extLst>
          </p:cNvPr>
          <p:cNvCxnSpPr>
            <a:cxnSpLocks/>
          </p:cNvCxnSpPr>
          <p:nvPr/>
        </p:nvCxnSpPr>
        <p:spPr>
          <a:xfrm flipV="1">
            <a:off x="6598692" y="2880595"/>
            <a:ext cx="1589965" cy="127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937371-3E6B-AD79-3BF7-7CEA9FBC3606}"/>
              </a:ext>
            </a:extLst>
          </p:cNvPr>
          <p:cNvSpPr txBox="1"/>
          <p:nvPr/>
        </p:nvSpPr>
        <p:spPr>
          <a:xfrm>
            <a:off x="3274710" y="4239137"/>
            <a:ext cx="5868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Direction cannot be described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by multiple independent DOFs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B6755-D3F9-739E-3E7F-685B824A6F34}"/>
              </a:ext>
            </a:extLst>
          </p:cNvPr>
          <p:cNvSpPr txBox="1"/>
          <p:nvPr/>
        </p:nvSpPr>
        <p:spPr>
          <a:xfrm>
            <a:off x="4038802" y="5510319"/>
            <a:ext cx="411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(2-Sphere is the only </a:t>
            </a:r>
            <a:r>
              <a:rPr lang="en-US" dirty="0" err="1"/>
              <a:t>symplectic</a:t>
            </a:r>
            <a:r>
              <a:rPr lang="en-US" dirty="0"/>
              <a:t> manifold)</a:t>
            </a:r>
          </a:p>
        </p:txBody>
      </p:sp>
    </p:spTree>
    <p:extLst>
      <p:ext uri="{BB962C8B-B14F-4D97-AF65-F5344CB8AC3E}">
        <p14:creationId xmlns:p14="http://schemas.microsoft.com/office/powerpoint/2010/main" val="354343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100774</TotalTime>
  <Words>542</Words>
  <Application>Microsoft Office PowerPoint</Application>
  <PresentationFormat>Widescreen</PresentationFormat>
  <Paragraphs>139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Why space is 3D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Aidala, Christine</cp:lastModifiedBy>
  <cp:revision>283</cp:revision>
  <dcterms:created xsi:type="dcterms:W3CDTF">2021-04-07T15:17:47Z</dcterms:created>
  <dcterms:modified xsi:type="dcterms:W3CDTF">2024-12-27T02:57:16Z</dcterms:modified>
</cp:coreProperties>
</file>