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1072" r:id="rId2"/>
    <p:sldId id="422" r:id="rId3"/>
    <p:sldId id="1173" r:id="rId4"/>
    <p:sldId id="1172" r:id="rId5"/>
    <p:sldId id="1174" r:id="rId6"/>
    <p:sldId id="1175" r:id="rId7"/>
    <p:sldId id="1178" r:id="rId8"/>
    <p:sldId id="1179" r:id="rId9"/>
    <p:sldId id="1180" r:id="rId10"/>
    <p:sldId id="913" r:id="rId11"/>
    <p:sldId id="1181" r:id="rId12"/>
    <p:sldId id="1182" r:id="rId13"/>
    <p:sldId id="1183" r:id="rId14"/>
    <p:sldId id="1184" r:id="rId15"/>
    <p:sldId id="1185" r:id="rId16"/>
    <p:sldId id="1186" r:id="rId17"/>
    <p:sldId id="1189" r:id="rId18"/>
    <p:sldId id="1187" r:id="rId19"/>
    <p:sldId id="1190" r:id="rId20"/>
    <p:sldId id="1191" r:id="rId21"/>
    <p:sldId id="1193" r:id="rId22"/>
    <p:sldId id="1195" r:id="rId23"/>
    <p:sldId id="1196" r:id="rId24"/>
    <p:sldId id="1194" r:id="rId25"/>
    <p:sldId id="1168" r:id="rId26"/>
    <p:sldId id="1176" r:id="rId27"/>
    <p:sldId id="117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C216D"/>
    <a:srgbClr val="A469D1"/>
    <a:srgbClr val="9752CA"/>
    <a:srgbClr val="B686DA"/>
    <a:srgbClr val="C9A6E4"/>
    <a:srgbClr val="672D93"/>
    <a:srgbClr val="E3D3F1"/>
    <a:srgbClr val="863BBF"/>
    <a:srgbClr val="EFE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F190FB-2075-4375-A797-615516ED83A7}" v="8554" dt="2024-08-01T02:53:09.7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74" autoAdjust="0"/>
    <p:restoredTop sz="89370" autoAdjust="0"/>
  </p:normalViewPr>
  <p:slideViewPr>
    <p:cSldViewPr snapToGrid="0">
      <p:cViewPr varScale="1">
        <p:scale>
          <a:sx n="74" d="100"/>
          <a:sy n="74" d="100"/>
        </p:scale>
        <p:origin x="1080" y="58"/>
      </p:cViewPr>
      <p:guideLst/>
    </p:cSldViewPr>
  </p:slideViewPr>
  <p:outlineViewPr>
    <p:cViewPr>
      <p:scale>
        <a:sx n="33" d="100"/>
        <a:sy n="33" d="100"/>
      </p:scale>
      <p:origin x="0" y="-9029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lip Kaufman" userId="c001b2a046940d7c" providerId="LiveId" clId="{9EF190FB-2075-4375-A797-615516ED83A7}"/>
    <pc:docChg chg="undo redo custSel addSld delSld modSld sldOrd">
      <pc:chgData name="Phillip Kaufman" userId="c001b2a046940d7c" providerId="LiveId" clId="{9EF190FB-2075-4375-A797-615516ED83A7}" dt="2024-08-01T19:39:59.752" v="27807" actId="14100"/>
      <pc:docMkLst>
        <pc:docMk/>
      </pc:docMkLst>
      <pc:sldChg chg="add del">
        <pc:chgData name="Phillip Kaufman" userId="c001b2a046940d7c" providerId="LiveId" clId="{9EF190FB-2075-4375-A797-615516ED83A7}" dt="2024-07-08T01:15:36.836" v="16715" actId="47"/>
        <pc:sldMkLst>
          <pc:docMk/>
          <pc:sldMk cId="474384658" sldId="256"/>
        </pc:sldMkLst>
      </pc:sldChg>
      <pc:sldChg chg="modSp del mod">
        <pc:chgData name="Phillip Kaufman" userId="c001b2a046940d7c" providerId="LiveId" clId="{9EF190FB-2075-4375-A797-615516ED83A7}" dt="2024-07-08T01:13:38.645" v="16714" actId="47"/>
        <pc:sldMkLst>
          <pc:docMk/>
          <pc:sldMk cId="1639624266" sldId="259"/>
        </pc:sldMkLst>
        <pc:spChg chg="mod">
          <ac:chgData name="Phillip Kaufman" userId="c001b2a046940d7c" providerId="LiveId" clId="{9EF190FB-2075-4375-A797-615516ED83A7}" dt="2024-06-05T01:22:43.894" v="1166" actId="313"/>
          <ac:spMkLst>
            <pc:docMk/>
            <pc:sldMk cId="1639624266" sldId="259"/>
            <ac:spMk id="10" creationId="{99CB09A4-A438-3C2F-7385-A9C475B8390A}"/>
          </ac:spMkLst>
        </pc:spChg>
      </pc:sldChg>
      <pc:sldChg chg="addSp delSp modSp del mod">
        <pc:chgData name="Phillip Kaufman" userId="c001b2a046940d7c" providerId="LiveId" clId="{9EF190FB-2075-4375-A797-615516ED83A7}" dt="2024-06-16T02:07:43.758" v="9299" actId="47"/>
        <pc:sldMkLst>
          <pc:docMk/>
          <pc:sldMk cId="2876084972" sldId="902"/>
        </pc:sldMkLst>
        <pc:spChg chg="mod">
          <ac:chgData name="Phillip Kaufman" userId="c001b2a046940d7c" providerId="LiveId" clId="{9EF190FB-2075-4375-A797-615516ED83A7}" dt="2024-06-08T01:21:07.874" v="1687" actId="1076"/>
          <ac:spMkLst>
            <pc:docMk/>
            <pc:sldMk cId="2876084972" sldId="902"/>
            <ac:spMk id="4" creationId="{109FA656-95E7-7B48-38D6-E5E75FFA1D89}"/>
          </ac:spMkLst>
        </pc:spChg>
        <pc:spChg chg="add mod topLvl">
          <ac:chgData name="Phillip Kaufman" userId="c001b2a046940d7c" providerId="LiveId" clId="{9EF190FB-2075-4375-A797-615516ED83A7}" dt="2024-06-16T02:04:28.729" v="9242" actId="1076"/>
          <ac:spMkLst>
            <pc:docMk/>
            <pc:sldMk cId="2876084972" sldId="902"/>
            <ac:spMk id="5" creationId="{B5492D8C-35E6-8A3A-4F94-20685CA39B59}"/>
          </ac:spMkLst>
        </pc:spChg>
        <pc:spChg chg="mod">
          <ac:chgData name="Phillip Kaufman" userId="c001b2a046940d7c" providerId="LiveId" clId="{9EF190FB-2075-4375-A797-615516ED83A7}" dt="2024-06-16T02:04:28.729" v="9242" actId="1076"/>
          <ac:spMkLst>
            <pc:docMk/>
            <pc:sldMk cId="2876084972" sldId="902"/>
            <ac:spMk id="6" creationId="{FC120B7F-C6D8-9379-1B1E-BA53F7FC2EF5}"/>
          </ac:spMkLst>
        </pc:spChg>
        <pc:spChg chg="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8" creationId="{8A0D864A-A036-E156-92B4-E211622B8400}"/>
          </ac:spMkLst>
        </pc:spChg>
        <pc:spChg chg="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9" creationId="{EDFE03C8-C97D-BC67-1EDE-70BAEA525508}"/>
          </ac:spMkLst>
        </pc:spChg>
        <pc:spChg chg="add 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10" creationId="{39E110CA-9B81-CD50-FD22-4EED678A91B0}"/>
          </ac:spMkLst>
        </pc:spChg>
        <pc:spChg chg="add 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11" creationId="{49CA3663-2252-EDAB-A13F-A9CE67E56B59}"/>
          </ac:spMkLst>
        </pc:spChg>
        <pc:spChg chg="add 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12" creationId="{18DD5336-2606-2C08-5CA7-72855E6F87EC}"/>
          </ac:spMkLst>
        </pc:spChg>
        <pc:spChg chg="add 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13" creationId="{53059479-A0F6-E273-BE63-B929B2468844}"/>
          </ac:spMkLst>
        </pc:spChg>
        <pc:spChg chg="add 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14" creationId="{A18943E3-CC7D-F823-57B2-7638F03E8404}"/>
          </ac:spMkLst>
        </pc:spChg>
        <pc:spChg chg="del">
          <ac:chgData name="Phillip Kaufman" userId="c001b2a046940d7c" providerId="LiveId" clId="{9EF190FB-2075-4375-A797-615516ED83A7}" dt="2024-05-29T06:41:49.416" v="160" actId="478"/>
          <ac:spMkLst>
            <pc:docMk/>
            <pc:sldMk cId="2876084972" sldId="902"/>
            <ac:spMk id="16" creationId="{C39B304C-2170-EB4C-B05A-259B1C7696A8}"/>
          </ac:spMkLst>
        </pc:spChg>
        <pc:spChg chg="mod topLvl">
          <ac:chgData name="Phillip Kaufman" userId="c001b2a046940d7c" providerId="LiveId" clId="{9EF190FB-2075-4375-A797-615516ED83A7}" dt="2024-06-16T02:04:28.729" v="9242" actId="1076"/>
          <ac:spMkLst>
            <pc:docMk/>
            <pc:sldMk cId="2876084972" sldId="902"/>
            <ac:spMk id="22" creationId="{18935A27-1F1A-9C23-FC34-072DF5053D67}"/>
          </ac:spMkLst>
        </pc:spChg>
        <pc:spChg chg="mod topLvl">
          <ac:chgData name="Phillip Kaufman" userId="c001b2a046940d7c" providerId="LiveId" clId="{9EF190FB-2075-4375-A797-615516ED83A7}" dt="2024-06-16T02:04:28.729" v="9242" actId="1076"/>
          <ac:spMkLst>
            <pc:docMk/>
            <pc:sldMk cId="2876084972" sldId="902"/>
            <ac:spMk id="23" creationId="{E6AF5946-AC6C-7373-BC59-2D8969C43C4D}"/>
          </ac:spMkLst>
        </pc:spChg>
        <pc:spChg chg="mod topLvl">
          <ac:chgData name="Phillip Kaufman" userId="c001b2a046940d7c" providerId="LiveId" clId="{9EF190FB-2075-4375-A797-615516ED83A7}" dt="2024-06-08T01:21:07.874" v="1687" actId="1076"/>
          <ac:spMkLst>
            <pc:docMk/>
            <pc:sldMk cId="2876084972" sldId="902"/>
            <ac:spMk id="24" creationId="{446BAD3D-ADF6-9D4E-1F99-29A320FC9B61}"/>
          </ac:spMkLst>
        </pc:spChg>
        <pc:spChg chg="mod topLvl">
          <ac:chgData name="Phillip Kaufman" userId="c001b2a046940d7c" providerId="LiveId" clId="{9EF190FB-2075-4375-A797-615516ED83A7}" dt="2024-06-16T02:04:28.729" v="9242" actId="1076"/>
          <ac:spMkLst>
            <pc:docMk/>
            <pc:sldMk cId="2876084972" sldId="902"/>
            <ac:spMk id="25" creationId="{D8D4561F-8E33-7D59-63DC-2E57FFEF60EC}"/>
          </ac:spMkLst>
        </pc:spChg>
        <pc:spChg chg="mod topLvl">
          <ac:chgData name="Phillip Kaufman" userId="c001b2a046940d7c" providerId="LiveId" clId="{9EF190FB-2075-4375-A797-615516ED83A7}" dt="2024-06-08T01:21:07.874" v="1687" actId="1076"/>
          <ac:spMkLst>
            <pc:docMk/>
            <pc:sldMk cId="2876084972" sldId="902"/>
            <ac:spMk id="26" creationId="{00B879E3-86E9-0506-7032-B3EB9EA592B6}"/>
          </ac:spMkLst>
        </pc:spChg>
        <pc:grpChg chg="add mod">
          <ac:chgData name="Phillip Kaufman" userId="c001b2a046940d7c" providerId="LiveId" clId="{9EF190FB-2075-4375-A797-615516ED83A7}" dt="2024-06-16T02:04:46.796" v="9245"/>
          <ac:grpSpMkLst>
            <pc:docMk/>
            <pc:sldMk cId="2876084972" sldId="902"/>
            <ac:grpSpMk id="7" creationId="{442067D7-2B35-5F9B-0AA8-ADAE2FD4E29B}"/>
          </ac:grpSpMkLst>
        </pc:grpChg>
        <pc:grpChg chg="add del mod">
          <ac:chgData name="Phillip Kaufman" userId="c001b2a046940d7c" providerId="LiveId" clId="{9EF190FB-2075-4375-A797-615516ED83A7}" dt="2024-05-29T06:51:11.854" v="317" actId="165"/>
          <ac:grpSpMkLst>
            <pc:docMk/>
            <pc:sldMk cId="2876084972" sldId="902"/>
            <ac:grpSpMk id="7" creationId="{766B237F-C975-28BF-734C-99E3DC078CE5}"/>
          </ac:grpSpMkLst>
        </pc:grpChg>
        <pc:grpChg chg="add mod">
          <ac:chgData name="Phillip Kaufman" userId="c001b2a046940d7c" providerId="LiveId" clId="{9EF190FB-2075-4375-A797-615516ED83A7}" dt="2024-05-29T06:50:54.647" v="313" actId="164"/>
          <ac:grpSpMkLst>
            <pc:docMk/>
            <pc:sldMk cId="2876084972" sldId="902"/>
            <ac:grpSpMk id="8" creationId="{41F331D5-0C47-3A40-1AEB-F85689AEAD41}"/>
          </ac:grpSpMkLst>
        </pc:grpChg>
        <pc:grpChg chg="add del mod">
          <ac:chgData name="Phillip Kaufman" userId="c001b2a046940d7c" providerId="LiveId" clId="{9EF190FB-2075-4375-A797-615516ED83A7}" dt="2024-05-29T06:51:11.854" v="317" actId="165"/>
          <ac:grpSpMkLst>
            <pc:docMk/>
            <pc:sldMk cId="2876084972" sldId="902"/>
            <ac:grpSpMk id="9" creationId="{5C34B29A-AFFE-B742-ED17-B6FAB9E28645}"/>
          </ac:grpSpMkLst>
        </pc:grpChg>
        <pc:grpChg chg="add del mod">
          <ac:chgData name="Phillip Kaufman" userId="c001b2a046940d7c" providerId="LiveId" clId="{9EF190FB-2075-4375-A797-615516ED83A7}" dt="2024-05-29T06:51:11.854" v="317" actId="165"/>
          <ac:grpSpMkLst>
            <pc:docMk/>
            <pc:sldMk cId="2876084972" sldId="902"/>
            <ac:grpSpMk id="10" creationId="{B36AACEA-6224-585D-0693-60078B9F1C54}"/>
          </ac:grpSpMkLst>
        </pc:grpChg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699598180" sldId="90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216216427" sldId="90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060826229" sldId="90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346242856" sldId="91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278645990" sldId="91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463738887" sldId="914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610469962" sldId="915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828187581" sldId="91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4214571263" sldId="91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786139748" sldId="91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935133174" sldId="920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945145722" sldId="92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593425542" sldId="924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713329819" sldId="932"/>
        </pc:sldMkLst>
      </pc:sldChg>
      <pc:sldChg chg="add del">
        <pc:chgData name="Phillip Kaufman" userId="c001b2a046940d7c" providerId="LiveId" clId="{9EF190FB-2075-4375-A797-615516ED83A7}" dt="2024-07-08T01:13:38.645" v="16714" actId="47"/>
        <pc:sldMkLst>
          <pc:docMk/>
          <pc:sldMk cId="1853417212" sldId="936"/>
        </pc:sldMkLst>
      </pc:sldChg>
      <pc:sldChg chg="add del ord">
        <pc:chgData name="Phillip Kaufman" userId="c001b2a046940d7c" providerId="LiveId" clId="{9EF190FB-2075-4375-A797-615516ED83A7}" dt="2024-06-20T19:26:21.955" v="16287" actId="2696"/>
        <pc:sldMkLst>
          <pc:docMk/>
          <pc:sldMk cId="2277666579" sldId="936"/>
        </pc:sldMkLst>
      </pc:sldChg>
      <pc:sldChg chg="addSp delSp modSp del mod ord">
        <pc:chgData name="Phillip Kaufman" userId="c001b2a046940d7c" providerId="LiveId" clId="{9EF190FB-2075-4375-A797-615516ED83A7}" dt="2024-06-16T02:18:51.030" v="9402" actId="47"/>
        <pc:sldMkLst>
          <pc:docMk/>
          <pc:sldMk cId="2439577084" sldId="937"/>
        </pc:sldMkLst>
        <pc:spChg chg="mod">
          <ac:chgData name="Phillip Kaufman" userId="c001b2a046940d7c" providerId="LiveId" clId="{9EF190FB-2075-4375-A797-615516ED83A7}" dt="2024-05-29T07:04:07.095" v="657" actId="1076"/>
          <ac:spMkLst>
            <pc:docMk/>
            <pc:sldMk cId="2439577084" sldId="937"/>
            <ac:spMk id="4" creationId="{01A4F52B-5687-5F65-2731-5D9FDCBC7BE0}"/>
          </ac:spMkLst>
        </pc:spChg>
        <pc:spChg chg="mod">
          <ac:chgData name="Phillip Kaufman" userId="c001b2a046940d7c" providerId="LiveId" clId="{9EF190FB-2075-4375-A797-615516ED83A7}" dt="2024-06-06T19:49:09.467" v="1680" actId="20577"/>
          <ac:spMkLst>
            <pc:docMk/>
            <pc:sldMk cId="2439577084" sldId="937"/>
            <ac:spMk id="6" creationId="{414F5EF5-F8D1-E649-5993-E2D85B9E7048}"/>
          </ac:spMkLst>
        </pc:spChg>
        <pc:spChg chg="add del mod">
          <ac:chgData name="Phillip Kaufman" userId="c001b2a046940d7c" providerId="LiveId" clId="{9EF190FB-2075-4375-A797-615516ED83A7}" dt="2024-06-08T02:34:07.230" v="1988" actId="1076"/>
          <ac:spMkLst>
            <pc:docMk/>
            <pc:sldMk cId="2439577084" sldId="937"/>
            <ac:spMk id="7" creationId="{7AFBE945-78BB-A4DE-A410-B353DA59FCE1}"/>
          </ac:spMkLst>
        </pc:spChg>
        <pc:spChg chg="mod">
          <ac:chgData name="Phillip Kaufman" userId="c001b2a046940d7c" providerId="LiveId" clId="{9EF190FB-2075-4375-A797-615516ED83A7}" dt="2024-05-29T07:03:09.052" v="632" actId="20577"/>
          <ac:spMkLst>
            <pc:docMk/>
            <pc:sldMk cId="2439577084" sldId="937"/>
            <ac:spMk id="8" creationId="{04A35D40-619C-7085-72F1-A6C5C2BA835D}"/>
          </ac:spMkLst>
        </pc:spChg>
        <pc:spChg chg="mod">
          <ac:chgData name="Phillip Kaufman" userId="c001b2a046940d7c" providerId="LiveId" clId="{9EF190FB-2075-4375-A797-615516ED83A7}" dt="2024-06-06T19:49:23.085" v="1683" actId="1076"/>
          <ac:spMkLst>
            <pc:docMk/>
            <pc:sldMk cId="2439577084" sldId="937"/>
            <ac:spMk id="9" creationId="{6273EF02-9DD5-4FCB-656C-1DC155527014}"/>
          </ac:spMkLst>
        </pc:spChg>
        <pc:spChg chg="mod">
          <ac:chgData name="Phillip Kaufman" userId="c001b2a046940d7c" providerId="LiveId" clId="{9EF190FB-2075-4375-A797-615516ED83A7}" dt="2024-06-06T19:49:28.942" v="1684" actId="1076"/>
          <ac:spMkLst>
            <pc:docMk/>
            <pc:sldMk cId="2439577084" sldId="937"/>
            <ac:spMk id="10" creationId="{CA48F6B5-1220-0BBF-A664-F6F75E741E33}"/>
          </ac:spMkLst>
        </pc:spChg>
        <pc:spChg chg="mod">
          <ac:chgData name="Phillip Kaufman" userId="c001b2a046940d7c" providerId="LiveId" clId="{9EF190FB-2075-4375-A797-615516ED83A7}" dt="2024-05-29T07:03:48.873" v="644" actId="20577"/>
          <ac:spMkLst>
            <pc:docMk/>
            <pc:sldMk cId="2439577084" sldId="937"/>
            <ac:spMk id="11" creationId="{70E5A57E-EB11-F87D-020F-7040413D4DB4}"/>
          </ac:spMkLst>
        </pc:spChg>
        <pc:spChg chg="mod">
          <ac:chgData name="Phillip Kaufman" userId="c001b2a046940d7c" providerId="LiveId" clId="{9EF190FB-2075-4375-A797-615516ED83A7}" dt="2024-05-29T07:04:01.972" v="656" actId="20577"/>
          <ac:spMkLst>
            <pc:docMk/>
            <pc:sldMk cId="2439577084" sldId="937"/>
            <ac:spMk id="12" creationId="{86DC8ACB-998C-C16A-B306-0EBBAE57F342}"/>
          </ac:spMkLst>
        </pc:spChg>
        <pc:spChg chg="del">
          <ac:chgData name="Phillip Kaufman" userId="c001b2a046940d7c" providerId="LiveId" clId="{9EF190FB-2075-4375-A797-615516ED83A7}" dt="2024-05-29T07:00:19.887" v="545" actId="478"/>
          <ac:spMkLst>
            <pc:docMk/>
            <pc:sldMk cId="2439577084" sldId="937"/>
            <ac:spMk id="64" creationId="{D5954528-8BF3-3B93-E2E5-C0EE8EDA75D0}"/>
          </ac:spMkLst>
        </pc:spChg>
        <pc:spChg chg="add mod">
          <ac:chgData name="Phillip Kaufman" userId="c001b2a046940d7c" providerId="LiveId" clId="{9EF190FB-2075-4375-A797-615516ED83A7}" dt="2024-06-06T19:41:04.607" v="1627" actId="1076"/>
          <ac:spMkLst>
            <pc:docMk/>
            <pc:sldMk cId="2439577084" sldId="937"/>
            <ac:spMk id="66" creationId="{5F78A899-CCBA-B9F4-1AB6-A632509A8AE1}"/>
          </ac:spMkLst>
        </pc:spChg>
        <pc:grpChg chg="del">
          <ac:chgData name="Phillip Kaufman" userId="c001b2a046940d7c" providerId="LiveId" clId="{9EF190FB-2075-4375-A797-615516ED83A7}" dt="2024-05-29T07:00:17.925" v="544" actId="478"/>
          <ac:grpSpMkLst>
            <pc:docMk/>
            <pc:sldMk cId="2439577084" sldId="937"/>
            <ac:grpSpMk id="67" creationId="{90ABCCB7-831B-DAE1-B129-A2FA962DD816}"/>
          </ac:grpSpMkLst>
        </pc:grpChg>
        <pc:cxnChg chg="add mod">
          <ac:chgData name="Phillip Kaufman" userId="c001b2a046940d7c" providerId="LiveId" clId="{9EF190FB-2075-4375-A797-615516ED83A7}" dt="2024-05-30T19:50:35.894" v="687" actId="1076"/>
          <ac:cxnSpMkLst>
            <pc:docMk/>
            <pc:sldMk cId="2439577084" sldId="937"/>
            <ac:cxnSpMk id="65" creationId="{D229038E-9C86-2AF2-72CD-90479EAEE1EB}"/>
          </ac:cxnSpMkLst>
        </pc:cxnChg>
      </pc:sldChg>
      <pc:sldChg chg="add del">
        <pc:chgData name="Phillip Kaufman" userId="c001b2a046940d7c" providerId="LiveId" clId="{9EF190FB-2075-4375-A797-615516ED83A7}" dt="2024-07-08T01:13:38.645" v="16714" actId="47"/>
        <pc:sldMkLst>
          <pc:docMk/>
          <pc:sldMk cId="1954291688" sldId="941"/>
        </pc:sldMkLst>
      </pc:sldChg>
      <pc:sldChg chg="addSp delSp modSp add del mod ord modNotesTx">
        <pc:chgData name="Phillip Kaufman" userId="c001b2a046940d7c" providerId="LiveId" clId="{9EF190FB-2075-4375-A797-615516ED83A7}" dt="2024-06-20T19:26:21.955" v="16287" actId="2696"/>
        <pc:sldMkLst>
          <pc:docMk/>
          <pc:sldMk cId="2872598656" sldId="941"/>
        </pc:sldMkLst>
        <pc:spChg chg="add del mod">
          <ac:chgData name="Phillip Kaufman" userId="c001b2a046940d7c" providerId="LiveId" clId="{9EF190FB-2075-4375-A797-615516ED83A7}" dt="2024-05-29T07:00:11.674" v="542" actId="21"/>
          <ac:spMkLst>
            <pc:docMk/>
            <pc:sldMk cId="2872598656" sldId="941"/>
            <ac:spMk id="7" creationId="{5F78A899-CCBA-B9F4-1AB6-A632509A8AE1}"/>
          </ac:spMkLst>
        </pc:spChg>
        <pc:cxnChg chg="add del mod">
          <ac:chgData name="Phillip Kaufman" userId="c001b2a046940d7c" providerId="LiveId" clId="{9EF190FB-2075-4375-A797-615516ED83A7}" dt="2024-05-29T07:00:11.674" v="542" actId="21"/>
          <ac:cxnSpMkLst>
            <pc:docMk/>
            <pc:sldMk cId="2872598656" sldId="941"/>
            <ac:cxnSpMk id="5" creationId="{D229038E-9C86-2AF2-72CD-90479EAEE1EB}"/>
          </ac:cxnSpMkLst>
        </pc:cxnChg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908243081" sldId="944"/>
        </pc:sldMkLst>
      </pc:sldChg>
      <pc:sldChg chg="addSp delSp modSp mod ord">
        <pc:chgData name="Phillip Kaufman" userId="c001b2a046940d7c" providerId="LiveId" clId="{9EF190FB-2075-4375-A797-615516ED83A7}" dt="2024-06-16T02:19:45.698" v="9407" actId="1076"/>
        <pc:sldMkLst>
          <pc:docMk/>
          <pc:sldMk cId="882562423" sldId="945"/>
        </pc:sldMkLst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4" creationId="{6EB2E272-B613-AB2D-C105-A1D023D95A9D}"/>
          </ac:spMkLst>
        </pc:spChg>
        <pc:spChg chg="add mod">
          <ac:chgData name="Phillip Kaufman" userId="c001b2a046940d7c" providerId="LiveId" clId="{9EF190FB-2075-4375-A797-615516ED83A7}" dt="2024-06-16T02:16:57.068" v="9378"/>
          <ac:spMkLst>
            <pc:docMk/>
            <pc:sldMk cId="882562423" sldId="945"/>
            <ac:spMk id="4" creationId="{85ACDCD8-B285-B446-884B-3380397B91DF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5" creationId="{42A183D1-4961-BC26-005D-13BD61908B72}"/>
          </ac:spMkLst>
        </pc:spChg>
        <pc:spChg chg="add mod">
          <ac:chgData name="Phillip Kaufman" userId="c001b2a046940d7c" providerId="LiveId" clId="{9EF190FB-2075-4375-A797-615516ED83A7}" dt="2024-06-16T02:16:57.068" v="9378"/>
          <ac:spMkLst>
            <pc:docMk/>
            <pc:sldMk cId="882562423" sldId="945"/>
            <ac:spMk id="5" creationId="{98D8D7E5-B0FE-5C76-B525-98317A84B7B2}"/>
          </ac:spMkLst>
        </pc:spChg>
        <pc:spChg chg="add del">
          <ac:chgData name="Phillip Kaufman" userId="c001b2a046940d7c" providerId="LiveId" clId="{9EF190FB-2075-4375-A797-615516ED83A7}" dt="2024-06-06T08:44:13.621" v="1490" actId="22"/>
          <ac:spMkLst>
            <pc:docMk/>
            <pc:sldMk cId="882562423" sldId="945"/>
            <ac:spMk id="6" creationId="{228E8885-7615-F0D7-C80B-6C43E266848B}"/>
          </ac:spMkLst>
        </pc:spChg>
        <pc:spChg chg="add mod">
          <ac:chgData name="Phillip Kaufman" userId="c001b2a046940d7c" providerId="LiveId" clId="{9EF190FB-2075-4375-A797-615516ED83A7}" dt="2024-06-16T02:16:57.068" v="9378"/>
          <ac:spMkLst>
            <pc:docMk/>
            <pc:sldMk cId="882562423" sldId="945"/>
            <ac:spMk id="6" creationId="{4317D2D4-E7EB-0B20-4B34-EB4AE5B72A48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6" creationId="{CFAD23D5-1BDA-EF2A-5425-1649796BD92F}"/>
          </ac:spMkLst>
        </pc:spChg>
        <pc:spChg chg="add mod">
          <ac:chgData name="Phillip Kaufman" userId="c001b2a046940d7c" providerId="LiveId" clId="{9EF190FB-2075-4375-A797-615516ED83A7}" dt="2024-06-16T02:19:45.698" v="9407" actId="1076"/>
          <ac:spMkLst>
            <pc:docMk/>
            <pc:sldMk cId="882562423" sldId="945"/>
            <ac:spMk id="7" creationId="{96DA9E65-A398-7997-B151-3D01D7656CDB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7" creationId="{BEE929C7-61BF-796C-B370-0F8FCB2A94E9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8" creationId="{4AE79232-3AC4-789A-CFFE-EC3924572A29}"/>
          </ac:spMkLst>
        </pc:spChg>
        <pc:spChg chg="add mod">
          <ac:chgData name="Phillip Kaufman" userId="c001b2a046940d7c" providerId="LiveId" clId="{9EF190FB-2075-4375-A797-615516ED83A7}" dt="2024-06-16T02:19:45.698" v="9407" actId="1076"/>
          <ac:spMkLst>
            <pc:docMk/>
            <pc:sldMk cId="882562423" sldId="945"/>
            <ac:spMk id="8" creationId="{BCD3D045-2606-8B45-DF24-FB15E3332EFA}"/>
          </ac:spMkLst>
        </pc:spChg>
        <pc:spChg chg="add mod">
          <ac:chgData name="Phillip Kaufman" userId="c001b2a046940d7c" providerId="LiveId" clId="{9EF190FB-2075-4375-A797-615516ED83A7}" dt="2024-06-16T02:16:57.068" v="9378"/>
          <ac:spMkLst>
            <pc:docMk/>
            <pc:sldMk cId="882562423" sldId="945"/>
            <ac:spMk id="9" creationId="{2D0DD7F5-2559-5FE1-C4F1-FFB612B75223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9" creationId="{6E4CA518-B29B-4BC6-18B3-B0EBBF439A04}"/>
          </ac:spMkLst>
        </pc:spChg>
        <pc:spChg chg="add mod">
          <ac:chgData name="Phillip Kaufman" userId="c001b2a046940d7c" providerId="LiveId" clId="{9EF190FB-2075-4375-A797-615516ED83A7}" dt="2024-06-06T08:49:42.928" v="1604" actId="571"/>
          <ac:spMkLst>
            <pc:docMk/>
            <pc:sldMk cId="882562423" sldId="945"/>
            <ac:spMk id="9" creationId="{BBE0BC4C-4AA2-69B1-1FE0-A7FDF1643B45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10" creationId="{FDF447EC-981B-0DA1-CECC-E170F06BD4EF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11" creationId="{10C50A4E-A2B7-A74C-F216-721BA84431D2}"/>
          </ac:spMkLst>
        </pc:spChg>
        <pc:spChg chg="del mod">
          <ac:chgData name="Phillip Kaufman" userId="c001b2a046940d7c" providerId="LiveId" clId="{9EF190FB-2075-4375-A797-615516ED83A7}" dt="2024-06-06T08:39:16.717" v="1394" actId="478"/>
          <ac:spMkLst>
            <pc:docMk/>
            <pc:sldMk cId="882562423" sldId="945"/>
            <ac:spMk id="12" creationId="{8186D15B-A934-6D9C-60D3-F5B05E4B2E60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13" creationId="{6F726804-036B-F9ED-6A28-3A1C6995B988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14" creationId="{1E8CFD30-7E95-3410-383B-C49B673F88FC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15" creationId="{037F2D67-7F50-A76B-56D9-872F979C4D39}"/>
          </ac:spMkLst>
        </pc:spChg>
        <pc:spChg chg="add mod">
          <ac:chgData name="Phillip Kaufman" userId="c001b2a046940d7c" providerId="LiveId" clId="{9EF190FB-2075-4375-A797-615516ED83A7}" dt="2024-06-16T02:19:45.698" v="9407" actId="1076"/>
          <ac:spMkLst>
            <pc:docMk/>
            <pc:sldMk cId="882562423" sldId="945"/>
            <ac:spMk id="16" creationId="{76B99A21-FD3F-75BA-B4A8-FC4B8450FFD9}"/>
          </ac:spMkLst>
        </pc:spChg>
        <pc:spChg chg="add mod">
          <ac:chgData name="Phillip Kaufman" userId="c001b2a046940d7c" providerId="LiveId" clId="{9EF190FB-2075-4375-A797-615516ED83A7}" dt="2024-06-16T02:19:45.698" v="9407" actId="1076"/>
          <ac:spMkLst>
            <pc:docMk/>
            <pc:sldMk cId="882562423" sldId="945"/>
            <ac:spMk id="17" creationId="{3F41C9D4-F562-D2F7-8306-B1CCB2EE2953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19" creationId="{11CC8611-EA12-8368-E654-59FEDA482539}"/>
          </ac:spMkLst>
        </pc:spChg>
        <pc:grpChg chg="del">
          <ac:chgData name="Phillip Kaufman" userId="c001b2a046940d7c" providerId="LiveId" clId="{9EF190FB-2075-4375-A797-615516ED83A7}" dt="2024-05-30T19:52:05.767" v="688" actId="478"/>
          <ac:grpSpMkLst>
            <pc:docMk/>
            <pc:sldMk cId="882562423" sldId="945"/>
            <ac:grpSpMk id="134" creationId="{1462568A-B4DC-8A68-C118-7FFEC06346D9}"/>
          </ac:grpSpMkLst>
        </pc:grpChg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000645116" sldId="946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472554453" sldId="94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393263260" sldId="94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675314711" sldId="950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650808345" sldId="95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039276682" sldId="95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289506844" sldId="955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790965183" sldId="95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248410112" sldId="95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117560870" sldId="961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206029768" sldId="963"/>
        </pc:sldMkLst>
      </pc:sldChg>
      <pc:sldChg chg="add del ord">
        <pc:chgData name="Phillip Kaufman" userId="c001b2a046940d7c" providerId="LiveId" clId="{9EF190FB-2075-4375-A797-615516ED83A7}" dt="2024-06-20T19:26:21.955" v="16287" actId="2696"/>
        <pc:sldMkLst>
          <pc:docMk/>
          <pc:sldMk cId="249331440" sldId="965"/>
        </pc:sldMkLst>
      </pc:sldChg>
      <pc:sldChg chg="add del">
        <pc:chgData name="Phillip Kaufman" userId="c001b2a046940d7c" providerId="LiveId" clId="{9EF190FB-2075-4375-A797-615516ED83A7}" dt="2024-07-08T01:13:38.645" v="16714" actId="47"/>
        <pc:sldMkLst>
          <pc:docMk/>
          <pc:sldMk cId="3471682307" sldId="965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580835950" sldId="966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806688974" sldId="96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711055371" sldId="96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078043614" sldId="970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556678624" sldId="971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432061271" sldId="97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133890068" sldId="97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154024183" sldId="976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856383698" sldId="97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473540665" sldId="97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667521900" sldId="97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804073031" sldId="98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910963590" sldId="98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894788805" sldId="984"/>
        </pc:sldMkLst>
      </pc:sldChg>
      <pc:sldChg chg="addSp modSp del mod ord modNotesTx">
        <pc:chgData name="Phillip Kaufman" userId="c001b2a046940d7c" providerId="LiveId" clId="{9EF190FB-2075-4375-A797-615516ED83A7}" dt="2024-07-08T01:13:38.645" v="16714" actId="47"/>
        <pc:sldMkLst>
          <pc:docMk/>
          <pc:sldMk cId="3107475894" sldId="985"/>
        </pc:sldMkLst>
        <pc:spChg chg="add mod">
          <ac:chgData name="Phillip Kaufman" userId="c001b2a046940d7c" providerId="LiveId" clId="{9EF190FB-2075-4375-A797-615516ED83A7}" dt="2024-05-30T19:45:52.549" v="684" actId="1076"/>
          <ac:spMkLst>
            <pc:docMk/>
            <pc:sldMk cId="3107475894" sldId="985"/>
            <ac:spMk id="4" creationId="{EDE95CA9-0917-2181-D125-4D23DA0192B3}"/>
          </ac:spMkLst>
        </pc:spChg>
      </pc:sldChg>
      <pc:sldChg chg="addSp modSp del mod">
        <pc:chgData name="Phillip Kaufman" userId="c001b2a046940d7c" providerId="LiveId" clId="{9EF190FB-2075-4375-A797-615516ED83A7}" dt="2024-07-18T05:21:48.280" v="25746" actId="1076"/>
        <pc:sldMkLst>
          <pc:docMk/>
          <pc:sldMk cId="38104800" sldId="986"/>
        </pc:sldMkLst>
        <pc:spChg chg="mod">
          <ac:chgData name="Phillip Kaufman" userId="c001b2a046940d7c" providerId="LiveId" clId="{9EF190FB-2075-4375-A797-615516ED83A7}" dt="2024-07-18T05:21:22.603" v="25737" actId="1076"/>
          <ac:spMkLst>
            <pc:docMk/>
            <pc:sldMk cId="38104800" sldId="986"/>
            <ac:spMk id="4" creationId="{E83E981D-7834-8651-635E-3852295E5432}"/>
          </ac:spMkLst>
        </pc:spChg>
        <pc:spChg chg="mod">
          <ac:chgData name="Phillip Kaufman" userId="c001b2a046940d7c" providerId="LiveId" clId="{9EF190FB-2075-4375-A797-615516ED83A7}" dt="2024-07-18T05:21:48.280" v="25746" actId="1076"/>
          <ac:spMkLst>
            <pc:docMk/>
            <pc:sldMk cId="38104800" sldId="986"/>
            <ac:spMk id="5" creationId="{182ECBB3-723F-915C-95D2-ADB8A12BDC86}"/>
          </ac:spMkLst>
        </pc:spChg>
        <pc:spChg chg="mod">
          <ac:chgData name="Phillip Kaufman" userId="c001b2a046940d7c" providerId="LiveId" clId="{9EF190FB-2075-4375-A797-615516ED83A7}" dt="2024-07-18T05:21:43.396" v="25744" actId="1076"/>
          <ac:spMkLst>
            <pc:docMk/>
            <pc:sldMk cId="38104800" sldId="986"/>
            <ac:spMk id="6" creationId="{89305292-DED6-A1B8-D815-500A1E868EFF}"/>
          </ac:spMkLst>
        </pc:spChg>
        <pc:spChg chg="mod">
          <ac:chgData name="Phillip Kaufman" userId="c001b2a046940d7c" providerId="LiveId" clId="{9EF190FB-2075-4375-A797-615516ED83A7}" dt="2024-07-14T03:47:30.618" v="20367" actId="1076"/>
          <ac:spMkLst>
            <pc:docMk/>
            <pc:sldMk cId="38104800" sldId="986"/>
            <ac:spMk id="7" creationId="{70D5E521-6D9F-1E9F-5ED1-71D91179585E}"/>
          </ac:spMkLst>
        </pc:spChg>
        <pc:spChg chg="add mod">
          <ac:chgData name="Phillip Kaufman" userId="c001b2a046940d7c" providerId="LiveId" clId="{9EF190FB-2075-4375-A797-615516ED83A7}" dt="2024-07-14T03:47:30.618" v="20367" actId="1076"/>
          <ac:spMkLst>
            <pc:docMk/>
            <pc:sldMk cId="38104800" sldId="986"/>
            <ac:spMk id="8" creationId="{CF0ECCB8-85C5-9AAB-5E43-0AB1E37D9C0F}"/>
          </ac:spMkLst>
        </pc:spChg>
        <pc:spChg chg="mod">
          <ac:chgData name="Phillip Kaufman" userId="c001b2a046940d7c" providerId="LiveId" clId="{9EF190FB-2075-4375-A797-615516ED83A7}" dt="2024-07-18T05:21:31.729" v="25739" actId="465"/>
          <ac:spMkLst>
            <pc:docMk/>
            <pc:sldMk cId="38104800" sldId="986"/>
            <ac:spMk id="17" creationId="{83E63983-1AE9-8BA9-D133-0146910B8817}"/>
          </ac:spMkLst>
        </pc:spChg>
        <pc:cxnChg chg="mod">
          <ac:chgData name="Phillip Kaufman" userId="c001b2a046940d7c" providerId="LiveId" clId="{9EF190FB-2075-4375-A797-615516ED83A7}" dt="2024-07-18T05:21:39.405" v="25743" actId="14100"/>
          <ac:cxnSpMkLst>
            <pc:docMk/>
            <pc:sldMk cId="38104800" sldId="986"/>
            <ac:cxnSpMk id="12" creationId="{C3D8DA4B-A5EE-61AB-10A7-EEF61FC920D6}"/>
          </ac:cxnSpMkLst>
        </pc:cxnChg>
        <pc:cxnChg chg="mod">
          <ac:chgData name="Phillip Kaufman" userId="c001b2a046940d7c" providerId="LiveId" clId="{9EF190FB-2075-4375-A797-615516ED83A7}" dt="2024-07-18T05:21:37.175" v="25742" actId="14100"/>
          <ac:cxnSpMkLst>
            <pc:docMk/>
            <pc:sldMk cId="38104800" sldId="986"/>
            <ac:cxnSpMk id="19" creationId="{099C3BC2-780A-CFA3-9748-5D748F3C7867}"/>
          </ac:cxnSpMkLst>
        </pc:cxnChg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687408676" sldId="98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851432807" sldId="990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320864555" sldId="991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466340843" sldId="99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966656965" sldId="99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4147673875" sldId="994"/>
        </pc:sldMkLst>
      </pc:sldChg>
      <pc:sldChg chg="addSp delSp modSp new del mod ord">
        <pc:chgData name="Phillip Kaufman" userId="c001b2a046940d7c" providerId="LiveId" clId="{9EF190FB-2075-4375-A797-615516ED83A7}" dt="2024-06-16T02:38:33.708" v="9454" actId="47"/>
        <pc:sldMkLst>
          <pc:docMk/>
          <pc:sldMk cId="3311350519" sldId="995"/>
        </pc:sldMkLst>
        <pc:spChg chg="del">
          <ac:chgData name="Phillip Kaufman" userId="c001b2a046940d7c" providerId="LiveId" clId="{9EF190FB-2075-4375-A797-615516ED83A7}" dt="2024-05-30T20:19:50.109" v="956" actId="478"/>
          <ac:spMkLst>
            <pc:docMk/>
            <pc:sldMk cId="3311350519" sldId="995"/>
            <ac:spMk id="2" creationId="{935980B5-F85D-5D0C-DEDA-CF6754F89B3A}"/>
          </ac:spMkLst>
        </pc:spChg>
        <pc:spChg chg="add del mod">
          <ac:chgData name="Phillip Kaufman" userId="c001b2a046940d7c" providerId="LiveId" clId="{9EF190FB-2075-4375-A797-615516ED83A7}" dt="2024-06-06T08:34:35.418" v="1248" actId="478"/>
          <ac:spMkLst>
            <pc:docMk/>
            <pc:sldMk cId="3311350519" sldId="995"/>
            <ac:spMk id="2" creationId="{AEDE0943-0E8D-42D6-2F52-95B6EF302553}"/>
          </ac:spMkLst>
        </pc:spChg>
        <pc:spChg chg="del">
          <ac:chgData name="Phillip Kaufman" userId="c001b2a046940d7c" providerId="LiveId" clId="{9EF190FB-2075-4375-A797-615516ED83A7}" dt="2024-05-30T20:19:51.261" v="957" actId="478"/>
          <ac:spMkLst>
            <pc:docMk/>
            <pc:sldMk cId="3311350519" sldId="995"/>
            <ac:spMk id="3" creationId="{0DC461C2-98A6-D798-DB53-26300A920B93}"/>
          </ac:spMkLst>
        </pc:spChg>
        <pc:spChg chg="add mod">
          <ac:chgData name="Phillip Kaufman" userId="c001b2a046940d7c" providerId="LiveId" clId="{9EF190FB-2075-4375-A797-615516ED83A7}" dt="2024-06-06T08:35:34.253" v="1268" actId="1036"/>
          <ac:spMkLst>
            <pc:docMk/>
            <pc:sldMk cId="3311350519" sldId="995"/>
            <ac:spMk id="3" creationId="{C485E727-D83C-52A6-81ED-9DF69BBB74B3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4" creationId="{F0568E9E-BAD3-00B8-CC5D-783AE4254168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5" creationId="{51E347F1-CB22-05AD-3790-8C8F2C90F0CE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6" creationId="{EEBC41CF-6D09-82B0-A7B1-31248F9684DD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7" creationId="{DFBFC312-B3F6-FC09-59C2-8D3DFC277801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8" creationId="{6B1DF2A9-2A67-9412-46E9-6917DDF9450D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9" creationId="{6163D215-591E-A709-F9FB-726D5CD55D1C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10" creationId="{641C8C04-9347-5360-5F23-EFE12C54F48E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11" creationId="{23C0F260-CE8D-6DA4-EAF1-6E2F49669377}"/>
          </ac:spMkLst>
        </pc:spChg>
        <pc:spChg chg="add mod">
          <ac:chgData name="Phillip Kaufman" userId="c001b2a046940d7c" providerId="LiveId" clId="{9EF190FB-2075-4375-A797-615516ED83A7}" dt="2024-05-30T20:19:46.198" v="955"/>
          <ac:spMkLst>
            <pc:docMk/>
            <pc:sldMk cId="3311350519" sldId="995"/>
            <ac:spMk id="12" creationId="{861D27E1-0DCA-F7CE-7EA3-CA65558E1763}"/>
          </ac:spMkLst>
        </pc:spChg>
        <pc:spChg chg="add mod">
          <ac:chgData name="Phillip Kaufman" userId="c001b2a046940d7c" providerId="LiveId" clId="{9EF190FB-2075-4375-A797-615516ED83A7}" dt="2024-06-06T08:41:49.818" v="1439" actId="1076"/>
          <ac:spMkLst>
            <pc:docMk/>
            <pc:sldMk cId="3311350519" sldId="995"/>
            <ac:spMk id="13" creationId="{6F726804-036B-F9ED-6A28-3A1C6995B988}"/>
          </ac:spMkLst>
        </pc:spChg>
        <pc:spChg chg="add mod">
          <ac:chgData name="Phillip Kaufman" userId="c001b2a046940d7c" providerId="LiveId" clId="{9EF190FB-2075-4375-A797-615516ED83A7}" dt="2024-05-30T20:19:46.198" v="955"/>
          <ac:spMkLst>
            <pc:docMk/>
            <pc:sldMk cId="3311350519" sldId="995"/>
            <ac:spMk id="13" creationId="{B54129A4-4F33-EE65-0C59-E81E2BF278E3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4" creationId="{B9BE006A-5D4E-EF24-C368-E49BD1CB6962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5" creationId="{37720C2A-B4B4-904A-C834-0B328B1E423D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6" creationId="{757C2C02-654A-1972-AD92-5166E5C3273D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7" creationId="{1BE96A71-ACE8-BDD9-7A91-E627A3DAFC7E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8" creationId="{65411091-95EB-5D5D-C630-F60ACA5BF864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9" creationId="{0A5D7C3A-7958-B32E-7766-2E05F9BE5D99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20" creationId="{A7C2B52B-5A25-CE59-978F-4D164873F565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22" creationId="{74619829-C260-14F9-E6DD-DAE3DFD5B0A0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1" creationId="{6D879012-D13A-9C01-5504-9E1DF2B35B32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4" creationId="{C280CD92-E8A0-6728-F2D8-DCD2234D3468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5" creationId="{A812B56A-A47A-F90A-11CC-361DDA539B6A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8" creationId="{8D67028B-3395-89D1-C69E-2A1052F1439B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9" creationId="{BE428581-CFD7-392B-7150-E2B568891238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42" creationId="{52BD27E2-90F2-4692-2CD0-AF12344491CF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43" creationId="{C69655C7-CF38-2D2D-5D0E-13183E8FEBA7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46" creationId="{77489CBD-A30D-44C6-8A03-2B8470356BC7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47" creationId="{11D99637-2CCD-95A4-3DAC-5FBE3C847E2B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50" creationId="{350FF0AA-3547-A268-AB19-718B82D3F5E6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84" creationId="{9B5D78CE-A014-F6DA-D131-38E70AEDD443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85" creationId="{51255C00-845E-B2B6-5E24-2B6100F3C66E}"/>
          </ac:spMkLst>
        </pc:spChg>
        <pc:spChg chg="add 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89" creationId="{6E25D8D9-5EF2-2D76-44D7-BE802C3EEC0A}"/>
          </ac:spMkLst>
        </pc:spChg>
        <pc:spChg chg="add 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90" creationId="{FD160DAB-B9D7-9436-B7D0-37482C0764EF}"/>
          </ac:spMkLst>
        </pc:spChg>
        <pc:spChg chg="add mod">
          <ac:chgData name="Phillip Kaufman" userId="c001b2a046940d7c" providerId="LiveId" clId="{9EF190FB-2075-4375-A797-615516ED83A7}" dt="2024-06-06T08:32:30.142" v="1242" actId="1076"/>
          <ac:spMkLst>
            <pc:docMk/>
            <pc:sldMk cId="3311350519" sldId="995"/>
            <ac:spMk id="91" creationId="{1661CB08-5D0B-DC3F-EA9B-DE7BB3B3ED65}"/>
          </ac:spMkLst>
        </pc:spChg>
        <pc:spChg chg="add mod">
          <ac:chgData name="Phillip Kaufman" userId="c001b2a046940d7c" providerId="LiveId" clId="{9EF190FB-2075-4375-A797-615516ED83A7}" dt="2024-05-30T20:22:40.728" v="989" actId="20577"/>
          <ac:spMkLst>
            <pc:docMk/>
            <pc:sldMk cId="3311350519" sldId="995"/>
            <ac:spMk id="92" creationId="{B7656ED1-C6B8-47F7-5BDA-C315CE034B12}"/>
          </ac:spMkLst>
        </pc:spChg>
        <pc:spChg chg="add mod">
          <ac:chgData name="Phillip Kaufman" userId="c001b2a046940d7c" providerId="LiveId" clId="{9EF190FB-2075-4375-A797-615516ED83A7}" dt="2024-05-30T20:22:30.653" v="983" actId="20577"/>
          <ac:spMkLst>
            <pc:docMk/>
            <pc:sldMk cId="3311350519" sldId="995"/>
            <ac:spMk id="93" creationId="{E41F9857-6374-B941-B3F1-852C8410540A}"/>
          </ac:spMkLst>
        </pc:spChg>
        <pc:spChg chg="add mod">
          <ac:chgData name="Phillip Kaufman" userId="c001b2a046940d7c" providerId="LiveId" clId="{9EF190FB-2075-4375-A797-615516ED83A7}" dt="2024-05-30T20:27:39.759" v="1038" actId="20577"/>
          <ac:spMkLst>
            <pc:docMk/>
            <pc:sldMk cId="3311350519" sldId="995"/>
            <ac:spMk id="94" creationId="{960CF014-0C0D-C2D3-D8B6-3F171BC8A112}"/>
          </ac:spMkLst>
        </pc:spChg>
        <pc:spChg chg="add 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95" creationId="{A1C904C0-E9C1-FD7A-C976-A83E7D9FB353}"/>
          </ac:spMkLst>
        </pc:spChg>
        <pc:spChg chg="add 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96" creationId="{B12FF2C6-3B67-D5BE-D209-7CCD68667457}"/>
          </ac:spMkLst>
        </pc:spChg>
        <pc:spChg chg="add mod">
          <ac:chgData name="Phillip Kaufman" userId="c001b2a046940d7c" providerId="LiveId" clId="{9EF190FB-2075-4375-A797-615516ED83A7}" dt="2024-06-06T08:35:24.060" v="1263" actId="21"/>
          <ac:spMkLst>
            <pc:docMk/>
            <pc:sldMk cId="3311350519" sldId="995"/>
            <ac:spMk id="97" creationId="{C818A4BF-DE2E-ACE5-C3A4-04ED7BAFBA4E}"/>
          </ac:spMkLst>
        </pc:spChg>
        <pc:spChg chg="add mod">
          <ac:chgData name="Phillip Kaufman" userId="c001b2a046940d7c" providerId="LiveId" clId="{9EF190FB-2075-4375-A797-615516ED83A7}" dt="2024-06-06T08:32:21.369" v="1238" actId="1076"/>
          <ac:spMkLst>
            <pc:docMk/>
            <pc:sldMk cId="3311350519" sldId="995"/>
            <ac:spMk id="99" creationId="{8B397E12-9979-0970-24D5-45E305CB7A0C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08" creationId="{7F13CFF5-65CF-E23A-8C9F-E11647388AD7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1" creationId="{F4744C07-F6EB-7BB9-EC81-AE050AD2B222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2" creationId="{A76D7F8D-ABE7-DC57-9B05-99C46E9817AE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5" creationId="{FE05D1D4-66D9-5506-F68A-FB3DB963D664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6" creationId="{388E5510-2704-B4AC-E3BA-AF8F3FBBF627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9" creationId="{5B4CC6E8-C5B2-7295-6500-8BE6FB0F2662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20" creationId="{3CA0CD6C-78F9-F780-4BF5-D67580351C5C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23" creationId="{42AA339A-F5C4-A367-91B2-8105BFD38782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24" creationId="{5846D08F-9E9B-095D-79E6-C65A7CB9648D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27" creationId="{9EEC7120-078D-3028-2185-3CB240AFB7C4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61" creationId="{F0E380D8-5D58-E02E-01E2-3B553B46DFE7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62" creationId="{D87BB4DB-1C3B-7BF7-44D0-2382854EEE84}"/>
          </ac:spMkLst>
        </pc:spChg>
        <pc:grpChg chg="add 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3" creationId="{C1D409C1-35C0-3682-0D1F-4CD92BB6E9E7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4" creationId="{91C5125B-3A8F-D82B-DA86-E0A45853B289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5" creationId="{219C1A58-39D8-0F66-BEAF-E9835B1E519C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6" creationId="{04DE91E6-1846-9C83-CA1B-CA1B6AB370FD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7" creationId="{0D5EF626-7CFA-645F-31BB-4E0FFEABC0CC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8" creationId="{1CC54716-A293-39F9-41B4-2826E640A689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9" creationId="{F8030E59-60E6-516F-CFB7-C14A0A0DA7AC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30" creationId="{95C55BA9-C634-1C94-FA93-B8A2B9688051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51" creationId="{7849E96B-D2EF-32FB-EA73-A53E36371370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86" creationId="{F8E3CAEA-A7D0-9485-65A2-A84C0A40D2B6}"/>
          </ac:grpSpMkLst>
        </pc:grpChg>
        <pc:grpChg chg="add mod">
          <ac:chgData name="Phillip Kaufman" userId="c001b2a046940d7c" providerId="LiveId" clId="{9EF190FB-2075-4375-A797-615516ED83A7}" dt="2024-06-16T02:36:58.931" v="9430" actId="1076"/>
          <ac:grpSpMkLst>
            <pc:docMk/>
            <pc:sldMk cId="3311350519" sldId="995"/>
            <ac:grpSpMk id="100" creationId="{DB5D7460-DB04-761B-836B-4EE5284E0017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1" creationId="{108E9356-2513-A7F3-1E0F-7DBBE6E1E63A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2" creationId="{5F1386B8-13F6-9B83-5477-3C0D57DF22FC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3" creationId="{F7BD6658-0991-1A03-C588-B47754C3D3C4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4" creationId="{437B6915-7C91-C5BE-259C-59DA864C4403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5" creationId="{1FAE3E37-E715-5BC3-AA5B-8C8846880972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6" creationId="{9E46015D-4CFE-4594-5BFA-5CDCD27C64BB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7" creationId="{41D436EA-CF1F-7356-B7FE-2A9DCD54519E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28" creationId="{3707EFFE-6B6F-E7AA-5C40-380885FA4E48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63" creationId="{7EF4C792-6E66-D56A-B124-278BE9338E11}"/>
          </ac:grpSpMkLst>
        </pc:grpChg>
        <pc:cxnChg chg="add 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21" creationId="{644DD0B0-1FC5-92A5-335E-C8FE5BB67248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32" creationId="{1BCCE280-128F-322C-6CDF-7ABEEA1E0F56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33" creationId="{729A32C9-EC6C-E164-BEA8-F98B20193C4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36" creationId="{48E54338-E7FE-8D2F-B0CD-338CA06FAE16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37" creationId="{69F1759C-3E1D-24AF-E37D-0B2A20FCCD4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0" creationId="{D9A6492B-F57E-DF03-CAD8-629381A7E8B9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1" creationId="{2397F1DA-F423-B940-5F2E-431B52D4FD48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4" creationId="{34D98936-0457-2CFD-D92F-AEF7080C080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5" creationId="{89DB3EA5-DCD5-B434-1B4A-48539CCB8581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8" creationId="{E72AC562-583C-46E0-445D-C7D7D6B3427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9" creationId="{E3B725E0-E78A-CE73-0D60-A3B0C5804B32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2" creationId="{8BC55A04-19C9-20D1-AD09-A27B021FFDF8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3" creationId="{0B87F99B-C5FD-DF01-0330-25A58AB0B184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4" creationId="{866894A5-5F54-FF0F-3B6D-044D4E723D7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5" creationId="{61C36B70-C6F9-BA6E-EA62-7C2606FC5604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6" creationId="{525D4340-F146-BB1C-753A-29A87EE9C47A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7" creationId="{42AD1BDB-919D-8644-F271-31D4B3B7777A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8" creationId="{1A01F086-DE7E-3147-0678-786BF205C186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9" creationId="{20016745-CB1F-A365-AFBE-BEA10FECBA8D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0" creationId="{E6695CB0-B565-0218-EAB3-D5EA1DC129E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1" creationId="{B1C59AA6-3B92-7DFA-167F-EF3B209CDDA5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2" creationId="{9C39DB90-9427-5744-69C8-2A57540AB86F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3" creationId="{01C9A3F8-00C8-C3C7-B210-BCBD8624EDF3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4" creationId="{66DCC8F4-E0DC-65BE-471F-723642110B8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5" creationId="{A3A34D08-B8D2-3890-9B86-EC4CE5CB0A70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6" creationId="{8E947AF9-2715-2253-484A-D17CFA19771D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7" creationId="{F22013D3-5A43-CF80-5F87-3CA04F6BD33B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8" creationId="{72D24250-0B66-FB03-3EAF-9F63144A4A2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9" creationId="{BC17B11B-9DDF-DC8E-CF74-A625545411B4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0" creationId="{401849B9-E872-2A10-4F57-03A0C9C18D0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1" creationId="{D9202E7C-AEE3-7DE7-A96F-ECB2CE9F5A7A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2" creationId="{3B8BF46F-A7F4-EB30-4BEE-19D93642B5D4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3" creationId="{83011E96-03EF-10EB-AEA4-4CBECF1D035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4" creationId="{CEA830BA-46A2-1DCE-3405-6BE977733581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5" creationId="{2C0CF5A0-15CF-36C8-62B5-C9F91D9DC63F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6" creationId="{D8A1EBD8-A32E-098B-4446-0912F2AF41E5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7" creationId="{8FCA3B0C-ED51-CF03-F5EC-B2F9E0832080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8" creationId="{629E46A9-909A-EF64-16B2-1683AE067ABD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9" creationId="{E2DAFBB3-C282-BF9D-0C69-B7DF0CE61B9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0" creationId="{97C49FA3-3B1E-82AA-4F3C-EFC5566A89CF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1" creationId="{C4FE528A-8BF3-053B-F544-68D5E3DEBA23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2" creationId="{0861C625-1540-863A-AC92-BBC780484DB1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3" creationId="{27302791-F0ED-ED8D-DC35-49A6CA9AE9B3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7" creationId="{366CF1AD-FB52-9425-5672-4764C31F3E1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8" creationId="{B70E554A-63A1-2865-87BD-35275B94EE4C}"/>
          </ac:cxnSpMkLst>
        </pc:cxnChg>
        <pc:cxnChg chg="add mod">
          <ac:chgData name="Phillip Kaufman" userId="c001b2a046940d7c" providerId="LiveId" clId="{9EF190FB-2075-4375-A797-615516ED83A7}" dt="2024-06-06T08:32:21.369" v="1238" actId="1076"/>
          <ac:cxnSpMkLst>
            <pc:docMk/>
            <pc:sldMk cId="3311350519" sldId="995"/>
            <ac:cxnSpMk id="98" creationId="{50D35CBD-4268-E4F5-9A39-36207C9D73B7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09" creationId="{D7AE0E89-B880-9998-FBA8-D130B4E3DCC0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0" creationId="{52C243A7-7CA3-8708-A00C-DCB79E0A3B6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3" creationId="{22623EDC-FABF-023E-1E9F-D44BA0F37A97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4" creationId="{E9C95075-CED3-1009-EBBF-D0A22C2AF58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7" creationId="{E4B9FC53-290B-F2EC-12ED-9AC99876AF1E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8" creationId="{C6E44055-6F95-FAA3-63D3-DC4422CECCEA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1" creationId="{EF31C483-83C7-D39A-2DD8-03D6FCFFFBEF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2" creationId="{22DC48AC-B218-9E5F-DF61-B9DE380C092D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5" creationId="{1D0924A9-FC22-B850-81DA-4C513B57B2E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6" creationId="{AC9E8811-4092-EE50-3F73-305B8E4D8619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9" creationId="{53781D62-A534-9E86-7446-0A43C273B2C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0" creationId="{371BAD20-807B-BDAC-3427-FF88FC95DCB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1" creationId="{EC3007A1-8D1F-D60E-503D-4071DC612435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2" creationId="{7F287CE1-1611-7674-713F-30F4BCC981BA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3" creationId="{DE0443AF-3EAE-901F-C77E-353F94F8F824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4" creationId="{7AC99284-415D-D586-297D-BCA9DD7FB25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5" creationId="{20CE15C5-4AB2-5324-6BA4-D367B0C9DB3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6" creationId="{3C9065B4-DF3E-7740-7EA7-1E31611F7E90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7" creationId="{E35C0BF7-9837-BF97-28AC-8265F9899DB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8" creationId="{FF530B3B-0247-E958-2A15-E04ABC91B62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9" creationId="{8E494E01-B765-0A58-0449-C503F7205C47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0" creationId="{4BFB0041-A038-4470-A9F6-88646A00EDC7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1" creationId="{51A483C1-2B34-EF80-0BAB-148C4424169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2" creationId="{CCD0C947-AAC1-F70F-A95F-14858C6C03D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3" creationId="{65861BE8-AE61-6492-75C9-DD2F1160C4F5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4" creationId="{C43D7E31-77B2-F736-4689-8A3390A8E49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5" creationId="{34877CD2-D1CE-A456-2E22-477DD09B696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6" creationId="{E280E6A9-7A41-D739-837F-7BECEC67DEA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7" creationId="{D2DC801E-863C-6D01-B42E-9EAECAA534F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8" creationId="{3CAF5619-8227-C3C8-3FB9-A4C6F244A3EF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9" creationId="{B9C12BD6-1E3C-5C72-4EC5-53ABCB57AD1D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0" creationId="{AFF7A7B2-FF90-3DEE-8E03-5011695CD3A0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1" creationId="{ADFBD3E4-D633-9907-7A42-180761C32364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2" creationId="{16124583-C119-8EF8-0E72-467617CBECCF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3" creationId="{C37DCC4A-2E9A-D9C9-BDE6-9EC2AB34257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4" creationId="{1C9D635D-04E0-6DE2-D955-C1CA99C00B5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5" creationId="{0BA1DB07-312F-10AC-17C1-F13D79D53E46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6" creationId="{763D6C4E-0C0B-974B-CC8E-AFA6289178C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7" creationId="{FDCAE754-EC51-97EB-D1BD-949D35286ACE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8" creationId="{AA1278E2-3B17-EC75-2DA6-ABDFA3DDCDFE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9" creationId="{8ECE3577-5EE4-6C2A-9D7A-9EA86786B7A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60" creationId="{93ECC17E-415B-5E4A-3FBA-B15A3A3998B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64" creationId="{1E1A0703-FAA9-F372-30B4-501A558971FA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65" creationId="{C959D2A9-BB8E-5123-5B30-C61F92943A24}"/>
          </ac:cxnSpMkLst>
        </pc:cxn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755243694" sldId="996"/>
        </pc:sldMkLst>
        <pc:spChg chg="add mod">
          <ac:chgData name="Phillip Kaufman" userId="c001b2a046940d7c" providerId="LiveId" clId="{9EF190FB-2075-4375-A797-615516ED83A7}" dt="2024-06-06T08:47:28.281" v="1553" actId="1076"/>
          <ac:spMkLst>
            <pc:docMk/>
            <pc:sldMk cId="755243694" sldId="996"/>
            <ac:spMk id="4" creationId="{0F2A4088-FEFD-AB1D-E567-C7F3DF0A7A66}"/>
          </ac:spMkLst>
        </pc:spChg>
        <pc:spChg chg="add mod">
          <ac:chgData name="Phillip Kaufman" userId="c001b2a046940d7c" providerId="LiveId" clId="{9EF190FB-2075-4375-A797-615516ED83A7}" dt="2024-06-06T08:39:53.834" v="1405" actId="21"/>
          <ac:spMkLst>
            <pc:docMk/>
            <pc:sldMk cId="755243694" sldId="996"/>
            <ac:spMk id="5" creationId="{40A00E26-560F-FACA-F5B0-4F9A4C580D86}"/>
          </ac:spMkLst>
        </pc:spChg>
        <pc:spChg chg="add del mod">
          <ac:chgData name="Phillip Kaufman" userId="c001b2a046940d7c" providerId="LiveId" clId="{9EF190FB-2075-4375-A797-615516ED83A7}" dt="2024-06-06T08:47:22.970" v="1550" actId="1076"/>
          <ac:spMkLst>
            <pc:docMk/>
            <pc:sldMk cId="755243694" sldId="996"/>
            <ac:spMk id="6" creationId="{42A183D1-4961-BC26-005D-13BD61908B72}"/>
          </ac:spMkLst>
        </pc:spChg>
        <pc:spChg chg="add mod">
          <ac:chgData name="Phillip Kaufman" userId="c001b2a046940d7c" providerId="LiveId" clId="{9EF190FB-2075-4375-A797-615516ED83A7}" dt="2024-06-06T08:39:57.736" v="1408" actId="571"/>
          <ac:spMkLst>
            <pc:docMk/>
            <pc:sldMk cId="755243694" sldId="996"/>
            <ac:spMk id="7" creationId="{0FA1B552-F6E1-B913-0A86-9465452096C3}"/>
          </ac:spMkLst>
        </pc:spChg>
        <pc:spChg chg="add mod">
          <ac:chgData name="Phillip Kaufman" userId="c001b2a046940d7c" providerId="LiveId" clId="{9EF190FB-2075-4375-A797-615516ED83A7}" dt="2024-06-06T08:42:29.855" v="1451" actId="1076"/>
          <ac:spMkLst>
            <pc:docMk/>
            <pc:sldMk cId="755243694" sldId="996"/>
            <ac:spMk id="8" creationId="{9A23AE61-4F49-AC9E-AF1B-49D5E2B624B4}"/>
          </ac:spMkLst>
        </pc:spChg>
        <pc:spChg chg="add del mod">
          <ac:chgData name="Phillip Kaufman" userId="c001b2a046940d7c" providerId="LiveId" clId="{9EF190FB-2075-4375-A797-615516ED83A7}" dt="2024-06-06T08:46:41.447" v="1538" actId="478"/>
          <ac:spMkLst>
            <pc:docMk/>
            <pc:sldMk cId="755243694" sldId="996"/>
            <ac:spMk id="9" creationId="{26DFF2B5-7497-D3E4-8F44-3256E456725E}"/>
          </ac:spMkLst>
        </pc:spChg>
        <pc:spChg chg="add del mod">
          <ac:chgData name="Phillip Kaufman" userId="c001b2a046940d7c" providerId="LiveId" clId="{9EF190FB-2075-4375-A797-615516ED83A7}" dt="2024-06-08T03:03:19.876" v="2091" actId="478"/>
          <ac:spMkLst>
            <pc:docMk/>
            <pc:sldMk cId="755243694" sldId="996"/>
            <ac:spMk id="9" creationId="{83A74C90-E8C1-0394-2E08-A4214577F6F4}"/>
          </ac:spMkLst>
        </pc:spChg>
        <pc:spChg chg="add mod">
          <ac:chgData name="Phillip Kaufman" userId="c001b2a046940d7c" providerId="LiveId" clId="{9EF190FB-2075-4375-A797-615516ED83A7}" dt="2024-06-06T08:48:41.093" v="1583" actId="1076"/>
          <ac:spMkLst>
            <pc:docMk/>
            <pc:sldMk cId="755243694" sldId="996"/>
            <ac:spMk id="10" creationId="{22969252-3709-639B-D73B-2DBCD1AE1D1F}"/>
          </ac:spMkLst>
        </pc:spChg>
        <pc:spChg chg="add del mod">
          <ac:chgData name="Phillip Kaufman" userId="c001b2a046940d7c" providerId="LiveId" clId="{9EF190FB-2075-4375-A797-615516ED83A7}" dt="2024-06-06T08:46:49.130" v="1541" actId="478"/>
          <ac:spMkLst>
            <pc:docMk/>
            <pc:sldMk cId="755243694" sldId="996"/>
            <ac:spMk id="11" creationId="{10C50A4E-A2B7-A74C-F216-721BA84431D2}"/>
          </ac:spMkLst>
        </pc:spChg>
        <pc:spChg chg="add del mod">
          <ac:chgData name="Phillip Kaufman" userId="c001b2a046940d7c" providerId="LiveId" clId="{9EF190FB-2075-4375-A797-615516ED83A7}" dt="2024-06-09T07:30:07.672" v="2433" actId="20577"/>
          <ac:spMkLst>
            <pc:docMk/>
            <pc:sldMk cId="755243694" sldId="996"/>
            <ac:spMk id="13" creationId="{6F726804-036B-F9ED-6A28-3A1C6995B988}"/>
          </ac:spMkLst>
        </pc:spChg>
        <pc:spChg chg="add mod">
          <ac:chgData name="Phillip Kaufman" userId="c001b2a046940d7c" providerId="LiveId" clId="{9EF190FB-2075-4375-A797-615516ED83A7}" dt="2024-06-06T08:48:11.191" v="1565"/>
          <ac:spMkLst>
            <pc:docMk/>
            <pc:sldMk cId="755243694" sldId="996"/>
            <ac:spMk id="14" creationId="{1E8CFD30-7E95-3410-383B-C49B673F88FC}"/>
          </ac:spMkLst>
        </pc:spChg>
        <pc:spChg chg="add mod">
          <ac:chgData name="Phillip Kaufman" userId="c001b2a046940d7c" providerId="LiveId" clId="{9EF190FB-2075-4375-A797-615516ED83A7}" dt="2024-06-06T08:48:01.404" v="1562" actId="20577"/>
          <ac:spMkLst>
            <pc:docMk/>
            <pc:sldMk cId="755243694" sldId="996"/>
            <ac:spMk id="15" creationId="{037F2D67-7F50-A76B-56D9-872F979C4D39}"/>
          </ac:spMkLst>
        </pc:spChg>
      </pc:sldChg>
      <pc:sldChg chg="delSp add del mod modNotesTx">
        <pc:chgData name="Phillip Kaufman" userId="c001b2a046940d7c" providerId="LiveId" clId="{9EF190FB-2075-4375-A797-615516ED83A7}" dt="2024-06-06T07:00:50.648" v="1184" actId="47"/>
        <pc:sldMkLst>
          <pc:docMk/>
          <pc:sldMk cId="2809246046" sldId="997"/>
        </pc:sldMkLst>
        <pc:spChg chg="del">
          <ac:chgData name="Phillip Kaufman" userId="c001b2a046940d7c" providerId="LiveId" clId="{9EF190FB-2075-4375-A797-615516ED83A7}" dt="2024-06-05T08:33:30.844" v="1168" actId="478"/>
          <ac:spMkLst>
            <pc:docMk/>
            <pc:sldMk cId="2809246046" sldId="997"/>
            <ac:spMk id="4" creationId="{EDE95CA9-0917-2181-D125-4D23DA0192B3}"/>
          </ac:spMkLst>
        </pc:spChg>
      </pc:sldChg>
      <pc:sldChg chg="addSp delSp modSp add del mod ord modNotesTx">
        <pc:chgData name="Phillip Kaufman" userId="c001b2a046940d7c" providerId="LiveId" clId="{9EF190FB-2075-4375-A797-615516ED83A7}" dt="2024-07-08T01:13:38.645" v="16714" actId="47"/>
        <pc:sldMkLst>
          <pc:docMk/>
          <pc:sldMk cId="959569910" sldId="998"/>
        </pc:sldMkLst>
        <pc:spChg chg="del">
          <ac:chgData name="Phillip Kaufman" userId="c001b2a046940d7c" providerId="LiveId" clId="{9EF190FB-2075-4375-A797-615516ED83A7}" dt="2024-06-05T08:33:36.136" v="1170" actId="478"/>
          <ac:spMkLst>
            <pc:docMk/>
            <pc:sldMk cId="959569910" sldId="998"/>
            <ac:spMk id="4" creationId="{EDE95CA9-0917-2181-D125-4D23DA0192B3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" creationId="{F7EAFD16-B087-5E23-953F-0E1269EB6033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7" creationId="{D4CFC331-218A-6AAE-2722-9017961A5DBF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8" creationId="{4FA19EA3-7BCB-AE6F-4D4D-F78EB558CD41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13" creationId="{6C13F9EE-5737-EF09-AE1B-73A0C5CB213E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17" creationId="{E0645941-68B4-C142-DA6C-2AAF223FC467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18" creationId="{7DAB465C-F4B5-03F3-5A34-C8B9FE64474D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19" creationId="{3C273D52-1CD7-EB57-718F-AB6AF9EA7BC6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0" creationId="{0F50662F-C232-83D7-8668-1EDE1B77CCA2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2" creationId="{073482EB-DCA0-F9BD-BB0D-5B35626E05A7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4" creationId="{60151EBF-B806-858A-AA16-F80E56F30D2F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5" creationId="{FA3764FB-2CF0-EA9E-DF22-130E008ED61E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6" creationId="{85AD3D8E-CFD9-3DCC-24E5-5F387814CD1C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8" creationId="{0F0A4C6B-C325-4359-5746-B3D93BD5B252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9" creationId="{3551DCF8-C556-C20D-F01E-505E2A3C4D76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0" creationId="{66A89CE0-7C89-F1ED-12D2-11D5C716F86C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1" creationId="{317A1571-D5CA-F5F4-1EC9-8D3EEA57E981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2" creationId="{2C141595-FBF2-01A3-496C-83F26DE020BD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3" creationId="{0B1E9BE2-3058-1C2B-48CB-9868F4A7002A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4" creationId="{AE570A92-4A5F-8DEA-1482-EA3F0C532471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5" creationId="{9F0F4D48-D690-C901-A42F-79614390EC40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6" creationId="{D0991C40-BD41-B1EA-A75A-49F5681E94EC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7" creationId="{CF42F95E-A06A-07D1-D1CE-9E7242D588CC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1" creationId="{4E4133B8-1519-09B5-C679-556F58AB597F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2" creationId="{70F1D144-1C09-1BC4-652F-34F792539B2F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4" creationId="{1A41D534-2EEF-A1B8-C278-F08DC848EEAE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5" creationId="{1CAE04F8-93BE-4D89-DAD9-DA4659A0EF38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6" creationId="{FCE9239C-A989-F959-7991-3E18043F2461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7" creationId="{6A4EE6A6-E91D-ED49-F6DD-903CE055088B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8" creationId="{7D749C89-204E-961F-9A9F-0BC53C15822C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9" creationId="{C214E257-0C05-AA9D-95FD-2C3AC801341F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0" creationId="{2449BDDA-105A-AFCB-1328-F5E5C3CDA42E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1" creationId="{88B0C4F0-B038-5D5F-899A-44BAB7836B56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2" creationId="{6D79BD7C-D071-CEC9-1AAA-EA1D522D881D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4" creationId="{FC1F64AB-0C68-3920-26F6-A7FF8BB675D5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6" creationId="{D07517BE-76D3-B671-F497-9A5D83D15E9B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8" creationId="{4CF02D35-463E-54F2-E5B8-47AF628D738D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9" creationId="{256EF137-8BDB-F075-A44A-F4380D29C07A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60" creationId="{067E4E52-B233-0B8F-65F9-24AC78005885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61" creationId="{789A27AD-2690-E920-C707-84477F9CD402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62" creationId="{F02CB047-29B7-AA4C-C0C2-DA70249BAC0E}"/>
          </ac:spMkLst>
        </pc:spChg>
        <pc:grpChg chg="add mod">
          <ac:chgData name="Phillip Kaufman" userId="c001b2a046940d7c" providerId="LiveId" clId="{9EF190FB-2075-4375-A797-615516ED83A7}" dt="2024-06-05T08:33:36.393" v="1171"/>
          <ac:grpSpMkLst>
            <pc:docMk/>
            <pc:sldMk cId="959569910" sldId="998"/>
            <ac:grpSpMk id="21" creationId="{EF294C98-C882-240F-E8B0-0E12CBF44E44}"/>
          </ac:grpSpMkLst>
        </pc:grpChg>
        <pc:grpChg chg="mod">
          <ac:chgData name="Phillip Kaufman" userId="c001b2a046940d7c" providerId="LiveId" clId="{9EF190FB-2075-4375-A797-615516ED83A7}" dt="2024-06-05T08:33:36.393" v="1171"/>
          <ac:grpSpMkLst>
            <pc:docMk/>
            <pc:sldMk cId="959569910" sldId="998"/>
            <ac:grpSpMk id="23" creationId="{F3D9215C-6639-D8B9-588C-21F4129A93B7}"/>
          </ac:grpSpMkLst>
        </pc:grpChg>
        <pc:grpChg chg="add mod">
          <ac:chgData name="Phillip Kaufman" userId="c001b2a046940d7c" providerId="LiveId" clId="{9EF190FB-2075-4375-A797-615516ED83A7}" dt="2024-06-05T08:33:36.393" v="1171"/>
          <ac:grpSpMkLst>
            <pc:docMk/>
            <pc:sldMk cId="959569910" sldId="998"/>
            <ac:grpSpMk id="38" creationId="{A9EF7EBE-A438-6228-23C9-DCEC53D156CE}"/>
          </ac:grpSpMkLst>
        </pc:grpChg>
        <pc:grpChg chg="mod">
          <ac:chgData name="Phillip Kaufman" userId="c001b2a046940d7c" providerId="LiveId" clId="{9EF190FB-2075-4375-A797-615516ED83A7}" dt="2024-06-05T08:33:36.393" v="1171"/>
          <ac:grpSpMkLst>
            <pc:docMk/>
            <pc:sldMk cId="959569910" sldId="998"/>
            <ac:grpSpMk id="43" creationId="{BCCA3BE6-330E-F5A6-EA02-77AE50E8FA47}"/>
          </ac:grpSpMkLst>
        </pc:grp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6" creationId="{F15C1075-C0EA-8C33-91CC-26BB70CB7738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9" creationId="{81E39B0D-2F11-9730-F319-3F50DDE91B44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0" creationId="{73D7BEDD-A58E-86BF-E49D-2A2683D83A91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1" creationId="{7D48D46E-5C1C-625A-960C-F5CBF7412216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2" creationId="{7A9EEB6B-10C9-B51A-8EB1-402C7E260BF3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4" creationId="{E772D60A-3CA2-0C82-422E-3AA0EEAB9FEA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5" creationId="{00F696AA-704C-4E78-FB8C-B1229701783D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6" creationId="{5F320E92-33C4-279F-6577-2D94F76AAF87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27" creationId="{CFB1E39F-BFE8-8728-E16F-64E2644C6C31}"/>
          </ac:cxnSpMkLst>
        </pc:cxnChg>
        <pc:cxnChg chg="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39" creationId="{657DABEE-5226-8408-CD94-05C0A897A58D}"/>
          </ac:cxnSpMkLst>
        </pc:cxnChg>
        <pc:cxnChg chg="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40" creationId="{D4EE0F85-4F61-4E03-0470-C18F5A660817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53" creationId="{53A19906-C903-5F32-5320-F3ADEEEEDCD2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55" creationId="{BC553629-B516-0582-4A77-F68910079367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57" creationId="{6F64442F-8A53-A38D-6687-6E62559F88DC}"/>
          </ac:cxnSpMkLst>
        </pc:cxnChg>
      </pc:sldChg>
      <pc:sldChg chg="add del">
        <pc:chgData name="Phillip Kaufman" userId="c001b2a046940d7c" providerId="LiveId" clId="{9EF190FB-2075-4375-A797-615516ED83A7}" dt="2024-06-05T08:33:47.774" v="1176" actId="47"/>
        <pc:sldMkLst>
          <pc:docMk/>
          <pc:sldMk cId="388719623" sldId="999"/>
        </pc:sldMkLst>
      </pc:sldChg>
      <pc:sldChg chg="addSp delSp modSp add del mod ord modNotesTx">
        <pc:chgData name="Phillip Kaufman" userId="c001b2a046940d7c" providerId="LiveId" clId="{9EF190FB-2075-4375-A797-615516ED83A7}" dt="2024-07-08T01:13:38.645" v="16714" actId="47"/>
        <pc:sldMkLst>
          <pc:docMk/>
          <pc:sldMk cId="282837770" sldId="1000"/>
        </pc:sldMkLst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" creationId="{3C495C05-5875-A763-AFF5-1CDF3B2124D2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5" creationId="{26536571-12C7-7C49-B023-F0FC6D09791F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0" creationId="{83F5956B-0146-4CE7-1D36-C8E98199957D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1" creationId="{85005E2B-776C-0922-F963-DCAE56DED270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2" creationId="{5E7B61EA-079F-42DC-1EB9-FD41BEC8FC95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3" creationId="{21C443E5-D14A-105F-FCB0-F4F431032844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4" creationId="{3C3BC2CA-E09B-AED0-B945-8B7F0CC7C8B1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23" creationId="{42333CE4-A721-EFE1-C411-A612A2D4D990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24" creationId="{9EA15B03-2DAA-5A03-C44A-4F29B2784DA8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27" creationId="{899A41EB-468E-46B5-EC2E-7B6A6D431032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28" creationId="{2D123B6D-C97D-0E1E-224F-8629FC57ED45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29" creationId="{137DBC0B-CD64-48A1-05AF-3E4FF0CC870A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1" creationId="{6630455F-F365-046A-EA44-08C24617B187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2" creationId="{94F28506-DC15-5F07-7E54-B7FB3D6632A4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3" creationId="{D1B8943F-E0AB-19EA-DC77-B1A682262D60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34" creationId="{2B9195DD-452A-F9BB-97BE-D8BBA20C1C07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5" creationId="{D390EE36-DA2F-6758-421A-17F153235794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6" creationId="{695B4085-6C77-31BD-033A-941F96B997AA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7" creationId="{119CC431-A4DD-8A00-EB1A-4B267740B65C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8" creationId="{5968E5E0-8416-85DD-C4ED-D60995E82452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0" creationId="{C38C273D-1C77-8361-AA7B-B3F4945D4611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1" creationId="{31CF01CD-EEDC-EF13-992A-5F6F18C09CCA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2" creationId="{FD19A1B9-431F-AA41-D2D6-1A3DCAEF94D6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4" creationId="{7F48E559-B9D1-207E-B53D-596C95933FDE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5" creationId="{CEF923E9-1ECB-DC25-2B25-4D4CBEC5D33A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6" creationId="{2DF40284-A25E-E62A-32CE-CF7B1FFF46AB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7" creationId="{C172EDDA-DBE6-8C2D-D003-BCCFBA6D533C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48" creationId="{9F0FF4C9-5E27-2A6F-2DFA-D1CA4E4D3715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9" creationId="{47853B4F-310D-625F-FB2D-4A8B42E061B1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3" creationId="{30E470F8-76A5-41ED-D81F-422FA005D33E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4" creationId="{21DCA321-40FB-5B56-D85F-1775B1C14AD6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7" creationId="{A4CDA176-B4B6-E060-7D01-C34609D058D3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8" creationId="{C86E014F-A0AE-E563-A85F-53EF9BCC0859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9" creationId="{10940C6B-6343-E308-843C-D9CBF26399D1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60" creationId="{AAE9D497-DA4F-8813-71E0-E7BD002FFA2D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61" creationId="{C0EB5EFE-6DE7-2929-993F-8D939A650D80}"/>
          </ac:spMkLst>
        </pc:spChg>
        <pc:spChg chg="add del mod">
          <ac:chgData name="Phillip Kaufman" userId="c001b2a046940d7c" providerId="LiveId" clId="{9EF190FB-2075-4375-A797-615516ED83A7}" dt="2024-06-06T06:55:56.836" v="1179" actId="478"/>
          <ac:spMkLst>
            <pc:docMk/>
            <pc:sldMk cId="282837770" sldId="1000"/>
            <ac:spMk id="62" creationId="{A08B7A4C-E967-F61F-EAB2-BDCAE3418381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64" creationId="{FD8564C2-B25F-FC4C-9D21-F5B057C842A2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65" creationId="{BD44383C-0E88-DF5F-7918-99D59B82F808}"/>
          </ac:spMkLst>
        </pc:spChg>
        <pc:grpChg chg="add del mod">
          <ac:chgData name="Phillip Kaufman" userId="c001b2a046940d7c" providerId="LiveId" clId="{9EF190FB-2075-4375-A797-615516ED83A7}" dt="2024-06-06T06:55:54.269" v="1178" actId="478"/>
          <ac:grpSpMkLst>
            <pc:docMk/>
            <pc:sldMk cId="282837770" sldId="1000"/>
            <ac:grpSpMk id="6" creationId="{C7D053BF-2AB2-0279-3903-049728A44CED}"/>
          </ac:grpSpMkLst>
        </pc:grpChg>
        <pc:grpChg chg="add del mod">
          <ac:chgData name="Phillip Kaufman" userId="c001b2a046940d7c" providerId="LiveId" clId="{9EF190FB-2075-4375-A797-615516ED83A7}" dt="2024-06-06T06:55:54.269" v="1178" actId="478"/>
          <ac:grpSpMkLst>
            <pc:docMk/>
            <pc:sldMk cId="282837770" sldId="1000"/>
            <ac:grpSpMk id="25" creationId="{9D0703F4-38B6-C2B4-AB41-7F1014DEF690}"/>
          </ac:grpSpMkLst>
        </pc:grpChg>
        <pc:grpChg chg="mod">
          <ac:chgData name="Phillip Kaufman" userId="c001b2a046940d7c" providerId="LiveId" clId="{9EF190FB-2075-4375-A797-615516ED83A7}" dt="2024-06-05T08:34:11.246" v="1177"/>
          <ac:grpSpMkLst>
            <pc:docMk/>
            <pc:sldMk cId="282837770" sldId="1000"/>
            <ac:grpSpMk id="26" creationId="{CCA67420-16DC-5D61-29FE-0ACCEF1E3ECC}"/>
          </ac:grpSpMkLst>
        </pc:grpChg>
        <pc:grpChg chg="add del mod">
          <ac:chgData name="Phillip Kaufman" userId="c001b2a046940d7c" providerId="LiveId" clId="{9EF190FB-2075-4375-A797-615516ED83A7}" dt="2024-06-06T06:55:54.269" v="1178" actId="478"/>
          <ac:grpSpMkLst>
            <pc:docMk/>
            <pc:sldMk cId="282837770" sldId="1000"/>
            <ac:grpSpMk id="30" creationId="{819F1F44-76D8-4962-19FB-4F5DE59C90E5}"/>
          </ac:grpSpMkLst>
        </pc:grpChg>
        <pc:grpChg chg="add mod">
          <ac:chgData name="Phillip Kaufman" userId="c001b2a046940d7c" providerId="LiveId" clId="{9EF190FB-2075-4375-A797-615516ED83A7}" dt="2024-06-05T08:34:11.246" v="1177"/>
          <ac:grpSpMkLst>
            <pc:docMk/>
            <pc:sldMk cId="282837770" sldId="1000"/>
            <ac:grpSpMk id="39" creationId="{71FCEF44-AC44-FDE1-A7DF-D15883DEF9DC}"/>
          </ac:grpSpMkLst>
        </pc:grpChg>
        <pc:grpChg chg="add mod">
          <ac:chgData name="Phillip Kaufman" userId="c001b2a046940d7c" providerId="LiveId" clId="{9EF190FB-2075-4375-A797-615516ED83A7}" dt="2024-06-05T08:34:11.246" v="1177"/>
          <ac:grpSpMkLst>
            <pc:docMk/>
            <pc:sldMk cId="282837770" sldId="1000"/>
            <ac:grpSpMk id="43" creationId="{866208D7-C4CD-C14B-7262-E9F6B90E821B}"/>
          </ac:grpSpMkLst>
        </pc:grpChg>
        <pc:grpChg chg="add del mod">
          <ac:chgData name="Phillip Kaufman" userId="c001b2a046940d7c" providerId="LiveId" clId="{9EF190FB-2075-4375-A797-615516ED83A7}" dt="2024-06-06T06:55:54.269" v="1178" actId="478"/>
          <ac:grpSpMkLst>
            <pc:docMk/>
            <pc:sldMk cId="282837770" sldId="1000"/>
            <ac:grpSpMk id="50" creationId="{28905F2C-D867-4398-8EC5-B4FDA505F1F8}"/>
          </ac:grpSpMkLst>
        </pc:grp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7" creationId="{9680572C-D722-3269-A7A4-73531201FDF9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8" creationId="{C64CEDD1-2B70-5720-020F-44C896A43D61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9" creationId="{847CB55E-C08F-E40F-D62D-7F4E69C6F39A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5" creationId="{777B5D01-417D-A839-1DE5-09EF692CE05A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6" creationId="{D0B51C82-B88B-A940-2AAC-481B38A3803D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7" creationId="{3594A925-3F8F-D4E7-C6AC-6E4D584062C6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8" creationId="{B9D8F29C-0D35-D720-9397-4F3051B0BD67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9" creationId="{F7A3BEFD-18FB-8887-D3B4-3322398EB711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20" creationId="{32A4F434-6440-F5AE-C4A2-A4F40E80196B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21" creationId="{D7D179F2-7776-76F4-0E30-DFA406FC518A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22" creationId="{38A2DC43-E426-8039-CF23-321BA3BD6970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51" creationId="{4D985301-D0FB-7E19-A32A-0D022D0FE21E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52" creationId="{52B7CF9B-B7EE-560A-126F-946C4DA10D3F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55" creationId="{29028837-CA34-5A81-AA3F-C4A7D7AF61E4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56" creationId="{A0242ED5-1759-1C4D-D14B-76FFD3190E6C}"/>
          </ac:cxnSpMkLst>
        </pc:cxnChg>
        <pc:cxnChg chg="add del mod">
          <ac:chgData name="Phillip Kaufman" userId="c001b2a046940d7c" providerId="LiveId" clId="{9EF190FB-2075-4375-A797-615516ED83A7}" dt="2024-06-06T06:56:07.446" v="1180" actId="478"/>
          <ac:cxnSpMkLst>
            <pc:docMk/>
            <pc:sldMk cId="282837770" sldId="1000"/>
            <ac:cxnSpMk id="63" creationId="{C4C13EED-7BE6-38CF-04FE-C45F2D665D77}"/>
          </ac:cxnSpMkLst>
        </pc:cxnChg>
        <pc:cxnChg chg="add del 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66" creationId="{A3AC6629-B116-5184-0EC4-66715723E027}"/>
          </ac:cxnSpMkLst>
        </pc:cxnChg>
      </pc:sldChg>
      <pc:sldChg chg="addSp modSp new del ord">
        <pc:chgData name="Phillip Kaufman" userId="c001b2a046940d7c" providerId="LiveId" clId="{9EF190FB-2075-4375-A797-615516ED83A7}" dt="2024-07-08T01:13:38.645" v="16714" actId="47"/>
        <pc:sldMkLst>
          <pc:docMk/>
          <pc:sldMk cId="964894818" sldId="1001"/>
        </pc:sldMkLst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4" creationId="{00D78D48-B1D9-047B-3E01-2879654E929E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7" creationId="{598EEE30-842B-72B4-6330-17D92F355CB6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8" creationId="{B2CE8894-A1E6-80EC-2BEC-DE51A89BC5F1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1" creationId="{E50E35AD-D638-27C4-4D3B-4B33336930A9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2" creationId="{3AC64C1F-3C38-949C-6FF9-6C085A1BA038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3" creationId="{E734D4D3-BB8A-BAF7-7AC8-716A1C5656E1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5" creationId="{32552D9E-10C8-A41A-4F06-4BAF8FF6D531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6" creationId="{9EEC2020-9DF5-F304-6978-99E6BA0EF603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7" creationId="{93CE7AA0-4082-464C-17A1-9D719FBDC1F2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8" creationId="{BBE5D45F-5C42-7944-A0E9-5227DE75C422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9" creationId="{267C86A0-146E-C7C5-3294-E9C15E29E168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0" creationId="{297379B9-F332-623A-D2D9-60E9E078053A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2" creationId="{3EC0D860-9A84-C42F-3E31-1AB3EE20CD53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3" creationId="{B7B22445-E654-6FE5-15B4-F5AC0FAE7D57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4" creationId="{D441A3B8-7C20-88F9-AC16-1FC17108F2A7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5" creationId="{ECA3B4D9-795D-7EA9-DC56-67BB24FAD145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6" creationId="{AFEDD7BF-8D4C-554B-BBD0-36B305D507A5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7" creationId="{3B5AF0F2-2589-962F-E6DB-5FD2C7BF4DE0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28" creationId="{9A9E22A1-B527-2960-8F03-3DA17A54CF3D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1" creationId="{2B8C13F6-CFCA-8D41-D803-CF966480CD57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2" creationId="{9E0667B6-628D-93D8-A5D7-EFB171E92F1C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5" creationId="{2B68D8E8-901B-744C-9B35-5ECFEEDA6D9C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6" creationId="{04B8708A-624A-7A25-ED99-F3CE1C915B26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7" creationId="{2C709070-18B2-8859-933E-36DB26BA43EC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9" creationId="{8ED9A4AF-58B0-EE69-3EE1-B5BD9D4FB08B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0" creationId="{40CCE929-F3DA-0CE5-56C9-22A81BA36A92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1" creationId="{540FD4A8-C307-649D-E7B2-DDC5F025AC20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2" creationId="{77D83569-32E5-B84C-96C0-82400C908FD4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3" creationId="{BF522FDD-AE82-D93F-6C8E-826EE5120667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4" creationId="{782F9B68-D7EE-4173-979D-06FB5C553CBF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6" creationId="{17F1A8E7-A982-58C3-09A4-EE13D4DC5EEE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7" creationId="{84084D40-A253-F8CB-0164-C001C85ED668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8" creationId="{56731E93-5487-ED5F-326D-AC1B0D2E3689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9" creationId="{1BEC259C-BEE4-F012-D3A3-495762AB198F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50" creationId="{A2E2D79F-3F6F-F2D6-E733-9EEFABAC09A6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51" creationId="{DF69F8D4-AA03-CE7A-8575-275937BE72D0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52" creationId="{F2C3955D-1BD4-89D2-B139-1CC02774CF2E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55" creationId="{4B83DBFD-6D41-C46D-169B-168687194FEB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56" creationId="{60F15F8C-643F-B341-8AB4-033A5EDE3F4D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59" creationId="{95E54921-5B73-3E32-DBEB-5AD1642B3186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0" creationId="{59CEB8B9-4F71-E18F-01FB-57E8521460D4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1" creationId="{9A8D1607-0CF8-F9D5-853D-9AD249BB685B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3" creationId="{D0F4EB7A-AA92-A082-A67B-80DBFF9A1810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4" creationId="{D2FFDB1B-26C0-9CFE-82CF-F6765C3CD7C9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5" creationId="{4F1B1D77-6C5C-9264-7643-4AB823FC777E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6" creationId="{B5D0EA57-7DE6-BAA3-F8CC-19A679BE6B24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7" creationId="{DD4E360A-997A-61BF-6759-98B9CFEAA77A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8" creationId="{FD828EB6-C834-402B-02C2-856490525A01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0" creationId="{B0684CF0-8C1F-E6A0-D990-0DE2635A19F9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1" creationId="{BF412CC1-B7DB-472E-0334-DF7F96EACE21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2" creationId="{9FB1A88D-EBFA-59E8-66E3-A22D92A5840F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3" creationId="{F38D4BBB-9393-D390-EAE8-A673CB3FBA13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4" creationId="{64F5CE70-0C88-857B-7BE6-6C10D874F8F2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5" creationId="{A49D2495-9A4A-32D3-0FB5-3C35B3AE1383}"/>
          </ac:spMkLst>
        </pc:spChg>
        <pc:grpChg chg="add mod">
          <ac:chgData name="Phillip Kaufman" userId="c001b2a046940d7c" providerId="LiveId" clId="{9EF190FB-2075-4375-A797-615516ED83A7}" dt="2024-06-06T07:07:10.139" v="1186"/>
          <ac:grpSpMkLst>
            <pc:docMk/>
            <pc:sldMk cId="964894818" sldId="1001"/>
            <ac:grpSpMk id="14" creationId="{DB6D42AC-4498-63B4-AA44-83569BE71C57}"/>
          </ac:grpSpMkLst>
        </pc:grpChg>
        <pc:grpChg chg="add mod">
          <ac:chgData name="Phillip Kaufman" userId="c001b2a046940d7c" providerId="LiveId" clId="{9EF190FB-2075-4375-A797-615516ED83A7}" dt="2024-06-06T07:07:10.139" v="1186"/>
          <ac:grpSpMkLst>
            <pc:docMk/>
            <pc:sldMk cId="964894818" sldId="1001"/>
            <ac:grpSpMk id="21" creationId="{E7333FCB-B83C-E09B-BAC7-D5EF057DFFA4}"/>
          </ac:grpSpMkLst>
        </pc:grpChg>
        <pc:grpChg chg="add mod">
          <ac:chgData name="Phillip Kaufman" userId="c001b2a046940d7c" providerId="LiveId" clId="{9EF190FB-2075-4375-A797-615516ED83A7}" dt="2024-06-06T07:07:16.861" v="1187"/>
          <ac:grpSpMkLst>
            <pc:docMk/>
            <pc:sldMk cId="964894818" sldId="1001"/>
            <ac:grpSpMk id="38" creationId="{23F15B09-BD6E-F7DB-D0ED-063F20C2D6E9}"/>
          </ac:grpSpMkLst>
        </pc:grpChg>
        <pc:grpChg chg="add mod">
          <ac:chgData name="Phillip Kaufman" userId="c001b2a046940d7c" providerId="LiveId" clId="{9EF190FB-2075-4375-A797-615516ED83A7}" dt="2024-06-06T07:07:16.861" v="1187"/>
          <ac:grpSpMkLst>
            <pc:docMk/>
            <pc:sldMk cId="964894818" sldId="1001"/>
            <ac:grpSpMk id="45" creationId="{9E1E8554-A9F3-2A3D-3438-CF5E67D2B6D0}"/>
          </ac:grpSpMkLst>
        </pc:grpChg>
        <pc:grpChg chg="add mod">
          <ac:chgData name="Phillip Kaufman" userId="c001b2a046940d7c" providerId="LiveId" clId="{9EF190FB-2075-4375-A797-615516ED83A7}" dt="2024-06-06T07:07:22.142" v="1188"/>
          <ac:grpSpMkLst>
            <pc:docMk/>
            <pc:sldMk cId="964894818" sldId="1001"/>
            <ac:grpSpMk id="62" creationId="{9D20DBD9-0F3D-57BB-07BB-156644D1E80C}"/>
          </ac:grpSpMkLst>
        </pc:grpChg>
        <pc:grpChg chg="add mod">
          <ac:chgData name="Phillip Kaufman" userId="c001b2a046940d7c" providerId="LiveId" clId="{9EF190FB-2075-4375-A797-615516ED83A7}" dt="2024-06-06T07:07:22.142" v="1188"/>
          <ac:grpSpMkLst>
            <pc:docMk/>
            <pc:sldMk cId="964894818" sldId="1001"/>
            <ac:grpSpMk id="69" creationId="{CA7AF33A-EBEA-F3E5-F541-3AA3DB3364DE}"/>
          </ac:grpSpMkLst>
        </pc:grpChg>
        <pc:cxnChg chg="add mod">
          <ac:chgData name="Phillip Kaufman" userId="c001b2a046940d7c" providerId="LiveId" clId="{9EF190FB-2075-4375-A797-615516ED83A7}" dt="2024-06-06T07:07:10.139" v="1186"/>
          <ac:cxnSpMkLst>
            <pc:docMk/>
            <pc:sldMk cId="964894818" sldId="1001"/>
            <ac:cxnSpMk id="5" creationId="{0DB5EE4C-9109-7D07-BA7A-63F3AC4055D4}"/>
          </ac:cxnSpMkLst>
        </pc:cxnChg>
        <pc:cxnChg chg="add mod">
          <ac:chgData name="Phillip Kaufman" userId="c001b2a046940d7c" providerId="LiveId" clId="{9EF190FB-2075-4375-A797-615516ED83A7}" dt="2024-06-06T07:07:10.139" v="1186"/>
          <ac:cxnSpMkLst>
            <pc:docMk/>
            <pc:sldMk cId="964894818" sldId="1001"/>
            <ac:cxnSpMk id="6" creationId="{BABA948F-3ED1-24B2-AE2D-E48D2352839A}"/>
          </ac:cxnSpMkLst>
        </pc:cxnChg>
        <pc:cxnChg chg="add mod">
          <ac:chgData name="Phillip Kaufman" userId="c001b2a046940d7c" providerId="LiveId" clId="{9EF190FB-2075-4375-A797-615516ED83A7}" dt="2024-06-06T07:07:10.139" v="1186"/>
          <ac:cxnSpMkLst>
            <pc:docMk/>
            <pc:sldMk cId="964894818" sldId="1001"/>
            <ac:cxnSpMk id="9" creationId="{46A1F116-0089-4ACE-FFCF-960EAA2DC906}"/>
          </ac:cxnSpMkLst>
        </pc:cxnChg>
        <pc:cxnChg chg="add mod">
          <ac:chgData name="Phillip Kaufman" userId="c001b2a046940d7c" providerId="LiveId" clId="{9EF190FB-2075-4375-A797-615516ED83A7}" dt="2024-06-06T07:07:10.139" v="1186"/>
          <ac:cxnSpMkLst>
            <pc:docMk/>
            <pc:sldMk cId="964894818" sldId="1001"/>
            <ac:cxnSpMk id="10" creationId="{5933C69E-C495-55CB-AC61-BE7B569C652A}"/>
          </ac:cxnSpMkLst>
        </pc:cxnChg>
        <pc:cxnChg chg="add mod">
          <ac:chgData name="Phillip Kaufman" userId="c001b2a046940d7c" providerId="LiveId" clId="{9EF190FB-2075-4375-A797-615516ED83A7}" dt="2024-06-06T07:07:16.861" v="1187"/>
          <ac:cxnSpMkLst>
            <pc:docMk/>
            <pc:sldMk cId="964894818" sldId="1001"/>
            <ac:cxnSpMk id="29" creationId="{D0AFF232-5BA1-C732-CABA-DF97032F45BE}"/>
          </ac:cxnSpMkLst>
        </pc:cxnChg>
        <pc:cxnChg chg="add mod">
          <ac:chgData name="Phillip Kaufman" userId="c001b2a046940d7c" providerId="LiveId" clId="{9EF190FB-2075-4375-A797-615516ED83A7}" dt="2024-06-06T07:07:16.861" v="1187"/>
          <ac:cxnSpMkLst>
            <pc:docMk/>
            <pc:sldMk cId="964894818" sldId="1001"/>
            <ac:cxnSpMk id="30" creationId="{01B186E0-1CE7-7AC2-A1BE-A2AB91943CA4}"/>
          </ac:cxnSpMkLst>
        </pc:cxnChg>
        <pc:cxnChg chg="add mod">
          <ac:chgData name="Phillip Kaufman" userId="c001b2a046940d7c" providerId="LiveId" clId="{9EF190FB-2075-4375-A797-615516ED83A7}" dt="2024-06-06T07:07:16.861" v="1187"/>
          <ac:cxnSpMkLst>
            <pc:docMk/>
            <pc:sldMk cId="964894818" sldId="1001"/>
            <ac:cxnSpMk id="33" creationId="{FEA82FEE-BD82-939B-DC80-D5EB1E50CEA8}"/>
          </ac:cxnSpMkLst>
        </pc:cxnChg>
        <pc:cxnChg chg="add mod">
          <ac:chgData name="Phillip Kaufman" userId="c001b2a046940d7c" providerId="LiveId" clId="{9EF190FB-2075-4375-A797-615516ED83A7}" dt="2024-06-06T07:07:16.861" v="1187"/>
          <ac:cxnSpMkLst>
            <pc:docMk/>
            <pc:sldMk cId="964894818" sldId="1001"/>
            <ac:cxnSpMk id="34" creationId="{42186CF2-5878-9118-B7FF-D71DC8B5B013}"/>
          </ac:cxnSpMkLst>
        </pc:cxnChg>
        <pc:cxnChg chg="add mod">
          <ac:chgData name="Phillip Kaufman" userId="c001b2a046940d7c" providerId="LiveId" clId="{9EF190FB-2075-4375-A797-615516ED83A7}" dt="2024-06-06T07:07:22.142" v="1188"/>
          <ac:cxnSpMkLst>
            <pc:docMk/>
            <pc:sldMk cId="964894818" sldId="1001"/>
            <ac:cxnSpMk id="53" creationId="{56D15729-F37F-D7AE-69B6-1D0CCA037610}"/>
          </ac:cxnSpMkLst>
        </pc:cxnChg>
        <pc:cxnChg chg="add mod">
          <ac:chgData name="Phillip Kaufman" userId="c001b2a046940d7c" providerId="LiveId" clId="{9EF190FB-2075-4375-A797-615516ED83A7}" dt="2024-06-06T07:07:22.142" v="1188"/>
          <ac:cxnSpMkLst>
            <pc:docMk/>
            <pc:sldMk cId="964894818" sldId="1001"/>
            <ac:cxnSpMk id="54" creationId="{78A831EB-F41E-2309-3A78-B8EA300BC8DA}"/>
          </ac:cxnSpMkLst>
        </pc:cxnChg>
        <pc:cxnChg chg="add mod">
          <ac:chgData name="Phillip Kaufman" userId="c001b2a046940d7c" providerId="LiveId" clId="{9EF190FB-2075-4375-A797-615516ED83A7}" dt="2024-06-06T07:07:22.142" v="1188"/>
          <ac:cxnSpMkLst>
            <pc:docMk/>
            <pc:sldMk cId="964894818" sldId="1001"/>
            <ac:cxnSpMk id="57" creationId="{45EA9F2F-3CEB-15A5-1DAB-621369657B59}"/>
          </ac:cxnSpMkLst>
        </pc:cxnChg>
        <pc:cxnChg chg="add mod">
          <ac:chgData name="Phillip Kaufman" userId="c001b2a046940d7c" providerId="LiveId" clId="{9EF190FB-2075-4375-A797-615516ED83A7}" dt="2024-06-06T07:07:22.142" v="1188"/>
          <ac:cxnSpMkLst>
            <pc:docMk/>
            <pc:sldMk cId="964894818" sldId="1001"/>
            <ac:cxnSpMk id="58" creationId="{5CE731EB-61DA-19DA-09C0-E6120F7050D4}"/>
          </ac:cxnSpMkLst>
        </pc:cxnChg>
      </pc:sldChg>
      <pc:sldChg chg="addSp modSp new del ord">
        <pc:chgData name="Phillip Kaufman" userId="c001b2a046940d7c" providerId="LiveId" clId="{9EF190FB-2075-4375-A797-615516ED83A7}" dt="2024-07-08T01:13:38.645" v="16714" actId="47"/>
        <pc:sldMkLst>
          <pc:docMk/>
          <pc:sldMk cId="1753214035" sldId="1002"/>
        </pc:sldMkLst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5" creationId="{20AB848E-6D07-F879-CE52-8D47E07BD606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6" creationId="{1641941C-B07B-0831-42A4-1A81DD469F6E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7" creationId="{3FAF3A3D-A169-7EB9-0CBC-AE30E30D5A6E}"/>
          </ac:spMkLst>
        </pc:spChg>
        <pc:spChg chg="add 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11" creationId="{C2A6159E-123C-5D01-3391-4FA6E4F2B6A8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13" creationId="{C480ABA4-E68E-0805-29ED-DD4C4E26A0E0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14" creationId="{99E9C84A-D5D9-7DF7-FBC5-A5CA694A08B0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15" creationId="{6268BC78-BF4C-1236-0800-CAFC66939068}"/>
          </ac:spMkLst>
        </pc:spChg>
        <pc:spChg chg="add 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21" creationId="{B1564662-1672-AAC2-EEBE-E37503E0D54B}"/>
          </ac:spMkLst>
        </pc:spChg>
        <pc:spChg chg="add 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22" creationId="{2BD88E86-73C9-5095-C8F9-F54411B17C10}"/>
          </ac:spMkLst>
        </pc:spChg>
        <pc:spChg chg="add 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23" creationId="{E6B7B049-FD90-ED22-9FE5-2222918CD537}"/>
          </ac:spMkLst>
        </pc:spChg>
        <pc:grpChg chg="add mod">
          <ac:chgData name="Phillip Kaufman" userId="c001b2a046940d7c" providerId="LiveId" clId="{9EF190FB-2075-4375-A797-615516ED83A7}" dt="2024-06-06T07:07:53.124" v="1192"/>
          <ac:grpSpMkLst>
            <pc:docMk/>
            <pc:sldMk cId="1753214035" sldId="1002"/>
            <ac:grpSpMk id="4" creationId="{764A523C-7C3C-9F3F-7482-6282800E7609}"/>
          </ac:grpSpMkLst>
        </pc:grpChg>
        <pc:grpChg chg="add mod">
          <ac:chgData name="Phillip Kaufman" userId="c001b2a046940d7c" providerId="LiveId" clId="{9EF190FB-2075-4375-A797-615516ED83A7}" dt="2024-06-06T07:07:53.124" v="1192"/>
          <ac:grpSpMkLst>
            <pc:docMk/>
            <pc:sldMk cId="1753214035" sldId="1002"/>
            <ac:grpSpMk id="12" creationId="{DF533D00-72D0-908D-9E42-40D5167EFADB}"/>
          </ac:grpSpMkLst>
        </pc:grpChg>
        <pc:cxnChg chg="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8" creationId="{9BC5886A-27F1-457D-CA8B-0A5EC16CE0DE}"/>
          </ac:cxnSpMkLst>
        </pc:cxnChg>
        <pc:cxnChg chg="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9" creationId="{1C4DC133-B05D-35D7-A6C8-638669E0FE02}"/>
          </ac:cxnSpMkLst>
        </pc:cxnChg>
        <pc:cxnChg chg="add 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0" creationId="{BC43DB7D-E4B4-1B77-2346-5D3314D01E04}"/>
          </ac:cxnSpMkLst>
        </pc:cxnChg>
        <pc:cxnChg chg="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6" creationId="{2EA5347E-0C90-65AA-EBE5-45C728FE43AE}"/>
          </ac:cxnSpMkLst>
        </pc:cxnChg>
        <pc:cxnChg chg="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7" creationId="{AB082A09-6208-1893-4C4F-2DADB7C693AB}"/>
          </ac:cxnSpMkLst>
        </pc:cxnChg>
        <pc:cxnChg chg="add 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8" creationId="{B03208C9-FCA5-37A5-23B5-E803E6CAE566}"/>
          </ac:cxnSpMkLst>
        </pc:cxnChg>
        <pc:cxnChg chg="add 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9" creationId="{4CFC6158-EAD2-22C7-AA75-0FB116232102}"/>
          </ac:cxnSpMkLst>
        </pc:cxnChg>
        <pc:cxnChg chg="add 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20" creationId="{8E80F9DE-9992-0DD2-1309-BCC3FC58F70B}"/>
          </ac:cxnSpMkLst>
        </pc:cxnChg>
      </pc:sldChg>
      <pc:sldChg chg="add del">
        <pc:chgData name="Phillip Kaufman" userId="c001b2a046940d7c" providerId="LiveId" clId="{9EF190FB-2075-4375-A797-615516ED83A7}" dt="2024-06-06T07:07:51.005" v="1190" actId="2890"/>
        <pc:sldMkLst>
          <pc:docMk/>
          <pc:sldMk cId="2738360377" sldId="1002"/>
        </pc:sldMkLst>
      </pc:sldChg>
      <pc:sldChg chg="addSp modSp new del mod ord">
        <pc:chgData name="Phillip Kaufman" userId="c001b2a046940d7c" providerId="LiveId" clId="{9EF190FB-2075-4375-A797-615516ED83A7}" dt="2024-07-08T01:13:38.645" v="16714" actId="47"/>
        <pc:sldMkLst>
          <pc:docMk/>
          <pc:sldMk cId="1777395737" sldId="1003"/>
        </pc:sldMkLst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5" creationId="{7032ED9E-BA71-BB37-6E9F-634856B99DB2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6" creationId="{6E81585A-73AC-BBB7-64AC-6E58CE8329B9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7" creationId="{0ABA8D25-E2DC-A737-CD2D-F5E877E442A1}"/>
          </ac:spMkLst>
        </pc:spChg>
        <pc:spChg chg="add mod">
          <ac:chgData name="Phillip Kaufman" userId="c001b2a046940d7c" providerId="LiveId" clId="{9EF190FB-2075-4375-A797-615516ED83A7}" dt="2024-06-06T07:07:56.615" v="1194"/>
          <ac:spMkLst>
            <pc:docMk/>
            <pc:sldMk cId="1777395737" sldId="1003"/>
            <ac:spMk id="11" creationId="{890061CB-C754-50BE-1566-A30FCB07DE66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13" creationId="{1610CF1D-1131-5955-CE71-D9F92FE0B5CA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14" creationId="{6515A046-B53E-369B-2941-55E3D51EC1C6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15" creationId="{8EF409FC-5EA9-68B7-AF85-E466296F5B54}"/>
          </ac:spMkLst>
        </pc:spChg>
        <pc:spChg chg="add mod">
          <ac:chgData name="Phillip Kaufman" userId="c001b2a046940d7c" providerId="LiveId" clId="{9EF190FB-2075-4375-A797-615516ED83A7}" dt="2024-06-06T07:09:06.194" v="1210" actId="1076"/>
          <ac:spMkLst>
            <pc:docMk/>
            <pc:sldMk cId="1777395737" sldId="1003"/>
            <ac:spMk id="21" creationId="{21214802-3557-FA42-E4E1-29AC634A0002}"/>
          </ac:spMkLst>
        </pc:spChg>
        <pc:spChg chg="add mod">
          <ac:chgData name="Phillip Kaufman" userId="c001b2a046940d7c" providerId="LiveId" clId="{9EF190FB-2075-4375-A797-615516ED83A7}" dt="2024-06-06T07:09:02.889" v="1208" actId="1076"/>
          <ac:spMkLst>
            <pc:docMk/>
            <pc:sldMk cId="1777395737" sldId="1003"/>
            <ac:spMk id="22" creationId="{4A7E994E-8E4A-F5D6-8B41-A130E2C91330}"/>
          </ac:spMkLst>
        </pc:spChg>
        <pc:spChg chg="add mod">
          <ac:chgData name="Phillip Kaufman" userId="c001b2a046940d7c" providerId="LiveId" clId="{9EF190FB-2075-4375-A797-615516ED83A7}" dt="2024-06-06T07:09:04.814" v="1209" actId="1076"/>
          <ac:spMkLst>
            <pc:docMk/>
            <pc:sldMk cId="1777395737" sldId="1003"/>
            <ac:spMk id="23" creationId="{0AEE54B6-7AAE-FFE1-E939-C9D357277F1B}"/>
          </ac:spMkLst>
        </pc:spChg>
        <pc:grpChg chg="add mod">
          <ac:chgData name="Phillip Kaufman" userId="c001b2a046940d7c" providerId="LiveId" clId="{9EF190FB-2075-4375-A797-615516ED83A7}" dt="2024-06-06T07:08:45.135" v="1204" actId="164"/>
          <ac:grpSpMkLst>
            <pc:docMk/>
            <pc:sldMk cId="1777395737" sldId="1003"/>
            <ac:grpSpMk id="4" creationId="{51B9B0C1-0EA7-FDBB-4A60-00FE19A367ED}"/>
          </ac:grpSpMkLst>
        </pc:grpChg>
        <pc:grpChg chg="add mod">
          <ac:chgData name="Phillip Kaufman" userId="c001b2a046940d7c" providerId="LiveId" clId="{9EF190FB-2075-4375-A797-615516ED83A7}" dt="2024-06-06T07:08:45.135" v="1204" actId="164"/>
          <ac:grpSpMkLst>
            <pc:docMk/>
            <pc:sldMk cId="1777395737" sldId="1003"/>
            <ac:grpSpMk id="12" creationId="{E85D2C46-C4FD-2403-6B6B-ADB91F6DE51D}"/>
          </ac:grpSpMkLst>
        </pc:grpChg>
        <pc:grpChg chg="add mod">
          <ac:chgData name="Phillip Kaufman" userId="c001b2a046940d7c" providerId="LiveId" clId="{9EF190FB-2075-4375-A797-615516ED83A7}" dt="2024-06-06T07:08:32.954" v="1203" actId="164"/>
          <ac:grpSpMkLst>
            <pc:docMk/>
            <pc:sldMk cId="1777395737" sldId="1003"/>
            <ac:grpSpMk id="27" creationId="{AC177012-97E6-C306-B8C8-5AAF8471D122}"/>
          </ac:grpSpMkLst>
        </pc:grpChg>
        <pc:grpChg chg="add mod">
          <ac:chgData name="Phillip Kaufman" userId="c001b2a046940d7c" providerId="LiveId" clId="{9EF190FB-2075-4375-A797-615516ED83A7}" dt="2024-06-06T07:08:54.677" v="1207" actId="1076"/>
          <ac:grpSpMkLst>
            <pc:docMk/>
            <pc:sldMk cId="1777395737" sldId="1003"/>
            <ac:grpSpMk id="28" creationId="{3C722304-9CA0-3F9B-954F-EA460E17E5E6}"/>
          </ac:grpSpMkLst>
        </pc:grpChg>
        <pc:cxnChg chg="mod">
          <ac:chgData name="Phillip Kaufman" userId="c001b2a046940d7c" providerId="LiveId" clId="{9EF190FB-2075-4375-A797-615516ED83A7}" dt="2024-06-06T07:08:32.954" v="1203" actId="164"/>
          <ac:cxnSpMkLst>
            <pc:docMk/>
            <pc:sldMk cId="1777395737" sldId="1003"/>
            <ac:cxnSpMk id="8" creationId="{B134806B-5E8F-3B31-DC31-143F9F8DF9EF}"/>
          </ac:cxnSpMkLst>
        </pc:cxnChg>
        <pc:cxnChg chg="mod">
          <ac:chgData name="Phillip Kaufman" userId="c001b2a046940d7c" providerId="LiveId" clId="{9EF190FB-2075-4375-A797-615516ED83A7}" dt="2024-06-06T07:08:32.954" v="1203" actId="164"/>
          <ac:cxnSpMkLst>
            <pc:docMk/>
            <pc:sldMk cId="1777395737" sldId="1003"/>
            <ac:cxnSpMk id="9" creationId="{9FDE555F-8C2F-1B5F-1F7B-670EDD407F33}"/>
          </ac:cxnSpMkLst>
        </pc:cxnChg>
        <pc:cxnChg chg="add mod">
          <ac:chgData name="Phillip Kaufman" userId="c001b2a046940d7c" providerId="LiveId" clId="{9EF190FB-2075-4375-A797-615516ED83A7}" dt="2024-06-06T07:08:45.135" v="1204" actId="164"/>
          <ac:cxnSpMkLst>
            <pc:docMk/>
            <pc:sldMk cId="1777395737" sldId="1003"/>
            <ac:cxnSpMk id="10" creationId="{264DFDF6-3BDD-3411-2759-05034A949FA2}"/>
          </ac:cxnSpMkLst>
        </pc:cxnChg>
        <pc:cxnChg chg="mod">
          <ac:chgData name="Phillip Kaufman" userId="c001b2a046940d7c" providerId="LiveId" clId="{9EF190FB-2075-4375-A797-615516ED83A7}" dt="2024-06-06T07:08:32.954" v="1203" actId="164"/>
          <ac:cxnSpMkLst>
            <pc:docMk/>
            <pc:sldMk cId="1777395737" sldId="1003"/>
            <ac:cxnSpMk id="16" creationId="{9FCC9B6C-97C8-8334-27A2-E376A6477DB3}"/>
          </ac:cxnSpMkLst>
        </pc:cxnChg>
        <pc:cxnChg chg="mod">
          <ac:chgData name="Phillip Kaufman" userId="c001b2a046940d7c" providerId="LiveId" clId="{9EF190FB-2075-4375-A797-615516ED83A7}" dt="2024-06-06T07:08:32.954" v="1203" actId="164"/>
          <ac:cxnSpMkLst>
            <pc:docMk/>
            <pc:sldMk cId="1777395737" sldId="1003"/>
            <ac:cxnSpMk id="17" creationId="{1FCE444F-193D-C88D-826F-AD8FF8BFC0C0}"/>
          </ac:cxnSpMkLst>
        </pc:cxnChg>
        <pc:cxnChg chg="add mod">
          <ac:chgData name="Phillip Kaufman" userId="c001b2a046940d7c" providerId="LiveId" clId="{9EF190FB-2075-4375-A797-615516ED83A7}" dt="2024-06-06T07:08:45.135" v="1204" actId="164"/>
          <ac:cxnSpMkLst>
            <pc:docMk/>
            <pc:sldMk cId="1777395737" sldId="1003"/>
            <ac:cxnSpMk id="18" creationId="{8F123937-3A09-01C8-65E0-9110DE3EDCEF}"/>
          </ac:cxnSpMkLst>
        </pc:cxnChg>
        <pc:cxnChg chg="add mod">
          <ac:chgData name="Phillip Kaufman" userId="c001b2a046940d7c" providerId="LiveId" clId="{9EF190FB-2075-4375-A797-615516ED83A7}" dt="2024-06-06T07:09:12.566" v="1212" actId="14100"/>
          <ac:cxnSpMkLst>
            <pc:docMk/>
            <pc:sldMk cId="1777395737" sldId="1003"/>
            <ac:cxnSpMk id="19" creationId="{2710EE8A-F97A-404A-C3C7-041102971281}"/>
          </ac:cxnSpMkLst>
        </pc:cxnChg>
        <pc:cxnChg chg="add mod">
          <ac:chgData name="Phillip Kaufman" userId="c001b2a046940d7c" providerId="LiveId" clId="{9EF190FB-2075-4375-A797-615516ED83A7}" dt="2024-06-06T07:08:45.135" v="1204" actId="164"/>
          <ac:cxnSpMkLst>
            <pc:docMk/>
            <pc:sldMk cId="1777395737" sldId="1003"/>
            <ac:cxnSpMk id="20" creationId="{B9D9627C-CC53-A6A4-E4A4-1728EB8E3741}"/>
          </ac:cxnSpMkLst>
        </pc:cxnChg>
      </pc:sldChg>
      <pc:sldChg chg="addSp delSp modSp new del mod ord">
        <pc:chgData name="Phillip Kaufman" userId="c001b2a046940d7c" providerId="LiveId" clId="{9EF190FB-2075-4375-A797-615516ED83A7}" dt="2024-07-08T01:13:38.645" v="16714" actId="47"/>
        <pc:sldMkLst>
          <pc:docMk/>
          <pc:sldMk cId="699723991" sldId="1004"/>
        </pc:sldMkLst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5" creationId="{BB70C1DB-54B2-6B7C-6F3E-E6D2E8CF88C1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6" creationId="{9EFF1A6F-8936-4A7C-DA43-D982ECE3CE5E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7" creationId="{7E6F79F2-14EC-D5CE-61E1-3627B182A721}"/>
          </ac:spMkLst>
        </pc:spChg>
        <pc:spChg chg="add 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10" creationId="{96557D86-A0C9-DCB8-132A-ECDABA918A0F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12" creationId="{F275C6C9-9E91-1B74-A493-D36DE9027753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14" creationId="{9F7E5352-7289-7321-21BA-07DECBDAEDBA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15" creationId="{59D32D23-C12B-B811-151E-8B180C596346}"/>
          </ac:spMkLst>
        </pc:spChg>
        <pc:spChg chg="add mod">
          <ac:chgData name="Phillip Kaufman" userId="c001b2a046940d7c" providerId="LiveId" clId="{9EF190FB-2075-4375-A797-615516ED83A7}" dt="2024-06-06T07:10:00.523" v="1215" actId="1076"/>
          <ac:spMkLst>
            <pc:docMk/>
            <pc:sldMk cId="699723991" sldId="1004"/>
            <ac:spMk id="20" creationId="{E26F004E-801B-6A06-77B0-2802DE908852}"/>
          </ac:spMkLst>
        </pc:spChg>
        <pc:spChg chg="add mod">
          <ac:chgData name="Phillip Kaufman" userId="c001b2a046940d7c" providerId="LiveId" clId="{9EF190FB-2075-4375-A797-615516ED83A7}" dt="2024-06-06T07:10:00.523" v="1215" actId="1076"/>
          <ac:spMkLst>
            <pc:docMk/>
            <pc:sldMk cId="699723991" sldId="1004"/>
            <ac:spMk id="21" creationId="{EF855B67-4FD9-2639-B8B6-D32A6B75C751}"/>
          </ac:spMkLst>
        </pc:spChg>
        <pc:spChg chg="add mod">
          <ac:chgData name="Phillip Kaufman" userId="c001b2a046940d7c" providerId="LiveId" clId="{9EF190FB-2075-4375-A797-615516ED83A7}" dt="2024-06-06T07:10:00.523" v="1215" actId="1076"/>
          <ac:spMkLst>
            <pc:docMk/>
            <pc:sldMk cId="699723991" sldId="1004"/>
            <ac:spMk id="23" creationId="{45B34BBA-D910-7341-C519-B04D236EA162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1" creationId="{30388DA3-7040-294E-CBFA-917EB5EFAE94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2" creationId="{E53C9153-C4E0-0977-1378-7A0006B59AD5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3" creationId="{B5CCC59D-CFD3-928A-A512-4ADE3FEAA6D7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6" creationId="{75559603-A6B4-F3CD-4E29-5975AB8DE9BD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7" creationId="{DA75A98E-0826-25CC-B768-C3CFE4D08302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8" creationId="{728B1E75-8C4C-E759-1277-D9EB2A5E9DAB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49" creationId="{70A7BED7-62FF-DB96-9F1B-F784AD97D494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0" creationId="{600CFC40-989B-FE0B-663C-E7C70BF35380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1" creationId="{A83C5966-7CCE-A7D7-63FE-055FBFA47D80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4" creationId="{76237472-8731-8034-0469-86CBA67A1ECF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5" creationId="{E48185B8-B453-0B8F-30F8-7E895F3CBFAC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6" creationId="{6F9BC608-0D5D-CF72-0C4B-AE41902E78C8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66" creationId="{F275C6C9-9E91-1B74-A493-D36DE9027753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68" creationId="{9F7E5352-7289-7321-21BA-07DECBDAEDBA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69" creationId="{59D32D23-C12B-B811-151E-8B180C596346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71" creationId="{BB70C1DB-54B2-6B7C-6F3E-E6D2E8CF88C1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72" creationId="{9EFF1A6F-8936-4A7C-DA43-D982ECE3CE5E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73" creationId="{7E6F79F2-14EC-D5CE-61E1-3627B182A721}"/>
          </ac:spMkLst>
        </pc:spChg>
        <pc:grpChg chg="add mod">
          <ac:chgData name="Phillip Kaufman" userId="c001b2a046940d7c" providerId="LiveId" clId="{9EF190FB-2075-4375-A797-615516ED83A7}" dt="2024-06-06T07:10:34.121" v="1217" actId="164"/>
          <ac:grpSpMkLst>
            <pc:docMk/>
            <pc:sldMk cId="699723991" sldId="1004"/>
            <ac:grpSpMk id="4" creationId="{04958831-E9AD-B50F-790B-859848F7145F}"/>
          </ac:grpSpMkLst>
        </pc:grpChg>
        <pc:grpChg chg="add mod">
          <ac:chgData name="Phillip Kaufman" userId="c001b2a046940d7c" providerId="LiveId" clId="{9EF190FB-2075-4375-A797-615516ED83A7}" dt="2024-06-06T07:10:34.121" v="1217" actId="164"/>
          <ac:grpSpMkLst>
            <pc:docMk/>
            <pc:sldMk cId="699723991" sldId="1004"/>
            <ac:grpSpMk id="11" creationId="{C1B68207-B2B5-A3CC-E86E-9C2A6E43F0B2}"/>
          </ac:grpSpMkLst>
        </pc:grpChg>
        <pc:grpChg chg="add mod">
          <ac:chgData name="Phillip Kaufman" userId="c001b2a046940d7c" providerId="LiveId" clId="{9EF190FB-2075-4375-A797-615516ED83A7}" dt="2024-06-06T07:10:06.309" v="1216"/>
          <ac:grpSpMkLst>
            <pc:docMk/>
            <pc:sldMk cId="699723991" sldId="1004"/>
            <ac:grpSpMk id="24" creationId="{13D633C2-CC7B-79E0-8214-3986D41522F7}"/>
          </ac:grpSpMkLst>
        </pc:grpChg>
        <pc:grpChg chg="mod">
          <ac:chgData name="Phillip Kaufman" userId="c001b2a046940d7c" providerId="LiveId" clId="{9EF190FB-2075-4375-A797-615516ED83A7}" dt="2024-06-06T07:10:06.309" v="1216"/>
          <ac:grpSpMkLst>
            <pc:docMk/>
            <pc:sldMk cId="699723991" sldId="1004"/>
            <ac:grpSpMk id="25" creationId="{8888A316-33D1-CADC-7C53-8CC2C5540F9D}"/>
          </ac:grpSpMkLst>
        </pc:grpChg>
        <pc:grpChg chg="mod">
          <ac:chgData name="Phillip Kaufman" userId="c001b2a046940d7c" providerId="LiveId" clId="{9EF190FB-2075-4375-A797-615516ED83A7}" dt="2024-06-06T07:10:06.309" v="1216"/>
          <ac:grpSpMkLst>
            <pc:docMk/>
            <pc:sldMk cId="699723991" sldId="1004"/>
            <ac:grpSpMk id="27" creationId="{97438E91-C13E-4915-9FD1-3AEF4CA762E6}"/>
          </ac:grpSpMkLst>
        </pc:grpChg>
        <pc:grpChg chg="add del mod">
          <ac:chgData name="Phillip Kaufman" userId="c001b2a046940d7c" providerId="LiveId" clId="{9EF190FB-2075-4375-A797-615516ED83A7}" dt="2024-06-06T07:12:04.189" v="1232" actId="21"/>
          <ac:grpSpMkLst>
            <pc:docMk/>
            <pc:sldMk cId="699723991" sldId="1004"/>
            <ac:grpSpMk id="41" creationId="{885EDFD3-106A-DC6C-2F2F-FB36BA9FBCF8}"/>
          </ac:grpSpMkLst>
        </pc:grpChg>
        <pc:grpChg chg="add del mod">
          <ac:chgData name="Phillip Kaufman" userId="c001b2a046940d7c" providerId="LiveId" clId="{9EF190FB-2075-4375-A797-615516ED83A7}" dt="2024-06-06T07:12:15.404" v="1233" actId="478"/>
          <ac:grpSpMkLst>
            <pc:docMk/>
            <pc:sldMk cId="699723991" sldId="1004"/>
            <ac:grpSpMk id="42" creationId="{6F05C275-CAC7-8126-4427-7F6F3B431CDE}"/>
          </ac:grpSpMkLst>
        </pc:grpChg>
        <pc:grpChg chg="mod">
          <ac:chgData name="Phillip Kaufman" userId="c001b2a046940d7c" providerId="LiveId" clId="{9EF190FB-2075-4375-A797-615516ED83A7}" dt="2024-06-06T07:10:45.337" v="1219"/>
          <ac:grpSpMkLst>
            <pc:docMk/>
            <pc:sldMk cId="699723991" sldId="1004"/>
            <ac:grpSpMk id="43" creationId="{629859B3-39A0-5D16-CD38-9205956BDFF3}"/>
          </ac:grpSpMkLst>
        </pc:grpChg>
        <pc:grpChg chg="mod">
          <ac:chgData name="Phillip Kaufman" userId="c001b2a046940d7c" providerId="LiveId" clId="{9EF190FB-2075-4375-A797-615516ED83A7}" dt="2024-06-06T07:10:45.337" v="1219"/>
          <ac:grpSpMkLst>
            <pc:docMk/>
            <pc:sldMk cId="699723991" sldId="1004"/>
            <ac:grpSpMk id="45" creationId="{72C5AFAD-FA76-FE08-BCCE-53549B019ACB}"/>
          </ac:grpSpMkLst>
        </pc:grpChg>
        <pc:grpChg chg="add mod">
          <ac:chgData name="Phillip Kaufman" userId="c001b2a046940d7c" providerId="LiveId" clId="{9EF190FB-2075-4375-A797-615516ED83A7}" dt="2024-06-06T07:12:15.767" v="1234"/>
          <ac:grpSpMkLst>
            <pc:docMk/>
            <pc:sldMk cId="699723991" sldId="1004"/>
            <ac:grpSpMk id="59" creationId="{885EDFD3-106A-DC6C-2F2F-FB36BA9FBCF8}"/>
          </ac:grpSpMkLst>
        </pc:grpChg>
        <pc:grpChg chg="mod">
          <ac:chgData name="Phillip Kaufman" userId="c001b2a046940d7c" providerId="LiveId" clId="{9EF190FB-2075-4375-A797-615516ED83A7}" dt="2024-06-06T07:12:15.767" v="1234"/>
          <ac:grpSpMkLst>
            <pc:docMk/>
            <pc:sldMk cId="699723991" sldId="1004"/>
            <ac:grpSpMk id="60" creationId="{04958831-E9AD-B50F-790B-859848F7145F}"/>
          </ac:grpSpMkLst>
        </pc:grpChg>
        <pc:grpChg chg="mod">
          <ac:chgData name="Phillip Kaufman" userId="c001b2a046940d7c" providerId="LiveId" clId="{9EF190FB-2075-4375-A797-615516ED83A7}" dt="2024-06-06T07:12:15.767" v="1234"/>
          <ac:grpSpMkLst>
            <pc:docMk/>
            <pc:sldMk cId="699723991" sldId="1004"/>
            <ac:grpSpMk id="61" creationId="{C1B68207-B2B5-A3CC-E86E-9C2A6E43F0B2}"/>
          </ac:grpSpMkLst>
        </pc:grpChg>
        <pc:cxnChg chg="mod">
          <ac:chgData name="Phillip Kaufman" userId="c001b2a046940d7c" providerId="LiveId" clId="{9EF190FB-2075-4375-A797-615516ED83A7}" dt="2024-06-06T07:09:55.829" v="1214"/>
          <ac:cxnSpMkLst>
            <pc:docMk/>
            <pc:sldMk cId="699723991" sldId="1004"/>
            <ac:cxnSpMk id="8" creationId="{541ED0C6-9AFE-3741-D2F2-E3728E753EC4}"/>
          </ac:cxnSpMkLst>
        </pc:cxnChg>
        <pc:cxnChg chg="mod">
          <ac:chgData name="Phillip Kaufman" userId="c001b2a046940d7c" providerId="LiveId" clId="{9EF190FB-2075-4375-A797-615516ED83A7}" dt="2024-06-06T07:09:55.829" v="1214"/>
          <ac:cxnSpMkLst>
            <pc:docMk/>
            <pc:sldMk cId="699723991" sldId="1004"/>
            <ac:cxnSpMk id="9" creationId="{60911EF3-048D-482A-7A0F-CE84704E7E60}"/>
          </ac:cxnSpMkLst>
        </pc:cxnChg>
        <pc:cxnChg chg="mod">
          <ac:chgData name="Phillip Kaufman" userId="c001b2a046940d7c" providerId="LiveId" clId="{9EF190FB-2075-4375-A797-615516ED83A7}" dt="2024-06-06T07:09:55.829" v="1214"/>
          <ac:cxnSpMkLst>
            <pc:docMk/>
            <pc:sldMk cId="699723991" sldId="1004"/>
            <ac:cxnSpMk id="13" creationId="{E891AD73-344E-5A3C-D5BD-197EDA8B901B}"/>
          </ac:cxnSpMkLst>
        </pc:cxnChg>
        <pc:cxnChg chg="mod">
          <ac:chgData name="Phillip Kaufman" userId="c001b2a046940d7c" providerId="LiveId" clId="{9EF190FB-2075-4375-A797-615516ED83A7}" dt="2024-06-06T07:09:55.829" v="1214"/>
          <ac:cxnSpMkLst>
            <pc:docMk/>
            <pc:sldMk cId="699723991" sldId="1004"/>
            <ac:cxnSpMk id="16" creationId="{6C025CCC-433D-2AF9-C832-D46214DA4B29}"/>
          </ac:cxnSpMkLst>
        </pc:cxnChg>
        <pc:cxnChg chg="add mod">
          <ac:chgData name="Phillip Kaufman" userId="c001b2a046940d7c" providerId="LiveId" clId="{9EF190FB-2075-4375-A797-615516ED83A7}" dt="2024-06-06T07:10:34.121" v="1217" actId="164"/>
          <ac:cxnSpMkLst>
            <pc:docMk/>
            <pc:sldMk cId="699723991" sldId="1004"/>
            <ac:cxnSpMk id="17" creationId="{6AADD992-EF9C-76BE-8F94-FF4C3A5A8529}"/>
          </ac:cxnSpMkLst>
        </pc:cxnChg>
        <pc:cxnChg chg="add mod">
          <ac:chgData name="Phillip Kaufman" userId="c001b2a046940d7c" providerId="LiveId" clId="{9EF190FB-2075-4375-A797-615516ED83A7}" dt="2024-06-06T07:10:34.121" v="1217" actId="164"/>
          <ac:cxnSpMkLst>
            <pc:docMk/>
            <pc:sldMk cId="699723991" sldId="1004"/>
            <ac:cxnSpMk id="18" creationId="{576B2528-707A-FFB5-7378-4D8133231058}"/>
          </ac:cxnSpMkLst>
        </pc:cxnChg>
        <pc:cxnChg chg="add mod">
          <ac:chgData name="Phillip Kaufman" userId="c001b2a046940d7c" providerId="LiveId" clId="{9EF190FB-2075-4375-A797-615516ED83A7}" dt="2024-06-06T07:10:34.121" v="1217" actId="164"/>
          <ac:cxnSpMkLst>
            <pc:docMk/>
            <pc:sldMk cId="699723991" sldId="1004"/>
            <ac:cxnSpMk id="19" creationId="{583FB122-66E9-38A5-C65D-0D5CD3A24B0C}"/>
          </ac:cxnSpMkLst>
        </pc:cxnChg>
        <pc:cxnChg chg="add mod">
          <ac:chgData name="Phillip Kaufman" userId="c001b2a046940d7c" providerId="LiveId" clId="{9EF190FB-2075-4375-A797-615516ED83A7}" dt="2024-06-06T07:12:04.189" v="1232" actId="21"/>
          <ac:cxnSpMkLst>
            <pc:docMk/>
            <pc:sldMk cId="699723991" sldId="1004"/>
            <ac:cxnSpMk id="22" creationId="{610C02EF-6E26-B2B3-E4AC-EDF5BDFE2FDC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26" creationId="{8C03F86B-8FAC-2BE8-1C80-C7D32FEE4434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28" creationId="{AF5A14F4-2A5B-F178-5B97-47A4EED7B123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29" creationId="{382D2016-279F-AEF7-3FB6-36F37598F06F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30" creationId="{073A2B21-E476-DF6F-8AC0-E757D8C31C56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34" creationId="{D8EFF7A7-DA86-3A7F-2C88-14270D8C0969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35" creationId="{E2AAE09F-6B0F-F27E-31D6-F11956F762F1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39" creationId="{BCAC794B-7DA1-D66E-63EF-BAF20194B83B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40" creationId="{9EFF6DC9-FAFC-C9DC-EE3E-763CA95674C3}"/>
          </ac:cxnSpMkLst>
        </pc:cxnChg>
        <pc:cxnChg chg="mod">
          <ac:chgData name="Phillip Kaufman" userId="c001b2a046940d7c" providerId="LiveId" clId="{9EF190FB-2075-4375-A797-615516ED83A7}" dt="2024-06-06T07:12:15.404" v="1233" actId="478"/>
          <ac:cxnSpMkLst>
            <pc:docMk/>
            <pc:sldMk cId="699723991" sldId="1004"/>
            <ac:cxnSpMk id="44" creationId="{F089D87F-5F3A-A073-E457-064CD7740AB9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46" creationId="{9F385018-602F-7458-04E1-FEADA094866D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47" creationId="{35AD74F1-6129-107F-BACF-DC3E021E3A96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48" creationId="{0DD820CC-B6FF-9429-4FD4-EFA1B5CBA24B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52" creationId="{ADACFF63-6F63-5AD7-14AC-9CA7C06FCFDE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53" creationId="{552FEE6F-97B0-D407-1AC3-D345BFA1EE69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57" creationId="{BE2D7DC1-7BE2-2A81-5E56-C37CFD5269A6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58" creationId="{1510B27C-B0E4-8539-07DE-1456560E90C7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2" creationId="{6AADD992-EF9C-76BE-8F94-FF4C3A5A8529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3" creationId="{576B2528-707A-FFB5-7378-4D8133231058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4" creationId="{583FB122-66E9-38A5-C65D-0D5CD3A24B0C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5" creationId="{610C02EF-6E26-B2B3-E4AC-EDF5BDFE2FDC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7" creationId="{E891AD73-344E-5A3C-D5BD-197EDA8B901B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70" creationId="{6C025CCC-433D-2AF9-C832-D46214DA4B29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74" creationId="{541ED0C6-9AFE-3741-D2F2-E3728E753EC4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75" creationId="{60911EF3-048D-482A-7A0F-CE84704E7E60}"/>
          </ac:cxnSpMkLst>
        </pc:cxnChg>
      </pc:sldChg>
      <pc:sldChg chg="add del">
        <pc:chgData name="Phillip Kaufman" userId="c001b2a046940d7c" providerId="LiveId" clId="{9EF190FB-2075-4375-A797-615516ED83A7}" dt="2024-06-06T08:41:36.361" v="1434"/>
        <pc:sldMkLst>
          <pc:docMk/>
          <pc:sldMk cId="3692229161" sldId="1005"/>
        </pc:sldMkLst>
      </pc:sldChg>
      <pc:sldChg chg="addSp delSp modSp new del mod">
        <pc:chgData name="Phillip Kaufman" userId="c001b2a046940d7c" providerId="LiveId" clId="{9EF190FB-2075-4375-A797-615516ED83A7}" dt="2024-06-16T05:14:43.753" v="9580" actId="47"/>
        <pc:sldMkLst>
          <pc:docMk/>
          <pc:sldMk cId="4254315116" sldId="1005"/>
        </pc:sldMkLst>
        <pc:spChg chg="mod">
          <ac:chgData name="Phillip Kaufman" userId="c001b2a046940d7c" providerId="LiveId" clId="{9EF190FB-2075-4375-A797-615516ED83A7}" dt="2024-06-11T03:17:08.279" v="4747"/>
          <ac:spMkLst>
            <pc:docMk/>
            <pc:sldMk cId="4254315116" sldId="1005"/>
            <ac:spMk id="5" creationId="{7177D81B-56AF-219F-E177-E9E2F7AE58FD}"/>
          </ac:spMkLst>
        </pc:spChg>
        <pc:spChg chg="mod">
          <ac:chgData name="Phillip Kaufman" userId="c001b2a046940d7c" providerId="LiveId" clId="{9EF190FB-2075-4375-A797-615516ED83A7}" dt="2024-06-11T03:17:08.279" v="4747"/>
          <ac:spMkLst>
            <pc:docMk/>
            <pc:sldMk cId="4254315116" sldId="1005"/>
            <ac:spMk id="6" creationId="{AEE2CB60-6DC9-90CC-0388-8483B8D05D3E}"/>
          </ac:spMkLst>
        </pc:spChg>
        <pc:spChg chg="add mod">
          <ac:chgData name="Phillip Kaufman" userId="c001b2a046940d7c" providerId="LiveId" clId="{9EF190FB-2075-4375-A797-615516ED83A7}" dt="2024-06-11T06:03:27.968" v="4776" actId="1076"/>
          <ac:spMkLst>
            <pc:docMk/>
            <pc:sldMk cId="4254315116" sldId="1005"/>
            <ac:spMk id="8" creationId="{B62FF794-C233-1E88-C6F2-9212E72E1D29}"/>
          </ac:spMkLst>
        </pc:spChg>
        <pc:spChg chg="add mod">
          <ac:chgData name="Phillip Kaufman" userId="c001b2a046940d7c" providerId="LiveId" clId="{9EF190FB-2075-4375-A797-615516ED83A7}" dt="2024-06-11T06:59:33.862" v="5212" actId="1076"/>
          <ac:spMkLst>
            <pc:docMk/>
            <pc:sldMk cId="4254315116" sldId="1005"/>
            <ac:spMk id="9" creationId="{03F4D46C-A7A6-855E-4950-8DF8E069C397}"/>
          </ac:spMkLst>
        </pc:spChg>
        <pc:spChg chg="add del mod">
          <ac:chgData name="Phillip Kaufman" userId="c001b2a046940d7c" providerId="LiveId" clId="{9EF190FB-2075-4375-A797-615516ED83A7}" dt="2024-06-11T06:57:30.780" v="5196" actId="21"/>
          <ac:spMkLst>
            <pc:docMk/>
            <pc:sldMk cId="4254315116" sldId="1005"/>
            <ac:spMk id="10" creationId="{50A0646B-D369-0F4C-9648-EAAF22DF9B73}"/>
          </ac:spMkLst>
        </pc:spChg>
        <pc:spChg chg="add mod">
          <ac:chgData name="Phillip Kaufman" userId="c001b2a046940d7c" providerId="LiveId" clId="{9EF190FB-2075-4375-A797-615516ED83A7}" dt="2024-06-11T06:09:20.792" v="4816" actId="1076"/>
          <ac:spMkLst>
            <pc:docMk/>
            <pc:sldMk cId="4254315116" sldId="1005"/>
            <ac:spMk id="11" creationId="{EBCD489B-7E92-42CE-1B26-6D7AB89F3CFA}"/>
          </ac:spMkLst>
        </pc:spChg>
        <pc:spChg chg="add del mod">
          <ac:chgData name="Phillip Kaufman" userId="c001b2a046940d7c" providerId="LiveId" clId="{9EF190FB-2075-4375-A797-615516ED83A7}" dt="2024-06-11T06:57:30.780" v="5196" actId="21"/>
          <ac:spMkLst>
            <pc:docMk/>
            <pc:sldMk cId="4254315116" sldId="1005"/>
            <ac:spMk id="12" creationId="{23A3B40B-709B-C5A1-4284-35FF74C4D0E9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18" creationId="{85F69CA9-F9F7-807F-8C80-23C821B153F5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19" creationId="{975C57EC-20C8-ECD8-F112-C0F91983E6A5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23" creationId="{7EDA7FCB-EE8C-74FC-2578-2404F2763D69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24" creationId="{DA6E7A52-AC72-54F1-66DA-1953E270FB44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25" creationId="{3C2AD0C6-ADA2-E422-59A1-F9174CC7EABC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26" creationId="{23143CC0-8F8A-DAF9-BA02-B9D54CD20464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29" creationId="{EE42FA6D-3698-22F3-6E7E-0BDA74D39ED7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30" creationId="{DDA58992-8D73-D276-54FB-F7ACEBF192E9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31" creationId="{B28196DD-5BD6-E4EC-0C1E-3AC230623B30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33" creationId="{BA3EAFB8-C9A9-8264-1DD5-087BFB90A713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34" creationId="{08BC0119-7C36-9D83-8AA0-DACE5A608757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37" creationId="{11E4970E-F7B8-243C-A778-7BA294EFCDEA}"/>
          </ac:spMkLst>
        </pc:spChg>
        <pc:spChg chg="add mod">
          <ac:chgData name="Phillip Kaufman" userId="c001b2a046940d7c" providerId="LiveId" clId="{9EF190FB-2075-4375-A797-615516ED83A7}" dt="2024-06-11T06:08:47.479" v="4808" actId="1076"/>
          <ac:spMkLst>
            <pc:docMk/>
            <pc:sldMk cId="4254315116" sldId="1005"/>
            <ac:spMk id="70" creationId="{5EDF6B75-48DB-0E0B-D2CD-C86A9B500067}"/>
          </ac:spMkLst>
        </pc:spChg>
        <pc:spChg chg="add mod">
          <ac:chgData name="Phillip Kaufman" userId="c001b2a046940d7c" providerId="LiveId" clId="{9EF190FB-2075-4375-A797-615516ED83A7}" dt="2024-06-11T06:09:59.059" v="4831" actId="1076"/>
          <ac:spMkLst>
            <pc:docMk/>
            <pc:sldMk cId="4254315116" sldId="1005"/>
            <ac:spMk id="71" creationId="{7E0F927C-7168-8058-BC73-C9291865E3F0}"/>
          </ac:spMkLst>
        </pc:spChg>
        <pc:spChg chg="add mod">
          <ac:chgData name="Phillip Kaufman" userId="c001b2a046940d7c" providerId="LiveId" clId="{9EF190FB-2075-4375-A797-615516ED83A7}" dt="2024-06-11T06:10:03.681" v="4832" actId="1076"/>
          <ac:spMkLst>
            <pc:docMk/>
            <pc:sldMk cId="4254315116" sldId="1005"/>
            <ac:spMk id="72" creationId="{79325BF5-CAE3-74A1-ACAF-D41525E49EB7}"/>
          </ac:spMkLst>
        </pc:spChg>
        <pc:spChg chg="add mod">
          <ac:chgData name="Phillip Kaufman" userId="c001b2a046940d7c" providerId="LiveId" clId="{9EF190FB-2075-4375-A797-615516ED83A7}" dt="2024-06-11T06:09:47.990" v="4826" actId="1076"/>
          <ac:spMkLst>
            <pc:docMk/>
            <pc:sldMk cId="4254315116" sldId="1005"/>
            <ac:spMk id="73" creationId="{F0A55ECD-7F70-9DF8-C73F-478D07129BBA}"/>
          </ac:spMkLst>
        </pc:spChg>
        <pc:spChg chg="add mod">
          <ac:chgData name="Phillip Kaufman" userId="c001b2a046940d7c" providerId="LiveId" clId="{9EF190FB-2075-4375-A797-615516ED83A7}" dt="2024-06-11T06:10:07.816" v="4833" actId="1076"/>
          <ac:spMkLst>
            <pc:docMk/>
            <pc:sldMk cId="4254315116" sldId="1005"/>
            <ac:spMk id="76" creationId="{12D1BA2E-7C92-99D9-561D-77058509D4BF}"/>
          </ac:spMkLst>
        </pc:spChg>
        <pc:spChg chg="add mod">
          <ac:chgData name="Phillip Kaufman" userId="c001b2a046940d7c" providerId="LiveId" clId="{9EF190FB-2075-4375-A797-615516ED83A7}" dt="2024-06-11T06:38:18.611" v="4840"/>
          <ac:spMkLst>
            <pc:docMk/>
            <pc:sldMk cId="4254315116" sldId="1005"/>
            <ac:spMk id="81" creationId="{AE837949-632E-83E2-2E8F-8FFAB7D84C1F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2" creationId="{FB9850DC-ADE3-01A5-5F64-4E52E11E96C8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3" creationId="{8508D4B0-21E8-D965-7BE4-86517188A692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4" creationId="{B343DD53-2B1B-7D8D-47B6-1EC792ABF244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5" creationId="{F5B5339D-D6E1-B0D3-DD1C-77EFFC983315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6" creationId="{660AAD00-4507-4B5B-488A-1CF98EF221B4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7" creationId="{6465E645-64D5-5555-D690-2638BE984A31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8" creationId="{8A78A5D3-F14F-49AD-E18E-2BB5B0ED8339}"/>
          </ac:spMkLst>
        </pc:spChg>
        <pc:spChg chg="add mod">
          <ac:chgData name="Phillip Kaufman" userId="c001b2a046940d7c" providerId="LiveId" clId="{9EF190FB-2075-4375-A797-615516ED83A7}" dt="2024-06-11T06:51:07.482" v="5111" actId="20577"/>
          <ac:spMkLst>
            <pc:docMk/>
            <pc:sldMk cId="4254315116" sldId="1005"/>
            <ac:spMk id="89" creationId="{D203C4CF-8244-47C6-DCC6-A7880D56F99E}"/>
          </ac:spMkLst>
        </pc:spChg>
        <pc:spChg chg="add mod">
          <ac:chgData name="Phillip Kaufman" userId="c001b2a046940d7c" providerId="LiveId" clId="{9EF190FB-2075-4375-A797-615516ED83A7}" dt="2024-06-11T06:40:41.724" v="4888" actId="1076"/>
          <ac:spMkLst>
            <pc:docMk/>
            <pc:sldMk cId="4254315116" sldId="1005"/>
            <ac:spMk id="90" creationId="{52CF4921-C9F1-DB45-F94C-A490694B0FBB}"/>
          </ac:spMkLst>
        </pc:spChg>
        <pc:spChg chg="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2" creationId="{C1E4DB14-87A5-668C-B309-E1496A0EA828}"/>
          </ac:spMkLst>
        </pc:spChg>
        <pc:spChg chg="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3" creationId="{07035B8C-08ED-DB2D-0788-B689CAA9FEFB}"/>
          </ac:spMkLst>
        </pc:spChg>
        <pc:spChg chg="add 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5" creationId="{A0D73DFB-F7D2-C43A-FA80-4850E53411DA}"/>
          </ac:spMkLst>
        </pc:spChg>
        <pc:spChg chg="add 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6" creationId="{167EE712-4277-60B2-48F6-812D8B403898}"/>
          </ac:spMkLst>
        </pc:spChg>
        <pc:spChg chg="add 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7" creationId="{DC707FBF-89DF-6AD2-B800-42DE53709670}"/>
          </ac:spMkLst>
        </pc:spChg>
        <pc:spChg chg="add 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8" creationId="{60342DB1-A18C-2FB5-1879-A0CF618E1103}"/>
          </ac:spMkLst>
        </pc:spChg>
        <pc:spChg chg="add 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9" creationId="{A3ECEA1B-BF39-6AAA-CEA6-6C6FB2785733}"/>
          </ac:spMkLst>
        </pc:spChg>
        <pc:spChg chg="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1" creationId="{55D45BBC-2A47-D895-0F9C-4F663C7D03A6}"/>
          </ac:spMkLst>
        </pc:spChg>
        <pc:spChg chg="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2" creationId="{2251E17C-BBE9-04C7-70A2-C7E29541685D}"/>
          </ac:spMkLst>
        </pc:spChg>
        <pc:spChg chg="add 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4" creationId="{201F982F-F5B5-1E73-97B1-A50C1181AF8F}"/>
          </ac:spMkLst>
        </pc:spChg>
        <pc:spChg chg="add 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5" creationId="{0D13A75B-890D-7EC3-185C-798495F99DEE}"/>
          </ac:spMkLst>
        </pc:spChg>
        <pc:spChg chg="add 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6" creationId="{22E66FC6-75DC-866D-521C-3D5CAE8BA692}"/>
          </ac:spMkLst>
        </pc:spChg>
        <pc:spChg chg="add 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7" creationId="{A330F5C2-37FC-F106-EDF7-752F1F99CECC}"/>
          </ac:spMkLst>
        </pc:spChg>
        <pc:spChg chg="add 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8" creationId="{061FEA0A-98A1-0ABE-CAB1-8DC024D42DC6}"/>
          </ac:spMkLst>
        </pc:spChg>
        <pc:spChg chg="add del mod">
          <ac:chgData name="Phillip Kaufman" userId="c001b2a046940d7c" providerId="LiveId" clId="{9EF190FB-2075-4375-A797-615516ED83A7}" dt="2024-06-11T06:43:44.763" v="4890"/>
          <ac:spMkLst>
            <pc:docMk/>
            <pc:sldMk cId="4254315116" sldId="1005"/>
            <ac:spMk id="109" creationId="{704A0670-C46D-0070-E49E-BDBD0DF69169}"/>
          </ac:spMkLst>
        </pc:spChg>
        <pc:spChg chg="add mod">
          <ac:chgData name="Phillip Kaufman" userId="c001b2a046940d7c" providerId="LiveId" clId="{9EF190FB-2075-4375-A797-615516ED83A7}" dt="2024-06-11T07:00:26.290" v="5250" actId="1076"/>
          <ac:spMkLst>
            <pc:docMk/>
            <pc:sldMk cId="4254315116" sldId="1005"/>
            <ac:spMk id="110" creationId="{98A61C21-F102-CBFC-4762-3674ABFCEA40}"/>
          </ac:spMkLst>
        </pc:spChg>
        <pc:spChg chg="add del">
          <ac:chgData name="Phillip Kaufman" userId="c001b2a046940d7c" providerId="LiveId" clId="{9EF190FB-2075-4375-A797-615516ED83A7}" dt="2024-06-11T06:59:22.915" v="5204" actId="22"/>
          <ac:spMkLst>
            <pc:docMk/>
            <pc:sldMk cId="4254315116" sldId="1005"/>
            <ac:spMk id="112" creationId="{C8F1C2FB-8776-BA53-702F-9B9417F05880}"/>
          </ac:spMkLst>
        </pc:spChg>
        <pc:spChg chg="add mod">
          <ac:chgData name="Phillip Kaufman" userId="c001b2a046940d7c" providerId="LiveId" clId="{9EF190FB-2075-4375-A797-615516ED83A7}" dt="2024-06-11T07:00:31.204" v="5253" actId="1076"/>
          <ac:spMkLst>
            <pc:docMk/>
            <pc:sldMk cId="4254315116" sldId="1005"/>
            <ac:spMk id="113" creationId="{F9586D89-169C-E416-3DC9-BCF3BCD0B9CF}"/>
          </ac:spMkLst>
        </pc:spChg>
        <pc:grpChg chg="add mod">
          <ac:chgData name="Phillip Kaufman" userId="c001b2a046940d7c" providerId="LiveId" clId="{9EF190FB-2075-4375-A797-615516ED83A7}" dt="2024-06-11T03:17:08.279" v="4747"/>
          <ac:grpSpMkLst>
            <pc:docMk/>
            <pc:sldMk cId="4254315116" sldId="1005"/>
            <ac:grpSpMk id="4" creationId="{9101B03B-9273-77DB-49C8-124BB5A70114}"/>
          </ac:grpSpMkLst>
        </pc:grpChg>
        <pc:grpChg chg="add del mod">
          <ac:chgData name="Phillip Kaufman" userId="c001b2a046940d7c" providerId="LiveId" clId="{9EF190FB-2075-4375-A797-615516ED83A7}" dt="2024-06-11T06:37:54.096" v="4839" actId="478"/>
          <ac:grpSpMkLst>
            <pc:docMk/>
            <pc:sldMk cId="4254315116" sldId="1005"/>
            <ac:grpSpMk id="13" creationId="{8101A43C-DEE8-3A85-7978-F41C8151768B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14" creationId="{BE92A66F-747D-8D12-2F7F-FD1E926A1FF3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15" creationId="{A0420C71-AE81-94A2-E777-6166BA2CF544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16" creationId="{026D4431-54FD-351E-787C-240B00FD6F26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17" creationId="{CFF91E31-B381-BA47-4DFD-E6C2152C08AD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22" creationId="{71B3F523-F138-1D85-291E-9EF446203CF0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32" creationId="{7AEFD7EB-AC2D-AFA4-9182-768881F4DAF6}"/>
          </ac:grpSpMkLst>
        </pc:grpChg>
        <pc:grpChg chg="add mod">
          <ac:chgData name="Phillip Kaufman" userId="c001b2a046940d7c" providerId="LiveId" clId="{9EF190FB-2075-4375-A797-615516ED83A7}" dt="2024-06-11T06:39:40.589" v="4862"/>
          <ac:grpSpMkLst>
            <pc:docMk/>
            <pc:sldMk cId="4254315116" sldId="1005"/>
            <ac:grpSpMk id="91" creationId="{8D792417-FE94-06F1-344C-3045385E9D50}"/>
          </ac:grpSpMkLst>
        </pc:grpChg>
        <pc:grpChg chg="add mod">
          <ac:chgData name="Phillip Kaufman" userId="c001b2a046940d7c" providerId="LiveId" clId="{9EF190FB-2075-4375-A797-615516ED83A7}" dt="2024-06-11T06:39:45.188" v="4863"/>
          <ac:grpSpMkLst>
            <pc:docMk/>
            <pc:sldMk cId="4254315116" sldId="1005"/>
            <ac:grpSpMk id="100" creationId="{73B0B9D5-F637-EB46-DDF6-C8E5BFAEAF25}"/>
          </ac:grpSpMkLst>
        </pc:grpChg>
        <pc:cxnChg chg="mod">
          <ac:chgData name="Phillip Kaufman" userId="c001b2a046940d7c" providerId="LiveId" clId="{9EF190FB-2075-4375-A797-615516ED83A7}" dt="2024-06-11T03:17:08.279" v="4747"/>
          <ac:cxnSpMkLst>
            <pc:docMk/>
            <pc:sldMk cId="4254315116" sldId="1005"/>
            <ac:cxnSpMk id="7" creationId="{2AD3F3B7-EEFA-ED0A-4A09-4A93640C2D7B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20" creationId="{3F3DE7A4-A9A9-8754-984A-E78BAB2A3624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21" creationId="{E3D4D403-97CE-2491-9F7E-1A3DED07B305}"/>
          </ac:cxnSpMkLst>
        </pc:cxnChg>
        <pc:cxnChg chg="mod">
          <ac:chgData name="Phillip Kaufman" userId="c001b2a046940d7c" providerId="LiveId" clId="{9EF190FB-2075-4375-A797-615516ED83A7}" dt="2024-06-11T06:37:54.096" v="4839" actId="478"/>
          <ac:cxnSpMkLst>
            <pc:docMk/>
            <pc:sldMk cId="4254315116" sldId="1005"/>
            <ac:cxnSpMk id="27" creationId="{9147B498-FBA4-F19E-B8F1-63692A6DFDFE}"/>
          </ac:cxnSpMkLst>
        </pc:cxnChg>
        <pc:cxnChg chg="mod">
          <ac:chgData name="Phillip Kaufman" userId="c001b2a046940d7c" providerId="LiveId" clId="{9EF190FB-2075-4375-A797-615516ED83A7}" dt="2024-06-11T06:37:54.096" v="4839" actId="478"/>
          <ac:cxnSpMkLst>
            <pc:docMk/>
            <pc:sldMk cId="4254315116" sldId="1005"/>
            <ac:cxnSpMk id="28" creationId="{61978EF8-2DF4-86A2-B9A4-B6E0933219A2}"/>
          </ac:cxnSpMkLst>
        </pc:cxnChg>
        <pc:cxnChg chg="mod">
          <ac:chgData name="Phillip Kaufman" userId="c001b2a046940d7c" providerId="LiveId" clId="{9EF190FB-2075-4375-A797-615516ED83A7}" dt="2024-06-11T06:37:54.096" v="4839" actId="478"/>
          <ac:cxnSpMkLst>
            <pc:docMk/>
            <pc:sldMk cId="4254315116" sldId="1005"/>
            <ac:cxnSpMk id="35" creationId="{8B8E643E-7B05-2880-DFCC-C9B024A0419E}"/>
          </ac:cxnSpMkLst>
        </pc:cxnChg>
        <pc:cxnChg chg="mod">
          <ac:chgData name="Phillip Kaufman" userId="c001b2a046940d7c" providerId="LiveId" clId="{9EF190FB-2075-4375-A797-615516ED83A7}" dt="2024-06-11T06:37:54.096" v="4839" actId="478"/>
          <ac:cxnSpMkLst>
            <pc:docMk/>
            <pc:sldMk cId="4254315116" sldId="1005"/>
            <ac:cxnSpMk id="36" creationId="{01A955CD-7164-363E-A673-3E9A8AA09B58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38" creationId="{9C0F7FDE-3846-BB87-E636-338716CA3E7A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39" creationId="{90EDFB09-7F45-884E-C0CD-DDAD58FAD74E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0" creationId="{BF6EDF76-1BB9-A50F-5A7A-8BD74C12D21C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1" creationId="{1EDC9C12-A984-9D73-103B-B2B100676924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2" creationId="{57A46873-86F6-D836-628E-3C8F392CFEEE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3" creationId="{69AEC4BB-A5AC-F7D0-A764-1C738AFD0A32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4" creationId="{F2A23614-1626-357C-EF1F-F35B357A3C10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5" creationId="{089D8867-C526-6586-591F-6F0C7E60D622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6" creationId="{9D44E526-9CFE-0CD9-02E9-E5CFF3A630E7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7" creationId="{250154E0-22CE-B88C-7B2F-2808BF9DDFD8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8" creationId="{A89C10E9-89D8-E809-EC39-713ADAAFC0F5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9" creationId="{7C6E7C92-E427-EBC8-8DDA-12E358BE17CE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0" creationId="{C2619264-EE40-1217-0807-A847FF90ADDE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1" creationId="{7351CD8E-00ED-D96F-629A-D4B9147FA2A6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2" creationId="{CF5E5FA9-656F-AC1D-48A7-10E5F3C68EBF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3" creationId="{E0806EB3-EB41-98B9-96B1-F9F7404FB40B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4" creationId="{BA094224-CE3A-4B84-D8C8-0969D6EF036C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5" creationId="{B32639CD-17B2-F4BD-92E6-627456DCBBE2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6" creationId="{D2EBC3ED-6D04-AD31-4066-6DDD6A5561B9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7" creationId="{99BC8AF3-E45F-EDF2-69F4-BDAFCDBEB13C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8" creationId="{4BACD357-F160-914D-334C-05F7F44060F6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9" creationId="{3B86BF4E-1B59-E152-C896-266A9702E1ED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0" creationId="{C9162C29-B415-B978-2019-B3DB63051A9C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1" creationId="{2ED127AA-9045-BD24-B6A3-9A51EB845E93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2" creationId="{C69E7FE0-FB8A-DB7F-3461-7B4D9E74A783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3" creationId="{A1C4D13E-F9AF-D5FE-2199-71CB53C87ACE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4" creationId="{9C26B63F-951A-3051-516D-6B4A62826027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5" creationId="{F9A5E290-90BE-C12E-56FF-C8FDEF50C1CB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6" creationId="{0A6750C3-4173-AEDD-B77A-B9AB9BAC050A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7" creationId="{4167657B-7FD4-8A17-304A-1AE4D84C8162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8" creationId="{F8315966-E998-0F67-EA7D-3C239E3707DF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9" creationId="{0B697366-BE3B-1725-10AE-3B48EE635D6F}"/>
          </ac:cxnSpMkLst>
        </pc:cxnChg>
        <pc:cxnChg chg="add mod">
          <ac:chgData name="Phillip Kaufman" userId="c001b2a046940d7c" providerId="LiveId" clId="{9EF190FB-2075-4375-A797-615516ED83A7}" dt="2024-06-11T06:10:24.881" v="4838" actId="14100"/>
          <ac:cxnSpMkLst>
            <pc:docMk/>
            <pc:sldMk cId="4254315116" sldId="1005"/>
            <ac:cxnSpMk id="74" creationId="{C0CB62C8-9004-9ED6-60A4-1E53DE6D77A3}"/>
          </ac:cxnSpMkLst>
        </pc:cxnChg>
        <pc:cxnChg chg="add mod">
          <ac:chgData name="Phillip Kaufman" userId="c001b2a046940d7c" providerId="LiveId" clId="{9EF190FB-2075-4375-A797-615516ED83A7}" dt="2024-06-11T06:10:14.051" v="4834" actId="14100"/>
          <ac:cxnSpMkLst>
            <pc:docMk/>
            <pc:sldMk cId="4254315116" sldId="1005"/>
            <ac:cxnSpMk id="75" creationId="{396C6584-EBC8-E937-45F9-D5EA0721141A}"/>
          </ac:cxnSpMkLst>
        </pc:cxnChg>
        <pc:cxnChg chg="mod">
          <ac:chgData name="Phillip Kaufman" userId="c001b2a046940d7c" providerId="LiveId" clId="{9EF190FB-2075-4375-A797-615516ED83A7}" dt="2024-06-11T06:39:40.589" v="4862"/>
          <ac:cxnSpMkLst>
            <pc:docMk/>
            <pc:sldMk cId="4254315116" sldId="1005"/>
            <ac:cxnSpMk id="94" creationId="{C12C5D9A-C427-2FDE-0B37-A1DA5A3C8A3D}"/>
          </ac:cxnSpMkLst>
        </pc:cxnChg>
        <pc:cxnChg chg="mod">
          <ac:chgData name="Phillip Kaufman" userId="c001b2a046940d7c" providerId="LiveId" clId="{9EF190FB-2075-4375-A797-615516ED83A7}" dt="2024-06-11T06:39:45.188" v="4863"/>
          <ac:cxnSpMkLst>
            <pc:docMk/>
            <pc:sldMk cId="4254315116" sldId="1005"/>
            <ac:cxnSpMk id="103" creationId="{F2B78B83-08D5-F564-B9A1-387C54591BDC}"/>
          </ac:cxnSpMkLst>
        </pc:cxnChg>
      </pc:sldChg>
      <pc:sldChg chg="addSp delSp modSp new del mod ord">
        <pc:chgData name="Phillip Kaufman" userId="c001b2a046940d7c" providerId="LiveId" clId="{9EF190FB-2075-4375-A797-615516ED83A7}" dt="2024-06-16T02:09:18.206" v="9302" actId="47"/>
        <pc:sldMkLst>
          <pc:docMk/>
          <pc:sldMk cId="845235480" sldId="1006"/>
        </pc:sldMkLst>
        <pc:spChg chg="add mod">
          <ac:chgData name="Phillip Kaufman" userId="c001b2a046940d7c" providerId="LiveId" clId="{9EF190FB-2075-4375-A797-615516ED83A7}" dt="2024-06-08T01:31:52.701" v="1778" actId="1076"/>
          <ac:spMkLst>
            <pc:docMk/>
            <pc:sldMk cId="845235480" sldId="1006"/>
            <ac:spMk id="4" creationId="{A1B5C3B5-BD29-6C86-12C0-2746B5994D2D}"/>
          </ac:spMkLst>
        </pc:spChg>
        <pc:spChg chg="add mod">
          <ac:chgData name="Phillip Kaufman" userId="c001b2a046940d7c" providerId="LiveId" clId="{9EF190FB-2075-4375-A797-615516ED83A7}" dt="2024-06-08T01:39:10.693" v="1885" actId="12789"/>
          <ac:spMkLst>
            <pc:docMk/>
            <pc:sldMk cId="845235480" sldId="1006"/>
            <ac:spMk id="5" creationId="{3F3A700A-72B8-D424-588C-2CFEE7D249BA}"/>
          </ac:spMkLst>
        </pc:spChg>
        <pc:spChg chg="add mod">
          <ac:chgData name="Phillip Kaufman" userId="c001b2a046940d7c" providerId="LiveId" clId="{9EF190FB-2075-4375-A797-615516ED83A7}" dt="2024-06-08T01:38:58.707" v="1881" actId="1076"/>
          <ac:spMkLst>
            <pc:docMk/>
            <pc:sldMk cId="845235480" sldId="1006"/>
            <ac:spMk id="6" creationId="{54FA12E8-C8B1-F175-CD80-5C52C82BBA81}"/>
          </ac:spMkLst>
        </pc:spChg>
        <pc:spChg chg="add mod">
          <ac:chgData name="Phillip Kaufman" userId="c001b2a046940d7c" providerId="LiveId" clId="{9EF190FB-2075-4375-A797-615516ED83A7}" dt="2024-06-08T01:38:43.200" v="1878" actId="1076"/>
          <ac:spMkLst>
            <pc:docMk/>
            <pc:sldMk cId="845235480" sldId="1006"/>
            <ac:spMk id="7" creationId="{5FBA1FDD-20F5-8397-D08A-8518D590F6AC}"/>
          </ac:spMkLst>
        </pc:spChg>
        <pc:spChg chg="add mod">
          <ac:chgData name="Phillip Kaufman" userId="c001b2a046940d7c" providerId="LiveId" clId="{9EF190FB-2075-4375-A797-615516ED83A7}" dt="2024-06-08T01:38:43.200" v="1878" actId="1076"/>
          <ac:spMkLst>
            <pc:docMk/>
            <pc:sldMk cId="845235480" sldId="1006"/>
            <ac:spMk id="8" creationId="{66BA66C6-2DE0-EBC1-692C-38EC8A1CB307}"/>
          </ac:spMkLst>
        </pc:spChg>
        <pc:spChg chg="add mod">
          <ac:chgData name="Phillip Kaufman" userId="c001b2a046940d7c" providerId="LiveId" clId="{9EF190FB-2075-4375-A797-615516ED83A7}" dt="2024-06-08T01:37:31.607" v="1860" actId="1038"/>
          <ac:spMkLst>
            <pc:docMk/>
            <pc:sldMk cId="845235480" sldId="1006"/>
            <ac:spMk id="9" creationId="{43961381-E067-35E5-51C9-01E6AB730039}"/>
          </ac:spMkLst>
        </pc:spChg>
        <pc:spChg chg="add mod">
          <ac:chgData name="Phillip Kaufman" userId="c001b2a046940d7c" providerId="LiveId" clId="{9EF190FB-2075-4375-A797-615516ED83A7}" dt="2024-06-08T01:35:55.232" v="1822" actId="164"/>
          <ac:spMkLst>
            <pc:docMk/>
            <pc:sldMk cId="845235480" sldId="1006"/>
            <ac:spMk id="10" creationId="{B8273409-5A01-AC8A-0857-75B966A6E3C1}"/>
          </ac:spMkLst>
        </pc:spChg>
        <pc:spChg chg="add mod">
          <ac:chgData name="Phillip Kaufman" userId="c001b2a046940d7c" providerId="LiveId" clId="{9EF190FB-2075-4375-A797-615516ED83A7}" dt="2024-06-08T01:35:55.232" v="1822" actId="164"/>
          <ac:spMkLst>
            <pc:docMk/>
            <pc:sldMk cId="845235480" sldId="1006"/>
            <ac:spMk id="11" creationId="{1020B429-993E-A531-B1DA-187FD66D2D41}"/>
          </ac:spMkLst>
        </pc:spChg>
        <pc:spChg chg="add del">
          <ac:chgData name="Phillip Kaufman" userId="c001b2a046940d7c" providerId="LiveId" clId="{9EF190FB-2075-4375-A797-615516ED83A7}" dt="2024-06-08T01:21:15.967" v="1692" actId="22"/>
          <ac:spMkLst>
            <pc:docMk/>
            <pc:sldMk cId="845235480" sldId="1006"/>
            <ac:spMk id="13" creationId="{FF7F9341-96FB-3367-0031-6544F4F54F6F}"/>
          </ac:spMkLst>
        </pc:spChg>
        <pc:spChg chg="add mod">
          <ac:chgData name="Phillip Kaufman" userId="c001b2a046940d7c" providerId="LiveId" clId="{9EF190FB-2075-4375-A797-615516ED83A7}" dt="2024-06-08T01:36:22.592" v="1841" actId="1076"/>
          <ac:spMkLst>
            <pc:docMk/>
            <pc:sldMk cId="845235480" sldId="1006"/>
            <ac:spMk id="14" creationId="{A0AE6DF8-14D8-0F96-195C-117BF931F3C1}"/>
          </ac:spMkLst>
        </pc:spChg>
        <pc:spChg chg="add mod">
          <ac:chgData name="Phillip Kaufman" userId="c001b2a046940d7c" providerId="LiveId" clId="{9EF190FB-2075-4375-A797-615516ED83A7}" dt="2024-06-08T01:36:17.525" v="1840" actId="12789"/>
          <ac:spMkLst>
            <pc:docMk/>
            <pc:sldMk cId="845235480" sldId="1006"/>
            <ac:spMk id="15" creationId="{9428ED34-8CBA-23D9-2EFD-52E37AD57AAF}"/>
          </ac:spMkLst>
        </pc:spChg>
        <pc:spChg chg="add mod">
          <ac:chgData name="Phillip Kaufman" userId="c001b2a046940d7c" providerId="LiveId" clId="{9EF190FB-2075-4375-A797-615516ED83A7}" dt="2024-06-08T01:36:01.953" v="1824" actId="164"/>
          <ac:spMkLst>
            <pc:docMk/>
            <pc:sldMk cId="845235480" sldId="1006"/>
            <ac:spMk id="16" creationId="{01E9E0C1-B3C0-3F89-C25C-A52D262CCEE4}"/>
          </ac:spMkLst>
        </pc:spChg>
        <pc:spChg chg="add mod">
          <ac:chgData name="Phillip Kaufman" userId="c001b2a046940d7c" providerId="LiveId" clId="{9EF190FB-2075-4375-A797-615516ED83A7}" dt="2024-06-08T01:36:01.953" v="1824" actId="164"/>
          <ac:spMkLst>
            <pc:docMk/>
            <pc:sldMk cId="845235480" sldId="1006"/>
            <ac:spMk id="17" creationId="{A71B16D7-38D6-2B6D-04BA-0345B4DE80DB}"/>
          </ac:spMkLst>
        </pc:spChg>
        <pc:spChg chg="add del mod">
          <ac:chgData name="Phillip Kaufman" userId="c001b2a046940d7c" providerId="LiveId" clId="{9EF190FB-2075-4375-A797-615516ED83A7}" dt="2024-06-08T01:37:38.659" v="1861" actId="478"/>
          <ac:spMkLst>
            <pc:docMk/>
            <pc:sldMk cId="845235480" sldId="1006"/>
            <ac:spMk id="18" creationId="{6C97A593-4DD5-A4F3-C66A-95831FFE10EC}"/>
          </ac:spMkLst>
        </pc:spChg>
        <pc:spChg chg="add mod">
          <ac:chgData name="Phillip Kaufman" userId="c001b2a046940d7c" providerId="LiveId" clId="{9EF190FB-2075-4375-A797-615516ED83A7}" dt="2024-06-08T01:39:25.533" v="1887" actId="1076"/>
          <ac:spMkLst>
            <pc:docMk/>
            <pc:sldMk cId="845235480" sldId="1006"/>
            <ac:spMk id="19" creationId="{6E7BD33A-D5D9-3FB9-8829-8410F0E93628}"/>
          </ac:spMkLst>
        </pc:spChg>
        <pc:spChg chg="add del mod">
          <ac:chgData name="Phillip Kaufman" userId="c001b2a046940d7c" providerId="LiveId" clId="{9EF190FB-2075-4375-A797-615516ED83A7}" dt="2024-06-08T01:37:38.659" v="1861" actId="478"/>
          <ac:spMkLst>
            <pc:docMk/>
            <pc:sldMk cId="845235480" sldId="1006"/>
            <ac:spMk id="20" creationId="{2F0FECD2-73DA-8EDC-ACF7-D7EDCC1E1343}"/>
          </ac:spMkLst>
        </pc:spChg>
        <pc:spChg chg="add mod">
          <ac:chgData name="Phillip Kaufman" userId="c001b2a046940d7c" providerId="LiveId" clId="{9EF190FB-2075-4375-A797-615516ED83A7}" dt="2024-06-08T01:39:25.533" v="1887" actId="1076"/>
          <ac:spMkLst>
            <pc:docMk/>
            <pc:sldMk cId="845235480" sldId="1006"/>
            <ac:spMk id="21" creationId="{A674FA59-1FC5-9E14-77D6-CAF80E5F0E07}"/>
          </ac:spMkLst>
        </pc:spChg>
        <pc:spChg chg="add mod">
          <ac:chgData name="Phillip Kaufman" userId="c001b2a046940d7c" providerId="LiveId" clId="{9EF190FB-2075-4375-A797-615516ED83A7}" dt="2024-06-08T01:37:31.607" v="1860" actId="1038"/>
          <ac:spMkLst>
            <pc:docMk/>
            <pc:sldMk cId="845235480" sldId="1006"/>
            <ac:spMk id="22" creationId="{0AF3BDE5-C0F2-BDF1-66DD-A826EECE342F}"/>
          </ac:spMkLst>
        </pc:spChg>
        <pc:spChg chg="add mod">
          <ac:chgData name="Phillip Kaufman" userId="c001b2a046940d7c" providerId="LiveId" clId="{9EF190FB-2075-4375-A797-615516ED83A7}" dt="2024-06-08T01:32:31.102" v="1784"/>
          <ac:spMkLst>
            <pc:docMk/>
            <pc:sldMk cId="845235480" sldId="1006"/>
            <ac:spMk id="23" creationId="{69AA2F0C-9ACF-F27E-A922-7E79DC2A53E6}"/>
          </ac:spMkLst>
        </pc:spChg>
        <pc:spChg chg="add mod">
          <ac:chgData name="Phillip Kaufman" userId="c001b2a046940d7c" providerId="LiveId" clId="{9EF190FB-2075-4375-A797-615516ED83A7}" dt="2024-06-08T01:32:33.506" v="1785"/>
          <ac:spMkLst>
            <pc:docMk/>
            <pc:sldMk cId="845235480" sldId="1006"/>
            <ac:spMk id="24" creationId="{B2516524-ED7E-A4C9-B034-0CD61D4B0E31}"/>
          </ac:spMkLst>
        </pc:spChg>
        <pc:spChg chg="add mod">
          <ac:chgData name="Phillip Kaufman" userId="c001b2a046940d7c" providerId="LiveId" clId="{9EF190FB-2075-4375-A797-615516ED83A7}" dt="2024-06-08T01:33:42.697" v="1798"/>
          <ac:spMkLst>
            <pc:docMk/>
            <pc:sldMk cId="845235480" sldId="1006"/>
            <ac:spMk id="25" creationId="{6D15861A-B35A-51BE-846B-B65FCA579829}"/>
          </ac:spMkLst>
        </pc:spChg>
        <pc:spChg chg="add mod">
          <ac:chgData name="Phillip Kaufman" userId="c001b2a046940d7c" providerId="LiveId" clId="{9EF190FB-2075-4375-A797-615516ED83A7}" dt="2024-06-08T01:33:42.697" v="1798"/>
          <ac:spMkLst>
            <pc:docMk/>
            <pc:sldMk cId="845235480" sldId="1006"/>
            <ac:spMk id="26" creationId="{63AAD3A1-1FBB-4EF6-A78E-00AAA4869356}"/>
          </ac:spMkLst>
        </pc:spChg>
        <pc:spChg chg="add mod">
          <ac:chgData name="Phillip Kaufman" userId="c001b2a046940d7c" providerId="LiveId" clId="{9EF190FB-2075-4375-A797-615516ED83A7}" dt="2024-06-08T01:39:10.693" v="1885" actId="12789"/>
          <ac:spMkLst>
            <pc:docMk/>
            <pc:sldMk cId="845235480" sldId="1006"/>
            <ac:spMk id="27" creationId="{AE16AAC0-2F1D-5877-84A9-A156866C92FC}"/>
          </ac:spMkLst>
        </pc:spChg>
        <pc:spChg chg="add mod">
          <ac:chgData name="Phillip Kaufman" userId="c001b2a046940d7c" providerId="LiveId" clId="{9EF190FB-2075-4375-A797-615516ED83A7}" dt="2024-06-08T01:39:05.080" v="1883" actId="1076"/>
          <ac:spMkLst>
            <pc:docMk/>
            <pc:sldMk cId="845235480" sldId="1006"/>
            <ac:spMk id="28" creationId="{271050EA-31F5-08A2-5E74-1AEB488878A2}"/>
          </ac:spMkLst>
        </pc:spChg>
        <pc:grpChg chg="add mod">
          <ac:chgData name="Phillip Kaufman" userId="c001b2a046940d7c" providerId="LiveId" clId="{9EF190FB-2075-4375-A797-615516ED83A7}" dt="2024-06-08T01:35:46.514" v="1820" actId="164"/>
          <ac:grpSpMkLst>
            <pc:docMk/>
            <pc:sldMk cId="845235480" sldId="1006"/>
            <ac:grpSpMk id="31" creationId="{2FF36689-9A02-943D-D99A-E4FC81983063}"/>
          </ac:grpSpMkLst>
        </pc:grpChg>
        <pc:grpChg chg="add mod">
          <ac:chgData name="Phillip Kaufman" userId="c001b2a046940d7c" providerId="LiveId" clId="{9EF190FB-2075-4375-A797-615516ED83A7}" dt="2024-06-08T01:36:12.786" v="1839" actId="1036"/>
          <ac:grpSpMkLst>
            <pc:docMk/>
            <pc:sldMk cId="845235480" sldId="1006"/>
            <ac:grpSpMk id="32" creationId="{ED337234-B836-2017-D9F1-2042F97DEBC3}"/>
          </ac:grpSpMkLst>
        </pc:grpChg>
        <pc:grpChg chg="add mod">
          <ac:chgData name="Phillip Kaufman" userId="c001b2a046940d7c" providerId="LiveId" clId="{9EF190FB-2075-4375-A797-615516ED83A7}" dt="2024-06-08T01:36:12.786" v="1839" actId="1036"/>
          <ac:grpSpMkLst>
            <pc:docMk/>
            <pc:sldMk cId="845235480" sldId="1006"/>
            <ac:grpSpMk id="33" creationId="{AC4F7E47-CB42-8539-289D-FE6A33CB7B4C}"/>
          </ac:grpSpMkLst>
        </pc:grpChg>
        <pc:cxnChg chg="add mod">
          <ac:chgData name="Phillip Kaufman" userId="c001b2a046940d7c" providerId="LiveId" clId="{9EF190FB-2075-4375-A797-615516ED83A7}" dt="2024-06-08T01:35:25.580" v="1816" actId="692"/>
          <ac:cxnSpMkLst>
            <pc:docMk/>
            <pc:sldMk cId="845235480" sldId="1006"/>
            <ac:cxnSpMk id="30" creationId="{883071F0-5EB1-512A-5677-C7F8A219F1A4}"/>
          </ac:cxnSpMkLst>
        </pc:cxnChg>
      </pc:sldChg>
      <pc:sldChg chg="new del">
        <pc:chgData name="Phillip Kaufman" userId="c001b2a046940d7c" providerId="LiveId" clId="{9EF190FB-2075-4375-A797-615516ED83A7}" dt="2024-06-06T19:48:51.189" v="1658" actId="680"/>
        <pc:sldMkLst>
          <pc:docMk/>
          <pc:sldMk cId="887286282" sldId="1006"/>
        </pc:sldMkLst>
      </pc:sldChg>
      <pc:sldChg chg="addSp modSp new del">
        <pc:chgData name="Phillip Kaufman" userId="c001b2a046940d7c" providerId="LiveId" clId="{9EF190FB-2075-4375-A797-615516ED83A7}" dt="2024-07-08T01:13:38.645" v="16714" actId="47"/>
        <pc:sldMkLst>
          <pc:docMk/>
          <pc:sldMk cId="508250628" sldId="1007"/>
        </pc:sldMkLst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4" creationId="{01247CA3-9FA1-A4E6-174B-9E02695E834B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5" creationId="{6C8F20E2-7F1B-0C53-2E6F-53BBD674D2AD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6" creationId="{FE9DE49A-2ED7-7CF0-D228-1284B6C2E8ED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7" creationId="{0CD14A07-EBF5-A9EF-2304-0CCA5B4A6260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8" creationId="{C483C5C8-2BD7-3623-164F-F82F3CFCA46C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9" creationId="{F6EBF2E8-9D7C-BC2F-D474-70335C1D4309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0" creationId="{082B3F31-C013-4A92-7680-73CFD19D2081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1" creationId="{A64FE3E4-D61D-9496-2B3E-E1D92C707E33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2" creationId="{12183A34-CC9A-9F19-A5A0-8BB52269C0A9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3" creationId="{119BE5CC-B2C5-0E12-6ECE-82745D7398AC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4" creationId="{98EBCC33-411C-FF30-96D3-23403D8DF8CC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5" creationId="{214A66D4-E367-460A-F5CF-2D95C8382252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6" creationId="{7A31BFEC-6C2A-C7D0-145A-DDC8F1520F7A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7" creationId="{76BB528B-FBDF-027F-E50A-7F05FEE05399}"/>
          </ac:spMkLst>
        </pc:spChg>
      </pc:sldChg>
      <pc:sldChg chg="addSp delSp modSp new del mod ord">
        <pc:chgData name="Phillip Kaufman" userId="c001b2a046940d7c" providerId="LiveId" clId="{9EF190FB-2075-4375-A797-615516ED83A7}" dt="2024-06-16T23:11:01.781" v="10031" actId="47"/>
        <pc:sldMkLst>
          <pc:docMk/>
          <pc:sldMk cId="2053236850" sldId="1008"/>
        </pc:sldMkLst>
        <pc:spChg chg="mod">
          <ac:chgData name="Phillip Kaufman" userId="c001b2a046940d7c" providerId="LiveId" clId="{9EF190FB-2075-4375-A797-615516ED83A7}" dt="2024-06-09T07:22:02.811" v="2176" actId="1076"/>
          <ac:spMkLst>
            <pc:docMk/>
            <pc:sldMk cId="2053236850" sldId="1008"/>
            <ac:spMk id="2" creationId="{5B7ADF25-E82D-FBA6-C7F8-B7B445291B10}"/>
          </ac:spMkLst>
        </pc:spChg>
        <pc:spChg chg="mod">
          <ac:chgData name="Phillip Kaufman" userId="c001b2a046940d7c" providerId="LiveId" clId="{9EF190FB-2075-4375-A797-615516ED83A7}" dt="2024-06-09T07:23:19.574" v="2192" actId="1076"/>
          <ac:spMkLst>
            <pc:docMk/>
            <pc:sldMk cId="2053236850" sldId="1008"/>
            <ac:spMk id="5" creationId="{DD65A29B-FDC7-22C9-F711-8816923D8BFD}"/>
          </ac:spMkLst>
        </pc:spChg>
        <pc:spChg chg="mod">
          <ac:chgData name="Phillip Kaufman" userId="c001b2a046940d7c" providerId="LiveId" clId="{9EF190FB-2075-4375-A797-615516ED83A7}" dt="2024-06-09T07:23:22.517" v="2193" actId="1076"/>
          <ac:spMkLst>
            <pc:docMk/>
            <pc:sldMk cId="2053236850" sldId="1008"/>
            <ac:spMk id="6" creationId="{7AB08C9B-FD0E-AECD-AB7D-BF72C2DE1ED5}"/>
          </ac:spMkLst>
        </pc:spChg>
        <pc:spChg chg="add mod">
          <ac:chgData name="Phillip Kaufman" userId="c001b2a046940d7c" providerId="LiveId" clId="{9EF190FB-2075-4375-A797-615516ED83A7}" dt="2024-06-09T07:23:06.801" v="2189" actId="1076"/>
          <ac:spMkLst>
            <pc:docMk/>
            <pc:sldMk cId="2053236850" sldId="1008"/>
            <ac:spMk id="8" creationId="{8D1CE53A-E2E6-7591-D3BA-B11C76A6D534}"/>
          </ac:spMkLst>
        </pc:spChg>
        <pc:spChg chg="add mod">
          <ac:chgData name="Phillip Kaufman" userId="c001b2a046940d7c" providerId="LiveId" clId="{9EF190FB-2075-4375-A797-615516ED83A7}" dt="2024-06-09T07:22:43.867" v="2183" actId="12789"/>
          <ac:spMkLst>
            <pc:docMk/>
            <pc:sldMk cId="2053236850" sldId="1008"/>
            <ac:spMk id="9" creationId="{FC7C320C-0DC8-84C1-F8D3-5F32538AB541}"/>
          </ac:spMkLst>
        </pc:spChg>
        <pc:spChg chg="add mod">
          <ac:chgData name="Phillip Kaufman" userId="c001b2a046940d7c" providerId="LiveId" clId="{9EF190FB-2075-4375-A797-615516ED83A7}" dt="2024-06-09T07:22:43.867" v="2183" actId="12789"/>
          <ac:spMkLst>
            <pc:docMk/>
            <pc:sldMk cId="2053236850" sldId="1008"/>
            <ac:spMk id="10" creationId="{6343F8F7-F19E-852C-1389-83465509E9FA}"/>
          </ac:spMkLst>
        </pc:spChg>
        <pc:spChg chg="add mod">
          <ac:chgData name="Phillip Kaufman" userId="c001b2a046940d7c" providerId="LiveId" clId="{9EF190FB-2075-4375-A797-615516ED83A7}" dt="2024-06-09T07:22:36.905" v="2182" actId="12789"/>
          <ac:spMkLst>
            <pc:docMk/>
            <pc:sldMk cId="2053236850" sldId="1008"/>
            <ac:spMk id="11" creationId="{870716D5-109B-CA5A-1D86-098706285D9B}"/>
          </ac:spMkLst>
        </pc:spChg>
        <pc:spChg chg="add mod">
          <ac:chgData name="Phillip Kaufman" userId="c001b2a046940d7c" providerId="LiveId" clId="{9EF190FB-2075-4375-A797-615516ED83A7}" dt="2024-06-09T07:22:10.599" v="2177" actId="1076"/>
          <ac:spMkLst>
            <pc:docMk/>
            <pc:sldMk cId="2053236850" sldId="1008"/>
            <ac:spMk id="12" creationId="{77B9CA48-0B0B-E89B-1876-353F3C43E0B0}"/>
          </ac:spMkLst>
        </pc:spChg>
        <pc:spChg chg="add del mod">
          <ac:chgData name="Phillip Kaufman" userId="c001b2a046940d7c" providerId="LiveId" clId="{9EF190FB-2075-4375-A797-615516ED83A7}" dt="2024-06-09T07:26:51.096" v="2417" actId="20577"/>
          <ac:spMkLst>
            <pc:docMk/>
            <pc:sldMk cId="2053236850" sldId="1008"/>
            <ac:spMk id="14" creationId="{6A38F834-C5C6-0E5A-BD22-F4A13BBBE785}"/>
          </ac:spMkLst>
        </pc:spChg>
        <pc:spChg chg="add del mod">
          <ac:chgData name="Phillip Kaufman" userId="c001b2a046940d7c" providerId="LiveId" clId="{9EF190FB-2075-4375-A797-615516ED83A7}" dt="2024-06-09T07:20:24.736" v="2119" actId="478"/>
          <ac:spMkLst>
            <pc:docMk/>
            <pc:sldMk cId="2053236850" sldId="1008"/>
            <ac:spMk id="15" creationId="{197CA5A6-0063-79D2-D4ED-822274A2A735}"/>
          </ac:spMkLst>
        </pc:spChg>
        <pc:spChg chg="add mod">
          <ac:chgData name="Phillip Kaufman" userId="c001b2a046940d7c" providerId="LiveId" clId="{9EF190FB-2075-4375-A797-615516ED83A7}" dt="2024-06-09T07:23:05.175" v="2187" actId="1076"/>
          <ac:spMkLst>
            <pc:docMk/>
            <pc:sldMk cId="2053236850" sldId="1008"/>
            <ac:spMk id="16" creationId="{1152F7DD-0CA7-2259-0E40-CC18B72F31BE}"/>
          </ac:spMkLst>
        </pc:spChg>
        <pc:spChg chg="add mod">
          <ac:chgData name="Phillip Kaufman" userId="c001b2a046940d7c" providerId="LiveId" clId="{9EF190FB-2075-4375-A797-615516ED83A7}" dt="2024-06-09T07:22:43.867" v="2183" actId="12789"/>
          <ac:spMkLst>
            <pc:docMk/>
            <pc:sldMk cId="2053236850" sldId="1008"/>
            <ac:spMk id="17" creationId="{9D839635-0EC0-5AC5-3AB1-49A7244F0C91}"/>
          </ac:spMkLst>
        </pc:spChg>
        <pc:spChg chg="add mod">
          <ac:chgData name="Phillip Kaufman" userId="c001b2a046940d7c" providerId="LiveId" clId="{9EF190FB-2075-4375-A797-615516ED83A7}" dt="2024-06-09T07:22:43.867" v="2183" actId="12789"/>
          <ac:spMkLst>
            <pc:docMk/>
            <pc:sldMk cId="2053236850" sldId="1008"/>
            <ac:spMk id="18" creationId="{BE7B0BF5-B900-7328-077A-BCCD4125D424}"/>
          </ac:spMkLst>
        </pc:spChg>
        <pc:spChg chg="add mod">
          <ac:chgData name="Phillip Kaufman" userId="c001b2a046940d7c" providerId="LiveId" clId="{9EF190FB-2075-4375-A797-615516ED83A7}" dt="2024-06-09T07:22:36.905" v="2182" actId="12789"/>
          <ac:spMkLst>
            <pc:docMk/>
            <pc:sldMk cId="2053236850" sldId="1008"/>
            <ac:spMk id="19" creationId="{9E38E986-A8A4-EE1E-12E3-A334F9523C87}"/>
          </ac:spMkLst>
        </pc:spChg>
        <pc:spChg chg="add del mod">
          <ac:chgData name="Phillip Kaufman" userId="c001b2a046940d7c" providerId="LiveId" clId="{9EF190FB-2075-4375-A797-615516ED83A7}" dt="2024-06-09T07:20:58.882" v="2125" actId="478"/>
          <ac:spMkLst>
            <pc:docMk/>
            <pc:sldMk cId="2053236850" sldId="1008"/>
            <ac:spMk id="20" creationId="{63DF7CC2-EA39-342A-71B5-74954EFACB09}"/>
          </ac:spMkLst>
        </pc:spChg>
        <pc:spChg chg="add mod">
          <ac:chgData name="Phillip Kaufman" userId="c001b2a046940d7c" providerId="LiveId" clId="{9EF190FB-2075-4375-A797-615516ED83A7}" dt="2024-06-09T07:22:20.241" v="2180" actId="1076"/>
          <ac:spMkLst>
            <pc:docMk/>
            <pc:sldMk cId="2053236850" sldId="1008"/>
            <ac:spMk id="21" creationId="{1C06BA5C-C0AA-B52C-AB6A-E7CA776505B5}"/>
          </ac:spMkLst>
        </pc:spChg>
        <pc:spChg chg="add del mod">
          <ac:chgData name="Phillip Kaufman" userId="c001b2a046940d7c" providerId="LiveId" clId="{9EF190FB-2075-4375-A797-615516ED83A7}" dt="2024-06-16T00:32:49.239" v="9113" actId="478"/>
          <ac:spMkLst>
            <pc:docMk/>
            <pc:sldMk cId="2053236850" sldId="1008"/>
            <ac:spMk id="22" creationId="{58D0C818-CD0C-6153-02AD-FD308E5F029C}"/>
          </ac:spMkLst>
        </pc:spChg>
        <pc:spChg chg="add mod">
          <ac:chgData name="Phillip Kaufman" userId="c001b2a046940d7c" providerId="LiveId" clId="{9EF190FB-2075-4375-A797-615516ED83A7}" dt="2024-06-13T18:44:44.057" v="8131" actId="20577"/>
          <ac:spMkLst>
            <pc:docMk/>
            <pc:sldMk cId="2053236850" sldId="1008"/>
            <ac:spMk id="25" creationId="{528190CC-30ED-4B2C-346B-3F3862B375A7}"/>
          </ac:spMkLst>
        </pc:spChg>
        <pc:spChg chg="add del mod">
          <ac:chgData name="Phillip Kaufman" userId="c001b2a046940d7c" providerId="LiveId" clId="{9EF190FB-2075-4375-A797-615516ED83A7}" dt="2024-06-09T07:23:55.241" v="2206"/>
          <ac:spMkLst>
            <pc:docMk/>
            <pc:sldMk cId="2053236850" sldId="1008"/>
            <ac:spMk id="26" creationId="{7C58F288-056D-6427-0064-8F5F71E81346}"/>
          </ac:spMkLst>
        </pc:spChg>
        <pc:spChg chg="add mod">
          <ac:chgData name="Phillip Kaufman" userId="c001b2a046940d7c" providerId="LiveId" clId="{9EF190FB-2075-4375-A797-615516ED83A7}" dt="2024-06-09T07:27:06.850" v="2422" actId="1076"/>
          <ac:spMkLst>
            <pc:docMk/>
            <pc:sldMk cId="2053236850" sldId="1008"/>
            <ac:spMk id="31" creationId="{B706E267-8458-E487-FEBC-E1EC3EEA53F9}"/>
          </ac:spMkLst>
        </pc:spChg>
        <pc:grpChg chg="add mod">
          <ac:chgData name="Phillip Kaufman" userId="c001b2a046940d7c" providerId="LiveId" clId="{9EF190FB-2075-4375-A797-615516ED83A7}" dt="2024-06-09T07:22:51.174" v="2184"/>
          <ac:grpSpMkLst>
            <pc:docMk/>
            <pc:sldMk cId="2053236850" sldId="1008"/>
            <ac:grpSpMk id="4" creationId="{A7F0FAEA-ADC6-0D28-2A41-68E6321BAC76}"/>
          </ac:grpSpMkLst>
        </pc:grpChg>
        <pc:cxnChg chg="mod">
          <ac:chgData name="Phillip Kaufman" userId="c001b2a046940d7c" providerId="LiveId" clId="{9EF190FB-2075-4375-A797-615516ED83A7}" dt="2024-06-09T07:24:40.207" v="2225" actId="1035"/>
          <ac:cxnSpMkLst>
            <pc:docMk/>
            <pc:sldMk cId="2053236850" sldId="1008"/>
            <ac:cxnSpMk id="7" creationId="{66433338-77ED-02A0-12BB-3A361DD9D7CA}"/>
          </ac:cxnSpMkLst>
        </pc:cxnChg>
        <pc:cxnChg chg="add mod">
          <ac:chgData name="Phillip Kaufman" userId="c001b2a046940d7c" providerId="LiveId" clId="{9EF190FB-2075-4375-A797-615516ED83A7}" dt="2024-06-09T07:22:10.599" v="2177" actId="1076"/>
          <ac:cxnSpMkLst>
            <pc:docMk/>
            <pc:sldMk cId="2053236850" sldId="1008"/>
            <ac:cxnSpMk id="13" creationId="{8906FC25-D53D-95A4-BB8A-57DCD6B9D396}"/>
          </ac:cxnSpMkLst>
        </pc:cxnChg>
        <pc:cxnChg chg="add del mod">
          <ac:chgData name="Phillip Kaufman" userId="c001b2a046940d7c" providerId="LiveId" clId="{9EF190FB-2075-4375-A797-615516ED83A7}" dt="2024-06-09T07:23:15.883" v="2191" actId="478"/>
          <ac:cxnSpMkLst>
            <pc:docMk/>
            <pc:sldMk cId="2053236850" sldId="1008"/>
            <ac:cxnSpMk id="23" creationId="{ABBB805E-1F6D-0E35-444E-7A1C72F106AE}"/>
          </ac:cxnSpMkLst>
        </pc:cxnChg>
        <pc:cxnChg chg="add mod">
          <ac:chgData name="Phillip Kaufman" userId="c001b2a046940d7c" providerId="LiveId" clId="{9EF190FB-2075-4375-A797-615516ED83A7}" dt="2024-06-09T07:24:46.195" v="2234" actId="1035"/>
          <ac:cxnSpMkLst>
            <pc:docMk/>
            <pc:sldMk cId="2053236850" sldId="1008"/>
            <ac:cxnSpMk id="27" creationId="{BE3EFC2E-D157-6D10-B9A1-97E5446BBCBB}"/>
          </ac:cxnSpMkLst>
        </pc:cxnChg>
        <pc:cxnChg chg="add mod">
          <ac:chgData name="Phillip Kaufman" userId="c001b2a046940d7c" providerId="LiveId" clId="{9EF190FB-2075-4375-A797-615516ED83A7}" dt="2024-06-09T07:27:04.391" v="2421" actId="14100"/>
          <ac:cxnSpMkLst>
            <pc:docMk/>
            <pc:sldMk cId="2053236850" sldId="1008"/>
            <ac:cxnSpMk id="30" creationId="{853FDA65-AE88-E482-9C45-D7019520C017}"/>
          </ac:cxnSpMkLst>
        </pc:cxnChg>
      </pc:sldChg>
      <pc:sldChg chg="new del">
        <pc:chgData name="Phillip Kaufman" userId="c001b2a046940d7c" providerId="LiveId" clId="{9EF190FB-2075-4375-A797-615516ED83A7}" dt="2024-06-08T02:25:10.643" v="1893" actId="47"/>
        <pc:sldMkLst>
          <pc:docMk/>
          <pc:sldMk cId="2058984103" sldId="1009"/>
        </pc:sldMkLst>
      </pc:sldChg>
      <pc:sldChg chg="add del">
        <pc:chgData name="Phillip Kaufman" userId="c001b2a046940d7c" providerId="LiveId" clId="{9EF190FB-2075-4375-A797-615516ED83A7}" dt="2024-06-08T02:34:55.057" v="1991" actId="47"/>
        <pc:sldMkLst>
          <pc:docMk/>
          <pc:sldMk cId="2297960679" sldId="1009"/>
        </pc:sldMkLst>
      </pc:sldChg>
      <pc:sldChg chg="addSp delSp modSp add del mod ord">
        <pc:chgData name="Phillip Kaufman" userId="c001b2a046940d7c" providerId="LiveId" clId="{9EF190FB-2075-4375-A797-615516ED83A7}" dt="2024-07-08T01:13:38.645" v="16714" actId="47"/>
        <pc:sldMkLst>
          <pc:docMk/>
          <pc:sldMk cId="2403528201" sldId="1010"/>
        </pc:sldMkLst>
        <pc:spChg chg="del">
          <ac:chgData name="Phillip Kaufman" userId="c001b2a046940d7c" providerId="LiveId" clId="{9EF190FB-2075-4375-A797-615516ED83A7}" dt="2024-06-08T02:29:08.216" v="1934" actId="478"/>
          <ac:spMkLst>
            <pc:docMk/>
            <pc:sldMk cId="2403528201" sldId="1010"/>
            <ac:spMk id="4" creationId="{A1B5C3B5-BD29-6C86-12C0-2746B5994D2D}"/>
          </ac:spMkLst>
        </pc:spChg>
        <pc:spChg chg="del">
          <ac:chgData name="Phillip Kaufman" userId="c001b2a046940d7c" providerId="LiveId" clId="{9EF190FB-2075-4375-A797-615516ED83A7}" dt="2024-06-08T02:31:16.597" v="1952" actId="478"/>
          <ac:spMkLst>
            <pc:docMk/>
            <pc:sldMk cId="2403528201" sldId="1010"/>
            <ac:spMk id="5" creationId="{3F3A700A-72B8-D424-588C-2CFEE7D249BA}"/>
          </ac:spMkLst>
        </pc:spChg>
        <pc:spChg chg="add mod">
          <ac:chgData name="Phillip Kaufman" userId="c001b2a046940d7c" providerId="LiveId" clId="{9EF190FB-2075-4375-A797-615516ED83A7}" dt="2024-06-16T02:09:44.215" v="9306" actId="1076"/>
          <ac:spMkLst>
            <pc:docMk/>
            <pc:sldMk cId="2403528201" sldId="1010"/>
            <ac:spMk id="5" creationId="{623A1929-1B46-A702-B74D-167669E2F357}"/>
          </ac:spMkLst>
        </pc:spChg>
        <pc:spChg chg="add mod">
          <ac:chgData name="Phillip Kaufman" userId="c001b2a046940d7c" providerId="LiveId" clId="{9EF190FB-2075-4375-A797-615516ED83A7}" dt="2024-06-16T02:46:31.538" v="9480" actId="1076"/>
          <ac:spMkLst>
            <pc:docMk/>
            <pc:sldMk cId="2403528201" sldId="1010"/>
            <ac:spMk id="6" creationId="{537938E8-3A00-8101-EED1-4F94CC195B0F}"/>
          </ac:spMkLst>
        </pc:spChg>
        <pc:spChg chg="del">
          <ac:chgData name="Phillip Kaufman" userId="c001b2a046940d7c" providerId="LiveId" clId="{9EF190FB-2075-4375-A797-615516ED83A7}" dt="2024-06-08T02:31:16.597" v="1952" actId="478"/>
          <ac:spMkLst>
            <pc:docMk/>
            <pc:sldMk cId="2403528201" sldId="1010"/>
            <ac:spMk id="6" creationId="{54FA12E8-C8B1-F175-CD80-5C52C82BBA81}"/>
          </ac:spMkLst>
        </pc:spChg>
        <pc:spChg chg="del">
          <ac:chgData name="Phillip Kaufman" userId="c001b2a046940d7c" providerId="LiveId" clId="{9EF190FB-2075-4375-A797-615516ED83A7}" dt="2024-06-08T02:31:16.597" v="1952" actId="478"/>
          <ac:spMkLst>
            <pc:docMk/>
            <pc:sldMk cId="2403528201" sldId="1010"/>
            <ac:spMk id="7" creationId="{5FBA1FDD-20F5-8397-D08A-8518D590F6AC}"/>
          </ac:spMkLst>
        </pc:spChg>
        <pc:spChg chg="del">
          <ac:chgData name="Phillip Kaufman" userId="c001b2a046940d7c" providerId="LiveId" clId="{9EF190FB-2075-4375-A797-615516ED83A7}" dt="2024-06-08T02:31:16.597" v="1952" actId="478"/>
          <ac:spMkLst>
            <pc:docMk/>
            <pc:sldMk cId="2403528201" sldId="1010"/>
            <ac:spMk id="8" creationId="{66BA66C6-2DE0-EBC1-692C-38EC8A1CB307}"/>
          </ac:spMkLst>
        </pc:spChg>
        <pc:spChg chg="del">
          <ac:chgData name="Phillip Kaufman" userId="c001b2a046940d7c" providerId="LiveId" clId="{9EF190FB-2075-4375-A797-615516ED83A7}" dt="2024-06-08T02:31:16.597" v="1952" actId="478"/>
          <ac:spMkLst>
            <pc:docMk/>
            <pc:sldMk cId="2403528201" sldId="1010"/>
            <ac:spMk id="9" creationId="{43961381-E067-35E5-51C9-01E6AB730039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12" creationId="{DD1B2EBC-3CEF-57D7-6F07-66C6AD9C681E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13" creationId="{8503FD0F-6E55-1415-3C49-212DFA2FFA68}"/>
          </ac:spMkLst>
        </pc:spChg>
        <pc:spChg chg="mod">
          <ac:chgData name="Phillip Kaufman" userId="c001b2a046940d7c" providerId="LiveId" clId="{9EF190FB-2075-4375-A797-615516ED83A7}" dt="2024-06-09T07:12:53.548" v="2092" actId="164"/>
          <ac:spMkLst>
            <pc:docMk/>
            <pc:sldMk cId="2403528201" sldId="1010"/>
            <ac:spMk id="14" creationId="{A0AE6DF8-14D8-0F96-195C-117BF931F3C1}"/>
          </ac:spMkLst>
        </pc:spChg>
        <pc:spChg chg="mod">
          <ac:chgData name="Phillip Kaufman" userId="c001b2a046940d7c" providerId="LiveId" clId="{9EF190FB-2075-4375-A797-615516ED83A7}" dt="2024-06-09T07:12:53.548" v="2092" actId="164"/>
          <ac:spMkLst>
            <pc:docMk/>
            <pc:sldMk cId="2403528201" sldId="1010"/>
            <ac:spMk id="15" creationId="{9428ED34-8CBA-23D9-2EFD-52E37AD57AAF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18" creationId="{DE8D8BAD-A1A0-82B1-9E37-2340858D503F}"/>
          </ac:spMkLst>
        </pc:spChg>
        <pc:spChg chg="del">
          <ac:chgData name="Phillip Kaufman" userId="c001b2a046940d7c" providerId="LiveId" clId="{9EF190FB-2075-4375-A797-615516ED83A7}" dt="2024-06-08T02:25:50.577" v="1899" actId="478"/>
          <ac:spMkLst>
            <pc:docMk/>
            <pc:sldMk cId="2403528201" sldId="1010"/>
            <ac:spMk id="19" creationId="{6E7BD33A-D5D9-3FB9-8829-8410F0E93628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20" creationId="{C560D8AE-EDD2-0607-1E61-529A2CA92982}"/>
          </ac:spMkLst>
        </pc:spChg>
        <pc:spChg chg="del">
          <ac:chgData name="Phillip Kaufman" userId="c001b2a046940d7c" providerId="LiveId" clId="{9EF190FB-2075-4375-A797-615516ED83A7}" dt="2024-06-08T02:25:50.577" v="1899" actId="478"/>
          <ac:spMkLst>
            <pc:docMk/>
            <pc:sldMk cId="2403528201" sldId="1010"/>
            <ac:spMk id="21" creationId="{A674FA59-1FC5-9E14-77D6-CAF80E5F0E07}"/>
          </ac:spMkLst>
        </pc:spChg>
        <pc:spChg chg="del">
          <ac:chgData name="Phillip Kaufman" userId="c001b2a046940d7c" providerId="LiveId" clId="{9EF190FB-2075-4375-A797-615516ED83A7}" dt="2024-06-08T02:25:50.577" v="1899" actId="478"/>
          <ac:spMkLst>
            <pc:docMk/>
            <pc:sldMk cId="2403528201" sldId="1010"/>
            <ac:spMk id="22" creationId="{0AF3BDE5-C0F2-BDF1-66DD-A826EECE342F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23" creationId="{1F8A4792-CABC-B770-D979-D38912E112CE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24" creationId="{F20A4258-BA4A-220C-2AC0-68EA6FC6EA83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25" creationId="{B80C85C4-8435-554C-917A-723D7D4920C5}"/>
          </ac:spMkLst>
        </pc:spChg>
        <pc:spChg chg="add del mod">
          <ac:chgData name="Phillip Kaufman" userId="c001b2a046940d7c" providerId="LiveId" clId="{9EF190FB-2075-4375-A797-615516ED83A7}" dt="2024-06-16T02:10:01.029" v="9312" actId="478"/>
          <ac:spMkLst>
            <pc:docMk/>
            <pc:sldMk cId="2403528201" sldId="1010"/>
            <ac:spMk id="26" creationId="{7532E727-61C3-B553-60E9-F35ECAE122E4}"/>
          </ac:spMkLst>
        </pc:spChg>
        <pc:spChg chg="del">
          <ac:chgData name="Phillip Kaufman" userId="c001b2a046940d7c" providerId="LiveId" clId="{9EF190FB-2075-4375-A797-615516ED83A7}" dt="2024-06-08T02:25:50.577" v="1899" actId="478"/>
          <ac:spMkLst>
            <pc:docMk/>
            <pc:sldMk cId="2403528201" sldId="1010"/>
            <ac:spMk id="27" creationId="{AE16AAC0-2F1D-5877-84A9-A156866C92FC}"/>
          </ac:spMkLst>
        </pc:spChg>
        <pc:spChg chg="del">
          <ac:chgData name="Phillip Kaufman" userId="c001b2a046940d7c" providerId="LiveId" clId="{9EF190FB-2075-4375-A797-615516ED83A7}" dt="2024-06-08T02:25:50.577" v="1899" actId="478"/>
          <ac:spMkLst>
            <pc:docMk/>
            <pc:sldMk cId="2403528201" sldId="1010"/>
            <ac:spMk id="28" creationId="{271050EA-31F5-08A2-5E74-1AEB488878A2}"/>
          </ac:spMkLst>
        </pc:spChg>
        <pc:spChg chg="add mod">
          <ac:chgData name="Phillip Kaufman" userId="c001b2a046940d7c" providerId="LiveId" clId="{9EF190FB-2075-4375-A797-615516ED83A7}" dt="2024-06-16T02:15:43.967" v="9367" actId="1076"/>
          <ac:spMkLst>
            <pc:docMk/>
            <pc:sldMk cId="2403528201" sldId="1010"/>
            <ac:spMk id="29" creationId="{EB623DCF-D5DF-972B-C42D-D25501D19CB7}"/>
          </ac:spMkLst>
        </pc:spChg>
        <pc:spChg chg="add del mod">
          <ac:chgData name="Phillip Kaufman" userId="c001b2a046940d7c" providerId="LiveId" clId="{9EF190FB-2075-4375-A797-615516ED83A7}" dt="2024-06-16T02:15:54.284" v="9370" actId="1076"/>
          <ac:spMkLst>
            <pc:docMk/>
            <pc:sldMk cId="2403528201" sldId="1010"/>
            <ac:spMk id="31" creationId="{316A3B12-30EC-DC3B-A708-831299D2BF59}"/>
          </ac:spMkLst>
        </pc:spChg>
        <pc:spChg chg="add mod">
          <ac:chgData name="Phillip Kaufman" userId="c001b2a046940d7c" providerId="LiveId" clId="{9EF190FB-2075-4375-A797-615516ED83A7}" dt="2024-06-16T02:15:45.291" v="9368" actId="1076"/>
          <ac:spMkLst>
            <pc:docMk/>
            <pc:sldMk cId="2403528201" sldId="1010"/>
            <ac:spMk id="34" creationId="{8A16FF79-89D9-7552-3180-27D50516AE2E}"/>
          </ac:spMkLst>
        </pc:spChg>
        <pc:spChg chg="add mod">
          <ac:chgData name="Phillip Kaufman" userId="c001b2a046940d7c" providerId="LiveId" clId="{9EF190FB-2075-4375-A797-615516ED83A7}" dt="2024-06-16T02:15:57.508" v="9371" actId="1076"/>
          <ac:spMkLst>
            <pc:docMk/>
            <pc:sldMk cId="2403528201" sldId="1010"/>
            <ac:spMk id="35" creationId="{27D524F3-211C-AEF0-4658-8BAA3310FF75}"/>
          </ac:spMkLst>
        </pc:spChg>
        <pc:spChg chg="add del mod">
          <ac:chgData name="Phillip Kaufman" userId="c001b2a046940d7c" providerId="LiveId" clId="{9EF190FB-2075-4375-A797-615516ED83A7}" dt="2024-06-08T02:28:23.549" v="1925" actId="21"/>
          <ac:spMkLst>
            <pc:docMk/>
            <pc:sldMk cId="2403528201" sldId="1010"/>
            <ac:spMk id="36" creationId="{62D690C2-3A3D-062C-0E67-2850E33E8C14}"/>
          </ac:spMkLst>
        </pc:spChg>
        <pc:spChg chg="add del mod">
          <ac:chgData name="Phillip Kaufman" userId="c001b2a046940d7c" providerId="LiveId" clId="{9EF190FB-2075-4375-A797-615516ED83A7}" dt="2024-06-08T02:28:23.549" v="1925" actId="21"/>
          <ac:spMkLst>
            <pc:docMk/>
            <pc:sldMk cId="2403528201" sldId="1010"/>
            <ac:spMk id="37" creationId="{BA69D672-2A36-35D4-8735-F68C5CB896C5}"/>
          </ac:spMkLst>
        </pc:spChg>
        <pc:spChg chg="add mod">
          <ac:chgData name="Phillip Kaufman" userId="c001b2a046940d7c" providerId="LiveId" clId="{9EF190FB-2075-4375-A797-615516ED83A7}" dt="2024-06-08T02:27:53.794" v="1917" actId="571"/>
          <ac:spMkLst>
            <pc:docMk/>
            <pc:sldMk cId="2403528201" sldId="1010"/>
            <ac:spMk id="38" creationId="{0FE487D1-6DB2-A207-0103-ABAE81BA5EB4}"/>
          </ac:spMkLst>
        </pc:spChg>
        <pc:spChg chg="add del mod">
          <ac:chgData name="Phillip Kaufman" userId="c001b2a046940d7c" providerId="LiveId" clId="{9EF190FB-2075-4375-A797-615516ED83A7}" dt="2024-06-16T02:10:06.666" v="9314" actId="478"/>
          <ac:spMkLst>
            <pc:docMk/>
            <pc:sldMk cId="2403528201" sldId="1010"/>
            <ac:spMk id="39" creationId="{1E8E0485-C95E-32DF-BC65-60DCC7597040}"/>
          </ac:spMkLst>
        </pc:spChg>
        <pc:spChg chg="add mod">
          <ac:chgData name="Phillip Kaufman" userId="c001b2a046940d7c" providerId="LiveId" clId="{9EF190FB-2075-4375-A797-615516ED83A7}" dt="2024-06-16T02:46:35.507" v="9481" actId="1076"/>
          <ac:spMkLst>
            <pc:docMk/>
            <pc:sldMk cId="2403528201" sldId="1010"/>
            <ac:spMk id="40" creationId="{62D690C2-3A3D-062C-0E67-2850E33E8C14}"/>
          </ac:spMkLst>
        </pc:spChg>
        <pc:spChg chg="add mod">
          <ac:chgData name="Phillip Kaufman" userId="c001b2a046940d7c" providerId="LiveId" clId="{9EF190FB-2075-4375-A797-615516ED83A7}" dt="2024-06-16T02:46:35.507" v="9481" actId="1076"/>
          <ac:spMkLst>
            <pc:docMk/>
            <pc:sldMk cId="2403528201" sldId="1010"/>
            <ac:spMk id="41" creationId="{BA69D672-2A36-35D4-8735-F68C5CB896C5}"/>
          </ac:spMkLst>
        </pc:spChg>
        <pc:spChg chg="add mod">
          <ac:chgData name="Phillip Kaufman" userId="c001b2a046940d7c" providerId="LiveId" clId="{9EF190FB-2075-4375-A797-615516ED83A7}" dt="2024-06-16T02:12:51.381" v="9350" actId="1076"/>
          <ac:spMkLst>
            <pc:docMk/>
            <pc:sldMk cId="2403528201" sldId="1010"/>
            <ac:spMk id="44" creationId="{1116DCED-3619-0083-6848-EC6EBD3ED48C}"/>
          </ac:spMkLst>
        </pc:spChg>
        <pc:spChg chg="add mod">
          <ac:chgData name="Phillip Kaufman" userId="c001b2a046940d7c" providerId="LiveId" clId="{9EF190FB-2075-4375-A797-615516ED83A7}" dt="2024-06-16T02:15:26.531" v="9363" actId="1076"/>
          <ac:spMkLst>
            <pc:docMk/>
            <pc:sldMk cId="2403528201" sldId="1010"/>
            <ac:spMk id="45" creationId="{DCA12AEC-B651-D013-080A-A037F51A8782}"/>
          </ac:spMkLst>
        </pc:spChg>
        <pc:spChg chg="add mod">
          <ac:chgData name="Phillip Kaufman" userId="c001b2a046940d7c" providerId="LiveId" clId="{9EF190FB-2075-4375-A797-615516ED83A7}" dt="2024-06-16T02:15:15.297" v="9359" actId="1076"/>
          <ac:spMkLst>
            <pc:docMk/>
            <pc:sldMk cId="2403528201" sldId="1010"/>
            <ac:spMk id="46" creationId="{0799B6BC-76BC-7B38-AA1A-889F65F615C3}"/>
          </ac:spMkLst>
        </pc:spChg>
        <pc:spChg chg="add mod">
          <ac:chgData name="Phillip Kaufman" userId="c001b2a046940d7c" providerId="LiveId" clId="{9EF190FB-2075-4375-A797-615516ED83A7}" dt="2024-06-16T02:15:20.638" v="9361" actId="1076"/>
          <ac:spMkLst>
            <pc:docMk/>
            <pc:sldMk cId="2403528201" sldId="1010"/>
            <ac:spMk id="47" creationId="{A2E670DE-4A84-E113-0ABA-5B5E1577E8CF}"/>
          </ac:spMkLst>
        </pc:spChg>
        <pc:spChg chg="add mod">
          <ac:chgData name="Phillip Kaufman" userId="c001b2a046940d7c" providerId="LiveId" clId="{9EF190FB-2075-4375-A797-615516ED83A7}" dt="2024-06-16T02:12:46.750" v="9348" actId="1076"/>
          <ac:spMkLst>
            <pc:docMk/>
            <pc:sldMk cId="2403528201" sldId="1010"/>
            <ac:spMk id="48" creationId="{6F29925D-8285-8233-8EEB-977A9A8F7AFD}"/>
          </ac:spMkLst>
        </pc:spChg>
        <pc:spChg chg="add mod">
          <ac:chgData name="Phillip Kaufman" userId="c001b2a046940d7c" providerId="LiveId" clId="{9EF190FB-2075-4375-A797-615516ED83A7}" dt="2024-06-16T02:12:44.616" v="9347" actId="1076"/>
          <ac:spMkLst>
            <pc:docMk/>
            <pc:sldMk cId="2403528201" sldId="1010"/>
            <ac:spMk id="49" creationId="{B9B349AF-B853-942B-BDBC-1F0C9353B436}"/>
          </ac:spMkLst>
        </pc:spChg>
        <pc:spChg chg="add mod">
          <ac:chgData name="Phillip Kaufman" userId="c001b2a046940d7c" providerId="LiveId" clId="{9EF190FB-2075-4375-A797-615516ED83A7}" dt="2024-06-16T02:12:40.825" v="9345" actId="1076"/>
          <ac:spMkLst>
            <pc:docMk/>
            <pc:sldMk cId="2403528201" sldId="1010"/>
            <ac:spMk id="50" creationId="{2D182E14-807D-95B6-13A6-4EC6337B75E1}"/>
          </ac:spMkLst>
        </pc:spChg>
        <pc:spChg chg="add mod">
          <ac:chgData name="Phillip Kaufman" userId="c001b2a046940d7c" providerId="LiveId" clId="{9EF190FB-2075-4375-A797-615516ED83A7}" dt="2024-06-16T02:12:43.064" v="9346" actId="1076"/>
          <ac:spMkLst>
            <pc:docMk/>
            <pc:sldMk cId="2403528201" sldId="1010"/>
            <ac:spMk id="51" creationId="{2CA6B8D3-28AC-2FE9-5D8B-79B2602AB7E0}"/>
          </ac:spMkLst>
        </pc:spChg>
        <pc:grpChg chg="add del mod">
          <ac:chgData name="Phillip Kaufman" userId="c001b2a046940d7c" providerId="LiveId" clId="{9EF190FB-2075-4375-A797-615516ED83A7}" dt="2024-06-16T02:09:35.239" v="9304" actId="478"/>
          <ac:grpSpMkLst>
            <pc:docMk/>
            <pc:sldMk cId="2403528201" sldId="1010"/>
            <ac:grpSpMk id="4" creationId="{773FF221-42E7-F4AF-BD08-365A7530CAEC}"/>
          </ac:grpSpMkLst>
        </pc:grpChg>
        <pc:grpChg chg="del">
          <ac:chgData name="Phillip Kaufman" userId="c001b2a046940d7c" providerId="LiveId" clId="{9EF190FB-2075-4375-A797-615516ED83A7}" dt="2024-06-08T02:31:16.597" v="1952" actId="478"/>
          <ac:grpSpMkLst>
            <pc:docMk/>
            <pc:sldMk cId="2403528201" sldId="1010"/>
            <ac:grpSpMk id="32" creationId="{ED337234-B836-2017-D9F1-2042F97DEBC3}"/>
          </ac:grpSpMkLst>
        </pc:grpChg>
        <pc:grpChg chg="del">
          <ac:chgData name="Phillip Kaufman" userId="c001b2a046940d7c" providerId="LiveId" clId="{9EF190FB-2075-4375-A797-615516ED83A7}" dt="2024-06-08T02:25:50.577" v="1899" actId="478"/>
          <ac:grpSpMkLst>
            <pc:docMk/>
            <pc:sldMk cId="2403528201" sldId="1010"/>
            <ac:grpSpMk id="33" creationId="{AC4F7E47-CB42-8539-289D-FE6A33CB7B4C}"/>
          </ac:grpSpMkLst>
        </pc:grpChg>
        <pc:cxnChg chg="mod">
          <ac:chgData name="Phillip Kaufman" userId="c001b2a046940d7c" providerId="LiveId" clId="{9EF190FB-2075-4375-A797-615516ED83A7}" dt="2024-06-09T07:12:53.548" v="2092" actId="164"/>
          <ac:cxnSpMkLst>
            <pc:docMk/>
            <pc:sldMk cId="2403528201" sldId="1010"/>
            <ac:cxnSpMk id="30" creationId="{883071F0-5EB1-512A-5677-C7F8A219F1A4}"/>
          </ac:cxnSpMkLst>
        </pc:cxnChg>
      </pc:sldChg>
      <pc:sldChg chg="addSp delSp modSp add del mod ord">
        <pc:chgData name="Phillip Kaufman" userId="c001b2a046940d7c" providerId="LiveId" clId="{9EF190FB-2075-4375-A797-615516ED83A7}" dt="2024-06-16T02:16:29.341" v="9374" actId="47"/>
        <pc:sldMkLst>
          <pc:docMk/>
          <pc:sldMk cId="698116522" sldId="1011"/>
        </pc:sldMkLst>
        <pc:spChg chg="add mod">
          <ac:chgData name="Phillip Kaufman" userId="c001b2a046940d7c" providerId="LiveId" clId="{9EF190FB-2075-4375-A797-615516ED83A7}" dt="2024-06-08T02:41:48.935" v="2029"/>
          <ac:spMkLst>
            <pc:docMk/>
            <pc:sldMk cId="698116522" sldId="1011"/>
            <ac:spMk id="4" creationId="{6136F647-DF61-3996-2F4C-C2736A12C89E}"/>
          </ac:spMkLst>
        </pc:spChg>
        <pc:spChg chg="add mod">
          <ac:chgData name="Phillip Kaufman" userId="c001b2a046940d7c" providerId="LiveId" clId="{9EF190FB-2075-4375-A797-615516ED83A7}" dt="2024-06-08T02:41:48.935" v="2029"/>
          <ac:spMkLst>
            <pc:docMk/>
            <pc:sldMk cId="698116522" sldId="1011"/>
            <ac:spMk id="5" creationId="{B94B1AA0-8ABB-E55C-C293-33B7BE2AC581}"/>
          </ac:spMkLst>
        </pc:spChg>
        <pc:spChg chg="del mod">
          <ac:chgData name="Phillip Kaufman" userId="c001b2a046940d7c" providerId="LiveId" clId="{9EF190FB-2075-4375-A797-615516ED83A7}" dt="2024-06-08T02:44:41.906" v="2073" actId="478"/>
          <ac:spMkLst>
            <pc:docMk/>
            <pc:sldMk cId="698116522" sldId="1011"/>
            <ac:spMk id="7" creationId="{96DA9E65-A398-7997-B151-3D01D7656CDB}"/>
          </ac:spMkLst>
        </pc:spChg>
        <pc:spChg chg="mod">
          <ac:chgData name="Phillip Kaufman" userId="c001b2a046940d7c" providerId="LiveId" clId="{9EF190FB-2075-4375-A797-615516ED83A7}" dt="2024-06-08T02:45:17.309" v="2083" actId="1076"/>
          <ac:spMkLst>
            <pc:docMk/>
            <pc:sldMk cId="698116522" sldId="1011"/>
            <ac:spMk id="8" creationId="{BCD3D045-2606-8B45-DF24-FB15E3332EFA}"/>
          </ac:spMkLst>
        </pc:spChg>
        <pc:spChg chg="add mod">
          <ac:chgData name="Phillip Kaufman" userId="c001b2a046940d7c" providerId="LiveId" clId="{9EF190FB-2075-4375-A797-615516ED83A7}" dt="2024-06-08T02:45:22.008" v="2084" actId="465"/>
          <ac:spMkLst>
            <pc:docMk/>
            <pc:sldMk cId="698116522" sldId="1011"/>
            <ac:spMk id="9" creationId="{8D244007-3DA8-FC93-A596-DD4A97F86DCC}"/>
          </ac:spMkLst>
        </pc:spChg>
        <pc:spChg chg="add mod">
          <ac:chgData name="Phillip Kaufman" userId="c001b2a046940d7c" providerId="LiveId" clId="{9EF190FB-2075-4375-A797-615516ED83A7}" dt="2024-06-08T02:44:19.596" v="2067" actId="12789"/>
          <ac:spMkLst>
            <pc:docMk/>
            <pc:sldMk cId="698116522" sldId="1011"/>
            <ac:spMk id="10" creationId="{073088C6-0C27-1324-A9F7-CFF64685283A}"/>
          </ac:spMkLst>
        </pc:spChg>
        <pc:spChg chg="add mod">
          <ac:chgData name="Phillip Kaufman" userId="c001b2a046940d7c" providerId="LiveId" clId="{9EF190FB-2075-4375-A797-615516ED83A7}" dt="2024-06-08T02:44:15.526" v="2066" actId="12789"/>
          <ac:spMkLst>
            <pc:docMk/>
            <pc:sldMk cId="698116522" sldId="1011"/>
            <ac:spMk id="11" creationId="{10362E86-6F33-EBD3-B973-96592F046160}"/>
          </ac:spMkLst>
        </pc:spChg>
        <pc:spChg chg="add mod">
          <ac:chgData name="Phillip Kaufman" userId="c001b2a046940d7c" providerId="LiveId" clId="{9EF190FB-2075-4375-A797-615516ED83A7}" dt="2024-06-08T02:44:10.797" v="2065" actId="12789"/>
          <ac:spMkLst>
            <pc:docMk/>
            <pc:sldMk cId="698116522" sldId="1011"/>
            <ac:spMk id="12" creationId="{3F55A87B-9CAA-1F46-8284-E8563EEE184A}"/>
          </ac:spMkLst>
        </pc:spChg>
        <pc:spChg chg="add mod">
          <ac:chgData name="Phillip Kaufman" userId="c001b2a046940d7c" providerId="LiveId" clId="{9EF190FB-2075-4375-A797-615516ED83A7}" dt="2024-06-08T02:44:55.209" v="2079" actId="1076"/>
          <ac:spMkLst>
            <pc:docMk/>
            <pc:sldMk cId="698116522" sldId="1011"/>
            <ac:spMk id="13" creationId="{B91EAACC-57BD-52B4-B115-D16838D09259}"/>
          </ac:spMkLst>
        </pc:spChg>
        <pc:spChg chg="mod">
          <ac:chgData name="Phillip Kaufman" userId="c001b2a046940d7c" providerId="LiveId" clId="{9EF190FB-2075-4375-A797-615516ED83A7}" dt="2024-06-08T02:45:33.899" v="2087" actId="1076"/>
          <ac:spMkLst>
            <pc:docMk/>
            <pc:sldMk cId="698116522" sldId="1011"/>
            <ac:spMk id="16" creationId="{76B99A21-FD3F-75BA-B4A8-FC4B8450FFD9}"/>
          </ac:spMkLst>
        </pc:spChg>
        <pc:spChg chg="mod">
          <ac:chgData name="Phillip Kaufman" userId="c001b2a046940d7c" providerId="LiveId" clId="{9EF190FB-2075-4375-A797-615516ED83A7}" dt="2024-06-08T02:44:19.596" v="2067" actId="12789"/>
          <ac:spMkLst>
            <pc:docMk/>
            <pc:sldMk cId="698116522" sldId="1011"/>
            <ac:spMk id="17" creationId="{3F41C9D4-F562-D2F7-8306-B1CCB2EE2953}"/>
          </ac:spMkLst>
        </pc:spChg>
        <pc:cxnChg chg="add mod">
          <ac:chgData name="Phillip Kaufman" userId="c001b2a046940d7c" providerId="LiveId" clId="{9EF190FB-2075-4375-A797-615516ED83A7}" dt="2024-06-08T02:41:48.935" v="2029"/>
          <ac:cxnSpMkLst>
            <pc:docMk/>
            <pc:sldMk cId="698116522" sldId="1011"/>
            <ac:cxnSpMk id="6" creationId="{154A8D10-BEFF-8559-6DBF-1F213EC03B6E}"/>
          </ac:cxnSpMkLst>
        </pc:cxnChg>
      </pc:sldChg>
      <pc:sldChg chg="addSp modSp new mod">
        <pc:chgData name="Phillip Kaufman" userId="c001b2a046940d7c" providerId="LiveId" clId="{9EF190FB-2075-4375-A797-615516ED83A7}" dt="2024-06-15T06:19:31.848" v="8857" actId="1076"/>
        <pc:sldMkLst>
          <pc:docMk/>
          <pc:sldMk cId="2044976697" sldId="1012"/>
        </pc:sldMkLst>
        <pc:spChg chg="add mod">
          <ac:chgData name="Phillip Kaufman" userId="c001b2a046940d7c" providerId="LiveId" clId="{9EF190FB-2075-4375-A797-615516ED83A7}" dt="2024-06-11T02:25:00.863" v="4257"/>
          <ac:spMkLst>
            <pc:docMk/>
            <pc:sldMk cId="2044976697" sldId="1012"/>
            <ac:spMk id="4" creationId="{219BB4F0-C992-06F0-8FEE-6D5164FEED06}"/>
          </ac:spMkLst>
        </pc:spChg>
        <pc:spChg chg="add mod">
          <ac:chgData name="Phillip Kaufman" userId="c001b2a046940d7c" providerId="LiveId" clId="{9EF190FB-2075-4375-A797-615516ED83A7}" dt="2024-06-11T02:21:23.922" v="4028" actId="20577"/>
          <ac:spMkLst>
            <pc:docMk/>
            <pc:sldMk cId="2044976697" sldId="1012"/>
            <ac:spMk id="5" creationId="{E0B3D587-0648-2E9C-7C37-35B08361D75D}"/>
          </ac:spMkLst>
        </pc:spChg>
        <pc:spChg chg="add mod">
          <ac:chgData name="Phillip Kaufman" userId="c001b2a046940d7c" providerId="LiveId" clId="{9EF190FB-2075-4375-A797-615516ED83A7}" dt="2024-06-15T06:19:31.848" v="8857" actId="1076"/>
          <ac:spMkLst>
            <pc:docMk/>
            <pc:sldMk cId="2044976697" sldId="1012"/>
            <ac:spMk id="6" creationId="{FE81DC58-ED1E-1ACD-A184-832F870615C3}"/>
          </ac:spMkLst>
        </pc:spChg>
        <pc:spChg chg="add mod">
          <ac:chgData name="Phillip Kaufman" userId="c001b2a046940d7c" providerId="LiveId" clId="{9EF190FB-2075-4375-A797-615516ED83A7}" dt="2024-06-11T02:26:42.697" v="4275" actId="1076"/>
          <ac:spMkLst>
            <pc:docMk/>
            <pc:sldMk cId="2044976697" sldId="1012"/>
            <ac:spMk id="7" creationId="{EEDB258E-7E9D-BE3B-9448-4B072E1EDFB9}"/>
          </ac:spMkLst>
        </pc:spChg>
        <pc:spChg chg="add mod">
          <ac:chgData name="Phillip Kaufman" userId="c001b2a046940d7c" providerId="LiveId" clId="{9EF190FB-2075-4375-A797-615516ED83A7}" dt="2024-06-11T02:24:16.413" v="4212" actId="571"/>
          <ac:spMkLst>
            <pc:docMk/>
            <pc:sldMk cId="2044976697" sldId="1012"/>
            <ac:spMk id="8" creationId="{7F4661FA-4442-BBC4-BAD7-BDB23A0812D0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460411734" sldId="1013"/>
        </pc:sldMkLst>
        <pc:spChg chg="add mod">
          <ac:chgData name="Phillip Kaufman" userId="c001b2a046940d7c" providerId="LiveId" clId="{9EF190FB-2075-4375-A797-615516ED83A7}" dt="2024-06-10T01:32:42.585" v="2457" actId="1076"/>
          <ac:spMkLst>
            <pc:docMk/>
            <pc:sldMk cId="1460411734" sldId="1013"/>
            <ac:spMk id="4" creationId="{06B4EEDE-9289-7281-93A7-F7C0C59F17DC}"/>
          </ac:spMkLst>
        </pc:spChg>
        <pc:spChg chg="add mod">
          <ac:chgData name="Phillip Kaufman" userId="c001b2a046940d7c" providerId="LiveId" clId="{9EF190FB-2075-4375-A797-615516ED83A7}" dt="2024-06-10T02:02:36.560" v="3087" actId="1076"/>
          <ac:spMkLst>
            <pc:docMk/>
            <pc:sldMk cId="1460411734" sldId="1013"/>
            <ac:spMk id="5" creationId="{A04EB414-295C-4E03-04E7-66D9E64ECDAF}"/>
          </ac:spMkLst>
        </pc:spChg>
        <pc:spChg chg="add mod">
          <ac:chgData name="Phillip Kaufman" userId="c001b2a046940d7c" providerId="LiveId" clId="{9EF190FB-2075-4375-A797-615516ED83A7}" dt="2024-06-10T01:49:33.646" v="2857" actId="1076"/>
          <ac:spMkLst>
            <pc:docMk/>
            <pc:sldMk cId="1460411734" sldId="1013"/>
            <ac:spMk id="6" creationId="{03BAB6EB-D792-B03D-6365-633209080FA9}"/>
          </ac:spMkLst>
        </pc:spChg>
        <pc:spChg chg="add mod">
          <ac:chgData name="Phillip Kaufman" userId="c001b2a046940d7c" providerId="LiveId" clId="{9EF190FB-2075-4375-A797-615516ED83A7}" dt="2024-06-10T01:54:27.302" v="2912" actId="20577"/>
          <ac:spMkLst>
            <pc:docMk/>
            <pc:sldMk cId="1460411734" sldId="1013"/>
            <ac:spMk id="7" creationId="{C4BDB88C-35F5-CD13-58CE-0B93659BCD67}"/>
          </ac:spMkLst>
        </pc:spChg>
        <pc:spChg chg="add mod">
          <ac:chgData name="Phillip Kaufman" userId="c001b2a046940d7c" providerId="LiveId" clId="{9EF190FB-2075-4375-A797-615516ED83A7}" dt="2024-06-10T01:59:03.746" v="3045" actId="20577"/>
          <ac:spMkLst>
            <pc:docMk/>
            <pc:sldMk cId="1460411734" sldId="1013"/>
            <ac:spMk id="8" creationId="{3C8991C1-CB68-BCB1-A69C-0C5B96A9F033}"/>
          </ac:spMkLst>
        </pc:spChg>
        <pc:spChg chg="add mod">
          <ac:chgData name="Phillip Kaufman" userId="c001b2a046940d7c" providerId="LiveId" clId="{9EF190FB-2075-4375-A797-615516ED83A7}" dt="2024-06-10T02:02:15.751" v="3083" actId="1076"/>
          <ac:spMkLst>
            <pc:docMk/>
            <pc:sldMk cId="1460411734" sldId="1013"/>
            <ac:spMk id="9" creationId="{6A61FF8A-1322-B59E-B5E9-C9AC6A685217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847280701" sldId="1014"/>
        </pc:sldMkLst>
        <pc:spChg chg="add del">
          <ac:chgData name="Phillip Kaufman" userId="c001b2a046940d7c" providerId="LiveId" clId="{9EF190FB-2075-4375-A797-615516ED83A7}" dt="2024-06-10T02:02:45.169" v="3089" actId="22"/>
          <ac:spMkLst>
            <pc:docMk/>
            <pc:sldMk cId="1847280701" sldId="1014"/>
            <ac:spMk id="5" creationId="{75526750-DBF8-5771-ADA3-354A01F94459}"/>
          </ac:spMkLst>
        </pc:spChg>
        <pc:spChg chg="add mod">
          <ac:chgData name="Phillip Kaufman" userId="c001b2a046940d7c" providerId="LiveId" clId="{9EF190FB-2075-4375-A797-615516ED83A7}" dt="2024-06-10T02:23:34.275" v="3249" actId="20577"/>
          <ac:spMkLst>
            <pc:docMk/>
            <pc:sldMk cId="1847280701" sldId="1014"/>
            <ac:spMk id="6" creationId="{6AC09E77-C32B-56C2-EA80-0452A01D6FD7}"/>
          </ac:spMkLst>
        </pc:spChg>
        <pc:spChg chg="add mod">
          <ac:chgData name="Phillip Kaufman" userId="c001b2a046940d7c" providerId="LiveId" clId="{9EF190FB-2075-4375-A797-615516ED83A7}" dt="2024-06-10T02:44:35.333" v="3293" actId="20577"/>
          <ac:spMkLst>
            <pc:docMk/>
            <pc:sldMk cId="1847280701" sldId="1014"/>
            <ac:spMk id="7" creationId="{7CE3613B-FECE-FC26-0932-4C223B161C0C}"/>
          </ac:spMkLst>
        </pc:spChg>
        <pc:spChg chg="add mod">
          <ac:chgData name="Phillip Kaufman" userId="c001b2a046940d7c" providerId="LiveId" clId="{9EF190FB-2075-4375-A797-615516ED83A7}" dt="2024-06-10T02:56:46.576" v="3374" actId="1076"/>
          <ac:spMkLst>
            <pc:docMk/>
            <pc:sldMk cId="1847280701" sldId="1014"/>
            <ac:spMk id="8" creationId="{A8167D72-9644-0857-D4E3-1BC76865DA78}"/>
          </ac:spMkLst>
        </pc:spChg>
        <pc:spChg chg="add mod">
          <ac:chgData name="Phillip Kaufman" userId="c001b2a046940d7c" providerId="LiveId" clId="{9EF190FB-2075-4375-A797-615516ED83A7}" dt="2024-06-10T02:56:46.576" v="3374" actId="1076"/>
          <ac:spMkLst>
            <pc:docMk/>
            <pc:sldMk cId="1847280701" sldId="1014"/>
            <ac:spMk id="9" creationId="{77251ADD-6E9B-025A-C94E-12F74B963F29}"/>
          </ac:spMkLst>
        </pc:spChg>
        <pc:spChg chg="add mod">
          <ac:chgData name="Phillip Kaufman" userId="c001b2a046940d7c" providerId="LiveId" clId="{9EF190FB-2075-4375-A797-615516ED83A7}" dt="2024-06-10T02:56:49.312" v="3375" actId="1076"/>
          <ac:spMkLst>
            <pc:docMk/>
            <pc:sldMk cId="1847280701" sldId="1014"/>
            <ac:spMk id="10" creationId="{B6BD1D32-06C7-DD1A-586A-43704945BAD3}"/>
          </ac:spMkLst>
        </pc:spChg>
        <pc:spChg chg="add mod">
          <ac:chgData name="Phillip Kaufman" userId="c001b2a046940d7c" providerId="LiveId" clId="{9EF190FB-2075-4375-A797-615516ED83A7}" dt="2024-06-10T02:59:41.619" v="3496" actId="20577"/>
          <ac:spMkLst>
            <pc:docMk/>
            <pc:sldMk cId="1847280701" sldId="1014"/>
            <ac:spMk id="11" creationId="{1A75DC08-3DA8-B3E9-13A9-98D2614DDB37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328217617" sldId="1015"/>
        </pc:sldMkLst>
        <pc:spChg chg="add mod">
          <ac:chgData name="Phillip Kaufman" userId="c001b2a046940d7c" providerId="LiveId" clId="{9EF190FB-2075-4375-A797-615516ED83A7}" dt="2024-06-10T02:59:45.160" v="3497" actId="1076"/>
          <ac:spMkLst>
            <pc:docMk/>
            <pc:sldMk cId="3328217617" sldId="1015"/>
            <ac:spMk id="4" creationId="{2DF004B3-BFBC-B7D0-96E5-E2439CA1C7FE}"/>
          </ac:spMkLst>
        </pc:spChg>
        <pc:spChg chg="add mod">
          <ac:chgData name="Phillip Kaufman" userId="c001b2a046940d7c" providerId="LiveId" clId="{9EF190FB-2075-4375-A797-615516ED83A7}" dt="2024-06-10T03:04:41.197" v="3689" actId="1076"/>
          <ac:spMkLst>
            <pc:docMk/>
            <pc:sldMk cId="3328217617" sldId="1015"/>
            <ac:spMk id="5" creationId="{FFBC9227-34E1-100C-1187-7672B354382D}"/>
          </ac:spMkLst>
        </pc:spChg>
        <pc:spChg chg="add mod">
          <ac:chgData name="Phillip Kaufman" userId="c001b2a046940d7c" providerId="LiveId" clId="{9EF190FB-2075-4375-A797-615516ED83A7}" dt="2024-06-10T03:09:34.251" v="3801" actId="20577"/>
          <ac:spMkLst>
            <pc:docMk/>
            <pc:sldMk cId="3328217617" sldId="1015"/>
            <ac:spMk id="6" creationId="{9EF1FF4A-C8F2-825F-345E-1E2B7FFEF2D4}"/>
          </ac:spMkLst>
        </pc:spChg>
      </pc:sldChg>
      <pc:sldChg chg="addSp delSp modSp add del mod ord">
        <pc:chgData name="Phillip Kaufman" userId="c001b2a046940d7c" providerId="LiveId" clId="{9EF190FB-2075-4375-A797-615516ED83A7}" dt="2024-07-08T01:13:38.645" v="16714" actId="47"/>
        <pc:sldMkLst>
          <pc:docMk/>
          <pc:sldMk cId="250564633" sldId="1016"/>
        </pc:sldMkLst>
        <pc:spChg chg="mod">
          <ac:chgData name="Phillip Kaufman" userId="c001b2a046940d7c" providerId="LiveId" clId="{9EF190FB-2075-4375-A797-615516ED83A7}" dt="2024-06-11T03:03:05.265" v="4470" actId="1076"/>
          <ac:spMkLst>
            <pc:docMk/>
            <pc:sldMk cId="250564633" sldId="1016"/>
            <ac:spMk id="4" creationId="{219BB4F0-C992-06F0-8FEE-6D5164FEED06}"/>
          </ac:spMkLst>
        </pc:spChg>
        <pc:spChg chg="add del">
          <ac:chgData name="Phillip Kaufman" userId="c001b2a046940d7c" providerId="LiveId" clId="{9EF190FB-2075-4375-A797-615516ED83A7}" dt="2024-06-11T02:56:56.104" v="4363" actId="478"/>
          <ac:spMkLst>
            <pc:docMk/>
            <pc:sldMk cId="250564633" sldId="1016"/>
            <ac:spMk id="5" creationId="{E0B3D587-0648-2E9C-7C37-35B08361D75D}"/>
          </ac:spMkLst>
        </pc:spChg>
        <pc:spChg chg="add del">
          <ac:chgData name="Phillip Kaufman" userId="c001b2a046940d7c" providerId="LiveId" clId="{9EF190FB-2075-4375-A797-615516ED83A7}" dt="2024-06-11T02:56:56.104" v="4363" actId="478"/>
          <ac:spMkLst>
            <pc:docMk/>
            <pc:sldMk cId="250564633" sldId="1016"/>
            <ac:spMk id="6" creationId="{FE81DC58-ED1E-1ACD-A184-832F870615C3}"/>
          </ac:spMkLst>
        </pc:spChg>
        <pc:spChg chg="add del">
          <ac:chgData name="Phillip Kaufman" userId="c001b2a046940d7c" providerId="LiveId" clId="{9EF190FB-2075-4375-A797-615516ED83A7}" dt="2024-06-11T02:56:56.104" v="4363" actId="478"/>
          <ac:spMkLst>
            <pc:docMk/>
            <pc:sldMk cId="250564633" sldId="1016"/>
            <ac:spMk id="7" creationId="{EEDB258E-7E9D-BE3B-9448-4B072E1EDFB9}"/>
          </ac:spMkLst>
        </pc:spChg>
        <pc:spChg chg="add del mod">
          <ac:chgData name="Phillip Kaufman" userId="c001b2a046940d7c" providerId="LiveId" clId="{9EF190FB-2075-4375-A797-615516ED83A7}" dt="2024-06-11T03:12:03.113" v="4745" actId="207"/>
          <ac:spMkLst>
            <pc:docMk/>
            <pc:sldMk cId="250564633" sldId="1016"/>
            <ac:spMk id="8" creationId="{2EF797A0-37F4-0DD1-7117-F2AC883B051E}"/>
          </ac:spMkLst>
        </pc:spChg>
        <pc:spChg chg="add mod">
          <ac:chgData name="Phillip Kaufman" userId="c001b2a046940d7c" providerId="LiveId" clId="{9EF190FB-2075-4375-A797-615516ED83A7}" dt="2024-06-11T03:04:19.185" v="4536" actId="1076"/>
          <ac:spMkLst>
            <pc:docMk/>
            <pc:sldMk cId="250564633" sldId="1016"/>
            <ac:spMk id="9" creationId="{25A143A2-F88C-34ED-C794-18ACF87D139E}"/>
          </ac:spMkLst>
        </pc:spChg>
        <pc:spChg chg="add mod">
          <ac:chgData name="Phillip Kaufman" userId="c001b2a046940d7c" providerId="LiveId" clId="{9EF190FB-2075-4375-A797-615516ED83A7}" dt="2024-06-11T03:06:13.916" v="4547" actId="1076"/>
          <ac:spMkLst>
            <pc:docMk/>
            <pc:sldMk cId="250564633" sldId="1016"/>
            <ac:spMk id="10" creationId="{A7D0E9F0-233F-C19E-8B92-F6C4D68CC2BE}"/>
          </ac:spMkLst>
        </pc:spChg>
        <pc:spChg chg="add mod">
          <ac:chgData name="Phillip Kaufman" userId="c001b2a046940d7c" providerId="LiveId" clId="{9EF190FB-2075-4375-A797-615516ED83A7}" dt="2024-06-11T03:07:17.349" v="4601" actId="1076"/>
          <ac:spMkLst>
            <pc:docMk/>
            <pc:sldMk cId="250564633" sldId="1016"/>
            <ac:spMk id="11" creationId="{A666DF51-AA74-8AF6-975F-A4EB0E8E9589}"/>
          </ac:spMkLst>
        </pc:spChg>
        <pc:spChg chg="add mod">
          <ac:chgData name="Phillip Kaufman" userId="c001b2a046940d7c" providerId="LiveId" clId="{9EF190FB-2075-4375-A797-615516ED83A7}" dt="2024-06-11T03:10:38.964" v="4712" actId="1076"/>
          <ac:spMkLst>
            <pc:docMk/>
            <pc:sldMk cId="250564633" sldId="1016"/>
            <ac:spMk id="12" creationId="{EE8A56BF-82C1-237D-0FEA-F28660E020F8}"/>
          </ac:spMkLst>
        </pc:spChg>
        <pc:spChg chg="add mod">
          <ac:chgData name="Phillip Kaufman" userId="c001b2a046940d7c" providerId="LiveId" clId="{9EF190FB-2075-4375-A797-615516ED83A7}" dt="2024-06-11T03:10:40.781" v="4713" actId="1076"/>
          <ac:spMkLst>
            <pc:docMk/>
            <pc:sldMk cId="250564633" sldId="1016"/>
            <ac:spMk id="13" creationId="{45D83829-DC4D-06D1-C45C-6028A02AB1BA}"/>
          </ac:spMkLst>
        </pc:spChg>
        <pc:spChg chg="add mod">
          <ac:chgData name="Phillip Kaufman" userId="c001b2a046940d7c" providerId="LiveId" clId="{9EF190FB-2075-4375-A797-615516ED83A7}" dt="2024-06-11T03:10:57.518" v="4725" actId="1076"/>
          <ac:spMkLst>
            <pc:docMk/>
            <pc:sldMk cId="250564633" sldId="1016"/>
            <ac:spMk id="14" creationId="{77E360E0-E07D-B2DC-AEFA-28D7290E4711}"/>
          </ac:spMkLst>
        </pc:spChg>
        <pc:spChg chg="add mod">
          <ac:chgData name="Phillip Kaufman" userId="c001b2a046940d7c" providerId="LiveId" clId="{9EF190FB-2075-4375-A797-615516ED83A7}" dt="2024-06-11T03:10:18.069" v="4703" actId="1076"/>
          <ac:spMkLst>
            <pc:docMk/>
            <pc:sldMk cId="250564633" sldId="1016"/>
            <ac:spMk id="15" creationId="{247342C0-84D4-6B82-5864-D50B8F8468CC}"/>
          </ac:spMkLst>
        </pc:spChg>
        <pc:spChg chg="add mod">
          <ac:chgData name="Phillip Kaufman" userId="c001b2a046940d7c" providerId="LiveId" clId="{9EF190FB-2075-4375-A797-615516ED83A7}" dt="2024-06-11T03:10:34.920" v="4711" actId="1076"/>
          <ac:spMkLst>
            <pc:docMk/>
            <pc:sldMk cId="250564633" sldId="1016"/>
            <ac:spMk id="16" creationId="{A395C7C2-83F9-80F1-818D-FA19634CBA89}"/>
          </ac:spMkLst>
        </pc:spChg>
        <pc:spChg chg="add mod">
          <ac:chgData name="Phillip Kaufman" userId="c001b2a046940d7c" providerId="LiveId" clId="{9EF190FB-2075-4375-A797-615516ED83A7}" dt="2024-06-11T03:11:01.375" v="4726" actId="1076"/>
          <ac:spMkLst>
            <pc:docMk/>
            <pc:sldMk cId="250564633" sldId="1016"/>
            <ac:spMk id="17" creationId="{9CDC567D-54E1-5862-0352-313522CE3E39}"/>
          </ac:spMkLst>
        </pc:spChg>
        <pc:spChg chg="add mod">
          <ac:chgData name="Phillip Kaufman" userId="c001b2a046940d7c" providerId="LiveId" clId="{9EF190FB-2075-4375-A797-615516ED83A7}" dt="2024-06-11T03:11:04.241" v="4727" actId="1076"/>
          <ac:spMkLst>
            <pc:docMk/>
            <pc:sldMk cId="250564633" sldId="1016"/>
            <ac:spMk id="18" creationId="{BA9436FF-5472-4803-784E-DA65CED600D2}"/>
          </ac:spMkLst>
        </pc:spChg>
        <pc:spChg chg="add mod">
          <ac:chgData name="Phillip Kaufman" userId="c001b2a046940d7c" providerId="LiveId" clId="{9EF190FB-2075-4375-A797-615516ED83A7}" dt="2024-06-12T03:10:11.095" v="5497" actId="1076"/>
          <ac:spMkLst>
            <pc:docMk/>
            <pc:sldMk cId="250564633" sldId="1016"/>
            <ac:spMk id="19" creationId="{5428BB94-9F78-8FB2-A8C1-799FBDB99D0C}"/>
          </ac:spMkLst>
        </pc:spChg>
      </pc:sldChg>
      <pc:sldChg chg="modSp new del mod">
        <pc:chgData name="Phillip Kaufman" userId="c001b2a046940d7c" providerId="LiveId" clId="{9EF190FB-2075-4375-A797-615516ED83A7}" dt="2024-06-16T02:38:44.554" v="9455" actId="47"/>
        <pc:sldMkLst>
          <pc:docMk/>
          <pc:sldMk cId="2490166153" sldId="1017"/>
        </pc:sldMkLst>
        <pc:spChg chg="mod">
          <ac:chgData name="Phillip Kaufman" userId="c001b2a046940d7c" providerId="LiveId" clId="{9EF190FB-2075-4375-A797-615516ED83A7}" dt="2024-06-15T06:24:01.965" v="8882" actId="206"/>
          <ac:spMkLst>
            <pc:docMk/>
            <pc:sldMk cId="2490166153" sldId="1017"/>
            <ac:spMk id="13" creationId="{B176A19C-6BC6-ABC2-FD4E-284F9B6BC7A5}"/>
          </ac:spMkLst>
        </pc:spChg>
        <pc:spChg chg="mod">
          <ac:chgData name="Phillip Kaufman" userId="c001b2a046940d7c" providerId="LiveId" clId="{9EF190FB-2075-4375-A797-615516ED83A7}" dt="2024-06-15T06:24:05.766" v="8887" actId="1076"/>
          <ac:spMkLst>
            <pc:docMk/>
            <pc:sldMk cId="2490166153" sldId="1017"/>
            <ac:spMk id="14" creationId="{D312ECCB-7B3C-DEC7-E6F5-769C6318BC04}"/>
          </ac:spMkLst>
        </pc:spChg>
      </pc:sldChg>
      <pc:sldChg chg="addSp delSp modSp new mod">
        <pc:chgData name="Phillip Kaufman" userId="c001b2a046940d7c" providerId="LiveId" clId="{9EF190FB-2075-4375-A797-615516ED83A7}" dt="2024-06-11T07:03:04.813" v="5354"/>
        <pc:sldMkLst>
          <pc:docMk/>
          <pc:sldMk cId="4195847945" sldId="1018"/>
        </pc:sldMkLst>
        <pc:spChg chg="mod">
          <ac:chgData name="Phillip Kaufman" userId="c001b2a046940d7c" providerId="LiveId" clId="{9EF190FB-2075-4375-A797-615516ED83A7}" dt="2024-06-11T06:39:23.172" v="4860"/>
          <ac:spMkLst>
            <pc:docMk/>
            <pc:sldMk cId="4195847945" sldId="1018"/>
            <ac:spMk id="5" creationId="{64414F3B-7D12-A39B-6400-8B2B30ABB54A}"/>
          </ac:spMkLst>
        </pc:spChg>
        <pc:spChg chg="mod">
          <ac:chgData name="Phillip Kaufman" userId="c001b2a046940d7c" providerId="LiveId" clId="{9EF190FB-2075-4375-A797-615516ED83A7}" dt="2024-06-11T06:39:23.172" v="4860"/>
          <ac:spMkLst>
            <pc:docMk/>
            <pc:sldMk cId="4195847945" sldId="1018"/>
            <ac:spMk id="6" creationId="{D2B19E6F-C3A1-26D3-B437-3A512083937B}"/>
          </ac:spMkLst>
        </pc:spChg>
        <pc:spChg chg="add mod">
          <ac:chgData name="Phillip Kaufman" userId="c001b2a046940d7c" providerId="LiveId" clId="{9EF190FB-2075-4375-A797-615516ED83A7}" dt="2024-06-11T07:01:46.433" v="5289" actId="1076"/>
          <ac:spMkLst>
            <pc:docMk/>
            <pc:sldMk cId="4195847945" sldId="1018"/>
            <ac:spMk id="8" creationId="{C64D9491-BA45-7633-0A06-6C6EB619B0D5}"/>
          </ac:spMkLst>
        </pc:spChg>
        <pc:spChg chg="add del mod">
          <ac:chgData name="Phillip Kaufman" userId="c001b2a046940d7c" providerId="LiveId" clId="{9EF190FB-2075-4375-A797-615516ED83A7}" dt="2024-06-11T06:48:43.284" v="4938" actId="478"/>
          <ac:spMkLst>
            <pc:docMk/>
            <pc:sldMk cId="4195847945" sldId="1018"/>
            <ac:spMk id="9" creationId="{0BD2CCF0-41A9-BC87-9E51-904C4873B415}"/>
          </ac:spMkLst>
        </pc:spChg>
        <pc:spChg chg="add del mod">
          <ac:chgData name="Phillip Kaufman" userId="c001b2a046940d7c" providerId="LiveId" clId="{9EF190FB-2075-4375-A797-615516ED83A7}" dt="2024-06-11T06:48:43.284" v="4938" actId="478"/>
          <ac:spMkLst>
            <pc:docMk/>
            <pc:sldMk cId="4195847945" sldId="1018"/>
            <ac:spMk id="10" creationId="{E5966F96-C1F3-987F-7E74-2940932E5462}"/>
          </ac:spMkLst>
        </pc:spChg>
        <pc:spChg chg="add del mod">
          <ac:chgData name="Phillip Kaufman" userId="c001b2a046940d7c" providerId="LiveId" clId="{9EF190FB-2075-4375-A797-615516ED83A7}" dt="2024-06-11T06:48:43.284" v="4938" actId="478"/>
          <ac:spMkLst>
            <pc:docMk/>
            <pc:sldMk cId="4195847945" sldId="1018"/>
            <ac:spMk id="11" creationId="{41D8DED3-E6E9-AED7-64D8-CAFBAE965836}"/>
          </ac:spMkLst>
        </pc:spChg>
        <pc:spChg chg="add del mod">
          <ac:chgData name="Phillip Kaufman" userId="c001b2a046940d7c" providerId="LiveId" clId="{9EF190FB-2075-4375-A797-615516ED83A7}" dt="2024-06-11T06:48:43.284" v="4938" actId="478"/>
          <ac:spMkLst>
            <pc:docMk/>
            <pc:sldMk cId="4195847945" sldId="1018"/>
            <ac:spMk id="12" creationId="{CC118C90-54A2-EF1F-70E1-589DE3E6D3B3}"/>
          </ac:spMkLst>
        </pc:spChg>
        <pc:spChg chg="add mod">
          <ac:chgData name="Phillip Kaufman" userId="c001b2a046940d7c" providerId="LiveId" clId="{9EF190FB-2075-4375-A797-615516ED83A7}" dt="2024-06-11T06:45:26.982" v="4915" actId="1076"/>
          <ac:spMkLst>
            <pc:docMk/>
            <pc:sldMk cId="4195847945" sldId="1018"/>
            <ac:spMk id="13" creationId="{CD2DC1B9-FECC-E4F4-431D-A301903D96E4}"/>
          </ac:spMkLst>
        </pc:spChg>
        <pc:spChg chg="add del mod">
          <ac:chgData name="Phillip Kaufman" userId="c001b2a046940d7c" providerId="LiveId" clId="{9EF190FB-2075-4375-A797-615516ED83A7}" dt="2024-06-11T06:52:57.810" v="5126" actId="1076"/>
          <ac:spMkLst>
            <pc:docMk/>
            <pc:sldMk cId="4195847945" sldId="1018"/>
            <ac:spMk id="14" creationId="{F1EFBC37-8445-3943-1C46-7C84FB51730D}"/>
          </ac:spMkLst>
        </pc:spChg>
        <pc:spChg chg="add mod">
          <ac:chgData name="Phillip Kaufman" userId="c001b2a046940d7c" providerId="LiveId" clId="{9EF190FB-2075-4375-A797-615516ED83A7}" dt="2024-06-11T06:45:28.775" v="4916" actId="1076"/>
          <ac:spMkLst>
            <pc:docMk/>
            <pc:sldMk cId="4195847945" sldId="1018"/>
            <ac:spMk id="16" creationId="{77F3B06D-367C-F9B9-2246-9A912ED22BC1}"/>
          </ac:spMkLst>
        </pc:spChg>
        <pc:spChg chg="add mod">
          <ac:chgData name="Phillip Kaufman" userId="c001b2a046940d7c" providerId="LiveId" clId="{9EF190FB-2075-4375-A797-615516ED83A7}" dt="2024-06-11T06:46:30.496" v="4937" actId="1076"/>
          <ac:spMkLst>
            <pc:docMk/>
            <pc:sldMk cId="4195847945" sldId="1018"/>
            <ac:spMk id="17" creationId="{D278AFC5-E00D-C5EA-A96C-74D8853282FD}"/>
          </ac:spMkLst>
        </pc:spChg>
        <pc:spChg chg="add mod">
          <ac:chgData name="Phillip Kaufman" userId="c001b2a046940d7c" providerId="LiveId" clId="{9EF190FB-2075-4375-A797-615516ED83A7}" dt="2024-06-11T06:46:18.131" v="4932" actId="1076"/>
          <ac:spMkLst>
            <pc:docMk/>
            <pc:sldMk cId="4195847945" sldId="1018"/>
            <ac:spMk id="19" creationId="{73819F8C-2216-5463-84A6-0A1F72E10304}"/>
          </ac:spMkLst>
        </pc:spChg>
        <pc:spChg chg="add del mod">
          <ac:chgData name="Phillip Kaufman" userId="c001b2a046940d7c" providerId="LiveId" clId="{9EF190FB-2075-4375-A797-615516ED83A7}" dt="2024-06-11T06:45:41.794" v="4920" actId="478"/>
          <ac:spMkLst>
            <pc:docMk/>
            <pc:sldMk cId="4195847945" sldId="1018"/>
            <ac:spMk id="23" creationId="{CEAD6D7B-73C0-84F6-E92D-73F71BEFCE18}"/>
          </ac:spMkLst>
        </pc:spChg>
        <pc:spChg chg="add del mod">
          <ac:chgData name="Phillip Kaufman" userId="c001b2a046940d7c" providerId="LiveId" clId="{9EF190FB-2075-4375-A797-615516ED83A7}" dt="2024-06-11T06:45:41.794" v="4920" actId="478"/>
          <ac:spMkLst>
            <pc:docMk/>
            <pc:sldMk cId="4195847945" sldId="1018"/>
            <ac:spMk id="24" creationId="{641BD2B5-E293-6584-1BD0-0B85215F1683}"/>
          </ac:spMkLst>
        </pc:spChg>
        <pc:spChg chg="add del mod">
          <ac:chgData name="Phillip Kaufman" userId="c001b2a046940d7c" providerId="LiveId" clId="{9EF190FB-2075-4375-A797-615516ED83A7}" dt="2024-06-11T06:45:57.366" v="4925" actId="21"/>
          <ac:spMkLst>
            <pc:docMk/>
            <pc:sldMk cId="4195847945" sldId="1018"/>
            <ac:spMk id="26" creationId="{AA16FE60-E21A-8331-5AE1-A079F6F11266}"/>
          </ac:spMkLst>
        </pc:spChg>
        <pc:spChg chg="add mod">
          <ac:chgData name="Phillip Kaufman" userId="c001b2a046940d7c" providerId="LiveId" clId="{9EF190FB-2075-4375-A797-615516ED83A7}" dt="2024-06-11T06:53:55.487" v="5140" actId="1076"/>
          <ac:spMkLst>
            <pc:docMk/>
            <pc:sldMk cId="4195847945" sldId="1018"/>
            <ac:spMk id="27" creationId="{52B403E0-3161-AD59-B31A-48FEAE64C761}"/>
          </ac:spMkLst>
        </pc:spChg>
        <pc:spChg chg="add mod">
          <ac:chgData name="Phillip Kaufman" userId="c001b2a046940d7c" providerId="LiveId" clId="{9EF190FB-2075-4375-A797-615516ED83A7}" dt="2024-06-11T06:54:11.786" v="5148" actId="1037"/>
          <ac:spMkLst>
            <pc:docMk/>
            <pc:sldMk cId="4195847945" sldId="1018"/>
            <ac:spMk id="28" creationId="{AA16FE60-E21A-8331-5AE1-A079F6F11266}"/>
          </ac:spMkLst>
        </pc:spChg>
        <pc:spChg chg="add mod">
          <ac:chgData name="Phillip Kaufman" userId="c001b2a046940d7c" providerId="LiveId" clId="{9EF190FB-2075-4375-A797-615516ED83A7}" dt="2024-06-11T07:01:46.433" v="5289" actId="1076"/>
          <ac:spMkLst>
            <pc:docMk/>
            <pc:sldMk cId="4195847945" sldId="1018"/>
            <ac:spMk id="31" creationId="{08FCA4D5-E26C-24E7-DA00-475F5BE8FD7D}"/>
          </ac:spMkLst>
        </pc:spChg>
        <pc:spChg chg="add mod">
          <ac:chgData name="Phillip Kaufman" userId="c001b2a046940d7c" providerId="LiveId" clId="{9EF190FB-2075-4375-A797-615516ED83A7}" dt="2024-06-11T07:01:46.433" v="5289" actId="1076"/>
          <ac:spMkLst>
            <pc:docMk/>
            <pc:sldMk cId="4195847945" sldId="1018"/>
            <ac:spMk id="32" creationId="{CFF7BA7E-AF90-20C8-C749-D68955490713}"/>
          </ac:spMkLst>
        </pc:spChg>
        <pc:spChg chg="add mod">
          <ac:chgData name="Phillip Kaufman" userId="c001b2a046940d7c" providerId="LiveId" clId="{9EF190FB-2075-4375-A797-615516ED83A7}" dt="2024-06-11T07:01:38.712" v="5287" actId="1076"/>
          <ac:spMkLst>
            <pc:docMk/>
            <pc:sldMk cId="4195847945" sldId="1018"/>
            <ac:spMk id="33" creationId="{50A0646B-D369-0F4C-9648-EAAF22DF9B73}"/>
          </ac:spMkLst>
        </pc:spChg>
        <pc:spChg chg="add mod">
          <ac:chgData name="Phillip Kaufman" userId="c001b2a046940d7c" providerId="LiveId" clId="{9EF190FB-2075-4375-A797-615516ED83A7}" dt="2024-06-11T07:01:42.285" v="5288" actId="1076"/>
          <ac:spMkLst>
            <pc:docMk/>
            <pc:sldMk cId="4195847945" sldId="1018"/>
            <ac:spMk id="34" creationId="{23A3B40B-709B-C5A1-4284-35FF74C4D0E9}"/>
          </ac:spMkLst>
        </pc:spChg>
        <pc:spChg chg="add mod">
          <ac:chgData name="Phillip Kaufman" userId="c001b2a046940d7c" providerId="LiveId" clId="{9EF190FB-2075-4375-A797-615516ED83A7}" dt="2024-06-11T07:01:42.285" v="5288" actId="1076"/>
          <ac:spMkLst>
            <pc:docMk/>
            <pc:sldMk cId="4195847945" sldId="1018"/>
            <ac:spMk id="35" creationId="{D5EBC24C-AFD0-A75A-8A8F-71F75EA773E5}"/>
          </ac:spMkLst>
        </pc:spChg>
        <pc:spChg chg="add mod">
          <ac:chgData name="Phillip Kaufman" userId="c001b2a046940d7c" providerId="LiveId" clId="{9EF190FB-2075-4375-A797-615516ED83A7}" dt="2024-06-11T07:02:47.311" v="5347" actId="1076"/>
          <ac:spMkLst>
            <pc:docMk/>
            <pc:sldMk cId="4195847945" sldId="1018"/>
            <ac:spMk id="36" creationId="{E256E62E-94CE-90E7-2EEA-896CE30E94B8}"/>
          </ac:spMkLst>
        </pc:spChg>
        <pc:spChg chg="add mod">
          <ac:chgData name="Phillip Kaufman" userId="c001b2a046940d7c" providerId="LiveId" clId="{9EF190FB-2075-4375-A797-615516ED83A7}" dt="2024-06-11T07:02:52.569" v="5348" actId="1076"/>
          <ac:spMkLst>
            <pc:docMk/>
            <pc:sldMk cId="4195847945" sldId="1018"/>
            <ac:spMk id="37" creationId="{AEC2ABAA-8418-49FF-D201-A89C02F5C5C6}"/>
          </ac:spMkLst>
        </pc:spChg>
        <pc:spChg chg="add mod">
          <ac:chgData name="Phillip Kaufman" userId="c001b2a046940d7c" providerId="LiveId" clId="{9EF190FB-2075-4375-A797-615516ED83A7}" dt="2024-06-11T07:03:04.813" v="5354"/>
          <ac:spMkLst>
            <pc:docMk/>
            <pc:sldMk cId="4195847945" sldId="1018"/>
            <ac:spMk id="38" creationId="{6BD96626-C251-8666-B668-AA88E9EC0442}"/>
          </ac:spMkLst>
        </pc:spChg>
        <pc:grpChg chg="add mod">
          <ac:chgData name="Phillip Kaufman" userId="c001b2a046940d7c" providerId="LiveId" clId="{9EF190FB-2075-4375-A797-615516ED83A7}" dt="2024-06-11T06:39:23.172" v="4860"/>
          <ac:grpSpMkLst>
            <pc:docMk/>
            <pc:sldMk cId="4195847945" sldId="1018"/>
            <ac:grpSpMk id="4" creationId="{52444E6C-B884-039D-8B3B-8DBE7595A8C4}"/>
          </ac:grpSpMkLst>
        </pc:grpChg>
        <pc:cxnChg chg="mod">
          <ac:chgData name="Phillip Kaufman" userId="c001b2a046940d7c" providerId="LiveId" clId="{9EF190FB-2075-4375-A797-615516ED83A7}" dt="2024-06-11T06:39:23.172" v="4860"/>
          <ac:cxnSpMkLst>
            <pc:docMk/>
            <pc:sldMk cId="4195847945" sldId="1018"/>
            <ac:cxnSpMk id="7" creationId="{19C47700-4B74-4C41-C673-A068065ADA57}"/>
          </ac:cxnSpMkLst>
        </pc:cxnChg>
        <pc:cxnChg chg="add mod">
          <ac:chgData name="Phillip Kaufman" userId="c001b2a046940d7c" providerId="LiveId" clId="{9EF190FB-2075-4375-A797-615516ED83A7}" dt="2024-06-11T06:45:31.174" v="4917" actId="14100"/>
          <ac:cxnSpMkLst>
            <pc:docMk/>
            <pc:sldMk cId="4195847945" sldId="1018"/>
            <ac:cxnSpMk id="15" creationId="{5267005A-47A2-0952-ACF5-1C173E759301}"/>
          </ac:cxnSpMkLst>
        </pc:cxnChg>
        <pc:cxnChg chg="add mod">
          <ac:chgData name="Phillip Kaufman" userId="c001b2a046940d7c" providerId="LiveId" clId="{9EF190FB-2075-4375-A797-615516ED83A7}" dt="2024-06-11T06:46:15.626" v="4931" actId="1076"/>
          <ac:cxnSpMkLst>
            <pc:docMk/>
            <pc:sldMk cId="4195847945" sldId="1018"/>
            <ac:cxnSpMk id="18" creationId="{1402B19F-41B9-3C7F-B249-EFE5730A6B5D}"/>
          </ac:cxnSpMkLst>
        </pc:cxnChg>
        <pc:cxnChg chg="add mod">
          <ac:chgData name="Phillip Kaufman" userId="c001b2a046940d7c" providerId="LiveId" clId="{9EF190FB-2075-4375-A797-615516ED83A7}" dt="2024-06-11T06:46:26.895" v="4936" actId="1076"/>
          <ac:cxnSpMkLst>
            <pc:docMk/>
            <pc:sldMk cId="4195847945" sldId="1018"/>
            <ac:cxnSpMk id="21" creationId="{AA68FB98-540A-224C-9A8F-753FB5D24C4F}"/>
          </ac:cxnSpMkLst>
        </pc:cxn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4135672112" sldId="1019"/>
        </pc:sldMkLst>
        <pc:spChg chg="add mod">
          <ac:chgData name="Phillip Kaufman" userId="c001b2a046940d7c" providerId="LiveId" clId="{9EF190FB-2075-4375-A797-615516ED83A7}" dt="2024-06-13T18:46:20.682" v="8141" actId="1076"/>
          <ac:spMkLst>
            <pc:docMk/>
            <pc:sldMk cId="4135672112" sldId="1019"/>
            <ac:spMk id="4" creationId="{6F0B8B8A-CDF5-747C-96FF-3FE196271029}"/>
          </ac:spMkLst>
        </pc:spChg>
        <pc:spChg chg="add mod">
          <ac:chgData name="Phillip Kaufman" userId="c001b2a046940d7c" providerId="LiveId" clId="{9EF190FB-2075-4375-A797-615516ED83A7}" dt="2024-06-13T18:46:14.668" v="8139" actId="404"/>
          <ac:spMkLst>
            <pc:docMk/>
            <pc:sldMk cId="4135672112" sldId="1019"/>
            <ac:spMk id="5" creationId="{E785D0B4-A80B-35E5-90C8-4C04AB5FBF60}"/>
          </ac:spMkLst>
        </pc:spChg>
        <pc:spChg chg="add mod">
          <ac:chgData name="Phillip Kaufman" userId="c001b2a046940d7c" providerId="LiveId" clId="{9EF190FB-2075-4375-A797-615516ED83A7}" dt="2024-06-13T18:46:25.277" v="8143" actId="1076"/>
          <ac:spMkLst>
            <pc:docMk/>
            <pc:sldMk cId="4135672112" sldId="1019"/>
            <ac:spMk id="6" creationId="{F0D3AF95-3550-3F59-D363-30D5683599C9}"/>
          </ac:spMkLst>
        </pc:spChg>
        <pc:spChg chg="add mod">
          <ac:chgData name="Phillip Kaufman" userId="c001b2a046940d7c" providerId="LiveId" clId="{9EF190FB-2075-4375-A797-615516ED83A7}" dt="2024-06-13T18:46:10.742" v="8137" actId="1076"/>
          <ac:spMkLst>
            <pc:docMk/>
            <pc:sldMk cId="4135672112" sldId="1019"/>
            <ac:spMk id="7" creationId="{07E314D9-4260-5C20-F8A5-996960DDD7EB}"/>
          </ac:spMkLst>
        </pc:spChg>
        <pc:spChg chg="add mod">
          <ac:chgData name="Phillip Kaufman" userId="c001b2a046940d7c" providerId="LiveId" clId="{9EF190FB-2075-4375-A797-615516ED83A7}" dt="2024-06-12T03:12:37.180" v="5500"/>
          <ac:spMkLst>
            <pc:docMk/>
            <pc:sldMk cId="4135672112" sldId="1019"/>
            <ac:spMk id="8" creationId="{C948E35F-297B-6722-CF06-7D057B3B6E2E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2482325052" sldId="1020"/>
        </pc:sldMkLst>
        <pc:spChg chg="add mod">
          <ac:chgData name="Phillip Kaufman" userId="c001b2a046940d7c" providerId="LiveId" clId="{9EF190FB-2075-4375-A797-615516ED83A7}" dt="2024-06-12T03:16:49.271" v="5584" actId="1076"/>
          <ac:spMkLst>
            <pc:docMk/>
            <pc:sldMk cId="2482325052" sldId="1020"/>
            <ac:spMk id="4" creationId="{771259B6-ED6D-453E-8C85-B29366627DCE}"/>
          </ac:spMkLst>
        </pc:spChg>
        <pc:spChg chg="add mod">
          <ac:chgData name="Phillip Kaufman" userId="c001b2a046940d7c" providerId="LiveId" clId="{9EF190FB-2075-4375-A797-615516ED83A7}" dt="2024-06-12T03:21:53.201" v="5868" actId="1076"/>
          <ac:spMkLst>
            <pc:docMk/>
            <pc:sldMk cId="2482325052" sldId="1020"/>
            <ac:spMk id="5" creationId="{ABEE125B-9DED-E16A-DA95-918DA7AE8589}"/>
          </ac:spMkLst>
        </pc:spChg>
        <pc:spChg chg="add mod">
          <ac:chgData name="Phillip Kaufman" userId="c001b2a046940d7c" providerId="LiveId" clId="{9EF190FB-2075-4375-A797-615516ED83A7}" dt="2024-06-12T03:21:50.642" v="5867" actId="403"/>
          <ac:spMkLst>
            <pc:docMk/>
            <pc:sldMk cId="2482325052" sldId="1020"/>
            <ac:spMk id="6" creationId="{7A566AA9-A670-C8DD-88E3-9BAF59BCE97F}"/>
          </ac:spMkLst>
        </pc:spChg>
        <pc:spChg chg="add del mod">
          <ac:chgData name="Phillip Kaufman" userId="c001b2a046940d7c" providerId="LiveId" clId="{9EF190FB-2075-4375-A797-615516ED83A7}" dt="2024-06-12T03:19:01.854" v="5709" actId="478"/>
          <ac:spMkLst>
            <pc:docMk/>
            <pc:sldMk cId="2482325052" sldId="1020"/>
            <ac:spMk id="7" creationId="{49DFDBB5-02B0-99EA-E179-7B40EFC73922}"/>
          </ac:spMkLst>
        </pc:spChg>
        <pc:spChg chg="add mod">
          <ac:chgData name="Phillip Kaufman" userId="c001b2a046940d7c" providerId="LiveId" clId="{9EF190FB-2075-4375-A797-615516ED83A7}" dt="2024-06-12T03:21:44.580" v="5865" actId="1076"/>
          <ac:spMkLst>
            <pc:docMk/>
            <pc:sldMk cId="2482325052" sldId="1020"/>
            <ac:spMk id="8" creationId="{DE5ECBBC-8782-5CF0-F8DA-C5D7E6A79A70}"/>
          </ac:spMkLst>
        </pc:spChg>
        <pc:spChg chg="add mod">
          <ac:chgData name="Phillip Kaufman" userId="c001b2a046940d7c" providerId="LiveId" clId="{9EF190FB-2075-4375-A797-615516ED83A7}" dt="2024-06-12T03:21:41.470" v="5864" actId="1076"/>
          <ac:spMkLst>
            <pc:docMk/>
            <pc:sldMk cId="2482325052" sldId="1020"/>
            <ac:spMk id="9" creationId="{47838F36-8581-79DF-F731-5FD7D00EBD58}"/>
          </ac:spMkLst>
        </pc:spChg>
        <pc:spChg chg="add mod">
          <ac:chgData name="Phillip Kaufman" userId="c001b2a046940d7c" providerId="LiveId" clId="{9EF190FB-2075-4375-A797-615516ED83A7}" dt="2024-06-12T03:22:28.999" v="5877" actId="5793"/>
          <ac:spMkLst>
            <pc:docMk/>
            <pc:sldMk cId="2482325052" sldId="1020"/>
            <ac:spMk id="10" creationId="{9E2B2344-738A-4EB9-C413-E437FAA44869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2679165477" sldId="1021"/>
        </pc:sldMkLst>
        <pc:spChg chg="add mod">
          <ac:chgData name="Phillip Kaufman" userId="c001b2a046940d7c" providerId="LiveId" clId="{9EF190FB-2075-4375-A797-615516ED83A7}" dt="2024-06-13T06:03:23.218" v="6030" actId="12788"/>
          <ac:spMkLst>
            <pc:docMk/>
            <pc:sldMk cId="2679165477" sldId="1021"/>
            <ac:spMk id="4" creationId="{A68206D3-3D4D-08F7-8358-D56A7B948A47}"/>
          </ac:spMkLst>
        </pc:spChg>
      </pc:sldChg>
      <pc:sldChg chg="addSp delSp modSp new del mod modNotesTx">
        <pc:chgData name="Phillip Kaufman" userId="c001b2a046940d7c" providerId="LiveId" clId="{9EF190FB-2075-4375-A797-615516ED83A7}" dt="2024-07-08T01:13:38.645" v="16714" actId="47"/>
        <pc:sldMkLst>
          <pc:docMk/>
          <pc:sldMk cId="2021889521" sldId="1022"/>
        </pc:sldMkLst>
        <pc:spChg chg="add mod">
          <ac:chgData name="Phillip Kaufman" userId="c001b2a046940d7c" providerId="LiveId" clId="{9EF190FB-2075-4375-A797-615516ED83A7}" dt="2024-06-13T06:07:57.035" v="6198" actId="1076"/>
          <ac:spMkLst>
            <pc:docMk/>
            <pc:sldMk cId="2021889521" sldId="1022"/>
            <ac:spMk id="4" creationId="{85F03EE6-4E38-5710-8336-E1B46C3C7813}"/>
          </ac:spMkLst>
        </pc:spChg>
        <pc:spChg chg="add mod">
          <ac:chgData name="Phillip Kaufman" userId="c001b2a046940d7c" providerId="LiveId" clId="{9EF190FB-2075-4375-A797-615516ED83A7}" dt="2024-06-13T06:10:35.680" v="6217" actId="20577"/>
          <ac:spMkLst>
            <pc:docMk/>
            <pc:sldMk cId="2021889521" sldId="1022"/>
            <ac:spMk id="5" creationId="{EEF64281-92F8-2FC5-C82C-A9162D53EA30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1" creationId="{B5C9125A-F6DC-B9E8-4ECE-B98FDEDEBFEA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2" creationId="{F9F54E85-3ADD-6F78-DD75-427FB8AED7F4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6" creationId="{B25D54BE-AC90-42E6-A04C-693E4D6FF09E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7" creationId="{BFA82420-6A16-D483-F857-75A0F99E3E0E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8" creationId="{15E7D2C0-EEEE-2EE9-C48C-422FFA931663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9" creationId="{99951580-913E-FE6C-22BE-3C122AF66472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22" creationId="{64C69EC5-7414-0EC4-1A74-7EE7F463E790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23" creationId="{7CC85926-C52E-C40E-4A74-80F7E3AF1556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24" creationId="{695A1767-B195-283A-0579-6632793ECF1C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26" creationId="{AE1E427F-8F21-0560-EA12-C037ADF8BF23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27" creationId="{6C2AE9F4-FFDE-A1D3-3711-E3340B2E13C6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30" creationId="{EF9233AB-7B93-4BD3-91A3-9BA01EC601D5}"/>
          </ac:spMkLst>
        </pc:spChg>
        <pc:grpChg chg="add del mod">
          <ac:chgData name="Phillip Kaufman" userId="c001b2a046940d7c" providerId="LiveId" clId="{9EF190FB-2075-4375-A797-615516ED83A7}" dt="2024-06-13T06:10:23.164" v="6214" actId="165"/>
          <ac:grpSpMkLst>
            <pc:docMk/>
            <pc:sldMk cId="2021889521" sldId="1022"/>
            <ac:grpSpMk id="6" creationId="{C920E670-9120-A255-0626-57EB65487D66}"/>
          </ac:grpSpMkLst>
        </pc:grpChg>
        <pc:grpChg chg="mod topLvl">
          <ac:chgData name="Phillip Kaufman" userId="c001b2a046940d7c" providerId="LiveId" clId="{9EF190FB-2075-4375-A797-615516ED83A7}" dt="2024-06-13T06:10:30.608" v="6216" actId="164"/>
          <ac:grpSpMkLst>
            <pc:docMk/>
            <pc:sldMk cId="2021889521" sldId="1022"/>
            <ac:grpSpMk id="7" creationId="{2EB099E4-ABF1-582B-5862-9E6B9CC57108}"/>
          </ac:grpSpMkLst>
        </pc:grpChg>
        <pc:grpChg chg="del mod topLvl">
          <ac:chgData name="Phillip Kaufman" userId="c001b2a046940d7c" providerId="LiveId" clId="{9EF190FB-2075-4375-A797-615516ED83A7}" dt="2024-06-13T06:10:25.138" v="6215" actId="478"/>
          <ac:grpSpMkLst>
            <pc:docMk/>
            <pc:sldMk cId="2021889521" sldId="1022"/>
            <ac:grpSpMk id="8" creationId="{A96C42AC-DAB2-C62E-1E18-A1C8D8E808AE}"/>
          </ac:grpSpMkLst>
        </pc:grpChg>
        <pc:grpChg chg="mod topLvl">
          <ac:chgData name="Phillip Kaufman" userId="c001b2a046940d7c" providerId="LiveId" clId="{9EF190FB-2075-4375-A797-615516ED83A7}" dt="2024-06-13T06:10:30.608" v="6216" actId="164"/>
          <ac:grpSpMkLst>
            <pc:docMk/>
            <pc:sldMk cId="2021889521" sldId="1022"/>
            <ac:grpSpMk id="9" creationId="{BCF392B8-B48C-C4A6-F5B4-D53ED83DF6E7}"/>
          </ac:grpSpMkLst>
        </pc:grpChg>
        <pc:grpChg chg="mod topLvl">
          <ac:chgData name="Phillip Kaufman" userId="c001b2a046940d7c" providerId="LiveId" clId="{9EF190FB-2075-4375-A797-615516ED83A7}" dt="2024-06-13T06:10:30.608" v="6216" actId="164"/>
          <ac:grpSpMkLst>
            <pc:docMk/>
            <pc:sldMk cId="2021889521" sldId="1022"/>
            <ac:grpSpMk id="10" creationId="{FC62399F-C060-14CE-C80B-A625966F652A}"/>
          </ac:grpSpMkLst>
        </pc:grpChg>
        <pc:grpChg chg="mod">
          <ac:chgData name="Phillip Kaufman" userId="c001b2a046940d7c" providerId="LiveId" clId="{9EF190FB-2075-4375-A797-615516ED83A7}" dt="2024-06-13T06:10:23.164" v="6214" actId="165"/>
          <ac:grpSpMkLst>
            <pc:docMk/>
            <pc:sldMk cId="2021889521" sldId="1022"/>
            <ac:grpSpMk id="15" creationId="{00B696D9-3F29-5D53-2962-BD4A956F73C6}"/>
          </ac:grpSpMkLst>
        </pc:grpChg>
        <pc:grpChg chg="mod">
          <ac:chgData name="Phillip Kaufman" userId="c001b2a046940d7c" providerId="LiveId" clId="{9EF190FB-2075-4375-A797-615516ED83A7}" dt="2024-06-13T06:10:23.164" v="6214" actId="165"/>
          <ac:grpSpMkLst>
            <pc:docMk/>
            <pc:sldMk cId="2021889521" sldId="1022"/>
            <ac:grpSpMk id="25" creationId="{A22B1B36-5735-5252-9426-1707CA4ABF6E}"/>
          </ac:grpSpMkLst>
        </pc:grpChg>
        <pc:grpChg chg="add mod">
          <ac:chgData name="Phillip Kaufman" userId="c001b2a046940d7c" providerId="LiveId" clId="{9EF190FB-2075-4375-A797-615516ED83A7}" dt="2024-06-13T06:10:30.608" v="6216" actId="164"/>
          <ac:grpSpMkLst>
            <pc:docMk/>
            <pc:sldMk cId="2021889521" sldId="1022"/>
            <ac:grpSpMk id="63" creationId="{A11E7358-8114-0942-4FA7-2B01CB913C53}"/>
          </ac:grpSpMkLst>
        </pc:grp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13" creationId="{7F2EABE9-066F-98FF-1283-0B6C631CF87C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14" creationId="{2F85008E-E6FE-2219-9C68-B85D40A9854B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20" creationId="{BAABE824-A7FB-A95A-B102-70915009BEAC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21" creationId="{B5C77156-FCDA-22C2-0DA6-098A29D5C2DD}"/>
          </ac:cxnSpMkLst>
        </pc:cxnChg>
        <pc:cxnChg chg="mod">
          <ac:chgData name="Phillip Kaufman" userId="c001b2a046940d7c" providerId="LiveId" clId="{9EF190FB-2075-4375-A797-615516ED83A7}" dt="2024-06-13T06:10:25.138" v="6215" actId="478"/>
          <ac:cxnSpMkLst>
            <pc:docMk/>
            <pc:sldMk cId="2021889521" sldId="1022"/>
            <ac:cxnSpMk id="28" creationId="{AAC9EC7E-EF64-6E49-54E9-85ED70182895}"/>
          </ac:cxnSpMkLst>
        </pc:cxnChg>
        <pc:cxnChg chg="mod">
          <ac:chgData name="Phillip Kaufman" userId="c001b2a046940d7c" providerId="LiveId" clId="{9EF190FB-2075-4375-A797-615516ED83A7}" dt="2024-06-13T06:10:25.138" v="6215" actId="478"/>
          <ac:cxnSpMkLst>
            <pc:docMk/>
            <pc:sldMk cId="2021889521" sldId="1022"/>
            <ac:cxnSpMk id="29" creationId="{6DA1F394-293A-E6FC-DC15-7E2F31FB459D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1" creationId="{4519D927-70FA-0D9F-2AE6-E8CCB8320F88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2" creationId="{54D43FFA-0049-658B-01FD-AB98A0119EE8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3" creationId="{E4512394-9E14-60D5-35B8-833F5BDF6865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4" creationId="{24057409-F07E-2691-DD00-5CA0DE8F5D19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5" creationId="{BC3D94B9-EA56-0FF5-CD9A-7060FC3853C4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6" creationId="{02FD29A3-6247-36F6-DEC9-E00700F4FE4C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7" creationId="{63A7EE58-6187-0B03-D37E-54285CC5EFDF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8" creationId="{B9CDB24A-0072-DC6C-4A2B-4CC586BACD6F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9" creationId="{99B1D242-6770-EB26-2E8D-117D25187854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0" creationId="{17C0F767-9816-13AC-5CA8-77211CD4D2A6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1" creationId="{2F4FC92B-E8F4-9B47-1DE1-EDC44495EEAE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2" creationId="{3C2A1A73-DFA0-D223-268E-F2A9B0A2949A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3" creationId="{C27D8A17-8205-BBF8-89C3-D6172C4DB691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4" creationId="{EE2D6AFF-D55E-B199-DAC6-56161DDCD24B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5" creationId="{1CB8B615-5469-47E1-2E38-BCB54D9A2809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6" creationId="{D846D421-D1FD-F5FF-9F1D-0B7BBEE339B9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7" creationId="{46BE4018-3ACC-0150-1BAC-6F9D0D2CB9A0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8" creationId="{D9520B67-8BCF-5B38-0CF5-D0073ED4F08F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9" creationId="{965CB74D-1AE4-7B33-961B-9398FF7AB646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0" creationId="{54DCB168-2F97-BBEF-1368-8A3B26476414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1" creationId="{23EF3153-159C-C257-C59B-3309C9B2A232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2" creationId="{BCF721DC-F0A1-E56B-AC37-3AF34F6DE535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3" creationId="{C887DF19-0848-6E91-B60F-804D3110B145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4" creationId="{9793A130-82E3-5AA6-79EE-96094161C7B4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5" creationId="{936AA795-7AE4-CACE-DF62-CF47FDBAD7AD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6" creationId="{E8699359-74B8-479E-774F-BBBC550704C8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7" creationId="{6B15E83A-D33F-AA47-6BF8-7A7539693E6D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8" creationId="{AB45BD31-51DB-79D7-28CD-E1B0FB56614C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9" creationId="{7C224217-09EF-BAA9-43FF-DEBC5931E1B9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60" creationId="{9B213252-6FCC-1568-972E-4446589E670C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61" creationId="{1FE80F4F-4095-EB0E-6F4F-F905C80A199B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62" creationId="{8E5C2E12-76F5-3330-7EBD-96AFBE399C0F}"/>
          </ac:cxnSpMkLst>
        </pc:cxn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490843970" sldId="1023"/>
        </pc:sldMkLst>
        <pc:spChg chg="add mod">
          <ac:chgData name="Phillip Kaufman" userId="c001b2a046940d7c" providerId="LiveId" clId="{9EF190FB-2075-4375-A797-615516ED83A7}" dt="2024-06-13T06:13:33.917" v="6317" actId="20577"/>
          <ac:spMkLst>
            <pc:docMk/>
            <pc:sldMk cId="490843970" sldId="1023"/>
            <ac:spMk id="4" creationId="{AF420CCD-B565-F6D8-23C2-73025CD258D4}"/>
          </ac:spMkLst>
        </pc:spChg>
        <pc:spChg chg="add mod">
          <ac:chgData name="Phillip Kaufman" userId="c001b2a046940d7c" providerId="LiveId" clId="{9EF190FB-2075-4375-A797-615516ED83A7}" dt="2024-06-13T06:10:50.794" v="6219" actId="571"/>
          <ac:spMkLst>
            <pc:docMk/>
            <pc:sldMk cId="490843970" sldId="1023"/>
            <ac:spMk id="5" creationId="{F4CF2D41-7ED0-90A3-7C3F-225FE762E6C7}"/>
          </ac:spMkLst>
        </pc:spChg>
        <pc:spChg chg="add mod">
          <ac:chgData name="Phillip Kaufman" userId="c001b2a046940d7c" providerId="LiveId" clId="{9EF190FB-2075-4375-A797-615516ED83A7}" dt="2024-06-13T06:15:09.343" v="6344" actId="1076"/>
          <ac:spMkLst>
            <pc:docMk/>
            <pc:sldMk cId="490843970" sldId="1023"/>
            <ac:spMk id="6" creationId="{B3D8BD03-1B6D-7FB5-1451-2108C571CEC2}"/>
          </ac:spMkLst>
        </pc:spChg>
        <pc:spChg chg="add mod">
          <ac:chgData name="Phillip Kaufman" userId="c001b2a046940d7c" providerId="LiveId" clId="{9EF190FB-2075-4375-A797-615516ED83A7}" dt="2024-06-13T06:15:05.471" v="6343" actId="1076"/>
          <ac:spMkLst>
            <pc:docMk/>
            <pc:sldMk cId="490843970" sldId="1023"/>
            <ac:spMk id="7" creationId="{02FDC6CB-7531-6B38-51AE-EE5488B141BA}"/>
          </ac:spMkLst>
        </pc:spChg>
        <pc:spChg chg="add del">
          <ac:chgData name="Phillip Kaufman" userId="c001b2a046940d7c" providerId="LiveId" clId="{9EF190FB-2075-4375-A797-615516ED83A7}" dt="2024-06-13T06:14:22.061" v="6325" actId="22"/>
          <ac:spMkLst>
            <pc:docMk/>
            <pc:sldMk cId="490843970" sldId="1023"/>
            <ac:spMk id="9" creationId="{FF4CE793-BC7F-E9F1-5009-1FBADB47A933}"/>
          </ac:spMkLst>
        </pc:spChg>
        <pc:spChg chg="add mod">
          <ac:chgData name="Phillip Kaufman" userId="c001b2a046940d7c" providerId="LiveId" clId="{9EF190FB-2075-4375-A797-615516ED83A7}" dt="2024-06-13T06:14:57.867" v="6339" actId="1076"/>
          <ac:spMkLst>
            <pc:docMk/>
            <pc:sldMk cId="490843970" sldId="1023"/>
            <ac:spMk id="10" creationId="{B3EE5295-5CA9-61A1-E861-0C313411C9BB}"/>
          </ac:spMkLst>
        </pc:spChg>
        <pc:spChg chg="add mod">
          <ac:chgData name="Phillip Kaufman" userId="c001b2a046940d7c" providerId="LiveId" clId="{9EF190FB-2075-4375-A797-615516ED83A7}" dt="2024-06-13T06:17:21.771" v="6473" actId="1076"/>
          <ac:spMkLst>
            <pc:docMk/>
            <pc:sldMk cId="490843970" sldId="1023"/>
            <ac:spMk id="11" creationId="{F34F2979-7C84-C212-CB94-08DE7349C4F5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2587514900" sldId="1024"/>
        </pc:sldMkLst>
        <pc:spChg chg="mod">
          <ac:chgData name="Phillip Kaufman" userId="c001b2a046940d7c" providerId="LiveId" clId="{9EF190FB-2075-4375-A797-615516ED83A7}" dt="2024-06-13T06:18:09.091" v="6481" actId="20577"/>
          <ac:spMkLst>
            <pc:docMk/>
            <pc:sldMk cId="2587514900" sldId="1024"/>
            <ac:spMk id="5" creationId="{6BA60EC1-E52A-F4CF-D002-B295CD2384C3}"/>
          </ac:spMkLst>
        </pc:spChg>
        <pc:spChg chg="mod">
          <ac:chgData name="Phillip Kaufman" userId="c001b2a046940d7c" providerId="LiveId" clId="{9EF190FB-2075-4375-A797-615516ED83A7}" dt="2024-06-13T06:17:58.077" v="6476"/>
          <ac:spMkLst>
            <pc:docMk/>
            <pc:sldMk cId="2587514900" sldId="1024"/>
            <ac:spMk id="6" creationId="{2FF0075A-A83D-D7BB-BD7B-99BEF1334365}"/>
          </ac:spMkLst>
        </pc:spChg>
        <pc:spChg chg="add del mod">
          <ac:chgData name="Phillip Kaufman" userId="c001b2a046940d7c" providerId="LiveId" clId="{9EF190FB-2075-4375-A797-615516ED83A7}" dt="2024-06-18T00:43:07.152" v="11201" actId="1076"/>
          <ac:spMkLst>
            <pc:docMk/>
            <pc:sldMk cId="2587514900" sldId="1024"/>
            <ac:spMk id="8" creationId="{81CAD2EC-50D3-188B-7EFE-34230DE670EA}"/>
          </ac:spMkLst>
        </pc:spChg>
        <pc:spChg chg="add del mod">
          <ac:chgData name="Phillip Kaufman" userId="c001b2a046940d7c" providerId="LiveId" clId="{9EF190FB-2075-4375-A797-615516ED83A7}" dt="2024-06-13T06:29:40.293" v="6742" actId="478"/>
          <ac:spMkLst>
            <pc:docMk/>
            <pc:sldMk cId="2587514900" sldId="1024"/>
            <ac:spMk id="8" creationId="{DD120D9A-153D-7E2B-3473-B7EA8E5EAB12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10" creationId="{1FFF3FBD-C195-8D35-8891-D496E00F3184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11" creationId="{83126C2B-6F90-E322-941E-BE592B70F590}"/>
          </ac:spMkLst>
        </pc:spChg>
        <pc:spChg chg="add del mod">
          <ac:chgData name="Phillip Kaufman" userId="c001b2a046940d7c" providerId="LiveId" clId="{9EF190FB-2075-4375-A797-615516ED83A7}" dt="2024-06-13T06:19:53.017" v="6555"/>
          <ac:spMkLst>
            <pc:docMk/>
            <pc:sldMk cId="2587514900" sldId="1024"/>
            <ac:spMk id="12" creationId="{EADA7F38-FE96-7374-C6A8-454A8296E77D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16" creationId="{D412E8D0-3503-F83C-A3AE-F4E7A832EB5A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17" creationId="{9B37D70B-DE55-EFBA-378E-FF82C5327ED7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18" creationId="{FE7B4344-6417-0F3F-BFB0-CB125FD898A7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19" creationId="{E6E0D7FA-DB8E-6535-E8C8-1E256950D9DF}"/>
          </ac:spMkLst>
        </pc:spChg>
        <pc:spChg chg="add mod">
          <ac:chgData name="Phillip Kaufman" userId="c001b2a046940d7c" providerId="LiveId" clId="{9EF190FB-2075-4375-A797-615516ED83A7}" dt="2024-06-13T06:27:32.941" v="6679"/>
          <ac:spMkLst>
            <pc:docMk/>
            <pc:sldMk cId="2587514900" sldId="1024"/>
            <ac:spMk id="20" creationId="{37ABEDB9-F915-85BF-D229-AE80244DEDBD}"/>
          </ac:spMkLst>
        </pc:spChg>
        <pc:spChg chg="add mod">
          <ac:chgData name="Phillip Kaufman" userId="c001b2a046940d7c" providerId="LiveId" clId="{9EF190FB-2075-4375-A797-615516ED83A7}" dt="2024-06-13T06:27:32.941" v="6679"/>
          <ac:spMkLst>
            <pc:docMk/>
            <pc:sldMk cId="2587514900" sldId="1024"/>
            <ac:spMk id="21" creationId="{1B107277-1D52-BCAC-1B2E-85325DA93B6B}"/>
          </ac:spMkLst>
        </pc:spChg>
        <pc:spChg chg="add del mod">
          <ac:chgData name="Phillip Kaufman" userId="c001b2a046940d7c" providerId="LiveId" clId="{9EF190FB-2075-4375-A797-615516ED83A7}" dt="2024-06-16T06:00:29.041" v="9953" actId="478"/>
          <ac:spMkLst>
            <pc:docMk/>
            <pc:sldMk cId="2587514900" sldId="1024"/>
            <ac:spMk id="21" creationId="{C4B1D8C8-BE17-C373-F207-FBADB02371C4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2" creationId="{40DF2A1C-EBA9-8320-C649-6410732FF4E5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3" creationId="{EDD4BF65-41DB-C237-AB99-E3236CC26C80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4" creationId="{355EC553-C9FF-C573-408B-FC85186B1C1F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5" creationId="{888D2A24-3389-1A06-08A9-71B857DAB365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6" creationId="{0698FE34-48E1-326F-695F-A2477CF741D9}"/>
          </ac:spMkLst>
        </pc:spChg>
        <pc:spChg chg="add del mod">
          <ac:chgData name="Phillip Kaufman" userId="c001b2a046940d7c" providerId="LiveId" clId="{9EF190FB-2075-4375-A797-615516ED83A7}" dt="2024-06-13T06:29:36.238" v="6740" actId="478"/>
          <ac:spMkLst>
            <pc:docMk/>
            <pc:sldMk cId="2587514900" sldId="1024"/>
            <ac:spMk id="27" creationId="{B3818BA1-6B20-7D57-AB2F-8B3B7FAA4683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8" creationId="{DFDB26A3-AC14-F3F8-1CC8-202FB4160B02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9" creationId="{45F98E42-5F11-748A-B538-46D4207E89B0}"/>
          </ac:spMkLst>
        </pc:spChg>
        <pc:spChg chg="add mod">
          <ac:chgData name="Phillip Kaufman" userId="c001b2a046940d7c" providerId="LiveId" clId="{9EF190FB-2075-4375-A797-615516ED83A7}" dt="2024-06-16T05:49:45.811" v="9816" actId="1076"/>
          <ac:spMkLst>
            <pc:docMk/>
            <pc:sldMk cId="2587514900" sldId="1024"/>
            <ac:spMk id="30" creationId="{6B540522-1F88-E314-D684-F978091B86EA}"/>
          </ac:spMkLst>
        </pc:spChg>
        <pc:spChg chg="add mod">
          <ac:chgData name="Phillip Kaufman" userId="c001b2a046940d7c" providerId="LiveId" clId="{9EF190FB-2075-4375-A797-615516ED83A7}" dt="2024-06-13T06:34:40.807" v="6937"/>
          <ac:spMkLst>
            <pc:docMk/>
            <pc:sldMk cId="2587514900" sldId="1024"/>
            <ac:spMk id="31" creationId="{9791E915-D88D-8213-9597-1ABFD4D3A12D}"/>
          </ac:spMkLst>
        </pc:spChg>
        <pc:spChg chg="add mod">
          <ac:chgData name="Phillip Kaufman" userId="c001b2a046940d7c" providerId="LiveId" clId="{9EF190FB-2075-4375-A797-615516ED83A7}" dt="2024-06-18T00:43:07.152" v="11201" actId="1076"/>
          <ac:spMkLst>
            <pc:docMk/>
            <pc:sldMk cId="2587514900" sldId="1024"/>
            <ac:spMk id="32" creationId="{D35A4860-FB6E-15E7-8E0F-9E53EFEBD10A}"/>
          </ac:spMkLst>
        </pc:spChg>
        <pc:spChg chg="add mod">
          <ac:chgData name="Phillip Kaufman" userId="c001b2a046940d7c" providerId="LiveId" clId="{9EF190FB-2075-4375-A797-615516ED83A7}" dt="2024-06-13T06:34:48.633" v="6941"/>
          <ac:spMkLst>
            <pc:docMk/>
            <pc:sldMk cId="2587514900" sldId="1024"/>
            <ac:spMk id="33" creationId="{F10C8FF5-EC6C-4571-4BA3-20EC05D8AB74}"/>
          </ac:spMkLst>
        </pc:spChg>
        <pc:spChg chg="add mod">
          <ac:chgData name="Phillip Kaufman" userId="c001b2a046940d7c" providerId="LiveId" clId="{9EF190FB-2075-4375-A797-615516ED83A7}" dt="2024-06-18T00:43:08.729" v="11202" actId="1076"/>
          <ac:spMkLst>
            <pc:docMk/>
            <pc:sldMk cId="2587514900" sldId="1024"/>
            <ac:spMk id="34" creationId="{78AF3868-37D4-3AB9-3C3E-4DB927EBC19A}"/>
          </ac:spMkLst>
        </pc:spChg>
        <pc:spChg chg="add del">
          <ac:chgData name="Phillip Kaufman" userId="c001b2a046940d7c" providerId="LiveId" clId="{9EF190FB-2075-4375-A797-615516ED83A7}" dt="2024-06-13T06:37:08.208" v="7079" actId="22"/>
          <ac:spMkLst>
            <pc:docMk/>
            <pc:sldMk cId="2587514900" sldId="1024"/>
            <ac:spMk id="36" creationId="{0B9C040B-C74B-FC9F-79D4-151747DBC579}"/>
          </ac:spMkLst>
        </pc:spChg>
        <pc:spChg chg="add del mod">
          <ac:chgData name="Phillip Kaufman" userId="c001b2a046940d7c" providerId="LiveId" clId="{9EF190FB-2075-4375-A797-615516ED83A7}" dt="2024-06-13T06:37:28.515" v="7083" actId="478"/>
          <ac:spMkLst>
            <pc:docMk/>
            <pc:sldMk cId="2587514900" sldId="1024"/>
            <ac:spMk id="37" creationId="{A9081F4E-54ED-4F6F-E5D4-752CBE74FC76}"/>
          </ac:spMkLst>
        </pc:spChg>
        <pc:spChg chg="add mod">
          <ac:chgData name="Phillip Kaufman" userId="c001b2a046940d7c" providerId="LiveId" clId="{9EF190FB-2075-4375-A797-615516ED83A7}" dt="2024-06-17T05:54:23.941" v="10576" actId="1076"/>
          <ac:spMkLst>
            <pc:docMk/>
            <pc:sldMk cId="2587514900" sldId="1024"/>
            <ac:spMk id="38" creationId="{A05B98D9-E95D-A38D-DACD-F464C8A63770}"/>
          </ac:spMkLst>
        </pc:spChg>
        <pc:spChg chg="add del mod">
          <ac:chgData name="Phillip Kaufman" userId="c001b2a046940d7c" providerId="LiveId" clId="{9EF190FB-2075-4375-A797-615516ED83A7}" dt="2024-06-16T06:22:18.127" v="9995" actId="21"/>
          <ac:spMkLst>
            <pc:docMk/>
            <pc:sldMk cId="2587514900" sldId="1024"/>
            <ac:spMk id="39" creationId="{769A2786-5494-AAA9-377A-1D6E4114B16F}"/>
          </ac:spMkLst>
        </pc:spChg>
        <pc:grpChg chg="add del mod">
          <ac:chgData name="Phillip Kaufman" userId="c001b2a046940d7c" providerId="LiveId" clId="{9EF190FB-2075-4375-A797-615516ED83A7}" dt="2024-06-16T05:48:54.147" v="9796" actId="478"/>
          <ac:grpSpMkLst>
            <pc:docMk/>
            <pc:sldMk cId="2587514900" sldId="1024"/>
            <ac:grpSpMk id="4" creationId="{87B7FC86-D221-F1D2-0EE2-0BC864174773}"/>
          </ac:grpSpMkLst>
        </pc:grpChg>
        <pc:picChg chg="add del mod">
          <ac:chgData name="Phillip Kaufman" userId="c001b2a046940d7c" providerId="LiveId" clId="{9EF190FB-2075-4375-A797-615516ED83A7}" dt="2024-06-13T18:47:23.026" v="8145" actId="478"/>
          <ac:picMkLst>
            <pc:docMk/>
            <pc:sldMk cId="2587514900" sldId="1024"/>
            <ac:picMk id="14" creationId="{774A4664-0EB8-4D64-3423-6145468B3BAE}"/>
          </ac:picMkLst>
        </pc:picChg>
        <pc:picChg chg="add mod">
          <ac:chgData name="Phillip Kaufman" userId="c001b2a046940d7c" providerId="LiveId" clId="{9EF190FB-2075-4375-A797-615516ED83A7}" dt="2024-06-13T06:21:48.575" v="6560"/>
          <ac:picMkLst>
            <pc:docMk/>
            <pc:sldMk cId="2587514900" sldId="1024"/>
            <ac:picMk id="15" creationId="{966F2171-2B6F-DB10-696F-0153FEC8C904}"/>
          </ac:picMkLst>
        </pc:picChg>
        <pc:cxnChg chg="mod">
          <ac:chgData name="Phillip Kaufman" userId="c001b2a046940d7c" providerId="LiveId" clId="{9EF190FB-2075-4375-A797-615516ED83A7}" dt="2024-06-13T06:17:58.077" v="6476"/>
          <ac:cxnSpMkLst>
            <pc:docMk/>
            <pc:sldMk cId="2587514900" sldId="1024"/>
            <ac:cxnSpMk id="7" creationId="{7ED5C0B9-7049-4951-B9D7-BE2AF929FC46}"/>
          </ac:cxnSpMkLst>
        </pc:cxnChg>
        <pc:cxnChg chg="add del mod">
          <ac:chgData name="Phillip Kaufman" userId="c001b2a046940d7c" providerId="LiveId" clId="{9EF190FB-2075-4375-A797-615516ED83A7}" dt="2024-06-16T06:00:22.670" v="9950" actId="478"/>
          <ac:cxnSpMkLst>
            <pc:docMk/>
            <pc:sldMk cId="2587514900" sldId="1024"/>
            <ac:cxnSpMk id="12" creationId="{353B6B7B-B6FA-E8F2-0BAB-00DD77E49672}"/>
          </ac:cxnSpMkLst>
        </pc:cxnChg>
        <pc:cxnChg chg="add del mod">
          <ac:chgData name="Phillip Kaufman" userId="c001b2a046940d7c" providerId="LiveId" clId="{9EF190FB-2075-4375-A797-615516ED83A7}" dt="2024-06-16T06:00:29.949" v="9954" actId="478"/>
          <ac:cxnSpMkLst>
            <pc:docMk/>
            <pc:sldMk cId="2587514900" sldId="1024"/>
            <ac:cxnSpMk id="27" creationId="{3A7B398B-6524-6321-89AE-2430BEBFB673}"/>
          </ac:cxnSpMkLst>
        </pc:cxn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273178454" sldId="1025"/>
        </pc:sldMkLst>
        <pc:spChg chg="add mod">
          <ac:chgData name="Phillip Kaufman" userId="c001b2a046940d7c" providerId="LiveId" clId="{9EF190FB-2075-4375-A797-615516ED83A7}" dt="2024-06-13T06:46:00.707" v="7485" actId="404"/>
          <ac:spMkLst>
            <pc:docMk/>
            <pc:sldMk cId="273178454" sldId="1025"/>
            <ac:spMk id="4" creationId="{500E7310-413D-F723-53E8-A5E4188A34C5}"/>
          </ac:spMkLst>
        </pc:spChg>
        <pc:spChg chg="add mod">
          <ac:chgData name="Phillip Kaufman" userId="c001b2a046940d7c" providerId="LiveId" clId="{9EF190FB-2075-4375-A797-615516ED83A7}" dt="2024-06-13T06:45:37.956" v="7476" actId="1076"/>
          <ac:spMkLst>
            <pc:docMk/>
            <pc:sldMk cId="273178454" sldId="1025"/>
            <ac:spMk id="5" creationId="{88376186-8524-349C-138A-4BD1AAAF0583}"/>
          </ac:spMkLst>
        </pc:spChg>
        <pc:spChg chg="add mod">
          <ac:chgData name="Phillip Kaufman" userId="c001b2a046940d7c" providerId="LiveId" clId="{9EF190FB-2075-4375-A797-615516ED83A7}" dt="2024-06-13T06:45:26.252" v="7475" actId="1076"/>
          <ac:spMkLst>
            <pc:docMk/>
            <pc:sldMk cId="273178454" sldId="1025"/>
            <ac:spMk id="6" creationId="{19CBF990-EBAF-7408-91FB-54953AB13BBF}"/>
          </ac:spMkLst>
        </pc:spChg>
        <pc:spChg chg="add mod">
          <ac:chgData name="Phillip Kaufman" userId="c001b2a046940d7c" providerId="LiveId" clId="{9EF190FB-2075-4375-A797-615516ED83A7}" dt="2024-06-13T06:46:07.228" v="7489" actId="1076"/>
          <ac:spMkLst>
            <pc:docMk/>
            <pc:sldMk cId="273178454" sldId="1025"/>
            <ac:spMk id="7" creationId="{74CC7F7B-F038-B993-1767-395FA9B0710D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008051079" sldId="1026"/>
        </pc:sldMkLst>
        <pc:spChg chg="add mod">
          <ac:chgData name="Phillip Kaufman" userId="c001b2a046940d7c" providerId="LiveId" clId="{9EF190FB-2075-4375-A797-615516ED83A7}" dt="2024-06-16T23:16:09.709" v="10063" actId="1076"/>
          <ac:spMkLst>
            <pc:docMk/>
            <pc:sldMk cId="3008051079" sldId="1026"/>
            <ac:spMk id="4" creationId="{F166CC51-2F85-2C24-D5D9-68EB7DA08348}"/>
          </ac:spMkLst>
        </pc:spChg>
        <pc:spChg chg="add mod">
          <ac:chgData name="Phillip Kaufman" userId="c001b2a046940d7c" providerId="LiveId" clId="{9EF190FB-2075-4375-A797-615516ED83A7}" dt="2024-06-16T23:16:50.699" v="10069" actId="12789"/>
          <ac:spMkLst>
            <pc:docMk/>
            <pc:sldMk cId="3008051079" sldId="1026"/>
            <ac:spMk id="5" creationId="{62EA5A3E-01C8-1B05-8DAF-3AD9812ACBCF}"/>
          </ac:spMkLst>
        </pc:spChg>
        <pc:spChg chg="add mod">
          <ac:chgData name="Phillip Kaufman" userId="c001b2a046940d7c" providerId="LiveId" clId="{9EF190FB-2075-4375-A797-615516ED83A7}" dt="2024-06-16T23:16:55.203" v="10070" actId="12789"/>
          <ac:spMkLst>
            <pc:docMk/>
            <pc:sldMk cId="3008051079" sldId="1026"/>
            <ac:spMk id="6" creationId="{17EB0D93-4B2D-1BF2-B8A6-9BC5E82D4E35}"/>
          </ac:spMkLst>
        </pc:spChg>
        <pc:spChg chg="add mod">
          <ac:chgData name="Phillip Kaufman" userId="c001b2a046940d7c" providerId="LiveId" clId="{9EF190FB-2075-4375-A797-615516ED83A7}" dt="2024-06-16T23:16:50.699" v="10069" actId="12789"/>
          <ac:spMkLst>
            <pc:docMk/>
            <pc:sldMk cId="3008051079" sldId="1026"/>
            <ac:spMk id="7" creationId="{D031FCF4-DCA2-AD9C-2BCF-E26AF341050B}"/>
          </ac:spMkLst>
        </pc:spChg>
        <pc:spChg chg="add mod">
          <ac:chgData name="Phillip Kaufman" userId="c001b2a046940d7c" providerId="LiveId" clId="{9EF190FB-2075-4375-A797-615516ED83A7}" dt="2024-06-16T23:16:55.203" v="10070" actId="12789"/>
          <ac:spMkLst>
            <pc:docMk/>
            <pc:sldMk cId="3008051079" sldId="1026"/>
            <ac:spMk id="8" creationId="{5E15043C-F3FD-2BA9-91DF-B50B056BAD7F}"/>
          </ac:spMkLst>
        </pc:spChg>
        <pc:spChg chg="add mod">
          <ac:chgData name="Phillip Kaufman" userId="c001b2a046940d7c" providerId="LiveId" clId="{9EF190FB-2075-4375-A797-615516ED83A7}" dt="2024-06-16T23:16:59.806" v="10071" actId="1076"/>
          <ac:spMkLst>
            <pc:docMk/>
            <pc:sldMk cId="3008051079" sldId="1026"/>
            <ac:spMk id="9" creationId="{71924325-9E03-DC41-5477-BA60D3A6049A}"/>
          </ac:spMkLst>
        </pc:spChg>
        <pc:spChg chg="add mod">
          <ac:chgData name="Phillip Kaufman" userId="c001b2a046940d7c" providerId="LiveId" clId="{9EF190FB-2075-4375-A797-615516ED83A7}" dt="2024-06-16T23:17:03.529" v="10072" actId="1076"/>
          <ac:spMkLst>
            <pc:docMk/>
            <pc:sldMk cId="3008051079" sldId="1026"/>
            <ac:spMk id="10" creationId="{6F77387E-C47B-AF09-7E66-D6D50FEF3D7E}"/>
          </ac:spMkLst>
        </pc:spChg>
        <pc:spChg chg="add mod">
          <ac:chgData name="Phillip Kaufman" userId="c001b2a046940d7c" providerId="LiveId" clId="{9EF190FB-2075-4375-A797-615516ED83A7}" dt="2024-06-16T23:17:10.767" v="10074" actId="1076"/>
          <ac:spMkLst>
            <pc:docMk/>
            <pc:sldMk cId="3008051079" sldId="1026"/>
            <ac:spMk id="11" creationId="{DB19C6A7-9B8B-3796-57F4-F49ED49E88D9}"/>
          </ac:spMkLst>
        </pc:spChg>
        <pc:spChg chg="add del mod">
          <ac:chgData name="Phillip Kaufman" userId="c001b2a046940d7c" providerId="LiveId" clId="{9EF190FB-2075-4375-A797-615516ED83A7}" dt="2024-06-13T06:58:25.166" v="7867" actId="21"/>
          <ac:spMkLst>
            <pc:docMk/>
            <pc:sldMk cId="3008051079" sldId="1026"/>
            <ac:spMk id="12" creationId="{A20C9B51-C687-4FE9-8A50-B0937AA971A3}"/>
          </ac:spMkLst>
        </pc:spChg>
        <pc:spChg chg="add del mod">
          <ac:chgData name="Phillip Kaufman" userId="c001b2a046940d7c" providerId="LiveId" clId="{9EF190FB-2075-4375-A797-615516ED83A7}" dt="2024-06-17T00:33:14.763" v="10096" actId="1076"/>
          <ac:spMkLst>
            <pc:docMk/>
            <pc:sldMk cId="3008051079" sldId="1026"/>
            <ac:spMk id="13" creationId="{1168531A-C288-CDCC-254A-0365D4D0A3C1}"/>
          </ac:spMkLst>
        </pc:spChg>
        <pc:spChg chg="add mod">
          <ac:chgData name="Phillip Kaufman" userId="c001b2a046940d7c" providerId="LiveId" clId="{9EF190FB-2075-4375-A797-615516ED83A7}" dt="2024-06-18T00:43:43.083" v="11214" actId="1035"/>
          <ac:spMkLst>
            <pc:docMk/>
            <pc:sldMk cId="3008051079" sldId="1026"/>
            <ac:spMk id="15" creationId="{BD024CBA-A8A9-E6F2-20C1-47B87094C735}"/>
          </ac:spMkLst>
        </pc:spChg>
        <pc:spChg chg="add mod">
          <ac:chgData name="Phillip Kaufman" userId="c001b2a046940d7c" providerId="LiveId" clId="{9EF190FB-2075-4375-A797-615516ED83A7}" dt="2024-06-18T00:43:43.083" v="11214" actId="1035"/>
          <ac:spMkLst>
            <pc:docMk/>
            <pc:sldMk cId="3008051079" sldId="1026"/>
            <ac:spMk id="16" creationId="{23393B11-F374-6AFB-BE7A-D9BCAF20F1CE}"/>
          </ac:spMkLst>
        </pc:spChg>
        <pc:spChg chg="add mod">
          <ac:chgData name="Phillip Kaufman" userId="c001b2a046940d7c" providerId="LiveId" clId="{9EF190FB-2075-4375-A797-615516ED83A7}" dt="2024-06-18T00:43:43.083" v="11214" actId="1035"/>
          <ac:spMkLst>
            <pc:docMk/>
            <pc:sldMk cId="3008051079" sldId="1026"/>
            <ac:spMk id="19" creationId="{76EFAABE-A16F-98B1-4266-02DE7186D999}"/>
          </ac:spMkLst>
        </pc:spChg>
        <pc:spChg chg="add mod">
          <ac:chgData name="Phillip Kaufman" userId="c001b2a046940d7c" providerId="LiveId" clId="{9EF190FB-2075-4375-A797-615516ED83A7}" dt="2024-06-18T00:43:43.083" v="11214" actId="1035"/>
          <ac:spMkLst>
            <pc:docMk/>
            <pc:sldMk cId="3008051079" sldId="1026"/>
            <ac:spMk id="20" creationId="{833497F4-B905-D345-1F9F-1FD2CA6FEB37}"/>
          </ac:spMkLst>
        </pc:spChg>
        <pc:spChg chg="mod">
          <ac:chgData name="Phillip Kaufman" userId="c001b2a046940d7c" providerId="LiveId" clId="{9EF190FB-2075-4375-A797-615516ED83A7}" dt="2024-06-16T23:14:41.846" v="10041"/>
          <ac:spMkLst>
            <pc:docMk/>
            <pc:sldMk cId="3008051079" sldId="1026"/>
            <ac:spMk id="22" creationId="{D52C4F26-378C-B1B0-62FE-477D9E1250E3}"/>
          </ac:spMkLst>
        </pc:spChg>
        <pc:spChg chg="mod">
          <ac:chgData name="Phillip Kaufman" userId="c001b2a046940d7c" providerId="LiveId" clId="{9EF190FB-2075-4375-A797-615516ED83A7}" dt="2024-06-16T23:14:41.846" v="10041"/>
          <ac:spMkLst>
            <pc:docMk/>
            <pc:sldMk cId="3008051079" sldId="1026"/>
            <ac:spMk id="23" creationId="{C849236D-70FE-B7A8-312D-2412B62CE824}"/>
          </ac:spMkLst>
        </pc:spChg>
        <pc:spChg chg="mod">
          <ac:chgData name="Phillip Kaufman" userId="c001b2a046940d7c" providerId="LiveId" clId="{9EF190FB-2075-4375-A797-615516ED83A7}" dt="2024-06-16T23:14:41.846" v="10041"/>
          <ac:spMkLst>
            <pc:docMk/>
            <pc:sldMk cId="3008051079" sldId="1026"/>
            <ac:spMk id="24" creationId="{B4ECE7A1-8BD2-4CF8-BACA-EA819C6DF234}"/>
          </ac:spMkLst>
        </pc:spChg>
        <pc:spChg chg="mod">
          <ac:chgData name="Phillip Kaufman" userId="c001b2a046940d7c" providerId="LiveId" clId="{9EF190FB-2075-4375-A797-615516ED83A7}" dt="2024-06-16T23:14:41.846" v="10041"/>
          <ac:spMkLst>
            <pc:docMk/>
            <pc:sldMk cId="3008051079" sldId="1026"/>
            <ac:spMk id="25" creationId="{CDF4C42F-55D4-E26B-0B98-F217AC41CBAF}"/>
          </ac:spMkLst>
        </pc:spChg>
        <pc:spChg chg="mod">
          <ac:chgData name="Phillip Kaufman" userId="c001b2a046940d7c" providerId="LiveId" clId="{9EF190FB-2075-4375-A797-615516ED83A7}" dt="2024-06-16T23:14:41.846" v="10041"/>
          <ac:spMkLst>
            <pc:docMk/>
            <pc:sldMk cId="3008051079" sldId="1026"/>
            <ac:spMk id="26" creationId="{6F46328D-F30B-8AE8-E53E-C0C79A47CD5A}"/>
          </ac:spMkLst>
        </pc:spChg>
        <pc:spChg chg="mod">
          <ac:chgData name="Phillip Kaufman" userId="c001b2a046940d7c" providerId="LiveId" clId="{9EF190FB-2075-4375-A797-615516ED83A7}" dt="2024-06-16T23:14:41.846" v="10041"/>
          <ac:spMkLst>
            <pc:docMk/>
            <pc:sldMk cId="3008051079" sldId="1026"/>
            <ac:spMk id="27" creationId="{837D8276-4E26-B2D7-157E-04AEB9228068}"/>
          </ac:spMkLst>
        </pc:spChg>
        <pc:spChg chg="mod topLvl">
          <ac:chgData name="Phillip Kaufman" userId="c001b2a046940d7c" providerId="LiveId" clId="{9EF190FB-2075-4375-A797-615516ED83A7}" dt="2024-06-16T23:15:26.354" v="10058" actId="165"/>
          <ac:spMkLst>
            <pc:docMk/>
            <pc:sldMk cId="3008051079" sldId="1026"/>
            <ac:spMk id="29" creationId="{8B7B6116-C3C8-FD84-0A01-B7DA394E08EC}"/>
          </ac:spMkLst>
        </pc:spChg>
        <pc:spChg chg="mod topLvl">
          <ac:chgData name="Phillip Kaufman" userId="c001b2a046940d7c" providerId="LiveId" clId="{9EF190FB-2075-4375-A797-615516ED83A7}" dt="2024-06-16T23:15:26.354" v="10058" actId="165"/>
          <ac:spMkLst>
            <pc:docMk/>
            <pc:sldMk cId="3008051079" sldId="1026"/>
            <ac:spMk id="30" creationId="{88B207C5-661F-DA25-5787-4E4FB5A209D4}"/>
          </ac:spMkLst>
        </pc:spChg>
        <pc:spChg chg="mod topLvl">
          <ac:chgData name="Phillip Kaufman" userId="c001b2a046940d7c" providerId="LiveId" clId="{9EF190FB-2075-4375-A797-615516ED83A7}" dt="2024-06-16T23:15:26.354" v="10058" actId="165"/>
          <ac:spMkLst>
            <pc:docMk/>
            <pc:sldMk cId="3008051079" sldId="1026"/>
            <ac:spMk id="31" creationId="{687C6991-F91E-2EE2-E935-9EB08C50340A}"/>
          </ac:spMkLst>
        </pc:spChg>
        <pc:spChg chg="mod topLvl">
          <ac:chgData name="Phillip Kaufman" userId="c001b2a046940d7c" providerId="LiveId" clId="{9EF190FB-2075-4375-A797-615516ED83A7}" dt="2024-06-16T23:15:26.354" v="10058" actId="165"/>
          <ac:spMkLst>
            <pc:docMk/>
            <pc:sldMk cId="3008051079" sldId="1026"/>
            <ac:spMk id="32" creationId="{81906F21-E657-344C-A9B3-2ABFE37E7339}"/>
          </ac:spMkLst>
        </pc:spChg>
        <pc:spChg chg="mod topLvl">
          <ac:chgData name="Phillip Kaufman" userId="c001b2a046940d7c" providerId="LiveId" clId="{9EF190FB-2075-4375-A797-615516ED83A7}" dt="2024-06-16T23:15:26.354" v="10058" actId="165"/>
          <ac:spMkLst>
            <pc:docMk/>
            <pc:sldMk cId="3008051079" sldId="1026"/>
            <ac:spMk id="33" creationId="{9D2EE472-5CB3-2326-2CD1-01302A956A45}"/>
          </ac:spMkLst>
        </pc:spChg>
        <pc:spChg chg="mod topLvl">
          <ac:chgData name="Phillip Kaufman" userId="c001b2a046940d7c" providerId="LiveId" clId="{9EF190FB-2075-4375-A797-615516ED83A7}" dt="2024-06-16T23:15:26.354" v="10058" actId="165"/>
          <ac:spMkLst>
            <pc:docMk/>
            <pc:sldMk cId="3008051079" sldId="1026"/>
            <ac:spMk id="34" creationId="{C3614831-FEFF-A993-1212-8E931449373E}"/>
          </ac:spMkLst>
        </pc:spChg>
        <pc:grpChg chg="add mod">
          <ac:chgData name="Phillip Kaufman" userId="c001b2a046940d7c" providerId="LiveId" clId="{9EF190FB-2075-4375-A797-615516ED83A7}" dt="2024-06-17T00:32:53.996" v="10088" actId="164"/>
          <ac:grpSpMkLst>
            <pc:docMk/>
            <pc:sldMk cId="3008051079" sldId="1026"/>
            <ac:grpSpMk id="21" creationId="{0C763C63-2046-8EA1-774D-62775796FB99}"/>
          </ac:grpSpMkLst>
        </pc:grpChg>
        <pc:grpChg chg="add del mod">
          <ac:chgData name="Phillip Kaufman" userId="c001b2a046940d7c" providerId="LiveId" clId="{9EF190FB-2075-4375-A797-615516ED83A7}" dt="2024-06-17T00:32:45.031" v="10087" actId="164"/>
          <ac:grpSpMkLst>
            <pc:docMk/>
            <pc:sldMk cId="3008051079" sldId="1026"/>
            <ac:grpSpMk id="28" creationId="{9DE29136-D4AD-9B4B-6FB9-A4919FB44F71}"/>
          </ac:grpSpMkLst>
        </pc:grpChg>
        <pc:grpChg chg="add mod">
          <ac:chgData name="Phillip Kaufman" userId="c001b2a046940d7c" providerId="LiveId" clId="{9EF190FB-2075-4375-A797-615516ED83A7}" dt="2024-06-18T00:43:43.083" v="11214" actId="1035"/>
          <ac:grpSpMkLst>
            <pc:docMk/>
            <pc:sldMk cId="3008051079" sldId="1026"/>
            <ac:grpSpMk id="35" creationId="{F2E02AA9-A877-0F24-AE30-9CF2586ACEFA}"/>
          </ac:grpSpMkLst>
        </pc:grpChg>
        <pc:grpChg chg="add mod">
          <ac:chgData name="Phillip Kaufman" userId="c001b2a046940d7c" providerId="LiveId" clId="{9EF190FB-2075-4375-A797-615516ED83A7}" dt="2024-06-18T00:43:43.083" v="11214" actId="1035"/>
          <ac:grpSpMkLst>
            <pc:docMk/>
            <pc:sldMk cId="3008051079" sldId="1026"/>
            <ac:grpSpMk id="36" creationId="{075D6DD9-FB72-49F2-2BB0-FAC5030F4597}"/>
          </ac:grpSpMkLst>
        </pc:grpChg>
        <pc:cxnChg chg="add mod">
          <ac:chgData name="Phillip Kaufman" userId="c001b2a046940d7c" providerId="LiveId" clId="{9EF190FB-2075-4375-A797-615516ED83A7}" dt="2024-06-17T00:32:53.996" v="10088" actId="164"/>
          <ac:cxnSpMkLst>
            <pc:docMk/>
            <pc:sldMk cId="3008051079" sldId="1026"/>
            <ac:cxnSpMk id="12" creationId="{8BE08537-B19A-F5D2-FD99-1FE94C6D40AC}"/>
          </ac:cxnSpMkLst>
        </pc:cxnChg>
        <pc:cxnChg chg="add mod">
          <ac:chgData name="Phillip Kaufman" userId="c001b2a046940d7c" providerId="LiveId" clId="{9EF190FB-2075-4375-A797-615516ED83A7}" dt="2024-06-17T00:32:53.996" v="10088" actId="164"/>
          <ac:cxnSpMkLst>
            <pc:docMk/>
            <pc:sldMk cId="3008051079" sldId="1026"/>
            <ac:cxnSpMk id="14" creationId="{7C2F8442-0C5C-ACE8-9C48-3497AEFB91DA}"/>
          </ac:cxnSpMkLst>
        </pc:cxnChg>
        <pc:cxnChg chg="add mod">
          <ac:chgData name="Phillip Kaufman" userId="c001b2a046940d7c" providerId="LiveId" clId="{9EF190FB-2075-4375-A797-615516ED83A7}" dt="2024-06-17T00:32:45.031" v="10087" actId="164"/>
          <ac:cxnSpMkLst>
            <pc:docMk/>
            <pc:sldMk cId="3008051079" sldId="1026"/>
            <ac:cxnSpMk id="17" creationId="{307E5D10-A044-EB87-5720-39886483981D}"/>
          </ac:cxnSpMkLst>
        </pc:cxnChg>
        <pc:cxnChg chg="add mod">
          <ac:chgData name="Phillip Kaufman" userId="c001b2a046940d7c" providerId="LiveId" clId="{9EF190FB-2075-4375-A797-615516ED83A7}" dt="2024-06-17T00:32:45.031" v="10087" actId="164"/>
          <ac:cxnSpMkLst>
            <pc:docMk/>
            <pc:sldMk cId="3008051079" sldId="1026"/>
            <ac:cxnSpMk id="18" creationId="{8F272A72-FD21-37E0-433A-118B5141E9F7}"/>
          </ac:cxnSpMkLst>
        </pc:cxn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687253974" sldId="1027"/>
        </pc:sldMkLst>
        <pc:spChg chg="add mod">
          <ac:chgData name="Phillip Kaufman" userId="c001b2a046940d7c" providerId="LiveId" clId="{9EF190FB-2075-4375-A797-615516ED83A7}" dt="2024-06-13T06:58:52.061" v="7889" actId="1076"/>
          <ac:spMkLst>
            <pc:docMk/>
            <pc:sldMk cId="1687253974" sldId="1027"/>
            <ac:spMk id="4" creationId="{00F5EBB6-6CB5-03E0-BA88-334E910A16ED}"/>
          </ac:spMkLst>
        </pc:spChg>
        <pc:spChg chg="add mod">
          <ac:chgData name="Phillip Kaufman" userId="c001b2a046940d7c" providerId="LiveId" clId="{9EF190FB-2075-4375-A797-615516ED83A7}" dt="2024-06-17T00:34:23.368" v="10112" actId="1076"/>
          <ac:spMkLst>
            <pc:docMk/>
            <pc:sldMk cId="1687253974" sldId="1027"/>
            <ac:spMk id="5" creationId="{810E2FE9-5BE3-37A1-FFD1-D7F13B6729BD}"/>
          </ac:spMkLst>
        </pc:spChg>
        <pc:spChg chg="add del mod">
          <ac:chgData name="Phillip Kaufman" userId="c001b2a046940d7c" providerId="LiveId" clId="{9EF190FB-2075-4375-A797-615516ED83A7}" dt="2024-06-18T00:43:48.874" v="11215" actId="478"/>
          <ac:spMkLst>
            <pc:docMk/>
            <pc:sldMk cId="1687253974" sldId="1027"/>
            <ac:spMk id="6" creationId="{7AB2606D-3277-79A9-AECF-21FBC08C0B13}"/>
          </ac:spMkLst>
        </pc:spChg>
        <pc:spChg chg="add del mod">
          <ac:chgData name="Phillip Kaufman" userId="c001b2a046940d7c" providerId="LiveId" clId="{9EF190FB-2075-4375-A797-615516ED83A7}" dt="2024-06-18T00:43:48.874" v="11215" actId="478"/>
          <ac:spMkLst>
            <pc:docMk/>
            <pc:sldMk cId="1687253974" sldId="1027"/>
            <ac:spMk id="7" creationId="{4800917C-15AA-89C0-04BB-70821972CDC0}"/>
          </ac:spMkLst>
        </pc:spChg>
        <pc:spChg chg="add del">
          <ac:chgData name="Phillip Kaufman" userId="c001b2a046940d7c" providerId="LiveId" clId="{9EF190FB-2075-4375-A797-615516ED83A7}" dt="2024-06-13T06:59:17.750" v="7901" actId="22"/>
          <ac:spMkLst>
            <pc:docMk/>
            <pc:sldMk cId="1687253974" sldId="1027"/>
            <ac:spMk id="7" creationId="{EBEE2660-9BC1-86F5-1720-A4A1F96D9B89}"/>
          </ac:spMkLst>
        </pc:spChg>
        <pc:spChg chg="add mod">
          <ac:chgData name="Phillip Kaufman" userId="c001b2a046940d7c" providerId="LiveId" clId="{9EF190FB-2075-4375-A797-615516ED83A7}" dt="2024-06-17T00:34:30.009" v="10115" actId="1076"/>
          <ac:spMkLst>
            <pc:docMk/>
            <pc:sldMk cId="1687253974" sldId="1027"/>
            <ac:spMk id="8" creationId="{299BD0B6-F777-F8FD-B976-3098A11BE5EB}"/>
          </ac:spMkLst>
        </pc:spChg>
        <pc:spChg chg="add mod">
          <ac:chgData name="Phillip Kaufman" userId="c001b2a046940d7c" providerId="LiveId" clId="{9EF190FB-2075-4375-A797-615516ED83A7}" dt="2024-06-17T00:34:30.009" v="10115" actId="1076"/>
          <ac:spMkLst>
            <pc:docMk/>
            <pc:sldMk cId="1687253974" sldId="1027"/>
            <ac:spMk id="9" creationId="{F111A915-6841-D11C-38DA-743AC577367E}"/>
          </ac:spMkLst>
        </pc:spChg>
        <pc:spChg chg="add mod">
          <ac:chgData name="Phillip Kaufman" userId="c001b2a046940d7c" providerId="LiveId" clId="{9EF190FB-2075-4375-A797-615516ED83A7}" dt="2024-06-17T00:34:42.767" v="10118" actId="1076"/>
          <ac:spMkLst>
            <pc:docMk/>
            <pc:sldMk cId="1687253974" sldId="1027"/>
            <ac:spMk id="10" creationId="{18C6210F-157D-0EC6-DC93-73AEF61EA901}"/>
          </ac:spMkLst>
        </pc:spChg>
        <pc:spChg chg="add del mod">
          <ac:chgData name="Phillip Kaufman" userId="c001b2a046940d7c" providerId="LiveId" clId="{9EF190FB-2075-4375-A797-615516ED83A7}" dt="2024-06-18T00:43:48.874" v="11215" actId="478"/>
          <ac:spMkLst>
            <pc:docMk/>
            <pc:sldMk cId="1687253974" sldId="1027"/>
            <ac:spMk id="11" creationId="{EB576900-AADE-F2DE-863C-C3F5679E6C74}"/>
          </ac:spMkLst>
        </pc:spChg>
        <pc:spChg chg="add mod">
          <ac:chgData name="Phillip Kaufman" userId="c001b2a046940d7c" providerId="LiveId" clId="{9EF190FB-2075-4375-A797-615516ED83A7}" dt="2024-06-13T18:50:25.798" v="8166" actId="1076"/>
          <ac:spMkLst>
            <pc:docMk/>
            <pc:sldMk cId="1687253974" sldId="1027"/>
            <ac:spMk id="12" creationId="{A20C9B51-C687-4FE9-8A50-B0937AA971A3}"/>
          </ac:spMkLst>
        </pc:spChg>
        <pc:spChg chg="add del mod">
          <ac:chgData name="Phillip Kaufman" userId="c001b2a046940d7c" providerId="LiveId" clId="{9EF190FB-2075-4375-A797-615516ED83A7}" dt="2024-06-18T00:43:48.874" v="11215" actId="478"/>
          <ac:spMkLst>
            <pc:docMk/>
            <pc:sldMk cId="1687253974" sldId="1027"/>
            <ac:spMk id="13" creationId="{3D4DB614-03ED-25E1-673A-72E6B892C9A1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18" creationId="{C5C81074-43DA-186F-FA5F-90F7241EE72F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19" creationId="{F82063A6-5673-4527-20F2-BDCBC1C12ED1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20" creationId="{60B6EA76-3337-A17E-C97D-CE3C3282A4F8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21" creationId="{E016D7FC-3034-94FD-7639-100D21562740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22" creationId="{E462A392-D6E5-E09F-D6FD-E1F4AB6D7CAD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23" creationId="{FAC364BD-D1B7-EF5D-4395-48A929B1C8AB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28" creationId="{62DC92B5-958F-9CDA-3A98-65DC31EB0097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29" creationId="{ABE10679-E4B0-75C7-8774-0937824DAB47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30" creationId="{605245A8-0E62-C960-32D5-469B719FB990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31" creationId="{8A13418C-C909-C08F-B45A-2A8F75050B6C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32" creationId="{7288BE82-67F8-B59D-975E-F2E062983B5F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33" creationId="{7BD21E2A-5DAB-DF58-A92A-C969A68295B3}"/>
          </ac:spMkLst>
        </pc:spChg>
        <pc:spChg chg="add 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34" creationId="{1FA73D0B-6F7C-F3CC-2228-33EA12BCB295}"/>
          </ac:spMkLst>
        </pc:spChg>
        <pc:spChg chg="add 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35" creationId="{2C14EF83-30D8-954C-46AB-D7C3359F7C9E}"/>
          </ac:spMkLst>
        </pc:spChg>
        <pc:spChg chg="add 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36" creationId="{84D79DA5-0ABB-4ED8-D701-213F5E2F8B54}"/>
          </ac:spMkLst>
        </pc:spChg>
        <pc:spChg chg="add 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37" creationId="{28B079C2-94DE-27E6-CDD5-DF1AC1C633AA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42" creationId="{A81F1A17-B9D3-D771-22D8-5B5A8EABB955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43" creationId="{9D0DE9C6-92D9-5986-5C48-C3ED112DBCC3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44" creationId="{E86A3257-E81C-05FD-3049-CF67E91E00C2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45" creationId="{6C8A2A50-8BD0-7F0E-A520-3E5BCBB9CC9B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46" creationId="{1E7C8F38-5EBC-1C01-797D-45DFB9DC1D33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47" creationId="{6FCC41BF-069D-5B7D-4668-15EA477A3F10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52" creationId="{E9608D70-84A4-328B-B5CD-7BD99793C7BE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53" creationId="{AAB2E57F-1F40-D979-90E7-ED44C63DD4F4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54" creationId="{76690507-0586-9258-AD9E-729A92894B0A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55" creationId="{30807886-8033-E160-C579-0870FA5D1BC2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56" creationId="{FD8317E7-F682-AB17-FC8A-936123FDBC14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57" creationId="{A27BEAC1-F59A-8776-4A2B-76B60790CB8F}"/>
          </ac:spMkLst>
        </pc:spChg>
        <pc:grpChg chg="add del mod">
          <ac:chgData name="Phillip Kaufman" userId="c001b2a046940d7c" providerId="LiveId" clId="{9EF190FB-2075-4375-A797-615516ED83A7}" dt="2024-06-18T00:43:48.874" v="11215" actId="478"/>
          <ac:grpSpMkLst>
            <pc:docMk/>
            <pc:sldMk cId="1687253974" sldId="1027"/>
            <ac:grpSpMk id="14" creationId="{B881F0B4-89D2-38B0-959F-95A54577FA4C}"/>
          </ac:grpSpMkLst>
        </pc:grpChg>
        <pc:grpChg chg="mod">
          <ac:chgData name="Phillip Kaufman" userId="c001b2a046940d7c" providerId="LiveId" clId="{9EF190FB-2075-4375-A797-615516ED83A7}" dt="2024-06-17T00:33:50.711" v="10100"/>
          <ac:grpSpMkLst>
            <pc:docMk/>
            <pc:sldMk cId="1687253974" sldId="1027"/>
            <ac:grpSpMk id="17" creationId="{551FEE90-B5D9-D430-A100-33496D207182}"/>
          </ac:grpSpMkLst>
        </pc:grpChg>
        <pc:grpChg chg="add del mod">
          <ac:chgData name="Phillip Kaufman" userId="c001b2a046940d7c" providerId="LiveId" clId="{9EF190FB-2075-4375-A797-615516ED83A7}" dt="2024-06-18T00:43:48.874" v="11215" actId="478"/>
          <ac:grpSpMkLst>
            <pc:docMk/>
            <pc:sldMk cId="1687253974" sldId="1027"/>
            <ac:grpSpMk id="24" creationId="{5C69EEBE-F4FB-53BA-5BD1-F7CCBD3AA2CB}"/>
          </ac:grpSpMkLst>
        </pc:grpChg>
        <pc:grpChg chg="mod">
          <ac:chgData name="Phillip Kaufman" userId="c001b2a046940d7c" providerId="LiveId" clId="{9EF190FB-2075-4375-A797-615516ED83A7}" dt="2024-06-17T00:33:50.711" v="10100"/>
          <ac:grpSpMkLst>
            <pc:docMk/>
            <pc:sldMk cId="1687253974" sldId="1027"/>
            <ac:grpSpMk id="27" creationId="{169377E6-E66D-B479-B1C8-CB96BE9F32B1}"/>
          </ac:grpSpMkLst>
        </pc:grpChg>
        <pc:grpChg chg="add mod">
          <ac:chgData name="Phillip Kaufman" userId="c001b2a046940d7c" providerId="LiveId" clId="{9EF190FB-2075-4375-A797-615516ED83A7}" dt="2024-06-18T00:43:49.119" v="11216"/>
          <ac:grpSpMkLst>
            <pc:docMk/>
            <pc:sldMk cId="1687253974" sldId="1027"/>
            <ac:grpSpMk id="38" creationId="{6079E193-1D1F-7E4C-2626-321DA39A81F8}"/>
          </ac:grpSpMkLst>
        </pc:grpChg>
        <pc:grpChg chg="mod">
          <ac:chgData name="Phillip Kaufman" userId="c001b2a046940d7c" providerId="LiveId" clId="{9EF190FB-2075-4375-A797-615516ED83A7}" dt="2024-06-18T00:43:49.119" v="11216"/>
          <ac:grpSpMkLst>
            <pc:docMk/>
            <pc:sldMk cId="1687253974" sldId="1027"/>
            <ac:grpSpMk id="41" creationId="{821E1E7D-279C-D9BB-0EBC-03AFAF5D95E8}"/>
          </ac:grpSpMkLst>
        </pc:grpChg>
        <pc:grpChg chg="add mod">
          <ac:chgData name="Phillip Kaufman" userId="c001b2a046940d7c" providerId="LiveId" clId="{9EF190FB-2075-4375-A797-615516ED83A7}" dt="2024-06-18T00:43:49.119" v="11216"/>
          <ac:grpSpMkLst>
            <pc:docMk/>
            <pc:sldMk cId="1687253974" sldId="1027"/>
            <ac:grpSpMk id="48" creationId="{97F25CDB-0399-FD91-49D5-AB68699CD549}"/>
          </ac:grpSpMkLst>
        </pc:grpChg>
        <pc:grpChg chg="mod">
          <ac:chgData name="Phillip Kaufman" userId="c001b2a046940d7c" providerId="LiveId" clId="{9EF190FB-2075-4375-A797-615516ED83A7}" dt="2024-06-18T00:43:49.119" v="11216"/>
          <ac:grpSpMkLst>
            <pc:docMk/>
            <pc:sldMk cId="1687253974" sldId="1027"/>
            <ac:grpSpMk id="51" creationId="{1FA04C5C-55EA-998E-9739-235E5DA31C88}"/>
          </ac:grpSpMkLst>
        </pc:grpChg>
        <pc:cxnChg chg="mod">
          <ac:chgData name="Phillip Kaufman" userId="c001b2a046940d7c" providerId="LiveId" clId="{9EF190FB-2075-4375-A797-615516ED83A7}" dt="2024-06-17T00:33:50.711" v="10100"/>
          <ac:cxnSpMkLst>
            <pc:docMk/>
            <pc:sldMk cId="1687253974" sldId="1027"/>
            <ac:cxnSpMk id="15" creationId="{F510D247-6514-4B51-F397-89498EB0776F}"/>
          </ac:cxnSpMkLst>
        </pc:cxnChg>
        <pc:cxnChg chg="mod">
          <ac:chgData name="Phillip Kaufman" userId="c001b2a046940d7c" providerId="LiveId" clId="{9EF190FB-2075-4375-A797-615516ED83A7}" dt="2024-06-17T00:33:50.711" v="10100"/>
          <ac:cxnSpMkLst>
            <pc:docMk/>
            <pc:sldMk cId="1687253974" sldId="1027"/>
            <ac:cxnSpMk id="16" creationId="{9E91CB80-B149-2E44-F9D4-AC7D502BE2A2}"/>
          </ac:cxnSpMkLst>
        </pc:cxnChg>
        <pc:cxnChg chg="mod">
          <ac:chgData name="Phillip Kaufman" userId="c001b2a046940d7c" providerId="LiveId" clId="{9EF190FB-2075-4375-A797-615516ED83A7}" dt="2024-06-17T00:33:50.711" v="10100"/>
          <ac:cxnSpMkLst>
            <pc:docMk/>
            <pc:sldMk cId="1687253974" sldId="1027"/>
            <ac:cxnSpMk id="25" creationId="{9DA916F4-BDFD-2756-8317-694DDAAE1091}"/>
          </ac:cxnSpMkLst>
        </pc:cxnChg>
        <pc:cxnChg chg="mod">
          <ac:chgData name="Phillip Kaufman" userId="c001b2a046940d7c" providerId="LiveId" clId="{9EF190FB-2075-4375-A797-615516ED83A7}" dt="2024-06-17T00:33:50.711" v="10100"/>
          <ac:cxnSpMkLst>
            <pc:docMk/>
            <pc:sldMk cId="1687253974" sldId="1027"/>
            <ac:cxnSpMk id="26" creationId="{A3447415-4F8F-AAE0-C0B8-C28FB0BE440F}"/>
          </ac:cxnSpMkLst>
        </pc:cxnChg>
        <pc:cxnChg chg="mod">
          <ac:chgData name="Phillip Kaufman" userId="c001b2a046940d7c" providerId="LiveId" clId="{9EF190FB-2075-4375-A797-615516ED83A7}" dt="2024-06-18T00:43:49.119" v="11216"/>
          <ac:cxnSpMkLst>
            <pc:docMk/>
            <pc:sldMk cId="1687253974" sldId="1027"/>
            <ac:cxnSpMk id="39" creationId="{12ACC385-5432-F0F5-0092-DF3B73FAD43E}"/>
          </ac:cxnSpMkLst>
        </pc:cxnChg>
        <pc:cxnChg chg="mod">
          <ac:chgData name="Phillip Kaufman" userId="c001b2a046940d7c" providerId="LiveId" clId="{9EF190FB-2075-4375-A797-615516ED83A7}" dt="2024-06-18T00:43:49.119" v="11216"/>
          <ac:cxnSpMkLst>
            <pc:docMk/>
            <pc:sldMk cId="1687253974" sldId="1027"/>
            <ac:cxnSpMk id="40" creationId="{0D29A00F-3A37-863F-DB3C-E339A57AC5FF}"/>
          </ac:cxnSpMkLst>
        </pc:cxnChg>
        <pc:cxnChg chg="mod">
          <ac:chgData name="Phillip Kaufman" userId="c001b2a046940d7c" providerId="LiveId" clId="{9EF190FB-2075-4375-A797-615516ED83A7}" dt="2024-06-18T00:43:49.119" v="11216"/>
          <ac:cxnSpMkLst>
            <pc:docMk/>
            <pc:sldMk cId="1687253974" sldId="1027"/>
            <ac:cxnSpMk id="49" creationId="{E9C85D77-8389-5BD8-DFED-A8D5EB7A623D}"/>
          </ac:cxnSpMkLst>
        </pc:cxnChg>
        <pc:cxnChg chg="mod">
          <ac:chgData name="Phillip Kaufman" userId="c001b2a046940d7c" providerId="LiveId" clId="{9EF190FB-2075-4375-A797-615516ED83A7}" dt="2024-06-18T00:43:49.119" v="11216"/>
          <ac:cxnSpMkLst>
            <pc:docMk/>
            <pc:sldMk cId="1687253974" sldId="1027"/>
            <ac:cxnSpMk id="50" creationId="{0D4B1916-0E7E-F4CE-8719-E6C54D812FE1}"/>
          </ac:cxnSpMkLst>
        </pc:cxnChg>
      </pc:sldChg>
      <pc:sldChg chg="addSp delSp modSp new del mod">
        <pc:chgData name="Phillip Kaufman" userId="c001b2a046940d7c" providerId="LiveId" clId="{9EF190FB-2075-4375-A797-615516ED83A7}" dt="2024-06-17T06:46:04.514" v="10892" actId="47"/>
        <pc:sldMkLst>
          <pc:docMk/>
          <pc:sldMk cId="756744661" sldId="1028"/>
        </pc:sldMkLst>
        <pc:spChg chg="add mod">
          <ac:chgData name="Phillip Kaufman" userId="c001b2a046940d7c" providerId="LiveId" clId="{9EF190FB-2075-4375-A797-615516ED83A7}" dt="2024-06-17T03:10:59.317" v="10237"/>
          <ac:spMkLst>
            <pc:docMk/>
            <pc:sldMk cId="756744661" sldId="1028"/>
            <ac:spMk id="4" creationId="{1A1FE242-7A9E-4943-C4F3-A6641317BC94}"/>
          </ac:spMkLst>
        </pc:spChg>
        <pc:spChg chg="add del mod">
          <ac:chgData name="Phillip Kaufman" userId="c001b2a046940d7c" providerId="LiveId" clId="{9EF190FB-2075-4375-A797-615516ED83A7}" dt="2024-06-17T03:12:00.652" v="10250" actId="478"/>
          <ac:spMkLst>
            <pc:docMk/>
            <pc:sldMk cId="756744661" sldId="1028"/>
            <ac:spMk id="6" creationId="{B26E9261-F7FD-A55E-E5EF-ECA1C4F849D0}"/>
          </ac:spMkLst>
        </pc:spChg>
        <pc:spChg chg="add del mod">
          <ac:chgData name="Phillip Kaufman" userId="c001b2a046940d7c" providerId="LiveId" clId="{9EF190FB-2075-4375-A797-615516ED83A7}" dt="2024-06-17T03:12:49.670" v="10251"/>
          <ac:spMkLst>
            <pc:docMk/>
            <pc:sldMk cId="756744661" sldId="1028"/>
            <ac:spMk id="7" creationId="{AFA37FAB-3A5E-866C-C9C4-2E2AE711B819}"/>
          </ac:spMkLst>
        </pc:spChg>
        <pc:spChg chg="add del mod">
          <ac:chgData name="Phillip Kaufman" userId="c001b2a046940d7c" providerId="LiveId" clId="{9EF190FB-2075-4375-A797-615516ED83A7}" dt="2024-06-17T03:12:49.670" v="10251"/>
          <ac:spMkLst>
            <pc:docMk/>
            <pc:sldMk cId="756744661" sldId="1028"/>
            <ac:spMk id="10" creationId="{11B611AF-57D6-C3E2-A65C-367D392FC332}"/>
          </ac:spMkLst>
        </pc:spChg>
        <pc:spChg chg="del mod">
          <ac:chgData name="Phillip Kaufman" userId="c001b2a046940d7c" providerId="LiveId" clId="{9EF190FB-2075-4375-A797-615516ED83A7}" dt="2024-06-17T03:13:40.451" v="10263"/>
          <ac:spMkLst>
            <pc:docMk/>
            <pc:sldMk cId="756744661" sldId="1028"/>
            <ac:spMk id="11" creationId="{5C7FD51E-A659-61BC-683F-CB70587245A6}"/>
          </ac:spMkLst>
        </pc:spChg>
        <pc:spChg chg="add del mod">
          <ac:chgData name="Phillip Kaufman" userId="c001b2a046940d7c" providerId="LiveId" clId="{9EF190FB-2075-4375-A797-615516ED83A7}" dt="2024-06-17T03:13:40.451" v="10263"/>
          <ac:spMkLst>
            <pc:docMk/>
            <pc:sldMk cId="756744661" sldId="1028"/>
            <ac:spMk id="12" creationId="{4377161D-29AD-7131-2B1E-62F3F06D2861}"/>
          </ac:spMkLst>
        </pc:spChg>
        <pc:spChg chg="mod">
          <ac:chgData name="Phillip Kaufman" userId="c001b2a046940d7c" providerId="LiveId" clId="{9EF190FB-2075-4375-A797-615516ED83A7}" dt="2024-06-17T03:15:52.527" v="10289" actId="164"/>
          <ac:spMkLst>
            <pc:docMk/>
            <pc:sldMk cId="756744661" sldId="1028"/>
            <ac:spMk id="13" creationId="{123209AC-2C3A-CFA4-4890-826AE26A29B1}"/>
          </ac:spMkLst>
        </pc:spChg>
        <pc:spChg chg="del mod">
          <ac:chgData name="Phillip Kaufman" userId="c001b2a046940d7c" providerId="LiveId" clId="{9EF190FB-2075-4375-A797-615516ED83A7}" dt="2024-06-17T03:13:47.255" v="10266" actId="478"/>
          <ac:spMkLst>
            <pc:docMk/>
            <pc:sldMk cId="756744661" sldId="1028"/>
            <ac:spMk id="14" creationId="{A8E670C9-9D98-15A2-3230-DEF0B8386BA4}"/>
          </ac:spMkLst>
        </pc:spChg>
        <pc:spChg chg="del mod">
          <ac:chgData name="Phillip Kaufman" userId="c001b2a046940d7c" providerId="LiveId" clId="{9EF190FB-2075-4375-A797-615516ED83A7}" dt="2024-06-17T03:13:44.847" v="10264" actId="478"/>
          <ac:spMkLst>
            <pc:docMk/>
            <pc:sldMk cId="756744661" sldId="1028"/>
            <ac:spMk id="15" creationId="{8A6B3DB9-2FA4-B6A0-F9E2-7D8280DC4CAC}"/>
          </ac:spMkLst>
        </pc:spChg>
        <pc:grpChg chg="add mod">
          <ac:chgData name="Phillip Kaufman" userId="c001b2a046940d7c" providerId="LiveId" clId="{9EF190FB-2075-4375-A797-615516ED83A7}" dt="2024-06-17T05:25:07.423" v="10318" actId="1076"/>
          <ac:grpSpMkLst>
            <pc:docMk/>
            <pc:sldMk cId="756744661" sldId="1028"/>
            <ac:grpSpMk id="18" creationId="{21E0FCB1-C65C-F270-BFD4-699AA053C377}"/>
          </ac:grpSpMkLst>
        </pc:grpChg>
        <pc:cxnChg chg="add mod">
          <ac:chgData name="Phillip Kaufman" userId="c001b2a046940d7c" providerId="LiveId" clId="{9EF190FB-2075-4375-A797-615516ED83A7}" dt="2024-06-17T03:10:59.317" v="10237"/>
          <ac:cxnSpMkLst>
            <pc:docMk/>
            <pc:sldMk cId="756744661" sldId="1028"/>
            <ac:cxnSpMk id="5" creationId="{81835515-F4B0-9438-F471-CCE0B9C50B41}"/>
          </ac:cxnSpMkLst>
        </pc:cxnChg>
        <pc:cxnChg chg="add mod ord">
          <ac:chgData name="Phillip Kaufman" userId="c001b2a046940d7c" providerId="LiveId" clId="{9EF190FB-2075-4375-A797-615516ED83A7}" dt="2024-06-17T03:15:52.527" v="10289" actId="164"/>
          <ac:cxnSpMkLst>
            <pc:docMk/>
            <pc:sldMk cId="756744661" sldId="1028"/>
            <ac:cxnSpMk id="8" creationId="{02D5AB48-A8AB-9486-C229-67D09D767741}"/>
          </ac:cxnSpMkLst>
        </pc:cxnChg>
        <pc:cxnChg chg="add mod ord">
          <ac:chgData name="Phillip Kaufman" userId="c001b2a046940d7c" providerId="LiveId" clId="{9EF190FB-2075-4375-A797-615516ED83A7}" dt="2024-06-17T03:15:52.527" v="10289" actId="164"/>
          <ac:cxnSpMkLst>
            <pc:docMk/>
            <pc:sldMk cId="756744661" sldId="1028"/>
            <ac:cxnSpMk id="9" creationId="{32A99B49-08EA-7351-A5A7-2C8825468F63}"/>
          </ac:cxnSpMkLst>
        </pc:cxnChg>
      </pc:sldChg>
      <pc:sldChg chg="addSp delSp modSp mod">
        <pc:chgData name="Phillip Kaufman" userId="c001b2a046940d7c" providerId="LiveId" clId="{9EF190FB-2075-4375-A797-615516ED83A7}" dt="2024-06-15T06:19:13.186" v="8853" actId="166"/>
        <pc:sldMkLst>
          <pc:docMk/>
          <pc:sldMk cId="1530341057" sldId="1029"/>
        </pc:sldMkLst>
        <pc:spChg chg="mod">
          <ac:chgData name="Phillip Kaufman" userId="c001b2a046940d7c" providerId="LiveId" clId="{9EF190FB-2075-4375-A797-615516ED83A7}" dt="2024-06-15T06:05:08.868" v="8312"/>
          <ac:spMkLst>
            <pc:docMk/>
            <pc:sldMk cId="1530341057" sldId="1029"/>
            <ac:spMk id="11" creationId="{AE6830C7-88AC-E11A-3CA6-8C699A9DB921}"/>
          </ac:spMkLst>
        </pc:spChg>
        <pc:spChg chg="mod">
          <ac:chgData name="Phillip Kaufman" userId="c001b2a046940d7c" providerId="LiveId" clId="{9EF190FB-2075-4375-A797-615516ED83A7}" dt="2024-06-15T06:05:08.868" v="8312"/>
          <ac:spMkLst>
            <pc:docMk/>
            <pc:sldMk cId="1530341057" sldId="1029"/>
            <ac:spMk id="12" creationId="{7146BDB3-AFEC-5377-7472-11DE90C1D84B}"/>
          </ac:spMkLst>
        </pc:spChg>
        <pc:spChg chg="mod">
          <ac:chgData name="Phillip Kaufman" userId="c001b2a046940d7c" providerId="LiveId" clId="{9EF190FB-2075-4375-A797-615516ED83A7}" dt="2024-06-15T06:05:08.868" v="8312"/>
          <ac:spMkLst>
            <pc:docMk/>
            <pc:sldMk cId="1530341057" sldId="1029"/>
            <ac:spMk id="13" creationId="{0FA4066F-992E-44A1-E6E7-3821A737ACE4}"/>
          </ac:spMkLst>
        </pc:spChg>
        <pc:spChg chg="mod">
          <ac:chgData name="Phillip Kaufman" userId="c001b2a046940d7c" providerId="LiveId" clId="{9EF190FB-2075-4375-A797-615516ED83A7}" dt="2024-06-15T06:05:08.868" v="8312"/>
          <ac:spMkLst>
            <pc:docMk/>
            <pc:sldMk cId="1530341057" sldId="1029"/>
            <ac:spMk id="14" creationId="{30414326-3519-0BFE-1190-F3B461DED57E}"/>
          </ac:spMkLst>
        </pc:spChg>
        <pc:spChg chg="mod">
          <ac:chgData name="Phillip Kaufman" userId="c001b2a046940d7c" providerId="LiveId" clId="{9EF190FB-2075-4375-A797-615516ED83A7}" dt="2024-06-15T06:09:18.616" v="8381" actId="165"/>
          <ac:spMkLst>
            <pc:docMk/>
            <pc:sldMk cId="1530341057" sldId="1029"/>
            <ac:spMk id="22" creationId="{A3F14D31-3D52-8102-8B2A-A55565454274}"/>
          </ac:spMkLst>
        </pc:spChg>
        <pc:spChg chg="mod">
          <ac:chgData name="Phillip Kaufman" userId="c001b2a046940d7c" providerId="LiveId" clId="{9EF190FB-2075-4375-A797-615516ED83A7}" dt="2024-06-15T06:09:18.616" v="8381" actId="165"/>
          <ac:spMkLst>
            <pc:docMk/>
            <pc:sldMk cId="1530341057" sldId="1029"/>
            <ac:spMk id="23" creationId="{7D225264-B18C-2FD4-09E5-CB7180DA3F26}"/>
          </ac:spMkLst>
        </pc:spChg>
        <pc:spChg chg="mod">
          <ac:chgData name="Phillip Kaufman" userId="c001b2a046940d7c" providerId="LiveId" clId="{9EF190FB-2075-4375-A797-615516ED83A7}" dt="2024-06-15T06:09:18.616" v="8381" actId="165"/>
          <ac:spMkLst>
            <pc:docMk/>
            <pc:sldMk cId="1530341057" sldId="1029"/>
            <ac:spMk id="24" creationId="{6C17891A-276B-69CE-4075-4A6423ED2FA2}"/>
          </ac:spMkLst>
        </pc:spChg>
        <pc:spChg chg="mod">
          <ac:chgData name="Phillip Kaufman" userId="c001b2a046940d7c" providerId="LiveId" clId="{9EF190FB-2075-4375-A797-615516ED83A7}" dt="2024-06-15T06:09:18.616" v="8381" actId="165"/>
          <ac:spMkLst>
            <pc:docMk/>
            <pc:sldMk cId="1530341057" sldId="1029"/>
            <ac:spMk id="25" creationId="{BAAD6C07-3910-3451-9D09-1604B4A813FA}"/>
          </ac:spMkLst>
        </pc:spChg>
        <pc:spChg chg="mod">
          <ac:chgData name="Phillip Kaufman" userId="c001b2a046940d7c" providerId="LiveId" clId="{9EF190FB-2075-4375-A797-615516ED83A7}" dt="2024-06-15T06:09:36.120" v="8385"/>
          <ac:spMkLst>
            <pc:docMk/>
            <pc:sldMk cId="1530341057" sldId="1029"/>
            <ac:spMk id="51" creationId="{613B8365-1C0B-4964-72D4-803D2F592BB9}"/>
          </ac:spMkLst>
        </pc:spChg>
        <pc:spChg chg="mod">
          <ac:chgData name="Phillip Kaufman" userId="c001b2a046940d7c" providerId="LiveId" clId="{9EF190FB-2075-4375-A797-615516ED83A7}" dt="2024-06-15T06:09:36.120" v="8385"/>
          <ac:spMkLst>
            <pc:docMk/>
            <pc:sldMk cId="1530341057" sldId="1029"/>
            <ac:spMk id="52" creationId="{784918FF-621E-75BA-1F13-F8EEBAAB959F}"/>
          </ac:spMkLst>
        </pc:spChg>
        <pc:spChg chg="mod">
          <ac:chgData name="Phillip Kaufman" userId="c001b2a046940d7c" providerId="LiveId" clId="{9EF190FB-2075-4375-A797-615516ED83A7}" dt="2024-06-15T06:09:36.120" v="8385"/>
          <ac:spMkLst>
            <pc:docMk/>
            <pc:sldMk cId="1530341057" sldId="1029"/>
            <ac:spMk id="53" creationId="{3FD7B942-A253-6205-8A6C-B75D1B22C777}"/>
          </ac:spMkLst>
        </pc:spChg>
        <pc:spChg chg="mod">
          <ac:chgData name="Phillip Kaufman" userId="c001b2a046940d7c" providerId="LiveId" clId="{9EF190FB-2075-4375-A797-615516ED83A7}" dt="2024-06-15T06:09:36.120" v="8385"/>
          <ac:spMkLst>
            <pc:docMk/>
            <pc:sldMk cId="1530341057" sldId="1029"/>
            <ac:spMk id="54" creationId="{9EAFFD4E-4035-5D4E-1D37-36EDD29FF905}"/>
          </ac:spMkLst>
        </pc:spChg>
        <pc:spChg chg="mod">
          <ac:chgData name="Phillip Kaufman" userId="c001b2a046940d7c" providerId="LiveId" clId="{9EF190FB-2075-4375-A797-615516ED83A7}" dt="2024-06-15T06:09:51.424" v="8395"/>
          <ac:spMkLst>
            <pc:docMk/>
            <pc:sldMk cId="1530341057" sldId="1029"/>
            <ac:spMk id="65" creationId="{613B8365-1C0B-4964-72D4-803D2F592BB9}"/>
          </ac:spMkLst>
        </pc:spChg>
        <pc:spChg chg="mod">
          <ac:chgData name="Phillip Kaufman" userId="c001b2a046940d7c" providerId="LiveId" clId="{9EF190FB-2075-4375-A797-615516ED83A7}" dt="2024-06-15T06:09:51.424" v="8395"/>
          <ac:spMkLst>
            <pc:docMk/>
            <pc:sldMk cId="1530341057" sldId="1029"/>
            <ac:spMk id="66" creationId="{784918FF-621E-75BA-1F13-F8EEBAAB959F}"/>
          </ac:spMkLst>
        </pc:spChg>
        <pc:spChg chg="mod">
          <ac:chgData name="Phillip Kaufman" userId="c001b2a046940d7c" providerId="LiveId" clId="{9EF190FB-2075-4375-A797-615516ED83A7}" dt="2024-06-15T06:09:51.424" v="8395"/>
          <ac:spMkLst>
            <pc:docMk/>
            <pc:sldMk cId="1530341057" sldId="1029"/>
            <ac:spMk id="67" creationId="{3FD7B942-A253-6205-8A6C-B75D1B22C777}"/>
          </ac:spMkLst>
        </pc:spChg>
        <pc:spChg chg="mod">
          <ac:chgData name="Phillip Kaufman" userId="c001b2a046940d7c" providerId="LiveId" clId="{9EF190FB-2075-4375-A797-615516ED83A7}" dt="2024-06-15T06:09:51.424" v="8395"/>
          <ac:spMkLst>
            <pc:docMk/>
            <pc:sldMk cId="1530341057" sldId="1029"/>
            <ac:spMk id="68" creationId="{9EAFFD4E-4035-5D4E-1D37-36EDD29FF905}"/>
          </ac:spMkLst>
        </pc:spChg>
        <pc:grpChg chg="add del mod">
          <ac:chgData name="Phillip Kaufman" userId="c001b2a046940d7c" providerId="LiveId" clId="{9EF190FB-2075-4375-A797-615516ED83A7}" dt="2024-06-15T06:09:18.616" v="8381" actId="165"/>
          <ac:grpSpMkLst>
            <pc:docMk/>
            <pc:sldMk cId="1530341057" sldId="1029"/>
            <ac:grpSpMk id="4" creationId="{AB08A050-9CA5-3F4D-1D24-6A0B23A28D65}"/>
          </ac:grpSpMkLst>
        </pc:grpChg>
        <pc:grpChg chg="add mod">
          <ac:chgData name="Phillip Kaufman" userId="c001b2a046940d7c" providerId="LiveId" clId="{9EF190FB-2075-4375-A797-615516ED83A7}" dt="2024-06-15T06:11:45.310" v="8500" actId="1076"/>
          <ac:grpSpMkLst>
            <pc:docMk/>
            <pc:sldMk cId="1530341057" sldId="1029"/>
            <ac:grpSpMk id="5" creationId="{A2B5BCB4-A0FB-20DB-566E-6614F1751938}"/>
          </ac:grpSpMkLst>
        </pc:grpChg>
        <pc:grpChg chg="mod">
          <ac:chgData name="Phillip Kaufman" userId="c001b2a046940d7c" providerId="LiveId" clId="{9EF190FB-2075-4375-A797-615516ED83A7}" dt="2024-06-15T06:05:08.868" v="8312"/>
          <ac:grpSpMkLst>
            <pc:docMk/>
            <pc:sldMk cId="1530341057" sldId="1029"/>
            <ac:grpSpMk id="6" creationId="{45C4C5FD-9116-6EDB-6960-CACF3046846C}"/>
          </ac:grpSpMkLst>
        </pc:grpChg>
        <pc:grpChg chg="del mod topLvl">
          <ac:chgData name="Phillip Kaufman" userId="c001b2a046940d7c" providerId="LiveId" clId="{9EF190FB-2075-4375-A797-615516ED83A7}" dt="2024-06-15T06:09:43.530" v="8387" actId="478"/>
          <ac:grpSpMkLst>
            <pc:docMk/>
            <pc:sldMk cId="1530341057" sldId="1029"/>
            <ac:grpSpMk id="17" creationId="{077E6277-A1D7-F131-4B7C-11EB422727F4}"/>
          </ac:grpSpMkLst>
        </pc:grpChg>
        <pc:grpChg chg="add del mod">
          <ac:chgData name="Phillip Kaufman" userId="c001b2a046940d7c" providerId="LiveId" clId="{9EF190FB-2075-4375-A797-615516ED83A7}" dt="2024-06-15T06:09:49.129" v="8392" actId="21"/>
          <ac:grpSpMkLst>
            <pc:docMk/>
            <pc:sldMk cId="1530341057" sldId="1029"/>
            <ac:grpSpMk id="40" creationId="{ACB09BDD-BC8F-6657-5FBE-EF30B49DDDDB}"/>
          </ac:grpSpMkLst>
        </pc:grpChg>
        <pc:grpChg chg="mod">
          <ac:chgData name="Phillip Kaufman" userId="c001b2a046940d7c" providerId="LiveId" clId="{9EF190FB-2075-4375-A797-615516ED83A7}" dt="2024-06-15T06:09:36.120" v="8385"/>
          <ac:grpSpMkLst>
            <pc:docMk/>
            <pc:sldMk cId="1530341057" sldId="1029"/>
            <ac:grpSpMk id="42" creationId="{F3F46DFE-497B-EF7E-0EA0-970ED277B9A9}"/>
          </ac:grpSpMkLst>
        </pc:grpChg>
        <pc:grpChg chg="add mod">
          <ac:chgData name="Phillip Kaufman" userId="c001b2a046940d7c" providerId="LiveId" clId="{9EF190FB-2075-4375-A797-615516ED83A7}" dt="2024-06-15T06:11:48.452" v="8501" actId="1076"/>
          <ac:grpSpMkLst>
            <pc:docMk/>
            <pc:sldMk cId="1530341057" sldId="1029"/>
            <ac:grpSpMk id="55" creationId="{ACB09BDD-BC8F-6657-5FBE-EF30B49DDDDB}"/>
          </ac:grpSpMkLst>
        </pc:grpChg>
        <pc:grpChg chg="mod">
          <ac:chgData name="Phillip Kaufman" userId="c001b2a046940d7c" providerId="LiveId" clId="{9EF190FB-2075-4375-A797-615516ED83A7}" dt="2024-06-15T06:09:51.424" v="8395"/>
          <ac:grpSpMkLst>
            <pc:docMk/>
            <pc:sldMk cId="1530341057" sldId="1029"/>
            <ac:grpSpMk id="56" creationId="{F3F46DFE-497B-EF7E-0EA0-970ED277B9A9}"/>
          </ac:grpSpMkLst>
        </pc:grpChg>
        <pc:cxnChg chg="mod">
          <ac:chgData name="Phillip Kaufman" userId="c001b2a046940d7c" providerId="LiveId" clId="{9EF190FB-2075-4375-A797-615516ED83A7}" dt="2024-06-15T06:05:08.868" v="8312"/>
          <ac:cxnSpMkLst>
            <pc:docMk/>
            <pc:sldMk cId="1530341057" sldId="1029"/>
            <ac:cxnSpMk id="7" creationId="{37D02B8E-B6C0-5168-4BE5-B38B010CC2F9}"/>
          </ac:cxnSpMkLst>
        </pc:cxnChg>
        <pc:cxnChg chg="mod">
          <ac:chgData name="Phillip Kaufman" userId="c001b2a046940d7c" providerId="LiveId" clId="{9EF190FB-2075-4375-A797-615516ED83A7}" dt="2024-06-15T06:05:08.868" v="8312"/>
          <ac:cxnSpMkLst>
            <pc:docMk/>
            <pc:sldMk cId="1530341057" sldId="1029"/>
            <ac:cxnSpMk id="8" creationId="{0B05CDFA-25DE-B28B-D7A4-5AE4380230B1}"/>
          </ac:cxnSpMkLst>
        </pc:cxnChg>
        <pc:cxnChg chg="mod">
          <ac:chgData name="Phillip Kaufman" userId="c001b2a046940d7c" providerId="LiveId" clId="{9EF190FB-2075-4375-A797-615516ED83A7}" dt="2024-06-15T06:05:08.868" v="8312"/>
          <ac:cxnSpMkLst>
            <pc:docMk/>
            <pc:sldMk cId="1530341057" sldId="1029"/>
            <ac:cxnSpMk id="9" creationId="{6069F8CF-E3B9-A770-4E14-A10DE764AA19}"/>
          </ac:cxnSpMkLst>
        </pc:cxnChg>
        <pc:cxnChg chg="mod">
          <ac:chgData name="Phillip Kaufman" userId="c001b2a046940d7c" providerId="LiveId" clId="{9EF190FB-2075-4375-A797-615516ED83A7}" dt="2024-06-15T06:05:08.868" v="8312"/>
          <ac:cxnSpMkLst>
            <pc:docMk/>
            <pc:sldMk cId="1530341057" sldId="1029"/>
            <ac:cxnSpMk id="10" creationId="{CF652CB2-6A03-E009-B5AE-405A3C34693B}"/>
          </ac:cxnSpMkLst>
        </pc:cxnChg>
        <pc:cxnChg chg="mod ord">
          <ac:chgData name="Phillip Kaufman" userId="c001b2a046940d7c" providerId="LiveId" clId="{9EF190FB-2075-4375-A797-615516ED83A7}" dt="2024-06-15T06:10:43.712" v="8475" actId="1038"/>
          <ac:cxnSpMkLst>
            <pc:docMk/>
            <pc:sldMk cId="1530341057" sldId="1029"/>
            <ac:cxnSpMk id="16" creationId="{0E0ECEA1-C81D-AF12-4586-139CBC7F1062}"/>
          </ac:cxnSpMkLst>
        </pc:cxnChg>
        <pc:cxnChg chg="mod">
          <ac:chgData name="Phillip Kaufman" userId="c001b2a046940d7c" providerId="LiveId" clId="{9EF190FB-2075-4375-A797-615516ED83A7}" dt="2024-06-15T06:09:18.616" v="8381" actId="165"/>
          <ac:cxnSpMkLst>
            <pc:docMk/>
            <pc:sldMk cId="1530341057" sldId="1029"/>
            <ac:cxnSpMk id="18" creationId="{D5A64F3D-3A4A-C0DF-18CD-E72F7BF1BA67}"/>
          </ac:cxnSpMkLst>
        </pc:cxnChg>
        <pc:cxnChg chg="mod">
          <ac:chgData name="Phillip Kaufman" userId="c001b2a046940d7c" providerId="LiveId" clId="{9EF190FB-2075-4375-A797-615516ED83A7}" dt="2024-06-15T06:09:18.616" v="8381" actId="165"/>
          <ac:cxnSpMkLst>
            <pc:docMk/>
            <pc:sldMk cId="1530341057" sldId="1029"/>
            <ac:cxnSpMk id="19" creationId="{ED52E683-ACF6-D73B-3477-C55C135EF66C}"/>
          </ac:cxnSpMkLst>
        </pc:cxnChg>
        <pc:cxnChg chg="mod">
          <ac:chgData name="Phillip Kaufman" userId="c001b2a046940d7c" providerId="LiveId" clId="{9EF190FB-2075-4375-A797-615516ED83A7}" dt="2024-06-15T06:09:18.616" v="8381" actId="165"/>
          <ac:cxnSpMkLst>
            <pc:docMk/>
            <pc:sldMk cId="1530341057" sldId="1029"/>
            <ac:cxnSpMk id="20" creationId="{2D86434A-B33C-8223-E87E-DB49E3795F59}"/>
          </ac:cxnSpMkLst>
        </pc:cxnChg>
        <pc:cxnChg chg="mod">
          <ac:chgData name="Phillip Kaufman" userId="c001b2a046940d7c" providerId="LiveId" clId="{9EF190FB-2075-4375-A797-615516ED83A7}" dt="2024-06-15T06:09:18.616" v="8381" actId="165"/>
          <ac:cxnSpMkLst>
            <pc:docMk/>
            <pc:sldMk cId="1530341057" sldId="1029"/>
            <ac:cxnSpMk id="21" creationId="{AA393944-F174-C966-9882-B2773E0CF058}"/>
          </ac:cxnSpMkLst>
        </pc:cxnChg>
        <pc:cxnChg chg="del mod topLvl">
          <ac:chgData name="Phillip Kaufman" userId="c001b2a046940d7c" providerId="LiveId" clId="{9EF190FB-2075-4375-A797-615516ED83A7}" dt="2024-06-15T06:09:45.907" v="8389" actId="478"/>
          <ac:cxnSpMkLst>
            <pc:docMk/>
            <pc:sldMk cId="1530341057" sldId="1029"/>
            <ac:cxnSpMk id="26" creationId="{52FA65F6-8C3C-0CB9-FD08-F32E133568E0}"/>
          </ac:cxnSpMkLst>
        </pc:cxnChg>
        <pc:cxnChg chg="mod">
          <ac:chgData name="Phillip Kaufman" userId="c001b2a046940d7c" providerId="LiveId" clId="{9EF190FB-2075-4375-A797-615516ED83A7}" dt="2024-06-15T06:06:41.387" v="8348" actId="692"/>
          <ac:cxnSpMkLst>
            <pc:docMk/>
            <pc:sldMk cId="1530341057" sldId="1029"/>
            <ac:cxnSpMk id="28" creationId="{4A1B7743-4AD0-5F4A-3C18-BBC01B5FCF52}"/>
          </ac:cxnSpMkLst>
        </pc:cxnChg>
        <pc:cxnChg chg="del mod topLvl">
          <ac:chgData name="Phillip Kaufman" userId="c001b2a046940d7c" providerId="LiveId" clId="{9EF190FB-2075-4375-A797-615516ED83A7}" dt="2024-06-15T06:09:50.501" v="8394" actId="478"/>
          <ac:cxnSpMkLst>
            <pc:docMk/>
            <pc:sldMk cId="1530341057" sldId="1029"/>
            <ac:cxnSpMk id="30" creationId="{8B606402-58D4-DD3E-0939-0A5F93CE1268}"/>
          </ac:cxnSpMkLst>
        </pc:cxnChg>
        <pc:cxnChg chg="mod ord">
          <ac:chgData name="Phillip Kaufman" userId="c001b2a046940d7c" providerId="LiveId" clId="{9EF190FB-2075-4375-A797-615516ED83A7}" dt="2024-06-15T06:19:13.186" v="8853" actId="166"/>
          <ac:cxnSpMkLst>
            <pc:docMk/>
            <pc:sldMk cId="1530341057" sldId="1029"/>
            <ac:cxnSpMk id="32" creationId="{A3720201-B016-2A66-6972-81A35D5055AF}"/>
          </ac:cxnSpMkLst>
        </pc:cxnChg>
        <pc:cxnChg chg="del mod topLvl">
          <ac:chgData name="Phillip Kaufman" userId="c001b2a046940d7c" providerId="LiveId" clId="{9EF190FB-2075-4375-A797-615516ED83A7}" dt="2024-06-15T06:09:50.206" v="8393" actId="478"/>
          <ac:cxnSpMkLst>
            <pc:docMk/>
            <pc:sldMk cId="1530341057" sldId="1029"/>
            <ac:cxnSpMk id="35" creationId="{892B8B65-0342-793B-A769-9FA1144E47B8}"/>
          </ac:cxnSpMkLst>
        </pc:cxnChg>
        <pc:cxnChg chg="add mod">
          <ac:chgData name="Phillip Kaufman" userId="c001b2a046940d7c" providerId="LiveId" clId="{9EF190FB-2075-4375-A797-615516ED83A7}" dt="2024-06-15T06:07:43.730" v="8365" actId="1038"/>
          <ac:cxnSpMkLst>
            <pc:docMk/>
            <pc:sldMk cId="1530341057" sldId="1029"/>
            <ac:cxnSpMk id="37" creationId="{7B90FED0-C329-430D-786C-12AB21DA9F4D}"/>
          </ac:cxnSpMkLst>
        </pc:cxnChg>
        <pc:cxnChg chg="del mod">
          <ac:chgData name="Phillip Kaufman" userId="c001b2a046940d7c" providerId="LiveId" clId="{9EF190FB-2075-4375-A797-615516ED83A7}" dt="2024-06-15T06:08:36.509" v="8375" actId="478"/>
          <ac:cxnSpMkLst>
            <pc:docMk/>
            <pc:sldMk cId="1530341057" sldId="1029"/>
            <ac:cxnSpMk id="38" creationId="{175BD254-8609-4567-17F2-A804EAA9B569}"/>
          </ac:cxnSpMkLst>
        </pc:cxnChg>
        <pc:cxnChg chg="add mod">
          <ac:chgData name="Phillip Kaufman" userId="c001b2a046940d7c" providerId="LiveId" clId="{9EF190FB-2075-4375-A797-615516ED83A7}" dt="2024-06-15T06:09:32.051" v="8384" actId="1076"/>
          <ac:cxnSpMkLst>
            <pc:docMk/>
            <pc:sldMk cId="1530341057" sldId="1029"/>
            <ac:cxnSpMk id="39" creationId="{4B09EA2E-123C-454D-4EF3-B55C685730F5}"/>
          </ac:cxnSpMkLst>
        </pc:cxnChg>
        <pc:cxnChg chg="del mod topLvl">
          <ac:chgData name="Phillip Kaufman" userId="c001b2a046940d7c" providerId="LiveId" clId="{9EF190FB-2075-4375-A797-615516ED83A7}" dt="2024-06-15T06:09:45.332" v="8388" actId="478"/>
          <ac:cxnSpMkLst>
            <pc:docMk/>
            <pc:sldMk cId="1530341057" sldId="1029"/>
            <ac:cxnSpMk id="41" creationId="{DBF86456-0B9E-680E-00AA-71E3A9EC0857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3" creationId="{85C0DB71-6B7D-97D4-83BB-14623F5ACF70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4" creationId="{3D33A839-D804-ACDA-4FBC-47E15D561181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5" creationId="{F18630BA-59EB-A190-0B1B-D864F4AC5B79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6" creationId="{D4027913-2B64-6501-298E-CC14FD8449C2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7" creationId="{89951E75-9FAB-A1E5-B249-BA8DC15A4D0E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8" creationId="{0D706CD9-C3FD-65DA-D4A6-5C78DA36F7A6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9" creationId="{4F264C4C-0A92-E3E3-0215-5ED354D45480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50" creationId="{FA035C4E-4A86-FECC-81D5-6CAE5FDDB63B}"/>
          </ac:cxnSpMkLst>
        </pc:cxnChg>
        <pc:cxnChg chg="mod">
          <ac:chgData name="Phillip Kaufman" userId="c001b2a046940d7c" providerId="LiveId" clId="{9EF190FB-2075-4375-A797-615516ED83A7}" dt="2024-06-15T06:11:37.098" v="8499" actId="692"/>
          <ac:cxnSpMkLst>
            <pc:docMk/>
            <pc:sldMk cId="1530341057" sldId="1029"/>
            <ac:cxnSpMk id="57" creationId="{85C0DB71-6B7D-97D4-83BB-14623F5ACF70}"/>
          </ac:cxnSpMkLst>
        </pc:cxnChg>
        <pc:cxnChg chg="mod ord">
          <ac:chgData name="Phillip Kaufman" userId="c001b2a046940d7c" providerId="LiveId" clId="{9EF190FB-2075-4375-A797-615516ED83A7}" dt="2024-06-15T06:19:05.893" v="8851" actId="166"/>
          <ac:cxnSpMkLst>
            <pc:docMk/>
            <pc:sldMk cId="1530341057" sldId="1029"/>
            <ac:cxnSpMk id="58" creationId="{3D33A839-D804-ACDA-4FBC-47E15D561181}"/>
          </ac:cxnSpMkLst>
        </pc:cxnChg>
        <pc:cxnChg chg="mod">
          <ac:chgData name="Phillip Kaufman" userId="c001b2a046940d7c" providerId="LiveId" clId="{9EF190FB-2075-4375-A797-615516ED83A7}" dt="2024-06-15T06:11:07.592" v="8479" actId="692"/>
          <ac:cxnSpMkLst>
            <pc:docMk/>
            <pc:sldMk cId="1530341057" sldId="1029"/>
            <ac:cxnSpMk id="59" creationId="{F18630BA-59EB-A190-0B1B-D864F4AC5B79}"/>
          </ac:cxnSpMkLst>
        </pc:cxnChg>
        <pc:cxnChg chg="mod ord">
          <ac:chgData name="Phillip Kaufman" userId="c001b2a046940d7c" providerId="LiveId" clId="{9EF190FB-2075-4375-A797-615516ED83A7}" dt="2024-06-15T06:19:07.998" v="8852" actId="166"/>
          <ac:cxnSpMkLst>
            <pc:docMk/>
            <pc:sldMk cId="1530341057" sldId="1029"/>
            <ac:cxnSpMk id="60" creationId="{D4027913-2B64-6501-298E-CC14FD8449C2}"/>
          </ac:cxnSpMkLst>
        </pc:cxnChg>
        <pc:cxnChg chg="mod">
          <ac:chgData name="Phillip Kaufman" userId="c001b2a046940d7c" providerId="LiveId" clId="{9EF190FB-2075-4375-A797-615516ED83A7}" dt="2024-06-15T06:09:51.424" v="8395"/>
          <ac:cxnSpMkLst>
            <pc:docMk/>
            <pc:sldMk cId="1530341057" sldId="1029"/>
            <ac:cxnSpMk id="61" creationId="{89951E75-9FAB-A1E5-B249-BA8DC15A4D0E}"/>
          </ac:cxnSpMkLst>
        </pc:cxnChg>
        <pc:cxnChg chg="mod">
          <ac:chgData name="Phillip Kaufman" userId="c001b2a046940d7c" providerId="LiveId" clId="{9EF190FB-2075-4375-A797-615516ED83A7}" dt="2024-06-15T06:09:51.424" v="8395"/>
          <ac:cxnSpMkLst>
            <pc:docMk/>
            <pc:sldMk cId="1530341057" sldId="1029"/>
            <ac:cxnSpMk id="62" creationId="{0D706CD9-C3FD-65DA-D4A6-5C78DA36F7A6}"/>
          </ac:cxnSpMkLst>
        </pc:cxnChg>
        <pc:cxnChg chg="mod">
          <ac:chgData name="Phillip Kaufman" userId="c001b2a046940d7c" providerId="LiveId" clId="{9EF190FB-2075-4375-A797-615516ED83A7}" dt="2024-06-15T06:09:51.424" v="8395"/>
          <ac:cxnSpMkLst>
            <pc:docMk/>
            <pc:sldMk cId="1530341057" sldId="1029"/>
            <ac:cxnSpMk id="63" creationId="{4F264C4C-0A92-E3E3-0215-5ED354D45480}"/>
          </ac:cxnSpMkLst>
        </pc:cxnChg>
        <pc:cxnChg chg="mod">
          <ac:chgData name="Phillip Kaufman" userId="c001b2a046940d7c" providerId="LiveId" clId="{9EF190FB-2075-4375-A797-615516ED83A7}" dt="2024-06-15T06:09:51.424" v="8395"/>
          <ac:cxnSpMkLst>
            <pc:docMk/>
            <pc:sldMk cId="1530341057" sldId="1029"/>
            <ac:cxnSpMk id="64" creationId="{FA035C4E-4A86-FECC-81D5-6CAE5FDDB63B}"/>
          </ac:cxnSpMkLst>
        </pc:cxnChg>
      </pc:sldChg>
      <pc:sldChg chg="addSp delSp modSp del mod">
        <pc:chgData name="Phillip Kaufman" userId="c001b2a046940d7c" providerId="LiveId" clId="{9EF190FB-2075-4375-A797-615516ED83A7}" dt="2024-07-08T01:13:38.645" v="16714" actId="47"/>
        <pc:sldMkLst>
          <pc:docMk/>
          <pc:sldMk cId="1238990818" sldId="1030"/>
        </pc:sldMkLst>
        <pc:spChg chg="mod">
          <ac:chgData name="Phillip Kaufman" userId="c001b2a046940d7c" providerId="LiveId" clId="{9EF190FB-2075-4375-A797-615516ED83A7}" dt="2024-06-16T00:49:05.875" v="9214" actId="1076"/>
          <ac:spMkLst>
            <pc:docMk/>
            <pc:sldMk cId="1238990818" sldId="1030"/>
            <ac:spMk id="4" creationId="{EF96D6BB-F589-4F16-73E3-3F8C457B2B24}"/>
          </ac:spMkLst>
        </pc:spChg>
        <pc:spChg chg="del mod">
          <ac:chgData name="Phillip Kaufman" userId="c001b2a046940d7c" providerId="LiveId" clId="{9EF190FB-2075-4375-A797-615516ED83A7}" dt="2024-06-16T00:49:07.404" v="9216"/>
          <ac:spMkLst>
            <pc:docMk/>
            <pc:sldMk cId="1238990818" sldId="1030"/>
            <ac:spMk id="6" creationId="{6A90EDD3-E822-53E5-4C7D-ECD2A03DC0FA}"/>
          </ac:spMkLst>
        </pc:spChg>
        <pc:spChg chg="del mod">
          <ac:chgData name="Phillip Kaufman" userId="c001b2a046940d7c" providerId="LiveId" clId="{9EF190FB-2075-4375-A797-615516ED83A7}" dt="2024-06-16T00:49:54.754" v="9232"/>
          <ac:spMkLst>
            <pc:docMk/>
            <pc:sldMk cId="1238990818" sldId="1030"/>
            <ac:spMk id="9" creationId="{8D244007-3DA8-FC93-A596-DD4A97F86DCC}"/>
          </ac:spMkLst>
        </pc:spChg>
        <pc:spChg chg="mod">
          <ac:chgData name="Phillip Kaufman" userId="c001b2a046940d7c" providerId="LiveId" clId="{9EF190FB-2075-4375-A797-615516ED83A7}" dt="2024-06-16T02:18:56.868" v="9403" actId="1076"/>
          <ac:spMkLst>
            <pc:docMk/>
            <pc:sldMk cId="1238990818" sldId="1030"/>
            <ac:spMk id="17" creationId="{3F41C9D4-F562-D2F7-8306-B1CCB2EE2953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27" creationId="{A6E3E927-9954-611B-60B1-27FA87F0F408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28" creationId="{20DD833E-7C88-EF17-9D83-ED0B94CF95F5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29" creationId="{DC34B975-C396-79E3-DF03-C1A13C305285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34" creationId="{AD942DE0-B948-31DC-D8ED-E3F480B045B6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35" creationId="{5D6FCDAC-2B1A-189E-EFBB-1FE52AD06054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36" creationId="{74E8C4C0-6D37-AFEC-80D5-5A66A9DD9B7E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37" creationId="{A0A5F62F-FBDA-B8E7-3518-F46F34F0CD4F}"/>
          </ac:spMkLst>
        </pc:spChg>
        <pc:grpChg chg="add mod">
          <ac:chgData name="Phillip Kaufman" userId="c001b2a046940d7c" providerId="LiveId" clId="{9EF190FB-2075-4375-A797-615516ED83A7}" dt="2024-06-16T00:50:30.254" v="9235" actId="1076"/>
          <ac:grpSpMkLst>
            <pc:docMk/>
            <pc:sldMk cId="1238990818" sldId="1030"/>
            <ac:grpSpMk id="7" creationId="{046BCDC4-9A43-FE0A-F146-70AAD75CE65B}"/>
          </ac:grpSpMkLst>
        </pc:grpChg>
        <pc:grpChg chg="mod">
          <ac:chgData name="Phillip Kaufman" userId="c001b2a046940d7c" providerId="LiveId" clId="{9EF190FB-2075-4375-A797-615516ED83A7}" dt="2024-06-15T06:56:20.236" v="9065"/>
          <ac:grpSpMkLst>
            <pc:docMk/>
            <pc:sldMk cId="1238990818" sldId="1030"/>
            <ac:grpSpMk id="8" creationId="{D917F987-D18A-0F41-9EBA-1D5A43EC66CD}"/>
          </ac:grpSpMkLst>
        </pc:grpChg>
        <pc:grpChg chg="mod">
          <ac:chgData name="Phillip Kaufman" userId="c001b2a046940d7c" providerId="LiveId" clId="{9EF190FB-2075-4375-A797-615516ED83A7}" dt="2024-06-15T06:56:20.236" v="9065"/>
          <ac:grpSpMkLst>
            <pc:docMk/>
            <pc:sldMk cId="1238990818" sldId="1030"/>
            <ac:grpSpMk id="13" creationId="{18AF38C5-4B33-DC84-3BCA-3D897A8BB500}"/>
          </ac:grpSpMkLst>
        </pc:grpChg>
        <pc:grpChg chg="mod">
          <ac:chgData name="Phillip Kaufman" userId="c001b2a046940d7c" providerId="LiveId" clId="{9EF190FB-2075-4375-A797-615516ED83A7}" dt="2024-06-15T06:56:20.236" v="9065"/>
          <ac:grpSpMkLst>
            <pc:docMk/>
            <pc:sldMk cId="1238990818" sldId="1030"/>
            <ac:grpSpMk id="14" creationId="{F68F5F67-3290-41E4-BE6B-31DAEA105FEF}"/>
          </ac:grpSpMkLst>
        </pc:grp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15" creationId="{A68F2094-4526-9C52-97CF-82C0BE78F2F4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16" creationId="{25389FC3-075A-BE40-B8D0-D7726CD5E8AC}"/>
          </ac:cxnSpMkLst>
        </pc:cxnChg>
        <pc:cxnChg chg="mod">
          <ac:chgData name="Phillip Kaufman" userId="c001b2a046940d7c" providerId="LiveId" clId="{9EF190FB-2075-4375-A797-615516ED83A7}" dt="2024-06-16T00:29:31.822" v="9111" actId="1076"/>
          <ac:cxnSpMkLst>
            <pc:docMk/>
            <pc:sldMk cId="1238990818" sldId="1030"/>
            <ac:cxnSpMk id="18" creationId="{6E33DC04-07BD-BB55-5F23-CFF6F0E7A53F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19" creationId="{936496BF-F9E1-0C75-BB66-EC38E6C576C9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20" creationId="{6068096D-171A-9B2E-E35B-F0DACA7D0C6D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21" creationId="{585F142D-84F4-AB83-D715-D2B4A0C583C1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22" creationId="{59F345E1-92F5-0F70-5939-D02F07305CE2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23" creationId="{6F03FAF7-9728-2F53-07F9-EA3D29F3F441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24" creationId="{62306091-CF6C-367D-9C71-BC9E5CACC46E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25" creationId="{C70FD7FF-15B1-E9DF-FAA8-993D81E93CAB}"/>
          </ac:cxnSpMkLst>
        </pc:cxnChg>
        <pc:cxnChg chg="mod">
          <ac:chgData name="Phillip Kaufman" userId="c001b2a046940d7c" providerId="LiveId" clId="{9EF190FB-2075-4375-A797-615516ED83A7}" dt="2024-06-16T00:28:51.321" v="9108" actId="14100"/>
          <ac:cxnSpMkLst>
            <pc:docMk/>
            <pc:sldMk cId="1238990818" sldId="1030"/>
            <ac:cxnSpMk id="26" creationId="{944A8239-91F2-AD5E-1A3F-308B1006EA91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30" creationId="{1B325553-473E-5D89-4F1A-CF164F4F6F88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31" creationId="{2DE480D9-60FA-7C87-4D86-E1C226EA7CD8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32" creationId="{4448B58D-18E5-3B59-6262-64455F91632D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33" creationId="{130EE7C1-F1EC-9711-7CA2-6A7730B98B6A}"/>
          </ac:cxnSpMkLst>
        </pc:cxnChg>
      </pc:sldChg>
      <pc:sldChg chg="del">
        <pc:chgData name="Phillip Kaufman" userId="c001b2a046940d7c" providerId="LiveId" clId="{9EF190FB-2075-4375-A797-615516ED83A7}" dt="2024-07-08T01:13:38.645" v="16714" actId="47"/>
        <pc:sldMkLst>
          <pc:docMk/>
          <pc:sldMk cId="1316046442" sldId="1031"/>
        </pc:sldMkLst>
      </pc:sldChg>
      <pc:sldChg chg="addSp delSp modSp del mod ord">
        <pc:chgData name="Phillip Kaufman" userId="c001b2a046940d7c" providerId="LiveId" clId="{9EF190FB-2075-4375-A797-615516ED83A7}" dt="2024-07-08T01:13:38.645" v="16714" actId="47"/>
        <pc:sldMkLst>
          <pc:docMk/>
          <pc:sldMk cId="2944294350" sldId="1032"/>
        </pc:sldMkLst>
        <pc:spChg chg="mod">
          <ac:chgData name="Phillip Kaufman" userId="c001b2a046940d7c" providerId="LiveId" clId="{9EF190FB-2075-4375-A797-615516ED83A7}" dt="2024-06-16T05:27:14.744" v="9729" actId="692"/>
          <ac:spMkLst>
            <pc:docMk/>
            <pc:sldMk cId="2944294350" sldId="1032"/>
            <ac:spMk id="4" creationId="{FEEA7828-84C7-3901-61ED-453666D005A5}"/>
          </ac:spMkLst>
        </pc:spChg>
        <pc:spChg chg="del mod">
          <ac:chgData name="Phillip Kaufman" userId="c001b2a046940d7c" providerId="LiveId" clId="{9EF190FB-2075-4375-A797-615516ED83A7}" dt="2024-06-16T05:22:14.028" v="9630" actId="478"/>
          <ac:spMkLst>
            <pc:docMk/>
            <pc:sldMk cId="2944294350" sldId="1032"/>
            <ac:spMk id="5" creationId="{5D1FECB9-1BD3-3F2D-6FC7-923AF736AA56}"/>
          </ac:spMkLst>
        </pc:spChg>
        <pc:spChg chg="mod">
          <ac:chgData name="Phillip Kaufman" userId="c001b2a046940d7c" providerId="LiveId" clId="{9EF190FB-2075-4375-A797-615516ED83A7}" dt="2024-06-16T05:24:44.651" v="9693" actId="1076"/>
          <ac:spMkLst>
            <pc:docMk/>
            <pc:sldMk cId="2944294350" sldId="1032"/>
            <ac:spMk id="6" creationId="{3684F0FD-6994-1A75-6EB8-4CC9593E411D}"/>
          </ac:spMkLst>
        </pc:spChg>
        <pc:spChg chg="mod">
          <ac:chgData name="Phillip Kaufman" userId="c001b2a046940d7c" providerId="LiveId" clId="{9EF190FB-2075-4375-A797-615516ED83A7}" dt="2024-06-16T05:24:52.274" v="9700" actId="1076"/>
          <ac:spMkLst>
            <pc:docMk/>
            <pc:sldMk cId="2944294350" sldId="1032"/>
            <ac:spMk id="7" creationId="{84BDBD8E-09AA-45BD-7C41-D6A4125474CD}"/>
          </ac:spMkLst>
        </pc:spChg>
        <pc:spChg chg="mod">
          <ac:chgData name="Phillip Kaufman" userId="c001b2a046940d7c" providerId="LiveId" clId="{9EF190FB-2075-4375-A797-615516ED83A7}" dt="2024-06-16T05:24:56.901" v="9702" actId="1076"/>
          <ac:spMkLst>
            <pc:docMk/>
            <pc:sldMk cId="2944294350" sldId="1032"/>
            <ac:spMk id="8" creationId="{87E816D1-74ED-216A-EA79-80DFA89B949C}"/>
          </ac:spMkLst>
        </pc:spChg>
        <pc:spChg chg="mod">
          <ac:chgData name="Phillip Kaufman" userId="c001b2a046940d7c" providerId="LiveId" clId="{9EF190FB-2075-4375-A797-615516ED83A7}" dt="2024-06-16T05:24:53.611" v="9701" actId="1076"/>
          <ac:spMkLst>
            <pc:docMk/>
            <pc:sldMk cId="2944294350" sldId="1032"/>
            <ac:spMk id="9" creationId="{7C549819-6C9D-8A19-94F6-EDE83ED41122}"/>
          </ac:spMkLst>
        </pc:spChg>
        <pc:spChg chg="mod">
          <ac:chgData name="Phillip Kaufman" userId="c001b2a046940d7c" providerId="LiveId" clId="{9EF190FB-2075-4375-A797-615516ED83A7}" dt="2024-06-16T05:24:47.823" v="9699" actId="1037"/>
          <ac:spMkLst>
            <pc:docMk/>
            <pc:sldMk cId="2944294350" sldId="1032"/>
            <ac:spMk id="10" creationId="{FF25716F-5D2F-3E1C-1669-25F1FA1825E6}"/>
          </ac:spMkLst>
        </pc:spChg>
        <pc:spChg chg="mod">
          <ac:chgData name="Phillip Kaufman" userId="c001b2a046940d7c" providerId="LiveId" clId="{9EF190FB-2075-4375-A797-615516ED83A7}" dt="2024-06-16T05:23:15.326" v="9643" actId="408"/>
          <ac:spMkLst>
            <pc:docMk/>
            <pc:sldMk cId="2944294350" sldId="1032"/>
            <ac:spMk id="11" creationId="{EE0063CA-1BA0-8425-87DB-9151EE99F151}"/>
          </ac:spMkLst>
        </pc:spChg>
        <pc:spChg chg="mod">
          <ac:chgData name="Phillip Kaufman" userId="c001b2a046940d7c" providerId="LiveId" clId="{9EF190FB-2075-4375-A797-615516ED83A7}" dt="2024-06-16T05:25:57.724" v="9707" actId="1076"/>
          <ac:spMkLst>
            <pc:docMk/>
            <pc:sldMk cId="2944294350" sldId="1032"/>
            <ac:spMk id="12" creationId="{9F89CC27-27C4-A580-7462-9E770DF2A4F0}"/>
          </ac:spMkLst>
        </pc:spChg>
        <pc:spChg chg="mod">
          <ac:chgData name="Phillip Kaufman" userId="c001b2a046940d7c" providerId="LiveId" clId="{9EF190FB-2075-4375-A797-615516ED83A7}" dt="2024-06-16T05:26:08.569" v="9712" actId="1076"/>
          <ac:spMkLst>
            <pc:docMk/>
            <pc:sldMk cId="2944294350" sldId="1032"/>
            <ac:spMk id="13" creationId="{85344746-700D-0373-062B-CEC1D0A9C781}"/>
          </ac:spMkLst>
        </pc:spChg>
        <pc:spChg chg="add mod">
          <ac:chgData name="Phillip Kaufman" userId="c001b2a046940d7c" providerId="LiveId" clId="{9EF190FB-2075-4375-A797-615516ED83A7}" dt="2024-06-16T05:27:14.744" v="9729" actId="692"/>
          <ac:spMkLst>
            <pc:docMk/>
            <pc:sldMk cId="2944294350" sldId="1032"/>
            <ac:spMk id="14" creationId="{39CF5685-927E-1304-26E1-F0A023C3D836}"/>
          </ac:spMkLst>
        </pc:spChg>
        <pc:spChg chg="add mod">
          <ac:chgData name="Phillip Kaufman" userId="c001b2a046940d7c" providerId="LiveId" clId="{9EF190FB-2075-4375-A797-615516ED83A7}" dt="2024-06-16T05:26:17.378" v="9716" actId="20577"/>
          <ac:spMkLst>
            <pc:docMk/>
            <pc:sldMk cId="2944294350" sldId="1032"/>
            <ac:spMk id="15" creationId="{30CE8081-044F-4B52-2E89-4491CCDC11CA}"/>
          </ac:spMkLst>
        </pc:spChg>
        <pc:spChg chg="add mod">
          <ac:chgData name="Phillip Kaufman" userId="c001b2a046940d7c" providerId="LiveId" clId="{9EF190FB-2075-4375-A797-615516ED83A7}" dt="2024-06-16T05:26:37.589" v="9723" actId="20577"/>
          <ac:spMkLst>
            <pc:docMk/>
            <pc:sldMk cId="2944294350" sldId="1032"/>
            <ac:spMk id="16" creationId="{8BEE97AE-CACD-05CE-FD23-AFEF160A0D6C}"/>
          </ac:spMkLst>
        </pc:spChg>
        <pc:spChg chg="add mod">
          <ac:chgData name="Phillip Kaufman" userId="c001b2a046940d7c" providerId="LiveId" clId="{9EF190FB-2075-4375-A797-615516ED83A7}" dt="2024-06-16T05:25:58.998" v="9708"/>
          <ac:spMkLst>
            <pc:docMk/>
            <pc:sldMk cId="2944294350" sldId="1032"/>
            <ac:spMk id="17" creationId="{9F3F77B5-A08F-5F34-97FD-3072C67B4CF9}"/>
          </ac:spMkLst>
        </pc:spChg>
        <pc:spChg chg="add mod">
          <ac:chgData name="Phillip Kaufman" userId="c001b2a046940d7c" providerId="LiveId" clId="{9EF190FB-2075-4375-A797-615516ED83A7}" dt="2024-06-16T05:27:19.963" v="9730" actId="1076"/>
          <ac:spMkLst>
            <pc:docMk/>
            <pc:sldMk cId="2944294350" sldId="1032"/>
            <ac:spMk id="18" creationId="{9672DF7D-0F5B-6892-9E15-25F0534C935C}"/>
          </ac:spMkLst>
        </pc:spChg>
      </pc:sldChg>
      <pc:sldChg chg="addSp delSp modSp del mod">
        <pc:chgData name="Phillip Kaufman" userId="c001b2a046940d7c" providerId="LiveId" clId="{9EF190FB-2075-4375-A797-615516ED83A7}" dt="2024-07-08T01:13:38.645" v="16714" actId="47"/>
        <pc:sldMkLst>
          <pc:docMk/>
          <pc:sldMk cId="1294826197" sldId="1033"/>
        </pc:sldMkLst>
        <pc:spChg chg="mod">
          <ac:chgData name="Phillip Kaufman" userId="c001b2a046940d7c" providerId="LiveId" clId="{9EF190FB-2075-4375-A797-615516ED83A7}" dt="2024-06-17T06:21:57.678" v="10840" actId="1076"/>
          <ac:spMkLst>
            <pc:docMk/>
            <pc:sldMk cId="1294826197" sldId="1033"/>
            <ac:spMk id="4" creationId="{85F03EE6-4E38-5710-8336-E1B46C3C7813}"/>
          </ac:spMkLst>
        </pc:spChg>
        <pc:spChg chg="mod">
          <ac:chgData name="Phillip Kaufman" userId="c001b2a046940d7c" providerId="LiveId" clId="{9EF190FB-2075-4375-A797-615516ED83A7}" dt="2024-06-16T05:34:23.915" v="9743" actId="1076"/>
          <ac:spMkLst>
            <pc:docMk/>
            <pc:sldMk cId="1294826197" sldId="1033"/>
            <ac:spMk id="5" creationId="{EEF64281-92F8-2FC5-C82C-A9162D53EA30}"/>
          </ac:spMkLst>
        </pc:spChg>
        <pc:spChg chg="del mod topLvl">
          <ac:chgData name="Phillip Kaufman" userId="c001b2a046940d7c" providerId="LiveId" clId="{9EF190FB-2075-4375-A797-615516ED83A7}" dt="2024-06-16T05:35:29.099" v="9754" actId="21"/>
          <ac:spMkLst>
            <pc:docMk/>
            <pc:sldMk cId="1294826197" sldId="1033"/>
            <ac:spMk id="11" creationId="{64471402-444D-2E28-6309-415AA1212FAE}"/>
          </ac:spMkLst>
        </pc:spChg>
        <pc:spChg chg="del mod topLvl">
          <ac:chgData name="Phillip Kaufman" userId="c001b2a046940d7c" providerId="LiveId" clId="{9EF190FB-2075-4375-A797-615516ED83A7}" dt="2024-06-16T05:35:29.099" v="9754" actId="21"/>
          <ac:spMkLst>
            <pc:docMk/>
            <pc:sldMk cId="1294826197" sldId="1033"/>
            <ac:spMk id="12" creationId="{1B485F56-3F02-8259-817C-29274DC58AC6}"/>
          </ac:spMkLst>
        </pc:spChg>
        <pc:spChg chg="mod topLvl">
          <ac:chgData name="Phillip Kaufman" userId="c001b2a046940d7c" providerId="LiveId" clId="{9EF190FB-2075-4375-A797-615516ED83A7}" dt="2024-06-17T06:24:42.828" v="10870" actId="164"/>
          <ac:spMkLst>
            <pc:docMk/>
            <pc:sldMk cId="1294826197" sldId="1033"/>
            <ac:spMk id="12" creationId="{4E8F13D6-5990-DB10-3E69-20C49FB1EA0D}"/>
          </ac:spMkLst>
        </pc:spChg>
        <pc:spChg chg="mod topLvl">
          <ac:chgData name="Phillip Kaufman" userId="c001b2a046940d7c" providerId="LiveId" clId="{9EF190FB-2075-4375-A797-615516ED83A7}" dt="2024-06-17T06:24:42.828" v="10870" actId="164"/>
          <ac:spMkLst>
            <pc:docMk/>
            <pc:sldMk cId="1294826197" sldId="1033"/>
            <ac:spMk id="13" creationId="{47502440-EED0-B04B-B1A0-12B9E47B4D26}"/>
          </ac:spMkLst>
        </pc:spChg>
        <pc:spChg chg="del mod topLvl">
          <ac:chgData name="Phillip Kaufman" userId="c001b2a046940d7c" providerId="LiveId" clId="{9EF190FB-2075-4375-A797-615516ED83A7}" dt="2024-06-16T05:35:29.099" v="9754" actId="21"/>
          <ac:spMkLst>
            <pc:docMk/>
            <pc:sldMk cId="1294826197" sldId="1033"/>
            <ac:spMk id="13" creationId="{545E3FAB-775E-A528-C4D5-9C13B1E7BCF0}"/>
          </ac:spMkLst>
        </pc:spChg>
        <pc:spChg chg="mod">
          <ac:chgData name="Phillip Kaufman" userId="c001b2a046940d7c" providerId="LiveId" clId="{9EF190FB-2075-4375-A797-615516ED83A7}" dt="2024-06-16T05:35:25.054" v="9753" actId="165"/>
          <ac:spMkLst>
            <pc:docMk/>
            <pc:sldMk cId="1294826197" sldId="1033"/>
            <ac:spMk id="14" creationId="{0890BE79-8E86-CD8F-DD2C-8ABF985FEDF8}"/>
          </ac:spMkLst>
        </pc:spChg>
        <pc:spChg chg="mod">
          <ac:chgData name="Phillip Kaufman" userId="c001b2a046940d7c" providerId="LiveId" clId="{9EF190FB-2075-4375-A797-615516ED83A7}" dt="2024-06-16T05:35:25.054" v="9753" actId="165"/>
          <ac:spMkLst>
            <pc:docMk/>
            <pc:sldMk cId="1294826197" sldId="1033"/>
            <ac:spMk id="33" creationId="{7DBB2653-6496-56D6-9C59-A27E867BAE51}"/>
          </ac:spMkLst>
        </pc:spChg>
        <pc:spChg chg="add mod">
          <ac:chgData name="Phillip Kaufman" userId="c001b2a046940d7c" providerId="LiveId" clId="{9EF190FB-2075-4375-A797-615516ED83A7}" dt="2024-06-17T05:53:35.780" v="10574" actId="688"/>
          <ac:spMkLst>
            <pc:docMk/>
            <pc:sldMk cId="1294826197" sldId="1033"/>
            <ac:spMk id="34" creationId="{64471402-444D-2E28-6309-415AA1212FAE}"/>
          </ac:spMkLst>
        </pc:spChg>
        <pc:spChg chg="add mod">
          <ac:chgData name="Phillip Kaufman" userId="c001b2a046940d7c" providerId="LiveId" clId="{9EF190FB-2075-4375-A797-615516ED83A7}" dt="2024-06-17T05:53:37.796" v="10575" actId="688"/>
          <ac:spMkLst>
            <pc:docMk/>
            <pc:sldMk cId="1294826197" sldId="1033"/>
            <ac:spMk id="35" creationId="{1B485F56-3F02-8259-817C-29274DC58AC6}"/>
          </ac:spMkLst>
        </pc:spChg>
        <pc:spChg chg="add mod">
          <ac:chgData name="Phillip Kaufman" userId="c001b2a046940d7c" providerId="LiveId" clId="{9EF190FB-2075-4375-A797-615516ED83A7}" dt="2024-06-17T06:15:48.943" v="10750" actId="1076"/>
          <ac:spMkLst>
            <pc:docMk/>
            <pc:sldMk cId="1294826197" sldId="1033"/>
            <ac:spMk id="36" creationId="{545E3FAB-775E-A528-C4D5-9C13B1E7BCF0}"/>
          </ac:spMkLst>
        </pc:spChg>
        <pc:spChg chg="mod topLvl">
          <ac:chgData name="Phillip Kaufman" userId="c001b2a046940d7c" providerId="LiveId" clId="{9EF190FB-2075-4375-A797-615516ED83A7}" dt="2024-06-17T06:24:42.828" v="10870" actId="164"/>
          <ac:spMkLst>
            <pc:docMk/>
            <pc:sldMk cId="1294826197" sldId="1033"/>
            <ac:spMk id="38" creationId="{9AD3BEAC-2D75-31E3-87DD-320C8D9E1E2B}"/>
          </ac:spMkLst>
        </pc:spChg>
        <pc:spChg chg="mod">
          <ac:chgData name="Phillip Kaufman" userId="c001b2a046940d7c" providerId="LiveId" clId="{9EF190FB-2075-4375-A797-615516ED83A7}" dt="2024-06-17T06:07:42.853" v="10582" actId="165"/>
          <ac:spMkLst>
            <pc:docMk/>
            <pc:sldMk cId="1294826197" sldId="1033"/>
            <ac:spMk id="39" creationId="{1B422BE8-662E-8D72-8812-F247559C4B31}"/>
          </ac:spMkLst>
        </pc:spChg>
        <pc:spChg chg="mod">
          <ac:chgData name="Phillip Kaufman" userId="c001b2a046940d7c" providerId="LiveId" clId="{9EF190FB-2075-4375-A797-615516ED83A7}" dt="2024-06-17T06:07:42.853" v="10582" actId="165"/>
          <ac:spMkLst>
            <pc:docMk/>
            <pc:sldMk cId="1294826197" sldId="1033"/>
            <ac:spMk id="41" creationId="{9E5ECF37-1155-FEA0-34C2-B9943C5B05E6}"/>
          </ac:spMkLst>
        </pc:spChg>
        <pc:spChg chg="add del mod topLvl">
          <ac:chgData name="Phillip Kaufman" userId="c001b2a046940d7c" providerId="LiveId" clId="{9EF190FB-2075-4375-A797-615516ED83A7}" dt="2024-06-17T06:12:10.767" v="10673" actId="478"/>
          <ac:spMkLst>
            <pc:docMk/>
            <pc:sldMk cId="1294826197" sldId="1033"/>
            <ac:spMk id="45" creationId="{195EECC7-8091-B43C-5DEF-15E5545B2622}"/>
          </ac:spMkLst>
        </pc:spChg>
        <pc:spChg chg="del mod">
          <ac:chgData name="Phillip Kaufman" userId="c001b2a046940d7c" providerId="LiveId" clId="{9EF190FB-2075-4375-A797-615516ED83A7}" dt="2024-06-17T06:08:43.997" v="10597" actId="478"/>
          <ac:spMkLst>
            <pc:docMk/>
            <pc:sldMk cId="1294826197" sldId="1033"/>
            <ac:spMk id="47" creationId="{3F4EFE3E-74AD-7316-8937-46137AE31A92}"/>
          </ac:spMkLst>
        </pc:spChg>
        <pc:spChg chg="del mod">
          <ac:chgData name="Phillip Kaufman" userId="c001b2a046940d7c" providerId="LiveId" clId="{9EF190FB-2075-4375-A797-615516ED83A7}" dt="2024-06-17T06:09:00.396" v="10603" actId="478"/>
          <ac:spMkLst>
            <pc:docMk/>
            <pc:sldMk cId="1294826197" sldId="1033"/>
            <ac:spMk id="52" creationId="{2A683D7F-C0B4-3FBD-93B1-4C7290DBBD22}"/>
          </ac:spMkLst>
        </pc:spChg>
        <pc:spChg chg="del mod topLvl">
          <ac:chgData name="Phillip Kaufman" userId="c001b2a046940d7c" providerId="LiveId" clId="{9EF190FB-2075-4375-A797-615516ED83A7}" dt="2024-06-17T06:09:00.396" v="10603" actId="478"/>
          <ac:spMkLst>
            <pc:docMk/>
            <pc:sldMk cId="1294826197" sldId="1033"/>
            <ac:spMk id="53" creationId="{AA5AD68E-F812-F44A-4C72-B98596555EB6}"/>
          </ac:spMkLst>
        </pc:spChg>
        <pc:spChg chg="del mod">
          <ac:chgData name="Phillip Kaufman" userId="c001b2a046940d7c" providerId="LiveId" clId="{9EF190FB-2075-4375-A797-615516ED83A7}" dt="2024-06-17T06:09:00.396" v="10603" actId="478"/>
          <ac:spMkLst>
            <pc:docMk/>
            <pc:sldMk cId="1294826197" sldId="1033"/>
            <ac:spMk id="54" creationId="{FA19F6B8-5B5B-0BCA-AAE8-CC8A7532A8F1}"/>
          </ac:spMkLst>
        </pc:spChg>
        <pc:spChg chg="add del mod topLvl">
          <ac:chgData name="Phillip Kaufman" userId="c001b2a046940d7c" providerId="LiveId" clId="{9EF190FB-2075-4375-A797-615516ED83A7}" dt="2024-06-17T06:15:51.674" v="10752" actId="478"/>
          <ac:spMkLst>
            <pc:docMk/>
            <pc:sldMk cId="1294826197" sldId="1033"/>
            <ac:spMk id="55" creationId="{A36DF69B-51EB-F75E-BF2A-968606A4F9DF}"/>
          </ac:spMkLst>
        </pc:spChg>
        <pc:spChg chg="del mod">
          <ac:chgData name="Phillip Kaufman" userId="c001b2a046940d7c" providerId="LiveId" clId="{9EF190FB-2075-4375-A797-615516ED83A7}" dt="2024-06-17T06:09:04.429" v="10604" actId="478"/>
          <ac:spMkLst>
            <pc:docMk/>
            <pc:sldMk cId="1294826197" sldId="1033"/>
            <ac:spMk id="58" creationId="{375141DC-BAE6-6C6C-7A30-1D7F301D04E2}"/>
          </ac:spMkLst>
        </pc:spChg>
        <pc:spChg chg="mod">
          <ac:chgData name="Phillip Kaufman" userId="c001b2a046940d7c" providerId="LiveId" clId="{9EF190FB-2075-4375-A797-615516ED83A7}" dt="2024-06-17T06:09:42.603" v="10615"/>
          <ac:spMkLst>
            <pc:docMk/>
            <pc:sldMk cId="1294826197" sldId="1033"/>
            <ac:spMk id="59" creationId="{A24EBE27-9EE1-2915-39C0-75309D4CBF18}"/>
          </ac:spMkLst>
        </pc:spChg>
        <pc:spChg chg="mod">
          <ac:chgData name="Phillip Kaufman" userId="c001b2a046940d7c" providerId="LiveId" clId="{9EF190FB-2075-4375-A797-615516ED83A7}" dt="2024-06-17T06:09:42.603" v="10615"/>
          <ac:spMkLst>
            <pc:docMk/>
            <pc:sldMk cId="1294826197" sldId="1033"/>
            <ac:spMk id="60" creationId="{7138523E-6874-073A-DA3E-B80EF6F06B79}"/>
          </ac:spMkLst>
        </pc:spChg>
        <pc:spChg chg="add del mod">
          <ac:chgData name="Phillip Kaufman" userId="c001b2a046940d7c" providerId="LiveId" clId="{9EF190FB-2075-4375-A797-615516ED83A7}" dt="2024-06-17T06:09:42.603" v="10615"/>
          <ac:spMkLst>
            <pc:docMk/>
            <pc:sldMk cId="1294826197" sldId="1033"/>
            <ac:spMk id="61" creationId="{FE39FE13-CAA0-7D10-1761-A4E8115F2197}"/>
          </ac:spMkLst>
        </pc:spChg>
        <pc:spChg chg="add del mod">
          <ac:chgData name="Phillip Kaufman" userId="c001b2a046940d7c" providerId="LiveId" clId="{9EF190FB-2075-4375-A797-615516ED83A7}" dt="2024-06-17T06:11:33.993" v="10659"/>
          <ac:spMkLst>
            <pc:docMk/>
            <pc:sldMk cId="1294826197" sldId="1033"/>
            <ac:spMk id="62" creationId="{7C9531A8-4F16-CBCC-D16A-1F87D03D4CF2}"/>
          </ac:spMkLst>
        </pc:spChg>
        <pc:spChg chg="add del mod">
          <ac:chgData name="Phillip Kaufman" userId="c001b2a046940d7c" providerId="LiveId" clId="{9EF190FB-2075-4375-A797-615516ED83A7}" dt="2024-06-17T06:11:33.993" v="10659"/>
          <ac:spMkLst>
            <pc:docMk/>
            <pc:sldMk cId="1294826197" sldId="1033"/>
            <ac:spMk id="63" creationId="{4E78723D-E7D0-ABDA-E10D-E1D7B45DC5FF}"/>
          </ac:spMkLst>
        </pc:spChg>
        <pc:spChg chg="mod">
          <ac:chgData name="Phillip Kaufman" userId="c001b2a046940d7c" providerId="LiveId" clId="{9EF190FB-2075-4375-A797-615516ED83A7}" dt="2024-06-16T05:34:32.053" v="9744" actId="1076"/>
          <ac:spMkLst>
            <pc:docMk/>
            <pc:sldMk cId="1294826197" sldId="1033"/>
            <ac:spMk id="67" creationId="{65DCCFB1-64FC-8635-7F86-35009753134F}"/>
          </ac:spMkLst>
        </pc:spChg>
        <pc:spChg chg="add del mod">
          <ac:chgData name="Phillip Kaufman" userId="c001b2a046940d7c" providerId="LiveId" clId="{9EF190FB-2075-4375-A797-615516ED83A7}" dt="2024-06-17T06:11:33.993" v="10659"/>
          <ac:spMkLst>
            <pc:docMk/>
            <pc:sldMk cId="1294826197" sldId="1033"/>
            <ac:spMk id="68" creationId="{78CBF2AE-B207-F68A-4341-48D142953918}"/>
          </ac:spMkLst>
        </pc:spChg>
        <pc:spChg chg="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69" creationId="{D034D65E-8D71-0D3E-C23C-888F640D5BA1}"/>
          </ac:spMkLst>
        </pc:spChg>
        <pc:spChg chg="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70" creationId="{3A1FEB7D-99A1-EE66-26B7-C4E4F9C3DE93}"/>
          </ac:spMkLst>
        </pc:spChg>
        <pc:spChg chg="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71" creationId="{077BADDC-FDD0-E513-AF87-CD0FFC865508}"/>
          </ac:spMkLst>
        </pc:spChg>
        <pc:spChg chg="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72" creationId="{71534489-6BE1-47B2-D78A-655E47CE9FA5}"/>
          </ac:spMkLst>
        </pc:spChg>
        <pc:spChg chg="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73" creationId="{96CE7F0E-BEDD-11D2-38A2-B02A9D6D945E}"/>
          </ac:spMkLst>
        </pc:spChg>
        <pc:spChg chg="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74" creationId="{55A319FB-24AB-F760-98E5-5188E549EF60}"/>
          </ac:spMkLst>
        </pc:spChg>
        <pc:spChg chg="add del 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75" creationId="{88720F50-7364-9CA7-D484-1A4B2D00432E}"/>
          </ac:spMkLst>
        </pc:spChg>
        <pc:spChg chg="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76" creationId="{104CF779-633A-A26C-CF1F-95F5F4C38275}"/>
          </ac:spMkLst>
        </pc:spChg>
        <pc:spChg chg="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77" creationId="{5607247E-1D87-B8BA-F53F-BDCFE87340CA}"/>
          </ac:spMkLst>
        </pc:spChg>
        <pc:spChg chg="add del 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78" creationId="{A31B9A06-6239-2729-6F28-9BE44DEC9765}"/>
          </ac:spMkLst>
        </pc:spChg>
        <pc:spChg chg="add del 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79" creationId="{4296282D-7495-D674-7CDB-9A1C6C25C97C}"/>
          </ac:spMkLst>
        </pc:spChg>
        <pc:spChg chg="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80" creationId="{6F9D0A48-03AE-998F-D71F-90240E5091BD}"/>
          </ac:spMkLst>
        </pc:spChg>
        <pc:spChg chg="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81" creationId="{E939A1EC-0F0C-1424-72DB-2B9768CE20D7}"/>
          </ac:spMkLst>
        </pc:spChg>
        <pc:spChg chg="add del 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82" creationId="{D807BA32-E7FE-4E47-9F0A-5166C2E59612}"/>
          </ac:spMkLst>
        </pc:spChg>
        <pc:spChg chg="mod">
          <ac:chgData name="Phillip Kaufman" userId="c001b2a046940d7c" providerId="LiveId" clId="{9EF190FB-2075-4375-A797-615516ED83A7}" dt="2024-06-17T06:11:16.061" v="10642"/>
          <ac:spMkLst>
            <pc:docMk/>
            <pc:sldMk cId="1294826197" sldId="1033"/>
            <ac:spMk id="83" creationId="{53D4A8DC-794E-DEEB-1C72-D1748856169B}"/>
          </ac:spMkLst>
        </pc:spChg>
        <pc:spChg chg="mod">
          <ac:chgData name="Phillip Kaufman" userId="c001b2a046940d7c" providerId="LiveId" clId="{9EF190FB-2075-4375-A797-615516ED83A7}" dt="2024-06-17T06:11:31.261" v="10648"/>
          <ac:spMkLst>
            <pc:docMk/>
            <pc:sldMk cId="1294826197" sldId="1033"/>
            <ac:spMk id="84" creationId="{C4C54964-BAFA-B0E8-F3D2-BBF313D62768}"/>
          </ac:spMkLst>
        </pc:spChg>
        <pc:spChg chg="mod">
          <ac:chgData name="Phillip Kaufman" userId="c001b2a046940d7c" providerId="LiveId" clId="{9EF190FB-2075-4375-A797-615516ED83A7}" dt="2024-06-17T06:11:31.261" v="10648"/>
          <ac:spMkLst>
            <pc:docMk/>
            <pc:sldMk cId="1294826197" sldId="1033"/>
            <ac:spMk id="85" creationId="{60ED41ED-3308-D12E-D8D3-B900FFEA2EC4}"/>
          </ac:spMkLst>
        </pc:spChg>
        <pc:spChg chg="add del mod">
          <ac:chgData name="Phillip Kaufman" userId="c001b2a046940d7c" providerId="LiveId" clId="{9EF190FB-2075-4375-A797-615516ED83A7}" dt="2024-06-17T06:11:31.261" v="10648"/>
          <ac:spMkLst>
            <pc:docMk/>
            <pc:sldMk cId="1294826197" sldId="1033"/>
            <ac:spMk id="86" creationId="{A620F197-E009-F07B-1235-1006E7D6D37F}"/>
          </ac:spMkLst>
        </pc:spChg>
        <pc:spChg chg="add del mod topLvl">
          <ac:chgData name="Phillip Kaufman" userId="c001b2a046940d7c" providerId="LiveId" clId="{9EF190FB-2075-4375-A797-615516ED83A7}" dt="2024-06-17T06:15:16.801" v="10747" actId="478"/>
          <ac:spMkLst>
            <pc:docMk/>
            <pc:sldMk cId="1294826197" sldId="1033"/>
            <ac:spMk id="88" creationId="{959041F3-4C01-14DA-4B81-C528AC996EE1}"/>
          </ac:spMkLst>
        </pc:spChg>
        <pc:spChg chg="del mod topLvl">
          <ac:chgData name="Phillip Kaufman" userId="c001b2a046940d7c" providerId="LiveId" clId="{9EF190FB-2075-4375-A797-615516ED83A7}" dt="2024-06-17T06:12:32.242" v="10684" actId="478"/>
          <ac:spMkLst>
            <pc:docMk/>
            <pc:sldMk cId="1294826197" sldId="1033"/>
            <ac:spMk id="90" creationId="{767A0076-68D4-4419-4964-20E3C0D54D2A}"/>
          </ac:spMkLst>
        </pc:spChg>
        <pc:spChg chg="mod">
          <ac:chgData name="Phillip Kaufman" userId="c001b2a046940d7c" providerId="LiveId" clId="{9EF190FB-2075-4375-A797-615516ED83A7}" dt="2024-06-17T06:12:59.638" v="10691"/>
          <ac:spMkLst>
            <pc:docMk/>
            <pc:sldMk cId="1294826197" sldId="1033"/>
            <ac:spMk id="93" creationId="{7AFE611D-FC24-0DFA-181B-C94DCF24F79B}"/>
          </ac:spMkLst>
        </pc:spChg>
        <pc:spChg chg="add del mod">
          <ac:chgData name="Phillip Kaufman" userId="c001b2a046940d7c" providerId="LiveId" clId="{9EF190FB-2075-4375-A797-615516ED83A7}" dt="2024-06-17T06:13:43.045" v="10705"/>
          <ac:spMkLst>
            <pc:docMk/>
            <pc:sldMk cId="1294826197" sldId="1033"/>
            <ac:spMk id="94" creationId="{204F58D5-4C04-CEA9-BC43-B4AB8A80EC86}"/>
          </ac:spMkLst>
        </pc:spChg>
        <pc:spChg chg="add del mod">
          <ac:chgData name="Phillip Kaufman" userId="c001b2a046940d7c" providerId="LiveId" clId="{9EF190FB-2075-4375-A797-615516ED83A7}" dt="2024-06-17T06:13:43.045" v="10705"/>
          <ac:spMkLst>
            <pc:docMk/>
            <pc:sldMk cId="1294826197" sldId="1033"/>
            <ac:spMk id="95" creationId="{F8004DDB-BDE1-8908-A41D-6C67065D34CB}"/>
          </ac:spMkLst>
        </pc:spChg>
        <pc:spChg chg="add del mod">
          <ac:chgData name="Phillip Kaufman" userId="c001b2a046940d7c" providerId="LiveId" clId="{9EF190FB-2075-4375-A797-615516ED83A7}" dt="2024-06-17T06:13:43.045" v="10705"/>
          <ac:spMkLst>
            <pc:docMk/>
            <pc:sldMk cId="1294826197" sldId="1033"/>
            <ac:spMk id="96" creationId="{62F9B509-DD35-423F-6F6B-B7ECBFA1AC3F}"/>
          </ac:spMkLst>
        </pc:spChg>
        <pc:spChg chg="mod">
          <ac:chgData name="Phillip Kaufman" userId="c001b2a046940d7c" providerId="LiveId" clId="{9EF190FB-2075-4375-A797-615516ED83A7}" dt="2024-06-17T06:13:38.908" v="10701"/>
          <ac:spMkLst>
            <pc:docMk/>
            <pc:sldMk cId="1294826197" sldId="1033"/>
            <ac:spMk id="97" creationId="{34F33799-2774-52CA-C002-E1FCAD32FAFF}"/>
          </ac:spMkLst>
        </pc:spChg>
        <pc:spChg chg="mod">
          <ac:chgData name="Phillip Kaufman" userId="c001b2a046940d7c" providerId="LiveId" clId="{9EF190FB-2075-4375-A797-615516ED83A7}" dt="2024-06-17T06:13:38.908" v="10701"/>
          <ac:spMkLst>
            <pc:docMk/>
            <pc:sldMk cId="1294826197" sldId="1033"/>
            <ac:spMk id="98" creationId="{6F350B30-1477-F947-4340-C3ABCD593ADC}"/>
          </ac:spMkLst>
        </pc:spChg>
        <pc:spChg chg="mod">
          <ac:chgData name="Phillip Kaufman" userId="c001b2a046940d7c" providerId="LiveId" clId="{9EF190FB-2075-4375-A797-615516ED83A7}" dt="2024-06-17T06:13:38.908" v="10701"/>
          <ac:spMkLst>
            <pc:docMk/>
            <pc:sldMk cId="1294826197" sldId="1033"/>
            <ac:spMk id="99" creationId="{4DAB2B79-4EFD-743D-D38E-0AB79353DC0B}"/>
          </ac:spMkLst>
        </pc:spChg>
        <pc:spChg chg="mod">
          <ac:chgData name="Phillip Kaufman" userId="c001b2a046940d7c" providerId="LiveId" clId="{9EF190FB-2075-4375-A797-615516ED83A7}" dt="2024-06-17T06:13:38.908" v="10701"/>
          <ac:spMkLst>
            <pc:docMk/>
            <pc:sldMk cId="1294826197" sldId="1033"/>
            <ac:spMk id="100" creationId="{B7F98127-261F-4A8D-98CF-8F24B4C6C8E8}"/>
          </ac:spMkLst>
        </pc:spChg>
        <pc:spChg chg="add del mod">
          <ac:chgData name="Phillip Kaufman" userId="c001b2a046940d7c" providerId="LiveId" clId="{9EF190FB-2075-4375-A797-615516ED83A7}" dt="2024-06-17T06:13:38.908" v="10701"/>
          <ac:spMkLst>
            <pc:docMk/>
            <pc:sldMk cId="1294826197" sldId="1033"/>
            <ac:spMk id="101" creationId="{CD2DB37A-35C3-DAEA-289E-08CD1C6319DD}"/>
          </ac:spMkLst>
        </pc:spChg>
        <pc:spChg chg="add del mod topLvl">
          <ac:chgData name="Phillip Kaufman" userId="c001b2a046940d7c" providerId="LiveId" clId="{9EF190FB-2075-4375-A797-615516ED83A7}" dt="2024-06-17T06:15:13.095" v="10743" actId="478"/>
          <ac:spMkLst>
            <pc:docMk/>
            <pc:sldMk cId="1294826197" sldId="1033"/>
            <ac:spMk id="103" creationId="{B0274F69-BE9D-2E66-F303-A0927189ECED}"/>
          </ac:spMkLst>
        </pc:spChg>
        <pc:spChg chg="add del mod topLvl">
          <ac:chgData name="Phillip Kaufman" userId="c001b2a046940d7c" providerId="LiveId" clId="{9EF190FB-2075-4375-A797-615516ED83A7}" dt="2024-06-17T06:15:13.095" v="10743" actId="478"/>
          <ac:spMkLst>
            <pc:docMk/>
            <pc:sldMk cId="1294826197" sldId="1033"/>
            <ac:spMk id="105" creationId="{DFC9984C-7292-0F60-4B42-D29A342CFDB0}"/>
          </ac:spMkLst>
        </pc:spChg>
        <pc:spChg chg="mod">
          <ac:chgData name="Phillip Kaufman" userId="c001b2a046940d7c" providerId="LiveId" clId="{9EF190FB-2075-4375-A797-615516ED83A7}" dt="2024-06-17T06:15:12.381" v="10741"/>
          <ac:spMkLst>
            <pc:docMk/>
            <pc:sldMk cId="1294826197" sldId="1033"/>
            <ac:spMk id="108" creationId="{9E2342A4-94C7-A246-4BBE-841143B575D9}"/>
          </ac:spMkLst>
        </pc:spChg>
        <pc:spChg chg="mod">
          <ac:chgData name="Phillip Kaufman" userId="c001b2a046940d7c" providerId="LiveId" clId="{9EF190FB-2075-4375-A797-615516ED83A7}" dt="2024-06-17T06:15:12.381" v="10741"/>
          <ac:spMkLst>
            <pc:docMk/>
            <pc:sldMk cId="1294826197" sldId="1033"/>
            <ac:spMk id="109" creationId="{1D789E39-7124-D8E3-1859-ECDB92FFD7B6}"/>
          </ac:spMkLst>
        </pc:spChg>
        <pc:spChg chg="mod">
          <ac:chgData name="Phillip Kaufman" userId="c001b2a046940d7c" providerId="LiveId" clId="{9EF190FB-2075-4375-A797-615516ED83A7}" dt="2024-06-17T06:15:12.381" v="10741"/>
          <ac:spMkLst>
            <pc:docMk/>
            <pc:sldMk cId="1294826197" sldId="1033"/>
            <ac:spMk id="110" creationId="{CABED98D-EF42-F93C-BD59-A7A9CC9ECD23}"/>
          </ac:spMkLst>
        </pc:spChg>
        <pc:spChg chg="mod">
          <ac:chgData name="Phillip Kaufman" userId="c001b2a046940d7c" providerId="LiveId" clId="{9EF190FB-2075-4375-A797-615516ED83A7}" dt="2024-06-17T06:15:12.381" v="10741"/>
          <ac:spMkLst>
            <pc:docMk/>
            <pc:sldMk cId="1294826197" sldId="1033"/>
            <ac:spMk id="111" creationId="{AA102E8D-47F6-1533-0C01-D1EA1BDA1593}"/>
          </ac:spMkLst>
        </pc:spChg>
        <pc:spChg chg="add del mod">
          <ac:chgData name="Phillip Kaufman" userId="c001b2a046940d7c" providerId="LiveId" clId="{9EF190FB-2075-4375-A797-615516ED83A7}" dt="2024-06-17T06:15:12.381" v="10741"/>
          <ac:spMkLst>
            <pc:docMk/>
            <pc:sldMk cId="1294826197" sldId="1033"/>
            <ac:spMk id="112" creationId="{5749EB12-6AE7-9EE7-CE1F-0650CA9A9CA7}"/>
          </ac:spMkLst>
        </pc:spChg>
        <pc:spChg chg="add del mod">
          <ac:chgData name="Phillip Kaufman" userId="c001b2a046940d7c" providerId="LiveId" clId="{9EF190FB-2075-4375-A797-615516ED83A7}" dt="2024-06-17T06:16:04.967" v="10758"/>
          <ac:spMkLst>
            <pc:docMk/>
            <pc:sldMk cId="1294826197" sldId="1033"/>
            <ac:spMk id="115" creationId="{F4AA7C1D-3EA6-9FE4-03F9-0246E751E987}"/>
          </ac:spMkLst>
        </pc:spChg>
        <pc:spChg chg="add del mod topLvl">
          <ac:chgData name="Phillip Kaufman" userId="c001b2a046940d7c" providerId="LiveId" clId="{9EF190FB-2075-4375-A797-615516ED83A7}" dt="2024-06-17T06:16:04.967" v="10758"/>
          <ac:spMkLst>
            <pc:docMk/>
            <pc:sldMk cId="1294826197" sldId="1033"/>
            <ac:spMk id="116" creationId="{B2446B28-FB93-F9D1-617F-7EBC94887E5C}"/>
          </ac:spMkLst>
        </pc:spChg>
        <pc:spChg chg="add del mod">
          <ac:chgData name="Phillip Kaufman" userId="c001b2a046940d7c" providerId="LiveId" clId="{9EF190FB-2075-4375-A797-615516ED83A7}" dt="2024-06-17T06:16:04.967" v="10758"/>
          <ac:spMkLst>
            <pc:docMk/>
            <pc:sldMk cId="1294826197" sldId="1033"/>
            <ac:spMk id="117" creationId="{C440F1C3-8027-D5F6-960C-80661962B63A}"/>
          </ac:spMkLst>
        </pc:spChg>
        <pc:spChg chg="mod">
          <ac:chgData name="Phillip Kaufman" userId="c001b2a046940d7c" providerId="LiveId" clId="{9EF190FB-2075-4375-A797-615516ED83A7}" dt="2024-06-17T06:16:04.967" v="10758"/>
          <ac:spMkLst>
            <pc:docMk/>
            <pc:sldMk cId="1294826197" sldId="1033"/>
            <ac:spMk id="118" creationId="{CE0A1BF7-DF9E-16DA-E314-F77925BB9C5A}"/>
          </ac:spMkLst>
        </pc:spChg>
        <pc:spChg chg="mod">
          <ac:chgData name="Phillip Kaufman" userId="c001b2a046940d7c" providerId="LiveId" clId="{9EF190FB-2075-4375-A797-615516ED83A7}" dt="2024-06-17T06:16:04.967" v="10758"/>
          <ac:spMkLst>
            <pc:docMk/>
            <pc:sldMk cId="1294826197" sldId="1033"/>
            <ac:spMk id="121" creationId="{E87324F7-7C8F-132B-DCA5-E82344E683AF}"/>
          </ac:spMkLst>
        </pc:spChg>
        <pc:spChg chg="mod">
          <ac:chgData name="Phillip Kaufman" userId="c001b2a046940d7c" providerId="LiveId" clId="{9EF190FB-2075-4375-A797-615516ED83A7}" dt="2024-06-17T06:18:21.229" v="10791"/>
          <ac:spMkLst>
            <pc:docMk/>
            <pc:sldMk cId="1294826197" sldId="1033"/>
            <ac:spMk id="124" creationId="{3B979558-6F86-20B9-CE00-11B424DF244F}"/>
          </ac:spMkLst>
        </pc:spChg>
        <pc:spChg chg="mod">
          <ac:chgData name="Phillip Kaufman" userId="c001b2a046940d7c" providerId="LiveId" clId="{9EF190FB-2075-4375-A797-615516ED83A7}" dt="2024-06-17T06:18:21.229" v="10791"/>
          <ac:spMkLst>
            <pc:docMk/>
            <pc:sldMk cId="1294826197" sldId="1033"/>
            <ac:spMk id="125" creationId="{7BF4DD8E-354D-3D9D-A876-2F732F212445}"/>
          </ac:spMkLst>
        </pc:spChg>
        <pc:spChg chg="mod">
          <ac:chgData name="Phillip Kaufman" userId="c001b2a046940d7c" providerId="LiveId" clId="{9EF190FB-2075-4375-A797-615516ED83A7}" dt="2024-06-17T06:18:21.229" v="10791"/>
          <ac:spMkLst>
            <pc:docMk/>
            <pc:sldMk cId="1294826197" sldId="1033"/>
            <ac:spMk id="126" creationId="{D027BA54-22DD-BBA1-A86A-BCB895F6C254}"/>
          </ac:spMkLst>
        </pc:spChg>
        <pc:spChg chg="mod">
          <ac:chgData name="Phillip Kaufman" userId="c001b2a046940d7c" providerId="LiveId" clId="{9EF190FB-2075-4375-A797-615516ED83A7}" dt="2024-06-17T06:18:21.229" v="10791"/>
          <ac:spMkLst>
            <pc:docMk/>
            <pc:sldMk cId="1294826197" sldId="1033"/>
            <ac:spMk id="127" creationId="{AE2F34F8-E8AB-12AD-0F89-0A04912BDF52}"/>
          </ac:spMkLst>
        </pc:spChg>
        <pc:spChg chg="mod">
          <ac:chgData name="Phillip Kaufman" userId="c001b2a046940d7c" providerId="LiveId" clId="{9EF190FB-2075-4375-A797-615516ED83A7}" dt="2024-06-17T06:18:21.229" v="10791"/>
          <ac:spMkLst>
            <pc:docMk/>
            <pc:sldMk cId="1294826197" sldId="1033"/>
            <ac:spMk id="130" creationId="{B2530A5E-D73A-70F1-C962-80E4949A700C}"/>
          </ac:spMkLst>
        </pc:spChg>
        <pc:spChg chg="mod">
          <ac:chgData name="Phillip Kaufman" userId="c001b2a046940d7c" providerId="LiveId" clId="{9EF190FB-2075-4375-A797-615516ED83A7}" dt="2024-06-17T06:18:34.822" v="10794"/>
          <ac:spMkLst>
            <pc:docMk/>
            <pc:sldMk cId="1294826197" sldId="1033"/>
            <ac:spMk id="133" creationId="{708DD620-F468-54D5-0E96-2C741A9E3F08}"/>
          </ac:spMkLst>
        </pc:spChg>
        <pc:spChg chg="mod">
          <ac:chgData name="Phillip Kaufman" userId="c001b2a046940d7c" providerId="LiveId" clId="{9EF190FB-2075-4375-A797-615516ED83A7}" dt="2024-06-17T06:18:34.822" v="10794"/>
          <ac:spMkLst>
            <pc:docMk/>
            <pc:sldMk cId="1294826197" sldId="1033"/>
            <ac:spMk id="134" creationId="{79DC4820-9FFD-C76E-7861-94B3B25A0F40}"/>
          </ac:spMkLst>
        </pc:spChg>
        <pc:spChg chg="mod">
          <ac:chgData name="Phillip Kaufman" userId="c001b2a046940d7c" providerId="LiveId" clId="{9EF190FB-2075-4375-A797-615516ED83A7}" dt="2024-06-17T06:18:34.822" v="10794"/>
          <ac:spMkLst>
            <pc:docMk/>
            <pc:sldMk cId="1294826197" sldId="1033"/>
            <ac:spMk id="135" creationId="{FD73C893-3002-F374-39C2-60359B434E60}"/>
          </ac:spMkLst>
        </pc:spChg>
        <pc:spChg chg="mod">
          <ac:chgData name="Phillip Kaufman" userId="c001b2a046940d7c" providerId="LiveId" clId="{9EF190FB-2075-4375-A797-615516ED83A7}" dt="2024-06-17T06:18:34.822" v="10794"/>
          <ac:spMkLst>
            <pc:docMk/>
            <pc:sldMk cId="1294826197" sldId="1033"/>
            <ac:spMk id="136" creationId="{FA33E13C-8567-83F5-C437-622F3A2375C3}"/>
          </ac:spMkLst>
        </pc:spChg>
        <pc:spChg chg="mod">
          <ac:chgData name="Phillip Kaufman" userId="c001b2a046940d7c" providerId="LiveId" clId="{9EF190FB-2075-4375-A797-615516ED83A7}" dt="2024-06-17T06:18:34.822" v="10794"/>
          <ac:spMkLst>
            <pc:docMk/>
            <pc:sldMk cId="1294826197" sldId="1033"/>
            <ac:spMk id="139" creationId="{0D614126-27F0-2C33-17C0-2E2B73D64270}"/>
          </ac:spMkLst>
        </pc:spChg>
        <pc:spChg chg="mod">
          <ac:chgData name="Phillip Kaufman" userId="c001b2a046940d7c" providerId="LiveId" clId="{9EF190FB-2075-4375-A797-615516ED83A7}" dt="2024-06-17T06:18:52.758" v="10796"/>
          <ac:spMkLst>
            <pc:docMk/>
            <pc:sldMk cId="1294826197" sldId="1033"/>
            <ac:spMk id="142" creationId="{410E3E48-181A-5134-E664-7DA8559AE19A}"/>
          </ac:spMkLst>
        </pc:spChg>
        <pc:spChg chg="mod">
          <ac:chgData name="Phillip Kaufman" userId="c001b2a046940d7c" providerId="LiveId" clId="{9EF190FB-2075-4375-A797-615516ED83A7}" dt="2024-06-17T06:18:52.758" v="10796"/>
          <ac:spMkLst>
            <pc:docMk/>
            <pc:sldMk cId="1294826197" sldId="1033"/>
            <ac:spMk id="143" creationId="{5E96D25D-BA2A-23F6-96D4-FAA2F61D6AC5}"/>
          </ac:spMkLst>
        </pc:spChg>
        <pc:spChg chg="mod">
          <ac:chgData name="Phillip Kaufman" userId="c001b2a046940d7c" providerId="LiveId" clId="{9EF190FB-2075-4375-A797-615516ED83A7}" dt="2024-06-17T06:18:52.758" v="10796"/>
          <ac:spMkLst>
            <pc:docMk/>
            <pc:sldMk cId="1294826197" sldId="1033"/>
            <ac:spMk id="144" creationId="{3EB6556F-8E4A-7876-2720-30C122A05C48}"/>
          </ac:spMkLst>
        </pc:spChg>
        <pc:spChg chg="mod">
          <ac:chgData name="Phillip Kaufman" userId="c001b2a046940d7c" providerId="LiveId" clId="{9EF190FB-2075-4375-A797-615516ED83A7}" dt="2024-06-17T06:18:52.758" v="10796"/>
          <ac:spMkLst>
            <pc:docMk/>
            <pc:sldMk cId="1294826197" sldId="1033"/>
            <ac:spMk id="145" creationId="{8AD1319A-F365-64C9-09C1-BEC94351485F}"/>
          </ac:spMkLst>
        </pc:spChg>
        <pc:spChg chg="mod">
          <ac:chgData name="Phillip Kaufman" userId="c001b2a046940d7c" providerId="LiveId" clId="{9EF190FB-2075-4375-A797-615516ED83A7}" dt="2024-06-17T06:18:52.758" v="10796"/>
          <ac:spMkLst>
            <pc:docMk/>
            <pc:sldMk cId="1294826197" sldId="1033"/>
            <ac:spMk id="147" creationId="{9566B8E5-09EE-84BB-F9E6-91E26F057DDA}"/>
          </ac:spMkLst>
        </pc:spChg>
        <pc:spChg chg="del mod topLvl">
          <ac:chgData name="Phillip Kaufman" userId="c001b2a046940d7c" providerId="LiveId" clId="{9EF190FB-2075-4375-A797-615516ED83A7}" dt="2024-06-17T06:20:10.070" v="10814" actId="478"/>
          <ac:spMkLst>
            <pc:docMk/>
            <pc:sldMk cId="1294826197" sldId="1033"/>
            <ac:spMk id="152" creationId="{350E3A20-9764-9E09-39B6-E42B6C915B81}"/>
          </ac:spMkLst>
        </pc:spChg>
        <pc:spChg chg="del mod">
          <ac:chgData name="Phillip Kaufman" userId="c001b2a046940d7c" providerId="LiveId" clId="{9EF190FB-2075-4375-A797-615516ED83A7}" dt="2024-06-17T06:20:10.070" v="10814" actId="478"/>
          <ac:spMkLst>
            <pc:docMk/>
            <pc:sldMk cId="1294826197" sldId="1033"/>
            <ac:spMk id="153" creationId="{E03D452D-1955-477F-12D6-61D1D1F02538}"/>
          </ac:spMkLst>
        </pc:spChg>
        <pc:spChg chg="del mod">
          <ac:chgData name="Phillip Kaufman" userId="c001b2a046940d7c" providerId="LiveId" clId="{9EF190FB-2075-4375-A797-615516ED83A7}" dt="2024-06-17T06:20:10.070" v="10814" actId="478"/>
          <ac:spMkLst>
            <pc:docMk/>
            <pc:sldMk cId="1294826197" sldId="1033"/>
            <ac:spMk id="154" creationId="{C173662D-F9D9-EBEE-41CD-382F5CF40388}"/>
          </ac:spMkLst>
        </pc:spChg>
        <pc:spChg chg="mod">
          <ac:chgData name="Phillip Kaufman" userId="c001b2a046940d7c" providerId="LiveId" clId="{9EF190FB-2075-4375-A797-615516ED83A7}" dt="2024-06-17T06:20:05.015" v="10812"/>
          <ac:spMkLst>
            <pc:docMk/>
            <pc:sldMk cId="1294826197" sldId="1033"/>
            <ac:spMk id="155" creationId="{D1C104F5-326B-6316-2E5E-DE30F959B9F6}"/>
          </ac:spMkLst>
        </pc:spChg>
        <pc:spChg chg="mod">
          <ac:chgData name="Phillip Kaufman" userId="c001b2a046940d7c" providerId="LiveId" clId="{9EF190FB-2075-4375-A797-615516ED83A7}" dt="2024-06-17T06:20:05.015" v="10812"/>
          <ac:spMkLst>
            <pc:docMk/>
            <pc:sldMk cId="1294826197" sldId="1033"/>
            <ac:spMk id="158" creationId="{6A70F9A6-710A-4113-16EB-5E0FB88850EF}"/>
          </ac:spMkLst>
        </pc:spChg>
        <pc:spChg chg="add del mod">
          <ac:chgData name="Phillip Kaufman" userId="c001b2a046940d7c" providerId="LiveId" clId="{9EF190FB-2075-4375-A797-615516ED83A7}" dt="2024-06-17T06:21:41.844" v="10832"/>
          <ac:spMkLst>
            <pc:docMk/>
            <pc:sldMk cId="1294826197" sldId="1033"/>
            <ac:spMk id="161" creationId="{DD82D128-3669-09B9-7302-6F83064E5C8C}"/>
          </ac:spMkLst>
        </pc:spChg>
        <pc:spChg chg="add del mod topLvl">
          <ac:chgData name="Phillip Kaufman" userId="c001b2a046940d7c" providerId="LiveId" clId="{9EF190FB-2075-4375-A797-615516ED83A7}" dt="2024-06-17T06:21:41.844" v="10832"/>
          <ac:spMkLst>
            <pc:docMk/>
            <pc:sldMk cId="1294826197" sldId="1033"/>
            <ac:spMk id="162" creationId="{DCE47939-8A33-37CF-AC65-5A3ECB4D1CEB}"/>
          </ac:spMkLst>
        </pc:spChg>
        <pc:spChg chg="add del mod">
          <ac:chgData name="Phillip Kaufman" userId="c001b2a046940d7c" providerId="LiveId" clId="{9EF190FB-2075-4375-A797-615516ED83A7}" dt="2024-06-17T06:21:41.844" v="10832"/>
          <ac:spMkLst>
            <pc:docMk/>
            <pc:sldMk cId="1294826197" sldId="1033"/>
            <ac:spMk id="163" creationId="{9D5E255F-440C-8679-EB63-DABB4AAEBEC4}"/>
          </ac:spMkLst>
        </pc:spChg>
        <pc:spChg chg="mod">
          <ac:chgData name="Phillip Kaufman" userId="c001b2a046940d7c" providerId="LiveId" clId="{9EF190FB-2075-4375-A797-615516ED83A7}" dt="2024-06-17T06:21:41.844" v="10832"/>
          <ac:spMkLst>
            <pc:docMk/>
            <pc:sldMk cId="1294826197" sldId="1033"/>
            <ac:spMk id="164" creationId="{E2403484-ABBE-23CA-1E96-C95A6006A9F7}"/>
          </ac:spMkLst>
        </pc:spChg>
        <pc:spChg chg="mod">
          <ac:chgData name="Phillip Kaufman" userId="c001b2a046940d7c" providerId="LiveId" clId="{9EF190FB-2075-4375-A797-615516ED83A7}" dt="2024-06-17T06:21:41.844" v="10832"/>
          <ac:spMkLst>
            <pc:docMk/>
            <pc:sldMk cId="1294826197" sldId="1033"/>
            <ac:spMk id="167" creationId="{20F0919B-96CD-A0CF-227A-496D31502B06}"/>
          </ac:spMkLst>
        </pc:spChg>
        <pc:spChg chg="del mod topLvl">
          <ac:chgData name="Phillip Kaufman" userId="c001b2a046940d7c" providerId="LiveId" clId="{9EF190FB-2075-4375-A797-615516ED83A7}" dt="2024-06-17T06:24:03.927" v="10860" actId="478"/>
          <ac:spMkLst>
            <pc:docMk/>
            <pc:sldMk cId="1294826197" sldId="1033"/>
            <ac:spMk id="170" creationId="{46B00224-A758-A307-013A-5419CC9EF804}"/>
          </ac:spMkLst>
        </pc:spChg>
        <pc:spChg chg="del mod">
          <ac:chgData name="Phillip Kaufman" userId="c001b2a046940d7c" providerId="LiveId" clId="{9EF190FB-2075-4375-A797-615516ED83A7}" dt="2024-06-17T06:23:46.704" v="10858" actId="478"/>
          <ac:spMkLst>
            <pc:docMk/>
            <pc:sldMk cId="1294826197" sldId="1033"/>
            <ac:spMk id="171" creationId="{8B7B2DDF-A64D-C71D-09F6-7A0D12C7E1E0}"/>
          </ac:spMkLst>
        </pc:spChg>
        <pc:spChg chg="del mod">
          <ac:chgData name="Phillip Kaufman" userId="c001b2a046940d7c" providerId="LiveId" clId="{9EF190FB-2075-4375-A797-615516ED83A7}" dt="2024-06-17T06:23:46.704" v="10858" actId="478"/>
          <ac:spMkLst>
            <pc:docMk/>
            <pc:sldMk cId="1294826197" sldId="1033"/>
            <ac:spMk id="172" creationId="{ECE9E1B0-F54C-7784-6CD7-BCAD8157072F}"/>
          </ac:spMkLst>
        </pc:spChg>
        <pc:spChg chg="mod">
          <ac:chgData name="Phillip Kaufman" userId="c001b2a046940d7c" providerId="LiveId" clId="{9EF190FB-2075-4375-A797-615516ED83A7}" dt="2024-06-17T06:23:42.718" v="10857" actId="20577"/>
          <ac:spMkLst>
            <pc:docMk/>
            <pc:sldMk cId="1294826197" sldId="1033"/>
            <ac:spMk id="173" creationId="{477885B4-B96D-2421-DB32-B22582BDC96E}"/>
          </ac:spMkLst>
        </pc:spChg>
        <pc:spChg chg="mod">
          <ac:chgData name="Phillip Kaufman" userId="c001b2a046940d7c" providerId="LiveId" clId="{9EF190FB-2075-4375-A797-615516ED83A7}" dt="2024-06-17T06:23:42.718" v="10857" actId="20577"/>
          <ac:spMkLst>
            <pc:docMk/>
            <pc:sldMk cId="1294826197" sldId="1033"/>
            <ac:spMk id="176" creationId="{DAE1ADBF-DE2C-701F-6E23-06680D26D78F}"/>
          </ac:spMkLst>
        </pc:spChg>
        <pc:spChg chg="mod">
          <ac:chgData name="Phillip Kaufman" userId="c001b2a046940d7c" providerId="LiveId" clId="{9EF190FB-2075-4375-A797-615516ED83A7}" dt="2024-06-17T06:23:31.043" v="10853" actId="20577"/>
          <ac:spMkLst>
            <pc:docMk/>
            <pc:sldMk cId="1294826197" sldId="1033"/>
            <ac:spMk id="179" creationId="{34A9C66D-9AF9-A940-CD32-4ABCA5C737DF}"/>
          </ac:spMkLst>
        </pc:spChg>
        <pc:spChg chg="mod">
          <ac:chgData name="Phillip Kaufman" userId="c001b2a046940d7c" providerId="LiveId" clId="{9EF190FB-2075-4375-A797-615516ED83A7}" dt="2024-06-17T06:23:31.043" v="10853" actId="20577"/>
          <ac:spMkLst>
            <pc:docMk/>
            <pc:sldMk cId="1294826197" sldId="1033"/>
            <ac:spMk id="180" creationId="{8A782BD5-A789-91D6-19FE-8CE5DEAD5D94}"/>
          </ac:spMkLst>
        </pc:spChg>
        <pc:spChg chg="del mod">
          <ac:chgData name="Phillip Kaufman" userId="c001b2a046940d7c" providerId="LiveId" clId="{9EF190FB-2075-4375-A797-615516ED83A7}" dt="2024-06-17T06:23:32.828" v="10854" actId="478"/>
          <ac:spMkLst>
            <pc:docMk/>
            <pc:sldMk cId="1294826197" sldId="1033"/>
            <ac:spMk id="181" creationId="{A67203B4-C13B-7B47-FF6A-B5315BF56963}"/>
          </ac:spMkLst>
        </pc:spChg>
        <pc:spChg chg="mod">
          <ac:chgData name="Phillip Kaufman" userId="c001b2a046940d7c" providerId="LiveId" clId="{9EF190FB-2075-4375-A797-615516ED83A7}" dt="2024-06-17T06:23:31.043" v="10853" actId="20577"/>
          <ac:spMkLst>
            <pc:docMk/>
            <pc:sldMk cId="1294826197" sldId="1033"/>
            <ac:spMk id="182" creationId="{AA34A069-ACCC-EE80-4185-D8415D7B44D2}"/>
          </ac:spMkLst>
        </pc:spChg>
        <pc:spChg chg="mod">
          <ac:chgData name="Phillip Kaufman" userId="c001b2a046940d7c" providerId="LiveId" clId="{9EF190FB-2075-4375-A797-615516ED83A7}" dt="2024-06-17T06:23:31.043" v="10853" actId="20577"/>
          <ac:spMkLst>
            <pc:docMk/>
            <pc:sldMk cId="1294826197" sldId="1033"/>
            <ac:spMk id="185" creationId="{3D887AC2-829E-DEB8-3B37-7EB91BDAB3C5}"/>
          </ac:spMkLst>
        </pc:spChg>
        <pc:spChg chg="add mod">
          <ac:chgData name="Phillip Kaufman" userId="c001b2a046940d7c" providerId="LiveId" clId="{9EF190FB-2075-4375-A797-615516ED83A7}" dt="2024-06-17T06:24:38.189" v="10869" actId="164"/>
          <ac:spMkLst>
            <pc:docMk/>
            <pc:sldMk cId="1294826197" sldId="1033"/>
            <ac:spMk id="186" creationId="{DDE21D7A-3E7B-36E2-26D4-A2EDE2C9EDD8}"/>
          </ac:spMkLst>
        </pc:spChg>
        <pc:spChg chg="add mod">
          <ac:chgData name="Phillip Kaufman" userId="c001b2a046940d7c" providerId="LiveId" clId="{9EF190FB-2075-4375-A797-615516ED83A7}" dt="2024-06-17T06:24:38.189" v="10869" actId="164"/>
          <ac:spMkLst>
            <pc:docMk/>
            <pc:sldMk cId="1294826197" sldId="1033"/>
            <ac:spMk id="187" creationId="{6280CC68-3142-9D8E-E177-27EDBD1685D4}"/>
          </ac:spMkLst>
        </pc:spChg>
        <pc:spChg chg="add mod">
          <ac:chgData name="Phillip Kaufman" userId="c001b2a046940d7c" providerId="LiveId" clId="{9EF190FB-2075-4375-A797-615516ED83A7}" dt="2024-06-17T06:24:38.189" v="10869" actId="164"/>
          <ac:spMkLst>
            <pc:docMk/>
            <pc:sldMk cId="1294826197" sldId="1033"/>
            <ac:spMk id="188" creationId="{9DB448F9-E45E-42E5-A47C-C35AC13262C3}"/>
          </ac:spMkLst>
        </pc:spChg>
        <pc:grpChg chg="mod">
          <ac:chgData name="Phillip Kaufman" userId="c001b2a046940d7c" providerId="LiveId" clId="{9EF190FB-2075-4375-A797-615516ED83A7}" dt="2024-06-17T06:20:22.922" v="10817" actId="1076"/>
          <ac:grpSpMkLst>
            <pc:docMk/>
            <pc:sldMk cId="1294826197" sldId="1033"/>
            <ac:grpSpMk id="6" creationId="{248A1CC4-B3CC-558F-DA9C-8AEEF7AF1FA7}"/>
          </ac:grpSpMkLst>
        </pc:grpChg>
        <pc:grpChg chg="add del mod">
          <ac:chgData name="Phillip Kaufman" userId="c001b2a046940d7c" providerId="LiveId" clId="{9EF190FB-2075-4375-A797-615516ED83A7}" dt="2024-06-17T06:07:42.853" v="10582" actId="165"/>
          <ac:grpSpMkLst>
            <pc:docMk/>
            <pc:sldMk cId="1294826197" sldId="1033"/>
            <ac:grpSpMk id="7" creationId="{4EB0722D-B92D-17D6-3930-0373C7AB59B2}"/>
          </ac:grpSpMkLst>
        </pc:grpChg>
        <pc:grpChg chg="add del mod">
          <ac:chgData name="Phillip Kaufman" userId="c001b2a046940d7c" providerId="LiveId" clId="{9EF190FB-2075-4375-A797-615516ED83A7}" dt="2024-06-16T05:35:25.054" v="9753" actId="165"/>
          <ac:grpSpMkLst>
            <pc:docMk/>
            <pc:sldMk cId="1294826197" sldId="1033"/>
            <ac:grpSpMk id="7" creationId="{EA4A3004-127F-03F1-DF21-16CFE94CF747}"/>
          </ac:grpSpMkLst>
        </pc:grpChg>
        <pc:grpChg chg="mod">
          <ac:chgData name="Phillip Kaufman" userId="c001b2a046940d7c" providerId="LiveId" clId="{9EF190FB-2075-4375-A797-615516ED83A7}" dt="2024-06-16T05:36:17.235" v="9758" actId="1076"/>
          <ac:grpSpMkLst>
            <pc:docMk/>
            <pc:sldMk cId="1294826197" sldId="1033"/>
            <ac:grpSpMk id="9" creationId="{BCF392B8-B48C-C4A6-F5B4-D53ED83DF6E7}"/>
          </ac:grpSpMkLst>
        </pc:grpChg>
        <pc:grpChg chg="mod topLvl">
          <ac:chgData name="Phillip Kaufman" userId="c001b2a046940d7c" providerId="LiveId" clId="{9EF190FB-2075-4375-A797-615516ED83A7}" dt="2024-06-16T05:37:09.736" v="9759" actId="1076"/>
          <ac:grpSpMkLst>
            <pc:docMk/>
            <pc:sldMk cId="1294826197" sldId="1033"/>
            <ac:grpSpMk id="10" creationId="{B7EC216E-0527-1BBD-43B4-5FB3536ADF96}"/>
          </ac:grpSpMkLst>
        </pc:grpChg>
        <pc:grpChg chg="mod topLvl">
          <ac:chgData name="Phillip Kaufman" userId="c001b2a046940d7c" providerId="LiveId" clId="{9EF190FB-2075-4375-A797-615516ED83A7}" dt="2024-06-17T06:24:42.828" v="10870" actId="164"/>
          <ac:grpSpMkLst>
            <pc:docMk/>
            <pc:sldMk cId="1294826197" sldId="1033"/>
            <ac:grpSpMk id="11" creationId="{6EAB8402-6FFE-2652-D348-2FF1A9709B13}"/>
          </ac:grpSpMkLst>
        </pc:grpChg>
        <pc:grpChg chg="mod">
          <ac:chgData name="Phillip Kaufman" userId="c001b2a046940d7c" providerId="LiveId" clId="{9EF190FB-2075-4375-A797-615516ED83A7}" dt="2024-06-16T05:34:32.053" v="9744" actId="1076"/>
          <ac:grpSpMkLst>
            <pc:docMk/>
            <pc:sldMk cId="1294826197" sldId="1033"/>
            <ac:grpSpMk id="30" creationId="{E3BC68B6-793F-0461-9A2E-507915A31F3E}"/>
          </ac:grpSpMkLst>
        </pc:grpChg>
        <pc:grpChg chg="add mod">
          <ac:chgData name="Phillip Kaufman" userId="c001b2a046940d7c" providerId="LiveId" clId="{9EF190FB-2075-4375-A797-615516ED83A7}" dt="2024-06-16T05:42:19.202" v="9794" actId="164"/>
          <ac:grpSpMkLst>
            <pc:docMk/>
            <pc:sldMk cId="1294826197" sldId="1033"/>
            <ac:grpSpMk id="37" creationId="{44F9DDEF-5495-1E06-5A27-8FC8934FB868}"/>
          </ac:grpSpMkLst>
        </pc:grpChg>
        <pc:grpChg chg="mod">
          <ac:chgData name="Phillip Kaufman" userId="c001b2a046940d7c" providerId="LiveId" clId="{9EF190FB-2075-4375-A797-615516ED83A7}" dt="2024-06-17T06:07:42.853" v="10582" actId="165"/>
          <ac:grpSpMkLst>
            <pc:docMk/>
            <pc:sldMk cId="1294826197" sldId="1033"/>
            <ac:grpSpMk id="40" creationId="{F7D64814-DB9A-7BEC-53AB-2B652F2853CD}"/>
          </ac:grpSpMkLst>
        </pc:grpChg>
        <pc:grpChg chg="add del mod">
          <ac:chgData name="Phillip Kaufman" userId="c001b2a046940d7c" providerId="LiveId" clId="{9EF190FB-2075-4375-A797-615516ED83A7}" dt="2024-06-17T06:08:45.672" v="10598" actId="478"/>
          <ac:grpSpMkLst>
            <pc:docMk/>
            <pc:sldMk cId="1294826197" sldId="1033"/>
            <ac:grpSpMk id="44" creationId="{08C6227D-12BC-2AB3-C33E-4FD5DE81C894}"/>
          </ac:grpSpMkLst>
        </pc:grpChg>
        <pc:grpChg chg="del mod">
          <ac:chgData name="Phillip Kaufman" userId="c001b2a046940d7c" providerId="LiveId" clId="{9EF190FB-2075-4375-A797-615516ED83A7}" dt="2024-06-17T06:08:43.997" v="10597" actId="478"/>
          <ac:grpSpMkLst>
            <pc:docMk/>
            <pc:sldMk cId="1294826197" sldId="1033"/>
            <ac:grpSpMk id="46" creationId="{4A81BCF2-84D3-56E9-45E4-1A9A963A6C20}"/>
          </ac:grpSpMkLst>
        </pc:grpChg>
        <pc:grpChg chg="add del mod">
          <ac:chgData name="Phillip Kaufman" userId="c001b2a046940d7c" providerId="LiveId" clId="{9EF190FB-2075-4375-A797-615516ED83A7}" dt="2024-06-17T06:09:00.396" v="10603" actId="478"/>
          <ac:grpSpMkLst>
            <pc:docMk/>
            <pc:sldMk cId="1294826197" sldId="1033"/>
            <ac:grpSpMk id="50" creationId="{76B49838-35DC-7B5D-54A5-E98ABB032BBC}"/>
          </ac:grpSpMkLst>
        </pc:grpChg>
        <pc:grpChg chg="del mod topLvl">
          <ac:chgData name="Phillip Kaufman" userId="c001b2a046940d7c" providerId="LiveId" clId="{9EF190FB-2075-4375-A797-615516ED83A7}" dt="2024-06-17T06:09:04.429" v="10604" actId="478"/>
          <ac:grpSpMkLst>
            <pc:docMk/>
            <pc:sldMk cId="1294826197" sldId="1033"/>
            <ac:grpSpMk id="51" creationId="{83121C2F-77FC-F56F-E9E7-61C8CAFB027A}"/>
          </ac:grpSpMkLst>
        </pc:grpChg>
        <pc:grpChg chg="add del mod">
          <ac:chgData name="Phillip Kaufman" userId="c001b2a046940d7c" providerId="LiveId" clId="{9EF190FB-2075-4375-A797-615516ED83A7}" dt="2024-06-17T06:12:32.242" v="10684" actId="478"/>
          <ac:grpSpMkLst>
            <pc:docMk/>
            <pc:sldMk cId="1294826197" sldId="1033"/>
            <ac:grpSpMk id="87" creationId="{815EEE9D-77EF-7E55-8F7A-E7EBF3300742}"/>
          </ac:grpSpMkLst>
        </pc:grpChg>
        <pc:grpChg chg="del mod">
          <ac:chgData name="Phillip Kaufman" userId="c001b2a046940d7c" providerId="LiveId" clId="{9EF190FB-2075-4375-A797-615516ED83A7}" dt="2024-06-17T06:12:28.113" v="10683" actId="478"/>
          <ac:grpSpMkLst>
            <pc:docMk/>
            <pc:sldMk cId="1294826197" sldId="1033"/>
            <ac:grpSpMk id="89" creationId="{8ECF366A-C96E-83D7-CA71-872D3BB60FC9}"/>
          </ac:grpSpMkLst>
        </pc:grpChg>
        <pc:grpChg chg="add del mod">
          <ac:chgData name="Phillip Kaufman" userId="c001b2a046940d7c" providerId="LiveId" clId="{9EF190FB-2075-4375-A797-615516ED83A7}" dt="2024-06-17T06:15:16.453" v="10746" actId="478"/>
          <ac:grpSpMkLst>
            <pc:docMk/>
            <pc:sldMk cId="1294826197" sldId="1033"/>
            <ac:grpSpMk id="102" creationId="{915B16CA-90DD-1BD3-4C84-C47FC659E3E4}"/>
          </ac:grpSpMkLst>
        </pc:grpChg>
        <pc:grpChg chg="add del mod topLvl">
          <ac:chgData name="Phillip Kaufman" userId="c001b2a046940d7c" providerId="LiveId" clId="{9EF190FB-2075-4375-A797-615516ED83A7}" dt="2024-06-17T06:15:13.095" v="10743" actId="478"/>
          <ac:grpSpMkLst>
            <pc:docMk/>
            <pc:sldMk cId="1294826197" sldId="1033"/>
            <ac:grpSpMk id="104" creationId="{3C6A6166-1D19-42B1-4644-691196425533}"/>
          </ac:grpSpMkLst>
        </pc:grpChg>
        <pc:grpChg chg="add del mod">
          <ac:chgData name="Phillip Kaufman" userId="c001b2a046940d7c" providerId="LiveId" clId="{9EF190FB-2075-4375-A797-615516ED83A7}" dt="2024-06-17T06:16:04.967" v="10758"/>
          <ac:grpSpMkLst>
            <pc:docMk/>
            <pc:sldMk cId="1294826197" sldId="1033"/>
            <ac:grpSpMk id="113" creationId="{9B52937A-FB92-2C52-C0F7-468AE9AE788D}"/>
          </ac:grpSpMkLst>
        </pc:grpChg>
        <pc:grpChg chg="mod topLvl">
          <ac:chgData name="Phillip Kaufman" userId="c001b2a046940d7c" providerId="LiveId" clId="{9EF190FB-2075-4375-A797-615516ED83A7}" dt="2024-06-17T06:16:04.967" v="10758"/>
          <ac:grpSpMkLst>
            <pc:docMk/>
            <pc:sldMk cId="1294826197" sldId="1033"/>
            <ac:grpSpMk id="114" creationId="{86DFEE4F-FFD9-5FA8-2455-E1FCB48EBC08}"/>
          </ac:grpSpMkLst>
        </pc:grpChg>
        <pc:grpChg chg="add mod">
          <ac:chgData name="Phillip Kaufman" userId="c001b2a046940d7c" providerId="LiveId" clId="{9EF190FB-2075-4375-A797-615516ED83A7}" dt="2024-06-17T06:18:24.478" v="10793" actId="1076"/>
          <ac:grpSpMkLst>
            <pc:docMk/>
            <pc:sldMk cId="1294826197" sldId="1033"/>
            <ac:grpSpMk id="122" creationId="{1ABAD53C-A283-F186-1492-1E7457000CC4}"/>
          </ac:grpSpMkLst>
        </pc:grpChg>
        <pc:grpChg chg="mod">
          <ac:chgData name="Phillip Kaufman" userId="c001b2a046940d7c" providerId="LiveId" clId="{9EF190FB-2075-4375-A797-615516ED83A7}" dt="2024-06-17T06:18:21.229" v="10791"/>
          <ac:grpSpMkLst>
            <pc:docMk/>
            <pc:sldMk cId="1294826197" sldId="1033"/>
            <ac:grpSpMk id="123" creationId="{954CE81E-912E-AD72-8145-168F3294D372}"/>
          </ac:grpSpMkLst>
        </pc:grpChg>
        <pc:grpChg chg="add del mod">
          <ac:chgData name="Phillip Kaufman" userId="c001b2a046940d7c" providerId="LiveId" clId="{9EF190FB-2075-4375-A797-615516ED83A7}" dt="2024-06-17T06:19:58.282" v="10811" actId="478"/>
          <ac:grpSpMkLst>
            <pc:docMk/>
            <pc:sldMk cId="1294826197" sldId="1033"/>
            <ac:grpSpMk id="131" creationId="{715220D3-C330-9916-79D1-D6A60850702B}"/>
          </ac:grpSpMkLst>
        </pc:grpChg>
        <pc:grpChg chg="mod">
          <ac:chgData name="Phillip Kaufman" userId="c001b2a046940d7c" providerId="LiveId" clId="{9EF190FB-2075-4375-A797-615516ED83A7}" dt="2024-06-17T06:18:34.822" v="10794"/>
          <ac:grpSpMkLst>
            <pc:docMk/>
            <pc:sldMk cId="1294826197" sldId="1033"/>
            <ac:grpSpMk id="132" creationId="{4B77DF32-871A-5852-D7EC-B4FC6BC241FD}"/>
          </ac:grpSpMkLst>
        </pc:grpChg>
        <pc:grpChg chg="add mod">
          <ac:chgData name="Phillip Kaufman" userId="c001b2a046940d7c" providerId="LiveId" clId="{9EF190FB-2075-4375-A797-615516ED83A7}" dt="2024-06-17T06:19:48.551" v="10809" actId="14100"/>
          <ac:grpSpMkLst>
            <pc:docMk/>
            <pc:sldMk cId="1294826197" sldId="1033"/>
            <ac:grpSpMk id="140" creationId="{8977DADE-7DAA-EF37-5263-6D67EA333010}"/>
          </ac:grpSpMkLst>
        </pc:grpChg>
        <pc:grpChg chg="mod">
          <ac:chgData name="Phillip Kaufman" userId="c001b2a046940d7c" providerId="LiveId" clId="{9EF190FB-2075-4375-A797-615516ED83A7}" dt="2024-06-17T06:18:52.758" v="10796"/>
          <ac:grpSpMkLst>
            <pc:docMk/>
            <pc:sldMk cId="1294826197" sldId="1033"/>
            <ac:grpSpMk id="141" creationId="{D4505752-3DFC-BA77-B8C1-ADF45ED91184}"/>
          </ac:grpSpMkLst>
        </pc:grpChg>
        <pc:grpChg chg="mod">
          <ac:chgData name="Phillip Kaufman" userId="c001b2a046940d7c" providerId="LiveId" clId="{9EF190FB-2075-4375-A797-615516ED83A7}" dt="2024-06-17T06:18:52.758" v="10796"/>
          <ac:grpSpMkLst>
            <pc:docMk/>
            <pc:sldMk cId="1294826197" sldId="1033"/>
            <ac:grpSpMk id="146" creationId="{4BD9F3CB-4B25-4D06-00A6-E0AC4DBAC90B}"/>
          </ac:grpSpMkLst>
        </pc:grpChg>
        <pc:grpChg chg="add del mod">
          <ac:chgData name="Phillip Kaufman" userId="c001b2a046940d7c" providerId="LiveId" clId="{9EF190FB-2075-4375-A797-615516ED83A7}" dt="2024-06-17T06:20:10.070" v="10814" actId="478"/>
          <ac:grpSpMkLst>
            <pc:docMk/>
            <pc:sldMk cId="1294826197" sldId="1033"/>
            <ac:grpSpMk id="150" creationId="{4B071C56-D939-0249-8343-86EA1A06B6DF}"/>
          </ac:grpSpMkLst>
        </pc:grpChg>
        <pc:grpChg chg="del mod topLvl">
          <ac:chgData name="Phillip Kaufman" userId="c001b2a046940d7c" providerId="LiveId" clId="{9EF190FB-2075-4375-A797-615516ED83A7}" dt="2024-06-17T06:21:43.567" v="10833" actId="478"/>
          <ac:grpSpMkLst>
            <pc:docMk/>
            <pc:sldMk cId="1294826197" sldId="1033"/>
            <ac:grpSpMk id="151" creationId="{F421C683-4681-4EE9-E333-EA27D88C0E53}"/>
          </ac:grpSpMkLst>
        </pc:grpChg>
        <pc:grpChg chg="add del mod">
          <ac:chgData name="Phillip Kaufman" userId="c001b2a046940d7c" providerId="LiveId" clId="{9EF190FB-2075-4375-A797-615516ED83A7}" dt="2024-06-17T06:21:41.844" v="10832"/>
          <ac:grpSpMkLst>
            <pc:docMk/>
            <pc:sldMk cId="1294826197" sldId="1033"/>
            <ac:grpSpMk id="159" creationId="{B4506119-C3B9-EC27-6D5F-B8FE3D5970D6}"/>
          </ac:grpSpMkLst>
        </pc:grpChg>
        <pc:grpChg chg="mod topLvl">
          <ac:chgData name="Phillip Kaufman" userId="c001b2a046940d7c" providerId="LiveId" clId="{9EF190FB-2075-4375-A797-615516ED83A7}" dt="2024-06-17T06:21:41.844" v="10832"/>
          <ac:grpSpMkLst>
            <pc:docMk/>
            <pc:sldMk cId="1294826197" sldId="1033"/>
            <ac:grpSpMk id="160" creationId="{F28D87D0-AB69-FB8D-90F7-D30108581834}"/>
          </ac:grpSpMkLst>
        </pc:grpChg>
        <pc:grpChg chg="add del mod">
          <ac:chgData name="Phillip Kaufman" userId="c001b2a046940d7c" providerId="LiveId" clId="{9EF190FB-2075-4375-A797-615516ED83A7}" dt="2024-06-17T06:24:03.927" v="10860" actId="478"/>
          <ac:grpSpMkLst>
            <pc:docMk/>
            <pc:sldMk cId="1294826197" sldId="1033"/>
            <ac:grpSpMk id="168" creationId="{BABFB210-64D2-0889-06ED-FA592775BE24}"/>
          </ac:grpSpMkLst>
        </pc:grpChg>
        <pc:grpChg chg="mod topLvl">
          <ac:chgData name="Phillip Kaufman" userId="c001b2a046940d7c" providerId="LiveId" clId="{9EF190FB-2075-4375-A797-615516ED83A7}" dt="2024-06-17T06:24:38.189" v="10869" actId="164"/>
          <ac:grpSpMkLst>
            <pc:docMk/>
            <pc:sldMk cId="1294826197" sldId="1033"/>
            <ac:grpSpMk id="169" creationId="{DCCF594C-F620-3E3B-F1FE-49361F9AABC1}"/>
          </ac:grpSpMkLst>
        </pc:grpChg>
        <pc:grpChg chg="add del mod">
          <ac:chgData name="Phillip Kaufman" userId="c001b2a046940d7c" providerId="LiveId" clId="{9EF190FB-2075-4375-A797-615516ED83A7}" dt="2024-06-17T06:23:34.452" v="10855" actId="478"/>
          <ac:grpSpMkLst>
            <pc:docMk/>
            <pc:sldMk cId="1294826197" sldId="1033"/>
            <ac:grpSpMk id="177" creationId="{52265F55-6064-7397-2143-DD4BE37BE1A4}"/>
          </ac:grpSpMkLst>
        </pc:grpChg>
        <pc:grpChg chg="mod">
          <ac:chgData name="Phillip Kaufman" userId="c001b2a046940d7c" providerId="LiveId" clId="{9EF190FB-2075-4375-A797-615516ED83A7}" dt="2024-06-17T06:23:31.043" v="10853" actId="20577"/>
          <ac:grpSpMkLst>
            <pc:docMk/>
            <pc:sldMk cId="1294826197" sldId="1033"/>
            <ac:grpSpMk id="178" creationId="{46EA453A-9533-42A4-E5D0-8B4FC27B7A03}"/>
          </ac:grpSpMkLst>
        </pc:grpChg>
        <pc:grpChg chg="add mod">
          <ac:chgData name="Phillip Kaufman" userId="c001b2a046940d7c" providerId="LiveId" clId="{9EF190FB-2075-4375-A797-615516ED83A7}" dt="2024-06-17T06:24:38.189" v="10869" actId="164"/>
          <ac:grpSpMkLst>
            <pc:docMk/>
            <pc:sldMk cId="1294826197" sldId="1033"/>
            <ac:grpSpMk id="189" creationId="{5E06F209-AD1B-4B65-BF8A-ABFCC36E299A}"/>
          </ac:grpSpMkLst>
        </pc:grpChg>
        <pc:grpChg chg="add mod">
          <ac:chgData name="Phillip Kaufman" userId="c001b2a046940d7c" providerId="LiveId" clId="{9EF190FB-2075-4375-A797-615516ED83A7}" dt="2024-06-17T06:24:42.828" v="10870" actId="164"/>
          <ac:grpSpMkLst>
            <pc:docMk/>
            <pc:sldMk cId="1294826197" sldId="1033"/>
            <ac:grpSpMk id="190" creationId="{489908AD-73F9-87AA-3D84-483CF3D1DCFA}"/>
          </ac:grpSpMkLst>
        </pc:grpChg>
        <pc:cxnChg chg="mod">
          <ac:chgData name="Phillip Kaufman" userId="c001b2a046940d7c" providerId="LiveId" clId="{9EF190FB-2075-4375-A797-615516ED83A7}" dt="2024-06-16T05:35:25.054" v="9753" actId="165"/>
          <ac:cxnSpMkLst>
            <pc:docMk/>
            <pc:sldMk cId="1294826197" sldId="1033"/>
            <ac:cxnSpMk id="31" creationId="{4C9B090A-E74C-E035-DE8F-4AA308CEFCB2}"/>
          </ac:cxnSpMkLst>
        </pc:cxnChg>
        <pc:cxnChg chg="mod">
          <ac:chgData name="Phillip Kaufman" userId="c001b2a046940d7c" providerId="LiveId" clId="{9EF190FB-2075-4375-A797-615516ED83A7}" dt="2024-06-16T05:35:25.054" v="9753" actId="165"/>
          <ac:cxnSpMkLst>
            <pc:docMk/>
            <pc:sldMk cId="1294826197" sldId="1033"/>
            <ac:cxnSpMk id="32" creationId="{C5F43ECA-64AC-DC09-3456-2F0CA79373E8}"/>
          </ac:cxnSpMkLst>
        </pc:cxnChg>
        <pc:cxnChg chg="mod">
          <ac:chgData name="Phillip Kaufman" userId="c001b2a046940d7c" providerId="LiveId" clId="{9EF190FB-2075-4375-A797-615516ED83A7}" dt="2024-06-17T06:16:09.740" v="10762" actId="692"/>
          <ac:cxnSpMkLst>
            <pc:docMk/>
            <pc:sldMk cId="1294826197" sldId="1033"/>
            <ac:cxnSpMk id="42" creationId="{628C35FA-8D7D-52E7-1D58-6A43DB08D090}"/>
          </ac:cxnSpMkLst>
        </pc:cxnChg>
        <pc:cxnChg chg="mod">
          <ac:chgData name="Phillip Kaufman" userId="c001b2a046940d7c" providerId="LiveId" clId="{9EF190FB-2075-4375-A797-615516ED83A7}" dt="2024-06-17T06:16:09.740" v="10762" actId="692"/>
          <ac:cxnSpMkLst>
            <pc:docMk/>
            <pc:sldMk cId="1294826197" sldId="1033"/>
            <ac:cxnSpMk id="43" creationId="{4E7D5C2C-1457-A5F2-79C4-7D9798618DB5}"/>
          </ac:cxnSpMkLst>
        </pc:cxnChg>
        <pc:cxnChg chg="del mod">
          <ac:chgData name="Phillip Kaufman" userId="c001b2a046940d7c" providerId="LiveId" clId="{9EF190FB-2075-4375-A797-615516ED83A7}" dt="2024-06-17T06:08:42.108" v="10596" actId="478"/>
          <ac:cxnSpMkLst>
            <pc:docMk/>
            <pc:sldMk cId="1294826197" sldId="1033"/>
            <ac:cxnSpMk id="48" creationId="{769E1FB4-F067-4A20-57D7-43AA2D990433}"/>
          </ac:cxnSpMkLst>
        </pc:cxnChg>
        <pc:cxnChg chg="del mod topLvl">
          <ac:chgData name="Phillip Kaufman" userId="c001b2a046940d7c" providerId="LiveId" clId="{9EF190FB-2075-4375-A797-615516ED83A7}" dt="2024-06-17T06:08:45.672" v="10598" actId="478"/>
          <ac:cxnSpMkLst>
            <pc:docMk/>
            <pc:sldMk cId="1294826197" sldId="1033"/>
            <ac:cxnSpMk id="49" creationId="{168EFFA8-8B1E-189D-E4AC-1202370B9D50}"/>
          </ac:cxnSpMkLst>
        </pc:cxnChg>
        <pc:cxnChg chg="del mod">
          <ac:chgData name="Phillip Kaufman" userId="c001b2a046940d7c" providerId="LiveId" clId="{9EF190FB-2075-4375-A797-615516ED83A7}" dt="2024-06-17T06:09:04.429" v="10604" actId="478"/>
          <ac:cxnSpMkLst>
            <pc:docMk/>
            <pc:sldMk cId="1294826197" sldId="1033"/>
            <ac:cxnSpMk id="56" creationId="{A0AEB528-40EE-5A34-CF81-779E2FD9A7AF}"/>
          </ac:cxnSpMkLst>
        </pc:cxnChg>
        <pc:cxnChg chg="del mod topLvl">
          <ac:chgData name="Phillip Kaufman" userId="c001b2a046940d7c" providerId="LiveId" clId="{9EF190FB-2075-4375-A797-615516ED83A7}" dt="2024-06-17T06:09:04.429" v="10604" actId="478"/>
          <ac:cxnSpMkLst>
            <pc:docMk/>
            <pc:sldMk cId="1294826197" sldId="1033"/>
            <ac:cxnSpMk id="57" creationId="{7F3F5494-0333-6E17-B255-7C6666410A1A}"/>
          </ac:cxnSpMkLst>
        </pc:cxnChg>
        <pc:cxnChg chg="del mod">
          <ac:chgData name="Phillip Kaufman" userId="c001b2a046940d7c" providerId="LiveId" clId="{9EF190FB-2075-4375-A797-615516ED83A7}" dt="2024-06-17T06:12:28.113" v="10683" actId="478"/>
          <ac:cxnSpMkLst>
            <pc:docMk/>
            <pc:sldMk cId="1294826197" sldId="1033"/>
            <ac:cxnSpMk id="91" creationId="{67A67CA2-A4BA-CD5E-9507-53B782342D4A}"/>
          </ac:cxnSpMkLst>
        </pc:cxnChg>
        <pc:cxnChg chg="del mod">
          <ac:chgData name="Phillip Kaufman" userId="c001b2a046940d7c" providerId="LiveId" clId="{9EF190FB-2075-4375-A797-615516ED83A7}" dt="2024-06-17T06:12:28.113" v="10683" actId="478"/>
          <ac:cxnSpMkLst>
            <pc:docMk/>
            <pc:sldMk cId="1294826197" sldId="1033"/>
            <ac:cxnSpMk id="92" creationId="{309A3934-3C30-6EFC-F247-D3BF781BAACD}"/>
          </ac:cxnSpMkLst>
        </pc:cxnChg>
        <pc:cxnChg chg="add del mod">
          <ac:chgData name="Phillip Kaufman" userId="c001b2a046940d7c" providerId="LiveId" clId="{9EF190FB-2075-4375-A797-615516ED83A7}" dt="2024-06-17T06:15:16.453" v="10746" actId="478"/>
          <ac:cxnSpMkLst>
            <pc:docMk/>
            <pc:sldMk cId="1294826197" sldId="1033"/>
            <ac:cxnSpMk id="106" creationId="{2B1F6DCE-84FC-C4CC-10CA-E95A1890E56F}"/>
          </ac:cxnSpMkLst>
        </pc:cxnChg>
        <pc:cxnChg chg="add del mod">
          <ac:chgData name="Phillip Kaufman" userId="c001b2a046940d7c" providerId="LiveId" clId="{9EF190FB-2075-4375-A797-615516ED83A7}" dt="2024-06-17T06:15:13.095" v="10743" actId="478"/>
          <ac:cxnSpMkLst>
            <pc:docMk/>
            <pc:sldMk cId="1294826197" sldId="1033"/>
            <ac:cxnSpMk id="107" creationId="{B24C9836-DA9E-99D5-6252-DE07F070F423}"/>
          </ac:cxnSpMkLst>
        </pc:cxnChg>
        <pc:cxnChg chg="mod">
          <ac:chgData name="Phillip Kaufman" userId="c001b2a046940d7c" providerId="LiveId" clId="{9EF190FB-2075-4375-A797-615516ED83A7}" dt="2024-06-17T06:16:04.967" v="10758"/>
          <ac:cxnSpMkLst>
            <pc:docMk/>
            <pc:sldMk cId="1294826197" sldId="1033"/>
            <ac:cxnSpMk id="119" creationId="{8A97AE94-CE7B-4522-6DAA-1C9FEA86EB7D}"/>
          </ac:cxnSpMkLst>
        </pc:cxnChg>
        <pc:cxnChg chg="mod">
          <ac:chgData name="Phillip Kaufman" userId="c001b2a046940d7c" providerId="LiveId" clId="{9EF190FB-2075-4375-A797-615516ED83A7}" dt="2024-06-17T06:16:04.967" v="10758"/>
          <ac:cxnSpMkLst>
            <pc:docMk/>
            <pc:sldMk cId="1294826197" sldId="1033"/>
            <ac:cxnSpMk id="120" creationId="{DE994544-2F96-C7D5-3C5A-83F050317E4C}"/>
          </ac:cxnSpMkLst>
        </pc:cxnChg>
        <pc:cxnChg chg="mod">
          <ac:chgData name="Phillip Kaufman" userId="c001b2a046940d7c" providerId="LiveId" clId="{9EF190FB-2075-4375-A797-615516ED83A7}" dt="2024-06-17T06:18:21.229" v="10791"/>
          <ac:cxnSpMkLst>
            <pc:docMk/>
            <pc:sldMk cId="1294826197" sldId="1033"/>
            <ac:cxnSpMk id="128" creationId="{AD7FB064-2399-FEA6-D0B2-D53274F75CAC}"/>
          </ac:cxnSpMkLst>
        </pc:cxnChg>
        <pc:cxnChg chg="mod">
          <ac:chgData name="Phillip Kaufman" userId="c001b2a046940d7c" providerId="LiveId" clId="{9EF190FB-2075-4375-A797-615516ED83A7}" dt="2024-06-17T06:18:21.229" v="10791"/>
          <ac:cxnSpMkLst>
            <pc:docMk/>
            <pc:sldMk cId="1294826197" sldId="1033"/>
            <ac:cxnSpMk id="129" creationId="{E6AA4059-9F3C-5B92-913F-6DD41BEEC5BF}"/>
          </ac:cxnSpMkLst>
        </pc:cxnChg>
        <pc:cxnChg chg="mod">
          <ac:chgData name="Phillip Kaufman" userId="c001b2a046940d7c" providerId="LiveId" clId="{9EF190FB-2075-4375-A797-615516ED83A7}" dt="2024-06-17T06:18:34.822" v="10794"/>
          <ac:cxnSpMkLst>
            <pc:docMk/>
            <pc:sldMk cId="1294826197" sldId="1033"/>
            <ac:cxnSpMk id="137" creationId="{05C66B81-5322-C782-1DFA-1BF06C0B5C51}"/>
          </ac:cxnSpMkLst>
        </pc:cxnChg>
        <pc:cxnChg chg="mod">
          <ac:chgData name="Phillip Kaufman" userId="c001b2a046940d7c" providerId="LiveId" clId="{9EF190FB-2075-4375-A797-615516ED83A7}" dt="2024-06-17T06:18:34.822" v="10794"/>
          <ac:cxnSpMkLst>
            <pc:docMk/>
            <pc:sldMk cId="1294826197" sldId="1033"/>
            <ac:cxnSpMk id="138" creationId="{8D6A2276-5FEE-0CC0-0ED8-AF84720EA012}"/>
          </ac:cxnSpMkLst>
        </pc:cxnChg>
        <pc:cxnChg chg="mod">
          <ac:chgData name="Phillip Kaufman" userId="c001b2a046940d7c" providerId="LiveId" clId="{9EF190FB-2075-4375-A797-615516ED83A7}" dt="2024-06-17T06:18:52.758" v="10796"/>
          <ac:cxnSpMkLst>
            <pc:docMk/>
            <pc:sldMk cId="1294826197" sldId="1033"/>
            <ac:cxnSpMk id="148" creationId="{2A6CB900-66DE-97D9-08E8-8AA34E426F0F}"/>
          </ac:cxnSpMkLst>
        </pc:cxnChg>
        <pc:cxnChg chg="mod">
          <ac:chgData name="Phillip Kaufman" userId="c001b2a046940d7c" providerId="LiveId" clId="{9EF190FB-2075-4375-A797-615516ED83A7}" dt="2024-06-17T06:18:52.758" v="10796"/>
          <ac:cxnSpMkLst>
            <pc:docMk/>
            <pc:sldMk cId="1294826197" sldId="1033"/>
            <ac:cxnSpMk id="149" creationId="{5C45503D-9E5A-62E3-6DED-4B81EFAAF074}"/>
          </ac:cxnSpMkLst>
        </pc:cxnChg>
        <pc:cxnChg chg="mod">
          <ac:chgData name="Phillip Kaufman" userId="c001b2a046940d7c" providerId="LiveId" clId="{9EF190FB-2075-4375-A797-615516ED83A7}" dt="2024-06-17T06:20:05.015" v="10812"/>
          <ac:cxnSpMkLst>
            <pc:docMk/>
            <pc:sldMk cId="1294826197" sldId="1033"/>
            <ac:cxnSpMk id="156" creationId="{6A756205-5E11-C28A-81F7-F1BCCDC7DCD2}"/>
          </ac:cxnSpMkLst>
        </pc:cxnChg>
        <pc:cxnChg chg="mod">
          <ac:chgData name="Phillip Kaufman" userId="c001b2a046940d7c" providerId="LiveId" clId="{9EF190FB-2075-4375-A797-615516ED83A7}" dt="2024-06-17T06:20:05.015" v="10812"/>
          <ac:cxnSpMkLst>
            <pc:docMk/>
            <pc:sldMk cId="1294826197" sldId="1033"/>
            <ac:cxnSpMk id="157" creationId="{0340529E-F67F-1B88-A265-F2FA1B628FB4}"/>
          </ac:cxnSpMkLst>
        </pc:cxnChg>
        <pc:cxnChg chg="mod">
          <ac:chgData name="Phillip Kaufman" userId="c001b2a046940d7c" providerId="LiveId" clId="{9EF190FB-2075-4375-A797-615516ED83A7}" dt="2024-06-17T06:21:41.844" v="10832"/>
          <ac:cxnSpMkLst>
            <pc:docMk/>
            <pc:sldMk cId="1294826197" sldId="1033"/>
            <ac:cxnSpMk id="165" creationId="{49F8E9AD-A8D5-3EB9-CE09-B5AFFD7A6322}"/>
          </ac:cxnSpMkLst>
        </pc:cxnChg>
        <pc:cxnChg chg="mod">
          <ac:chgData name="Phillip Kaufman" userId="c001b2a046940d7c" providerId="LiveId" clId="{9EF190FB-2075-4375-A797-615516ED83A7}" dt="2024-06-17T06:21:41.844" v="10832"/>
          <ac:cxnSpMkLst>
            <pc:docMk/>
            <pc:sldMk cId="1294826197" sldId="1033"/>
            <ac:cxnSpMk id="166" creationId="{EDF276E5-357C-99A1-4994-F32E10413CEC}"/>
          </ac:cxnSpMkLst>
        </pc:cxnChg>
        <pc:cxnChg chg="mod">
          <ac:chgData name="Phillip Kaufman" userId="c001b2a046940d7c" providerId="LiveId" clId="{9EF190FB-2075-4375-A797-615516ED83A7}" dt="2024-06-17T06:23:42.718" v="10857" actId="20577"/>
          <ac:cxnSpMkLst>
            <pc:docMk/>
            <pc:sldMk cId="1294826197" sldId="1033"/>
            <ac:cxnSpMk id="174" creationId="{95BAED49-84D6-A9EA-EBB9-6FB5A935231C}"/>
          </ac:cxnSpMkLst>
        </pc:cxnChg>
        <pc:cxnChg chg="mod">
          <ac:chgData name="Phillip Kaufman" userId="c001b2a046940d7c" providerId="LiveId" clId="{9EF190FB-2075-4375-A797-615516ED83A7}" dt="2024-06-17T06:23:42.718" v="10857" actId="20577"/>
          <ac:cxnSpMkLst>
            <pc:docMk/>
            <pc:sldMk cId="1294826197" sldId="1033"/>
            <ac:cxnSpMk id="175" creationId="{5AB57A82-FFBD-A6F8-61F8-A1CB88363AF6}"/>
          </ac:cxnSpMkLst>
        </pc:cxnChg>
        <pc:cxnChg chg="mod">
          <ac:chgData name="Phillip Kaufman" userId="c001b2a046940d7c" providerId="LiveId" clId="{9EF190FB-2075-4375-A797-615516ED83A7}" dt="2024-06-17T06:23:31.043" v="10853" actId="20577"/>
          <ac:cxnSpMkLst>
            <pc:docMk/>
            <pc:sldMk cId="1294826197" sldId="1033"/>
            <ac:cxnSpMk id="183" creationId="{66B58E0F-3F00-3CAB-194B-ADF75A9DACEB}"/>
          </ac:cxnSpMkLst>
        </pc:cxnChg>
        <pc:cxnChg chg="mod">
          <ac:chgData name="Phillip Kaufman" userId="c001b2a046940d7c" providerId="LiveId" clId="{9EF190FB-2075-4375-A797-615516ED83A7}" dt="2024-06-17T06:23:31.043" v="10853" actId="20577"/>
          <ac:cxnSpMkLst>
            <pc:docMk/>
            <pc:sldMk cId="1294826197" sldId="1033"/>
            <ac:cxnSpMk id="184" creationId="{02622B9C-C44C-7847-E2D2-0826C015A754}"/>
          </ac:cxnSpMkLst>
        </pc:cxnChg>
      </pc:sldChg>
      <pc:sldChg chg="addSp delSp modSp del mod">
        <pc:chgData name="Phillip Kaufman" userId="c001b2a046940d7c" providerId="LiveId" clId="{9EF190FB-2075-4375-A797-615516ED83A7}" dt="2024-07-08T01:13:38.645" v="16714" actId="47"/>
        <pc:sldMkLst>
          <pc:docMk/>
          <pc:sldMk cId="885531338" sldId="1034"/>
        </pc:sldMkLst>
        <pc:spChg chg="add mod">
          <ac:chgData name="Phillip Kaufman" userId="c001b2a046940d7c" providerId="LiveId" clId="{9EF190FB-2075-4375-A797-615516ED83A7}" dt="2024-06-18T00:38:35.935" v="11165" actId="1076"/>
          <ac:spMkLst>
            <pc:docMk/>
            <pc:sldMk cId="885531338" sldId="1034"/>
            <ac:spMk id="9" creationId="{05ACB559-EC48-2E47-8114-8C5CC95DA993}"/>
          </ac:spMkLst>
        </pc:spChg>
        <pc:spChg chg="add del mod">
          <ac:chgData name="Phillip Kaufman" userId="c001b2a046940d7c" providerId="LiveId" clId="{9EF190FB-2075-4375-A797-615516ED83A7}" dt="2024-06-17T23:40:04.774" v="11073" actId="478"/>
          <ac:spMkLst>
            <pc:docMk/>
            <pc:sldMk cId="885531338" sldId="1034"/>
            <ac:spMk id="11" creationId="{8FE4F58E-0AA7-DA15-4FCC-CF1F6A069F82}"/>
          </ac:spMkLst>
        </pc:spChg>
        <pc:spChg chg="add mod">
          <ac:chgData name="Phillip Kaufman" userId="c001b2a046940d7c" providerId="LiveId" clId="{9EF190FB-2075-4375-A797-615516ED83A7}" dt="2024-06-18T00:38:29.017" v="11162" actId="404"/>
          <ac:spMkLst>
            <pc:docMk/>
            <pc:sldMk cId="885531338" sldId="1034"/>
            <ac:spMk id="12" creationId="{0D6B6A5C-1E86-A5E3-CBA4-448939AE977B}"/>
          </ac:spMkLst>
        </pc:spChg>
        <pc:spChg chg="add del mod ord">
          <ac:chgData name="Phillip Kaufman" userId="c001b2a046940d7c" providerId="LiveId" clId="{9EF190FB-2075-4375-A797-615516ED83A7}" dt="2024-06-17T05:30:16.700" v="10414"/>
          <ac:spMkLst>
            <pc:docMk/>
            <pc:sldMk cId="885531338" sldId="1034"/>
            <ac:spMk id="12" creationId="{997032F3-014C-1C7A-BFE8-BBD669C38C35}"/>
          </ac:spMkLst>
        </pc:spChg>
        <pc:spChg chg="add mod">
          <ac:chgData name="Phillip Kaufman" userId="c001b2a046940d7c" providerId="LiveId" clId="{9EF190FB-2075-4375-A797-615516ED83A7}" dt="2024-06-18T00:38:42.195" v="11168" actId="404"/>
          <ac:spMkLst>
            <pc:docMk/>
            <pc:sldMk cId="885531338" sldId="1034"/>
            <ac:spMk id="15" creationId="{E0C12D11-3094-64E0-1CDC-BAD592FB7EFC}"/>
          </ac:spMkLst>
        </pc:spChg>
        <pc:spChg chg="add del mod topLvl">
          <ac:chgData name="Phillip Kaufman" userId="c001b2a046940d7c" providerId="LiveId" clId="{9EF190FB-2075-4375-A797-615516ED83A7}" dt="2024-06-17T05:36:04.517" v="10528" actId="478"/>
          <ac:spMkLst>
            <pc:docMk/>
            <pc:sldMk cId="885531338" sldId="1034"/>
            <ac:spMk id="17" creationId="{DDE5D51D-35CF-01C0-0180-C5544EBBD894}"/>
          </ac:spMkLst>
        </pc:spChg>
        <pc:spChg chg="add del mod">
          <ac:chgData name="Phillip Kaufman" userId="c001b2a046940d7c" providerId="LiveId" clId="{9EF190FB-2075-4375-A797-615516ED83A7}" dt="2024-06-17T00:41:47.276" v="10177" actId="21"/>
          <ac:spMkLst>
            <pc:docMk/>
            <pc:sldMk cId="885531338" sldId="1034"/>
            <ac:spMk id="20" creationId="{E21EE61C-3D92-2B2F-D95C-8EE9AC46F57D}"/>
          </ac:spMkLst>
        </pc:spChg>
        <pc:spChg chg="mod">
          <ac:chgData name="Phillip Kaufman" userId="c001b2a046940d7c" providerId="LiveId" clId="{9EF190FB-2075-4375-A797-615516ED83A7}" dt="2024-06-17T00:40:13.879" v="10162"/>
          <ac:spMkLst>
            <pc:docMk/>
            <pc:sldMk cId="885531338" sldId="1034"/>
            <ac:spMk id="21" creationId="{3305CA4E-7929-EE86-5172-000DFB8625B3}"/>
          </ac:spMkLst>
        </pc:spChg>
        <pc:spChg chg="mod">
          <ac:chgData name="Phillip Kaufman" userId="c001b2a046940d7c" providerId="LiveId" clId="{9EF190FB-2075-4375-A797-615516ED83A7}" dt="2024-06-17T00:41:02.934" v="10171"/>
          <ac:spMkLst>
            <pc:docMk/>
            <pc:sldMk cId="885531338" sldId="1034"/>
            <ac:spMk id="22" creationId="{BF2BB04E-5B05-61A5-DE7D-5E186F0762C8}"/>
          </ac:spMkLst>
        </pc:spChg>
        <pc:spChg chg="add mod">
          <ac:chgData name="Phillip Kaufman" userId="c001b2a046940d7c" providerId="LiveId" clId="{9EF190FB-2075-4375-A797-615516ED83A7}" dt="2024-06-17T05:28:39.400" v="10390"/>
          <ac:spMkLst>
            <pc:docMk/>
            <pc:sldMk cId="885531338" sldId="1034"/>
            <ac:spMk id="23" creationId="{6C59EA5E-5E43-38D1-CAA5-F3B96C551EEF}"/>
          </ac:spMkLst>
        </pc:spChg>
        <pc:spChg chg="add del">
          <ac:chgData name="Phillip Kaufman" userId="c001b2a046940d7c" providerId="LiveId" clId="{9EF190FB-2075-4375-A797-615516ED83A7}" dt="2024-06-17T00:41:27.674" v="10173" actId="11529"/>
          <ac:spMkLst>
            <pc:docMk/>
            <pc:sldMk cId="885531338" sldId="1034"/>
            <ac:spMk id="23" creationId="{8D54E680-CFA9-B74D-A376-24D5B150BE7E}"/>
          </ac:spMkLst>
        </pc:spChg>
        <pc:spChg chg="add del mod ord">
          <ac:chgData name="Phillip Kaufman" userId="c001b2a046940d7c" providerId="LiveId" clId="{9EF190FB-2075-4375-A797-615516ED83A7}" dt="2024-06-17T23:43:45.334" v="11090" actId="478"/>
          <ac:spMkLst>
            <pc:docMk/>
            <pc:sldMk cId="885531338" sldId="1034"/>
            <ac:spMk id="24" creationId="{E21EE61C-3D92-2B2F-D95C-8EE9AC46F57D}"/>
          </ac:spMkLst>
        </pc:spChg>
        <pc:spChg chg="add del mod">
          <ac:chgData name="Phillip Kaufman" userId="c001b2a046940d7c" providerId="LiveId" clId="{9EF190FB-2075-4375-A797-615516ED83A7}" dt="2024-06-17T23:43:45.334" v="11090" actId="478"/>
          <ac:spMkLst>
            <pc:docMk/>
            <pc:sldMk cId="885531338" sldId="1034"/>
            <ac:spMk id="25" creationId="{F661FBE8-0870-B7E7-CE4B-270690CD52F0}"/>
          </ac:spMkLst>
        </pc:spChg>
        <pc:spChg chg="add del mod">
          <ac:chgData name="Phillip Kaufman" userId="c001b2a046940d7c" providerId="LiveId" clId="{9EF190FB-2075-4375-A797-615516ED83A7}" dt="2024-06-17T05:30:16.700" v="10414"/>
          <ac:spMkLst>
            <pc:docMk/>
            <pc:sldMk cId="885531338" sldId="1034"/>
            <ac:spMk id="26" creationId="{ABC5C44F-EBA7-853C-83DD-5FC36410B04E}"/>
          </ac:spMkLst>
        </pc:spChg>
        <pc:spChg chg="add mod">
          <ac:chgData name="Phillip Kaufman" userId="c001b2a046940d7c" providerId="LiveId" clId="{9EF190FB-2075-4375-A797-615516ED83A7}" dt="2024-06-18T00:40:43.675" v="11186" actId="1076"/>
          <ac:spMkLst>
            <pc:docMk/>
            <pc:sldMk cId="885531338" sldId="1034"/>
            <ac:spMk id="26" creationId="{AE7A9622-D413-758B-4AC9-92BC85ABD5B7}"/>
          </ac:spMkLst>
        </pc:spChg>
        <pc:spChg chg="add del mod">
          <ac:chgData name="Phillip Kaufman" userId="c001b2a046940d7c" providerId="LiveId" clId="{9EF190FB-2075-4375-A797-615516ED83A7}" dt="2024-06-17T00:44:50.628" v="10226" actId="11529"/>
          <ac:spMkLst>
            <pc:docMk/>
            <pc:sldMk cId="885531338" sldId="1034"/>
            <ac:spMk id="27" creationId="{62801F93-D86D-6F9F-489A-5082B4D2CD18}"/>
          </ac:spMkLst>
        </pc:spChg>
        <pc:spChg chg="add mod">
          <ac:chgData name="Phillip Kaufman" userId="c001b2a046940d7c" providerId="LiveId" clId="{9EF190FB-2075-4375-A797-615516ED83A7}" dt="2024-06-18T00:36:56.209" v="11128"/>
          <ac:spMkLst>
            <pc:docMk/>
            <pc:sldMk cId="885531338" sldId="1034"/>
            <ac:spMk id="27" creationId="{A49A279F-B060-D1EE-C5A5-8EB6D58B318B}"/>
          </ac:spMkLst>
        </pc:spChg>
        <pc:spChg chg="del mod">
          <ac:chgData name="Phillip Kaufman" userId="c001b2a046940d7c" providerId="LiveId" clId="{9EF190FB-2075-4375-A797-615516ED83A7}" dt="2024-06-17T05:30:37.506" v="10422"/>
          <ac:spMkLst>
            <pc:docMk/>
            <pc:sldMk cId="885531338" sldId="1034"/>
            <ac:spMk id="27" creationId="{B78636E7-6EB0-8175-8AD3-1AC345826265}"/>
          </ac:spMkLst>
        </pc:spChg>
        <pc:spChg chg="add mod">
          <ac:chgData name="Phillip Kaufman" userId="c001b2a046940d7c" providerId="LiveId" clId="{9EF190FB-2075-4375-A797-615516ED83A7}" dt="2024-06-18T00:38:48.862" v="11170" actId="1076"/>
          <ac:spMkLst>
            <pc:docMk/>
            <pc:sldMk cId="885531338" sldId="1034"/>
            <ac:spMk id="28" creationId="{3F0B9C4B-BB42-81CF-2A07-4C23B20426DA}"/>
          </ac:spMkLst>
        </pc:spChg>
        <pc:spChg chg="del mod">
          <ac:chgData name="Phillip Kaufman" userId="c001b2a046940d7c" providerId="LiveId" clId="{9EF190FB-2075-4375-A797-615516ED83A7}" dt="2024-06-17T05:30:37.506" v="10422"/>
          <ac:spMkLst>
            <pc:docMk/>
            <pc:sldMk cId="885531338" sldId="1034"/>
            <ac:spMk id="28" creationId="{B958D85E-3D09-8A45-80D6-8514B0BD7264}"/>
          </ac:spMkLst>
        </pc:spChg>
        <pc:spChg chg="del mod">
          <ac:chgData name="Phillip Kaufman" userId="c001b2a046940d7c" providerId="LiveId" clId="{9EF190FB-2075-4375-A797-615516ED83A7}" dt="2024-06-17T05:30:21.769" v="10415" actId="478"/>
          <ac:spMkLst>
            <pc:docMk/>
            <pc:sldMk cId="885531338" sldId="1034"/>
            <ac:spMk id="29" creationId="{1C0322E1-5C13-7D80-35E9-FE701F32026C}"/>
          </ac:spMkLst>
        </pc:spChg>
        <pc:spChg chg="add mod">
          <ac:chgData name="Phillip Kaufman" userId="c001b2a046940d7c" providerId="LiveId" clId="{9EF190FB-2075-4375-A797-615516ED83A7}" dt="2024-06-18T00:38:32.486" v="11163" actId="1076"/>
          <ac:spMkLst>
            <pc:docMk/>
            <pc:sldMk cId="885531338" sldId="1034"/>
            <ac:spMk id="29" creationId="{CFEC5518-17DA-BB08-CFF2-8B48B2368324}"/>
          </ac:spMkLst>
        </pc:spChg>
        <pc:spChg chg="add mod">
          <ac:chgData name="Phillip Kaufman" userId="c001b2a046940d7c" providerId="LiveId" clId="{9EF190FB-2075-4375-A797-615516ED83A7}" dt="2024-06-18T00:38:47.140" v="11169" actId="1076"/>
          <ac:spMkLst>
            <pc:docMk/>
            <pc:sldMk cId="885531338" sldId="1034"/>
            <ac:spMk id="30" creationId="{152D3493-DB00-EBFA-2415-B47D66DB9ABC}"/>
          </ac:spMkLst>
        </pc:spChg>
        <pc:spChg chg="add del mod">
          <ac:chgData name="Phillip Kaufman" userId="c001b2a046940d7c" providerId="LiveId" clId="{9EF190FB-2075-4375-A797-615516ED83A7}" dt="2024-06-17T05:34:15.569" v="10508" actId="478"/>
          <ac:spMkLst>
            <pc:docMk/>
            <pc:sldMk cId="885531338" sldId="1034"/>
            <ac:spMk id="30" creationId="{7699C831-CF7D-767B-2A47-A8D39C7ACF85}"/>
          </ac:spMkLst>
        </pc:spChg>
        <pc:spChg chg="add mod">
          <ac:chgData name="Phillip Kaufman" userId="c001b2a046940d7c" providerId="LiveId" clId="{9EF190FB-2075-4375-A797-615516ED83A7}" dt="2024-06-18T00:38:37.795" v="11166" actId="1076"/>
          <ac:spMkLst>
            <pc:docMk/>
            <pc:sldMk cId="885531338" sldId="1034"/>
            <ac:spMk id="31" creationId="{98A322AF-8454-8524-4541-D17B771BEE6A}"/>
          </ac:spMkLst>
        </pc:spChg>
        <pc:spChg chg="add del mod">
          <ac:chgData name="Phillip Kaufman" userId="c001b2a046940d7c" providerId="LiveId" clId="{9EF190FB-2075-4375-A797-615516ED83A7}" dt="2024-06-17T05:34:15.133" v="10507" actId="478"/>
          <ac:spMkLst>
            <pc:docMk/>
            <pc:sldMk cId="885531338" sldId="1034"/>
            <ac:spMk id="31" creationId="{A3C43A89-773D-103E-596B-62E08ADEED92}"/>
          </ac:spMkLst>
        </pc:spChg>
        <pc:spChg chg="del mod">
          <ac:chgData name="Phillip Kaufman" userId="c001b2a046940d7c" providerId="LiveId" clId="{9EF190FB-2075-4375-A797-615516ED83A7}" dt="2024-06-17T05:30:39.345" v="10423" actId="478"/>
          <ac:spMkLst>
            <pc:docMk/>
            <pc:sldMk cId="885531338" sldId="1034"/>
            <ac:spMk id="32" creationId="{18C4076E-4668-B559-810E-EF643D453825}"/>
          </ac:spMkLst>
        </pc:spChg>
        <pc:spChg chg="add del mod">
          <ac:chgData name="Phillip Kaufman" userId="c001b2a046940d7c" providerId="LiveId" clId="{9EF190FB-2075-4375-A797-615516ED83A7}" dt="2024-06-17T05:33:43.167" v="10504"/>
          <ac:spMkLst>
            <pc:docMk/>
            <pc:sldMk cId="885531338" sldId="1034"/>
            <ac:spMk id="33" creationId="{30647A77-115C-FAFA-8D3C-D859E4DD2995}"/>
          </ac:spMkLst>
        </pc:spChg>
        <pc:spChg chg="mod">
          <ac:chgData name="Phillip Kaufman" userId="c001b2a046940d7c" providerId="LiveId" clId="{9EF190FB-2075-4375-A797-615516ED83A7}" dt="2024-06-18T00:41:26.245" v="11195" actId="1076"/>
          <ac:spMkLst>
            <pc:docMk/>
            <pc:sldMk cId="885531338" sldId="1034"/>
            <ac:spMk id="33" creationId="{5D4F82C1-E97F-7E29-6DF0-D4DB840B02C1}"/>
          </ac:spMkLst>
        </pc:spChg>
        <pc:spChg chg="add del mod">
          <ac:chgData name="Phillip Kaufman" userId="c001b2a046940d7c" providerId="LiveId" clId="{9EF190FB-2075-4375-A797-615516ED83A7}" dt="2024-06-17T05:33:43.167" v="10504"/>
          <ac:spMkLst>
            <pc:docMk/>
            <pc:sldMk cId="885531338" sldId="1034"/>
            <ac:spMk id="34" creationId="{5B5C1368-3EC2-266C-400A-48F63DD2F054}"/>
          </ac:spMkLst>
        </pc:spChg>
        <pc:spChg chg="del mod">
          <ac:chgData name="Phillip Kaufman" userId="c001b2a046940d7c" providerId="LiveId" clId="{9EF190FB-2075-4375-A797-615516ED83A7}" dt="2024-06-18T00:41:19.311" v="11192" actId="478"/>
          <ac:spMkLst>
            <pc:docMk/>
            <pc:sldMk cId="885531338" sldId="1034"/>
            <ac:spMk id="35" creationId="{805CA34B-290D-F0B1-86A4-E341B1856111}"/>
          </ac:spMkLst>
        </pc:spChg>
        <pc:spChg chg="add del mod">
          <ac:chgData name="Phillip Kaufman" userId="c001b2a046940d7c" providerId="LiveId" clId="{9EF190FB-2075-4375-A797-615516ED83A7}" dt="2024-06-17T05:33:43.167" v="10504"/>
          <ac:spMkLst>
            <pc:docMk/>
            <pc:sldMk cId="885531338" sldId="1034"/>
            <ac:spMk id="35" creationId="{FB40D4FC-9A52-864B-5284-69321D6564FE}"/>
          </ac:spMkLst>
        </pc:spChg>
        <pc:spChg chg="mod">
          <ac:chgData name="Phillip Kaufman" userId="c001b2a046940d7c" providerId="LiveId" clId="{9EF190FB-2075-4375-A797-615516ED83A7}" dt="2024-06-18T00:40:58.930" v="11187"/>
          <ac:spMkLst>
            <pc:docMk/>
            <pc:sldMk cId="885531338" sldId="1034"/>
            <ac:spMk id="36" creationId="{39987AB1-0421-8868-3522-649EDF543BA3}"/>
          </ac:spMkLst>
        </pc:spChg>
        <pc:spChg chg="add del mod">
          <ac:chgData name="Phillip Kaufman" userId="c001b2a046940d7c" providerId="LiveId" clId="{9EF190FB-2075-4375-A797-615516ED83A7}" dt="2024-06-17T05:36:01.709" v="10527" actId="478"/>
          <ac:spMkLst>
            <pc:docMk/>
            <pc:sldMk cId="885531338" sldId="1034"/>
            <ac:spMk id="38" creationId="{0A4F057F-9048-73CE-6F1B-E1C135FDCBB7}"/>
          </ac:spMkLst>
        </pc:spChg>
        <pc:spChg chg="add mod">
          <ac:chgData name="Phillip Kaufman" userId="c001b2a046940d7c" providerId="LiveId" clId="{9EF190FB-2075-4375-A797-615516ED83A7}" dt="2024-06-18T00:38:29.017" v="11162" actId="404"/>
          <ac:spMkLst>
            <pc:docMk/>
            <pc:sldMk cId="885531338" sldId="1034"/>
            <ac:spMk id="39" creationId="{DF8D66B0-B5C6-2938-89B6-AE9D515A639E}"/>
          </ac:spMkLst>
        </pc:spChg>
        <pc:spChg chg="add mod">
          <ac:chgData name="Phillip Kaufman" userId="c001b2a046940d7c" providerId="LiveId" clId="{9EF190FB-2075-4375-A797-615516ED83A7}" dt="2024-06-18T00:38:29.017" v="11162" actId="404"/>
          <ac:spMkLst>
            <pc:docMk/>
            <pc:sldMk cId="885531338" sldId="1034"/>
            <ac:spMk id="40" creationId="{8676642C-F846-2111-5B26-677FDE5F3122}"/>
          </ac:spMkLst>
        </pc:spChg>
        <pc:spChg chg="add mod">
          <ac:chgData name="Phillip Kaufman" userId="c001b2a046940d7c" providerId="LiveId" clId="{9EF190FB-2075-4375-A797-615516ED83A7}" dt="2024-06-17T06:44:22.489" v="10874" actId="1076"/>
          <ac:spMkLst>
            <pc:docMk/>
            <pc:sldMk cId="885531338" sldId="1034"/>
            <ac:spMk id="44" creationId="{47225E4D-B142-0D3A-DA47-12EB2F8A7E40}"/>
          </ac:spMkLst>
        </pc:spChg>
        <pc:spChg chg="add mod">
          <ac:chgData name="Phillip Kaufman" userId="c001b2a046940d7c" providerId="LiveId" clId="{9EF190FB-2075-4375-A797-615516ED83A7}" dt="2024-06-17T06:44:22.489" v="10874" actId="1076"/>
          <ac:spMkLst>
            <pc:docMk/>
            <pc:sldMk cId="885531338" sldId="1034"/>
            <ac:spMk id="45" creationId="{36C5A1B6-3D5B-E262-7CFC-AF906E6459AB}"/>
          </ac:spMkLst>
        </pc:spChg>
        <pc:spChg chg="mod">
          <ac:chgData name="Phillip Kaufman" userId="c001b2a046940d7c" providerId="LiveId" clId="{9EF190FB-2075-4375-A797-615516ED83A7}" dt="2024-06-18T00:40:58.930" v="11187"/>
          <ac:spMkLst>
            <pc:docMk/>
            <pc:sldMk cId="885531338" sldId="1034"/>
            <ac:spMk id="45" creationId="{8BF32DA5-3E65-526C-A7C6-09DE61E7DBFF}"/>
          </ac:spMkLst>
        </pc:spChg>
        <pc:spChg chg="add del mod">
          <ac:chgData name="Phillip Kaufman" userId="c001b2a046940d7c" providerId="LiveId" clId="{9EF190FB-2075-4375-A797-615516ED83A7}" dt="2024-06-18T00:41:08.955" v="11190" actId="478"/>
          <ac:spMkLst>
            <pc:docMk/>
            <pc:sldMk cId="885531338" sldId="1034"/>
            <ac:spMk id="46" creationId="{58E93120-6AEF-0F57-EFA3-BBBF9EA82977}"/>
          </ac:spMkLst>
        </pc:spChg>
        <pc:spChg chg="del mod">
          <ac:chgData name="Phillip Kaufman" userId="c001b2a046940d7c" providerId="LiveId" clId="{9EF190FB-2075-4375-A797-615516ED83A7}" dt="2024-06-18T00:41:17.805" v="11191" actId="478"/>
          <ac:spMkLst>
            <pc:docMk/>
            <pc:sldMk cId="885531338" sldId="1034"/>
            <ac:spMk id="47" creationId="{18DDC254-D1CC-AAE7-3EE9-22AE75FEC516}"/>
          </ac:spMkLst>
        </pc:spChg>
        <pc:spChg chg="add mod">
          <ac:chgData name="Phillip Kaufman" userId="c001b2a046940d7c" providerId="LiveId" clId="{9EF190FB-2075-4375-A797-615516ED83A7}" dt="2024-06-17T06:44:33.904" v="10879" actId="1076"/>
          <ac:spMkLst>
            <pc:docMk/>
            <pc:sldMk cId="885531338" sldId="1034"/>
            <ac:spMk id="51" creationId="{13695CB5-F6EF-29FE-7327-D46C4FE74672}"/>
          </ac:spMkLst>
        </pc:spChg>
        <pc:spChg chg="add mod">
          <ac:chgData name="Phillip Kaufman" userId="c001b2a046940d7c" providerId="LiveId" clId="{9EF190FB-2075-4375-A797-615516ED83A7}" dt="2024-06-17T06:44:33.904" v="10879" actId="1076"/>
          <ac:spMkLst>
            <pc:docMk/>
            <pc:sldMk cId="885531338" sldId="1034"/>
            <ac:spMk id="52" creationId="{4D55FF97-04DC-1112-7F49-D840FC42673C}"/>
          </ac:spMkLst>
        </pc:spChg>
        <pc:spChg chg="add mod">
          <ac:chgData name="Phillip Kaufman" userId="c001b2a046940d7c" providerId="LiveId" clId="{9EF190FB-2075-4375-A797-615516ED83A7}" dt="2024-06-17T06:44:33.904" v="10879" actId="1076"/>
          <ac:spMkLst>
            <pc:docMk/>
            <pc:sldMk cId="885531338" sldId="1034"/>
            <ac:spMk id="53" creationId="{819BEDDF-0487-3A05-B048-187788990DAB}"/>
          </ac:spMkLst>
        </pc:spChg>
        <pc:spChg chg="add mod">
          <ac:chgData name="Phillip Kaufman" userId="c001b2a046940d7c" providerId="LiveId" clId="{9EF190FB-2075-4375-A797-615516ED83A7}" dt="2024-06-17T06:44:33.904" v="10879" actId="1076"/>
          <ac:spMkLst>
            <pc:docMk/>
            <pc:sldMk cId="885531338" sldId="1034"/>
            <ac:spMk id="54" creationId="{A2D383A1-16BF-5E56-CAC5-BB5F9133597F}"/>
          </ac:spMkLst>
        </pc:spChg>
        <pc:spChg chg="add mod">
          <ac:chgData name="Phillip Kaufman" userId="c001b2a046940d7c" providerId="LiveId" clId="{9EF190FB-2075-4375-A797-615516ED83A7}" dt="2024-06-18T00:38:42.195" v="11168" actId="404"/>
          <ac:spMkLst>
            <pc:docMk/>
            <pc:sldMk cId="885531338" sldId="1034"/>
            <ac:spMk id="61" creationId="{1C6722CD-D9FE-E4C4-8E32-62E9A48E9ACD}"/>
          </ac:spMkLst>
        </pc:spChg>
        <pc:spChg chg="add del mod">
          <ac:chgData name="Phillip Kaufman" userId="c001b2a046940d7c" providerId="LiveId" clId="{9EF190FB-2075-4375-A797-615516ED83A7}" dt="2024-06-17T23:43:45.334" v="11090" actId="478"/>
          <ac:spMkLst>
            <pc:docMk/>
            <pc:sldMk cId="885531338" sldId="1034"/>
            <ac:spMk id="62" creationId="{2D0F9E1C-ADFF-6BC7-483E-89FE9858EDDE}"/>
          </ac:spMkLst>
        </pc:spChg>
        <pc:spChg chg="add mod">
          <ac:chgData name="Phillip Kaufman" userId="c001b2a046940d7c" providerId="LiveId" clId="{9EF190FB-2075-4375-A797-615516ED83A7}" dt="2024-06-18T00:38:42.195" v="11168" actId="404"/>
          <ac:spMkLst>
            <pc:docMk/>
            <pc:sldMk cId="885531338" sldId="1034"/>
            <ac:spMk id="64" creationId="{98258C68-BF83-81D4-FB96-B6329CE99E68}"/>
          </ac:spMkLst>
        </pc:spChg>
        <pc:spChg chg="add mod">
          <ac:chgData name="Phillip Kaufman" userId="c001b2a046940d7c" providerId="LiveId" clId="{9EF190FB-2075-4375-A797-615516ED83A7}" dt="2024-06-18T00:38:42.195" v="11168" actId="404"/>
          <ac:spMkLst>
            <pc:docMk/>
            <pc:sldMk cId="885531338" sldId="1034"/>
            <ac:spMk id="65" creationId="{8299A75A-788B-8E32-B987-E94198DE7FC8}"/>
          </ac:spMkLst>
        </pc:spChg>
        <pc:grpChg chg="add del mod">
          <ac:chgData name="Phillip Kaufman" userId="c001b2a046940d7c" providerId="LiveId" clId="{9EF190FB-2075-4375-A797-615516ED83A7}" dt="2024-06-17T05:26:10.524" v="10332" actId="165"/>
          <ac:grpSpMkLst>
            <pc:docMk/>
            <pc:sldMk cId="885531338" sldId="1034"/>
            <ac:grpSpMk id="15" creationId="{03D3E6A5-8DDF-CCE4-B079-C67D58D3D63F}"/>
          </ac:grpSpMkLst>
        </pc:grpChg>
        <pc:grpChg chg="add mod">
          <ac:chgData name="Phillip Kaufman" userId="c001b2a046940d7c" providerId="LiveId" clId="{9EF190FB-2075-4375-A797-615516ED83A7}" dt="2024-06-17T00:38:37.896" v="10143" actId="164"/>
          <ac:grpSpMkLst>
            <pc:docMk/>
            <pc:sldMk cId="885531338" sldId="1034"/>
            <ac:grpSpMk id="17" creationId="{415A3542-8E2A-00AE-2D76-D49943114F61}"/>
          </ac:grpSpMkLst>
        </pc:grpChg>
        <pc:grpChg chg="add mod">
          <ac:chgData name="Phillip Kaufman" userId="c001b2a046940d7c" providerId="LiveId" clId="{9EF190FB-2075-4375-A797-615516ED83A7}" dt="2024-06-18T00:38:29.017" v="11162" actId="404"/>
          <ac:grpSpMkLst>
            <pc:docMk/>
            <pc:sldMk cId="885531338" sldId="1034"/>
            <ac:grpSpMk id="17" creationId="{D303B0FB-F97A-3C4F-45BB-E8149D028A29}"/>
          </ac:grpSpMkLst>
        </pc:grpChg>
        <pc:grpChg chg="add mod">
          <ac:chgData name="Phillip Kaufman" userId="c001b2a046940d7c" providerId="LiveId" clId="{9EF190FB-2075-4375-A797-615516ED83A7}" dt="2024-06-18T00:38:42.195" v="11168" actId="404"/>
          <ac:grpSpMkLst>
            <pc:docMk/>
            <pc:sldMk cId="885531338" sldId="1034"/>
            <ac:grpSpMk id="23" creationId="{8642CB46-86EE-45AC-0A32-6FD032FF2454}"/>
          </ac:grpSpMkLst>
        </pc:grpChg>
        <pc:grpChg chg="add mod">
          <ac:chgData name="Phillip Kaufman" userId="c001b2a046940d7c" providerId="LiveId" clId="{9EF190FB-2075-4375-A797-615516ED83A7}" dt="2024-06-18T00:41:39.127" v="11199" actId="1076"/>
          <ac:grpSpMkLst>
            <pc:docMk/>
            <pc:sldMk cId="885531338" sldId="1034"/>
            <ac:grpSpMk id="32" creationId="{BE960A31-DAC0-6A1A-3E3D-450C89FFE834}"/>
          </ac:grpSpMkLst>
        </pc:grpChg>
        <pc:cxnChg chg="add del mod ord">
          <ac:chgData name="Phillip Kaufman" userId="c001b2a046940d7c" providerId="LiveId" clId="{9EF190FB-2075-4375-A797-615516ED83A7}" dt="2024-06-17T23:43:45.334" v="11090" actId="478"/>
          <ac:cxnSpMkLst>
            <pc:docMk/>
            <pc:sldMk cId="885531338" sldId="1034"/>
            <ac:cxnSpMk id="4" creationId="{EE352AEF-C6EC-FF64-C2F9-3A25C4B52A72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5" creationId="{6AAFB386-76F1-C0C9-9893-BDFF1E58BFAF}"/>
          </ac:cxnSpMkLst>
        </pc:cxnChg>
        <pc:cxnChg chg="add del mod ord">
          <ac:chgData name="Phillip Kaufman" userId="c001b2a046940d7c" providerId="LiveId" clId="{9EF190FB-2075-4375-A797-615516ED83A7}" dt="2024-06-17T23:43:45.334" v="11090" actId="478"/>
          <ac:cxnSpMkLst>
            <pc:docMk/>
            <pc:sldMk cId="885531338" sldId="1034"/>
            <ac:cxnSpMk id="6" creationId="{917976C5-7877-3320-C1E7-6B01FA6CF8C8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7" creationId="{BA391A96-EDDC-D240-85BB-46A75C9EE932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8" creationId="{CD5EF702-D84C-E203-257E-C2BFE39A12BA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10" creationId="{BAE21515-A67C-2222-F198-00C37C843608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13" creationId="{03187C25-968B-E8DB-241D-C8E45DF076B6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14" creationId="{8F47BCB7-0FF0-D833-68FD-41C72CFEFFF0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16" creationId="{A8570178-777F-9925-7445-CC3B238D2320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18" creationId="{1C496679-BE96-1C54-D8DA-F48DEE8AA9E9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19" creationId="{845BAD39-7A08-88BB-E954-3275F7FF9BDD}"/>
          </ac:cxnSpMkLst>
        </pc:cxnChg>
        <pc:cxnChg chg="mod ord topLvl">
          <ac:chgData name="Phillip Kaufman" userId="c001b2a046940d7c" providerId="LiveId" clId="{9EF190FB-2075-4375-A797-615516ED83A7}" dt="2024-06-18T00:38:29.017" v="11162" actId="404"/>
          <ac:cxnSpMkLst>
            <pc:docMk/>
            <pc:sldMk cId="885531338" sldId="1034"/>
            <ac:cxnSpMk id="20" creationId="{C1601CEB-1E0F-C058-A014-D8A08CDE8789}"/>
          </ac:cxnSpMkLst>
        </pc:cxnChg>
        <pc:cxnChg chg="mod ord topLvl">
          <ac:chgData name="Phillip Kaufman" userId="c001b2a046940d7c" providerId="LiveId" clId="{9EF190FB-2075-4375-A797-615516ED83A7}" dt="2024-06-18T00:38:29.017" v="11162" actId="404"/>
          <ac:cxnSpMkLst>
            <pc:docMk/>
            <pc:sldMk cId="885531338" sldId="1034"/>
            <ac:cxnSpMk id="21" creationId="{64923371-6B4B-33F3-9E86-828A4C425196}"/>
          </ac:cxnSpMkLst>
        </pc:cxnChg>
        <pc:cxnChg chg="add mod ord">
          <ac:chgData name="Phillip Kaufman" userId="c001b2a046940d7c" providerId="LiveId" clId="{9EF190FB-2075-4375-A797-615516ED83A7}" dt="2024-06-18T00:38:29.017" v="11162" actId="404"/>
          <ac:cxnSpMkLst>
            <pc:docMk/>
            <pc:sldMk cId="885531338" sldId="1034"/>
            <ac:cxnSpMk id="22" creationId="{ACA10FA1-31FF-898F-BC89-1DCD8A57491D}"/>
          </ac:cxnSpMkLst>
        </pc:cxnChg>
        <pc:cxnChg chg="del mod">
          <ac:chgData name="Phillip Kaufman" userId="c001b2a046940d7c" providerId="LiveId" clId="{9EF190FB-2075-4375-A797-615516ED83A7}" dt="2024-06-18T00:41:20.514" v="11193" actId="478"/>
          <ac:cxnSpMkLst>
            <pc:docMk/>
            <pc:sldMk cId="885531338" sldId="1034"/>
            <ac:cxnSpMk id="34" creationId="{13122519-46D4-7491-4E6D-FE454497D49B}"/>
          </ac:cxnSpMkLst>
        </pc:cxnChg>
        <pc:cxnChg chg="mod">
          <ac:chgData name="Phillip Kaufman" userId="c001b2a046940d7c" providerId="LiveId" clId="{9EF190FB-2075-4375-A797-615516ED83A7}" dt="2024-06-18T00:40:58.930" v="11187"/>
          <ac:cxnSpMkLst>
            <pc:docMk/>
            <pc:sldMk cId="885531338" sldId="1034"/>
            <ac:cxnSpMk id="37" creationId="{2303C615-2639-F074-4134-8553F6A09C5B}"/>
          </ac:cxnSpMkLst>
        </pc:cxnChg>
        <pc:cxnChg chg="add mod">
          <ac:chgData name="Phillip Kaufman" userId="c001b2a046940d7c" providerId="LiveId" clId="{9EF190FB-2075-4375-A797-615516ED83A7}" dt="2024-06-17T05:33:03.230" v="10463"/>
          <ac:cxnSpMkLst>
            <pc:docMk/>
            <pc:sldMk cId="885531338" sldId="1034"/>
            <ac:cxnSpMk id="37" creationId="{2CB1A600-FF2F-0C88-2693-77A8AC719063}"/>
          </ac:cxnSpMkLst>
        </pc:cxnChg>
        <pc:cxnChg chg="mod">
          <ac:chgData name="Phillip Kaufman" userId="c001b2a046940d7c" providerId="LiveId" clId="{9EF190FB-2075-4375-A797-615516ED83A7}" dt="2024-06-18T00:40:58.930" v="11187"/>
          <ac:cxnSpMkLst>
            <pc:docMk/>
            <pc:sldMk cId="885531338" sldId="1034"/>
            <ac:cxnSpMk id="38" creationId="{1710FF3A-32C5-CBBB-B1E6-8219A4F71532}"/>
          </ac:cxnSpMkLst>
        </pc:cxnChg>
        <pc:cxnChg chg="add mod">
          <ac:chgData name="Phillip Kaufman" userId="c001b2a046940d7c" providerId="LiveId" clId="{9EF190FB-2075-4375-A797-615516ED83A7}" dt="2024-06-18T00:38:29.017" v="11162" actId="404"/>
          <ac:cxnSpMkLst>
            <pc:docMk/>
            <pc:sldMk cId="885531338" sldId="1034"/>
            <ac:cxnSpMk id="41" creationId="{94B24CCD-70E6-30D6-4DC2-C34E197CC92F}"/>
          </ac:cxnSpMkLst>
        </pc:cxnChg>
        <pc:cxnChg chg="add mod">
          <ac:chgData name="Phillip Kaufman" userId="c001b2a046940d7c" providerId="LiveId" clId="{9EF190FB-2075-4375-A797-615516ED83A7}" dt="2024-06-18T00:38:29.017" v="11162" actId="404"/>
          <ac:cxnSpMkLst>
            <pc:docMk/>
            <pc:sldMk cId="885531338" sldId="1034"/>
            <ac:cxnSpMk id="42" creationId="{B9CC631A-7E6D-2622-400D-75B1C6141E4F}"/>
          </ac:cxnSpMkLst>
        </pc:cxnChg>
        <pc:cxnChg chg="mod">
          <ac:chgData name="Phillip Kaufman" userId="c001b2a046940d7c" providerId="LiveId" clId="{9EF190FB-2075-4375-A797-615516ED83A7}" dt="2024-06-18T00:41:28.785" v="11197" actId="1076"/>
          <ac:cxnSpMkLst>
            <pc:docMk/>
            <pc:sldMk cId="885531338" sldId="1034"/>
            <ac:cxnSpMk id="43" creationId="{222C27B4-1F1B-BCA9-4A2C-C739FA530077}"/>
          </ac:cxnSpMkLst>
        </pc:cxnChg>
        <pc:cxnChg chg="mod">
          <ac:chgData name="Phillip Kaufman" userId="c001b2a046940d7c" providerId="LiveId" clId="{9EF190FB-2075-4375-A797-615516ED83A7}" dt="2024-06-18T00:40:58.930" v="11187"/>
          <ac:cxnSpMkLst>
            <pc:docMk/>
            <pc:sldMk cId="885531338" sldId="1034"/>
            <ac:cxnSpMk id="44" creationId="{DE9E832C-8C36-7EE1-70AE-EF84C132F1C5}"/>
          </ac:cxnSpMkLst>
        </pc:cxnChg>
        <pc:cxnChg chg="add mod">
          <ac:chgData name="Phillip Kaufman" userId="c001b2a046940d7c" providerId="LiveId" clId="{9EF190FB-2075-4375-A797-615516ED83A7}" dt="2024-06-17T06:44:22.489" v="10874" actId="1076"/>
          <ac:cxnSpMkLst>
            <pc:docMk/>
            <pc:sldMk cId="885531338" sldId="1034"/>
            <ac:cxnSpMk id="46" creationId="{678CC9F1-FCF1-8F85-F0A0-B7EA42019108}"/>
          </ac:cxnSpMkLst>
        </pc:cxnChg>
        <pc:cxnChg chg="add mod">
          <ac:chgData name="Phillip Kaufman" userId="c001b2a046940d7c" providerId="LiveId" clId="{9EF190FB-2075-4375-A797-615516ED83A7}" dt="2024-06-17T06:44:22.489" v="10874" actId="1076"/>
          <ac:cxnSpMkLst>
            <pc:docMk/>
            <pc:sldMk cId="885531338" sldId="1034"/>
            <ac:cxnSpMk id="47" creationId="{8A7775F2-34BB-49BD-20C1-894EA009BFE1}"/>
          </ac:cxnSpMkLst>
        </pc:cxnChg>
        <pc:cxnChg chg="add mod">
          <ac:chgData name="Phillip Kaufman" userId="c001b2a046940d7c" providerId="LiveId" clId="{9EF190FB-2075-4375-A797-615516ED83A7}" dt="2024-06-17T06:44:22.489" v="10874" actId="1076"/>
          <ac:cxnSpMkLst>
            <pc:docMk/>
            <pc:sldMk cId="885531338" sldId="1034"/>
            <ac:cxnSpMk id="48" creationId="{45E821D6-0CA4-4352-1141-573170B8673C}"/>
          </ac:cxnSpMkLst>
        </pc:cxnChg>
        <pc:cxnChg chg="add mod">
          <ac:chgData name="Phillip Kaufman" userId="c001b2a046940d7c" providerId="LiveId" clId="{9EF190FB-2075-4375-A797-615516ED83A7}" dt="2024-06-17T06:44:22.489" v="10874" actId="1076"/>
          <ac:cxnSpMkLst>
            <pc:docMk/>
            <pc:sldMk cId="885531338" sldId="1034"/>
            <ac:cxnSpMk id="49" creationId="{ADB10272-B91F-8F43-524B-70F6F969C57A}"/>
          </ac:cxnSpMkLst>
        </pc:cxnChg>
        <pc:cxnChg chg="add mod">
          <ac:chgData name="Phillip Kaufman" userId="c001b2a046940d7c" providerId="LiveId" clId="{9EF190FB-2075-4375-A797-615516ED83A7}" dt="2024-06-17T06:44:37.319" v="10881" actId="1076"/>
          <ac:cxnSpMkLst>
            <pc:docMk/>
            <pc:sldMk cId="885531338" sldId="1034"/>
            <ac:cxnSpMk id="50" creationId="{76218587-2759-B006-E004-764F91E36550}"/>
          </ac:cxnSpMkLst>
        </pc:cxnChg>
        <pc:cxnChg chg="add mod">
          <ac:chgData name="Phillip Kaufman" userId="c001b2a046940d7c" providerId="LiveId" clId="{9EF190FB-2075-4375-A797-615516ED83A7}" dt="2024-06-17T06:44:33.904" v="10879" actId="1076"/>
          <ac:cxnSpMkLst>
            <pc:docMk/>
            <pc:sldMk cId="885531338" sldId="1034"/>
            <ac:cxnSpMk id="55" creationId="{4F0D8663-FA53-D98F-85A2-343CED117EA9}"/>
          </ac:cxnSpMkLst>
        </pc:cxnChg>
        <pc:cxnChg chg="add mod">
          <ac:chgData name="Phillip Kaufman" userId="c001b2a046940d7c" providerId="LiveId" clId="{9EF190FB-2075-4375-A797-615516ED83A7}" dt="2024-06-17T06:44:33.904" v="10879" actId="1076"/>
          <ac:cxnSpMkLst>
            <pc:docMk/>
            <pc:sldMk cId="885531338" sldId="1034"/>
            <ac:cxnSpMk id="56" creationId="{BAFEDC57-1285-0E7A-6221-A8108C5D35B9}"/>
          </ac:cxnSpMkLst>
        </pc:cxnChg>
        <pc:cxnChg chg="add mod">
          <ac:chgData name="Phillip Kaufman" userId="c001b2a046940d7c" providerId="LiveId" clId="{9EF190FB-2075-4375-A797-615516ED83A7}" dt="2024-06-17T06:44:33.904" v="10879" actId="1076"/>
          <ac:cxnSpMkLst>
            <pc:docMk/>
            <pc:sldMk cId="885531338" sldId="1034"/>
            <ac:cxnSpMk id="57" creationId="{7C976FA5-5C5C-D564-5C65-94FBD7B0B9A2}"/>
          </ac:cxnSpMkLst>
        </pc:cxnChg>
        <pc:cxnChg chg="add mod">
          <ac:chgData name="Phillip Kaufman" userId="c001b2a046940d7c" providerId="LiveId" clId="{9EF190FB-2075-4375-A797-615516ED83A7}" dt="2024-06-17T06:44:33.904" v="10879" actId="1076"/>
          <ac:cxnSpMkLst>
            <pc:docMk/>
            <pc:sldMk cId="885531338" sldId="1034"/>
            <ac:cxnSpMk id="58" creationId="{7339FDE4-9A3F-8DE5-0A28-96095FDC7028}"/>
          </ac:cxnSpMkLst>
        </pc:cxnChg>
        <pc:cxnChg chg="add mod">
          <ac:chgData name="Phillip Kaufman" userId="c001b2a046940d7c" providerId="LiveId" clId="{9EF190FB-2075-4375-A797-615516ED83A7}" dt="2024-06-17T06:44:33.904" v="10879" actId="1076"/>
          <ac:cxnSpMkLst>
            <pc:docMk/>
            <pc:sldMk cId="885531338" sldId="1034"/>
            <ac:cxnSpMk id="59" creationId="{B4CCA94F-A1E3-5FC4-673F-D8953BF05F2D}"/>
          </ac:cxnSpMkLst>
        </pc:cxnChg>
        <pc:cxnChg chg="add del mod">
          <ac:chgData name="Phillip Kaufman" userId="c001b2a046940d7c" providerId="LiveId" clId="{9EF190FB-2075-4375-A797-615516ED83A7}" dt="2024-06-17T06:44:50.267" v="10884" actId="478"/>
          <ac:cxnSpMkLst>
            <pc:docMk/>
            <pc:sldMk cId="885531338" sldId="1034"/>
            <ac:cxnSpMk id="60" creationId="{91FEC7C6-C4AE-8DBD-CC6A-3AC1DF0C8AED}"/>
          </ac:cxnSpMkLst>
        </pc:cxnChg>
        <pc:cxnChg chg="add mod">
          <ac:chgData name="Phillip Kaufman" userId="c001b2a046940d7c" providerId="LiveId" clId="{9EF190FB-2075-4375-A797-615516ED83A7}" dt="2024-06-18T00:38:42.195" v="11168" actId="404"/>
          <ac:cxnSpMkLst>
            <pc:docMk/>
            <pc:sldMk cId="885531338" sldId="1034"/>
            <ac:cxnSpMk id="63" creationId="{FC1BBAD3-C038-45EE-C1D0-32103019EB1A}"/>
          </ac:cxnSpMkLst>
        </pc:cxnChg>
        <pc:cxnChg chg="add mod">
          <ac:chgData name="Phillip Kaufman" userId="c001b2a046940d7c" providerId="LiveId" clId="{9EF190FB-2075-4375-A797-615516ED83A7}" dt="2024-06-18T00:38:42.195" v="11168" actId="404"/>
          <ac:cxnSpMkLst>
            <pc:docMk/>
            <pc:sldMk cId="885531338" sldId="1034"/>
            <ac:cxnSpMk id="66" creationId="{F9962594-495E-487A-A6B0-7032C3FF3099}"/>
          </ac:cxnSpMkLst>
        </pc:cxnChg>
        <pc:cxnChg chg="add mod">
          <ac:chgData name="Phillip Kaufman" userId="c001b2a046940d7c" providerId="LiveId" clId="{9EF190FB-2075-4375-A797-615516ED83A7}" dt="2024-06-18T00:38:42.195" v="11168" actId="404"/>
          <ac:cxnSpMkLst>
            <pc:docMk/>
            <pc:sldMk cId="885531338" sldId="1034"/>
            <ac:cxnSpMk id="67" creationId="{5433E387-1ADD-25E1-3A65-B8E7A42FB218}"/>
          </ac:cxnSpMkLst>
        </pc:cxnChg>
        <pc:cxnChg chg="add mod">
          <ac:chgData name="Phillip Kaufman" userId="c001b2a046940d7c" providerId="LiveId" clId="{9EF190FB-2075-4375-A797-615516ED83A7}" dt="2024-06-18T00:38:42.195" v="11168" actId="404"/>
          <ac:cxnSpMkLst>
            <pc:docMk/>
            <pc:sldMk cId="885531338" sldId="1034"/>
            <ac:cxnSpMk id="68" creationId="{8C08A21B-ECDE-10A4-9C5A-C4D576A7F884}"/>
          </ac:cxnSpMkLst>
        </pc:cxnChg>
        <pc:cxnChg chg="add mod">
          <ac:chgData name="Phillip Kaufman" userId="c001b2a046940d7c" providerId="LiveId" clId="{9EF190FB-2075-4375-A797-615516ED83A7}" dt="2024-06-18T00:38:42.195" v="11168" actId="404"/>
          <ac:cxnSpMkLst>
            <pc:docMk/>
            <pc:sldMk cId="885531338" sldId="1034"/>
            <ac:cxnSpMk id="69" creationId="{EFF36501-3473-CEDD-6DE0-36284DA56675}"/>
          </ac:cxnSpMkLst>
        </pc:cxnChg>
      </pc:sldChg>
      <pc:sldChg chg="del">
        <pc:chgData name="Phillip Kaufman" userId="c001b2a046940d7c" providerId="LiveId" clId="{9EF190FB-2075-4375-A797-615516ED83A7}" dt="2024-07-08T01:13:38.645" v="16714" actId="47"/>
        <pc:sldMkLst>
          <pc:docMk/>
          <pc:sldMk cId="1076211382" sldId="1035"/>
        </pc:sldMkLst>
      </pc:sldChg>
      <pc:sldChg chg="addSp delSp modSp add mod ord">
        <pc:chgData name="Phillip Kaufman" userId="c001b2a046940d7c" providerId="LiveId" clId="{9EF190FB-2075-4375-A797-615516ED83A7}" dt="2024-06-20T19:27:08.848" v="16292" actId="1037"/>
        <pc:sldMkLst>
          <pc:docMk/>
          <pc:sldMk cId="1815080183" sldId="1036"/>
        </pc:sldMkLst>
        <pc:spChg chg="mod">
          <ac:chgData name="Phillip Kaufman" userId="c001b2a046940d7c" providerId="LiveId" clId="{9EF190FB-2075-4375-A797-615516ED83A7}" dt="2024-06-15T06:14:09.319" v="8566"/>
          <ac:spMkLst>
            <pc:docMk/>
            <pc:sldMk cId="1815080183" sldId="1036"/>
            <ac:spMk id="11" creationId="{AE6830C7-88AC-E11A-3CA6-8C699A9DB921}"/>
          </ac:spMkLst>
        </pc:spChg>
        <pc:spChg chg="mod">
          <ac:chgData name="Phillip Kaufman" userId="c001b2a046940d7c" providerId="LiveId" clId="{9EF190FB-2075-4375-A797-615516ED83A7}" dt="2024-06-15T06:14:09.319" v="8566"/>
          <ac:spMkLst>
            <pc:docMk/>
            <pc:sldMk cId="1815080183" sldId="1036"/>
            <ac:spMk id="12" creationId="{7146BDB3-AFEC-5377-7472-11DE90C1D84B}"/>
          </ac:spMkLst>
        </pc:spChg>
        <pc:spChg chg="mod">
          <ac:chgData name="Phillip Kaufman" userId="c001b2a046940d7c" providerId="LiveId" clId="{9EF190FB-2075-4375-A797-615516ED83A7}" dt="2024-06-15T06:14:09.319" v="8566"/>
          <ac:spMkLst>
            <pc:docMk/>
            <pc:sldMk cId="1815080183" sldId="1036"/>
            <ac:spMk id="13" creationId="{0FA4066F-992E-44A1-E6E7-3821A737ACE4}"/>
          </ac:spMkLst>
        </pc:spChg>
        <pc:spChg chg="mod">
          <ac:chgData name="Phillip Kaufman" userId="c001b2a046940d7c" providerId="LiveId" clId="{9EF190FB-2075-4375-A797-615516ED83A7}" dt="2024-06-15T06:14:09.319" v="8566"/>
          <ac:spMkLst>
            <pc:docMk/>
            <pc:sldMk cId="1815080183" sldId="1036"/>
            <ac:spMk id="14" creationId="{30414326-3519-0BFE-1190-F3B461DED57E}"/>
          </ac:spMkLst>
        </pc:spChg>
        <pc:spChg chg="mod">
          <ac:chgData name="Phillip Kaufman" userId="c001b2a046940d7c" providerId="LiveId" clId="{9EF190FB-2075-4375-A797-615516ED83A7}" dt="2024-06-15T06:15:50.636" v="8684"/>
          <ac:spMkLst>
            <pc:docMk/>
            <pc:sldMk cId="1815080183" sldId="1036"/>
            <ac:spMk id="27" creationId="{D9FA350E-1DFF-36F0-C326-F0CF95A3E7EC}"/>
          </ac:spMkLst>
        </pc:spChg>
        <pc:spChg chg="mod">
          <ac:chgData name="Phillip Kaufman" userId="c001b2a046940d7c" providerId="LiveId" clId="{9EF190FB-2075-4375-A797-615516ED83A7}" dt="2024-06-15T06:15:50.636" v="8684"/>
          <ac:spMkLst>
            <pc:docMk/>
            <pc:sldMk cId="1815080183" sldId="1036"/>
            <ac:spMk id="29" creationId="{2AA775B2-0489-79CB-9101-2A0F8A89023A}"/>
          </ac:spMkLst>
        </pc:spChg>
        <pc:spChg chg="mod">
          <ac:chgData name="Phillip Kaufman" userId="c001b2a046940d7c" providerId="LiveId" clId="{9EF190FB-2075-4375-A797-615516ED83A7}" dt="2024-06-15T06:15:50.636" v="8684"/>
          <ac:spMkLst>
            <pc:docMk/>
            <pc:sldMk cId="1815080183" sldId="1036"/>
            <ac:spMk id="30" creationId="{931FE4DE-B0CA-9B24-B3EE-4D5523ABED21}"/>
          </ac:spMkLst>
        </pc:spChg>
        <pc:spChg chg="mod">
          <ac:chgData name="Phillip Kaufman" userId="c001b2a046940d7c" providerId="LiveId" clId="{9EF190FB-2075-4375-A797-615516ED83A7}" dt="2024-06-15T06:15:50.636" v="8684"/>
          <ac:spMkLst>
            <pc:docMk/>
            <pc:sldMk cId="1815080183" sldId="1036"/>
            <ac:spMk id="31" creationId="{F50EBC68-D6E8-7A2F-7A04-39BE5C4CFB1A}"/>
          </ac:spMkLst>
        </pc:spChg>
        <pc:grpChg chg="mod">
          <ac:chgData name="Phillip Kaufman" userId="c001b2a046940d7c" providerId="LiveId" clId="{9EF190FB-2075-4375-A797-615516ED83A7}" dt="2024-06-15T06:14:09.319" v="8566"/>
          <ac:grpSpMkLst>
            <pc:docMk/>
            <pc:sldMk cId="1815080183" sldId="1036"/>
            <ac:grpSpMk id="5" creationId="{A2B5BCB4-A0FB-20DB-566E-6614F1751938}"/>
          </ac:grpSpMkLst>
        </pc:grpChg>
        <pc:grpChg chg="mod">
          <ac:chgData name="Phillip Kaufman" userId="c001b2a046940d7c" providerId="LiveId" clId="{9EF190FB-2075-4375-A797-615516ED83A7}" dt="2024-06-15T06:14:09.319" v="8566"/>
          <ac:grpSpMkLst>
            <pc:docMk/>
            <pc:sldMk cId="1815080183" sldId="1036"/>
            <ac:grpSpMk id="6" creationId="{45C4C5FD-9116-6EDB-6960-CACF3046846C}"/>
          </ac:grpSpMkLst>
        </pc:grpChg>
        <pc:grpChg chg="add mod">
          <ac:chgData name="Phillip Kaufman" userId="c001b2a046940d7c" providerId="LiveId" clId="{9EF190FB-2075-4375-A797-615516ED83A7}" dt="2024-06-15T06:15:52.950" v="8685" actId="1076"/>
          <ac:grpSpMkLst>
            <pc:docMk/>
            <pc:sldMk cId="1815080183" sldId="1036"/>
            <ac:grpSpMk id="17" creationId="{08CE6D5E-2C86-B70E-3668-19A2B2136403}"/>
          </ac:grpSpMkLst>
        </pc:grpChg>
        <pc:grpChg chg="mod">
          <ac:chgData name="Phillip Kaufman" userId="c001b2a046940d7c" providerId="LiveId" clId="{9EF190FB-2075-4375-A797-615516ED83A7}" dt="2024-06-15T06:15:50.636" v="8684"/>
          <ac:grpSpMkLst>
            <pc:docMk/>
            <pc:sldMk cId="1815080183" sldId="1036"/>
            <ac:grpSpMk id="18" creationId="{BD41C082-B48B-1534-8402-44D82A6B8424}"/>
          </ac:grpSpMkLst>
        </pc:grpChg>
        <pc:grpChg chg="del">
          <ac:chgData name="Phillip Kaufman" userId="c001b2a046940d7c" providerId="LiveId" clId="{9EF190FB-2075-4375-A797-615516ED83A7}" dt="2024-06-15T06:15:49.050" v="8683" actId="478"/>
          <ac:grpSpMkLst>
            <pc:docMk/>
            <pc:sldMk cId="1815080183" sldId="1036"/>
            <ac:grpSpMk id="55" creationId="{ACB09BDD-BC8F-6657-5FBE-EF30B49DDDDB}"/>
          </ac:grpSpMkLst>
        </pc:grpChg>
        <pc:cxnChg chg="mod">
          <ac:chgData name="Phillip Kaufman" userId="c001b2a046940d7c" providerId="LiveId" clId="{9EF190FB-2075-4375-A797-615516ED83A7}" dt="2024-06-15T06:14:09.319" v="8566"/>
          <ac:cxnSpMkLst>
            <pc:docMk/>
            <pc:sldMk cId="1815080183" sldId="1036"/>
            <ac:cxnSpMk id="7" creationId="{37D02B8E-B6C0-5168-4BE5-B38B010CC2F9}"/>
          </ac:cxnSpMkLst>
        </pc:cxnChg>
        <pc:cxnChg chg="mod">
          <ac:chgData name="Phillip Kaufman" userId="c001b2a046940d7c" providerId="LiveId" clId="{9EF190FB-2075-4375-A797-615516ED83A7}" dt="2024-06-15T06:14:09.319" v="8566"/>
          <ac:cxnSpMkLst>
            <pc:docMk/>
            <pc:sldMk cId="1815080183" sldId="1036"/>
            <ac:cxnSpMk id="8" creationId="{0B05CDFA-25DE-B28B-D7A4-5AE4380230B1}"/>
          </ac:cxnSpMkLst>
        </pc:cxnChg>
        <pc:cxnChg chg="mod">
          <ac:chgData name="Phillip Kaufman" userId="c001b2a046940d7c" providerId="LiveId" clId="{9EF190FB-2075-4375-A797-615516ED83A7}" dt="2024-06-15T06:14:09.319" v="8566"/>
          <ac:cxnSpMkLst>
            <pc:docMk/>
            <pc:sldMk cId="1815080183" sldId="1036"/>
            <ac:cxnSpMk id="9" creationId="{6069F8CF-E3B9-A770-4E14-A10DE764AA19}"/>
          </ac:cxnSpMkLst>
        </pc:cxnChg>
        <pc:cxnChg chg="mod">
          <ac:chgData name="Phillip Kaufman" userId="c001b2a046940d7c" providerId="LiveId" clId="{9EF190FB-2075-4375-A797-615516ED83A7}" dt="2024-06-15T06:14:09.319" v="8566"/>
          <ac:cxnSpMkLst>
            <pc:docMk/>
            <pc:sldMk cId="1815080183" sldId="1036"/>
            <ac:cxnSpMk id="10" creationId="{CF652CB2-6A03-E009-B5AE-405A3C34693B}"/>
          </ac:cxnSpMkLst>
        </pc:cxnChg>
        <pc:cxnChg chg="add mod">
          <ac:chgData name="Phillip Kaufman" userId="c001b2a046940d7c" providerId="LiveId" clId="{9EF190FB-2075-4375-A797-615516ED83A7}" dt="2024-06-15T06:15:37.517" v="8682" actId="692"/>
          <ac:cxnSpMkLst>
            <pc:docMk/>
            <pc:sldMk cId="1815080183" sldId="1036"/>
            <ac:cxnSpMk id="15" creationId="{986DB9A1-E459-F74E-6B87-ACDFB39ABE98}"/>
          </ac:cxnSpMkLst>
        </pc:cxnChg>
        <pc:cxnChg chg="mod ord">
          <ac:chgData name="Phillip Kaufman" userId="c001b2a046940d7c" providerId="LiveId" clId="{9EF190FB-2075-4375-A797-615516ED83A7}" dt="2024-06-20T19:27:08.848" v="16292" actId="1037"/>
          <ac:cxnSpMkLst>
            <pc:docMk/>
            <pc:sldMk cId="1815080183" sldId="1036"/>
            <ac:cxnSpMk id="16" creationId="{0E0ECEA1-C81D-AF12-4586-139CBC7F1062}"/>
          </ac:cxnSpMkLst>
        </pc:cxnChg>
        <pc:cxnChg chg="mod ord">
          <ac:chgData name="Phillip Kaufman" userId="c001b2a046940d7c" providerId="LiveId" clId="{9EF190FB-2075-4375-A797-615516ED83A7}" dt="2024-06-15T06:18:39.820" v="8848" actId="692"/>
          <ac:cxnSpMkLst>
            <pc:docMk/>
            <pc:sldMk cId="1815080183" sldId="1036"/>
            <ac:cxnSpMk id="19" creationId="{885F661F-4E56-ECCA-3EC9-4D08AA67D145}"/>
          </ac:cxnSpMkLst>
        </pc:cxnChg>
        <pc:cxnChg chg="mod">
          <ac:chgData name="Phillip Kaufman" userId="c001b2a046940d7c" providerId="LiveId" clId="{9EF190FB-2075-4375-A797-615516ED83A7}" dt="2024-06-15T06:18:21.696" v="8844" actId="692"/>
          <ac:cxnSpMkLst>
            <pc:docMk/>
            <pc:sldMk cId="1815080183" sldId="1036"/>
            <ac:cxnSpMk id="20" creationId="{3F91ED72-6826-EEBF-8B2B-5B82B39696BD}"/>
          </ac:cxnSpMkLst>
        </pc:cxnChg>
        <pc:cxnChg chg="mod ord">
          <ac:chgData name="Phillip Kaufman" userId="c001b2a046940d7c" providerId="LiveId" clId="{9EF190FB-2075-4375-A797-615516ED83A7}" dt="2024-06-15T06:18:36.461" v="8847" actId="692"/>
          <ac:cxnSpMkLst>
            <pc:docMk/>
            <pc:sldMk cId="1815080183" sldId="1036"/>
            <ac:cxnSpMk id="21" creationId="{811D53AC-1D94-BA8C-F8BA-ABE05CB9584E}"/>
          </ac:cxnSpMkLst>
        </pc:cxnChg>
        <pc:cxnChg chg="mod">
          <ac:chgData name="Phillip Kaufman" userId="c001b2a046940d7c" providerId="LiveId" clId="{9EF190FB-2075-4375-A797-615516ED83A7}" dt="2024-06-15T06:18:33.107" v="8846" actId="692"/>
          <ac:cxnSpMkLst>
            <pc:docMk/>
            <pc:sldMk cId="1815080183" sldId="1036"/>
            <ac:cxnSpMk id="22" creationId="{12FA2DBE-CF48-7BF5-4FD4-057670A490A5}"/>
          </ac:cxnSpMkLst>
        </pc:cxnChg>
        <pc:cxnChg chg="mod">
          <ac:chgData name="Phillip Kaufman" userId="c001b2a046940d7c" providerId="LiveId" clId="{9EF190FB-2075-4375-A797-615516ED83A7}" dt="2024-06-15T06:15:50.636" v="8684"/>
          <ac:cxnSpMkLst>
            <pc:docMk/>
            <pc:sldMk cId="1815080183" sldId="1036"/>
            <ac:cxnSpMk id="23" creationId="{DE2516F2-0C77-0F6D-09FC-F2A52E0315C5}"/>
          </ac:cxnSpMkLst>
        </pc:cxnChg>
        <pc:cxnChg chg="mod">
          <ac:chgData name="Phillip Kaufman" userId="c001b2a046940d7c" providerId="LiveId" clId="{9EF190FB-2075-4375-A797-615516ED83A7}" dt="2024-06-15T06:15:50.636" v="8684"/>
          <ac:cxnSpMkLst>
            <pc:docMk/>
            <pc:sldMk cId="1815080183" sldId="1036"/>
            <ac:cxnSpMk id="24" creationId="{7978E573-2A4C-680C-2B13-D0E1BA392C72}"/>
          </ac:cxnSpMkLst>
        </pc:cxnChg>
        <pc:cxnChg chg="mod">
          <ac:chgData name="Phillip Kaufman" userId="c001b2a046940d7c" providerId="LiveId" clId="{9EF190FB-2075-4375-A797-615516ED83A7}" dt="2024-06-15T06:15:50.636" v="8684"/>
          <ac:cxnSpMkLst>
            <pc:docMk/>
            <pc:sldMk cId="1815080183" sldId="1036"/>
            <ac:cxnSpMk id="25" creationId="{9542EDA6-464D-8E97-87F3-37C76B79D50A}"/>
          </ac:cxnSpMkLst>
        </pc:cxnChg>
        <pc:cxnChg chg="mod">
          <ac:chgData name="Phillip Kaufman" userId="c001b2a046940d7c" providerId="LiveId" clId="{9EF190FB-2075-4375-A797-615516ED83A7}" dt="2024-06-15T06:15:50.636" v="8684"/>
          <ac:cxnSpMkLst>
            <pc:docMk/>
            <pc:sldMk cId="1815080183" sldId="1036"/>
            <ac:cxnSpMk id="26" creationId="{E721BB3C-B390-2BD5-3A5E-0FED1945A13E}"/>
          </ac:cxnSpMkLst>
        </pc:cxnChg>
        <pc:cxnChg chg="del mod">
          <ac:chgData name="Phillip Kaufman" userId="c001b2a046940d7c" providerId="LiveId" clId="{9EF190FB-2075-4375-A797-615516ED83A7}" dt="2024-06-15T06:15:19.895" v="8671" actId="478"/>
          <ac:cxnSpMkLst>
            <pc:docMk/>
            <pc:sldMk cId="1815080183" sldId="1036"/>
            <ac:cxnSpMk id="28" creationId="{4A1B7743-4AD0-5F4A-3C18-BBC01B5FCF52}"/>
          </ac:cxnSpMkLst>
        </pc:cxnChg>
        <pc:cxnChg chg="mod ord">
          <ac:chgData name="Phillip Kaufman" userId="c001b2a046940d7c" providerId="LiveId" clId="{9EF190FB-2075-4375-A797-615516ED83A7}" dt="2024-06-15T06:18:52.397" v="8850" actId="166"/>
          <ac:cxnSpMkLst>
            <pc:docMk/>
            <pc:sldMk cId="1815080183" sldId="1036"/>
            <ac:cxnSpMk id="32" creationId="{A3720201-B016-2A66-6972-81A35D5055AF}"/>
          </ac:cxnSpMkLst>
        </pc:cxnChg>
        <pc:cxnChg chg="mod">
          <ac:chgData name="Phillip Kaufman" userId="c001b2a046940d7c" providerId="LiveId" clId="{9EF190FB-2075-4375-A797-615516ED83A7}" dt="2024-06-15T06:14:09.319" v="8566"/>
          <ac:cxnSpMkLst>
            <pc:docMk/>
            <pc:sldMk cId="1815080183" sldId="1036"/>
            <ac:cxnSpMk id="37" creationId="{7B90FED0-C329-430D-786C-12AB21DA9F4D}"/>
          </ac:cxnSpMkLst>
        </pc:cxnChg>
      </pc:sldChg>
      <pc:sldChg chg="add del">
        <pc:chgData name="Phillip Kaufman" userId="c001b2a046940d7c" providerId="LiveId" clId="{9EF190FB-2075-4375-A797-615516ED83A7}" dt="2024-06-15T06:12:27.693" v="8502" actId="47"/>
        <pc:sldMkLst>
          <pc:docMk/>
          <pc:sldMk cId="2763144777" sldId="1036"/>
        </pc:sldMkLst>
      </pc:sldChg>
      <pc:sldChg chg="addSp modSp add del mod">
        <pc:chgData name="Phillip Kaufman" userId="c001b2a046940d7c" providerId="LiveId" clId="{9EF190FB-2075-4375-A797-615516ED83A7}" dt="2024-07-08T01:13:38.645" v="16714" actId="47"/>
        <pc:sldMkLst>
          <pc:docMk/>
          <pc:sldMk cId="2579456338" sldId="1037"/>
        </pc:sldMkLst>
        <pc:spChg chg="mod">
          <ac:chgData name="Phillip Kaufman" userId="c001b2a046940d7c" providerId="LiveId" clId="{9EF190FB-2075-4375-A797-615516ED83A7}" dt="2024-06-15T06:19:41.370" v="8859" actId="1076"/>
          <ac:spMkLst>
            <pc:docMk/>
            <pc:sldMk cId="2579456338" sldId="1037"/>
            <ac:spMk id="6" creationId="{FE81DC58-ED1E-1ACD-A184-832F870615C3}"/>
          </ac:spMkLst>
        </pc:spChg>
        <pc:spChg chg="mod">
          <ac:chgData name="Phillip Kaufman" userId="c001b2a046940d7c" providerId="LiveId" clId="{9EF190FB-2075-4375-A797-615516ED83A7}" dt="2024-06-15T06:19:41.370" v="8859" actId="1076"/>
          <ac:spMkLst>
            <pc:docMk/>
            <pc:sldMk cId="2579456338" sldId="1037"/>
            <ac:spMk id="7" creationId="{EEDB258E-7E9D-BE3B-9448-4B072E1EDFB9}"/>
          </ac:spMkLst>
        </pc:spChg>
        <pc:spChg chg="mod">
          <ac:chgData name="Phillip Kaufman" userId="c001b2a046940d7c" providerId="LiveId" clId="{9EF190FB-2075-4375-A797-615516ED83A7}" dt="2024-06-15T06:20:25.896" v="8869" actId="1076"/>
          <ac:spMkLst>
            <pc:docMk/>
            <pc:sldMk cId="2579456338" sldId="1037"/>
            <ac:spMk id="18" creationId="{0382B4E8-92D8-8BE5-AC1D-BFF408098AD4}"/>
          </ac:spMkLst>
        </pc:spChg>
        <pc:spChg chg="mod">
          <ac:chgData name="Phillip Kaufman" userId="c001b2a046940d7c" providerId="LiveId" clId="{9EF190FB-2075-4375-A797-615516ED83A7}" dt="2024-06-15T06:19:43.074" v="8860"/>
          <ac:spMkLst>
            <pc:docMk/>
            <pc:sldMk cId="2579456338" sldId="1037"/>
            <ac:spMk id="19" creationId="{D338698A-43C1-1FB1-27EF-6FE4A579C108}"/>
          </ac:spMkLst>
        </pc:spChg>
        <pc:spChg chg="mod">
          <ac:chgData name="Phillip Kaufman" userId="c001b2a046940d7c" providerId="LiveId" clId="{9EF190FB-2075-4375-A797-615516ED83A7}" dt="2024-06-15T06:24:05.281" v="8886" actId="1076"/>
          <ac:spMkLst>
            <pc:docMk/>
            <pc:sldMk cId="2579456338" sldId="1037"/>
            <ac:spMk id="20" creationId="{3370D225-8B0A-D66D-4281-0A84527E0C13}"/>
          </ac:spMkLst>
        </pc:spChg>
        <pc:spChg chg="mod">
          <ac:chgData name="Phillip Kaufman" userId="c001b2a046940d7c" providerId="LiveId" clId="{9EF190FB-2075-4375-A797-615516ED83A7}" dt="2024-06-15T06:20:30.068" v="8870" actId="1076"/>
          <ac:spMkLst>
            <pc:docMk/>
            <pc:sldMk cId="2579456338" sldId="1037"/>
            <ac:spMk id="21" creationId="{E8D39A52-17D5-1953-1F90-AFE6F1890288}"/>
          </ac:spMkLst>
        </pc:spChg>
        <pc:spChg chg="mod">
          <ac:chgData name="Phillip Kaufman" userId="c001b2a046940d7c" providerId="LiveId" clId="{9EF190FB-2075-4375-A797-615516ED83A7}" dt="2024-06-15T06:20:40.042" v="8873" actId="1076"/>
          <ac:spMkLst>
            <pc:docMk/>
            <pc:sldMk cId="2579456338" sldId="1037"/>
            <ac:spMk id="32" creationId="{9F57D16F-9783-82A5-C424-B7AA447486D1}"/>
          </ac:spMkLst>
        </pc:spChg>
        <pc:spChg chg="mod">
          <ac:chgData name="Phillip Kaufman" userId="c001b2a046940d7c" providerId="LiveId" clId="{9EF190FB-2075-4375-A797-615516ED83A7}" dt="2024-06-15T06:19:43.074" v="8860"/>
          <ac:spMkLst>
            <pc:docMk/>
            <pc:sldMk cId="2579456338" sldId="1037"/>
            <ac:spMk id="33" creationId="{E1FBE8D6-060E-2AB2-9D5D-E913A2890526}"/>
          </ac:spMkLst>
        </pc:spChg>
        <pc:spChg chg="mod">
          <ac:chgData name="Phillip Kaufman" userId="c001b2a046940d7c" providerId="LiveId" clId="{9EF190FB-2075-4375-A797-615516ED83A7}" dt="2024-06-15T06:20:37.711" v="8872" actId="1076"/>
          <ac:spMkLst>
            <pc:docMk/>
            <pc:sldMk cId="2579456338" sldId="1037"/>
            <ac:spMk id="34" creationId="{3F781786-57EC-C239-B4DD-DBF53A2C0B68}"/>
          </ac:spMkLst>
        </pc:spChg>
        <pc:spChg chg="mod">
          <ac:chgData name="Phillip Kaufman" userId="c001b2a046940d7c" providerId="LiveId" clId="{9EF190FB-2075-4375-A797-615516ED83A7}" dt="2024-06-15T06:20:34.159" v="8871" actId="1076"/>
          <ac:spMkLst>
            <pc:docMk/>
            <pc:sldMk cId="2579456338" sldId="1037"/>
            <ac:spMk id="35" creationId="{C0DF65DB-CB5C-C9DB-C4F3-F4C6D721ED37}"/>
          </ac:spMkLst>
        </pc:spChg>
        <pc:grpChg chg="add mod">
          <ac:chgData name="Phillip Kaufman" userId="c001b2a046940d7c" providerId="LiveId" clId="{9EF190FB-2075-4375-A797-615516ED83A7}" dt="2024-06-15T06:20:10.449" v="8867" actId="1076"/>
          <ac:grpSpMkLst>
            <pc:docMk/>
            <pc:sldMk cId="2579456338" sldId="1037"/>
            <ac:grpSpMk id="8" creationId="{A423D7B8-EC07-F77B-4D08-78114035CD7E}"/>
          </ac:grpSpMkLst>
        </pc:grpChg>
        <pc:grpChg chg="mod">
          <ac:chgData name="Phillip Kaufman" userId="c001b2a046940d7c" providerId="LiveId" clId="{9EF190FB-2075-4375-A797-615516ED83A7}" dt="2024-06-15T06:19:43.074" v="8860"/>
          <ac:grpSpMkLst>
            <pc:docMk/>
            <pc:sldMk cId="2579456338" sldId="1037"/>
            <ac:grpSpMk id="9" creationId="{82BD539C-A62E-A444-09C1-35C294EC31DB}"/>
          </ac:grpSpMkLst>
        </pc:grpChg>
        <pc:grpChg chg="add mod">
          <ac:chgData name="Phillip Kaufman" userId="c001b2a046940d7c" providerId="LiveId" clId="{9EF190FB-2075-4375-A797-615516ED83A7}" dt="2024-06-15T06:20:06.482" v="8866" actId="1076"/>
          <ac:grpSpMkLst>
            <pc:docMk/>
            <pc:sldMk cId="2579456338" sldId="1037"/>
            <ac:grpSpMk id="22" creationId="{B99A53C4-28E6-ACC1-5ACE-58976B9239FC}"/>
          </ac:grpSpMkLst>
        </pc:grpChg>
        <pc:grpChg chg="mod">
          <ac:chgData name="Phillip Kaufman" userId="c001b2a046940d7c" providerId="LiveId" clId="{9EF190FB-2075-4375-A797-615516ED83A7}" dt="2024-06-15T06:19:43.074" v="8860"/>
          <ac:grpSpMkLst>
            <pc:docMk/>
            <pc:sldMk cId="2579456338" sldId="1037"/>
            <ac:grpSpMk id="23" creationId="{D9182E23-263C-B8D0-5A75-A04B32D2401A}"/>
          </ac:grpSpMkLst>
        </pc:grp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0" creationId="{748789DA-A7A2-8A61-C21E-743D5DBA0207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1" creationId="{D32EC0C1-4BA0-2E65-C9E1-998ED9A20A7C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2" creationId="{3A59DFB9-B829-79D6-7E6F-B7A0ACD7E845}"/>
          </ac:cxnSpMkLst>
        </pc:cxnChg>
        <pc:cxnChg chg="mod">
          <ac:chgData name="Phillip Kaufman" userId="c001b2a046940d7c" providerId="LiveId" clId="{9EF190FB-2075-4375-A797-615516ED83A7}" dt="2024-06-20T19:26:56.740" v="16290" actId="1035"/>
          <ac:cxnSpMkLst>
            <pc:docMk/>
            <pc:sldMk cId="2579456338" sldId="1037"/>
            <ac:cxnSpMk id="13" creationId="{462EB97E-F875-0582-C1F4-E21BAD0BC2F8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4" creationId="{3657EFA6-A7FF-992A-5038-A3F5ACAB4FAB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5" creationId="{D4E416C7-FE80-0FF8-1343-347A23542BB2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6" creationId="{9543A098-4C0C-DD1F-C5FC-C2A4F5EB78A4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7" creationId="{AAAF8C30-2281-B54E-157B-FAE969E62FED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24" creationId="{6633FD10-04DE-0122-984E-CBA198CE6B75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25" creationId="{A1EA763B-4416-DDA2-DF1B-393D5245BBE2}"/>
          </ac:cxnSpMkLst>
        </pc:cxnChg>
        <pc:cxnChg chg="mod">
          <ac:chgData name="Phillip Kaufman" userId="c001b2a046940d7c" providerId="LiveId" clId="{9EF190FB-2075-4375-A797-615516ED83A7}" dt="2024-06-20T19:26:50.538" v="16289" actId="1035"/>
          <ac:cxnSpMkLst>
            <pc:docMk/>
            <pc:sldMk cId="2579456338" sldId="1037"/>
            <ac:cxnSpMk id="26" creationId="{22BB107C-5D32-1442-9079-BEE0E0030601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27" creationId="{D71DF33A-3F41-1061-E21E-AD8991D6F811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28" creationId="{D713F51E-D353-EC09-0F28-FB25DA91E7D7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29" creationId="{640ADFA1-2DEB-DF9F-9DE5-9EC64D7419D1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30" creationId="{C177308A-5423-06E2-AADB-B6A68FA56C7E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31" creationId="{6D350770-F9C5-F029-F3B4-361E222B572C}"/>
          </ac:cxnSpMkLst>
        </pc:cxnChg>
      </pc:sldChg>
      <pc:sldChg chg="addSp delSp modSp add del mod ord">
        <pc:chgData name="Phillip Kaufman" userId="c001b2a046940d7c" providerId="LiveId" clId="{9EF190FB-2075-4375-A797-615516ED83A7}" dt="2024-07-08T01:13:38.645" v="16714" actId="47"/>
        <pc:sldMkLst>
          <pc:docMk/>
          <pc:sldMk cId="1638550898" sldId="1038"/>
        </pc:sldMkLst>
        <pc:spChg chg="mod">
          <ac:chgData name="Phillip Kaufman" userId="c001b2a046940d7c" providerId="LiveId" clId="{9EF190FB-2075-4375-A797-615516ED83A7}" dt="2024-06-15T06:32:35.862" v="8974" actId="206"/>
          <ac:spMkLst>
            <pc:docMk/>
            <pc:sldMk cId="1638550898" sldId="1038"/>
            <ac:spMk id="13" creationId="{B176A19C-6BC6-ABC2-FD4E-284F9B6BC7A5}"/>
          </ac:spMkLst>
        </pc:spChg>
        <pc:spChg chg="mod">
          <ac:chgData name="Phillip Kaufman" userId="c001b2a046940d7c" providerId="LiveId" clId="{9EF190FB-2075-4375-A797-615516ED83A7}" dt="2024-06-15T06:32:35.862" v="8974" actId="206"/>
          <ac:spMkLst>
            <pc:docMk/>
            <pc:sldMk cId="1638550898" sldId="1038"/>
            <ac:spMk id="14" creationId="{D312ECCB-7B3C-DEC7-E6F5-769C6318BC04}"/>
          </ac:spMkLst>
        </pc:spChg>
        <pc:spChg chg="mod ord">
          <ac:chgData name="Phillip Kaufman" userId="c001b2a046940d7c" providerId="LiveId" clId="{9EF190FB-2075-4375-A797-615516ED83A7}" dt="2024-06-15T06:32:35.862" v="8974" actId="206"/>
          <ac:spMkLst>
            <pc:docMk/>
            <pc:sldMk cId="1638550898" sldId="1038"/>
            <ac:spMk id="15" creationId="{9F317120-6B55-FD93-0957-D4EAF3B4B9F3}"/>
          </ac:spMkLst>
        </pc:spChg>
        <pc:spChg chg="mod">
          <ac:chgData name="Phillip Kaufman" userId="c001b2a046940d7c" providerId="LiveId" clId="{9EF190FB-2075-4375-A797-615516ED83A7}" dt="2024-06-15T06:37:04.895" v="9046" actId="164"/>
          <ac:spMkLst>
            <pc:docMk/>
            <pc:sldMk cId="1638550898" sldId="1038"/>
            <ac:spMk id="36" creationId="{F3F38A7A-2127-C2A7-76F2-2CF52E5F7ABD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77" creationId="{F184E3A1-1931-02BD-3152-E4B8118B0866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78" creationId="{69E1F44A-8E50-7B7D-8A72-B6D6850D7EB4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79" creationId="{E76F5D68-87AA-499E-DBD5-4C972666C7FE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80" creationId="{435D7873-B608-50C4-BAC0-26D385961666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82" creationId="{27BC9116-236D-AE75-9B8B-E0915B9DB45D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83" creationId="{4D136B4A-CF84-C9B8-0EE2-A3BE375A4D1B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84" creationId="{7B1FD72C-9846-D4D8-C12D-FAD774BF70CE}"/>
          </ac:spMkLst>
        </pc:spChg>
        <pc:spChg chg="mod">
          <ac:chgData name="Phillip Kaufman" userId="c001b2a046940d7c" providerId="LiveId" clId="{9EF190FB-2075-4375-A797-615516ED83A7}" dt="2024-06-15T06:39:23.465" v="9056"/>
          <ac:spMkLst>
            <pc:docMk/>
            <pc:sldMk cId="1638550898" sldId="1038"/>
            <ac:spMk id="100" creationId="{F3F38A7A-2127-C2A7-76F2-2CF52E5F7ABD}"/>
          </ac:spMkLst>
        </pc:spChg>
        <pc:spChg chg="mod">
          <ac:chgData name="Phillip Kaufman" userId="c001b2a046940d7c" providerId="LiveId" clId="{9EF190FB-2075-4375-A797-615516ED83A7}" dt="2024-06-15T06:39:23.465" v="9056"/>
          <ac:spMkLst>
            <pc:docMk/>
            <pc:sldMk cId="1638550898" sldId="1038"/>
            <ac:spMk id="121" creationId="{5E314A07-C575-01A0-F0A6-6839DEFB36D8}"/>
          </ac:spMkLst>
        </pc:spChg>
        <pc:spChg chg="mod">
          <ac:chgData name="Phillip Kaufman" userId="c001b2a046940d7c" providerId="LiveId" clId="{9EF190FB-2075-4375-A797-615516ED83A7}" dt="2024-06-15T06:39:23.465" v="9056"/>
          <ac:spMkLst>
            <pc:docMk/>
            <pc:sldMk cId="1638550898" sldId="1038"/>
            <ac:spMk id="122" creationId="{0C92974B-4ACC-B480-60B8-C6B04ACDCF23}"/>
          </ac:spMkLst>
        </pc:spChg>
        <pc:spChg chg="mod">
          <ac:chgData name="Phillip Kaufman" userId="c001b2a046940d7c" providerId="LiveId" clId="{9EF190FB-2075-4375-A797-615516ED83A7}" dt="2024-06-15T06:39:23.465" v="9056"/>
          <ac:spMkLst>
            <pc:docMk/>
            <pc:sldMk cId="1638550898" sldId="1038"/>
            <ac:spMk id="123" creationId="{5B782A31-E149-8D4B-2D4F-404745B5876A}"/>
          </ac:spMkLst>
        </pc:spChg>
        <pc:spChg chg="mod">
          <ac:chgData name="Phillip Kaufman" userId="c001b2a046940d7c" providerId="LiveId" clId="{9EF190FB-2075-4375-A797-615516ED83A7}" dt="2024-06-15T06:39:23.465" v="9056"/>
          <ac:spMkLst>
            <pc:docMk/>
            <pc:sldMk cId="1638550898" sldId="1038"/>
            <ac:spMk id="124" creationId="{1A2121FD-2B0D-511F-43EA-C410E9111AF5}"/>
          </ac:spMkLst>
        </pc:spChg>
        <pc:grpChg chg="mod">
          <ac:chgData name="Phillip Kaufman" userId="c001b2a046940d7c" providerId="LiveId" clId="{9EF190FB-2075-4375-A797-615516ED83A7}" dt="2024-06-15T06:37:11.873" v="9051" actId="164"/>
          <ac:grpSpMkLst>
            <pc:docMk/>
            <pc:sldMk cId="1638550898" sldId="1038"/>
            <ac:grpSpMk id="4" creationId="{1C80FCEF-3342-2A82-6C76-5C482193134A}"/>
          </ac:grpSpMkLst>
        </pc:grpChg>
        <pc:grpChg chg="add mod">
          <ac:chgData name="Phillip Kaufman" userId="c001b2a046940d7c" providerId="LiveId" clId="{9EF190FB-2075-4375-A797-615516ED83A7}" dt="2024-06-15T06:37:11.873" v="9051" actId="164"/>
          <ac:grpSpMkLst>
            <pc:docMk/>
            <pc:sldMk cId="1638550898" sldId="1038"/>
            <ac:grpSpMk id="16" creationId="{7F248608-AEDA-4243-C3CE-A0E521550F66}"/>
          </ac:grpSpMkLst>
        </pc:grpChg>
        <pc:grpChg chg="mod">
          <ac:chgData name="Phillip Kaufman" userId="c001b2a046940d7c" providerId="LiveId" clId="{9EF190FB-2075-4375-A797-615516ED83A7}" dt="2024-06-15T06:37:04.895" v="9046" actId="164"/>
          <ac:grpSpMkLst>
            <pc:docMk/>
            <pc:sldMk cId="1638550898" sldId="1038"/>
            <ac:grpSpMk id="25" creationId="{1E90135C-BC52-CD4A-7B58-1295D9F796E3}"/>
          </ac:grpSpMkLst>
        </pc:grpChg>
        <pc:grpChg chg="add mod">
          <ac:chgData name="Phillip Kaufman" userId="c001b2a046940d7c" providerId="LiveId" clId="{9EF190FB-2075-4375-A797-615516ED83A7}" dt="2024-06-15T06:37:11.873" v="9051" actId="164"/>
          <ac:grpSpMkLst>
            <pc:docMk/>
            <pc:sldMk cId="1638550898" sldId="1038"/>
            <ac:grpSpMk id="56" creationId="{A0E2B20C-FF4A-CD8E-98B9-584AC66C7FE1}"/>
          </ac:grpSpMkLst>
        </pc:grpChg>
        <pc:grpChg chg="add mod">
          <ac:chgData name="Phillip Kaufman" userId="c001b2a046940d7c" providerId="LiveId" clId="{9EF190FB-2075-4375-A797-615516ED83A7}" dt="2024-06-15T06:37:01.555" v="9045" actId="164"/>
          <ac:grpSpMkLst>
            <pc:docMk/>
            <pc:sldMk cId="1638550898" sldId="1038"/>
            <ac:grpSpMk id="57" creationId="{31327583-D5AC-913B-5B3F-CE850A5ACD63}"/>
          </ac:grpSpMkLst>
        </pc:grpChg>
        <pc:grpChg chg="add del mod">
          <ac:chgData name="Phillip Kaufman" userId="c001b2a046940d7c" providerId="LiveId" clId="{9EF190FB-2075-4375-A797-615516ED83A7}" dt="2024-06-15T06:39:03.571" v="9053" actId="478"/>
          <ac:grpSpMkLst>
            <pc:docMk/>
            <pc:sldMk cId="1638550898" sldId="1038"/>
            <ac:grpSpMk id="58" creationId="{305DBAAA-C22E-11F9-D80F-F100D7302929}"/>
          </ac:grpSpMkLst>
        </pc:grpChg>
        <pc:grpChg chg="add mod">
          <ac:chgData name="Phillip Kaufman" userId="c001b2a046940d7c" providerId="LiveId" clId="{9EF190FB-2075-4375-A797-615516ED83A7}" dt="2024-06-15T06:37:01.555" v="9045" actId="164"/>
          <ac:grpSpMkLst>
            <pc:docMk/>
            <pc:sldMk cId="1638550898" sldId="1038"/>
            <ac:grpSpMk id="61" creationId="{749900CE-2618-BCB9-6D8D-ADA3D9A05517}"/>
          </ac:grpSpMkLst>
        </pc:grpChg>
        <pc:grpChg chg="add mod">
          <ac:chgData name="Phillip Kaufman" userId="c001b2a046940d7c" providerId="LiveId" clId="{9EF190FB-2075-4375-A797-615516ED83A7}" dt="2024-06-15T06:37:01.555" v="9045" actId="164"/>
          <ac:grpSpMkLst>
            <pc:docMk/>
            <pc:sldMk cId="1638550898" sldId="1038"/>
            <ac:grpSpMk id="64" creationId="{C07A1155-0A10-516F-A048-0D6E84598776}"/>
          </ac:grpSpMkLst>
        </pc:grpChg>
        <pc:grpChg chg="add mod">
          <ac:chgData name="Phillip Kaufman" userId="c001b2a046940d7c" providerId="LiveId" clId="{9EF190FB-2075-4375-A797-615516ED83A7}" dt="2024-06-15T06:37:01.555" v="9045" actId="164"/>
          <ac:grpSpMkLst>
            <pc:docMk/>
            <pc:sldMk cId="1638550898" sldId="1038"/>
            <ac:grpSpMk id="67" creationId="{55DDB76D-6995-F2A7-A415-84F0F77325D1}"/>
          </ac:grpSpMkLst>
        </pc:grpChg>
        <pc:grpChg chg="add mod">
          <ac:chgData name="Phillip Kaufman" userId="c001b2a046940d7c" providerId="LiveId" clId="{9EF190FB-2075-4375-A797-615516ED83A7}" dt="2024-06-15T06:37:04.895" v="9046" actId="164"/>
          <ac:grpSpMkLst>
            <pc:docMk/>
            <pc:sldMk cId="1638550898" sldId="1038"/>
            <ac:grpSpMk id="70" creationId="{D674A57E-6373-10EF-0DA1-64E4272A26BD}"/>
          </ac:grpSpMkLst>
        </pc:grpChg>
        <pc:grpChg chg="add del mod">
          <ac:chgData name="Phillip Kaufman" userId="c001b2a046940d7c" providerId="LiveId" clId="{9EF190FB-2075-4375-A797-615516ED83A7}" dt="2024-06-15T06:39:21.218" v="9054" actId="21"/>
          <ac:grpSpMkLst>
            <pc:docMk/>
            <pc:sldMk cId="1638550898" sldId="1038"/>
            <ac:grpSpMk id="71" creationId="{586D56A7-F166-9654-1682-D771B0E271AA}"/>
          </ac:grpSpMkLst>
        </pc:grpChg>
        <pc:grpChg chg="add mod">
          <ac:chgData name="Phillip Kaufman" userId="c001b2a046940d7c" providerId="LiveId" clId="{9EF190FB-2075-4375-A797-615516ED83A7}" dt="2024-06-15T06:37:11.048" v="9050"/>
          <ac:grpSpMkLst>
            <pc:docMk/>
            <pc:sldMk cId="1638550898" sldId="1038"/>
            <ac:grpSpMk id="72" creationId="{E7C0945F-8D1C-F505-0A9D-3BFF45171096}"/>
          </ac:grpSpMkLst>
        </pc:grpChg>
        <pc:grpChg chg="add mod">
          <ac:chgData name="Phillip Kaufman" userId="c001b2a046940d7c" providerId="LiveId" clId="{9EF190FB-2075-4375-A797-615516ED83A7}" dt="2024-06-15T06:37:11.048" v="9050"/>
          <ac:grpSpMkLst>
            <pc:docMk/>
            <pc:sldMk cId="1638550898" sldId="1038"/>
            <ac:grpSpMk id="81" creationId="{47785053-F23B-40C8-9689-254BB3C5ACCC}"/>
          </ac:grpSpMkLst>
        </pc:grpChg>
        <pc:grpChg chg="add mod">
          <ac:chgData name="Phillip Kaufman" userId="c001b2a046940d7c" providerId="LiveId" clId="{9EF190FB-2075-4375-A797-615516ED83A7}" dt="2024-06-15T06:37:11.048" v="9050"/>
          <ac:grpSpMkLst>
            <pc:docMk/>
            <pc:sldMk cId="1638550898" sldId="1038"/>
            <ac:grpSpMk id="85" creationId="{E7E6993E-4AF1-2021-8268-71A990DCB04A}"/>
          </ac:grpSpMkLst>
        </pc:grpChg>
        <pc:grpChg chg="add mod">
          <ac:chgData name="Phillip Kaufman" userId="c001b2a046940d7c" providerId="LiveId" clId="{9EF190FB-2075-4375-A797-615516ED83A7}" dt="2024-06-15T06:37:11.873" v="9051" actId="164"/>
          <ac:grpSpMkLst>
            <pc:docMk/>
            <pc:sldMk cId="1638550898" sldId="1038"/>
            <ac:grpSpMk id="97" creationId="{17F8364C-2F7B-C081-B667-E478268D97AE}"/>
          </ac:grpSpMkLst>
        </pc:grpChg>
        <pc:grpChg chg="add 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98" creationId="{586D56A7-F166-9654-1682-D771B0E271AA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99" creationId="{1E90135C-BC52-CD4A-7B58-1295D9F796E3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101" creationId="{D674A57E-6373-10EF-0DA1-64E4272A26BD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102" creationId="{31327583-D5AC-913B-5B3F-CE850A5ACD63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103" creationId="{305DBAAA-C22E-11F9-D80F-F100D7302929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104" creationId="{749900CE-2618-BCB9-6D8D-ADA3D9A05517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105" creationId="{C07A1155-0A10-516F-A048-0D6E84598776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106" creationId="{55DDB76D-6995-F2A7-A415-84F0F77325D1}"/>
          </ac:grpSpMkLst>
        </pc:grpChg>
        <pc:cxnChg chg="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17" creationId="{6EE9FDDD-D708-BE77-59D0-F350A4D0651F}"/>
          </ac:cxnSpMkLst>
        </pc:cxnChg>
        <pc:cxnChg chg="add 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18" creationId="{C359DB43-89A2-595F-41B8-E3417977FA60}"/>
          </ac:cxnSpMkLst>
        </pc:cxnChg>
        <pc:cxnChg chg="add 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19" creationId="{095B8646-A2D9-379A-66C9-1550966739D7}"/>
          </ac:cxnSpMkLst>
        </pc:cxnChg>
        <pc:cxnChg chg="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20" creationId="{76B0FE29-9CF0-C747-9E7C-96C486AB5A3D}"/>
          </ac:cxnSpMkLst>
        </pc:cxnChg>
        <pc:cxnChg chg="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22" creationId="{659FB021-C672-3198-DDA5-DFC701C7FBEB}"/>
          </ac:cxnSpMkLst>
        </pc:cxnChg>
        <pc:cxnChg chg="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24" creationId="{BFB12E32-40E0-6599-B64D-05247123FAF3}"/>
          </ac:cxnSpMkLst>
        </pc:cxnChg>
        <pc:cxnChg chg="add mod">
          <ac:chgData name="Phillip Kaufman" userId="c001b2a046940d7c" providerId="LiveId" clId="{9EF190FB-2075-4375-A797-615516ED83A7}" dt="2024-06-15T06:32:42.196" v="8977" actId="1076"/>
          <ac:cxnSpMkLst>
            <pc:docMk/>
            <pc:sldMk cId="1638550898" sldId="1038"/>
            <ac:cxnSpMk id="34" creationId="{498AAE5B-C685-5236-5930-4BA277BE14EC}"/>
          </ac:cxnSpMkLst>
        </pc:cxnChg>
        <pc:cxnChg chg="add 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37" creationId="{E7533CC5-3828-5135-1137-A89A12A8F8F1}"/>
          </ac:cxnSpMkLst>
        </pc:cxnChg>
        <pc:cxnChg chg="mod">
          <ac:chgData name="Phillip Kaufman" userId="c001b2a046940d7c" providerId="LiveId" clId="{9EF190FB-2075-4375-A797-615516ED83A7}" dt="2024-06-15T06:34:28.003" v="8996" actId="164"/>
          <ac:cxnSpMkLst>
            <pc:docMk/>
            <pc:sldMk cId="1638550898" sldId="1038"/>
            <ac:cxnSpMk id="38" creationId="{F7B0963B-7AF4-47CD-8E13-27BA119F5B20}"/>
          </ac:cxnSpMkLst>
        </pc:cxnChg>
        <pc:cxnChg chg="mod">
          <ac:chgData name="Phillip Kaufman" userId="c001b2a046940d7c" providerId="LiveId" clId="{9EF190FB-2075-4375-A797-615516ED83A7}" dt="2024-06-15T06:34:28.003" v="8996" actId="164"/>
          <ac:cxnSpMkLst>
            <pc:docMk/>
            <pc:sldMk cId="1638550898" sldId="1038"/>
            <ac:cxnSpMk id="39" creationId="{9DCFC5A1-E392-3556-9C13-9E8A2A689A0F}"/>
          </ac:cxnSpMkLst>
        </pc:cxnChg>
        <pc:cxnChg chg="del">
          <ac:chgData name="Phillip Kaufman" userId="c001b2a046940d7c" providerId="LiveId" clId="{9EF190FB-2075-4375-A797-615516ED83A7}" dt="2024-06-15T06:35:47.996" v="9030" actId="478"/>
          <ac:cxnSpMkLst>
            <pc:docMk/>
            <pc:sldMk cId="1638550898" sldId="1038"/>
            <ac:cxnSpMk id="41" creationId="{7FA2AFB4-4A52-2E77-A934-064819CEB452}"/>
          </ac:cxnSpMkLst>
        </pc:cxnChg>
        <pc:cxnChg chg="del">
          <ac:chgData name="Phillip Kaufman" userId="c001b2a046940d7c" providerId="LiveId" clId="{9EF190FB-2075-4375-A797-615516ED83A7}" dt="2024-06-15T06:39:23.026" v="9055" actId="478"/>
          <ac:cxnSpMkLst>
            <pc:docMk/>
            <pc:sldMk cId="1638550898" sldId="1038"/>
            <ac:cxnSpMk id="43" creationId="{1A622E2C-E56A-4365-727D-9C2F913B7D54}"/>
          </ac:cxnSpMkLst>
        </pc:cxnChg>
        <pc:cxnChg chg="add 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44" creationId="{CF327977-1107-42BA-527B-AA9C524A6889}"/>
          </ac:cxnSpMkLst>
        </pc:cxnChg>
        <pc:cxnChg chg="add 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51" creationId="{D582F028-DFE7-02A3-5817-EF96BDE902C7}"/>
          </ac:cxnSpMkLst>
        </pc:cxnChg>
        <pc:cxnChg chg="add 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54" creationId="{3701689C-E755-1CC6-59D7-0D6823ED2F5A}"/>
          </ac:cxnSpMkLst>
        </pc:cxnChg>
        <pc:cxnChg chg="mod">
          <ac:chgData name="Phillip Kaufman" userId="c001b2a046940d7c" providerId="LiveId" clId="{9EF190FB-2075-4375-A797-615516ED83A7}" dt="2024-06-15T06:39:03.571" v="9053" actId="478"/>
          <ac:cxnSpMkLst>
            <pc:docMk/>
            <pc:sldMk cId="1638550898" sldId="1038"/>
            <ac:cxnSpMk id="59" creationId="{270AAD49-49EC-17FB-872E-DBD853ED7B09}"/>
          </ac:cxnSpMkLst>
        </pc:cxnChg>
        <pc:cxnChg chg="add del mod">
          <ac:chgData name="Phillip Kaufman" userId="c001b2a046940d7c" providerId="LiveId" clId="{9EF190FB-2075-4375-A797-615516ED83A7}" dt="2024-06-15T06:39:03.571" v="9053" actId="478"/>
          <ac:cxnSpMkLst>
            <pc:docMk/>
            <pc:sldMk cId="1638550898" sldId="1038"/>
            <ac:cxnSpMk id="60" creationId="{87FB4737-FC12-107F-78EA-DFB2F3BE7644}"/>
          </ac:cxnSpMkLst>
        </pc:cxnChg>
        <pc:cxnChg chg="mod">
          <ac:chgData name="Phillip Kaufman" userId="c001b2a046940d7c" providerId="LiveId" clId="{9EF190FB-2075-4375-A797-615516ED83A7}" dt="2024-06-15T06:35:15.171" v="9005"/>
          <ac:cxnSpMkLst>
            <pc:docMk/>
            <pc:sldMk cId="1638550898" sldId="1038"/>
            <ac:cxnSpMk id="62" creationId="{3F17D93A-2AE3-49A6-81FF-42540864289F}"/>
          </ac:cxnSpMkLst>
        </pc:cxnChg>
        <pc:cxnChg chg="mod">
          <ac:chgData name="Phillip Kaufman" userId="c001b2a046940d7c" providerId="LiveId" clId="{9EF190FB-2075-4375-A797-615516ED83A7}" dt="2024-06-15T06:35:15.171" v="9005"/>
          <ac:cxnSpMkLst>
            <pc:docMk/>
            <pc:sldMk cId="1638550898" sldId="1038"/>
            <ac:cxnSpMk id="63" creationId="{94FD4523-6FF1-A150-0A03-B53DF4CD73F4}"/>
          </ac:cxnSpMkLst>
        </pc:cxnChg>
        <pc:cxnChg chg="mod">
          <ac:chgData name="Phillip Kaufman" userId="c001b2a046940d7c" providerId="LiveId" clId="{9EF190FB-2075-4375-A797-615516ED83A7}" dt="2024-06-15T06:35:51.102" v="9031"/>
          <ac:cxnSpMkLst>
            <pc:docMk/>
            <pc:sldMk cId="1638550898" sldId="1038"/>
            <ac:cxnSpMk id="65" creationId="{BFE87429-E238-A8D7-90AD-F9866AFBAEC4}"/>
          </ac:cxnSpMkLst>
        </pc:cxnChg>
        <pc:cxnChg chg="mod">
          <ac:chgData name="Phillip Kaufman" userId="c001b2a046940d7c" providerId="LiveId" clId="{9EF190FB-2075-4375-A797-615516ED83A7}" dt="2024-06-15T06:35:51.102" v="9031"/>
          <ac:cxnSpMkLst>
            <pc:docMk/>
            <pc:sldMk cId="1638550898" sldId="1038"/>
            <ac:cxnSpMk id="66" creationId="{635F3F2F-D785-846B-2E46-231E7CA2815B}"/>
          </ac:cxnSpMkLst>
        </pc:cxnChg>
        <pc:cxnChg chg="mod">
          <ac:chgData name="Phillip Kaufman" userId="c001b2a046940d7c" providerId="LiveId" clId="{9EF190FB-2075-4375-A797-615516ED83A7}" dt="2024-06-15T06:36:16.154" v="9039"/>
          <ac:cxnSpMkLst>
            <pc:docMk/>
            <pc:sldMk cId="1638550898" sldId="1038"/>
            <ac:cxnSpMk id="68" creationId="{02DB531A-DDC9-C16B-3D10-8C6109040183}"/>
          </ac:cxnSpMkLst>
        </pc:cxnChg>
        <pc:cxnChg chg="mod">
          <ac:chgData name="Phillip Kaufman" userId="c001b2a046940d7c" providerId="LiveId" clId="{9EF190FB-2075-4375-A797-615516ED83A7}" dt="2024-06-15T06:36:16.154" v="9039"/>
          <ac:cxnSpMkLst>
            <pc:docMk/>
            <pc:sldMk cId="1638550898" sldId="1038"/>
            <ac:cxnSpMk id="69" creationId="{619A0307-5979-D828-56A4-2AC7F530D1C2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73" creationId="{8A375943-3EEA-A62B-3D22-D3987BF5A759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74" creationId="{C36E9DCC-A531-FAC5-918B-69ABADF4BE0C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75" creationId="{60A67487-9EDF-296F-CCEF-60D0DB52C25A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76" creationId="{97BC3AD0-9AF9-00E2-B400-A973F152A954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86" creationId="{D16CC1FE-4A53-9EF5-FD00-053155DC097B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87" creationId="{D9EE2E78-B01B-AE44-EE79-F2423F75642B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88" creationId="{773A5231-BCA5-CF1A-70C6-102C3BFB60D6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89" creationId="{573C5100-0913-DE4C-3547-6241C9C34CA1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0" creationId="{D6208475-4781-C7E8-A3E7-BDD4504B712B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1" creationId="{BED60759-8461-E687-F093-A68B9A87873F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2" creationId="{D95702F7-E2A6-E5CE-6AE7-66A93BF54758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3" creationId="{0859F8CE-C3EF-59DE-73DE-A5CD2836631F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4" creationId="{A29F5C73-CE54-B909-769B-94A9D1A8636C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5" creationId="{E65A8ADA-91B9-FFD0-4DF7-DAEA1B61250D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6" creationId="{1BB32067-3338-8CE7-F6D2-4012E29BFA53}"/>
          </ac:cxnSpMkLst>
        </pc:cxnChg>
        <pc:cxnChg chg="mod">
          <ac:chgData name="Phillip Kaufman" userId="c001b2a046940d7c" providerId="LiveId" clId="{9EF190FB-2075-4375-A797-615516ED83A7}" dt="2024-06-15T06:47:57.869" v="9057" actId="688"/>
          <ac:cxnSpMkLst>
            <pc:docMk/>
            <pc:sldMk cId="1638550898" sldId="1038"/>
            <ac:cxnSpMk id="107" creationId="{02DB531A-DDC9-C16B-3D10-8C6109040183}"/>
          </ac:cxnSpMkLst>
        </pc:cxnChg>
        <pc:cxnChg chg="mod">
          <ac:chgData name="Phillip Kaufman" userId="c001b2a046940d7c" providerId="LiveId" clId="{9EF190FB-2075-4375-A797-615516ED83A7}" dt="2024-06-15T06:48:07.670" v="9059" actId="1038"/>
          <ac:cxnSpMkLst>
            <pc:docMk/>
            <pc:sldMk cId="1638550898" sldId="1038"/>
            <ac:cxnSpMk id="108" creationId="{619A0307-5979-D828-56A4-2AC7F530D1C2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09" creationId="{BFE87429-E238-A8D7-90AD-F9866AFBAEC4}"/>
          </ac:cxnSpMkLst>
        </pc:cxnChg>
        <pc:cxnChg chg="mod">
          <ac:chgData name="Phillip Kaufman" userId="c001b2a046940d7c" providerId="LiveId" clId="{9EF190FB-2075-4375-A797-615516ED83A7}" dt="2024-06-15T06:48:20.999" v="9064" actId="1038"/>
          <ac:cxnSpMkLst>
            <pc:docMk/>
            <pc:sldMk cId="1638550898" sldId="1038"/>
            <ac:cxnSpMk id="110" creationId="{635F3F2F-D785-846B-2E46-231E7CA2815B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1" creationId="{3F17D93A-2AE3-49A6-81FF-42540864289F}"/>
          </ac:cxnSpMkLst>
        </pc:cxnChg>
        <pc:cxnChg chg="mod">
          <ac:chgData name="Phillip Kaufman" userId="c001b2a046940d7c" providerId="LiveId" clId="{9EF190FB-2075-4375-A797-615516ED83A7}" dt="2024-06-15T06:48:18.138" v="9063" actId="1037"/>
          <ac:cxnSpMkLst>
            <pc:docMk/>
            <pc:sldMk cId="1638550898" sldId="1038"/>
            <ac:cxnSpMk id="112" creationId="{94FD4523-6FF1-A150-0A03-B53DF4CD73F4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3" creationId="{270AAD49-49EC-17FB-872E-DBD853ED7B09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4" creationId="{87FB4737-FC12-107F-78EA-DFB2F3BE7644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5" creationId="{F7B0963B-7AF4-47CD-8E13-27BA119F5B20}"/>
          </ac:cxnSpMkLst>
        </pc:cxnChg>
        <pc:cxnChg chg="mod">
          <ac:chgData name="Phillip Kaufman" userId="c001b2a046940d7c" providerId="LiveId" clId="{9EF190FB-2075-4375-A797-615516ED83A7}" dt="2024-06-15T06:48:12.202" v="9060" actId="1038"/>
          <ac:cxnSpMkLst>
            <pc:docMk/>
            <pc:sldMk cId="1638550898" sldId="1038"/>
            <ac:cxnSpMk id="116" creationId="{9DCFC5A1-E392-3556-9C13-9E8A2A689A0F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7" creationId="{7E3FF126-8A8B-E06D-94E8-CA0EABE224D9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8" creationId="{35BFBD01-5373-5EB4-82DA-D86E8E5C7F49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9" creationId="{192BB9D2-6ACA-239A-5D74-E608F294B3ED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20" creationId="{5B9B174B-117D-7250-CBFD-2690D615A21D}"/>
          </ac:cxnSpMkLst>
        </pc:cxn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37681435" sldId="1039"/>
        </pc:sldMkLst>
        <pc:spChg chg="mod">
          <ac:chgData name="Phillip Kaufman" userId="c001b2a046940d7c" providerId="LiveId" clId="{9EF190FB-2075-4375-A797-615516ED83A7}" dt="2024-06-16T00:32:57.472" v="9114"/>
          <ac:spMkLst>
            <pc:docMk/>
            <pc:sldMk cId="137681435" sldId="1039"/>
            <ac:spMk id="5" creationId="{23C2A5E4-A0A3-128E-A99E-DB89B172DFC0}"/>
          </ac:spMkLst>
        </pc:spChg>
        <pc:spChg chg="mod">
          <ac:chgData name="Phillip Kaufman" userId="c001b2a046940d7c" providerId="LiveId" clId="{9EF190FB-2075-4375-A797-615516ED83A7}" dt="2024-06-16T00:32:57.472" v="9114"/>
          <ac:spMkLst>
            <pc:docMk/>
            <pc:sldMk cId="137681435" sldId="1039"/>
            <ac:spMk id="6" creationId="{C3441695-58B5-3108-73E4-57ABBD789C8A}"/>
          </ac:spMkLst>
        </pc:spChg>
        <pc:spChg chg="add mod">
          <ac:chgData name="Phillip Kaufman" userId="c001b2a046940d7c" providerId="LiveId" clId="{9EF190FB-2075-4375-A797-615516ED83A7}" dt="2024-06-16T02:38:21.286" v="9452" actId="1076"/>
          <ac:spMkLst>
            <pc:docMk/>
            <pc:sldMk cId="137681435" sldId="1039"/>
            <ac:spMk id="8" creationId="{95039EBA-79EE-5942-61FF-F2311EEE3546}"/>
          </ac:spMkLst>
        </pc:spChg>
        <pc:spChg chg="add mod">
          <ac:chgData name="Phillip Kaufman" userId="c001b2a046940d7c" providerId="LiveId" clId="{9EF190FB-2075-4375-A797-615516ED83A7}" dt="2024-06-16T02:38:21.286" v="9452" actId="1076"/>
          <ac:spMkLst>
            <pc:docMk/>
            <pc:sldMk cId="137681435" sldId="1039"/>
            <ac:spMk id="9" creationId="{FF6A6F6A-5ACC-1A6F-F085-E694E66BF313}"/>
          </ac:spMkLst>
        </pc:spChg>
        <pc:spChg chg="add mod">
          <ac:chgData name="Phillip Kaufman" userId="c001b2a046940d7c" providerId="LiveId" clId="{9EF190FB-2075-4375-A797-615516ED83A7}" dt="2024-06-16T02:38:15.079" v="9451" actId="1076"/>
          <ac:spMkLst>
            <pc:docMk/>
            <pc:sldMk cId="137681435" sldId="1039"/>
            <ac:spMk id="10" creationId="{54D0E181-F3DE-7114-6008-1B2F96DA687B}"/>
          </ac:spMkLst>
        </pc:spChg>
        <pc:spChg chg="add mod">
          <ac:chgData name="Phillip Kaufman" userId="c001b2a046940d7c" providerId="LiveId" clId="{9EF190FB-2075-4375-A797-615516ED83A7}" dt="2024-06-16T02:38:03.784" v="9447" actId="1076"/>
          <ac:spMkLst>
            <pc:docMk/>
            <pc:sldMk cId="137681435" sldId="1039"/>
            <ac:spMk id="11" creationId="{9AB0F248-E991-A3AC-1600-3C2A049C8ED8}"/>
          </ac:spMkLst>
        </pc:spChg>
        <pc:spChg chg="add mod">
          <ac:chgData name="Phillip Kaufman" userId="c001b2a046940d7c" providerId="LiveId" clId="{9EF190FB-2075-4375-A797-615516ED83A7}" dt="2024-06-16T02:38:07.520" v="9449" actId="1076"/>
          <ac:spMkLst>
            <pc:docMk/>
            <pc:sldMk cId="137681435" sldId="1039"/>
            <ac:spMk id="13" creationId="{7E4C27B4-FF3D-0BC6-F9C3-2295272CEAB3}"/>
          </ac:spMkLst>
        </pc:spChg>
        <pc:spChg chg="add del mod">
          <ac:chgData name="Phillip Kaufman" userId="c001b2a046940d7c" providerId="LiveId" clId="{9EF190FB-2075-4375-A797-615516ED83A7}" dt="2024-06-16T00:34:10.480" v="9134" actId="478"/>
          <ac:spMkLst>
            <pc:docMk/>
            <pc:sldMk cId="137681435" sldId="1039"/>
            <ac:spMk id="14" creationId="{29575620-5A3A-1DE2-E675-C1C387AFF2CB}"/>
          </ac:spMkLst>
        </pc:spChg>
        <pc:spChg chg="add mod">
          <ac:chgData name="Phillip Kaufman" userId="c001b2a046940d7c" providerId="LiveId" clId="{9EF190FB-2075-4375-A797-615516ED83A7}" dt="2024-06-16T00:45:33.204" v="9170" actId="1076"/>
          <ac:spMkLst>
            <pc:docMk/>
            <pc:sldMk cId="137681435" sldId="1039"/>
            <ac:spMk id="15" creationId="{300AAF43-37EA-A6E7-34AC-24E930019D66}"/>
          </ac:spMkLst>
        </pc:spChg>
        <pc:spChg chg="add mod">
          <ac:chgData name="Phillip Kaufman" userId="c001b2a046940d7c" providerId="LiveId" clId="{9EF190FB-2075-4375-A797-615516ED83A7}" dt="2024-06-16T00:45:33.204" v="9170" actId="1076"/>
          <ac:spMkLst>
            <pc:docMk/>
            <pc:sldMk cId="137681435" sldId="1039"/>
            <ac:spMk id="16" creationId="{2669ECE3-CB81-4965-70EA-6B669AE04CC2}"/>
          </ac:spMkLst>
        </pc:spChg>
        <pc:spChg chg="add mod">
          <ac:chgData name="Phillip Kaufman" userId="c001b2a046940d7c" providerId="LiveId" clId="{9EF190FB-2075-4375-A797-615516ED83A7}" dt="2024-06-16T00:45:33.204" v="9170" actId="1076"/>
          <ac:spMkLst>
            <pc:docMk/>
            <pc:sldMk cId="137681435" sldId="1039"/>
            <ac:spMk id="17" creationId="{A671507F-433E-A14A-1564-9324F7F36920}"/>
          </ac:spMkLst>
        </pc:spChg>
        <pc:spChg chg="add mod">
          <ac:chgData name="Phillip Kaufman" userId="c001b2a046940d7c" providerId="LiveId" clId="{9EF190FB-2075-4375-A797-615516ED83A7}" dt="2024-06-16T02:46:59.447" v="9483" actId="1076"/>
          <ac:spMkLst>
            <pc:docMk/>
            <pc:sldMk cId="137681435" sldId="1039"/>
            <ac:spMk id="18" creationId="{FA703B77-A269-84BE-3D7F-48FEFC3F49A4}"/>
          </ac:spMkLst>
        </pc:spChg>
        <pc:spChg chg="add mod">
          <ac:chgData name="Phillip Kaufman" userId="c001b2a046940d7c" providerId="LiveId" clId="{9EF190FB-2075-4375-A797-615516ED83A7}" dt="2024-06-16T00:45:27.455" v="9169" actId="1076"/>
          <ac:spMkLst>
            <pc:docMk/>
            <pc:sldMk cId="137681435" sldId="1039"/>
            <ac:spMk id="19" creationId="{E0CC1B21-F408-B1C9-8C54-59EC5116E59C}"/>
          </ac:spMkLst>
        </pc:spChg>
        <pc:spChg chg="add mod">
          <ac:chgData name="Phillip Kaufman" userId="c001b2a046940d7c" providerId="LiveId" clId="{9EF190FB-2075-4375-A797-615516ED83A7}" dt="2024-06-16T02:37:33.842" v="9438" actId="1076"/>
          <ac:spMkLst>
            <pc:docMk/>
            <pc:sldMk cId="137681435" sldId="1039"/>
            <ac:spMk id="21" creationId="{4110A092-EFD6-F2AF-9214-D8D0AAFF4B87}"/>
          </ac:spMkLst>
        </pc:spChg>
        <pc:spChg chg="add mod">
          <ac:chgData name="Phillip Kaufman" userId="c001b2a046940d7c" providerId="LiveId" clId="{9EF190FB-2075-4375-A797-615516ED83A7}" dt="2024-06-16T00:45:33.204" v="9170" actId="1076"/>
          <ac:spMkLst>
            <pc:docMk/>
            <pc:sldMk cId="137681435" sldId="1039"/>
            <ac:spMk id="22" creationId="{1218CCC6-82F1-05F9-02B5-888DEF4F17D4}"/>
          </ac:spMkLst>
        </pc:spChg>
        <pc:spChg chg="add mod">
          <ac:chgData name="Phillip Kaufman" userId="c001b2a046940d7c" providerId="LiveId" clId="{9EF190FB-2075-4375-A797-615516ED83A7}" dt="2024-06-16T02:38:00.409" v="9446" actId="1076"/>
          <ac:spMkLst>
            <pc:docMk/>
            <pc:sldMk cId="137681435" sldId="1039"/>
            <ac:spMk id="26" creationId="{1D5A4552-D961-8E5F-B79B-31322CEF1508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36" creationId="{B857EC14-63A7-2638-34B2-2CAD35AE15E6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39" creationId="{7E234426-2AFB-6E08-3146-B89B6B48F538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40" creationId="{8C04D93A-4819-80ED-8F3B-695EE1AD68CC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43" creationId="{A3495159-FC01-4784-BBA1-0F28F09C9111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44" creationId="{0418188C-3659-716C-316C-E9918D3EEE52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47" creationId="{90CA19A8-68C9-8427-33E0-04197DD25012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48" creationId="{293DC4E7-A975-CCC4-64B8-F8437866F66F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51" creationId="{37BED8FF-D7DF-1742-DAAE-F0B3EE4A33FE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52" creationId="{E78767F0-B9A5-9FAC-01C6-74FEEA0C49FE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55" creationId="{BB88CAB9-CFC8-E9FD-3BEF-8D18266F7BEF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89" creationId="{A992275B-24A0-CF08-390B-44309697CD97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90" creationId="{9001409D-FE06-8BC0-C722-0C84A9971E2E}"/>
          </ac:spMkLst>
        </pc:spChg>
        <pc:grpChg chg="add del mod">
          <ac:chgData name="Phillip Kaufman" userId="c001b2a046940d7c" providerId="LiveId" clId="{9EF190FB-2075-4375-A797-615516ED83A7}" dt="2024-06-16T02:36:51.593" v="9428" actId="478"/>
          <ac:grpSpMkLst>
            <pc:docMk/>
            <pc:sldMk cId="137681435" sldId="1039"/>
            <ac:grpSpMk id="4" creationId="{A37013BC-B24C-62C5-5ABD-1061299CB49C}"/>
          </ac:grpSpMkLst>
        </pc:grpChg>
        <pc:grpChg chg="add mod">
          <ac:chgData name="Phillip Kaufman" userId="c001b2a046940d7c" providerId="LiveId" clId="{9EF190FB-2075-4375-A797-615516ED83A7}" dt="2024-06-16T02:46:55.385" v="9482" actId="1076"/>
          <ac:grpSpMkLst>
            <pc:docMk/>
            <pc:sldMk cId="137681435" sldId="1039"/>
            <ac:grpSpMk id="28" creationId="{203C5CC6-966A-3143-D03B-67B21E29C23A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29" creationId="{749EF963-AB57-5FF7-86A8-42F711391639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30" creationId="{D4190871-B3BC-72F7-77A5-5662E334DC2F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31" creationId="{1BD4C498-61B2-41B3-5C7A-577B1EE28B68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32" creationId="{3580F400-7A4E-3E3B-0831-9415A0DAAB1C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33" creationId="{9CA003A5-4204-D0C7-A4C8-E6F9C84F0B1E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34" creationId="{4237BBD3-96CB-3B15-7A9F-75F181283D3B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35" creationId="{B50B45D0-4D1D-19CE-22CA-321CDF2D7B0D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56" creationId="{5F95419E-DCD9-41D4-2707-DFE113AABE68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91" creationId="{BCBBD8D4-AD14-343A-5BEF-A1B054CC27EB}"/>
          </ac:grpSpMkLst>
        </pc:grpChg>
        <pc:cxnChg chg="del mod">
          <ac:chgData name="Phillip Kaufman" userId="c001b2a046940d7c" providerId="LiveId" clId="{9EF190FB-2075-4375-A797-615516ED83A7}" dt="2024-06-16T00:33:05.636" v="9115" actId="478"/>
          <ac:cxnSpMkLst>
            <pc:docMk/>
            <pc:sldMk cId="137681435" sldId="1039"/>
            <ac:cxnSpMk id="7" creationId="{2C8D3394-4FF1-9357-AAC2-C0CE0BDCE301}"/>
          </ac:cxnSpMkLst>
        </pc:cxnChg>
        <pc:cxnChg chg="add mod">
          <ac:chgData name="Phillip Kaufman" userId="c001b2a046940d7c" providerId="LiveId" clId="{9EF190FB-2075-4375-A797-615516ED83A7}" dt="2024-06-16T02:38:10.271" v="9450" actId="14100"/>
          <ac:cxnSpMkLst>
            <pc:docMk/>
            <pc:sldMk cId="137681435" sldId="1039"/>
            <ac:cxnSpMk id="12" creationId="{CF389A90-58DC-744D-2EEB-C58EBD10079E}"/>
          </ac:cxnSpMkLst>
        </pc:cxnChg>
        <pc:cxnChg chg="add mod">
          <ac:chgData name="Phillip Kaufman" userId="c001b2a046940d7c" providerId="LiveId" clId="{9EF190FB-2075-4375-A797-615516ED83A7}" dt="2024-06-16T02:37:36.585" v="9439" actId="1076"/>
          <ac:cxnSpMkLst>
            <pc:docMk/>
            <pc:sldMk cId="137681435" sldId="1039"/>
            <ac:cxnSpMk id="20" creationId="{4581FB20-8345-34BB-7790-FB01A6AE1DB6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37" creationId="{36E6FDCD-C375-F180-D451-FAFCE97967BC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38" creationId="{7B9A743E-EA2F-8293-614B-CA83F0920BC1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41" creationId="{5C02D677-F473-6C97-4BDA-C2D0E5F54E0B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42" creationId="{2FEC527A-7575-6DC3-24AD-57BB0E592DFE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45" creationId="{E55933F0-16A9-06B3-B658-33B1A7961D51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46" creationId="{6B30BAD4-A20C-33C6-0DE9-E1CFDD71D264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49" creationId="{14F125DF-01E7-16D5-7B21-449CF9C494AF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50" creationId="{E7FBE30F-A976-EAB0-024D-9DBE1426D9A9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53" creationId="{761A1111-CC18-D165-E324-2C2B974AAC5A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54" creationId="{28DE1EEB-C43C-3115-00F2-543E67BE98B5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57" creationId="{1D91FDF0-0EDC-984A-A7FF-C627D951C2D7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58" creationId="{6266AF16-692B-9725-7AEE-B27F87392D17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59" creationId="{CADAFFC7-0CBD-5469-C0D0-647D7545E1F1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0" creationId="{9485FC4B-016F-28EA-2555-C9AEB1B2A063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1" creationId="{60A0349B-0B25-508C-F3E0-AE826DA66FEC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2" creationId="{4D862433-2254-0F0A-B5A3-561CDE2E0EA5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3" creationId="{F87A86DE-21E2-3CD1-165F-A890D6801CC8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4" creationId="{26589620-75A5-CAFB-DE92-3DB0C5747E5C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5" creationId="{93D4B3E2-50AF-6D71-E4F3-6184FBA143C1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6" creationId="{1CAEF244-E4B2-43A1-D840-2DBB374D0D5B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7" creationId="{D9A597ED-4013-BE1B-0E32-6D0A938A28BF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8" creationId="{48B996DE-8213-ECB7-28BE-DB3946AA5967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9" creationId="{29ACF74D-BC12-6930-A657-6D3E89E183F2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0" creationId="{B9E26161-3A93-EC6D-0196-498A26310266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1" creationId="{24402481-65E1-5530-C4D2-B174C8C79C69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2" creationId="{FCE73147-DC27-FEA2-F3D2-D4A5093E7F75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3" creationId="{B294C46A-F454-9BEE-A2EC-5206CEFF33D1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4" creationId="{7A8A1648-5548-63F3-7D80-0F8334E93D1F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5" creationId="{27881A4A-B4A5-4B2D-D502-DD202C1F4F2C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6" creationId="{FBA286DC-FA53-E1D3-00ED-BF3E9A852AE6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7" creationId="{E3726756-E307-E14D-816A-4B0A6A8EB749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8" creationId="{A2765C41-B611-59C7-CA73-2939C4CE3CB8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9" creationId="{1C96FA6A-04B6-2446-3B39-4F22E50CF4A0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0" creationId="{7FB44D8D-B235-F118-C042-C56E1E4DA2C3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1" creationId="{76EAE89B-4C2A-1119-561F-4E3E52F12BD5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2" creationId="{6710FD92-AD77-D580-196C-FC3C86FDA180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3" creationId="{4A3554F2-CAE3-90A7-A59E-C44A6189C648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4" creationId="{8F8CFD87-A2D0-6ABE-7174-4E9BE4954F99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5" creationId="{B57152F3-5C8C-0DFA-6ABD-F511F23E3A93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6" creationId="{9871D941-00A7-EB85-5B28-7A42C8EA7079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7" creationId="{210CE78B-17CC-2A3D-1F0A-679C954C04A9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8" creationId="{E92081C4-8A17-92F9-442D-264EE147AF34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92" creationId="{63FB2FAA-ADD3-1F32-1BAC-0E1EB5ECEFB3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93" creationId="{F9774FC5-0776-ACF4-B8BD-3A96C8EFD61C}"/>
          </ac:cxnSpMkLst>
        </pc:cxnChg>
      </pc:sldChg>
      <pc:sldChg chg="delSp modSp add del mod">
        <pc:chgData name="Phillip Kaufman" userId="c001b2a046940d7c" providerId="LiveId" clId="{9EF190FB-2075-4375-A797-615516ED83A7}" dt="2024-06-16T02:04:43.020" v="9243" actId="47"/>
        <pc:sldMkLst>
          <pc:docMk/>
          <pc:sldMk cId="874505926" sldId="1040"/>
        </pc:sldMkLst>
        <pc:spChg chg="del">
          <ac:chgData name="Phillip Kaufman" userId="c001b2a046940d7c" providerId="LiveId" clId="{9EF190FB-2075-4375-A797-615516ED83A7}" dt="2024-06-16T02:04:22.266" v="9240" actId="478"/>
          <ac:spMkLst>
            <pc:docMk/>
            <pc:sldMk cId="874505926" sldId="1040"/>
            <ac:spMk id="14" creationId="{A0AE6DF8-14D8-0F96-195C-117BF931F3C1}"/>
          </ac:spMkLst>
        </pc:spChg>
        <pc:spChg chg="del mod">
          <ac:chgData name="Phillip Kaufman" userId="c001b2a046940d7c" providerId="LiveId" clId="{9EF190FB-2075-4375-A797-615516ED83A7}" dt="2024-06-16T02:04:20.706" v="9239" actId="478"/>
          <ac:spMkLst>
            <pc:docMk/>
            <pc:sldMk cId="874505926" sldId="1040"/>
            <ac:spMk id="15" creationId="{9428ED34-8CBA-23D9-2EFD-52E37AD57AAF}"/>
          </ac:spMkLst>
        </pc:spChg>
        <pc:cxnChg chg="del">
          <ac:chgData name="Phillip Kaufman" userId="c001b2a046940d7c" providerId="LiveId" clId="{9EF190FB-2075-4375-A797-615516ED83A7}" dt="2024-06-16T02:04:19.314" v="9237" actId="478"/>
          <ac:cxnSpMkLst>
            <pc:docMk/>
            <pc:sldMk cId="874505926" sldId="1040"/>
            <ac:cxnSpMk id="30" creationId="{883071F0-5EB1-512A-5677-C7F8A219F1A4}"/>
          </ac:cxnSpMkLst>
        </pc:cxnChg>
      </pc:sldChg>
      <pc:sldChg chg="addSp delSp modSp add del mod">
        <pc:chgData name="Phillip Kaufman" userId="c001b2a046940d7c" providerId="LiveId" clId="{9EF190FB-2075-4375-A797-615516ED83A7}" dt="2024-07-08T01:13:38.645" v="16714" actId="47"/>
        <pc:sldMkLst>
          <pc:docMk/>
          <pc:sldMk cId="1255829519" sldId="1040"/>
        </pc:sldMkLst>
        <pc:spChg chg="mod">
          <ac:chgData name="Phillip Kaufman" userId="c001b2a046940d7c" providerId="LiveId" clId="{9EF190FB-2075-4375-A797-615516ED83A7}" dt="2024-06-16T02:05:01.863" v="9249" actId="1076"/>
          <ac:spMkLst>
            <pc:docMk/>
            <pc:sldMk cId="1255829519" sldId="1040"/>
            <ac:spMk id="4" creationId="{109FA656-95E7-7B48-38D6-E5E75FFA1D89}"/>
          </ac:spMkLst>
        </pc:spChg>
        <pc:spChg chg="mod">
          <ac:chgData name="Phillip Kaufman" userId="c001b2a046940d7c" providerId="LiveId" clId="{9EF190FB-2075-4375-A797-615516ED83A7}" dt="2024-06-16T02:07:25.436" v="9294" actId="1076"/>
          <ac:spMkLst>
            <pc:docMk/>
            <pc:sldMk cId="1255829519" sldId="1040"/>
            <ac:spMk id="5" creationId="{B5492D8C-35E6-8A3A-4F94-20685CA39B59}"/>
          </ac:spMkLst>
        </pc:spChg>
        <pc:spChg chg="mod">
          <ac:chgData name="Phillip Kaufman" userId="c001b2a046940d7c" providerId="LiveId" clId="{9EF190FB-2075-4375-A797-615516ED83A7}" dt="2024-06-16T02:07:32.959" v="9298" actId="1076"/>
          <ac:spMkLst>
            <pc:docMk/>
            <pc:sldMk cId="1255829519" sldId="1040"/>
            <ac:spMk id="6" creationId="{FC120B7F-C6D8-9379-1B1E-BA53F7FC2EF5}"/>
          </ac:spMkLst>
        </pc:spChg>
        <pc:spChg chg="mod topLvl">
          <ac:chgData name="Phillip Kaufman" userId="c001b2a046940d7c" providerId="LiveId" clId="{9EF190FB-2075-4375-A797-615516ED83A7}" dt="2024-06-16T02:06:28.322" v="9274" actId="403"/>
          <ac:spMkLst>
            <pc:docMk/>
            <pc:sldMk cId="1255829519" sldId="1040"/>
            <ac:spMk id="8" creationId="{783B67C5-8D55-0B27-AA27-801BEAD489FA}"/>
          </ac:spMkLst>
        </pc:spChg>
        <pc:spChg chg="mod topLvl">
          <ac:chgData name="Phillip Kaufman" userId="c001b2a046940d7c" providerId="LiveId" clId="{9EF190FB-2075-4375-A797-615516ED83A7}" dt="2024-06-16T02:06:35.335" v="9277" actId="403"/>
          <ac:spMkLst>
            <pc:docMk/>
            <pc:sldMk cId="1255829519" sldId="1040"/>
            <ac:spMk id="9" creationId="{ED9B5563-F361-F69D-C9D4-6759C6D08E13}"/>
          </ac:spMkLst>
        </pc:spChg>
        <pc:spChg chg="add mod">
          <ac:chgData name="Phillip Kaufman" userId="c001b2a046940d7c" providerId="LiveId" clId="{9EF190FB-2075-4375-A797-615516ED83A7}" dt="2024-06-16T02:45:46.644" v="9465" actId="1076"/>
          <ac:spMkLst>
            <pc:docMk/>
            <pc:sldMk cId="1255829519" sldId="1040"/>
            <ac:spMk id="10" creationId="{BCEEAB39-092B-2C13-D81E-123DE44EC16A}"/>
          </ac:spMkLst>
        </pc:spChg>
        <pc:spChg chg="add mod">
          <ac:chgData name="Phillip Kaufman" userId="c001b2a046940d7c" providerId="LiveId" clId="{9EF190FB-2075-4375-A797-615516ED83A7}" dt="2024-06-16T02:45:46.644" v="9465" actId="1076"/>
          <ac:spMkLst>
            <pc:docMk/>
            <pc:sldMk cId="1255829519" sldId="1040"/>
            <ac:spMk id="11" creationId="{23FCD5DE-58DF-21C2-8636-ED20251FD1E3}"/>
          </ac:spMkLst>
        </pc:spChg>
        <pc:spChg chg="add del mod">
          <ac:chgData name="Phillip Kaufman" userId="c001b2a046940d7c" providerId="LiveId" clId="{9EF190FB-2075-4375-A797-615516ED83A7}" dt="2024-06-16T02:06:06.490" v="9267" actId="478"/>
          <ac:spMkLst>
            <pc:docMk/>
            <pc:sldMk cId="1255829519" sldId="1040"/>
            <ac:spMk id="12" creationId="{48BFA6EF-9571-16A2-CD31-6EC9027C2131}"/>
          </ac:spMkLst>
        </pc:spChg>
        <pc:spChg chg="add del mod">
          <ac:chgData name="Phillip Kaufman" userId="c001b2a046940d7c" providerId="LiveId" clId="{9EF190FB-2075-4375-A797-615516ED83A7}" dt="2024-06-16T02:06:17.101" v="9270" actId="478"/>
          <ac:spMkLst>
            <pc:docMk/>
            <pc:sldMk cId="1255829519" sldId="1040"/>
            <ac:spMk id="13" creationId="{45E9B47F-4F5F-555F-E44B-C908133226A9}"/>
          </ac:spMkLst>
        </pc:spChg>
        <pc:spChg chg="add del mod">
          <ac:chgData name="Phillip Kaufman" userId="c001b2a046940d7c" providerId="LiveId" clId="{9EF190FB-2075-4375-A797-615516ED83A7}" dt="2024-06-16T02:06:19.595" v="9271" actId="478"/>
          <ac:spMkLst>
            <pc:docMk/>
            <pc:sldMk cId="1255829519" sldId="1040"/>
            <ac:spMk id="14" creationId="{85A528F6-F5E8-06EC-B590-6CB6AE337142}"/>
          </ac:spMkLst>
        </pc:spChg>
        <pc:spChg chg="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16" creationId="{349CD554-4194-3321-DC56-DAFC4E7882D1}"/>
          </ac:spMkLst>
        </pc:spChg>
        <pc:spChg chg="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17" creationId="{E85A939B-7669-C8E6-E4EA-04A8EB0B1E4F}"/>
          </ac:spMkLst>
        </pc:spChg>
        <pc:spChg chg="add 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18" creationId="{8DB75A3D-BE91-E65F-BA2B-FDC51AD3616D}"/>
          </ac:spMkLst>
        </pc:spChg>
        <pc:spChg chg="add 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19" creationId="{EFD76F60-8F37-5E31-42A3-A303B539BAC2}"/>
          </ac:spMkLst>
        </pc:spChg>
        <pc:spChg chg="add 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20" creationId="{1D6105DB-1447-B7DC-605E-B8738CA21CDE}"/>
          </ac:spMkLst>
        </pc:spChg>
        <pc:spChg chg="add 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21" creationId="{52068530-96F9-39A9-0650-04E1A94D5C13}"/>
          </ac:spMkLst>
        </pc:spChg>
        <pc:spChg chg="mod">
          <ac:chgData name="Phillip Kaufman" userId="c001b2a046940d7c" providerId="LiveId" clId="{9EF190FB-2075-4375-A797-615516ED83A7}" dt="2024-06-16T02:07:27.854" v="9295" actId="1076"/>
          <ac:spMkLst>
            <pc:docMk/>
            <pc:sldMk cId="1255829519" sldId="1040"/>
            <ac:spMk id="22" creationId="{18935A27-1F1A-9C23-FC34-072DF5053D67}"/>
          </ac:spMkLst>
        </pc:spChg>
        <pc:spChg chg="mod">
          <ac:chgData name="Phillip Kaufman" userId="c001b2a046940d7c" providerId="LiveId" clId="{9EF190FB-2075-4375-A797-615516ED83A7}" dt="2024-06-16T02:06:59.464" v="9286" actId="404"/>
          <ac:spMkLst>
            <pc:docMk/>
            <pc:sldMk cId="1255829519" sldId="1040"/>
            <ac:spMk id="23" creationId="{E6AF5946-AC6C-7373-BC59-2D8969C43C4D}"/>
          </ac:spMkLst>
        </pc:spChg>
        <pc:spChg chg="mod">
          <ac:chgData name="Phillip Kaufman" userId="c001b2a046940d7c" providerId="LiveId" clId="{9EF190FB-2075-4375-A797-615516ED83A7}" dt="2024-06-16T02:06:59.464" v="9286" actId="404"/>
          <ac:spMkLst>
            <pc:docMk/>
            <pc:sldMk cId="1255829519" sldId="1040"/>
            <ac:spMk id="24" creationId="{446BAD3D-ADF6-9D4E-1F99-29A320FC9B61}"/>
          </ac:spMkLst>
        </pc:spChg>
        <pc:spChg chg="mod">
          <ac:chgData name="Phillip Kaufman" userId="c001b2a046940d7c" providerId="LiveId" clId="{9EF190FB-2075-4375-A797-615516ED83A7}" dt="2024-06-16T02:07:02.511" v="9287" actId="1076"/>
          <ac:spMkLst>
            <pc:docMk/>
            <pc:sldMk cId="1255829519" sldId="1040"/>
            <ac:spMk id="25" creationId="{D8D4561F-8E33-7D59-63DC-2E57FFEF60EC}"/>
          </ac:spMkLst>
        </pc:spChg>
        <pc:spChg chg="mod">
          <ac:chgData name="Phillip Kaufman" userId="c001b2a046940d7c" providerId="LiveId" clId="{9EF190FB-2075-4375-A797-615516ED83A7}" dt="2024-06-16T02:07:22.848" v="9293" actId="1076"/>
          <ac:spMkLst>
            <pc:docMk/>
            <pc:sldMk cId="1255829519" sldId="1040"/>
            <ac:spMk id="26" creationId="{00B879E3-86E9-0506-7032-B3EB9EA592B6}"/>
          </ac:spMkLst>
        </pc:spChg>
        <pc:spChg chg="add 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27" creationId="{3EBF9576-54FE-40B0-CF79-B03A5C267C3C}"/>
          </ac:spMkLst>
        </pc:spChg>
        <pc:spChg chg="add mod">
          <ac:chgData name="Phillip Kaufman" userId="c001b2a046940d7c" providerId="LiveId" clId="{9EF190FB-2075-4375-A797-615516ED83A7}" dt="2024-06-16T02:06:42.147" v="9280" actId="1076"/>
          <ac:spMkLst>
            <pc:docMk/>
            <pc:sldMk cId="1255829519" sldId="1040"/>
            <ac:spMk id="28" creationId="{D8EFAD86-34D7-7842-87F5-F2FD59A3601D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37" creationId="{DAADB919-0B30-EC7A-39BB-D84E4E788C96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40" creationId="{7FA7ABB2-1EED-06E6-67F8-2AB3D7499CD4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41" creationId="{02002F8F-3062-7F24-CF70-2698E693FA89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44" creationId="{E974501B-5641-7561-4B23-2202B048EEC3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45" creationId="{91C8881A-7737-571C-CCBD-D2F886EB5456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48" creationId="{CA9E96DF-E1B3-9105-406A-CB1199161125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49" creationId="{8E98CFE5-D6D5-D077-7D20-5F39C87FDDC0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52" creationId="{6025AE38-9FB1-A88F-9FDD-CE1657BE5FA5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53" creationId="{F3EA27B2-039D-1DA6-7357-AEFF5F539F26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56" creationId="{EA7BF5BD-E0A0-66AF-5C18-DF9C84031DAA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90" creationId="{80B74A4D-E4AB-E53A-E61F-8204393CDEBD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91" creationId="{E4602ED4-5E6B-4593-F063-38DD77174CD9}"/>
          </ac:spMkLst>
        </pc:spChg>
        <pc:spChg chg="add mod">
          <ac:chgData name="Phillip Kaufman" userId="c001b2a046940d7c" providerId="LiveId" clId="{9EF190FB-2075-4375-A797-615516ED83A7}" dt="2024-06-16T02:45:42.877" v="9464" actId="1076"/>
          <ac:spMkLst>
            <pc:docMk/>
            <pc:sldMk cId="1255829519" sldId="1040"/>
            <ac:spMk id="95" creationId="{0AF3BDE5-C0F2-BDF1-66DD-A826EECE342F}"/>
          </ac:spMkLst>
        </pc:spChg>
        <pc:grpChg chg="add del mod">
          <ac:chgData name="Phillip Kaufman" userId="c001b2a046940d7c" providerId="LiveId" clId="{9EF190FB-2075-4375-A797-615516ED83A7}" dt="2024-06-16T02:05:55.324" v="9264" actId="165"/>
          <ac:grpSpMkLst>
            <pc:docMk/>
            <pc:sldMk cId="1255829519" sldId="1040"/>
            <ac:grpSpMk id="7" creationId="{18BCA29C-1D9C-6CD4-E920-3269DA9DF749}"/>
          </ac:grpSpMkLst>
        </pc:grpChg>
        <pc:grpChg chg="add mod">
          <ac:chgData name="Phillip Kaufman" userId="c001b2a046940d7c" providerId="LiveId" clId="{9EF190FB-2075-4375-A797-615516ED83A7}" dt="2024-06-16T02:05:28.183" v="9254"/>
          <ac:grpSpMkLst>
            <pc:docMk/>
            <pc:sldMk cId="1255829519" sldId="1040"/>
            <ac:grpSpMk id="15" creationId="{CD96B33E-3741-201F-2D04-5DB42EE37235}"/>
          </ac:grpSpMkLst>
        </pc:grpChg>
        <pc:grpChg chg="add 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29" creationId="{420A0FBB-9C19-0706-7E51-5A9FD6D8299E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0" creationId="{C2B88ED4-FDF9-4EEA-351D-8FBF04AD5FF1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1" creationId="{FFA70E7B-39E8-C34C-618A-A57988DCC5E7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2" creationId="{480F55E1-1D95-4408-2171-399587B0AFCF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3" creationId="{1D65444C-4AEF-C886-C666-9465ABD82F28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4" creationId="{57469845-530D-8C66-175C-5FAD7410613A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5" creationId="{8A1AED5C-2938-8C17-B2EF-503C8FFA5A4B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6" creationId="{3791740D-B576-2DA4-9A68-6F6871F0FDD9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57" creationId="{9A7CD8E4-FABE-CFC3-13B9-13B7F94472FE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92" creationId="{F8536ADC-C0D4-544B-287F-8856274FEEC4}"/>
          </ac:grpSpMkLst>
        </pc:grp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38" creationId="{1C9968AB-DE6E-B6F8-AA59-C7D9E785222C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39" creationId="{57C901AD-59CA-8A4F-6A76-11FB13AB225C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42" creationId="{8B04ACD1-B222-EFA0-53EB-AC3736511C66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43" creationId="{4E8CC497-5F4B-03ED-78F1-DE5EFFBD77E2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46" creationId="{06A72BF8-4138-4ADB-2754-E11630741A9A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47" creationId="{9297CDBF-2722-0AAB-A1AF-D751F023C2BE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50" creationId="{9C9FBCA2-D7F2-3616-14DB-6E56866CA5DA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51" creationId="{AE57C5A1-95F5-C0C4-C15E-218C39B19BBD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54" creationId="{088C4660-5C90-A548-DFE9-6FB9D9454628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55" creationId="{7D114ED9-BDD1-8D2E-9B7B-4722E5E6A760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58" creationId="{C87AB69B-D7F4-4C35-68E4-4FC68FB10E1C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59" creationId="{FD21A541-A43A-D111-56F7-00FB25B4255A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0" creationId="{4DD0BDC9-EC90-AF09-3479-1E3B10FCDA9B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1" creationId="{3847634C-8602-D2DE-4ABC-2AAEEE253592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2" creationId="{C4A8A9D5-4C34-1C34-B2D0-F94E010D15C1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3" creationId="{8C915C79-172A-B0EC-4098-B3FA26005D46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4" creationId="{0711D3DA-1454-1A15-EDC7-D2AB9B5CE2C6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5" creationId="{79D811C3-7735-C812-81BC-496A62AD04BE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6" creationId="{47A4C5AF-C582-324D-9B9B-5C993AA6E486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7" creationId="{A7F74C53-FA28-DC89-EA4A-EC62B595CEC8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8" creationId="{C73103FB-21D3-9D2F-190B-4B94597EBAD7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9" creationId="{3900DAE6-CBCD-E916-D948-DC86C8EDC1F5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0" creationId="{322E3A02-0064-0086-FC18-E7D2E10D3600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1" creationId="{D6DCC5F1-127B-465C-89BF-C6243DDF7CE0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2" creationId="{8A8F3EED-E49C-2C39-C06E-32AFDE8C278B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3" creationId="{A3BD471D-DD2B-647D-D277-9342F28F9C7F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4" creationId="{81C7E229-B794-DBD4-212A-F881AC45CF96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5" creationId="{EECEE170-1CBA-307D-1A7E-4B81A85014BA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6" creationId="{1C02413B-3342-DB2E-CC4F-31DF2CE702A9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7" creationId="{F4570E96-D52F-E8B5-052B-84E5F6A2C607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8" creationId="{A254774E-D823-C137-9D1F-893724D2C220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9" creationId="{15F7E1DA-A4B7-252C-C026-7046BA6119AD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0" creationId="{9423C471-07D2-8EE5-1DBB-796EF486BCBA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1" creationId="{4518DA6C-2ECA-CAB2-4837-DEE7038D874F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2" creationId="{6C4ADC50-30C6-2A04-DDE4-1ED2799B89C1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3" creationId="{A00EE09C-D095-8A46-70C5-644A769098B7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4" creationId="{0D859B10-3169-48F6-6081-71E3606AE4D5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5" creationId="{2799B0B6-6705-72CE-B15B-9336DF242981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6" creationId="{EDD3E72B-7932-FC5E-493A-BE10CC92EB35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7" creationId="{0D7A8239-D03A-1275-E875-33C04D5B66A0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8" creationId="{462F6A57-3F28-7D92-55E6-5F5D3665CFFB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9" creationId="{7BD794AE-11B6-466E-4545-485E6FE8CD97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93" creationId="{5FBB1E68-2CAD-80C9-304D-2A2191814C35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94" creationId="{F5580A43-E054-1E36-7DA5-E8AB567B2F41}"/>
          </ac:cxnSpMkLst>
        </pc:cxnChg>
      </pc:sldChg>
      <pc:sldChg chg="new del">
        <pc:chgData name="Phillip Kaufman" userId="c001b2a046940d7c" providerId="LiveId" clId="{9EF190FB-2075-4375-A797-615516ED83A7}" dt="2024-07-08T01:13:38.645" v="16714" actId="47"/>
        <pc:sldMkLst>
          <pc:docMk/>
          <pc:sldMk cId="1537343584" sldId="1041"/>
        </pc:sldMkLst>
      </pc:sldChg>
      <pc:sldChg chg="addSp delSp modSp new mod">
        <pc:chgData name="Phillip Kaufman" userId="c001b2a046940d7c" providerId="LiveId" clId="{9EF190FB-2075-4375-A797-615516ED83A7}" dt="2024-06-20T19:28:43.996" v="16304" actId="1076"/>
        <pc:sldMkLst>
          <pc:docMk/>
          <pc:sldMk cId="1294255858" sldId="1042"/>
        </pc:sldMkLst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19" creationId="{7CD35CC8-0D0A-E1D9-8222-215F231A2880}"/>
          </ac:spMkLst>
        </pc:spChg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20" creationId="{1452AAAC-66F3-07D1-F7C2-6E7239A2E3CB}"/>
          </ac:spMkLst>
        </pc:spChg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21" creationId="{A62162BF-1A5A-16FB-DDDF-38ECEF8FB089}"/>
          </ac:spMkLst>
        </pc:spChg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26" creationId="{5EB837B9-C148-CEAE-84BA-A649E7C03CCF}"/>
          </ac:spMkLst>
        </pc:spChg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27" creationId="{BD12390B-F4C6-0184-17F5-82434858C999}"/>
          </ac:spMkLst>
        </pc:spChg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28" creationId="{E353D56C-C887-EB69-1182-532B9B9FDCC1}"/>
          </ac:spMkLst>
        </pc:spChg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29" creationId="{2E99A0E8-8579-A37C-1C66-482FD5F26541}"/>
          </ac:spMkLst>
        </pc:spChg>
        <pc:spChg chg="add mod">
          <ac:chgData name="Phillip Kaufman" userId="c001b2a046940d7c" providerId="LiveId" clId="{9EF190FB-2075-4375-A797-615516ED83A7}" dt="2024-06-16T02:20:07.948" v="9414" actId="1076"/>
          <ac:spMkLst>
            <pc:docMk/>
            <pc:sldMk cId="1294255858" sldId="1042"/>
            <ac:spMk id="30" creationId="{F494B565-C2A0-626D-6D20-EA3DB499D886}"/>
          </ac:spMkLst>
        </pc:spChg>
        <pc:spChg chg="add mod">
          <ac:chgData name="Phillip Kaufman" userId="c001b2a046940d7c" providerId="LiveId" clId="{9EF190FB-2075-4375-A797-615516ED83A7}" dt="2024-06-16T02:20:29.164" v="9421" actId="1076"/>
          <ac:spMkLst>
            <pc:docMk/>
            <pc:sldMk cId="1294255858" sldId="1042"/>
            <ac:spMk id="31" creationId="{A8E42480-4578-0E6A-5889-DD21EDB1FD25}"/>
          </ac:spMkLst>
        </pc:spChg>
        <pc:spChg chg="add mod">
          <ac:chgData name="Phillip Kaufman" userId="c001b2a046940d7c" providerId="LiveId" clId="{9EF190FB-2075-4375-A797-615516ED83A7}" dt="2024-06-16T02:20:10.503" v="9415" actId="1076"/>
          <ac:spMkLst>
            <pc:docMk/>
            <pc:sldMk cId="1294255858" sldId="1042"/>
            <ac:spMk id="32" creationId="{5D3E2CC6-948B-7C7A-BDEF-6307F7E656D0}"/>
          </ac:spMkLst>
        </pc:spChg>
        <pc:spChg chg="add mod">
          <ac:chgData name="Phillip Kaufman" userId="c001b2a046940d7c" providerId="LiveId" clId="{9EF190FB-2075-4375-A797-615516ED83A7}" dt="2024-06-16T02:20:29.164" v="9421" actId="1076"/>
          <ac:spMkLst>
            <pc:docMk/>
            <pc:sldMk cId="1294255858" sldId="1042"/>
            <ac:spMk id="33" creationId="{DC99275C-7CDA-0EA3-9F77-FE134BD7B16B}"/>
          </ac:spMkLst>
        </pc:spChg>
        <pc:spChg chg="add mod">
          <ac:chgData name="Phillip Kaufman" userId="c001b2a046940d7c" providerId="LiveId" clId="{9EF190FB-2075-4375-A797-615516ED83A7}" dt="2024-06-20T19:28:43.996" v="16304" actId="1076"/>
          <ac:spMkLst>
            <pc:docMk/>
            <pc:sldMk cId="1294255858" sldId="1042"/>
            <ac:spMk id="38" creationId="{8EF125C5-5498-7B62-353A-6246F50EE5A2}"/>
          </ac:spMkLst>
        </pc:spChg>
        <pc:spChg chg="add mod">
          <ac:chgData name="Phillip Kaufman" userId="c001b2a046940d7c" providerId="LiveId" clId="{9EF190FB-2075-4375-A797-615516ED83A7}" dt="2024-06-20T19:28:43.996" v="16304" actId="1076"/>
          <ac:spMkLst>
            <pc:docMk/>
            <pc:sldMk cId="1294255858" sldId="1042"/>
            <ac:spMk id="39" creationId="{3C1C40CE-7700-8852-A55A-3F1371071F7F}"/>
          </ac:spMkLst>
        </pc:spChg>
        <pc:spChg chg="add mod">
          <ac:chgData name="Phillip Kaufman" userId="c001b2a046940d7c" providerId="LiveId" clId="{9EF190FB-2075-4375-A797-615516ED83A7}" dt="2024-06-20T19:28:43.996" v="16304" actId="1076"/>
          <ac:spMkLst>
            <pc:docMk/>
            <pc:sldMk cId="1294255858" sldId="1042"/>
            <ac:spMk id="40" creationId="{5F36C76A-6B8B-3447-8221-FC27F5DA166B}"/>
          </ac:spMkLst>
        </pc:spChg>
        <pc:spChg chg="add mod">
          <ac:chgData name="Phillip Kaufman" userId="c001b2a046940d7c" providerId="LiveId" clId="{9EF190FB-2075-4375-A797-615516ED83A7}" dt="2024-06-20T19:28:43.996" v="16304" actId="1076"/>
          <ac:spMkLst>
            <pc:docMk/>
            <pc:sldMk cId="1294255858" sldId="1042"/>
            <ac:spMk id="41" creationId="{C55AB911-19AE-7EE0-EDB1-F7A83BD733C8}"/>
          </ac:spMkLst>
        </pc:spChg>
        <pc:grpChg chg="add mod">
          <ac:chgData name="Phillip Kaufman" userId="c001b2a046940d7c" providerId="LiveId" clId="{9EF190FB-2075-4375-A797-615516ED83A7}" dt="2024-06-16T02:20:39.754" v="9424" actId="1076"/>
          <ac:grpSpMkLst>
            <pc:docMk/>
            <pc:sldMk cId="1294255858" sldId="1042"/>
            <ac:grpSpMk id="4" creationId="{7F94EC09-FA9C-A4E8-2EAC-E8249B79131E}"/>
          </ac:grpSpMkLst>
        </pc:grpChg>
        <pc:grpChg chg="mod">
          <ac:chgData name="Phillip Kaufman" userId="c001b2a046940d7c" providerId="LiveId" clId="{9EF190FB-2075-4375-A797-615516ED83A7}" dt="2024-06-16T02:18:02.644" v="9396"/>
          <ac:grpSpMkLst>
            <pc:docMk/>
            <pc:sldMk cId="1294255858" sldId="1042"/>
            <ac:grpSpMk id="5" creationId="{5C996687-88BE-E900-C593-A8E9B4053CF3}"/>
          </ac:grpSpMkLst>
        </pc:grpChg>
        <pc:grpChg chg="mod">
          <ac:chgData name="Phillip Kaufman" userId="c001b2a046940d7c" providerId="LiveId" clId="{9EF190FB-2075-4375-A797-615516ED83A7}" dt="2024-06-16T02:18:02.644" v="9396"/>
          <ac:grpSpMkLst>
            <pc:docMk/>
            <pc:sldMk cId="1294255858" sldId="1042"/>
            <ac:grpSpMk id="6" creationId="{56B760C8-038D-C656-F87D-2F0773EA62A5}"/>
          </ac:grpSpMkLst>
        </pc:grpChg>
        <pc:grpChg chg="mod">
          <ac:chgData name="Phillip Kaufman" userId="c001b2a046940d7c" providerId="LiveId" clId="{9EF190FB-2075-4375-A797-615516ED83A7}" dt="2024-06-16T02:18:02.644" v="9396"/>
          <ac:grpSpMkLst>
            <pc:docMk/>
            <pc:sldMk cId="1294255858" sldId="1042"/>
            <ac:grpSpMk id="7" creationId="{F466EB7F-14F3-BF33-CECD-7DA25E4EFBE4}"/>
          </ac:grpSpMkLst>
        </pc:grp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8" creationId="{2B290E0B-7AD4-A2A6-DD9F-8E92D4104A4B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9" creationId="{F0502BBE-3259-F4F9-4799-4EA382EF74AB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0" creationId="{2789313F-776B-30D7-C055-D2466834A338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1" creationId="{9FAE07B4-7982-609B-BD0E-6D7296B5192A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2" creationId="{4944DC59-BB6E-DF85-FF0B-F45B4B243DF6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3" creationId="{8399A5E8-6345-CF7D-A3B8-C9F8390DD600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4" creationId="{E9FA53D8-AA6D-236D-9DFF-6F17E92B9FBB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5" creationId="{8092CBD0-7553-9BDB-750A-F2969D99A790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6" creationId="{DBDF9A6D-EE5F-FF1C-82E6-C96FC22B483B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7" creationId="{FBF66153-EC44-95F6-4D03-7AEDEA5F11E2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8" creationId="{A29F00F8-01E5-093F-98D2-8546EEB35B6B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22" creationId="{9BD90355-9065-22A5-CBBC-DE0714A6325F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23" creationId="{767D43BC-4691-584B-FF14-B7C68B7559D1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24" creationId="{6E12A7ED-65DC-3CFA-4B3B-7E1DA5B39611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25" creationId="{0DC9C1F7-9ACB-2F78-EB00-18ECF74B2FAA}"/>
          </ac:cxnSpMkLst>
        </pc:cxnChg>
        <pc:cxnChg chg="add del mod">
          <ac:chgData name="Phillip Kaufman" userId="c001b2a046940d7c" providerId="LiveId" clId="{9EF190FB-2075-4375-A797-615516ED83A7}" dt="2024-06-20T19:28:22.923" v="16300" actId="478"/>
          <ac:cxnSpMkLst>
            <pc:docMk/>
            <pc:sldMk cId="1294255858" sldId="1042"/>
            <ac:cxnSpMk id="35" creationId="{77BE8CC4-0EE3-7853-D48F-780FB4864D5B}"/>
          </ac:cxnSpMkLst>
        </pc:cxnChg>
      </pc:sldChg>
      <pc:sldChg chg="add del">
        <pc:chgData name="Phillip Kaufman" userId="c001b2a046940d7c" providerId="LiveId" clId="{9EF190FB-2075-4375-A797-615516ED83A7}" dt="2024-06-16T02:17:56.268" v="9394" actId="2890"/>
        <pc:sldMkLst>
          <pc:docMk/>
          <pc:sldMk cId="1775558482" sldId="1042"/>
        </pc:sldMkLst>
      </pc:sldChg>
      <pc:sldChg chg="add del">
        <pc:chgData name="Phillip Kaufman" userId="c001b2a046940d7c" providerId="LiveId" clId="{9EF190FB-2075-4375-A797-615516ED83A7}" dt="2024-06-16T02:16:51.909" v="9377" actId="47"/>
        <pc:sldMkLst>
          <pc:docMk/>
          <pc:sldMk cId="3971156394" sldId="1042"/>
        </pc:sldMkLst>
      </pc:sldChg>
      <pc:sldChg chg="add del">
        <pc:chgData name="Phillip Kaufman" userId="c001b2a046940d7c" providerId="LiveId" clId="{9EF190FB-2075-4375-A797-615516ED83A7}" dt="2024-06-16T02:17:52.052" v="9392" actId="47"/>
        <pc:sldMkLst>
          <pc:docMk/>
          <pc:sldMk cId="1713329151" sldId="1043"/>
        </pc:sldMkLst>
      </pc:sldChg>
      <pc:sldChg chg="addSp delSp modSp add mod">
        <pc:chgData name="Phillip Kaufman" userId="c001b2a046940d7c" providerId="LiveId" clId="{9EF190FB-2075-4375-A797-615516ED83A7}" dt="2024-06-20T19:32:53.818" v="16396" actId="1037"/>
        <pc:sldMkLst>
          <pc:docMk/>
          <pc:sldMk cId="4167661859" sldId="1043"/>
        </pc:sldMkLst>
        <pc:spChg chg="mod">
          <ac:chgData name="Phillip Kaufman" userId="c001b2a046940d7c" providerId="LiveId" clId="{9EF190FB-2075-4375-A797-615516ED83A7}" dt="2024-06-20T19:32:53.818" v="16396" actId="1037"/>
          <ac:spMkLst>
            <pc:docMk/>
            <pc:sldMk cId="4167661859" sldId="1043"/>
            <ac:spMk id="73" creationId="{F0A55ECD-7F70-9DF8-C73F-478D07129BBA}"/>
          </ac:spMkLst>
        </pc:spChg>
        <pc:spChg chg="mod">
          <ac:chgData name="Phillip Kaufman" userId="c001b2a046940d7c" providerId="LiveId" clId="{9EF190FB-2075-4375-A797-615516ED83A7}" dt="2024-06-16T02:44:37.672" v="9459" actId="1076"/>
          <ac:spMkLst>
            <pc:docMk/>
            <pc:sldMk cId="4167661859" sldId="1043"/>
            <ac:spMk id="89" creationId="{D203C4CF-8244-47C6-DCC6-A7880D56F99E}"/>
          </ac:spMkLst>
        </pc:spChg>
        <pc:spChg chg="mod">
          <ac:chgData name="Phillip Kaufman" userId="c001b2a046940d7c" providerId="LiveId" clId="{9EF190FB-2075-4375-A797-615516ED83A7}" dt="2024-06-16T02:44:39.306" v="9460" actId="1076"/>
          <ac:spMkLst>
            <pc:docMk/>
            <pc:sldMk cId="4167661859" sldId="1043"/>
            <ac:spMk id="90" creationId="{52CF4921-C9F1-DB45-F94C-A490694B0FBB}"/>
          </ac:spMkLst>
        </pc:spChg>
        <pc:grpChg chg="add del">
          <ac:chgData name="Phillip Kaufman" userId="c001b2a046940d7c" providerId="LiveId" clId="{9EF190FB-2075-4375-A797-615516ED83A7}" dt="2024-06-16T02:44:33.130" v="9458" actId="478"/>
          <ac:grpSpMkLst>
            <pc:docMk/>
            <pc:sldMk cId="4167661859" sldId="1043"/>
            <ac:grpSpMk id="4" creationId="{9101B03B-9273-77DB-49C8-124BB5A70114}"/>
          </ac:grpSpMkLst>
        </pc:grpChg>
      </pc:sldChg>
      <pc:sldChg chg="addSp delSp modSp add del mod ord">
        <pc:chgData name="Phillip Kaufman" userId="c001b2a046940d7c" providerId="LiveId" clId="{9EF190FB-2075-4375-A797-615516ED83A7}" dt="2024-07-08T01:13:38.645" v="16714" actId="47"/>
        <pc:sldMkLst>
          <pc:docMk/>
          <pc:sldMk cId="1497681312" sldId="1044"/>
        </pc:sldMkLst>
        <pc:spChg chg="mod">
          <ac:chgData name="Phillip Kaufman" userId="c001b2a046940d7c" providerId="LiveId" clId="{9EF190FB-2075-4375-A797-615516ED83A7}" dt="2024-06-16T02:49:28.426" v="9531" actId="1076"/>
          <ac:spMkLst>
            <pc:docMk/>
            <pc:sldMk cId="1497681312" sldId="1044"/>
            <ac:spMk id="8" creationId="{B62FF794-C233-1E88-C6F2-9212E72E1D29}"/>
          </ac:spMkLst>
        </pc:spChg>
        <pc:spChg chg="mod">
          <ac:chgData name="Phillip Kaufman" userId="c001b2a046940d7c" providerId="LiveId" clId="{9EF190FB-2075-4375-A797-615516ED83A7}" dt="2024-06-16T02:49:36.274" v="9533" actId="1076"/>
          <ac:spMkLst>
            <pc:docMk/>
            <pc:sldMk cId="1497681312" sldId="1044"/>
            <ac:spMk id="9" creationId="{03F4D46C-A7A6-855E-4950-8DF8E069C397}"/>
          </ac:spMkLst>
        </pc:spChg>
        <pc:spChg chg="mod">
          <ac:chgData name="Phillip Kaufman" userId="c001b2a046940d7c" providerId="LiveId" clId="{9EF190FB-2075-4375-A797-615516ED83A7}" dt="2024-06-16T05:17:32.975" v="9600" actId="1076"/>
          <ac:spMkLst>
            <pc:docMk/>
            <pc:sldMk cId="1497681312" sldId="1044"/>
            <ac:spMk id="10" creationId="{0612CCFC-D554-178A-95CE-735C44F853E9}"/>
          </ac:spMkLst>
        </pc:spChg>
        <pc:spChg chg="mod">
          <ac:chgData name="Phillip Kaufman" userId="c001b2a046940d7c" providerId="LiveId" clId="{9EF190FB-2075-4375-A797-615516ED83A7}" dt="2024-06-16T02:49:32.660" v="9532" actId="1076"/>
          <ac:spMkLst>
            <pc:docMk/>
            <pc:sldMk cId="1497681312" sldId="1044"/>
            <ac:spMk id="11" creationId="{EBCD489B-7E92-42CE-1B26-6D7AB89F3CFA}"/>
          </ac:spMkLst>
        </pc:spChg>
        <pc:spChg chg="mod">
          <ac:chgData name="Phillip Kaufman" userId="c001b2a046940d7c" providerId="LiveId" clId="{9EF190FB-2075-4375-A797-615516ED83A7}" dt="2024-06-16T05:17:00.846" v="9597" actId="1076"/>
          <ac:spMkLst>
            <pc:docMk/>
            <pc:sldMk cId="1497681312" sldId="1044"/>
            <ac:spMk id="12" creationId="{5451B710-2992-A321-1853-B8C70382E741}"/>
          </ac:spMkLst>
        </pc:spChg>
        <pc:spChg chg="add mod">
          <ac:chgData name="Phillip Kaufman" userId="c001b2a046940d7c" providerId="LiveId" clId="{9EF190FB-2075-4375-A797-615516ED83A7}" dt="2024-06-16T02:47:51" v="9493" actId="1076"/>
          <ac:spMkLst>
            <pc:docMk/>
            <pc:sldMk cId="1497681312" sldId="1044"/>
            <ac:spMk id="13" creationId="{5355E65F-5393-1CEF-2FE9-575D4DD0F06E}"/>
          </ac:spMkLst>
        </pc:spChg>
        <pc:spChg chg="add del mod">
          <ac:chgData name="Phillip Kaufman" userId="c001b2a046940d7c" providerId="LiveId" clId="{9EF190FB-2075-4375-A797-615516ED83A7}" dt="2024-06-16T02:48:31.082" v="9507" actId="21"/>
          <ac:spMkLst>
            <pc:docMk/>
            <pc:sldMk cId="1497681312" sldId="1044"/>
            <ac:spMk id="15" creationId="{12D1BA2E-7C92-99D9-561D-77058509D4BF}"/>
          </ac:spMkLst>
        </pc:spChg>
        <pc:spChg chg="add mod">
          <ac:chgData name="Phillip Kaufman" userId="c001b2a046940d7c" providerId="LiveId" clId="{9EF190FB-2075-4375-A797-615516ED83A7}" dt="2024-06-16T02:48:33.797" v="9509"/>
          <ac:spMkLst>
            <pc:docMk/>
            <pc:sldMk cId="1497681312" sldId="1044"/>
            <ac:spMk id="21" creationId="{12D1BA2E-7C92-99D9-561D-77058509D4BF}"/>
          </ac:spMkLst>
        </pc:spChg>
        <pc:spChg chg="mod topLvl">
          <ac:chgData name="Phillip Kaufman" userId="c001b2a046940d7c" providerId="LiveId" clId="{9EF190FB-2075-4375-A797-615516ED83A7}" dt="2024-06-20T19:31:49.705" v="16381" actId="164"/>
          <ac:spMkLst>
            <pc:docMk/>
            <pc:sldMk cId="1497681312" sldId="1044"/>
            <ac:spMk id="27" creationId="{240BC15A-7BF1-3CFA-DD45-9EFCBB1F012E}"/>
          </ac:spMkLst>
        </pc:spChg>
        <pc:spChg chg="mod">
          <ac:chgData name="Phillip Kaufman" userId="c001b2a046940d7c" providerId="LiveId" clId="{9EF190FB-2075-4375-A797-615516ED83A7}" dt="2024-06-20T19:30:27.371" v="16355" actId="165"/>
          <ac:spMkLst>
            <pc:docMk/>
            <pc:sldMk cId="1497681312" sldId="1044"/>
            <ac:spMk id="48" creationId="{FFA7C819-150A-6B38-13D6-D1236BC6862F}"/>
          </ac:spMkLst>
        </pc:spChg>
        <pc:spChg chg="mod">
          <ac:chgData name="Phillip Kaufman" userId="c001b2a046940d7c" providerId="LiveId" clId="{9EF190FB-2075-4375-A797-615516ED83A7}" dt="2024-06-20T19:30:27.371" v="16355" actId="165"/>
          <ac:spMkLst>
            <pc:docMk/>
            <pc:sldMk cId="1497681312" sldId="1044"/>
            <ac:spMk id="49" creationId="{82AB7987-1027-1480-F58F-CE44C9CA86EE}"/>
          </ac:spMkLst>
        </pc:spChg>
        <pc:spChg chg="mod">
          <ac:chgData name="Phillip Kaufman" userId="c001b2a046940d7c" providerId="LiveId" clId="{9EF190FB-2075-4375-A797-615516ED83A7}" dt="2024-06-20T19:30:27.371" v="16355" actId="165"/>
          <ac:spMkLst>
            <pc:docMk/>
            <pc:sldMk cId="1497681312" sldId="1044"/>
            <ac:spMk id="50" creationId="{29D1A66B-614B-F6F3-A292-5384E7F2BC54}"/>
          </ac:spMkLst>
        </pc:spChg>
        <pc:spChg chg="mod">
          <ac:chgData name="Phillip Kaufman" userId="c001b2a046940d7c" providerId="LiveId" clId="{9EF190FB-2075-4375-A797-615516ED83A7}" dt="2024-06-20T19:30:27.371" v="16355" actId="165"/>
          <ac:spMkLst>
            <pc:docMk/>
            <pc:sldMk cId="1497681312" sldId="1044"/>
            <ac:spMk id="51" creationId="{BD443A15-3193-8C53-F66A-7B357AB4208A}"/>
          </ac:spMkLst>
        </pc:spChg>
        <pc:spChg chg="mod">
          <ac:chgData name="Phillip Kaufman" userId="c001b2a046940d7c" providerId="LiveId" clId="{9EF190FB-2075-4375-A797-615516ED83A7}" dt="2024-06-16T02:47:48.380" v="9492" actId="1076"/>
          <ac:spMkLst>
            <pc:docMk/>
            <pc:sldMk cId="1497681312" sldId="1044"/>
            <ac:spMk id="70" creationId="{5EDF6B75-48DB-0E0B-D2CD-C86A9B500067}"/>
          </ac:spMkLst>
        </pc:spChg>
        <pc:spChg chg="mod">
          <ac:chgData name="Phillip Kaufman" userId="c001b2a046940d7c" providerId="LiveId" clId="{9EF190FB-2075-4375-A797-615516ED83A7}" dt="2024-06-16T02:47:59.576" v="9496" actId="1076"/>
          <ac:spMkLst>
            <pc:docMk/>
            <pc:sldMk cId="1497681312" sldId="1044"/>
            <ac:spMk id="71" creationId="{7E0F927C-7168-8058-BC73-C9291865E3F0}"/>
          </ac:spMkLst>
        </pc:spChg>
        <pc:spChg chg="mod">
          <ac:chgData name="Phillip Kaufman" userId="c001b2a046940d7c" providerId="LiveId" clId="{9EF190FB-2075-4375-A797-615516ED83A7}" dt="2024-06-16T02:47:59.576" v="9496" actId="1076"/>
          <ac:spMkLst>
            <pc:docMk/>
            <pc:sldMk cId="1497681312" sldId="1044"/>
            <ac:spMk id="72" creationId="{79325BF5-CAE3-74A1-ACAF-D41525E49EB7}"/>
          </ac:spMkLst>
        </pc:spChg>
        <pc:spChg chg="mod">
          <ac:chgData name="Phillip Kaufman" userId="c001b2a046940d7c" providerId="LiveId" clId="{9EF190FB-2075-4375-A797-615516ED83A7}" dt="2024-06-16T02:49:14.651" v="9525" actId="1076"/>
          <ac:spMkLst>
            <pc:docMk/>
            <pc:sldMk cId="1497681312" sldId="1044"/>
            <ac:spMk id="73" creationId="{F0A55ECD-7F70-9DF8-C73F-478D07129BBA}"/>
          </ac:spMkLst>
        </pc:spChg>
        <pc:spChg chg="del mod">
          <ac:chgData name="Phillip Kaufman" userId="c001b2a046940d7c" providerId="LiveId" clId="{9EF190FB-2075-4375-A797-615516ED83A7}" dt="2024-06-16T02:48:07.822" v="9498" actId="21"/>
          <ac:spMkLst>
            <pc:docMk/>
            <pc:sldMk cId="1497681312" sldId="1044"/>
            <ac:spMk id="76" creationId="{12D1BA2E-7C92-99D9-561D-77058509D4BF}"/>
          </ac:spMkLst>
        </pc:spChg>
        <pc:spChg chg="mod">
          <ac:chgData name="Phillip Kaufman" userId="c001b2a046940d7c" providerId="LiveId" clId="{9EF190FB-2075-4375-A797-615516ED83A7}" dt="2024-06-16T05:17:48.268" v="9604" actId="1076"/>
          <ac:spMkLst>
            <pc:docMk/>
            <pc:sldMk cId="1497681312" sldId="1044"/>
            <ac:spMk id="89" creationId="{D203C4CF-8244-47C6-DCC6-A7880D56F99E}"/>
          </ac:spMkLst>
        </pc:spChg>
        <pc:spChg chg="mod">
          <ac:chgData name="Phillip Kaufman" userId="c001b2a046940d7c" providerId="LiveId" clId="{9EF190FB-2075-4375-A797-615516ED83A7}" dt="2024-06-16T05:17:43.872" v="9603" actId="1076"/>
          <ac:spMkLst>
            <pc:docMk/>
            <pc:sldMk cId="1497681312" sldId="1044"/>
            <ac:spMk id="90" creationId="{52CF4921-C9F1-DB45-F94C-A490694B0FBB}"/>
          </ac:spMkLst>
        </pc:spChg>
        <pc:spChg chg="mod">
          <ac:chgData name="Phillip Kaufman" userId="c001b2a046940d7c" providerId="LiveId" clId="{9EF190FB-2075-4375-A797-615516ED83A7}" dt="2024-06-16T05:16:56.042" v="9596" actId="1076"/>
          <ac:spMkLst>
            <pc:docMk/>
            <pc:sldMk cId="1497681312" sldId="1044"/>
            <ac:spMk id="110" creationId="{98A61C21-F102-CBFC-4762-3674ABFCEA40}"/>
          </ac:spMkLst>
        </pc:spChg>
        <pc:grpChg chg="del">
          <ac:chgData name="Phillip Kaufman" userId="c001b2a046940d7c" providerId="LiveId" clId="{9EF190FB-2075-4375-A797-615516ED83A7}" dt="2024-06-16T02:47:32.788" v="9485" actId="478"/>
          <ac:grpSpMkLst>
            <pc:docMk/>
            <pc:sldMk cId="1497681312" sldId="1044"/>
            <ac:grpSpMk id="4" creationId="{9101B03B-9273-77DB-49C8-124BB5A70114}"/>
          </ac:grpSpMkLst>
        </pc:grpChg>
        <pc:grpChg chg="add mod">
          <ac:chgData name="Phillip Kaufman" userId="c001b2a046940d7c" providerId="LiveId" clId="{9EF190FB-2075-4375-A797-615516ED83A7}" dt="2024-06-20T19:32:38.322" v="16392" actId="164"/>
          <ac:grpSpMkLst>
            <pc:docMk/>
            <pc:sldMk cId="1497681312" sldId="1044"/>
            <ac:grpSpMk id="4" creationId="{D7C374C0-486B-A512-20EB-C93BC320FD07}"/>
          </ac:grpSpMkLst>
        </pc:grpChg>
        <pc:grpChg chg="add mod">
          <ac:chgData name="Phillip Kaufman" userId="c001b2a046940d7c" providerId="LiveId" clId="{9EF190FB-2075-4375-A797-615516ED83A7}" dt="2024-06-20T19:32:38.322" v="16392" actId="164"/>
          <ac:grpSpMkLst>
            <pc:docMk/>
            <pc:sldMk cId="1497681312" sldId="1044"/>
            <ac:grpSpMk id="5" creationId="{4B418050-1C0B-C832-3B71-056264D6B6AB}"/>
          </ac:grpSpMkLst>
        </pc:grpChg>
        <pc:grpChg chg="add del mod">
          <ac:chgData name="Phillip Kaufman" userId="c001b2a046940d7c" providerId="LiveId" clId="{9EF190FB-2075-4375-A797-615516ED83A7}" dt="2024-06-20T19:30:27.371" v="16355" actId="165"/>
          <ac:grpSpMkLst>
            <pc:docMk/>
            <pc:sldMk cId="1497681312" sldId="1044"/>
            <ac:grpSpMk id="25" creationId="{5C2F6834-72B7-4FA9-F9C8-1295D1BB9E5D}"/>
          </ac:grpSpMkLst>
        </pc:grpChg>
        <pc:grpChg chg="mod topLvl">
          <ac:chgData name="Phillip Kaufman" userId="c001b2a046940d7c" providerId="LiveId" clId="{9EF190FB-2075-4375-A797-615516ED83A7}" dt="2024-06-20T19:32:38.322" v="16392" actId="164"/>
          <ac:grpSpMkLst>
            <pc:docMk/>
            <pc:sldMk cId="1497681312" sldId="1044"/>
            <ac:grpSpMk id="26" creationId="{EA45BC56-D887-8E54-4673-0E6EA1C01019}"/>
          </ac:grpSpMkLst>
        </pc:grpChg>
        <pc:grpChg chg="del mod topLvl">
          <ac:chgData name="Phillip Kaufman" userId="c001b2a046940d7c" providerId="LiveId" clId="{9EF190FB-2075-4375-A797-615516ED83A7}" dt="2024-06-20T19:30:31.466" v="16356" actId="165"/>
          <ac:grpSpMkLst>
            <pc:docMk/>
            <pc:sldMk cId="1497681312" sldId="1044"/>
            <ac:grpSpMk id="28" creationId="{00087A91-4680-B663-0641-1FF7AF3D9D2F}"/>
          </ac:grpSpMkLst>
        </pc:grpChg>
        <pc:grpChg chg="mod topLvl">
          <ac:chgData name="Phillip Kaufman" userId="c001b2a046940d7c" providerId="LiveId" clId="{9EF190FB-2075-4375-A797-615516ED83A7}" dt="2024-06-20T19:31:49.705" v="16381" actId="164"/>
          <ac:grpSpMkLst>
            <pc:docMk/>
            <pc:sldMk cId="1497681312" sldId="1044"/>
            <ac:grpSpMk id="29" creationId="{48B5C9D8-0197-4375-BC69-A0B4DF9392B8}"/>
          </ac:grpSpMkLst>
        </pc:grpChg>
        <pc:grpChg chg="mod topLvl">
          <ac:chgData name="Phillip Kaufman" userId="c001b2a046940d7c" providerId="LiveId" clId="{9EF190FB-2075-4375-A797-615516ED83A7}" dt="2024-06-20T19:31:49.705" v="16381" actId="164"/>
          <ac:grpSpMkLst>
            <pc:docMk/>
            <pc:sldMk cId="1497681312" sldId="1044"/>
            <ac:grpSpMk id="30" creationId="{D422C015-E7AC-2341-D65E-258B5A9876CC}"/>
          </ac:grpSpMkLst>
        </pc:grpChg>
        <pc:grpChg chg="mod topLvl">
          <ac:chgData name="Phillip Kaufman" userId="c001b2a046940d7c" providerId="LiveId" clId="{9EF190FB-2075-4375-A797-615516ED83A7}" dt="2024-06-20T19:31:49.705" v="16381" actId="164"/>
          <ac:grpSpMkLst>
            <pc:docMk/>
            <pc:sldMk cId="1497681312" sldId="1044"/>
            <ac:grpSpMk id="31" creationId="{186BD182-F016-F0F7-1E78-6A926E6E6DE8}"/>
          </ac:grpSpMkLst>
        </pc:grpChg>
        <pc:grpChg chg="mod topLvl">
          <ac:chgData name="Phillip Kaufman" userId="c001b2a046940d7c" providerId="LiveId" clId="{9EF190FB-2075-4375-A797-615516ED83A7}" dt="2024-06-20T19:31:49.705" v="16381" actId="164"/>
          <ac:grpSpMkLst>
            <pc:docMk/>
            <pc:sldMk cId="1497681312" sldId="1044"/>
            <ac:grpSpMk id="32" creationId="{37CBC760-5761-8F46-5279-F31D8FECA867}"/>
          </ac:grpSpMkLst>
        </pc:grpChg>
        <pc:grpChg chg="mod topLvl">
          <ac:chgData name="Phillip Kaufman" userId="c001b2a046940d7c" providerId="LiveId" clId="{9EF190FB-2075-4375-A797-615516ED83A7}" dt="2024-06-20T19:31:49.705" v="16381" actId="164"/>
          <ac:grpSpMkLst>
            <pc:docMk/>
            <pc:sldMk cId="1497681312" sldId="1044"/>
            <ac:grpSpMk id="33" creationId="{E5540512-9E5C-F1A9-0623-C2863EADC32C}"/>
          </ac:grpSpMkLst>
        </pc:grp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34" creationId="{8057AA68-E696-BBD9-C4CA-CA49670A1868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35" creationId="{182936BD-C2F6-1A14-A284-88F00BC865D0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36" creationId="{F5D0CE60-C68C-E319-202E-D943477010E3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37" creationId="{12A66BC8-A119-56E8-F713-B4962B996F74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38" creationId="{D5116172-3D92-FA3F-601B-53B6EC452D31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39" creationId="{E9EC0EB3-5E5A-ED7F-4BFA-7780B8C4F373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40" creationId="{AE4C7ACC-AFFB-DAC7-EFCD-CB88CE67D7D7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41" creationId="{B6ABE6B7-1C0B-25EF-CFF5-62B8C97B95D4}"/>
          </ac:cxnSpMkLst>
        </pc:cxnChg>
        <pc:cxnChg chg="mod">
          <ac:chgData name="Phillip Kaufman" userId="c001b2a046940d7c" providerId="LiveId" clId="{9EF190FB-2075-4375-A797-615516ED83A7}" dt="2024-06-20T19:32:33.406" v="16390" actId="1036"/>
          <ac:cxnSpMkLst>
            <pc:docMk/>
            <pc:sldMk cId="1497681312" sldId="1044"/>
            <ac:cxnSpMk id="42" creationId="{4743C111-D2D1-0D48-4449-084AE8365F06}"/>
          </ac:cxnSpMkLst>
        </pc:cxnChg>
        <pc:cxnChg chg="mod">
          <ac:chgData name="Phillip Kaufman" userId="c001b2a046940d7c" providerId="LiveId" clId="{9EF190FB-2075-4375-A797-615516ED83A7}" dt="2024-06-20T19:32:33.406" v="16390" actId="1036"/>
          <ac:cxnSpMkLst>
            <pc:docMk/>
            <pc:sldMk cId="1497681312" sldId="1044"/>
            <ac:cxnSpMk id="43" creationId="{81DB31C8-7D19-4B59-F2AD-3D8E5B886580}"/>
          </ac:cxnSpMkLst>
        </pc:cxnChg>
        <pc:cxnChg chg="mod">
          <ac:chgData name="Phillip Kaufman" userId="c001b2a046940d7c" providerId="LiveId" clId="{9EF190FB-2075-4375-A797-615516ED83A7}" dt="2024-06-20T19:30:27.371" v="16355" actId="165"/>
          <ac:cxnSpMkLst>
            <pc:docMk/>
            <pc:sldMk cId="1497681312" sldId="1044"/>
            <ac:cxnSpMk id="44" creationId="{F2259FF1-A03F-3226-1DFC-3E39B0437E21}"/>
          </ac:cxnSpMkLst>
        </pc:cxnChg>
        <pc:cxnChg chg="mod">
          <ac:chgData name="Phillip Kaufman" userId="c001b2a046940d7c" providerId="LiveId" clId="{9EF190FB-2075-4375-A797-615516ED83A7}" dt="2024-06-20T19:30:27.371" v="16355" actId="165"/>
          <ac:cxnSpMkLst>
            <pc:docMk/>
            <pc:sldMk cId="1497681312" sldId="1044"/>
            <ac:cxnSpMk id="45" creationId="{0B16FD74-18B3-83C0-7407-0D212392E966}"/>
          </ac:cxnSpMkLst>
        </pc:cxnChg>
        <pc:cxnChg chg="mod">
          <ac:chgData name="Phillip Kaufman" userId="c001b2a046940d7c" providerId="LiveId" clId="{9EF190FB-2075-4375-A797-615516ED83A7}" dt="2024-06-20T19:30:27.371" v="16355" actId="165"/>
          <ac:cxnSpMkLst>
            <pc:docMk/>
            <pc:sldMk cId="1497681312" sldId="1044"/>
            <ac:cxnSpMk id="46" creationId="{CE1BB70C-1485-0404-248C-850EE4AC4D0B}"/>
          </ac:cxnSpMkLst>
        </pc:cxnChg>
        <pc:cxnChg chg="mod">
          <ac:chgData name="Phillip Kaufman" userId="c001b2a046940d7c" providerId="LiveId" clId="{9EF190FB-2075-4375-A797-615516ED83A7}" dt="2024-06-20T19:30:27.371" v="16355" actId="165"/>
          <ac:cxnSpMkLst>
            <pc:docMk/>
            <pc:sldMk cId="1497681312" sldId="1044"/>
            <ac:cxnSpMk id="47" creationId="{5D38E746-DAD1-604A-A7EB-AE659515A2D5}"/>
          </ac:cxnSpMkLst>
        </pc:cxnChg>
        <pc:cxnChg chg="mod">
          <ac:chgData name="Phillip Kaufman" userId="c001b2a046940d7c" providerId="LiveId" clId="{9EF190FB-2075-4375-A797-615516ED83A7}" dt="2024-06-16T02:48:44.012" v="9513" actId="14100"/>
          <ac:cxnSpMkLst>
            <pc:docMk/>
            <pc:sldMk cId="1497681312" sldId="1044"/>
            <ac:cxnSpMk id="74" creationId="{C0CB62C8-9004-9ED6-60A4-1E53DE6D77A3}"/>
          </ac:cxnSpMkLst>
        </pc:cxnChg>
        <pc:cxnChg chg="mod">
          <ac:chgData name="Phillip Kaufman" userId="c001b2a046940d7c" providerId="LiveId" clId="{9EF190FB-2075-4375-A797-615516ED83A7}" dt="2024-06-16T02:48:39.388" v="9511" actId="14100"/>
          <ac:cxnSpMkLst>
            <pc:docMk/>
            <pc:sldMk cId="1497681312" sldId="1044"/>
            <ac:cxnSpMk id="75" creationId="{396C6584-EBC8-E937-45F9-D5EA0721141A}"/>
          </ac:cxnSpMkLst>
        </pc:cxnChg>
      </pc:sldChg>
      <pc:sldChg chg="addSp delSp modSp add del mod ord">
        <pc:chgData name="Phillip Kaufman" userId="c001b2a046940d7c" providerId="LiveId" clId="{9EF190FB-2075-4375-A797-615516ED83A7}" dt="2024-07-08T01:13:38.645" v="16714" actId="47"/>
        <pc:sldMkLst>
          <pc:docMk/>
          <pc:sldMk cId="2048894251" sldId="1045"/>
        </pc:sldMkLst>
        <pc:spChg chg="mod">
          <ac:chgData name="Phillip Kaufman" userId="c001b2a046940d7c" providerId="LiveId" clId="{9EF190FB-2075-4375-A797-615516ED83A7}" dt="2024-06-16T02:51:36.336" v="9568" actId="1076"/>
          <ac:spMkLst>
            <pc:docMk/>
            <pc:sldMk cId="2048894251" sldId="1045"/>
            <ac:spMk id="8" creationId="{C64D9491-BA45-7633-0A06-6C6EB619B0D5}"/>
          </ac:spMkLst>
        </pc:spChg>
        <pc:spChg chg="add mod">
          <ac:chgData name="Phillip Kaufman" userId="c001b2a046940d7c" providerId="LiveId" clId="{9EF190FB-2075-4375-A797-615516ED83A7}" dt="2024-06-16T02:50:03.478" v="9540" actId="1076"/>
          <ac:spMkLst>
            <pc:docMk/>
            <pc:sldMk cId="2048894251" sldId="1045"/>
            <ac:spMk id="9" creationId="{E6AA73F1-D095-3BA3-61F9-DE42BF0FB427}"/>
          </ac:spMkLst>
        </pc:spChg>
        <pc:spChg chg="mod">
          <ac:chgData name="Phillip Kaufman" userId="c001b2a046940d7c" providerId="LiveId" clId="{9EF190FB-2075-4375-A797-615516ED83A7}" dt="2024-06-16T02:50:49.310" v="9553" actId="1076"/>
          <ac:spMkLst>
            <pc:docMk/>
            <pc:sldMk cId="2048894251" sldId="1045"/>
            <ac:spMk id="13" creationId="{CD2DC1B9-FECC-E4F4-431D-A301903D96E4}"/>
          </ac:spMkLst>
        </pc:spChg>
        <pc:spChg chg="mod">
          <ac:chgData name="Phillip Kaufman" userId="c001b2a046940d7c" providerId="LiveId" clId="{9EF190FB-2075-4375-A797-615516ED83A7}" dt="2024-06-16T02:51:03.318" v="9557" actId="1076"/>
          <ac:spMkLst>
            <pc:docMk/>
            <pc:sldMk cId="2048894251" sldId="1045"/>
            <ac:spMk id="14" creationId="{F1EFBC37-8445-3943-1C46-7C84FB51730D}"/>
          </ac:spMkLst>
        </pc:spChg>
        <pc:spChg chg="mod">
          <ac:chgData name="Phillip Kaufman" userId="c001b2a046940d7c" providerId="LiveId" clId="{9EF190FB-2075-4375-A797-615516ED83A7}" dt="2024-06-16T02:50:54.679" v="9555" actId="1076"/>
          <ac:spMkLst>
            <pc:docMk/>
            <pc:sldMk cId="2048894251" sldId="1045"/>
            <ac:spMk id="16" creationId="{77F3B06D-367C-F9B9-2246-9A912ED22BC1}"/>
          </ac:spMkLst>
        </pc:spChg>
        <pc:spChg chg="mod">
          <ac:chgData name="Phillip Kaufman" userId="c001b2a046940d7c" providerId="LiveId" clId="{9EF190FB-2075-4375-A797-615516ED83A7}" dt="2024-06-16T02:51:07.033" v="9558" actId="1076"/>
          <ac:spMkLst>
            <pc:docMk/>
            <pc:sldMk cId="2048894251" sldId="1045"/>
            <ac:spMk id="17" creationId="{D278AFC5-E00D-C5EA-A96C-74D8853282FD}"/>
          </ac:spMkLst>
        </pc:spChg>
        <pc:spChg chg="mod">
          <ac:chgData name="Phillip Kaufman" userId="c001b2a046940d7c" providerId="LiveId" clId="{9EF190FB-2075-4375-A797-615516ED83A7}" dt="2024-06-16T02:51:13.043" v="9560" actId="1076"/>
          <ac:spMkLst>
            <pc:docMk/>
            <pc:sldMk cId="2048894251" sldId="1045"/>
            <ac:spMk id="19" creationId="{73819F8C-2216-5463-84A6-0A1F72E10304}"/>
          </ac:spMkLst>
        </pc:spChg>
        <pc:spChg chg="mod">
          <ac:chgData name="Phillip Kaufman" userId="c001b2a046940d7c" providerId="LiveId" clId="{9EF190FB-2075-4375-A797-615516ED83A7}" dt="2024-06-16T05:18:53.593" v="9608"/>
          <ac:spMkLst>
            <pc:docMk/>
            <pc:sldMk cId="2048894251" sldId="1045"/>
            <ac:spMk id="20" creationId="{284D2D20-B483-56D4-6601-DFDB584CA91D}"/>
          </ac:spMkLst>
        </pc:spChg>
        <pc:spChg chg="mod">
          <ac:chgData name="Phillip Kaufman" userId="c001b2a046940d7c" providerId="LiveId" clId="{9EF190FB-2075-4375-A797-615516ED83A7}" dt="2024-06-16T05:19:59.740" v="9626" actId="1076"/>
          <ac:spMkLst>
            <pc:docMk/>
            <pc:sldMk cId="2048894251" sldId="1045"/>
            <ac:spMk id="27" creationId="{52B403E0-3161-AD59-B31A-48FEAE64C761}"/>
          </ac:spMkLst>
        </pc:spChg>
        <pc:spChg chg="mod">
          <ac:chgData name="Phillip Kaufman" userId="c001b2a046940d7c" providerId="LiveId" clId="{9EF190FB-2075-4375-A797-615516ED83A7}" dt="2024-06-16T05:20:01.888" v="9627" actId="122"/>
          <ac:spMkLst>
            <pc:docMk/>
            <pc:sldMk cId="2048894251" sldId="1045"/>
            <ac:spMk id="28" creationId="{AA16FE60-E21A-8331-5AE1-A079F6F11266}"/>
          </ac:spMkLst>
        </pc:spChg>
        <pc:spChg chg="mod">
          <ac:chgData name="Phillip Kaufman" userId="c001b2a046940d7c" providerId="LiveId" clId="{9EF190FB-2075-4375-A797-615516ED83A7}" dt="2024-06-16T05:19:22.790" v="9617" actId="1076"/>
          <ac:spMkLst>
            <pc:docMk/>
            <pc:sldMk cId="2048894251" sldId="1045"/>
            <ac:spMk id="31" creationId="{08FCA4D5-E26C-24E7-DA00-475F5BE8FD7D}"/>
          </ac:spMkLst>
        </pc:spChg>
        <pc:spChg chg="mod">
          <ac:chgData name="Phillip Kaufman" userId="c001b2a046940d7c" providerId="LiveId" clId="{9EF190FB-2075-4375-A797-615516ED83A7}" dt="2024-06-16T05:19:18.027" v="9616" actId="1076"/>
          <ac:spMkLst>
            <pc:docMk/>
            <pc:sldMk cId="2048894251" sldId="1045"/>
            <ac:spMk id="32" creationId="{CFF7BA7E-AF90-20C8-C749-D68955490713}"/>
          </ac:spMkLst>
        </pc:spChg>
        <pc:spChg chg="mod">
          <ac:chgData name="Phillip Kaufman" userId="c001b2a046940d7c" providerId="LiveId" clId="{9EF190FB-2075-4375-A797-615516ED83A7}" dt="2024-06-16T05:19:12.561" v="9614" actId="1076"/>
          <ac:spMkLst>
            <pc:docMk/>
            <pc:sldMk cId="2048894251" sldId="1045"/>
            <ac:spMk id="36" creationId="{E256E62E-94CE-90E7-2EEA-896CE30E94B8}"/>
          </ac:spMkLst>
        </pc:spChg>
        <pc:spChg chg="mod">
          <ac:chgData name="Phillip Kaufman" userId="c001b2a046940d7c" providerId="LiveId" clId="{9EF190FB-2075-4375-A797-615516ED83A7}" dt="2024-06-16T05:19:14.496" v="9615" actId="403"/>
          <ac:spMkLst>
            <pc:docMk/>
            <pc:sldMk cId="2048894251" sldId="1045"/>
            <ac:spMk id="37" creationId="{AEC2ABAA-8418-49FF-D201-A89C02F5C5C6}"/>
          </ac:spMkLst>
        </pc:spChg>
        <pc:spChg chg="mod">
          <ac:chgData name="Phillip Kaufman" userId="c001b2a046940d7c" providerId="LiveId" clId="{9EF190FB-2075-4375-A797-615516ED83A7}" dt="2024-06-16T05:19:06.495" v="9611" actId="1076"/>
          <ac:spMkLst>
            <pc:docMk/>
            <pc:sldMk cId="2048894251" sldId="1045"/>
            <ac:spMk id="38" creationId="{6BD96626-C251-8666-B668-AA88E9EC0442}"/>
          </ac:spMkLst>
        </pc:spChg>
        <pc:spChg chg="mod">
          <ac:chgData name="Phillip Kaufman" userId="c001b2a046940d7c" providerId="LiveId" clId="{9EF190FB-2075-4375-A797-615516ED83A7}" dt="2024-06-16T05:18:53.593" v="9608"/>
          <ac:spMkLst>
            <pc:docMk/>
            <pc:sldMk cId="2048894251" sldId="1045"/>
            <ac:spMk id="49" creationId="{967FE177-FE31-B5A0-8E29-6BF663465C65}"/>
          </ac:spMkLst>
        </pc:spChg>
        <pc:spChg chg="mod">
          <ac:chgData name="Phillip Kaufman" userId="c001b2a046940d7c" providerId="LiveId" clId="{9EF190FB-2075-4375-A797-615516ED83A7}" dt="2024-06-16T05:18:53.593" v="9608"/>
          <ac:spMkLst>
            <pc:docMk/>
            <pc:sldMk cId="2048894251" sldId="1045"/>
            <ac:spMk id="50" creationId="{DA4D0B2D-744D-D020-AA21-87AB7A95A125}"/>
          </ac:spMkLst>
        </pc:spChg>
        <pc:spChg chg="mod">
          <ac:chgData name="Phillip Kaufman" userId="c001b2a046940d7c" providerId="LiveId" clId="{9EF190FB-2075-4375-A797-615516ED83A7}" dt="2024-06-16T05:18:53.593" v="9608"/>
          <ac:spMkLst>
            <pc:docMk/>
            <pc:sldMk cId="2048894251" sldId="1045"/>
            <ac:spMk id="51" creationId="{71E80E7D-A924-0541-BCD3-AFC872D88722}"/>
          </ac:spMkLst>
        </pc:spChg>
        <pc:spChg chg="mod">
          <ac:chgData name="Phillip Kaufman" userId="c001b2a046940d7c" providerId="LiveId" clId="{9EF190FB-2075-4375-A797-615516ED83A7}" dt="2024-06-16T05:18:53.593" v="9608"/>
          <ac:spMkLst>
            <pc:docMk/>
            <pc:sldMk cId="2048894251" sldId="1045"/>
            <ac:spMk id="52" creationId="{3CA0456A-9D95-B7FB-5473-B57982FEB354}"/>
          </ac:spMkLst>
        </pc:spChg>
        <pc:spChg chg="mod">
          <ac:chgData name="Phillip Kaufman" userId="c001b2a046940d7c" providerId="LiveId" clId="{9EF190FB-2075-4375-A797-615516ED83A7}" dt="2024-06-20T19:32:25.019" v="16387"/>
          <ac:spMkLst>
            <pc:docMk/>
            <pc:sldMk cId="2048894251" sldId="1045"/>
            <ac:spMk id="53" creationId="{FEB8BD52-2B95-84C4-D45A-B73249940CB7}"/>
          </ac:spMkLst>
        </pc:spChg>
        <pc:spChg chg="mod">
          <ac:chgData name="Phillip Kaufman" userId="c001b2a046940d7c" providerId="LiveId" clId="{9EF190FB-2075-4375-A797-615516ED83A7}" dt="2024-06-20T19:32:25.019" v="16387"/>
          <ac:spMkLst>
            <pc:docMk/>
            <pc:sldMk cId="2048894251" sldId="1045"/>
            <ac:spMk id="54" creationId="{A932CE0F-ABAA-1F5E-25D9-CFF6614BE0FF}"/>
          </ac:spMkLst>
        </pc:spChg>
        <pc:spChg chg="mod">
          <ac:chgData name="Phillip Kaufman" userId="c001b2a046940d7c" providerId="LiveId" clId="{9EF190FB-2075-4375-A797-615516ED83A7}" dt="2024-06-20T19:32:25.019" v="16387"/>
          <ac:spMkLst>
            <pc:docMk/>
            <pc:sldMk cId="2048894251" sldId="1045"/>
            <ac:spMk id="55" creationId="{5031E356-BF95-7EA7-0338-049001BD2C33}"/>
          </ac:spMkLst>
        </pc:spChg>
        <pc:spChg chg="mod">
          <ac:chgData name="Phillip Kaufman" userId="c001b2a046940d7c" providerId="LiveId" clId="{9EF190FB-2075-4375-A797-615516ED83A7}" dt="2024-06-20T19:32:25.019" v="16387"/>
          <ac:spMkLst>
            <pc:docMk/>
            <pc:sldMk cId="2048894251" sldId="1045"/>
            <ac:spMk id="56" creationId="{509E8577-9446-8CCE-7FC5-D0054DE5C3C4}"/>
          </ac:spMkLst>
        </pc:spChg>
        <pc:spChg chg="mod">
          <ac:chgData name="Phillip Kaufman" userId="c001b2a046940d7c" providerId="LiveId" clId="{9EF190FB-2075-4375-A797-615516ED83A7}" dt="2024-06-20T19:32:40.690" v="16393"/>
          <ac:spMkLst>
            <pc:docMk/>
            <pc:sldMk cId="2048894251" sldId="1045"/>
            <ac:spMk id="60" creationId="{C7DD3B31-FF7E-F548-D421-DB75D12CC2D8}"/>
          </ac:spMkLst>
        </pc:spChg>
        <pc:spChg chg="mod">
          <ac:chgData name="Phillip Kaufman" userId="c001b2a046940d7c" providerId="LiveId" clId="{9EF190FB-2075-4375-A797-615516ED83A7}" dt="2024-06-20T19:32:40.690" v="16393"/>
          <ac:spMkLst>
            <pc:docMk/>
            <pc:sldMk cId="2048894251" sldId="1045"/>
            <ac:spMk id="80" creationId="{812849AC-DB1E-965C-7B7F-9076A4857760}"/>
          </ac:spMkLst>
        </pc:spChg>
        <pc:spChg chg="mod">
          <ac:chgData name="Phillip Kaufman" userId="c001b2a046940d7c" providerId="LiveId" clId="{9EF190FB-2075-4375-A797-615516ED83A7}" dt="2024-06-20T19:32:40.690" v="16393"/>
          <ac:spMkLst>
            <pc:docMk/>
            <pc:sldMk cId="2048894251" sldId="1045"/>
            <ac:spMk id="81" creationId="{D0EBD8D5-9B7D-E8FC-58D1-D49AD825D483}"/>
          </ac:spMkLst>
        </pc:spChg>
        <pc:spChg chg="mod">
          <ac:chgData name="Phillip Kaufman" userId="c001b2a046940d7c" providerId="LiveId" clId="{9EF190FB-2075-4375-A797-615516ED83A7}" dt="2024-06-20T19:32:40.690" v="16393"/>
          <ac:spMkLst>
            <pc:docMk/>
            <pc:sldMk cId="2048894251" sldId="1045"/>
            <ac:spMk id="82" creationId="{227672A5-B7B8-28F9-71B7-D3F92FC218D4}"/>
          </ac:spMkLst>
        </pc:spChg>
        <pc:spChg chg="mod">
          <ac:chgData name="Phillip Kaufman" userId="c001b2a046940d7c" providerId="LiveId" clId="{9EF190FB-2075-4375-A797-615516ED83A7}" dt="2024-06-20T19:32:40.690" v="16393"/>
          <ac:spMkLst>
            <pc:docMk/>
            <pc:sldMk cId="2048894251" sldId="1045"/>
            <ac:spMk id="83" creationId="{DC311E15-51F9-E32B-289B-25860AE2B83F}"/>
          </ac:spMkLst>
        </pc:spChg>
        <pc:grpChg chg="add mod">
          <ac:chgData name="Phillip Kaufman" userId="c001b2a046940d7c" providerId="LiveId" clId="{9EF190FB-2075-4375-A797-615516ED83A7}" dt="2024-06-20T19:32:25.019" v="16387"/>
          <ac:grpSpMkLst>
            <pc:docMk/>
            <pc:sldMk cId="2048894251" sldId="1045"/>
            <ac:grpSpMk id="4" creationId="{4D74B475-F56A-8DC0-6737-50DED5A52DB9}"/>
          </ac:grpSpMkLst>
        </pc:grpChg>
        <pc:grpChg chg="del">
          <ac:chgData name="Phillip Kaufman" userId="c001b2a046940d7c" providerId="LiveId" clId="{9EF190FB-2075-4375-A797-615516ED83A7}" dt="2024-06-16T02:49:54.593" v="9538" actId="478"/>
          <ac:grpSpMkLst>
            <pc:docMk/>
            <pc:sldMk cId="2048894251" sldId="1045"/>
            <ac:grpSpMk id="4" creationId="{52444E6C-B884-039D-8B3B-8DBE7595A8C4}"/>
          </ac:grpSpMkLst>
        </pc:grpChg>
        <pc:grpChg chg="add del mod">
          <ac:chgData name="Phillip Kaufman" userId="c001b2a046940d7c" providerId="LiveId" clId="{9EF190FB-2075-4375-A797-615516ED83A7}" dt="2024-06-20T19:32:33.865" v="16391" actId="478"/>
          <ac:grpSpMkLst>
            <pc:docMk/>
            <pc:sldMk cId="2048894251" sldId="1045"/>
            <ac:grpSpMk id="11" creationId="{70DEC322-420A-2D22-04D7-2362CF7A345A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12" creationId="{C411F0EF-9858-7125-3C2D-F06BBACDF658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22" creationId="{79A47A5B-68E0-5770-207F-2CAFD5AFD61D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23" creationId="{F60CCFBB-4C9A-2EE5-88B4-054BECFD85DF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24" creationId="{867D5CD4-6601-9F5F-9CC1-7CA3F48EE632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25" creationId="{7838D72E-AFA7-B107-87B7-4D9252F10DD7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26" creationId="{66BFCD32-EC5E-F2E5-371F-D56E951B816B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29" creationId="{CF670804-459B-EEA8-B067-74ECB7ACE5EC}"/>
          </ac:grpSpMkLst>
        </pc:grpChg>
        <pc:grpChg chg="add 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57" creationId="{31D9196E-6F75-1C55-B0C8-2566A26F2FB0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58" creationId="{7AAE4B2B-D483-A064-75D6-DECFDFC5B812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59" creationId="{5F999816-278E-AF91-D6A4-3D958DAD2329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61" creationId="{8E9D47A2-0CEC-4CCC-CACB-C5B045CD1142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62" creationId="{7545C069-56F1-8A79-5B36-3D580495474B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63" creationId="{F0DB735F-B00E-2128-15CA-45D125040193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64" creationId="{46A2B56F-82E9-A752-176B-FD376D15A6B7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65" creationId="{FC900D67-90B1-53E8-2C56-CCF4A79CC0BC}"/>
          </ac:grpSpMkLst>
        </pc:grpChg>
        <pc:cxnChg chg="mod">
          <ac:chgData name="Phillip Kaufman" userId="c001b2a046940d7c" providerId="LiveId" clId="{9EF190FB-2075-4375-A797-615516ED83A7}" dt="2024-06-20T19:32:25.019" v="16387"/>
          <ac:cxnSpMkLst>
            <pc:docMk/>
            <pc:sldMk cId="2048894251" sldId="1045"/>
            <ac:cxnSpMk id="5" creationId="{D90CD859-4D9F-BD63-9D6E-7DC44308E073}"/>
          </ac:cxnSpMkLst>
        </pc:cxnChg>
        <pc:cxnChg chg="mod">
          <ac:chgData name="Phillip Kaufman" userId="c001b2a046940d7c" providerId="LiveId" clId="{9EF190FB-2075-4375-A797-615516ED83A7}" dt="2024-06-20T19:32:25.019" v="16387"/>
          <ac:cxnSpMkLst>
            <pc:docMk/>
            <pc:sldMk cId="2048894251" sldId="1045"/>
            <ac:cxnSpMk id="6" creationId="{705E2FA8-5E71-32D2-FAF5-5B7F1A1ECD34}"/>
          </ac:cxnSpMkLst>
        </pc:cxnChg>
        <pc:cxnChg chg="mod">
          <ac:chgData name="Phillip Kaufman" userId="c001b2a046940d7c" providerId="LiveId" clId="{9EF190FB-2075-4375-A797-615516ED83A7}" dt="2024-06-20T19:32:25.019" v="16387"/>
          <ac:cxnSpMkLst>
            <pc:docMk/>
            <pc:sldMk cId="2048894251" sldId="1045"/>
            <ac:cxnSpMk id="7" creationId="{664F9111-7C64-21A6-7728-8728DB5E27C8}"/>
          </ac:cxnSpMkLst>
        </pc:cxnChg>
        <pc:cxnChg chg="mod">
          <ac:chgData name="Phillip Kaufman" userId="c001b2a046940d7c" providerId="LiveId" clId="{9EF190FB-2075-4375-A797-615516ED83A7}" dt="2024-06-20T19:32:25.019" v="16387"/>
          <ac:cxnSpMkLst>
            <pc:docMk/>
            <pc:sldMk cId="2048894251" sldId="1045"/>
            <ac:cxnSpMk id="10" creationId="{4DDD79C1-EC49-6EC0-6A65-45B25E675411}"/>
          </ac:cxnSpMkLst>
        </pc:cxnChg>
        <pc:cxnChg chg="mod">
          <ac:chgData name="Phillip Kaufman" userId="c001b2a046940d7c" providerId="LiveId" clId="{9EF190FB-2075-4375-A797-615516ED83A7}" dt="2024-06-16T02:50:56.651" v="9556" actId="14100"/>
          <ac:cxnSpMkLst>
            <pc:docMk/>
            <pc:sldMk cId="2048894251" sldId="1045"/>
            <ac:cxnSpMk id="15" creationId="{5267005A-47A2-0952-ACF5-1C173E759301}"/>
          </ac:cxnSpMkLst>
        </pc:cxnChg>
        <pc:cxnChg chg="mod">
          <ac:chgData name="Phillip Kaufman" userId="c001b2a046940d7c" providerId="LiveId" clId="{9EF190FB-2075-4375-A797-615516ED83A7}" dt="2024-06-16T02:51:13.043" v="9560" actId="1076"/>
          <ac:cxnSpMkLst>
            <pc:docMk/>
            <pc:sldMk cId="2048894251" sldId="1045"/>
            <ac:cxnSpMk id="18" creationId="{1402B19F-41B9-3C7F-B249-EFE5730A6B5D}"/>
          </ac:cxnSpMkLst>
        </pc:cxnChg>
        <pc:cxnChg chg="mod">
          <ac:chgData name="Phillip Kaufman" userId="c001b2a046940d7c" providerId="LiveId" clId="{9EF190FB-2075-4375-A797-615516ED83A7}" dt="2024-06-16T02:51:09.028" v="9559" actId="1076"/>
          <ac:cxnSpMkLst>
            <pc:docMk/>
            <pc:sldMk cId="2048894251" sldId="1045"/>
            <ac:cxnSpMk id="21" creationId="{AA68FB98-540A-224C-9A8F-753FB5D24C4F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30" creationId="{76FF12D3-1422-5750-DB40-44275EDC79B3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33" creationId="{055B5797-C339-3E54-1323-09E93F646CDC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34" creationId="{0E4C36C0-F94C-E9D5-FE01-F290BEF5CE72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35" creationId="{1B1E2C0A-DBE6-739B-F163-D2247F2229B5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39" creationId="{B06033C6-CBE7-61E6-CEE1-73B88C248F4D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0" creationId="{3A6200B0-DFB9-8F43-933C-08DB1AA0EDAB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1" creationId="{0EFC97B7-7D2A-96C0-7B9B-5A9EA91DFDBD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2" creationId="{B0E3DF1B-848D-C27D-47B8-2C0E2A6E8398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3" creationId="{9ED7A373-8990-EBE0-4601-76C38F78B9BC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4" creationId="{C976CB93-E08E-6653-6750-127373ED5290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5" creationId="{69062707-2BBB-6556-AE26-69DB252F2C62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6" creationId="{836ADA64-A88D-02EC-6996-87EC8721AC25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7" creationId="{FC9470E8-1408-9A6D-8948-C5BB1C16EC27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8" creationId="{EBB1C54A-0927-1A69-7626-F9414D1664A8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66" creationId="{9DFEAA81-A09B-F2BF-3302-7D66518F553B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67" creationId="{FBF3405D-BF24-856B-BD8C-8EBB3C535872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68" creationId="{C11577D0-CA9B-547A-7080-734758013343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69" creationId="{BC4D0517-685A-7B9A-B1B0-9C45E6420FA5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0" creationId="{40D4EE14-6436-548F-ADB5-EFADF0EE89CB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1" creationId="{955A39F4-CCF2-A90F-4D52-6136B3493DCD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2" creationId="{2946F68D-7B8C-4405-BBC2-77D5D1FEF959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3" creationId="{CB9589F5-C7E9-2B19-4914-7EDCBCAEEE3A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4" creationId="{4E1E61C9-F691-679F-813F-385C8D00A36D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5" creationId="{4532CBA7-2A02-64B3-3051-A98312A5AE53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6" creationId="{7CF9FB31-CE76-28B8-DEF7-29179FB68191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7" creationId="{64440B9A-5C1F-86A6-918E-7627D7139049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8" creationId="{857D8B03-D456-76CB-91A9-2800604323E3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9" creationId="{F94CBB77-05A0-95FE-F835-8C7CECA127FE}"/>
          </ac:cxnSpMkLst>
        </pc:cxnChg>
      </pc:sldChg>
      <pc:sldChg chg="addSp delSp modSp add del mod ord">
        <pc:chgData name="Phillip Kaufman" userId="c001b2a046940d7c" providerId="LiveId" clId="{9EF190FB-2075-4375-A797-615516ED83A7}" dt="2024-07-08T01:13:38.645" v="16714" actId="47"/>
        <pc:sldMkLst>
          <pc:docMk/>
          <pc:sldMk cId="4029909122" sldId="1046"/>
        </pc:sldMkLst>
        <pc:spChg chg="add mod">
          <ac:chgData name="Phillip Kaufman" userId="c001b2a046940d7c" providerId="LiveId" clId="{9EF190FB-2075-4375-A797-615516ED83A7}" dt="2024-06-16T06:21:32.825" v="9984" actId="12789"/>
          <ac:spMkLst>
            <pc:docMk/>
            <pc:sldMk cId="4029909122" sldId="1046"/>
            <ac:spMk id="8" creationId="{1A94ADBD-BED3-4946-D670-8C15E03B7E15}"/>
          </ac:spMkLst>
        </pc:spChg>
        <pc:spChg chg="add mod">
          <ac:chgData name="Phillip Kaufman" userId="c001b2a046940d7c" providerId="LiveId" clId="{9EF190FB-2075-4375-A797-615516ED83A7}" dt="2024-06-16T06:21:46.758" v="9986" actId="1076"/>
          <ac:spMkLst>
            <pc:docMk/>
            <pc:sldMk cId="4029909122" sldId="1046"/>
            <ac:spMk id="9" creationId="{3ADCA315-BEC5-A009-5678-F9D4AE625C30}"/>
          </ac:spMkLst>
        </pc:spChg>
        <pc:spChg chg="mod">
          <ac:chgData name="Phillip Kaufman" userId="c001b2a046940d7c" providerId="LiveId" clId="{9EF190FB-2075-4375-A797-615516ED83A7}" dt="2024-06-16T06:21:32.825" v="9984" actId="12789"/>
          <ac:spMkLst>
            <pc:docMk/>
            <pc:sldMk cId="4029909122" sldId="1046"/>
            <ac:spMk id="10" creationId="{1FFF3FBD-C195-8D35-8891-D496E00F3184}"/>
          </ac:spMkLst>
        </pc:spChg>
        <pc:spChg chg="del">
          <ac:chgData name="Phillip Kaufman" userId="c001b2a046940d7c" providerId="LiveId" clId="{9EF190FB-2075-4375-A797-615516ED83A7}" dt="2024-06-16T06:20:16.591" v="9961" actId="478"/>
          <ac:spMkLst>
            <pc:docMk/>
            <pc:sldMk cId="4029909122" sldId="1046"/>
            <ac:spMk id="11" creationId="{83126C2B-6F90-E322-941E-BE592B70F590}"/>
          </ac:spMkLst>
        </pc:spChg>
        <pc:spChg chg="add mod">
          <ac:chgData name="Phillip Kaufman" userId="c001b2a046940d7c" providerId="LiveId" clId="{9EF190FB-2075-4375-A797-615516ED83A7}" dt="2024-06-16T06:22:23.901" v="9998"/>
          <ac:spMkLst>
            <pc:docMk/>
            <pc:sldMk cId="4029909122" sldId="1046"/>
            <ac:spMk id="12" creationId="{769A2786-5494-AAA9-377A-1D6E4114B16F}"/>
          </ac:spMkLst>
        </pc:spChg>
        <pc:spChg chg="del mod">
          <ac:chgData name="Phillip Kaufman" userId="c001b2a046940d7c" providerId="LiveId" clId="{9EF190FB-2075-4375-A797-615516ED83A7}" dt="2024-06-16T06:23:54.392" v="10022" actId="478"/>
          <ac:spMkLst>
            <pc:docMk/>
            <pc:sldMk cId="4029909122" sldId="1046"/>
            <ac:spMk id="16" creationId="{D412E8D0-3503-F83C-A3AE-F4E7A832EB5A}"/>
          </ac:spMkLst>
        </pc:spChg>
        <pc:spChg chg="mod">
          <ac:chgData name="Phillip Kaufman" userId="c001b2a046940d7c" providerId="LiveId" clId="{9EF190FB-2075-4375-A797-615516ED83A7}" dt="2024-06-16T06:23:56.375" v="10023" actId="1076"/>
          <ac:spMkLst>
            <pc:docMk/>
            <pc:sldMk cId="4029909122" sldId="1046"/>
            <ac:spMk id="17" creationId="{9B37D70B-DE55-EFBA-378E-FF82C5327ED7}"/>
          </ac:spMkLst>
        </pc:spChg>
        <pc:spChg chg="mod">
          <ac:chgData name="Phillip Kaufman" userId="c001b2a046940d7c" providerId="LiveId" clId="{9EF190FB-2075-4375-A797-615516ED83A7}" dt="2024-06-16T06:23:58.238" v="10024" actId="1076"/>
          <ac:spMkLst>
            <pc:docMk/>
            <pc:sldMk cId="4029909122" sldId="1046"/>
            <ac:spMk id="18" creationId="{FE7B4344-6417-0F3F-BFB0-CB125FD898A7}"/>
          </ac:spMkLst>
        </pc:spChg>
        <pc:spChg chg="mod">
          <ac:chgData name="Phillip Kaufman" userId="c001b2a046940d7c" providerId="LiveId" clId="{9EF190FB-2075-4375-A797-615516ED83A7}" dt="2024-06-16T06:24:09.082" v="10030" actId="1076"/>
          <ac:spMkLst>
            <pc:docMk/>
            <pc:sldMk cId="4029909122" sldId="1046"/>
            <ac:spMk id="19" creationId="{E6E0D7FA-DB8E-6535-E8C8-1E256950D9DF}"/>
          </ac:spMkLst>
        </pc:spChg>
        <pc:spChg chg="mod">
          <ac:chgData name="Phillip Kaufman" userId="c001b2a046940d7c" providerId="LiveId" clId="{9EF190FB-2075-4375-A797-615516ED83A7}" dt="2024-06-16T06:23:15.370" v="10016" actId="1076"/>
          <ac:spMkLst>
            <pc:docMk/>
            <pc:sldMk cId="4029909122" sldId="1046"/>
            <ac:spMk id="22" creationId="{40DF2A1C-EBA9-8320-C649-6410732FF4E5}"/>
          </ac:spMkLst>
        </pc:spChg>
        <pc:spChg chg="mod">
          <ac:chgData name="Phillip Kaufman" userId="c001b2a046940d7c" providerId="LiveId" clId="{9EF190FB-2075-4375-A797-615516ED83A7}" dt="2024-06-16T06:23:19.937" v="10018" actId="403"/>
          <ac:spMkLst>
            <pc:docMk/>
            <pc:sldMk cId="4029909122" sldId="1046"/>
            <ac:spMk id="23" creationId="{EDD4BF65-41DB-C237-AB99-E3236CC26C80}"/>
          </ac:spMkLst>
        </pc:spChg>
        <pc:spChg chg="mod">
          <ac:chgData name="Phillip Kaufman" userId="c001b2a046940d7c" providerId="LiveId" clId="{9EF190FB-2075-4375-A797-615516ED83A7}" dt="2024-06-16T06:23:16.874" v="10017" actId="403"/>
          <ac:spMkLst>
            <pc:docMk/>
            <pc:sldMk cId="4029909122" sldId="1046"/>
            <ac:spMk id="24" creationId="{355EC553-C9FF-C573-408B-FC85186B1C1F}"/>
          </ac:spMkLst>
        </pc:spChg>
        <pc:spChg chg="mod">
          <ac:chgData name="Phillip Kaufman" userId="c001b2a046940d7c" providerId="LiveId" clId="{9EF190FB-2075-4375-A797-615516ED83A7}" dt="2024-06-16T06:23:19.937" v="10018" actId="403"/>
          <ac:spMkLst>
            <pc:docMk/>
            <pc:sldMk cId="4029909122" sldId="1046"/>
            <ac:spMk id="26" creationId="{0698FE34-48E1-326F-695F-A2477CF741D9}"/>
          </ac:spMkLst>
        </pc:spChg>
        <pc:spChg chg="mod">
          <ac:chgData name="Phillip Kaufman" userId="c001b2a046940d7c" providerId="LiveId" clId="{9EF190FB-2075-4375-A797-615516ED83A7}" dt="2024-06-16T06:23:32.973" v="10019" actId="1076"/>
          <ac:spMkLst>
            <pc:docMk/>
            <pc:sldMk cId="4029909122" sldId="1046"/>
            <ac:spMk id="28" creationId="{DFDB26A3-AC14-F3F8-1CC8-202FB4160B02}"/>
          </ac:spMkLst>
        </pc:spChg>
        <pc:spChg chg="mod">
          <ac:chgData name="Phillip Kaufman" userId="c001b2a046940d7c" providerId="LiveId" clId="{9EF190FB-2075-4375-A797-615516ED83A7}" dt="2024-06-16T06:23:35.198" v="10020" actId="1076"/>
          <ac:spMkLst>
            <pc:docMk/>
            <pc:sldMk cId="4029909122" sldId="1046"/>
            <ac:spMk id="29" creationId="{45F98E42-5F11-748A-B538-46D4207E89B0}"/>
          </ac:spMkLst>
        </pc:spChg>
        <pc:spChg chg="del">
          <ac:chgData name="Phillip Kaufman" userId="c001b2a046940d7c" providerId="LiveId" clId="{9EF190FB-2075-4375-A797-615516ED83A7}" dt="2024-06-16T06:22:09.271" v="9992" actId="478"/>
          <ac:spMkLst>
            <pc:docMk/>
            <pc:sldMk cId="4029909122" sldId="1046"/>
            <ac:spMk id="30" creationId="{6B540522-1F88-E314-D684-F978091B86EA}"/>
          </ac:spMkLst>
        </pc:spChg>
        <pc:spChg chg="del">
          <ac:chgData name="Phillip Kaufman" userId="c001b2a046940d7c" providerId="LiveId" clId="{9EF190FB-2075-4375-A797-615516ED83A7}" dt="2024-06-16T06:22:09.271" v="9992" actId="478"/>
          <ac:spMkLst>
            <pc:docMk/>
            <pc:sldMk cId="4029909122" sldId="1046"/>
            <ac:spMk id="32" creationId="{D35A4860-FB6E-15E7-8E0F-9E53EFEBD10A}"/>
          </ac:spMkLst>
        </pc:spChg>
        <pc:spChg chg="del">
          <ac:chgData name="Phillip Kaufman" userId="c001b2a046940d7c" providerId="LiveId" clId="{9EF190FB-2075-4375-A797-615516ED83A7}" dt="2024-06-16T06:22:09.271" v="9992" actId="478"/>
          <ac:spMkLst>
            <pc:docMk/>
            <pc:sldMk cId="4029909122" sldId="1046"/>
            <ac:spMk id="34" creationId="{78AF3868-37D4-3AB9-3C3E-4DB927EBC19A}"/>
          </ac:spMkLst>
        </pc:spChg>
        <pc:spChg chg="del">
          <ac:chgData name="Phillip Kaufman" userId="c001b2a046940d7c" providerId="LiveId" clId="{9EF190FB-2075-4375-A797-615516ED83A7}" dt="2024-06-16T06:22:09.271" v="9992" actId="478"/>
          <ac:spMkLst>
            <pc:docMk/>
            <pc:sldMk cId="4029909122" sldId="1046"/>
            <ac:spMk id="38" creationId="{A05B98D9-E95D-A38D-DACD-F464C8A63770}"/>
          </ac:spMkLst>
        </pc:spChg>
        <pc:spChg chg="del">
          <ac:chgData name="Phillip Kaufman" userId="c001b2a046940d7c" providerId="LiveId" clId="{9EF190FB-2075-4375-A797-615516ED83A7}" dt="2024-06-16T06:22:23.731" v="9997" actId="478"/>
          <ac:spMkLst>
            <pc:docMk/>
            <pc:sldMk cId="4029909122" sldId="1046"/>
            <ac:spMk id="39" creationId="{769A2786-5494-AAA9-377A-1D6E4114B16F}"/>
          </ac:spMkLst>
        </pc:spChg>
        <pc:grpChg chg="del">
          <ac:chgData name="Phillip Kaufman" userId="c001b2a046940d7c" providerId="LiveId" clId="{9EF190FB-2075-4375-A797-615516ED83A7}" dt="2024-06-16T06:20:12.111" v="9960" actId="478"/>
          <ac:grpSpMkLst>
            <pc:docMk/>
            <pc:sldMk cId="4029909122" sldId="1046"/>
            <ac:grpSpMk id="4" creationId="{87B7FC86-D221-F1D2-0EE2-0BC864174773}"/>
          </ac:grpSpMkLst>
        </pc:gr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2725202057" sldId="1047"/>
        </pc:sldMkLst>
        <pc:spChg chg="add mod">
          <ac:chgData name="Phillip Kaufman" userId="c001b2a046940d7c" providerId="LiveId" clId="{9EF190FB-2075-4375-A797-615516ED83A7}" dt="2024-06-17T06:47:29.519" v="10948" actId="1076"/>
          <ac:spMkLst>
            <pc:docMk/>
            <pc:sldMk cId="2725202057" sldId="1047"/>
            <ac:spMk id="4" creationId="{22156F15-C197-6296-78A9-4799BB2BBE28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083511298" sldId="1048"/>
        </pc:sldMkLst>
        <pc:spChg chg="add mod">
          <ac:chgData name="Phillip Kaufman" userId="c001b2a046940d7c" providerId="LiveId" clId="{9EF190FB-2075-4375-A797-615516ED83A7}" dt="2024-06-18T03:11:05.015" v="13794" actId="1076"/>
          <ac:spMkLst>
            <pc:docMk/>
            <pc:sldMk cId="3083511298" sldId="1048"/>
            <ac:spMk id="4" creationId="{62CA998A-393D-9E81-67D3-7DC7A397B757}"/>
          </ac:spMkLst>
        </pc:spChg>
        <pc:spChg chg="add mod">
          <ac:chgData name="Phillip Kaufman" userId="c001b2a046940d7c" providerId="LiveId" clId="{9EF190FB-2075-4375-A797-615516ED83A7}" dt="2024-06-18T03:25:15.844" v="13888" actId="1076"/>
          <ac:spMkLst>
            <pc:docMk/>
            <pc:sldMk cId="3083511298" sldId="1048"/>
            <ac:spMk id="5" creationId="{D2E7FA38-85CF-D4E2-D9FE-40AD72427B36}"/>
          </ac:spMkLst>
        </pc:spChg>
        <pc:spChg chg="add mod">
          <ac:chgData name="Phillip Kaufman" userId="c001b2a046940d7c" providerId="LiveId" clId="{9EF190FB-2075-4375-A797-615516ED83A7}" dt="2024-06-18T03:27:34.908" v="14102" actId="21"/>
          <ac:spMkLst>
            <pc:docMk/>
            <pc:sldMk cId="3083511298" sldId="1048"/>
            <ac:spMk id="6" creationId="{55745E54-54C5-6F6F-8469-C081CF014C0F}"/>
          </ac:spMkLst>
        </pc:spChg>
        <pc:spChg chg="add mod">
          <ac:chgData name="Phillip Kaufman" userId="c001b2a046940d7c" providerId="LiveId" clId="{9EF190FB-2075-4375-A797-615516ED83A7}" dt="2024-06-18T03:27:42.670" v="14107" actId="1076"/>
          <ac:spMkLst>
            <pc:docMk/>
            <pc:sldMk cId="3083511298" sldId="1048"/>
            <ac:spMk id="7" creationId="{0B7E8D35-2AD6-D6D3-F4FA-F0559D65DAF6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2807505819" sldId="1049"/>
        </pc:sldMkLst>
        <pc:spChg chg="add mod">
          <ac:chgData name="Phillip Kaufman" userId="c001b2a046940d7c" providerId="LiveId" clId="{9EF190FB-2075-4375-A797-615516ED83A7}" dt="2024-06-18T01:07:21.141" v="11246" actId="1076"/>
          <ac:spMkLst>
            <pc:docMk/>
            <pc:sldMk cId="2807505819" sldId="1049"/>
            <ac:spMk id="4" creationId="{72674005-FDFE-170C-9940-B7A59F41E47A}"/>
          </ac:spMkLst>
        </pc:spChg>
        <pc:spChg chg="add mod">
          <ac:chgData name="Phillip Kaufman" userId="c001b2a046940d7c" providerId="LiveId" clId="{9EF190FB-2075-4375-A797-615516ED83A7}" dt="2024-06-18T01:07:26.698" v="11247" actId="465"/>
          <ac:spMkLst>
            <pc:docMk/>
            <pc:sldMk cId="2807505819" sldId="1049"/>
            <ac:spMk id="5" creationId="{C97D76BC-9118-304E-8D08-066199D19194}"/>
          </ac:spMkLst>
        </pc:spChg>
        <pc:spChg chg="add mod">
          <ac:chgData name="Phillip Kaufman" userId="c001b2a046940d7c" providerId="LiveId" clId="{9EF190FB-2075-4375-A797-615516ED83A7}" dt="2024-06-18T01:07:26.698" v="11247" actId="465"/>
          <ac:spMkLst>
            <pc:docMk/>
            <pc:sldMk cId="2807505819" sldId="1049"/>
            <ac:spMk id="6" creationId="{03A18F38-CD11-5925-D9D1-B092D3681368}"/>
          </ac:spMkLst>
        </pc:spChg>
        <pc:spChg chg="add mod">
          <ac:chgData name="Phillip Kaufman" userId="c001b2a046940d7c" providerId="LiveId" clId="{9EF190FB-2075-4375-A797-615516ED83A7}" dt="2024-06-18T01:07:14.670" v="11245" actId="1038"/>
          <ac:spMkLst>
            <pc:docMk/>
            <pc:sldMk cId="2807505819" sldId="1049"/>
            <ac:spMk id="7" creationId="{15AF244A-5FB9-CE12-5FA5-DAF72BCC36BA}"/>
          </ac:spMkLst>
        </pc:spChg>
        <pc:spChg chg="add mod">
          <ac:chgData name="Phillip Kaufman" userId="c001b2a046940d7c" providerId="LiveId" clId="{9EF190FB-2075-4375-A797-615516ED83A7}" dt="2024-06-17T06:48:32.139" v="10983" actId="20577"/>
          <ac:spMkLst>
            <pc:docMk/>
            <pc:sldMk cId="2807505819" sldId="1049"/>
            <ac:spMk id="8" creationId="{1A3DFD67-DD76-D184-7AD0-739E5C825D37}"/>
          </ac:spMkLst>
        </pc:spChg>
        <pc:spChg chg="add mod">
          <ac:chgData name="Phillip Kaufman" userId="c001b2a046940d7c" providerId="LiveId" clId="{9EF190FB-2075-4375-A797-615516ED83A7}" dt="2024-06-18T01:06:52.334" v="11231" actId="1076"/>
          <ac:spMkLst>
            <pc:docMk/>
            <pc:sldMk cId="2807505819" sldId="1049"/>
            <ac:spMk id="9" creationId="{54AD9063-A94A-1D13-6610-89B82F4F16AD}"/>
          </ac:spMkLst>
        </pc:spChg>
        <pc:spChg chg="add mod">
          <ac:chgData name="Phillip Kaufman" userId="c001b2a046940d7c" providerId="LiveId" clId="{9EF190FB-2075-4375-A797-615516ED83A7}" dt="2024-06-18T01:16:00.082" v="11339" actId="1076"/>
          <ac:spMkLst>
            <pc:docMk/>
            <pc:sldMk cId="2807505819" sldId="1049"/>
            <ac:spMk id="10" creationId="{53C408D9-C9A9-28B4-424B-8123A083EF0C}"/>
          </ac:spMkLst>
        </pc:spChg>
        <pc:spChg chg="add del mod">
          <ac:chgData name="Phillip Kaufman" userId="c001b2a046940d7c" providerId="LiveId" clId="{9EF190FB-2075-4375-A797-615516ED83A7}" dt="2024-06-18T01:06:28.034" v="11221" actId="21"/>
          <ac:spMkLst>
            <pc:docMk/>
            <pc:sldMk cId="2807505819" sldId="1049"/>
            <ac:spMk id="11" creationId="{5CD8A250-E4BA-746E-1E61-5136D90B5253}"/>
          </ac:spMkLst>
        </pc:spChg>
        <pc:spChg chg="add del mod">
          <ac:chgData name="Phillip Kaufman" userId="c001b2a046940d7c" providerId="LiveId" clId="{9EF190FB-2075-4375-A797-615516ED83A7}" dt="2024-06-18T01:06:28.034" v="11221" actId="21"/>
          <ac:spMkLst>
            <pc:docMk/>
            <pc:sldMk cId="2807505819" sldId="1049"/>
            <ac:spMk id="12" creationId="{9EADD748-CAF7-5E9F-E2FA-0FD8EA77DA55}"/>
          </ac:spMkLst>
        </pc:spChg>
        <pc:spChg chg="add mod">
          <ac:chgData name="Phillip Kaufman" userId="c001b2a046940d7c" providerId="LiveId" clId="{9EF190FB-2075-4375-A797-615516ED83A7}" dt="2024-06-18T01:15:28.841" v="11338"/>
          <ac:spMkLst>
            <pc:docMk/>
            <pc:sldMk cId="2807505819" sldId="1049"/>
            <ac:spMk id="13" creationId="{5CD8A250-E4BA-746E-1E61-5136D90B5253}"/>
          </ac:spMkLst>
        </pc:spChg>
        <pc:spChg chg="add mod">
          <ac:chgData name="Phillip Kaufman" userId="c001b2a046940d7c" providerId="LiveId" clId="{9EF190FB-2075-4375-A797-615516ED83A7}" dt="2024-06-18T01:15:28.841" v="11338"/>
          <ac:spMkLst>
            <pc:docMk/>
            <pc:sldMk cId="2807505819" sldId="1049"/>
            <ac:spMk id="14" creationId="{9EADD748-CAF7-5E9F-E2FA-0FD8EA77DA55}"/>
          </ac:spMkLst>
        </pc:spChg>
        <pc:spChg chg="add mod">
          <ac:chgData name="Phillip Kaufman" userId="c001b2a046940d7c" providerId="LiveId" clId="{9EF190FB-2075-4375-A797-615516ED83A7}" dt="2024-06-18T01:15:28.841" v="11338"/>
          <ac:spMkLst>
            <pc:docMk/>
            <pc:sldMk cId="2807505819" sldId="1049"/>
            <ac:spMk id="15" creationId="{F0FC5118-DA11-8F62-DC37-72FA6CA7D51E}"/>
          </ac:spMkLst>
        </pc:spChg>
      </pc:sldChg>
      <pc:sldChg chg="addSp delSp modSp new del mod modNotesTx">
        <pc:chgData name="Phillip Kaufman" userId="c001b2a046940d7c" providerId="LiveId" clId="{9EF190FB-2075-4375-A797-615516ED83A7}" dt="2024-07-08T01:13:38.645" v="16714" actId="47"/>
        <pc:sldMkLst>
          <pc:docMk/>
          <pc:sldMk cId="3903869814" sldId="1050"/>
        </pc:sldMkLst>
        <pc:spChg chg="add del mod">
          <ac:chgData name="Phillip Kaufman" userId="c001b2a046940d7c" providerId="LiveId" clId="{9EF190FB-2075-4375-A797-615516ED83A7}" dt="2024-06-18T01:15:27.349" v="11337" actId="21"/>
          <ac:spMkLst>
            <pc:docMk/>
            <pc:sldMk cId="3903869814" sldId="1050"/>
            <ac:spMk id="4" creationId="{F0FC5118-DA11-8F62-DC37-72FA6CA7D51E}"/>
          </ac:spMkLst>
        </pc:spChg>
        <pc:spChg chg="add del mod">
          <ac:chgData name="Phillip Kaufman" userId="c001b2a046940d7c" providerId="LiveId" clId="{9EF190FB-2075-4375-A797-615516ED83A7}" dt="2024-06-18T01:11:42.650" v="11318" actId="21"/>
          <ac:spMkLst>
            <pc:docMk/>
            <pc:sldMk cId="3903869814" sldId="1050"/>
            <ac:spMk id="5" creationId="{498D3C56-C815-73FF-E6E4-4D9458832652}"/>
          </ac:spMkLst>
        </pc:spChg>
        <pc:spChg chg="add mod">
          <ac:chgData name="Phillip Kaufman" userId="c001b2a046940d7c" providerId="LiveId" clId="{9EF190FB-2075-4375-A797-615516ED83A7}" dt="2024-06-20T19:38:56.967" v="16415" actId="552"/>
          <ac:spMkLst>
            <pc:docMk/>
            <pc:sldMk cId="3903869814" sldId="1050"/>
            <ac:spMk id="6" creationId="{D71CD769-2499-9639-7763-17A98C302966}"/>
          </ac:spMkLst>
        </pc:spChg>
        <pc:spChg chg="add mod">
          <ac:chgData name="Phillip Kaufman" userId="c001b2a046940d7c" providerId="LiveId" clId="{9EF190FB-2075-4375-A797-615516ED83A7}" dt="2024-06-20T19:38:56.967" v="16415" actId="552"/>
          <ac:spMkLst>
            <pc:docMk/>
            <pc:sldMk cId="3903869814" sldId="1050"/>
            <ac:spMk id="7" creationId="{85091E98-96F0-DB8B-0D2F-6FD4CE41C28C}"/>
          </ac:spMkLst>
        </pc:spChg>
        <pc:spChg chg="add mod">
          <ac:chgData name="Phillip Kaufman" userId="c001b2a046940d7c" providerId="LiveId" clId="{9EF190FB-2075-4375-A797-615516ED83A7}" dt="2024-06-20T19:38:56.967" v="16415" actId="552"/>
          <ac:spMkLst>
            <pc:docMk/>
            <pc:sldMk cId="3903869814" sldId="1050"/>
            <ac:spMk id="8" creationId="{AD639932-03AC-3943-EC97-A2FCF8BDC4FA}"/>
          </ac:spMkLst>
        </pc:spChg>
        <pc:spChg chg="add del mod">
          <ac:chgData name="Phillip Kaufman" userId="c001b2a046940d7c" providerId="LiveId" clId="{9EF190FB-2075-4375-A797-615516ED83A7}" dt="2024-06-18T01:15:27.349" v="11337" actId="21"/>
          <ac:spMkLst>
            <pc:docMk/>
            <pc:sldMk cId="3903869814" sldId="1050"/>
            <ac:spMk id="11" creationId="{5CD8A250-E4BA-746E-1E61-5136D90B5253}"/>
          </ac:spMkLst>
        </pc:spChg>
        <pc:spChg chg="add del mod">
          <ac:chgData name="Phillip Kaufman" userId="c001b2a046940d7c" providerId="LiveId" clId="{9EF190FB-2075-4375-A797-615516ED83A7}" dt="2024-06-18T01:15:27.349" v="11337" actId="21"/>
          <ac:spMkLst>
            <pc:docMk/>
            <pc:sldMk cId="3903869814" sldId="1050"/>
            <ac:spMk id="12" creationId="{9EADD748-CAF7-5E9F-E2FA-0FD8EA77DA55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877416576" sldId="1051"/>
        </pc:sldMkLst>
        <pc:spChg chg="add mod">
          <ac:chgData name="Phillip Kaufman" userId="c001b2a046940d7c" providerId="LiveId" clId="{9EF190FB-2075-4375-A797-615516ED83A7}" dt="2024-06-18T01:54:52.349" v="11792" actId="20577"/>
          <ac:spMkLst>
            <pc:docMk/>
            <pc:sldMk cId="1877416576" sldId="1051"/>
            <ac:spMk id="4" creationId="{DB8AAF41-F1A7-8228-1C43-A721DF030697}"/>
          </ac:spMkLst>
        </pc:spChg>
        <pc:spChg chg="add mod">
          <ac:chgData name="Phillip Kaufman" userId="c001b2a046940d7c" providerId="LiveId" clId="{9EF190FB-2075-4375-A797-615516ED83A7}" dt="2024-06-18T01:54:52.766" v="11793" actId="20577"/>
          <ac:spMkLst>
            <pc:docMk/>
            <pc:sldMk cId="1877416576" sldId="1051"/>
            <ac:spMk id="5" creationId="{498D3C56-C815-73FF-E6E4-4D9458832652}"/>
          </ac:spMkLst>
        </pc:spChg>
        <pc:spChg chg="add mod">
          <ac:chgData name="Phillip Kaufman" userId="c001b2a046940d7c" providerId="LiveId" clId="{9EF190FB-2075-4375-A797-615516ED83A7}" dt="2024-06-18T01:54:50.939" v="11791" actId="20577"/>
          <ac:spMkLst>
            <pc:docMk/>
            <pc:sldMk cId="1877416576" sldId="1051"/>
            <ac:spMk id="6" creationId="{3CD13017-01CF-D3A4-E70E-D3E98DDC4335}"/>
          </ac:spMkLst>
        </pc:spChg>
        <pc:spChg chg="add mod">
          <ac:chgData name="Phillip Kaufman" userId="c001b2a046940d7c" providerId="LiveId" clId="{9EF190FB-2075-4375-A797-615516ED83A7}" dt="2024-06-18T01:30:53.040" v="11717" actId="1076"/>
          <ac:spMkLst>
            <pc:docMk/>
            <pc:sldMk cId="1877416576" sldId="1051"/>
            <ac:spMk id="7" creationId="{648E4F51-A992-A2EC-4B62-580D86FEEF8E}"/>
          </ac:spMkLst>
        </pc:spChg>
        <pc:spChg chg="add mod">
          <ac:chgData name="Phillip Kaufman" userId="c001b2a046940d7c" providerId="LiveId" clId="{9EF190FB-2075-4375-A797-615516ED83A7}" dt="2024-06-18T01:30:54.736" v="11718" actId="1076"/>
          <ac:spMkLst>
            <pc:docMk/>
            <pc:sldMk cId="1877416576" sldId="1051"/>
            <ac:spMk id="8" creationId="{25C4F19B-E202-6AC4-88CF-42ACA7CA919A}"/>
          </ac:spMkLst>
        </pc:spChg>
        <pc:spChg chg="add mod">
          <ac:chgData name="Phillip Kaufman" userId="c001b2a046940d7c" providerId="LiveId" clId="{9EF190FB-2075-4375-A797-615516ED83A7}" dt="2024-06-18T01:31:52.395" v="11761" actId="1076"/>
          <ac:spMkLst>
            <pc:docMk/>
            <pc:sldMk cId="1877416576" sldId="1051"/>
            <ac:spMk id="12" creationId="{DFA5A92E-7B6F-46E2-9252-FA52010C95F4}"/>
          </ac:spMkLst>
        </pc:spChg>
        <pc:cxnChg chg="add mod">
          <ac:chgData name="Phillip Kaufman" userId="c001b2a046940d7c" providerId="LiveId" clId="{9EF190FB-2075-4375-A797-615516ED83A7}" dt="2024-06-18T01:31:50.213" v="11760" actId="1076"/>
          <ac:cxnSpMkLst>
            <pc:docMk/>
            <pc:sldMk cId="1877416576" sldId="1051"/>
            <ac:cxnSpMk id="10" creationId="{3D69DAE5-1165-9139-9038-EDF93851BE98}"/>
          </ac:cxnSpMkLst>
        </pc:cxn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460577673" sldId="1052"/>
        </pc:sldMkLst>
        <pc:spChg chg="add mod">
          <ac:chgData name="Phillip Kaufman" userId="c001b2a046940d7c" providerId="LiveId" clId="{9EF190FB-2075-4375-A797-615516ED83A7}" dt="2024-06-18T01:54:40.858" v="11790" actId="1076"/>
          <ac:spMkLst>
            <pc:docMk/>
            <pc:sldMk cId="3460577673" sldId="1052"/>
            <ac:spMk id="4" creationId="{A03D79E8-E11D-DFF6-B035-E91472FDA92C}"/>
          </ac:spMkLst>
        </pc:spChg>
        <pc:spChg chg="add mod">
          <ac:chgData name="Phillip Kaufman" userId="c001b2a046940d7c" providerId="LiveId" clId="{9EF190FB-2075-4375-A797-615516ED83A7}" dt="2024-06-18T01:55:54.111" v="11932" actId="1076"/>
          <ac:spMkLst>
            <pc:docMk/>
            <pc:sldMk cId="3460577673" sldId="1052"/>
            <ac:spMk id="5" creationId="{7E8C2147-FE2D-6B9C-7850-445ECFB0A691}"/>
          </ac:spMkLst>
        </pc:spChg>
        <pc:spChg chg="add mod">
          <ac:chgData name="Phillip Kaufman" userId="c001b2a046940d7c" providerId="LiveId" clId="{9EF190FB-2075-4375-A797-615516ED83A7}" dt="2024-06-18T01:56:06.804" v="11950" actId="1076"/>
          <ac:spMkLst>
            <pc:docMk/>
            <pc:sldMk cId="3460577673" sldId="1052"/>
            <ac:spMk id="6" creationId="{FE365519-C486-BD9D-4246-DCAB932DA73C}"/>
          </ac:spMkLst>
        </pc:spChg>
        <pc:spChg chg="add mod">
          <ac:chgData name="Phillip Kaufman" userId="c001b2a046940d7c" providerId="LiveId" clId="{9EF190FB-2075-4375-A797-615516ED83A7}" dt="2024-06-18T01:57:01.208" v="11961" actId="1076"/>
          <ac:spMkLst>
            <pc:docMk/>
            <pc:sldMk cId="3460577673" sldId="1052"/>
            <ac:spMk id="8" creationId="{74AD194C-CEC7-239C-B157-C96E1C656AEB}"/>
          </ac:spMkLst>
        </pc:spChg>
        <pc:spChg chg="add del mod">
          <ac:chgData name="Phillip Kaufman" userId="c001b2a046940d7c" providerId="LiveId" clId="{9EF190FB-2075-4375-A797-615516ED83A7}" dt="2024-06-18T01:59:25.831" v="12056" actId="478"/>
          <ac:spMkLst>
            <pc:docMk/>
            <pc:sldMk cId="3460577673" sldId="1052"/>
            <ac:spMk id="9" creationId="{4350BB44-7EC9-451A-BEB1-2E18BA539AEA}"/>
          </ac:spMkLst>
        </pc:spChg>
        <pc:spChg chg="add mod">
          <ac:chgData name="Phillip Kaufman" userId="c001b2a046940d7c" providerId="LiveId" clId="{9EF190FB-2075-4375-A797-615516ED83A7}" dt="2024-06-18T01:59:37.849" v="12061" actId="1076"/>
          <ac:spMkLst>
            <pc:docMk/>
            <pc:sldMk cId="3460577673" sldId="1052"/>
            <ac:spMk id="10" creationId="{E5A8B8F2-1A27-8882-733E-DD5C29A83A1A}"/>
          </ac:spMkLst>
        </pc:spChg>
        <pc:spChg chg="add mod">
          <ac:chgData name="Phillip Kaufman" userId="c001b2a046940d7c" providerId="LiveId" clId="{9EF190FB-2075-4375-A797-615516ED83A7}" dt="2024-06-18T01:59:43.312" v="12064" actId="1076"/>
          <ac:spMkLst>
            <pc:docMk/>
            <pc:sldMk cId="3460577673" sldId="1052"/>
            <ac:spMk id="11" creationId="{8691D4F7-0AD5-0BDD-7F14-8AF4AA1C9352}"/>
          </ac:spMkLst>
        </pc:spChg>
        <pc:spChg chg="add mod">
          <ac:chgData name="Phillip Kaufman" userId="c001b2a046940d7c" providerId="LiveId" clId="{9EF190FB-2075-4375-A797-615516ED83A7}" dt="2024-06-18T02:05:29.282" v="12190" actId="1076"/>
          <ac:spMkLst>
            <pc:docMk/>
            <pc:sldMk cId="3460577673" sldId="1052"/>
            <ac:spMk id="12" creationId="{AE85B877-0764-447C-407C-9A92B42C853D}"/>
          </ac:spMkLst>
        </pc:spChg>
        <pc:spChg chg="add mod">
          <ac:chgData name="Phillip Kaufman" userId="c001b2a046940d7c" providerId="LiveId" clId="{9EF190FB-2075-4375-A797-615516ED83A7}" dt="2024-06-20T19:39:31.823" v="16417" actId="1076"/>
          <ac:spMkLst>
            <pc:docMk/>
            <pc:sldMk cId="3460577673" sldId="1052"/>
            <ac:spMk id="13" creationId="{1B8E0B7F-2AB7-D05B-D6FB-4253BD7839F7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336191327" sldId="1053"/>
        </pc:sldMkLst>
        <pc:spChg chg="add mod">
          <ac:chgData name="Phillip Kaufman" userId="c001b2a046940d7c" providerId="LiveId" clId="{9EF190FB-2075-4375-A797-615516ED83A7}" dt="2024-06-18T02:21:16.689" v="12773" actId="552"/>
          <ac:spMkLst>
            <pc:docMk/>
            <pc:sldMk cId="1336191327" sldId="1053"/>
            <ac:spMk id="6" creationId="{F2CDDCF8-508E-CE8A-D468-BD3B2ED4AD52}"/>
          </ac:spMkLst>
        </pc:spChg>
        <pc:spChg chg="add mod">
          <ac:chgData name="Phillip Kaufman" userId="c001b2a046940d7c" providerId="LiveId" clId="{9EF190FB-2075-4375-A797-615516ED83A7}" dt="2024-06-18T02:21:03.403" v="12770" actId="1076"/>
          <ac:spMkLst>
            <pc:docMk/>
            <pc:sldMk cId="1336191327" sldId="1053"/>
            <ac:spMk id="7" creationId="{DB352A8B-9BB2-66C4-454B-2F84CFD5EEC6}"/>
          </ac:spMkLst>
        </pc:spChg>
        <pc:spChg chg="add mod">
          <ac:chgData name="Phillip Kaufman" userId="c001b2a046940d7c" providerId="LiveId" clId="{9EF190FB-2075-4375-A797-615516ED83A7}" dt="2024-06-18T02:21:03.403" v="12770" actId="1076"/>
          <ac:spMkLst>
            <pc:docMk/>
            <pc:sldMk cId="1336191327" sldId="1053"/>
            <ac:spMk id="8" creationId="{2061DFBC-34E6-D5A4-5A0C-34B2E638D6AE}"/>
          </ac:spMkLst>
        </pc:spChg>
        <pc:spChg chg="add mod">
          <ac:chgData name="Phillip Kaufman" userId="c001b2a046940d7c" providerId="LiveId" clId="{9EF190FB-2075-4375-A797-615516ED83A7}" dt="2024-06-18T02:21:21.353" v="12775" actId="20577"/>
          <ac:spMkLst>
            <pc:docMk/>
            <pc:sldMk cId="1336191327" sldId="1053"/>
            <ac:spMk id="9" creationId="{07E9EEB2-A7C8-3C47-17FA-64DDDB8838FC}"/>
          </ac:spMkLst>
        </pc:spChg>
        <pc:spChg chg="add mod">
          <ac:chgData name="Phillip Kaufman" userId="c001b2a046940d7c" providerId="LiveId" clId="{9EF190FB-2075-4375-A797-615516ED83A7}" dt="2024-06-18T02:21:36.143" v="12779" actId="1076"/>
          <ac:spMkLst>
            <pc:docMk/>
            <pc:sldMk cId="1336191327" sldId="1053"/>
            <ac:spMk id="10" creationId="{ABA4B01B-CB4B-6A3C-1EEB-84F03D810FB5}"/>
          </ac:spMkLst>
        </pc:spChg>
        <pc:spChg chg="add mod">
          <ac:chgData name="Phillip Kaufman" userId="c001b2a046940d7c" providerId="LiveId" clId="{9EF190FB-2075-4375-A797-615516ED83A7}" dt="2024-06-18T02:21:39.963" v="12780" actId="1076"/>
          <ac:spMkLst>
            <pc:docMk/>
            <pc:sldMk cId="1336191327" sldId="1053"/>
            <ac:spMk id="11" creationId="{C0F61AF6-F1D8-D708-2F34-410A81D41A11}"/>
          </ac:spMkLst>
        </pc:spChg>
        <pc:picChg chg="add mod">
          <ac:chgData name="Phillip Kaufman" userId="c001b2a046940d7c" providerId="LiveId" clId="{9EF190FB-2075-4375-A797-615516ED83A7}" dt="2024-06-20T19:39:41.772" v="16418" actId="1076"/>
          <ac:picMkLst>
            <pc:docMk/>
            <pc:sldMk cId="1336191327" sldId="1053"/>
            <ac:picMk id="5" creationId="{282FF3CE-8F7C-3DB7-CFEA-5C2A275733F9}"/>
          </ac:picMkLst>
        </pc:pic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2532380062" sldId="1054"/>
        </pc:sldMkLst>
        <pc:spChg chg="add mod">
          <ac:chgData name="Phillip Kaufman" userId="c001b2a046940d7c" providerId="LiveId" clId="{9EF190FB-2075-4375-A797-615516ED83A7}" dt="2024-06-18T02:22:23.505" v="12833" actId="1076"/>
          <ac:spMkLst>
            <pc:docMk/>
            <pc:sldMk cId="2532380062" sldId="1054"/>
            <ac:spMk id="4" creationId="{77F4B75A-619C-9F8B-4BF5-25339DE970EC}"/>
          </ac:spMkLst>
        </pc:spChg>
        <pc:spChg chg="add del mod">
          <ac:chgData name="Phillip Kaufman" userId="c001b2a046940d7c" providerId="LiveId" clId="{9EF190FB-2075-4375-A797-615516ED83A7}" dt="2024-06-18T02:22:46.246" v="12838"/>
          <ac:spMkLst>
            <pc:docMk/>
            <pc:sldMk cId="2532380062" sldId="1054"/>
            <ac:spMk id="5" creationId="{705F6AAF-A847-4B2E-1C5B-CE8A2141CA80}"/>
          </ac:spMkLst>
        </pc:spChg>
        <pc:spChg chg="add del mod">
          <ac:chgData name="Phillip Kaufman" userId="c001b2a046940d7c" providerId="LiveId" clId="{9EF190FB-2075-4375-A797-615516ED83A7}" dt="2024-06-18T02:42:36.760" v="12993" actId="478"/>
          <ac:spMkLst>
            <pc:docMk/>
            <pc:sldMk cId="2532380062" sldId="1054"/>
            <ac:spMk id="6" creationId="{BDA42EEC-7E49-B0A1-0278-B7DBD5B22032}"/>
          </ac:spMkLst>
        </pc:spChg>
        <pc:spChg chg="add mod">
          <ac:chgData name="Phillip Kaufman" userId="c001b2a046940d7c" providerId="LiveId" clId="{9EF190FB-2075-4375-A797-615516ED83A7}" dt="2024-06-18T03:04:43.649" v="13507" actId="1076"/>
          <ac:spMkLst>
            <pc:docMk/>
            <pc:sldMk cId="2532380062" sldId="1054"/>
            <ac:spMk id="7" creationId="{9537842F-DACA-6F2B-C8D3-5BAE1FF52B53}"/>
          </ac:spMkLst>
        </pc:spChg>
        <pc:spChg chg="add mod">
          <ac:chgData name="Phillip Kaufman" userId="c001b2a046940d7c" providerId="LiveId" clId="{9EF190FB-2075-4375-A797-615516ED83A7}" dt="2024-06-18T02:57:07.223" v="13306" actId="1076"/>
          <ac:spMkLst>
            <pc:docMk/>
            <pc:sldMk cId="2532380062" sldId="1054"/>
            <ac:spMk id="8" creationId="{D10F4F2F-2A37-85D0-36AA-ECA91E4C71D5}"/>
          </ac:spMkLst>
        </pc:spChg>
        <pc:spChg chg="add mod">
          <ac:chgData name="Phillip Kaufman" userId="c001b2a046940d7c" providerId="LiveId" clId="{9EF190FB-2075-4375-A797-615516ED83A7}" dt="2024-06-18T03:04:43.649" v="13507" actId="1076"/>
          <ac:spMkLst>
            <pc:docMk/>
            <pc:sldMk cId="2532380062" sldId="1054"/>
            <ac:spMk id="9" creationId="{32783634-8EB0-328F-4568-B8DBB7D2C28A}"/>
          </ac:spMkLst>
        </pc:spChg>
        <pc:spChg chg="add del mod">
          <ac:chgData name="Phillip Kaufman" userId="c001b2a046940d7c" providerId="LiveId" clId="{9EF190FB-2075-4375-A797-615516ED83A7}" dt="2024-06-18T02:57:27.693" v="13316" actId="478"/>
          <ac:spMkLst>
            <pc:docMk/>
            <pc:sldMk cId="2532380062" sldId="1054"/>
            <ac:spMk id="10" creationId="{82DA2B13-7007-0FBA-CA55-5B5665CE0F44}"/>
          </ac:spMkLst>
        </pc:spChg>
        <pc:spChg chg="add mod">
          <ac:chgData name="Phillip Kaufman" userId="c001b2a046940d7c" providerId="LiveId" clId="{9EF190FB-2075-4375-A797-615516ED83A7}" dt="2024-06-18T03:07:23.270" v="13646" actId="1076"/>
          <ac:spMkLst>
            <pc:docMk/>
            <pc:sldMk cId="2532380062" sldId="1054"/>
            <ac:spMk id="11" creationId="{A6AF2573-B042-FD64-F6DE-C6933C24CAAD}"/>
          </ac:spMkLst>
        </pc:spChg>
        <pc:spChg chg="add mod">
          <ac:chgData name="Phillip Kaufman" userId="c001b2a046940d7c" providerId="LiveId" clId="{9EF190FB-2075-4375-A797-615516ED83A7}" dt="2024-06-18T03:07:26.412" v="13647" actId="1076"/>
          <ac:spMkLst>
            <pc:docMk/>
            <pc:sldMk cId="2532380062" sldId="1054"/>
            <ac:spMk id="12" creationId="{BC99DDFC-6ABA-329A-B007-584B26F4A721}"/>
          </ac:spMkLst>
        </pc:spChg>
        <pc:spChg chg="add del mod">
          <ac:chgData name="Phillip Kaufman" userId="c001b2a046940d7c" providerId="LiveId" clId="{9EF190FB-2075-4375-A797-615516ED83A7}" dt="2024-06-18T02:58:48.055" v="13336"/>
          <ac:spMkLst>
            <pc:docMk/>
            <pc:sldMk cId="2532380062" sldId="1054"/>
            <ac:spMk id="16" creationId="{638B86E6-18FA-7171-609E-91384DDA5CDF}"/>
          </ac:spMkLst>
        </pc:spChg>
        <pc:spChg chg="add mod">
          <ac:chgData name="Phillip Kaufman" userId="c001b2a046940d7c" providerId="LiveId" clId="{9EF190FB-2075-4375-A797-615516ED83A7}" dt="2024-06-18T03:02:49.732" v="13361" actId="1076"/>
          <ac:spMkLst>
            <pc:docMk/>
            <pc:sldMk cId="2532380062" sldId="1054"/>
            <ac:spMk id="17" creationId="{DA7AB31C-3DA7-B65A-9858-3D22D1DE54CA}"/>
          </ac:spMkLst>
        </pc:spChg>
        <pc:spChg chg="add mod">
          <ac:chgData name="Phillip Kaufman" userId="c001b2a046940d7c" providerId="LiveId" clId="{9EF190FB-2075-4375-A797-615516ED83A7}" dt="2024-06-18T03:03:21.758" v="13367" actId="1076"/>
          <ac:spMkLst>
            <pc:docMk/>
            <pc:sldMk cId="2532380062" sldId="1054"/>
            <ac:spMk id="20" creationId="{4295ED73-2B28-D49C-E9E0-0BA8BE4A1855}"/>
          </ac:spMkLst>
        </pc:spChg>
        <pc:spChg chg="add mod">
          <ac:chgData name="Phillip Kaufman" userId="c001b2a046940d7c" providerId="LiveId" clId="{9EF190FB-2075-4375-A797-615516ED83A7}" dt="2024-06-18T03:04:56.895" v="13524" actId="1076"/>
          <ac:spMkLst>
            <pc:docMk/>
            <pc:sldMk cId="2532380062" sldId="1054"/>
            <ac:spMk id="21" creationId="{2020EE1E-E2F2-7BAC-A480-48F5F0BB7012}"/>
          </ac:spMkLst>
        </pc:spChg>
        <pc:cxnChg chg="add mod">
          <ac:chgData name="Phillip Kaufman" userId="c001b2a046940d7c" providerId="LiveId" clId="{9EF190FB-2075-4375-A797-615516ED83A7}" dt="2024-06-18T03:02:45.791" v="13360" actId="1076"/>
          <ac:cxnSpMkLst>
            <pc:docMk/>
            <pc:sldMk cId="2532380062" sldId="1054"/>
            <ac:cxnSpMk id="14" creationId="{A4C45FF8-8F28-8D3E-B091-774D23CB776B}"/>
          </ac:cxnSpMkLst>
        </pc:cxnChg>
        <pc:cxnChg chg="add mod">
          <ac:chgData name="Phillip Kaufman" userId="c001b2a046940d7c" providerId="LiveId" clId="{9EF190FB-2075-4375-A797-615516ED83A7}" dt="2024-06-18T03:03:21.758" v="13367" actId="1076"/>
          <ac:cxnSpMkLst>
            <pc:docMk/>
            <pc:sldMk cId="2532380062" sldId="1054"/>
            <ac:cxnSpMk id="19" creationId="{35051269-547B-C7AD-F279-F63F8E065F8F}"/>
          </ac:cxnSpMkLst>
        </pc:cxnChg>
      </pc:sldChg>
      <pc:sldChg chg="addSp modSp new del mod">
        <pc:chgData name="Phillip Kaufman" userId="c001b2a046940d7c" providerId="LiveId" clId="{9EF190FB-2075-4375-A797-615516ED83A7}" dt="2024-06-18T02:54:56.553" v="13175" actId="47"/>
        <pc:sldMkLst>
          <pc:docMk/>
          <pc:sldMk cId="3565464357" sldId="1055"/>
        </pc:sldMkLst>
        <pc:spChg chg="add mod">
          <ac:chgData name="Phillip Kaufman" userId="c001b2a046940d7c" providerId="LiveId" clId="{9EF190FB-2075-4375-A797-615516ED83A7}" dt="2024-06-18T02:35:17.627" v="12992" actId="1076"/>
          <ac:spMkLst>
            <pc:docMk/>
            <pc:sldMk cId="3565464357" sldId="1055"/>
            <ac:spMk id="4" creationId="{DD744B92-7C26-0BD3-A800-3652D7873537}"/>
          </ac:spMkLst>
        </pc:spChg>
      </pc:sldChg>
      <pc:sldChg chg="addSp delSp modSp add del mod ord">
        <pc:chgData name="Phillip Kaufman" userId="c001b2a046940d7c" providerId="LiveId" clId="{9EF190FB-2075-4375-A797-615516ED83A7}" dt="2024-07-08T01:13:38.645" v="16714" actId="47"/>
        <pc:sldMkLst>
          <pc:docMk/>
          <pc:sldMk cId="1346955016" sldId="1056"/>
        </pc:sldMkLst>
        <pc:spChg chg="add mod">
          <ac:chgData name="Phillip Kaufman" userId="c001b2a046940d7c" providerId="LiveId" clId="{9EF190FB-2075-4375-A797-615516ED83A7}" dt="2024-06-18T03:05:04.073" v="13526"/>
          <ac:spMkLst>
            <pc:docMk/>
            <pc:sldMk cId="1346955016" sldId="1056"/>
            <ac:spMk id="5" creationId="{92670944-8824-A4EC-78BB-EA0056E5669B}"/>
          </ac:spMkLst>
        </pc:spChg>
        <pc:spChg chg="add mod">
          <ac:chgData name="Phillip Kaufman" userId="c001b2a046940d7c" providerId="LiveId" clId="{9EF190FB-2075-4375-A797-615516ED83A7}" dt="2024-06-18T03:05:04.073" v="13526"/>
          <ac:spMkLst>
            <pc:docMk/>
            <pc:sldMk cId="1346955016" sldId="1056"/>
            <ac:spMk id="6" creationId="{2500BDD4-15AB-7C44-0A38-A1BA53A79031}"/>
          </ac:spMkLst>
        </pc:spChg>
        <pc:spChg chg="del">
          <ac:chgData name="Phillip Kaufman" userId="c001b2a046940d7c" providerId="LiveId" clId="{9EF190FB-2075-4375-A797-615516ED83A7}" dt="2024-06-18T03:05:03.850" v="13525" actId="478"/>
          <ac:spMkLst>
            <pc:docMk/>
            <pc:sldMk cId="1346955016" sldId="1056"/>
            <ac:spMk id="7" creationId="{9537842F-DACA-6F2B-C8D3-5BAE1FF52B53}"/>
          </ac:spMkLst>
        </pc:spChg>
        <pc:spChg chg="del">
          <ac:chgData name="Phillip Kaufman" userId="c001b2a046940d7c" providerId="LiveId" clId="{9EF190FB-2075-4375-A797-615516ED83A7}" dt="2024-06-18T03:05:03.850" v="13525" actId="478"/>
          <ac:spMkLst>
            <pc:docMk/>
            <pc:sldMk cId="1346955016" sldId="1056"/>
            <ac:spMk id="9" creationId="{32783634-8EB0-328F-4568-B8DBB7D2C28A}"/>
          </ac:spMkLst>
        </pc:spChg>
        <pc:spChg chg="mod">
          <ac:chgData name="Phillip Kaufman" userId="c001b2a046940d7c" providerId="LiveId" clId="{9EF190FB-2075-4375-A797-615516ED83A7}" dt="2024-06-18T03:05:15.090" v="13530" actId="1076"/>
          <ac:spMkLst>
            <pc:docMk/>
            <pc:sldMk cId="1346955016" sldId="1056"/>
            <ac:spMk id="10" creationId="{82DA2B13-7007-0FBA-CA55-5B5665CE0F44}"/>
          </ac:spMkLst>
        </pc:spChg>
        <pc:spChg chg="mod">
          <ac:chgData name="Phillip Kaufman" userId="c001b2a046940d7c" providerId="LiveId" clId="{9EF190FB-2075-4375-A797-615516ED83A7}" dt="2024-06-18T03:05:17.073" v="13531" actId="1076"/>
          <ac:spMkLst>
            <pc:docMk/>
            <pc:sldMk cId="1346955016" sldId="1056"/>
            <ac:spMk id="11" creationId="{A6AF2573-B042-FD64-F6DE-C6933C24CAAD}"/>
          </ac:spMkLst>
        </pc:spChg>
      </pc:sldChg>
      <pc:sldChg chg="addSp delSp modSp add del mod">
        <pc:chgData name="Phillip Kaufman" userId="c001b2a046940d7c" providerId="LiveId" clId="{9EF190FB-2075-4375-A797-615516ED83A7}" dt="2024-07-08T01:13:38.645" v="16714" actId="47"/>
        <pc:sldMkLst>
          <pc:docMk/>
          <pc:sldMk cId="703311032" sldId="1057"/>
        </pc:sldMkLst>
        <pc:spChg chg="add mod">
          <ac:chgData name="Phillip Kaufman" userId="c001b2a046940d7c" providerId="LiveId" clId="{9EF190FB-2075-4375-A797-615516ED83A7}" dt="2024-06-18T03:06:02.760" v="13535" actId="692"/>
          <ac:spMkLst>
            <pc:docMk/>
            <pc:sldMk cId="703311032" sldId="1057"/>
            <ac:spMk id="5" creationId="{87424AC0-7C8B-7545-2C70-6D09380C3567}"/>
          </ac:spMkLst>
        </pc:spChg>
        <pc:spChg chg="add mod">
          <ac:chgData name="Phillip Kaufman" userId="c001b2a046940d7c" providerId="LiveId" clId="{9EF190FB-2075-4375-A797-615516ED83A7}" dt="2024-06-18T03:05:29.140" v="13533"/>
          <ac:spMkLst>
            <pc:docMk/>
            <pc:sldMk cId="703311032" sldId="1057"/>
            <ac:spMk id="6" creationId="{07669AD0-B18A-CEE7-AE3B-1D2C3D9FA1E6}"/>
          </ac:spMkLst>
        </pc:spChg>
        <pc:spChg chg="del">
          <ac:chgData name="Phillip Kaufman" userId="c001b2a046940d7c" providerId="LiveId" clId="{9EF190FB-2075-4375-A797-615516ED83A7}" dt="2024-06-18T03:05:28.820" v="13532" actId="478"/>
          <ac:spMkLst>
            <pc:docMk/>
            <pc:sldMk cId="703311032" sldId="1057"/>
            <ac:spMk id="7" creationId="{9537842F-DACA-6F2B-C8D3-5BAE1FF52B53}"/>
          </ac:spMkLst>
        </pc:spChg>
        <pc:spChg chg="mod">
          <ac:chgData name="Phillip Kaufman" userId="c001b2a046940d7c" providerId="LiveId" clId="{9EF190FB-2075-4375-A797-615516ED83A7}" dt="2024-06-18T03:04:30.965" v="13506" actId="20577"/>
          <ac:spMkLst>
            <pc:docMk/>
            <pc:sldMk cId="703311032" sldId="1057"/>
            <ac:spMk id="8" creationId="{D10F4F2F-2A37-85D0-36AA-ECA91E4C71D5}"/>
          </ac:spMkLst>
        </pc:spChg>
        <pc:spChg chg="del">
          <ac:chgData name="Phillip Kaufman" userId="c001b2a046940d7c" providerId="LiveId" clId="{9EF190FB-2075-4375-A797-615516ED83A7}" dt="2024-06-18T03:05:28.820" v="13532" actId="478"/>
          <ac:spMkLst>
            <pc:docMk/>
            <pc:sldMk cId="703311032" sldId="1057"/>
            <ac:spMk id="9" creationId="{32783634-8EB0-328F-4568-B8DBB7D2C28A}"/>
          </ac:spMkLst>
        </pc:spChg>
        <pc:spChg chg="add mod">
          <ac:chgData name="Phillip Kaufman" userId="c001b2a046940d7c" providerId="LiveId" clId="{9EF190FB-2075-4375-A797-615516ED83A7}" dt="2024-06-18T03:05:59.467" v="13534"/>
          <ac:spMkLst>
            <pc:docMk/>
            <pc:sldMk cId="703311032" sldId="1057"/>
            <ac:spMk id="10" creationId="{D5E9BCFF-F7D8-1CD7-B5C3-DCD47B1FD12F}"/>
          </ac:spMkLst>
        </pc:spChg>
        <pc:spChg chg="del">
          <ac:chgData name="Phillip Kaufman" userId="c001b2a046940d7c" providerId="LiveId" clId="{9EF190FB-2075-4375-A797-615516ED83A7}" dt="2024-06-18T03:05:28.820" v="13532" actId="478"/>
          <ac:spMkLst>
            <pc:docMk/>
            <pc:sldMk cId="703311032" sldId="1057"/>
            <ac:spMk id="11" creationId="{A6AF2573-B042-FD64-F6DE-C6933C24CAAD}"/>
          </ac:spMkLst>
        </pc:spChg>
        <pc:spChg chg="del">
          <ac:chgData name="Phillip Kaufman" userId="c001b2a046940d7c" providerId="LiveId" clId="{9EF190FB-2075-4375-A797-615516ED83A7}" dt="2024-06-18T03:05:28.820" v="13532" actId="478"/>
          <ac:spMkLst>
            <pc:docMk/>
            <pc:sldMk cId="703311032" sldId="1057"/>
            <ac:spMk id="12" creationId="{BC99DDFC-6ABA-329A-B007-584B26F4A721}"/>
          </ac:spMkLst>
        </pc:spChg>
        <pc:spChg chg="add mod">
          <ac:chgData name="Phillip Kaufman" userId="c001b2a046940d7c" providerId="LiveId" clId="{9EF190FB-2075-4375-A797-615516ED83A7}" dt="2024-06-18T03:06:14.503" v="13557" actId="1076"/>
          <ac:spMkLst>
            <pc:docMk/>
            <pc:sldMk cId="703311032" sldId="1057"/>
            <ac:spMk id="13" creationId="{F7D1E494-B4DA-9CF2-6315-95D9EFE950BD}"/>
          </ac:spMkLst>
        </pc:spChg>
        <pc:spChg chg="del">
          <ac:chgData name="Phillip Kaufman" userId="c001b2a046940d7c" providerId="LiveId" clId="{9EF190FB-2075-4375-A797-615516ED83A7}" dt="2024-06-18T03:03:33.968" v="13369" actId="478"/>
          <ac:spMkLst>
            <pc:docMk/>
            <pc:sldMk cId="703311032" sldId="1057"/>
            <ac:spMk id="17" creationId="{DA7AB31C-3DA7-B65A-9858-3D22D1DE54CA}"/>
          </ac:spMkLst>
        </pc:spChg>
        <pc:cxnChg chg="del">
          <ac:chgData name="Phillip Kaufman" userId="c001b2a046940d7c" providerId="LiveId" clId="{9EF190FB-2075-4375-A797-615516ED83A7}" dt="2024-06-18T03:03:32.252" v="13368" actId="478"/>
          <ac:cxnSpMkLst>
            <pc:docMk/>
            <pc:sldMk cId="703311032" sldId="1057"/>
            <ac:cxnSpMk id="14" creationId="{A4C45FF8-8F28-8D3E-B091-774D23CB776B}"/>
          </ac:cxnSpMkLst>
        </pc:cxnChg>
      </pc:sldChg>
      <pc:sldChg chg="addSp delSp modSp add del mod">
        <pc:chgData name="Phillip Kaufman" userId="c001b2a046940d7c" providerId="LiveId" clId="{9EF190FB-2075-4375-A797-615516ED83A7}" dt="2024-07-08T01:13:38.645" v="16714" actId="47"/>
        <pc:sldMkLst>
          <pc:docMk/>
          <pc:sldMk cId="4164378785" sldId="1058"/>
        </pc:sldMkLst>
        <pc:spChg chg="add mod">
          <ac:chgData name="Phillip Kaufman" userId="c001b2a046940d7c" providerId="LiveId" clId="{9EF190FB-2075-4375-A797-615516ED83A7}" dt="2024-06-18T03:07:30.595" v="13649"/>
          <ac:spMkLst>
            <pc:docMk/>
            <pc:sldMk cId="4164378785" sldId="1058"/>
            <ac:spMk id="7" creationId="{C9F55987-3650-CCA0-F4A9-19B06F30871E}"/>
          </ac:spMkLst>
        </pc:spChg>
        <pc:spChg chg="mod">
          <ac:chgData name="Phillip Kaufman" userId="c001b2a046940d7c" providerId="LiveId" clId="{9EF190FB-2075-4375-A797-615516ED83A7}" dt="2024-06-18T03:07:16.396" v="13645" actId="20577"/>
          <ac:spMkLst>
            <pc:docMk/>
            <pc:sldMk cId="4164378785" sldId="1058"/>
            <ac:spMk id="8" creationId="{D10F4F2F-2A37-85D0-36AA-ECA91E4C71D5}"/>
          </ac:spMkLst>
        </pc:spChg>
        <pc:spChg chg="add mod">
          <ac:chgData name="Phillip Kaufman" userId="c001b2a046940d7c" providerId="LiveId" clId="{9EF190FB-2075-4375-A797-615516ED83A7}" dt="2024-06-18T03:07:47.333" v="13657" actId="20577"/>
          <ac:spMkLst>
            <pc:docMk/>
            <pc:sldMk cId="4164378785" sldId="1058"/>
            <ac:spMk id="9" creationId="{ADE2476C-DA08-2DD0-95BC-F4BE11A2E272}"/>
          </ac:spMkLst>
        </pc:spChg>
        <pc:spChg chg="del">
          <ac:chgData name="Phillip Kaufman" userId="c001b2a046940d7c" providerId="LiveId" clId="{9EF190FB-2075-4375-A797-615516ED83A7}" dt="2024-06-18T03:07:30.421" v="13648" actId="478"/>
          <ac:spMkLst>
            <pc:docMk/>
            <pc:sldMk cId="4164378785" sldId="1058"/>
            <ac:spMk id="10" creationId="{D5E9BCFF-F7D8-1CD7-B5C3-DCD47B1FD12F}"/>
          </ac:spMkLst>
        </pc:spChg>
        <pc:spChg chg="add mod">
          <ac:chgData name="Phillip Kaufman" userId="c001b2a046940d7c" providerId="LiveId" clId="{9EF190FB-2075-4375-A797-615516ED83A7}" dt="2024-06-18T03:08:30.590" v="13663" actId="1076"/>
          <ac:spMkLst>
            <pc:docMk/>
            <pc:sldMk cId="4164378785" sldId="1058"/>
            <ac:spMk id="11" creationId="{C29D547B-06C7-38F0-B11B-B61FCA220422}"/>
          </ac:spMkLst>
        </pc:spChg>
        <pc:spChg chg="add mod">
          <ac:chgData name="Phillip Kaufman" userId="c001b2a046940d7c" providerId="LiveId" clId="{9EF190FB-2075-4375-A797-615516ED83A7}" dt="2024-06-18T03:10:19.903" v="13665"/>
          <ac:spMkLst>
            <pc:docMk/>
            <pc:sldMk cId="4164378785" sldId="1058"/>
            <ac:spMk id="12" creationId="{AB815DF3-6980-32BF-A2AF-E1C64D44591D}"/>
          </ac:spMkLst>
        </pc:spChg>
        <pc:spChg chg="del">
          <ac:chgData name="Phillip Kaufman" userId="c001b2a046940d7c" providerId="LiveId" clId="{9EF190FB-2075-4375-A797-615516ED83A7}" dt="2024-06-18T03:07:30.421" v="13648" actId="478"/>
          <ac:spMkLst>
            <pc:docMk/>
            <pc:sldMk cId="4164378785" sldId="1058"/>
            <ac:spMk id="13" creationId="{F7D1E494-B4DA-9CF2-6315-95D9EFE950BD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10735458" sldId="1059"/>
        </pc:sldMkLst>
        <pc:spChg chg="add mod">
          <ac:chgData name="Phillip Kaufman" userId="c001b2a046940d7c" providerId="LiveId" clId="{9EF190FB-2075-4375-A797-615516ED83A7}" dt="2024-06-18T05:29:30.969" v="14517" actId="1076"/>
          <ac:spMkLst>
            <pc:docMk/>
            <pc:sldMk cId="310735458" sldId="1059"/>
            <ac:spMk id="4" creationId="{8948A6D8-43BF-6C7E-0CF0-C3E2550A7CFB}"/>
          </ac:spMkLst>
        </pc:spChg>
        <pc:spChg chg="add mod">
          <ac:chgData name="Phillip Kaufman" userId="c001b2a046940d7c" providerId="LiveId" clId="{9EF190FB-2075-4375-A797-615516ED83A7}" dt="2024-06-18T05:29:28.806" v="14516" actId="1076"/>
          <ac:spMkLst>
            <pc:docMk/>
            <pc:sldMk cId="310735458" sldId="1059"/>
            <ac:spMk id="5" creationId="{0CC25A6C-7DF9-58A9-35F5-158E789C8055}"/>
          </ac:spMkLst>
        </pc:spChg>
        <pc:spChg chg="add del mod">
          <ac:chgData name="Phillip Kaufman" userId="c001b2a046940d7c" providerId="LiveId" clId="{9EF190FB-2075-4375-A797-615516ED83A7}" dt="2024-06-18T05:29:25.834" v="14515" actId="478"/>
          <ac:spMkLst>
            <pc:docMk/>
            <pc:sldMk cId="310735458" sldId="1059"/>
            <ac:spMk id="6" creationId="{64023B97-C204-2235-CE33-4903BBFE87A7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769260339" sldId="1060"/>
        </pc:sldMkLst>
        <pc:spChg chg="add mod">
          <ac:chgData name="Phillip Kaufman" userId="c001b2a046940d7c" providerId="LiveId" clId="{9EF190FB-2075-4375-A797-615516ED83A7}" dt="2024-06-18T22:48:15.863" v="14596" actId="1076"/>
          <ac:spMkLst>
            <pc:docMk/>
            <pc:sldMk cId="769260339" sldId="1060"/>
            <ac:spMk id="4" creationId="{F60412A4-5848-B3E7-A1BE-D3C59C1149FA}"/>
          </ac:spMkLst>
        </pc:spChg>
        <pc:spChg chg="add mod">
          <ac:chgData name="Phillip Kaufman" userId="c001b2a046940d7c" providerId="LiveId" clId="{9EF190FB-2075-4375-A797-615516ED83A7}" dt="2024-06-18T22:49:53.846" v="14728" actId="20577"/>
          <ac:spMkLst>
            <pc:docMk/>
            <pc:sldMk cId="769260339" sldId="1060"/>
            <ac:spMk id="5" creationId="{DA5AB509-50A1-527B-1F88-F538217C0F84}"/>
          </ac:spMkLst>
        </pc:spChg>
        <pc:spChg chg="add mod">
          <ac:chgData name="Phillip Kaufman" userId="c001b2a046940d7c" providerId="LiveId" clId="{9EF190FB-2075-4375-A797-615516ED83A7}" dt="2024-06-18T22:56:32.530" v="15026" actId="1076"/>
          <ac:spMkLst>
            <pc:docMk/>
            <pc:sldMk cId="769260339" sldId="1060"/>
            <ac:spMk id="6" creationId="{B58CD0E9-85AD-4DA8-1333-7A184D544F4B}"/>
          </ac:spMkLst>
        </pc:spChg>
        <pc:spChg chg="add mod">
          <ac:chgData name="Phillip Kaufman" userId="c001b2a046940d7c" providerId="LiveId" clId="{9EF190FB-2075-4375-A797-615516ED83A7}" dt="2024-06-18T22:56:32.530" v="15026" actId="1076"/>
          <ac:spMkLst>
            <pc:docMk/>
            <pc:sldMk cId="769260339" sldId="1060"/>
            <ac:spMk id="7" creationId="{603781A3-A647-5D5E-C788-F4B8DDA8FCDD}"/>
          </ac:spMkLst>
        </pc:spChg>
        <pc:spChg chg="add mod">
          <ac:chgData name="Phillip Kaufman" userId="c001b2a046940d7c" providerId="LiveId" clId="{9EF190FB-2075-4375-A797-615516ED83A7}" dt="2024-06-18T22:58:13.235" v="15167" actId="20577"/>
          <ac:spMkLst>
            <pc:docMk/>
            <pc:sldMk cId="769260339" sldId="1060"/>
            <ac:spMk id="8" creationId="{7BC21565-9AFC-AE4A-809B-3D82E24FD3E6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490825985" sldId="1061"/>
        </pc:sldMkLst>
        <pc:spChg chg="add mod">
          <ac:chgData name="Phillip Kaufman" userId="c001b2a046940d7c" providerId="LiveId" clId="{9EF190FB-2075-4375-A797-615516ED83A7}" dt="2024-06-18T23:00:25.246" v="15226" actId="20577"/>
          <ac:spMkLst>
            <pc:docMk/>
            <pc:sldMk cId="3490825985" sldId="1061"/>
            <ac:spMk id="4" creationId="{E59F4223-FBB3-353D-89E0-37D461BBFDB9}"/>
          </ac:spMkLst>
        </pc:spChg>
        <pc:spChg chg="add mod">
          <ac:chgData name="Phillip Kaufman" userId="c001b2a046940d7c" providerId="LiveId" clId="{9EF190FB-2075-4375-A797-615516ED83A7}" dt="2024-06-18T23:03:27.691" v="15270" actId="1076"/>
          <ac:spMkLst>
            <pc:docMk/>
            <pc:sldMk cId="3490825985" sldId="1061"/>
            <ac:spMk id="5" creationId="{AD37DEC4-1046-6D96-81DC-FBD24FDCBD9B}"/>
          </ac:spMkLst>
        </pc:spChg>
        <pc:spChg chg="add mod">
          <ac:chgData name="Phillip Kaufman" userId="c001b2a046940d7c" providerId="LiveId" clId="{9EF190FB-2075-4375-A797-615516ED83A7}" dt="2024-06-18T23:03:34.357" v="15272" actId="465"/>
          <ac:spMkLst>
            <pc:docMk/>
            <pc:sldMk cId="3490825985" sldId="1061"/>
            <ac:spMk id="6" creationId="{08317DC3-2201-12AF-BA26-5D1626134A66}"/>
          </ac:spMkLst>
        </pc:spChg>
        <pc:spChg chg="add mod">
          <ac:chgData name="Phillip Kaufman" userId="c001b2a046940d7c" providerId="LiveId" clId="{9EF190FB-2075-4375-A797-615516ED83A7}" dt="2024-06-18T23:03:34.357" v="15272" actId="465"/>
          <ac:spMkLst>
            <pc:docMk/>
            <pc:sldMk cId="3490825985" sldId="1061"/>
            <ac:spMk id="7" creationId="{C539F994-F0CE-3CAC-4C11-A071BA0888D1}"/>
          </ac:spMkLst>
        </pc:spChg>
        <pc:spChg chg="add mod">
          <ac:chgData name="Phillip Kaufman" userId="c001b2a046940d7c" providerId="LiveId" clId="{9EF190FB-2075-4375-A797-615516ED83A7}" dt="2024-06-18T23:03:30.097" v="15271" actId="1076"/>
          <ac:spMkLst>
            <pc:docMk/>
            <pc:sldMk cId="3490825985" sldId="1061"/>
            <ac:spMk id="8" creationId="{53ABE571-E37F-70EE-CC06-B89BCA2F435D}"/>
          </ac:spMkLst>
        </pc:spChg>
        <pc:spChg chg="add mod">
          <ac:chgData name="Phillip Kaufman" userId="c001b2a046940d7c" providerId="LiveId" clId="{9EF190FB-2075-4375-A797-615516ED83A7}" dt="2024-06-18T23:03:07.928" v="15266" actId="20577"/>
          <ac:spMkLst>
            <pc:docMk/>
            <pc:sldMk cId="3490825985" sldId="1061"/>
            <ac:spMk id="9" creationId="{7C7F7F2C-A72B-647A-1657-AF883BCF1A90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830441215" sldId="1062"/>
        </pc:sldMkLst>
        <pc:spChg chg="add mod">
          <ac:chgData name="Phillip Kaufman" userId="c001b2a046940d7c" providerId="LiveId" clId="{9EF190FB-2075-4375-A797-615516ED83A7}" dt="2024-06-19T23:08:04.210" v="15618" actId="1076"/>
          <ac:spMkLst>
            <pc:docMk/>
            <pc:sldMk cId="3830441215" sldId="1062"/>
            <ac:spMk id="4" creationId="{B4C53F84-3A02-049D-E179-371880FD35D6}"/>
          </ac:spMkLst>
        </pc:spChg>
        <pc:spChg chg="add mod">
          <ac:chgData name="Phillip Kaufman" userId="c001b2a046940d7c" providerId="LiveId" clId="{9EF190FB-2075-4375-A797-615516ED83A7}" dt="2024-06-19T23:08:07.228" v="15619" actId="20577"/>
          <ac:spMkLst>
            <pc:docMk/>
            <pc:sldMk cId="3830441215" sldId="1062"/>
            <ac:spMk id="5" creationId="{2FF7C25D-36B9-889A-F6AD-62D451524042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04927618" sldId="1063"/>
        </pc:sldMkLst>
        <pc:spChg chg="add mod">
          <ac:chgData name="Phillip Kaufman" userId="c001b2a046940d7c" providerId="LiveId" clId="{9EF190FB-2075-4375-A797-615516ED83A7}" dt="2024-06-20T19:40:56.359" v="16434" actId="1076"/>
          <ac:spMkLst>
            <pc:docMk/>
            <pc:sldMk cId="104927618" sldId="1063"/>
            <ac:spMk id="4" creationId="{5545D905-0E2B-BC47-91EC-FFDDEE87E3BF}"/>
          </ac:spMkLst>
        </pc:spChg>
        <pc:spChg chg="add mod">
          <ac:chgData name="Phillip Kaufman" userId="c001b2a046940d7c" providerId="LiveId" clId="{9EF190FB-2075-4375-A797-615516ED83A7}" dt="2024-06-19T23:18:30.020" v="16192" actId="552"/>
          <ac:spMkLst>
            <pc:docMk/>
            <pc:sldMk cId="104927618" sldId="1063"/>
            <ac:spMk id="5" creationId="{588944E0-F6D2-F1EB-0038-71F38E376AFD}"/>
          </ac:spMkLst>
        </pc:spChg>
        <pc:spChg chg="add del mod">
          <ac:chgData name="Phillip Kaufman" userId="c001b2a046940d7c" providerId="LiveId" clId="{9EF190FB-2075-4375-A797-615516ED83A7}" dt="2024-06-19T23:18:30.020" v="16192" actId="552"/>
          <ac:spMkLst>
            <pc:docMk/>
            <pc:sldMk cId="104927618" sldId="1063"/>
            <ac:spMk id="6" creationId="{B25CB35C-8F3B-51EC-4836-248100BF1057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852657391" sldId="1064"/>
        </pc:sldMkLst>
        <pc:spChg chg="add mod">
          <ac:chgData name="Phillip Kaufman" userId="c001b2a046940d7c" providerId="LiveId" clId="{9EF190FB-2075-4375-A797-615516ED83A7}" dt="2024-06-20T19:42:06.337" v="16449" actId="552"/>
          <ac:spMkLst>
            <pc:docMk/>
            <pc:sldMk cId="852657391" sldId="1064"/>
            <ac:spMk id="4" creationId="{A42B6A7D-75B3-6884-6952-1EB536D5CB02}"/>
          </ac:spMkLst>
        </pc:spChg>
        <pc:spChg chg="add mod">
          <ac:chgData name="Phillip Kaufman" userId="c001b2a046940d7c" providerId="LiveId" clId="{9EF190FB-2075-4375-A797-615516ED83A7}" dt="2024-06-19T23:18:50.063" v="16221"/>
          <ac:spMkLst>
            <pc:docMk/>
            <pc:sldMk cId="852657391" sldId="1064"/>
            <ac:spMk id="5" creationId="{42D9E3F2-1F3D-87C5-CBDA-ECA22DBB0432}"/>
          </ac:spMkLst>
        </pc:spChg>
        <pc:spChg chg="add mod">
          <ac:chgData name="Phillip Kaufman" userId="c001b2a046940d7c" providerId="LiveId" clId="{9EF190FB-2075-4375-A797-615516ED83A7}" dt="2024-06-20T19:41:57.748" v="16446" actId="1076"/>
          <ac:spMkLst>
            <pc:docMk/>
            <pc:sldMk cId="852657391" sldId="1064"/>
            <ac:spMk id="6" creationId="{86B48550-D5DA-42B9-2F1E-C72A0F51B8F5}"/>
          </ac:spMkLst>
        </pc:spChg>
        <pc:spChg chg="add del mod">
          <ac:chgData name="Phillip Kaufman" userId="c001b2a046940d7c" providerId="LiveId" clId="{9EF190FB-2075-4375-A797-615516ED83A7}" dt="2024-06-19T23:21:52.714" v="16252"/>
          <ac:spMkLst>
            <pc:docMk/>
            <pc:sldMk cId="852657391" sldId="1064"/>
            <ac:spMk id="10" creationId="{D6A8F94A-B991-827A-F5CC-56B829322C05}"/>
          </ac:spMkLst>
        </pc:spChg>
        <pc:spChg chg="add mod">
          <ac:chgData name="Phillip Kaufman" userId="c001b2a046940d7c" providerId="LiveId" clId="{9EF190FB-2075-4375-A797-615516ED83A7}" dt="2024-06-20T19:42:06.337" v="16449" actId="552"/>
          <ac:spMkLst>
            <pc:docMk/>
            <pc:sldMk cId="852657391" sldId="1064"/>
            <ac:spMk id="11" creationId="{9F571F63-D3FA-F458-F3F1-19DD97905553}"/>
          </ac:spMkLst>
        </pc:spChg>
        <pc:spChg chg="add del mod">
          <ac:chgData name="Phillip Kaufman" userId="c001b2a046940d7c" providerId="LiveId" clId="{9EF190FB-2075-4375-A797-615516ED83A7}" dt="2024-06-19T23:23:09.293" v="16269" actId="478"/>
          <ac:spMkLst>
            <pc:docMk/>
            <pc:sldMk cId="852657391" sldId="1064"/>
            <ac:spMk id="12" creationId="{77564226-4D78-89BA-4AE4-A8A1E2BC7286}"/>
          </ac:spMkLst>
        </pc:spChg>
        <pc:spChg chg="add mod">
          <ac:chgData name="Phillip Kaufman" userId="c001b2a046940d7c" providerId="LiveId" clId="{9EF190FB-2075-4375-A797-615516ED83A7}" dt="2024-06-20T19:42:06.337" v="16449" actId="552"/>
          <ac:spMkLst>
            <pc:docMk/>
            <pc:sldMk cId="852657391" sldId="1064"/>
            <ac:spMk id="13" creationId="{D274F317-0131-8B9A-9847-5038F7C79CA6}"/>
          </ac:spMkLst>
        </pc:spChg>
        <pc:cxnChg chg="add del mod">
          <ac:chgData name="Phillip Kaufman" userId="c001b2a046940d7c" providerId="LiveId" clId="{9EF190FB-2075-4375-A797-615516ED83A7}" dt="2024-06-19T23:21:52.705" v="16250" actId="478"/>
          <ac:cxnSpMkLst>
            <pc:docMk/>
            <pc:sldMk cId="852657391" sldId="1064"/>
            <ac:cxnSpMk id="8" creationId="{82E026D9-229F-CC0A-84B6-2F2C2B28D650}"/>
          </ac:cxnSpMkLst>
        </pc:cxn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977933856" sldId="1065"/>
        </pc:sldMkLst>
        <pc:spChg chg="add del">
          <ac:chgData name="Phillip Kaufman" userId="c001b2a046940d7c" providerId="LiveId" clId="{9EF190FB-2075-4375-A797-615516ED83A7}" dt="2024-06-20T19:55:24.991" v="16677" actId="22"/>
          <ac:spMkLst>
            <pc:docMk/>
            <pc:sldMk cId="1977933856" sldId="1065"/>
            <ac:spMk id="5" creationId="{BD87C8F0-EAB4-B4F7-C906-1352B8B4FBCF}"/>
          </ac:spMkLst>
        </pc:spChg>
        <pc:spChg chg="add mod">
          <ac:chgData name="Phillip Kaufman" userId="c001b2a046940d7c" providerId="LiveId" clId="{9EF190FB-2075-4375-A797-615516ED83A7}" dt="2024-06-20T19:56:57.669" v="16712" actId="1076"/>
          <ac:spMkLst>
            <pc:docMk/>
            <pc:sldMk cId="1977933856" sldId="1065"/>
            <ac:spMk id="6" creationId="{41BB1B73-2744-E563-7276-1225D5B880E6}"/>
          </ac:spMkLst>
        </pc:spChg>
        <pc:picChg chg="add mod">
          <ac:chgData name="Phillip Kaufman" userId="c001b2a046940d7c" providerId="LiveId" clId="{9EF190FB-2075-4375-A797-615516ED83A7}" dt="2024-06-20T19:56:51.227" v="16711" actId="12788"/>
          <ac:picMkLst>
            <pc:docMk/>
            <pc:sldMk cId="1977933856" sldId="1065"/>
            <ac:picMk id="8" creationId="{C2D46F5D-F7FB-8B5C-C647-515C28981F71}"/>
          </ac:picMkLst>
        </pc:picChg>
      </pc:sldChg>
      <pc:sldChg chg="addSp delSp modSp add mod ord">
        <pc:chgData name="Phillip Kaufman" userId="c001b2a046940d7c" providerId="LiveId" clId="{9EF190FB-2075-4375-A797-615516ED83A7}" dt="2024-06-20T19:29:43.718" v="16336"/>
        <pc:sldMkLst>
          <pc:docMk/>
          <pc:sldMk cId="3153943813" sldId="1066"/>
        </pc:sldMkLst>
        <pc:spChg chg="mod">
          <ac:chgData name="Phillip Kaufman" userId="c001b2a046940d7c" providerId="LiveId" clId="{9EF190FB-2075-4375-A797-615516ED83A7}" dt="2024-06-20T19:29:36.011" v="16333" actId="1076"/>
          <ac:spMkLst>
            <pc:docMk/>
            <pc:sldMk cId="3153943813" sldId="1066"/>
            <ac:spMk id="38" creationId="{8EF125C5-5498-7B62-353A-6246F50EE5A2}"/>
          </ac:spMkLst>
        </pc:spChg>
        <pc:spChg chg="mod">
          <ac:chgData name="Phillip Kaufman" userId="c001b2a046940d7c" providerId="LiveId" clId="{9EF190FB-2075-4375-A797-615516ED83A7}" dt="2024-06-20T19:29:40.253" v="16334" actId="1076"/>
          <ac:spMkLst>
            <pc:docMk/>
            <pc:sldMk cId="3153943813" sldId="1066"/>
            <ac:spMk id="39" creationId="{3C1C40CE-7700-8852-A55A-3F1371071F7F}"/>
          </ac:spMkLst>
        </pc:spChg>
        <pc:spChg chg="del">
          <ac:chgData name="Phillip Kaufman" userId="c001b2a046940d7c" providerId="LiveId" clId="{9EF190FB-2075-4375-A797-615516ED83A7}" dt="2024-06-20T19:29:03.194" v="16307" actId="478"/>
          <ac:spMkLst>
            <pc:docMk/>
            <pc:sldMk cId="3153943813" sldId="1066"/>
            <ac:spMk id="40" creationId="{5F36C76A-6B8B-3447-8221-FC27F5DA166B}"/>
          </ac:spMkLst>
        </pc:spChg>
        <pc:spChg chg="del">
          <ac:chgData name="Phillip Kaufman" userId="c001b2a046940d7c" providerId="LiveId" clId="{9EF190FB-2075-4375-A797-615516ED83A7}" dt="2024-06-20T19:29:03.194" v="16307" actId="478"/>
          <ac:spMkLst>
            <pc:docMk/>
            <pc:sldMk cId="3153943813" sldId="1066"/>
            <ac:spMk id="41" creationId="{C55AB911-19AE-7EE0-EDB1-F7A83BD733C8}"/>
          </ac:spMkLst>
        </pc:spChg>
        <pc:cxnChg chg="add">
          <ac:chgData name="Phillip Kaufman" userId="c001b2a046940d7c" providerId="LiveId" clId="{9EF190FB-2075-4375-A797-615516ED83A7}" dt="2024-06-20T19:29:16.234" v="16311" actId="11529"/>
          <ac:cxnSpMkLst>
            <pc:docMk/>
            <pc:sldMk cId="3153943813" sldId="1066"/>
            <ac:cxnSpMk id="35" creationId="{77257429-4A76-7585-3B7F-50A86B6FA650}"/>
          </ac:cxnSpMkLst>
        </pc:cxn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745021225" sldId="1067"/>
        </pc:sldMkLst>
        <pc:spChg chg="add mod">
          <ac:chgData name="Phillip Kaufman" userId="c001b2a046940d7c" providerId="LiveId" clId="{9EF190FB-2075-4375-A797-615516ED83A7}" dt="2024-06-20T19:44:57.409" v="16537" actId="1076"/>
          <ac:spMkLst>
            <pc:docMk/>
            <pc:sldMk cId="3745021225" sldId="1067"/>
            <ac:spMk id="4" creationId="{F29D7579-10FF-3E6C-1173-03DA00EE6D80}"/>
          </ac:spMkLst>
        </pc:spChg>
        <pc:spChg chg="add mod">
          <ac:chgData name="Phillip Kaufman" userId="c001b2a046940d7c" providerId="LiveId" clId="{9EF190FB-2075-4375-A797-615516ED83A7}" dt="2024-06-20T19:48:53.529" v="16570" actId="21"/>
          <ac:spMkLst>
            <pc:docMk/>
            <pc:sldMk cId="3745021225" sldId="1067"/>
            <ac:spMk id="5" creationId="{716A8AF0-BFA2-4467-5227-43915D813DE9}"/>
          </ac:spMkLst>
        </pc:spChg>
        <pc:spChg chg="add mod">
          <ac:chgData name="Phillip Kaufman" userId="c001b2a046940d7c" providerId="LiveId" clId="{9EF190FB-2075-4375-A797-615516ED83A7}" dt="2024-06-20T19:49:54.757" v="16590" actId="1076"/>
          <ac:spMkLst>
            <pc:docMk/>
            <pc:sldMk cId="3745021225" sldId="1067"/>
            <ac:spMk id="6" creationId="{545364FD-A380-A6AB-14B2-72AF955C3F40}"/>
          </ac:spMkLst>
        </pc:spChg>
        <pc:spChg chg="add mod">
          <ac:chgData name="Phillip Kaufman" userId="c001b2a046940d7c" providerId="LiveId" clId="{9EF190FB-2075-4375-A797-615516ED83A7}" dt="2024-06-20T19:51:11.501" v="16616" actId="20577"/>
          <ac:spMkLst>
            <pc:docMk/>
            <pc:sldMk cId="3745021225" sldId="1067"/>
            <ac:spMk id="7" creationId="{83834E9F-26AD-482B-9698-4990E1AEDB55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548326336" sldId="1068"/>
        </pc:sldMkLst>
        <pc:spChg chg="add mod">
          <ac:chgData name="Phillip Kaufman" userId="c001b2a046940d7c" providerId="LiveId" clId="{9EF190FB-2075-4375-A797-615516ED83A7}" dt="2024-06-20T19:53:54.949" v="16650" actId="1076"/>
          <ac:spMkLst>
            <pc:docMk/>
            <pc:sldMk cId="3548326336" sldId="1068"/>
            <ac:spMk id="4" creationId="{AD9D51BA-9CE6-B4FC-81D8-2E9377BEDC82}"/>
          </ac:spMkLst>
        </pc:spChg>
        <pc:spChg chg="add mod">
          <ac:chgData name="Phillip Kaufman" userId="c001b2a046940d7c" providerId="LiveId" clId="{9EF190FB-2075-4375-A797-615516ED83A7}" dt="2024-06-20T19:54:32.061" v="16663" actId="1076"/>
          <ac:spMkLst>
            <pc:docMk/>
            <pc:sldMk cId="3548326336" sldId="1068"/>
            <ac:spMk id="5" creationId="{6BD10999-CF67-73DC-393A-BDCCBC2357B8}"/>
          </ac:spMkLst>
        </pc:spChg>
        <pc:spChg chg="add mod">
          <ac:chgData name="Phillip Kaufman" userId="c001b2a046940d7c" providerId="LiveId" clId="{9EF190FB-2075-4375-A797-615516ED83A7}" dt="2024-06-20T19:55:10.975" v="16671" actId="1076"/>
          <ac:spMkLst>
            <pc:docMk/>
            <pc:sldMk cId="3548326336" sldId="1068"/>
            <ac:spMk id="6" creationId="{D9BE44ED-D087-2FCC-7439-534CF18D6B1A}"/>
          </ac:spMkLst>
        </pc:spChg>
        <pc:spChg chg="add del mod">
          <ac:chgData name="Phillip Kaufman" userId="c001b2a046940d7c" providerId="LiveId" clId="{9EF190FB-2075-4375-A797-615516ED83A7}" dt="2024-06-20T19:55:18.737" v="16674" actId="478"/>
          <ac:spMkLst>
            <pc:docMk/>
            <pc:sldMk cId="3548326336" sldId="1068"/>
            <ac:spMk id="7" creationId="{4C67CED5-499D-2C6D-B95B-48F05822E13A}"/>
          </ac:spMkLst>
        </pc:spChg>
      </pc:sldChg>
      <pc:sldChg chg="new del">
        <pc:chgData name="Phillip Kaufman" userId="c001b2a046940d7c" providerId="LiveId" clId="{9EF190FB-2075-4375-A797-615516ED83A7}" dt="2024-07-08T01:13:38.645" v="16714" actId="47"/>
        <pc:sldMkLst>
          <pc:docMk/>
          <pc:sldMk cId="3134034103" sldId="1069"/>
        </pc:sldMkLst>
      </pc:sldChg>
      <pc:sldChg chg="del">
        <pc:chgData name="Phillip Kaufman" userId="c001b2a046940d7c" providerId="LiveId" clId="{9EF190FB-2075-4375-A797-615516ED83A7}" dt="2024-07-08T01:13:38.645" v="16714" actId="47"/>
        <pc:sldMkLst>
          <pc:docMk/>
          <pc:sldMk cId="4268665781" sldId="1070"/>
        </pc:sldMkLst>
      </pc:sldChg>
      <pc:sldChg chg="del">
        <pc:chgData name="Phillip Kaufman" userId="c001b2a046940d7c" providerId="LiveId" clId="{9EF190FB-2075-4375-A797-615516ED83A7}" dt="2024-07-08T01:13:38.645" v="16714" actId="47"/>
        <pc:sldMkLst>
          <pc:docMk/>
          <pc:sldMk cId="1300621293" sldId="1071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727530898" sldId="1072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1040068651" sldId="1073"/>
        </pc:sldMkLst>
      </pc:sldChg>
      <pc:sldChg chg="modSp add mod">
        <pc:chgData name="Phillip Kaufman" userId="c001b2a046940d7c" providerId="LiveId" clId="{9EF190FB-2075-4375-A797-615516ED83A7}" dt="2024-07-09T02:11:32.879" v="17520" actId="404"/>
        <pc:sldMkLst>
          <pc:docMk/>
          <pc:sldMk cId="1105440738" sldId="1074"/>
        </pc:sldMkLst>
        <pc:spChg chg="mod">
          <ac:chgData name="Phillip Kaufman" userId="c001b2a046940d7c" providerId="LiveId" clId="{9EF190FB-2075-4375-A797-615516ED83A7}" dt="2024-07-09T02:11:32.879" v="17520" actId="404"/>
          <ac:spMkLst>
            <pc:docMk/>
            <pc:sldMk cId="1105440738" sldId="1074"/>
            <ac:spMk id="28" creationId="{D8EFAD86-34D7-7842-87F5-F2FD59A3601D}"/>
          </ac:spMkLst>
        </pc:spChg>
        <pc:spChg chg="mod">
          <ac:chgData name="Phillip Kaufman" userId="c001b2a046940d7c" providerId="LiveId" clId="{9EF190FB-2075-4375-A797-615516ED83A7}" dt="2024-07-09T02:11:24.350" v="17516" actId="12788"/>
          <ac:spMkLst>
            <pc:docMk/>
            <pc:sldMk cId="1105440738" sldId="1074"/>
            <ac:spMk id="95" creationId="{0AF3BDE5-C0F2-BDF1-66DD-A826EECE342F}"/>
          </ac:spMkLst>
        </pc:spChg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2051404101" sldId="1075"/>
        </pc:sldMkLst>
      </pc:sldChg>
      <pc:sldChg chg="modSp add mod">
        <pc:chgData name="Phillip Kaufman" userId="c001b2a046940d7c" providerId="LiveId" clId="{9EF190FB-2075-4375-A797-615516ED83A7}" dt="2024-07-09T02:11:44.626" v="17524" actId="403"/>
        <pc:sldMkLst>
          <pc:docMk/>
          <pc:sldMk cId="3079821497" sldId="1076"/>
        </pc:sldMkLst>
        <pc:spChg chg="mod">
          <ac:chgData name="Phillip Kaufman" userId="c001b2a046940d7c" providerId="LiveId" clId="{9EF190FB-2075-4375-A797-615516ED83A7}" dt="2024-07-09T02:11:44.626" v="17524" actId="403"/>
          <ac:spMkLst>
            <pc:docMk/>
            <pc:sldMk cId="3079821497" sldId="1076"/>
            <ac:spMk id="5" creationId="{623A1929-1B46-A702-B74D-167669E2F357}"/>
          </ac:spMkLst>
        </pc:spChg>
      </pc:sldChg>
      <pc:sldChg chg="add del">
        <pc:chgData name="Phillip Kaufman" userId="c001b2a046940d7c" providerId="LiveId" clId="{9EF190FB-2075-4375-A797-615516ED83A7}" dt="2024-07-18T05:20:37.866" v="25732" actId="47"/>
        <pc:sldMkLst>
          <pc:docMk/>
          <pc:sldMk cId="4292135678" sldId="1077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1935900988" sldId="1078"/>
        </pc:sldMkLst>
      </pc:sldChg>
      <pc:sldChg chg="addSp delSp modSp add mod modNotesTx">
        <pc:chgData name="Phillip Kaufman" userId="c001b2a046940d7c" providerId="LiveId" clId="{9EF190FB-2075-4375-A797-615516ED83A7}" dt="2024-07-14T03:44:58.496" v="20331" actId="20577"/>
        <pc:sldMkLst>
          <pc:docMk/>
          <pc:sldMk cId="2827780838" sldId="1079"/>
        </pc:sldMkLst>
        <pc:spChg chg="add del mod topLvl">
          <ac:chgData name="Phillip Kaufman" userId="c001b2a046940d7c" providerId="LiveId" clId="{9EF190FB-2075-4375-A797-615516ED83A7}" dt="2024-07-09T02:12:14.309" v="17537" actId="1076"/>
          <ac:spMkLst>
            <pc:docMk/>
            <pc:sldMk cId="2827780838" sldId="1079"/>
            <ac:spMk id="5" creationId="{B94B1AA0-8ABB-E55C-C293-33B7BE2AC581}"/>
          </ac:spMkLst>
        </pc:spChg>
        <pc:spChg chg="add del">
          <ac:chgData name="Phillip Kaufman" userId="c001b2a046940d7c" providerId="LiveId" clId="{9EF190FB-2075-4375-A797-615516ED83A7}" dt="2024-07-09T02:11:53.262" v="17526" actId="22"/>
          <ac:spMkLst>
            <pc:docMk/>
            <pc:sldMk cId="2827780838" sldId="1079"/>
            <ac:spMk id="7" creationId="{808E885E-52F9-C846-8506-47D576349EF7}"/>
          </ac:spMkLst>
        </pc:spChg>
        <pc:spChg chg="mod topLvl">
          <ac:chgData name="Phillip Kaufman" userId="c001b2a046940d7c" providerId="LiveId" clId="{9EF190FB-2075-4375-A797-615516ED83A7}" dt="2024-07-09T02:11:58.913" v="17529" actId="165"/>
          <ac:spMkLst>
            <pc:docMk/>
            <pc:sldMk cId="2827780838" sldId="1079"/>
            <ac:spMk id="10" creationId="{073088C6-0C27-1324-A9F7-CFF64685283A}"/>
          </ac:spMkLst>
        </pc:spChg>
        <pc:spChg chg="mod topLvl">
          <ac:chgData name="Phillip Kaufman" userId="c001b2a046940d7c" providerId="LiveId" clId="{9EF190FB-2075-4375-A797-615516ED83A7}" dt="2024-07-09T02:11:58.913" v="17529" actId="165"/>
          <ac:spMkLst>
            <pc:docMk/>
            <pc:sldMk cId="2827780838" sldId="1079"/>
            <ac:spMk id="11" creationId="{10362E86-6F33-EBD3-B973-96592F046160}"/>
          </ac:spMkLst>
        </pc:spChg>
        <pc:spChg chg="mod topLvl">
          <ac:chgData name="Phillip Kaufman" userId="c001b2a046940d7c" providerId="LiveId" clId="{9EF190FB-2075-4375-A797-615516ED83A7}" dt="2024-07-09T02:11:58.913" v="17529" actId="165"/>
          <ac:spMkLst>
            <pc:docMk/>
            <pc:sldMk cId="2827780838" sldId="1079"/>
            <ac:spMk id="12" creationId="{3F55A87B-9CAA-1F46-8284-E8563EEE184A}"/>
          </ac:spMkLst>
        </pc:spChg>
        <pc:spChg chg="add del">
          <ac:chgData name="Phillip Kaufman" userId="c001b2a046940d7c" providerId="LiveId" clId="{9EF190FB-2075-4375-A797-615516ED83A7}" dt="2024-07-09T02:11:55.457" v="17528" actId="22"/>
          <ac:spMkLst>
            <pc:docMk/>
            <pc:sldMk cId="2827780838" sldId="1079"/>
            <ac:spMk id="27" creationId="{CAD54305-E582-8373-3122-79A4B9D73ECA}"/>
          </ac:spMkLst>
        </pc:spChg>
        <pc:spChg chg="add del">
          <ac:chgData name="Phillip Kaufman" userId="c001b2a046940d7c" providerId="LiveId" clId="{9EF190FB-2075-4375-A797-615516ED83A7}" dt="2024-07-09T02:12:02.955" v="17532" actId="22"/>
          <ac:spMkLst>
            <pc:docMk/>
            <pc:sldMk cId="2827780838" sldId="1079"/>
            <ac:spMk id="29" creationId="{ABADA7F0-AC34-9BEF-5764-591C2B08DB19}"/>
          </ac:spMkLst>
        </pc:spChg>
        <pc:grpChg chg="del">
          <ac:chgData name="Phillip Kaufman" userId="c001b2a046940d7c" providerId="LiveId" clId="{9EF190FB-2075-4375-A797-615516ED83A7}" dt="2024-07-09T02:11:58.913" v="17529" actId="165"/>
          <ac:grpSpMkLst>
            <pc:docMk/>
            <pc:sldMk cId="2827780838" sldId="1079"/>
            <ac:grpSpMk id="42" creationId="{6A99B7CA-E6DE-7E62-96F8-87FD33FD6DB3}"/>
          </ac:grpSpMkLst>
        </pc:grpChg>
      </pc:sldChg>
      <pc:sldChg chg="modSp add mod">
        <pc:chgData name="Phillip Kaufman" userId="c001b2a046940d7c" providerId="LiveId" clId="{9EF190FB-2075-4375-A797-615516ED83A7}" dt="2024-07-09T02:12:24.554" v="17540" actId="403"/>
        <pc:sldMkLst>
          <pc:docMk/>
          <pc:sldMk cId="2182622625" sldId="1080"/>
        </pc:sldMkLst>
        <pc:spChg chg="mod">
          <ac:chgData name="Phillip Kaufman" userId="c001b2a046940d7c" providerId="LiveId" clId="{9EF190FB-2075-4375-A797-615516ED83A7}" dt="2024-07-09T02:12:24.554" v="17540" actId="403"/>
          <ac:spMkLst>
            <pc:docMk/>
            <pc:sldMk cId="2182622625" sldId="1080"/>
            <ac:spMk id="22" creationId="{1218CCC6-82F1-05F9-02B5-888DEF4F17D4}"/>
          </ac:spMkLst>
        </pc:spChg>
      </pc:sldChg>
      <pc:sldChg chg="modSp add">
        <pc:chgData name="Phillip Kaufman" userId="c001b2a046940d7c" providerId="LiveId" clId="{9EF190FB-2075-4375-A797-615516ED83A7}" dt="2024-08-01T02:48:36.946" v="27682" actId="403"/>
        <pc:sldMkLst>
          <pc:docMk/>
          <pc:sldMk cId="789066577" sldId="1081"/>
        </pc:sldMkLst>
        <pc:spChg chg="mod">
          <ac:chgData name="Phillip Kaufman" userId="c001b2a046940d7c" providerId="LiveId" clId="{9EF190FB-2075-4375-A797-615516ED83A7}" dt="2024-08-01T02:48:36.946" v="27682" actId="403"/>
          <ac:spMkLst>
            <pc:docMk/>
            <pc:sldMk cId="789066577" sldId="1081"/>
            <ac:spMk id="10" creationId="{22969252-3709-639B-D73B-2DBCD1AE1D1F}"/>
          </ac:spMkLst>
        </pc:spChg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503579267" sldId="1082"/>
        </pc:sldMkLst>
      </pc:sldChg>
      <pc:sldChg chg="modSp add mod">
        <pc:chgData name="Phillip Kaufman" userId="c001b2a046940d7c" providerId="LiveId" clId="{9EF190FB-2075-4375-A797-615516ED83A7}" dt="2024-07-18T05:21:09.957" v="25736" actId="1076"/>
        <pc:sldMkLst>
          <pc:docMk/>
          <pc:sldMk cId="4258241794" sldId="1083"/>
        </pc:sldMkLst>
        <pc:spChg chg="mod">
          <ac:chgData name="Phillip Kaufman" userId="c001b2a046940d7c" providerId="LiveId" clId="{9EF190FB-2075-4375-A797-615516ED83A7}" dt="2024-07-09T02:12:36.312" v="17548" actId="1036"/>
          <ac:spMkLst>
            <pc:docMk/>
            <pc:sldMk cId="4258241794" sldId="1083"/>
            <ac:spMk id="6" creationId="{2A56A73D-0F47-1D6E-631F-759DB03AAFA0}"/>
          </ac:spMkLst>
        </pc:spChg>
        <pc:spChg chg="mod">
          <ac:chgData name="Phillip Kaufman" userId="c001b2a046940d7c" providerId="LiveId" clId="{9EF190FB-2075-4375-A797-615516ED83A7}" dt="2024-07-18T05:20:56.671" v="25733" actId="1076"/>
          <ac:spMkLst>
            <pc:docMk/>
            <pc:sldMk cId="4258241794" sldId="1083"/>
            <ac:spMk id="8" creationId="{B62FF794-C233-1E88-C6F2-9212E72E1D29}"/>
          </ac:spMkLst>
        </pc:spChg>
        <pc:spChg chg="mod">
          <ac:chgData name="Phillip Kaufman" userId="c001b2a046940d7c" providerId="LiveId" clId="{9EF190FB-2075-4375-A797-615516ED83A7}" dt="2024-07-18T05:21:00.763" v="25734" actId="1076"/>
          <ac:spMkLst>
            <pc:docMk/>
            <pc:sldMk cId="4258241794" sldId="1083"/>
            <ac:spMk id="9" creationId="{03F4D46C-A7A6-855E-4950-8DF8E069C397}"/>
          </ac:spMkLst>
        </pc:spChg>
        <pc:spChg chg="mod">
          <ac:chgData name="Phillip Kaufman" userId="c001b2a046940d7c" providerId="LiveId" clId="{9EF190FB-2075-4375-A797-615516ED83A7}" dt="2024-07-18T05:21:09.957" v="25736" actId="1076"/>
          <ac:spMkLst>
            <pc:docMk/>
            <pc:sldMk cId="4258241794" sldId="1083"/>
            <ac:spMk id="10" creationId="{0612CCFC-D554-178A-95CE-735C44F853E9}"/>
          </ac:spMkLst>
        </pc:spChg>
        <pc:spChg chg="mod">
          <ac:chgData name="Phillip Kaufman" userId="c001b2a046940d7c" providerId="LiveId" clId="{9EF190FB-2075-4375-A797-615516ED83A7}" dt="2024-07-18T05:20:56.671" v="25733" actId="1076"/>
          <ac:spMkLst>
            <pc:docMk/>
            <pc:sldMk cId="4258241794" sldId="1083"/>
            <ac:spMk id="11" creationId="{EBCD489B-7E92-42CE-1B26-6D7AB89F3CFA}"/>
          </ac:spMkLst>
        </pc:spChg>
        <pc:spChg chg="mod">
          <ac:chgData name="Phillip Kaufman" userId="c001b2a046940d7c" providerId="LiveId" clId="{9EF190FB-2075-4375-A797-615516ED83A7}" dt="2024-07-18T05:21:07.229" v="25735" actId="1076"/>
          <ac:spMkLst>
            <pc:docMk/>
            <pc:sldMk cId="4258241794" sldId="1083"/>
            <ac:spMk id="12" creationId="{5451B710-2992-A321-1853-B8C70382E741}"/>
          </ac:spMkLst>
        </pc:spChg>
        <pc:spChg chg="mod">
          <ac:chgData name="Phillip Kaufman" userId="c001b2a046940d7c" providerId="LiveId" clId="{9EF190FB-2075-4375-A797-615516ED83A7}" dt="2024-07-09T02:12:31.269" v="17545" actId="403"/>
          <ac:spMkLst>
            <pc:docMk/>
            <pc:sldMk cId="4258241794" sldId="1083"/>
            <ac:spMk id="13" creationId="{5355E65F-5393-1CEF-2FE9-575D4DD0F06E}"/>
          </ac:spMkLst>
        </pc:spChg>
        <pc:spChg chg="mod">
          <ac:chgData name="Phillip Kaufman" userId="c001b2a046940d7c" providerId="LiveId" clId="{9EF190FB-2075-4375-A797-615516ED83A7}" dt="2024-07-09T02:12:36.312" v="17548" actId="1036"/>
          <ac:spMkLst>
            <pc:docMk/>
            <pc:sldMk cId="4258241794" sldId="1083"/>
            <ac:spMk id="21" creationId="{12D1BA2E-7C92-99D9-561D-77058509D4BF}"/>
          </ac:spMkLst>
        </pc:spChg>
        <pc:spChg chg="mod">
          <ac:chgData name="Phillip Kaufman" userId="c001b2a046940d7c" providerId="LiveId" clId="{9EF190FB-2075-4375-A797-615516ED83A7}" dt="2024-07-09T02:12:36.312" v="17548" actId="1036"/>
          <ac:spMkLst>
            <pc:docMk/>
            <pc:sldMk cId="4258241794" sldId="1083"/>
            <ac:spMk id="70" creationId="{5EDF6B75-48DB-0E0B-D2CD-C86A9B500067}"/>
          </ac:spMkLst>
        </pc:spChg>
        <pc:spChg chg="mod">
          <ac:chgData name="Phillip Kaufman" userId="c001b2a046940d7c" providerId="LiveId" clId="{9EF190FB-2075-4375-A797-615516ED83A7}" dt="2024-07-09T02:12:36.312" v="17548" actId="1036"/>
          <ac:spMkLst>
            <pc:docMk/>
            <pc:sldMk cId="4258241794" sldId="1083"/>
            <ac:spMk id="73" creationId="{F0A55ECD-7F70-9DF8-C73F-478D07129BBA}"/>
          </ac:spMkLst>
        </pc:spChg>
        <pc:spChg chg="mod">
          <ac:chgData name="Phillip Kaufman" userId="c001b2a046940d7c" providerId="LiveId" clId="{9EF190FB-2075-4375-A797-615516ED83A7}" dt="2024-07-09T02:12:36.312" v="17548" actId="1036"/>
          <ac:spMkLst>
            <pc:docMk/>
            <pc:sldMk cId="4258241794" sldId="1083"/>
            <ac:spMk id="89" creationId="{D203C4CF-8244-47C6-DCC6-A7880D56F99E}"/>
          </ac:spMkLst>
        </pc:spChg>
        <pc:spChg chg="mod">
          <ac:chgData name="Phillip Kaufman" userId="c001b2a046940d7c" providerId="LiveId" clId="{9EF190FB-2075-4375-A797-615516ED83A7}" dt="2024-07-18T05:21:00.763" v="25734" actId="1076"/>
          <ac:spMkLst>
            <pc:docMk/>
            <pc:sldMk cId="4258241794" sldId="1083"/>
            <ac:spMk id="110" creationId="{98A61C21-F102-CBFC-4762-3674ABFCEA40}"/>
          </ac:spMkLst>
        </pc:spChg>
      </pc:sldChg>
      <pc:sldChg chg="addSp delSp modSp add mod">
        <pc:chgData name="Phillip Kaufman" userId="c001b2a046940d7c" providerId="LiveId" clId="{9EF190FB-2075-4375-A797-615516ED83A7}" dt="2024-07-11T16:50:52.339" v="20327" actId="1076"/>
        <pc:sldMkLst>
          <pc:docMk/>
          <pc:sldMk cId="1384578284" sldId="1084"/>
        </pc:sldMkLst>
        <pc:spChg chg="mod">
          <ac:chgData name="Phillip Kaufman" userId="c001b2a046940d7c" providerId="LiveId" clId="{9EF190FB-2075-4375-A797-615516ED83A7}" dt="2024-07-09T02:13:13.298" v="17571" actId="1038"/>
          <ac:spMkLst>
            <pc:docMk/>
            <pc:sldMk cId="1384578284" sldId="1084"/>
            <ac:spMk id="4" creationId="{0EDF09E0-A4FA-16B0-C2DA-3BB2C4CA760E}"/>
          </ac:spMkLst>
        </pc:spChg>
        <pc:spChg chg="del mod">
          <ac:chgData name="Phillip Kaufman" userId="c001b2a046940d7c" providerId="LiveId" clId="{9EF190FB-2075-4375-A797-615516ED83A7}" dt="2024-07-09T02:12:58.975" v="17550" actId="478"/>
          <ac:spMkLst>
            <pc:docMk/>
            <pc:sldMk cId="1384578284" sldId="1084"/>
            <ac:spMk id="9" creationId="{E6AA73F1-D095-3BA3-61F9-DE42BF0FB427}"/>
          </ac:spMkLst>
        </pc:spChg>
        <pc:spChg chg="mod">
          <ac:chgData name="Phillip Kaufman" userId="c001b2a046940d7c" providerId="LiveId" clId="{9EF190FB-2075-4375-A797-615516ED83A7}" dt="2024-07-09T02:13:13.298" v="17571" actId="1038"/>
          <ac:spMkLst>
            <pc:docMk/>
            <pc:sldMk cId="1384578284" sldId="1084"/>
            <ac:spMk id="13" creationId="{CD2DC1B9-FECC-E4F4-431D-A301903D96E4}"/>
          </ac:spMkLst>
        </pc:spChg>
        <pc:spChg chg="mod">
          <ac:chgData name="Phillip Kaufman" userId="c001b2a046940d7c" providerId="LiveId" clId="{9EF190FB-2075-4375-A797-615516ED83A7}" dt="2024-07-09T02:13:13.298" v="17571" actId="1038"/>
          <ac:spMkLst>
            <pc:docMk/>
            <pc:sldMk cId="1384578284" sldId="1084"/>
            <ac:spMk id="14" creationId="{F1EFBC37-8445-3943-1C46-7C84FB51730D}"/>
          </ac:spMkLst>
        </pc:spChg>
        <pc:spChg chg="mod">
          <ac:chgData name="Phillip Kaufman" userId="c001b2a046940d7c" providerId="LiveId" clId="{9EF190FB-2075-4375-A797-615516ED83A7}" dt="2024-07-09T02:13:13.298" v="17571" actId="1038"/>
          <ac:spMkLst>
            <pc:docMk/>
            <pc:sldMk cId="1384578284" sldId="1084"/>
            <ac:spMk id="16" creationId="{77F3B06D-367C-F9B9-2246-9A912ED22BC1}"/>
          </ac:spMkLst>
        </pc:spChg>
        <pc:spChg chg="mod">
          <ac:chgData name="Phillip Kaufman" userId="c001b2a046940d7c" providerId="LiveId" clId="{9EF190FB-2075-4375-A797-615516ED83A7}" dt="2024-07-09T02:13:13.298" v="17571" actId="1038"/>
          <ac:spMkLst>
            <pc:docMk/>
            <pc:sldMk cId="1384578284" sldId="1084"/>
            <ac:spMk id="17" creationId="{D278AFC5-E00D-C5EA-A96C-74D8853282FD}"/>
          </ac:spMkLst>
        </pc:spChg>
        <pc:spChg chg="mod">
          <ac:chgData name="Phillip Kaufman" userId="c001b2a046940d7c" providerId="LiveId" clId="{9EF190FB-2075-4375-A797-615516ED83A7}" dt="2024-07-09T02:13:13.298" v="17571" actId="1038"/>
          <ac:spMkLst>
            <pc:docMk/>
            <pc:sldMk cId="1384578284" sldId="1084"/>
            <ac:spMk id="28" creationId="{AA16FE60-E21A-8331-5AE1-A079F6F11266}"/>
          </ac:spMkLst>
        </pc:spChg>
        <pc:spChg chg="mod">
          <ac:chgData name="Phillip Kaufman" userId="c001b2a046940d7c" providerId="LiveId" clId="{9EF190FB-2075-4375-A797-615516ED83A7}" dt="2024-07-11T16:50:52.339" v="20327" actId="1076"/>
          <ac:spMkLst>
            <pc:docMk/>
            <pc:sldMk cId="1384578284" sldId="1084"/>
            <ac:spMk id="38" creationId="{6BD96626-C251-8666-B668-AA88E9EC0442}"/>
          </ac:spMkLst>
        </pc:spChg>
        <pc:spChg chg="add mod">
          <ac:chgData name="Phillip Kaufman" userId="c001b2a046940d7c" providerId="LiveId" clId="{9EF190FB-2075-4375-A797-615516ED83A7}" dt="2024-07-09T02:12:59.142" v="17551"/>
          <ac:spMkLst>
            <pc:docMk/>
            <pc:sldMk cId="1384578284" sldId="1084"/>
            <ac:spMk id="48" creationId="{897925EB-5CE5-BBBC-5D6B-2520AE3FA8E7}"/>
          </ac:spMkLst>
        </pc:spChg>
        <pc:cxnChg chg="mod">
          <ac:chgData name="Phillip Kaufman" userId="c001b2a046940d7c" providerId="LiveId" clId="{9EF190FB-2075-4375-A797-615516ED83A7}" dt="2024-07-09T02:13:13.298" v="17571" actId="1038"/>
          <ac:cxnSpMkLst>
            <pc:docMk/>
            <pc:sldMk cId="1384578284" sldId="1084"/>
            <ac:cxnSpMk id="6" creationId="{F0C743DD-CF44-ED40-2607-0520868102C0}"/>
          </ac:cxnSpMkLst>
        </pc:cxnChg>
        <pc:cxnChg chg="mod">
          <ac:chgData name="Phillip Kaufman" userId="c001b2a046940d7c" providerId="LiveId" clId="{9EF190FB-2075-4375-A797-615516ED83A7}" dt="2024-07-09T02:13:13.298" v="17571" actId="1038"/>
          <ac:cxnSpMkLst>
            <pc:docMk/>
            <pc:sldMk cId="1384578284" sldId="1084"/>
            <ac:cxnSpMk id="10" creationId="{78BAECD8-A38A-CE1E-BF20-D1E9FC479D6D}"/>
          </ac:cxnSpMkLst>
        </pc:cxnChg>
        <pc:cxnChg chg="mod">
          <ac:chgData name="Phillip Kaufman" userId="c001b2a046940d7c" providerId="LiveId" clId="{9EF190FB-2075-4375-A797-615516ED83A7}" dt="2024-07-09T02:13:13.298" v="17571" actId="1038"/>
          <ac:cxnSpMkLst>
            <pc:docMk/>
            <pc:sldMk cId="1384578284" sldId="1084"/>
            <ac:cxnSpMk id="15" creationId="{5267005A-47A2-0952-ACF5-1C173E759301}"/>
          </ac:cxnSpMkLst>
        </pc:cxnChg>
        <pc:cxnChg chg="mod">
          <ac:chgData name="Phillip Kaufman" userId="c001b2a046940d7c" providerId="LiveId" clId="{9EF190FB-2075-4375-A797-615516ED83A7}" dt="2024-07-09T02:13:13.298" v="17571" actId="1038"/>
          <ac:cxnSpMkLst>
            <pc:docMk/>
            <pc:sldMk cId="1384578284" sldId="1084"/>
            <ac:cxnSpMk id="21" creationId="{AA68FB98-540A-224C-9A8F-753FB5D24C4F}"/>
          </ac:cxnSpMkLst>
        </pc:cxnChg>
      </pc:sldChg>
      <pc:sldChg chg="modSp add mod modNotesTx">
        <pc:chgData name="Phillip Kaufman" userId="c001b2a046940d7c" providerId="LiveId" clId="{9EF190FB-2075-4375-A797-615516ED83A7}" dt="2024-07-11T16:54:32.093" v="20328" actId="20577"/>
        <pc:sldMkLst>
          <pc:docMk/>
          <pc:sldMk cId="632935242" sldId="1085"/>
        </pc:sldMkLst>
        <pc:spChg chg="mod">
          <ac:chgData name="Phillip Kaufman" userId="c001b2a046940d7c" providerId="LiveId" clId="{9EF190FB-2075-4375-A797-615516ED83A7}" dt="2024-07-09T01:15:55.286" v="17321" actId="1076"/>
          <ac:spMkLst>
            <pc:docMk/>
            <pc:sldMk cId="632935242" sldId="1085"/>
            <ac:spMk id="23" creationId="{296186DC-C5B8-A65E-9678-B22DA23200F7}"/>
          </ac:spMkLst>
        </pc:spChg>
        <pc:spChg chg="mod">
          <ac:chgData name="Phillip Kaufman" userId="c001b2a046940d7c" providerId="LiveId" clId="{9EF190FB-2075-4375-A797-615516ED83A7}" dt="2024-07-09T01:15:53.464" v="17320" actId="1076"/>
          <ac:spMkLst>
            <pc:docMk/>
            <pc:sldMk cId="632935242" sldId="1085"/>
            <ac:spMk id="24" creationId="{78C46984-EF43-D87C-6663-DC6E49FB9EBB}"/>
          </ac:spMkLst>
        </pc:spChg>
        <pc:spChg chg="mod">
          <ac:chgData name="Phillip Kaufman" userId="c001b2a046940d7c" providerId="LiveId" clId="{9EF190FB-2075-4375-A797-615516ED83A7}" dt="2024-07-11T16:48:38.871" v="20318" actId="207"/>
          <ac:spMkLst>
            <pc:docMk/>
            <pc:sldMk cId="632935242" sldId="1085"/>
            <ac:spMk id="26" creationId="{72F6C070-2661-80FC-669F-FDC3FDC7139E}"/>
          </ac:spMkLst>
        </pc:spChg>
        <pc:spChg chg="mod">
          <ac:chgData name="Phillip Kaufman" userId="c001b2a046940d7c" providerId="LiveId" clId="{9EF190FB-2075-4375-A797-615516ED83A7}" dt="2024-07-11T16:48:35.107" v="20317" actId="207"/>
          <ac:spMkLst>
            <pc:docMk/>
            <pc:sldMk cId="632935242" sldId="1085"/>
            <ac:spMk id="28" creationId="{B4F7C13D-3545-0B37-AED4-D2DC8B08ABB9}"/>
          </ac:spMkLst>
        </pc:spChg>
        <pc:grpChg chg="mod">
          <ac:chgData name="Phillip Kaufman" userId="c001b2a046940d7c" providerId="LiveId" clId="{9EF190FB-2075-4375-A797-615516ED83A7}" dt="2024-07-09T01:15:47.891" v="17319" actId="12788"/>
          <ac:grpSpMkLst>
            <pc:docMk/>
            <pc:sldMk cId="632935242" sldId="1085"/>
            <ac:grpSpMk id="25" creationId="{2EAF03E7-C20D-B494-192A-C84565E943B6}"/>
          </ac:grpSpMkLst>
        </pc:grpChg>
      </pc:sldChg>
      <pc:sldChg chg="modSp add mod">
        <pc:chgData name="Phillip Kaufman" userId="c001b2a046940d7c" providerId="LiveId" clId="{9EF190FB-2075-4375-A797-615516ED83A7}" dt="2024-07-11T16:50:40.126" v="20326" actId="1036"/>
        <pc:sldMkLst>
          <pc:docMk/>
          <pc:sldMk cId="2765550258" sldId="1086"/>
        </pc:sldMkLst>
        <pc:spChg chg="mod">
          <ac:chgData name="Phillip Kaufman" userId="c001b2a046940d7c" providerId="LiveId" clId="{9EF190FB-2075-4375-A797-615516ED83A7}" dt="2024-07-11T16:50:40.126" v="20326" actId="1036"/>
          <ac:spMkLst>
            <pc:docMk/>
            <pc:sldMk cId="2765550258" sldId="1086"/>
            <ac:spMk id="4" creationId="{A68206D3-3D4D-08F7-8358-D56A7B948A47}"/>
          </ac:spMkLst>
        </pc:spChg>
      </pc:sldChg>
      <pc:sldChg chg="modSp add mod">
        <pc:chgData name="Phillip Kaufman" userId="c001b2a046940d7c" providerId="LiveId" clId="{9EF190FB-2075-4375-A797-615516ED83A7}" dt="2024-07-09T01:17:33.073" v="17328" actId="14100"/>
        <pc:sldMkLst>
          <pc:docMk/>
          <pc:sldMk cId="3643597954" sldId="1087"/>
        </pc:sldMkLst>
        <pc:spChg chg="mod">
          <ac:chgData name="Phillip Kaufman" userId="c001b2a046940d7c" providerId="LiveId" clId="{9EF190FB-2075-4375-A797-615516ED83A7}" dt="2024-07-09T01:17:18.865" v="17324" actId="20577"/>
          <ac:spMkLst>
            <pc:docMk/>
            <pc:sldMk cId="3643597954" sldId="1087"/>
            <ac:spMk id="27" creationId="{E10D230B-112C-BB8F-49F8-8349EE7B1660}"/>
          </ac:spMkLst>
        </pc:spChg>
        <pc:cxnChg chg="mod">
          <ac:chgData name="Phillip Kaufman" userId="c001b2a046940d7c" providerId="LiveId" clId="{9EF190FB-2075-4375-A797-615516ED83A7}" dt="2024-07-09T01:17:33.073" v="17328" actId="14100"/>
          <ac:cxnSpMkLst>
            <pc:docMk/>
            <pc:sldMk cId="3643597954" sldId="1087"/>
            <ac:cxnSpMk id="25" creationId="{F8F50464-A094-EAB8-C27D-91E73FA5D872}"/>
          </ac:cxnSpMkLst>
        </pc:cxnChg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988478197" sldId="1088"/>
        </pc:sldMkLst>
      </pc:sldChg>
      <pc:sldChg chg="addSp delSp modSp add mod">
        <pc:chgData name="Phillip Kaufman" userId="c001b2a046940d7c" providerId="LiveId" clId="{9EF190FB-2075-4375-A797-615516ED83A7}" dt="2024-07-16T01:18:44.680" v="20972" actId="1076"/>
        <pc:sldMkLst>
          <pc:docMk/>
          <pc:sldMk cId="3920417752" sldId="1089"/>
        </pc:sldMkLst>
        <pc:spChg chg="del mod">
          <ac:chgData name="Phillip Kaufman" userId="c001b2a046940d7c" providerId="LiveId" clId="{9EF190FB-2075-4375-A797-615516ED83A7}" dt="2024-07-09T01:39:56.332" v="17342" actId="478"/>
          <ac:spMkLst>
            <pc:docMk/>
            <pc:sldMk cId="3920417752" sldId="1089"/>
            <ac:spMk id="4" creationId="{AF420CCD-B565-F6D8-23C2-73025CD258D4}"/>
          </ac:spMkLst>
        </pc:spChg>
        <pc:spChg chg="add mod">
          <ac:chgData name="Phillip Kaufman" userId="c001b2a046940d7c" providerId="LiveId" clId="{9EF190FB-2075-4375-A797-615516ED83A7}" dt="2024-07-09T02:09:25.902" v="17510" actId="1076"/>
          <ac:spMkLst>
            <pc:docMk/>
            <pc:sldMk cId="3920417752" sldId="1089"/>
            <ac:spMk id="5" creationId="{EF744D98-4406-1E26-50C5-FFCC4D276C72}"/>
          </ac:spMkLst>
        </pc:spChg>
        <pc:spChg chg="mod">
          <ac:chgData name="Phillip Kaufman" userId="c001b2a046940d7c" providerId="LiveId" clId="{9EF190FB-2075-4375-A797-615516ED83A7}" dt="2024-07-09T01:40:35.255" v="17352" actId="1076"/>
          <ac:spMkLst>
            <pc:docMk/>
            <pc:sldMk cId="3920417752" sldId="1089"/>
            <ac:spMk id="6" creationId="{B3D8BD03-1B6D-7FB5-1451-2108C571CEC2}"/>
          </ac:spMkLst>
        </pc:spChg>
        <pc:spChg chg="mod">
          <ac:chgData name="Phillip Kaufman" userId="c001b2a046940d7c" providerId="LiveId" clId="{9EF190FB-2075-4375-A797-615516ED83A7}" dt="2024-07-09T01:40:35.255" v="17352" actId="1076"/>
          <ac:spMkLst>
            <pc:docMk/>
            <pc:sldMk cId="3920417752" sldId="1089"/>
            <ac:spMk id="7" creationId="{02FDC6CB-7531-6B38-51AE-EE5488B141BA}"/>
          </ac:spMkLst>
        </pc:spChg>
        <pc:spChg chg="add mod">
          <ac:chgData name="Phillip Kaufman" userId="c001b2a046940d7c" providerId="LiveId" clId="{9EF190FB-2075-4375-A797-615516ED83A7}" dt="2024-07-09T02:09:25.902" v="17510" actId="1076"/>
          <ac:spMkLst>
            <pc:docMk/>
            <pc:sldMk cId="3920417752" sldId="1089"/>
            <ac:spMk id="8" creationId="{8AA22427-4730-6109-5831-CC4137C4FA94}"/>
          </ac:spMkLst>
        </pc:spChg>
        <pc:spChg chg="add mod">
          <ac:chgData name="Phillip Kaufman" userId="c001b2a046940d7c" providerId="LiveId" clId="{9EF190FB-2075-4375-A797-615516ED83A7}" dt="2024-07-09T02:03:48.027" v="17508" actId="1076"/>
          <ac:spMkLst>
            <pc:docMk/>
            <pc:sldMk cId="3920417752" sldId="1089"/>
            <ac:spMk id="9" creationId="{9FFB5ABB-4BAE-2A4E-5204-E15D1493AAEB}"/>
          </ac:spMkLst>
        </pc:spChg>
        <pc:spChg chg="mod">
          <ac:chgData name="Phillip Kaufman" userId="c001b2a046940d7c" providerId="LiveId" clId="{9EF190FB-2075-4375-A797-615516ED83A7}" dt="2024-07-09T01:40:35.255" v="17352" actId="1076"/>
          <ac:spMkLst>
            <pc:docMk/>
            <pc:sldMk cId="3920417752" sldId="1089"/>
            <ac:spMk id="10" creationId="{B3EE5295-5CA9-61A1-E861-0C313411C9BB}"/>
          </ac:spMkLst>
        </pc:spChg>
        <pc:spChg chg="mod">
          <ac:chgData name="Phillip Kaufman" userId="c001b2a046940d7c" providerId="LiveId" clId="{9EF190FB-2075-4375-A797-615516ED83A7}" dt="2024-07-09T02:09:17.578" v="17509" actId="1076"/>
          <ac:spMkLst>
            <pc:docMk/>
            <pc:sldMk cId="3920417752" sldId="1089"/>
            <ac:spMk id="11" creationId="{F34F2979-7C84-C212-CB94-08DE7349C4F5}"/>
          </ac:spMkLst>
        </pc:spChg>
        <pc:spChg chg="add mod">
          <ac:chgData name="Phillip Kaufman" userId="c001b2a046940d7c" providerId="LiveId" clId="{9EF190FB-2075-4375-A797-615516ED83A7}" dt="2024-07-09T02:03:48.027" v="17508" actId="1076"/>
          <ac:spMkLst>
            <pc:docMk/>
            <pc:sldMk cId="3920417752" sldId="1089"/>
            <ac:spMk id="12" creationId="{0A1C26A2-9763-F36C-524D-A18C245BEA79}"/>
          </ac:spMkLst>
        </pc:spChg>
        <pc:spChg chg="mod">
          <ac:chgData name="Phillip Kaufman" userId="c001b2a046940d7c" providerId="LiveId" clId="{9EF190FB-2075-4375-A797-615516ED83A7}" dt="2024-07-16T01:18:24.007" v="20963" actId="1076"/>
          <ac:spMkLst>
            <pc:docMk/>
            <pc:sldMk cId="3920417752" sldId="1089"/>
            <ac:spMk id="16" creationId="{B536B432-EB0E-306F-A7F6-45A797F6D935}"/>
          </ac:spMkLst>
        </pc:spChg>
        <pc:spChg chg="mod">
          <ac:chgData name="Phillip Kaufman" userId="c001b2a046940d7c" providerId="LiveId" clId="{9EF190FB-2075-4375-A797-615516ED83A7}" dt="2024-07-16T01:18:44.680" v="20972" actId="1076"/>
          <ac:spMkLst>
            <pc:docMk/>
            <pc:sldMk cId="3920417752" sldId="1089"/>
            <ac:spMk id="17" creationId="{EA5F829B-FA96-CB73-3E78-D30A7C670954}"/>
          </ac:spMkLst>
        </pc:spChg>
        <pc:spChg chg="mod">
          <ac:chgData name="Phillip Kaufman" userId="c001b2a046940d7c" providerId="LiveId" clId="{9EF190FB-2075-4375-A797-615516ED83A7}" dt="2024-07-16T01:17:40.183" v="20946" actId="1076"/>
          <ac:spMkLst>
            <pc:docMk/>
            <pc:sldMk cId="3920417752" sldId="1089"/>
            <ac:spMk id="18" creationId="{F8B5116D-FDD6-3132-0A26-671D02CC0F5F}"/>
          </ac:spMkLst>
        </pc:spChg>
        <pc:grpChg chg="mod">
          <ac:chgData name="Phillip Kaufman" userId="c001b2a046940d7c" providerId="LiveId" clId="{9EF190FB-2075-4375-A797-615516ED83A7}" dt="2024-07-16T01:18:15.483" v="20958" actId="14100"/>
          <ac:grpSpMkLst>
            <pc:docMk/>
            <pc:sldMk cId="3920417752" sldId="1089"/>
            <ac:grpSpMk id="4" creationId="{B7D88F94-0089-54E2-DB5C-EC96701C04DE}"/>
          </ac:grpSpMkLst>
        </pc:grpChg>
        <pc:grpChg chg="mod">
          <ac:chgData name="Phillip Kaufman" userId="c001b2a046940d7c" providerId="LiveId" clId="{9EF190FB-2075-4375-A797-615516ED83A7}" dt="2024-07-16T01:18:33.101" v="20965" actId="1076"/>
          <ac:grpSpMkLst>
            <pc:docMk/>
            <pc:sldMk cId="3920417752" sldId="1089"/>
            <ac:grpSpMk id="21" creationId="{C0FF7E09-6BDB-1D3F-A9A7-FE3BFF6AA962}"/>
          </ac:grpSpMkLst>
        </pc:grpChg>
      </pc:sldChg>
      <pc:sldChg chg="addSp modSp add mod modNotesTx">
        <pc:chgData name="Phillip Kaufman" userId="c001b2a046940d7c" providerId="LiveId" clId="{9EF190FB-2075-4375-A797-615516ED83A7}" dt="2024-07-16T01:29:25.460" v="21006" actId="1076"/>
        <pc:sldMkLst>
          <pc:docMk/>
          <pc:sldMk cId="3001140046" sldId="1090"/>
        </pc:sldMkLst>
        <pc:spChg chg="add mod">
          <ac:chgData name="Phillip Kaufman" userId="c001b2a046940d7c" providerId="LiveId" clId="{9EF190FB-2075-4375-A797-615516ED83A7}" dt="2024-07-09T02:19:03.996" v="17690" actId="1076"/>
          <ac:spMkLst>
            <pc:docMk/>
            <pc:sldMk cId="3001140046" sldId="1090"/>
            <ac:spMk id="8" creationId="{800046B8-366E-ADD0-6069-E9488B6823F0}"/>
          </ac:spMkLst>
        </pc:spChg>
        <pc:spChg chg="mod">
          <ac:chgData name="Phillip Kaufman" userId="c001b2a046940d7c" providerId="LiveId" clId="{9EF190FB-2075-4375-A797-615516ED83A7}" dt="2024-07-09T02:13:25.170" v="17572" actId="403"/>
          <ac:spMkLst>
            <pc:docMk/>
            <pc:sldMk cId="3001140046" sldId="1090"/>
            <ac:spMk id="9" creationId="{3ADCA315-BEC5-A009-5678-F9D4AE625C30}"/>
          </ac:spMkLst>
        </pc:spChg>
        <pc:spChg chg="mod">
          <ac:chgData name="Phillip Kaufman" userId="c001b2a046940d7c" providerId="LiveId" clId="{9EF190FB-2075-4375-A797-615516ED83A7}" dt="2024-07-09T02:10:57.483" v="17514" actId="12788"/>
          <ac:spMkLst>
            <pc:docMk/>
            <pc:sldMk cId="3001140046" sldId="1090"/>
            <ac:spMk id="18" creationId="{FE7B4344-6417-0F3F-BFB0-CB125FD898A7}"/>
          </ac:spMkLst>
        </pc:spChg>
        <pc:spChg chg="mod">
          <ac:chgData name="Phillip Kaufman" userId="c001b2a046940d7c" providerId="LiveId" clId="{9EF190FB-2075-4375-A797-615516ED83A7}" dt="2024-07-14T04:13:17.322" v="20604" actId="1076"/>
          <ac:spMkLst>
            <pc:docMk/>
            <pc:sldMk cId="3001140046" sldId="1090"/>
            <ac:spMk id="24" creationId="{DD0D884E-0F05-C8B1-F4DE-5124D7EE65FD}"/>
          </ac:spMkLst>
        </pc:spChg>
        <pc:spChg chg="mod">
          <ac:chgData name="Phillip Kaufman" userId="c001b2a046940d7c" providerId="LiveId" clId="{9EF190FB-2075-4375-A797-615516ED83A7}" dt="2024-07-16T01:29:25.460" v="21006" actId="1076"/>
          <ac:spMkLst>
            <pc:docMk/>
            <pc:sldMk cId="3001140046" sldId="1090"/>
            <ac:spMk id="26" creationId="{30B6EB93-1F8E-F857-07F7-FCC31A0D8263}"/>
          </ac:spMkLst>
        </pc:spChg>
        <pc:spChg chg="mod">
          <ac:chgData name="Phillip Kaufman" userId="c001b2a046940d7c" providerId="LiveId" clId="{9EF190FB-2075-4375-A797-615516ED83A7}" dt="2024-07-09T02:17:53" v="17574" actId="1076"/>
          <ac:spMkLst>
            <pc:docMk/>
            <pc:sldMk cId="3001140046" sldId="1090"/>
            <ac:spMk id="28" creationId="{DFDB26A3-AC14-F3F8-1CC8-202FB4160B02}"/>
          </ac:spMkLst>
        </pc:spChg>
        <pc:spChg chg="mod">
          <ac:chgData name="Phillip Kaufman" userId="c001b2a046940d7c" providerId="LiveId" clId="{9EF190FB-2075-4375-A797-615516ED83A7}" dt="2024-07-14T04:13:29.080" v="20610" actId="1076"/>
          <ac:spMkLst>
            <pc:docMk/>
            <pc:sldMk cId="3001140046" sldId="1090"/>
            <ac:spMk id="29" creationId="{467563FC-3CD7-3363-DB25-F3BA04AC5BC3}"/>
          </ac:spMkLst>
        </pc:spChg>
        <pc:spChg chg="mod">
          <ac:chgData name="Phillip Kaufman" userId="c001b2a046940d7c" providerId="LiveId" clId="{9EF190FB-2075-4375-A797-615516ED83A7}" dt="2024-07-14T04:14:10.584" v="20612" actId="1076"/>
          <ac:spMkLst>
            <pc:docMk/>
            <pc:sldMk cId="3001140046" sldId="1090"/>
            <ac:spMk id="40" creationId="{B859BBB2-949F-5F7C-02DD-FEE625B25CB0}"/>
          </ac:spMkLst>
        </pc:spChg>
        <pc:spChg chg="mod">
          <ac:chgData name="Phillip Kaufman" userId="c001b2a046940d7c" providerId="LiveId" clId="{9EF190FB-2075-4375-A797-615516ED83A7}" dt="2024-07-16T01:29:25.460" v="21006" actId="1076"/>
          <ac:spMkLst>
            <pc:docMk/>
            <pc:sldMk cId="3001140046" sldId="1090"/>
            <ac:spMk id="48" creationId="{15E6C630-E489-A0A6-7ABA-53BDFD53FE34}"/>
          </ac:spMkLst>
        </pc:spChg>
        <pc:grpChg chg="mod">
          <ac:chgData name="Phillip Kaufman" userId="c001b2a046940d7c" providerId="LiveId" clId="{9EF190FB-2075-4375-A797-615516ED83A7}" dt="2024-07-16T01:29:13.215" v="21003" actId="1076"/>
          <ac:grpSpMkLst>
            <pc:docMk/>
            <pc:sldMk cId="3001140046" sldId="1090"/>
            <ac:grpSpMk id="25" creationId="{CA952C14-9C39-B6DB-878A-F4EDE46E6518}"/>
          </ac:grpSpMkLst>
        </pc:grpChg>
        <pc:grpChg chg="mod">
          <ac:chgData name="Phillip Kaufman" userId="c001b2a046940d7c" providerId="LiveId" clId="{9EF190FB-2075-4375-A797-615516ED83A7}" dt="2024-07-16T01:29:13.215" v="21003" actId="1076"/>
          <ac:grpSpMkLst>
            <pc:docMk/>
            <pc:sldMk cId="3001140046" sldId="1090"/>
            <ac:grpSpMk id="42" creationId="{9F89B0C9-B2E6-7247-7472-6CD86669F93D}"/>
          </ac:grpSpMkLst>
        </pc:grpChg>
        <pc:cxnChg chg="mod">
          <ac:chgData name="Phillip Kaufman" userId="c001b2a046940d7c" providerId="LiveId" clId="{9EF190FB-2075-4375-A797-615516ED83A7}" dt="2024-07-16T01:29:16.939" v="21005" actId="1076"/>
          <ac:cxnSpMkLst>
            <pc:docMk/>
            <pc:sldMk cId="3001140046" sldId="1090"/>
            <ac:cxnSpMk id="22" creationId="{A7660D7A-3130-C5BD-5D7E-E131E249CB36}"/>
          </ac:cxnSpMkLst>
        </pc:cxnChg>
        <pc:cxnChg chg="mod">
          <ac:chgData name="Phillip Kaufman" userId="c001b2a046940d7c" providerId="LiveId" clId="{9EF190FB-2075-4375-A797-615516ED83A7}" dt="2024-07-16T01:29:15.834" v="21004" actId="1076"/>
          <ac:cxnSpMkLst>
            <pc:docMk/>
            <pc:sldMk cId="3001140046" sldId="1090"/>
            <ac:cxnSpMk id="50" creationId="{A716FC44-5257-2537-0779-7CFA6F234CCE}"/>
          </ac:cxnSpMkLst>
        </pc:cxnChg>
        <pc:cxnChg chg="mod">
          <ac:chgData name="Phillip Kaufman" userId="c001b2a046940d7c" providerId="LiveId" clId="{9EF190FB-2075-4375-A797-615516ED83A7}" dt="2024-07-09T02:18:48.479" v="17684" actId="1076"/>
          <ac:cxnSpMkLst>
            <pc:docMk/>
            <pc:sldMk cId="3001140046" sldId="1090"/>
            <ac:cxnSpMk id="52" creationId="{4A044D76-65A9-63E7-FAC7-205DCE803B40}"/>
          </ac:cxnSpMkLst>
        </pc:cxnChg>
      </pc:sldChg>
      <pc:sldChg chg="modSp add mod modNotesTx">
        <pc:chgData name="Phillip Kaufman" userId="c001b2a046940d7c" providerId="LiveId" clId="{9EF190FB-2075-4375-A797-615516ED83A7}" dt="2024-07-18T05:22:26.756" v="25747" actId="313"/>
        <pc:sldMkLst>
          <pc:docMk/>
          <pc:sldMk cId="1222609980" sldId="1091"/>
        </pc:sldMkLst>
        <pc:spChg chg="mod">
          <ac:chgData name="Phillip Kaufman" userId="c001b2a046940d7c" providerId="LiveId" clId="{9EF190FB-2075-4375-A797-615516ED83A7}" dt="2024-07-14T04:12:58.251" v="20601" actId="1076"/>
          <ac:spMkLst>
            <pc:docMk/>
            <pc:sldMk cId="1222609980" sldId="1091"/>
            <ac:spMk id="6" creationId="{24C629BF-CF06-AB3D-026F-BA9D3660281D}"/>
          </ac:spMkLst>
        </pc:spChg>
        <pc:spChg chg="mod">
          <ac:chgData name="Phillip Kaufman" userId="c001b2a046940d7c" providerId="LiveId" clId="{9EF190FB-2075-4375-A797-615516ED83A7}" dt="2024-07-18T05:22:26.756" v="25747" actId="313"/>
          <ac:spMkLst>
            <pc:docMk/>
            <pc:sldMk cId="1222609980" sldId="1091"/>
            <ac:spMk id="7" creationId="{9E4749D7-D1D2-AEF6-D7F7-6C9680A1888D}"/>
          </ac:spMkLst>
        </pc:spChg>
        <pc:spChg chg="mod">
          <ac:chgData name="Phillip Kaufman" userId="c001b2a046940d7c" providerId="LiveId" clId="{9EF190FB-2075-4375-A797-615516ED83A7}" dt="2024-07-16T01:26:24.454" v="21002" actId="12789"/>
          <ac:spMkLst>
            <pc:docMk/>
            <pc:sldMk cId="1222609980" sldId="1091"/>
            <ac:spMk id="9" creationId="{43CCBEB9-A48F-6A3E-FCC0-A3F874118D9A}"/>
          </ac:spMkLst>
        </pc:spChg>
        <pc:spChg chg="mod">
          <ac:chgData name="Phillip Kaufman" userId="c001b2a046940d7c" providerId="LiveId" clId="{9EF190FB-2075-4375-A797-615516ED83A7}" dt="2024-07-16T01:25:32.656" v="20979" actId="12789"/>
          <ac:spMkLst>
            <pc:docMk/>
            <pc:sldMk cId="1222609980" sldId="1091"/>
            <ac:spMk id="10" creationId="{AA080810-6248-24A8-63AA-FFD80364F540}"/>
          </ac:spMkLst>
        </pc:spChg>
        <pc:spChg chg="mod">
          <ac:chgData name="Phillip Kaufman" userId="c001b2a046940d7c" providerId="LiveId" clId="{9EF190FB-2075-4375-A797-615516ED83A7}" dt="2024-07-16T01:25:46.458" v="20990" actId="1035"/>
          <ac:spMkLst>
            <pc:docMk/>
            <pc:sldMk cId="1222609980" sldId="1091"/>
            <ac:spMk id="11" creationId="{82B718DD-C6B1-70E3-7BA0-78DBB82D43A3}"/>
          </ac:spMkLst>
        </pc:spChg>
        <pc:spChg chg="mod">
          <ac:chgData name="Phillip Kaufman" userId="c001b2a046940d7c" providerId="LiveId" clId="{9EF190FB-2075-4375-A797-615516ED83A7}" dt="2024-07-16T01:25:32.656" v="20979" actId="12789"/>
          <ac:spMkLst>
            <pc:docMk/>
            <pc:sldMk cId="1222609980" sldId="1091"/>
            <ac:spMk id="12" creationId="{72D0A769-3B7C-14F8-B79D-5790C1A29839}"/>
          </ac:spMkLst>
        </pc:spChg>
        <pc:spChg chg="mod">
          <ac:chgData name="Phillip Kaufman" userId="c001b2a046940d7c" providerId="LiveId" clId="{9EF190FB-2075-4375-A797-615516ED83A7}" dt="2024-07-16T01:25:46.458" v="20990" actId="1035"/>
          <ac:spMkLst>
            <pc:docMk/>
            <pc:sldMk cId="1222609980" sldId="1091"/>
            <ac:spMk id="13" creationId="{00BF5FC3-45E8-B4AE-8BD7-515313BAC99F}"/>
          </ac:spMkLst>
        </pc:spChg>
        <pc:spChg chg="mod">
          <ac:chgData name="Phillip Kaufman" userId="c001b2a046940d7c" providerId="LiveId" clId="{9EF190FB-2075-4375-A797-615516ED83A7}" dt="2024-07-16T01:26:19.824" v="21001" actId="12788"/>
          <ac:spMkLst>
            <pc:docMk/>
            <pc:sldMk cId="1222609980" sldId="1091"/>
            <ac:spMk id="14" creationId="{162D98B7-9193-42A0-6D6F-299767405C58}"/>
          </ac:spMkLst>
        </pc:spChg>
        <pc:spChg chg="mod">
          <ac:chgData name="Phillip Kaufman" userId="c001b2a046940d7c" providerId="LiveId" clId="{9EF190FB-2075-4375-A797-615516ED83A7}" dt="2024-07-16T01:25:20.046" v="20976" actId="12789"/>
          <ac:spMkLst>
            <pc:docMk/>
            <pc:sldMk cId="1222609980" sldId="1091"/>
            <ac:spMk id="15" creationId="{689CF8E5-A02E-54CE-944C-2E492C4D36F0}"/>
          </ac:spMkLst>
        </pc:spChg>
        <pc:spChg chg="mod">
          <ac:chgData name="Phillip Kaufman" userId="c001b2a046940d7c" providerId="LiveId" clId="{9EF190FB-2075-4375-A797-615516ED83A7}" dt="2024-07-16T01:25:20.046" v="20976" actId="12789"/>
          <ac:spMkLst>
            <pc:docMk/>
            <pc:sldMk cId="1222609980" sldId="1091"/>
            <ac:spMk id="16" creationId="{3D35C16E-9AF6-323A-1607-E79950A5A454}"/>
          </ac:spMkLst>
        </pc:spChg>
        <pc:spChg chg="mod">
          <ac:chgData name="Phillip Kaufman" userId="c001b2a046940d7c" providerId="LiveId" clId="{9EF190FB-2075-4375-A797-615516ED83A7}" dt="2024-07-09T02:19:35.343" v="17692" actId="1076"/>
          <ac:spMkLst>
            <pc:docMk/>
            <pc:sldMk cId="1222609980" sldId="1091"/>
            <ac:spMk id="30" creationId="{6B540522-1F88-E314-D684-F978091B86EA}"/>
          </ac:spMkLst>
        </pc:spChg>
        <pc:spChg chg="mod">
          <ac:chgData name="Phillip Kaufman" userId="c001b2a046940d7c" providerId="LiveId" clId="{9EF190FB-2075-4375-A797-615516ED83A7}" dt="2024-07-16T01:26:13.266" v="21000" actId="12788"/>
          <ac:spMkLst>
            <pc:docMk/>
            <pc:sldMk cId="1222609980" sldId="1091"/>
            <ac:spMk id="38" creationId="{A05B98D9-E95D-A38D-DACD-F464C8A63770}"/>
          </ac:spMkLst>
        </pc:spChg>
      </pc:sldChg>
      <pc:sldChg chg="addSp delSp modSp add mod">
        <pc:chgData name="Phillip Kaufman" userId="c001b2a046940d7c" providerId="LiveId" clId="{9EF190FB-2075-4375-A797-615516ED83A7}" dt="2024-07-09T02:24:31.975" v="17810" actId="20577"/>
        <pc:sldMkLst>
          <pc:docMk/>
          <pc:sldMk cId="3801366972" sldId="1092"/>
        </pc:sldMkLst>
        <pc:spChg chg="del">
          <ac:chgData name="Phillip Kaufman" userId="c001b2a046940d7c" providerId="LiveId" clId="{9EF190FB-2075-4375-A797-615516ED83A7}" dt="2024-07-09T02:20:11.970" v="17693" actId="478"/>
          <ac:spMkLst>
            <pc:docMk/>
            <pc:sldMk cId="3801366972" sldId="1092"/>
            <ac:spMk id="7" creationId="{74CC7F7B-F038-B993-1767-395FA9B0710D}"/>
          </ac:spMkLst>
        </pc:spChg>
        <pc:spChg chg="add mod">
          <ac:chgData name="Phillip Kaufman" userId="c001b2a046940d7c" providerId="LiveId" clId="{9EF190FB-2075-4375-A797-615516ED83A7}" dt="2024-07-09T02:24:22.392" v="17805" actId="20577"/>
          <ac:spMkLst>
            <pc:docMk/>
            <pc:sldMk cId="3801366972" sldId="1092"/>
            <ac:spMk id="8" creationId="{4A712D0E-B6B7-B556-971E-F921768605EF}"/>
          </ac:spMkLst>
        </pc:spChg>
        <pc:spChg chg="add mod">
          <ac:chgData name="Phillip Kaufman" userId="c001b2a046940d7c" providerId="LiveId" clId="{9EF190FB-2075-4375-A797-615516ED83A7}" dt="2024-07-09T02:24:25.514" v="17806" actId="20577"/>
          <ac:spMkLst>
            <pc:docMk/>
            <pc:sldMk cId="3801366972" sldId="1092"/>
            <ac:spMk id="9" creationId="{E36F7089-339C-B8C7-E058-EF49887E2155}"/>
          </ac:spMkLst>
        </pc:spChg>
        <pc:spChg chg="add mod">
          <ac:chgData name="Phillip Kaufman" userId="c001b2a046940d7c" providerId="LiveId" clId="{9EF190FB-2075-4375-A797-615516ED83A7}" dt="2024-07-09T02:24:29.059" v="17808" actId="20577"/>
          <ac:spMkLst>
            <pc:docMk/>
            <pc:sldMk cId="3801366972" sldId="1092"/>
            <ac:spMk id="10" creationId="{07F68E0D-91B9-339A-1934-C77D4404EF32}"/>
          </ac:spMkLst>
        </pc:spChg>
        <pc:spChg chg="add mod">
          <ac:chgData name="Phillip Kaufman" userId="c001b2a046940d7c" providerId="LiveId" clId="{9EF190FB-2075-4375-A797-615516ED83A7}" dt="2024-07-09T02:24:31.975" v="17810" actId="20577"/>
          <ac:spMkLst>
            <pc:docMk/>
            <pc:sldMk cId="3801366972" sldId="1092"/>
            <ac:spMk id="11" creationId="{02F3AA51-E07F-E3FC-8E0A-E5B6C149DAA7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16" creationId="{E7672801-758C-B8D8-172B-E5E7F55720D2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17" creationId="{6D7D1375-B7AA-067F-1035-217BACDAF4E0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18" creationId="{45096D38-5333-EC8A-950D-EE96DE90DE75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19" creationId="{0ED8D909-BCC5-F01F-8E3E-FF7EE9870B3B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20" creationId="{D4F009DA-8F26-61D5-EE87-2D5F2B733717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21" creationId="{EBD7B52A-0744-9E84-7B0B-8977F50F329C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26" creationId="{76C80227-5ABC-53D8-F96F-3C3114A3D7C7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27" creationId="{BF93FA70-A7C7-8978-2839-2B93D3645302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28" creationId="{8D902A96-C98C-B41C-FD7E-F49CD2DE80DC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29" creationId="{9A0C83FB-134D-5EC6-5D73-C8F5A480CA06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30" creationId="{361B026A-5FF1-A83D-C5ED-CF8419EFE13B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31" creationId="{4DC099AC-D33A-FE65-0805-B32C4ABC61E3}"/>
          </ac:spMkLst>
        </pc:spChg>
        <pc:spChg chg="add mod">
          <ac:chgData name="Phillip Kaufman" userId="c001b2a046940d7c" providerId="LiveId" clId="{9EF190FB-2075-4375-A797-615516ED83A7}" dt="2024-07-09T02:23:35.138" v="17793" actId="1076"/>
          <ac:spMkLst>
            <pc:docMk/>
            <pc:sldMk cId="3801366972" sldId="1092"/>
            <ac:spMk id="35" creationId="{93CD075A-1ADE-D765-D9C8-2A15494D9E4D}"/>
          </ac:spMkLst>
        </pc:spChg>
        <pc:spChg chg="add del mod">
          <ac:chgData name="Phillip Kaufman" userId="c001b2a046940d7c" providerId="LiveId" clId="{9EF190FB-2075-4375-A797-615516ED83A7}" dt="2024-07-09T02:23:25.294" v="17787" actId="478"/>
          <ac:spMkLst>
            <pc:docMk/>
            <pc:sldMk cId="3801366972" sldId="1092"/>
            <ac:spMk id="37" creationId="{3AD589DD-8E82-24CC-FEE8-3E20A99C6AFC}"/>
          </ac:spMkLst>
        </pc:spChg>
        <pc:grpChg chg="add mod">
          <ac:chgData name="Phillip Kaufman" userId="c001b2a046940d7c" providerId="LiveId" clId="{9EF190FB-2075-4375-A797-615516ED83A7}" dt="2024-07-09T02:23:55.326" v="17799" actId="1076"/>
          <ac:grpSpMkLst>
            <pc:docMk/>
            <pc:sldMk cId="3801366972" sldId="1092"/>
            <ac:grpSpMk id="12" creationId="{7EB33989-69A5-08B1-1F65-5D80796F3868}"/>
          </ac:grpSpMkLst>
        </pc:grpChg>
        <pc:grpChg chg="mod">
          <ac:chgData name="Phillip Kaufman" userId="c001b2a046940d7c" providerId="LiveId" clId="{9EF190FB-2075-4375-A797-615516ED83A7}" dt="2024-07-09T02:20:12.316" v="17694"/>
          <ac:grpSpMkLst>
            <pc:docMk/>
            <pc:sldMk cId="3801366972" sldId="1092"/>
            <ac:grpSpMk id="15" creationId="{C3F7747A-7576-8AA2-7D7C-5AD3AD1F0C53}"/>
          </ac:grpSpMkLst>
        </pc:grpChg>
        <pc:grpChg chg="add mod">
          <ac:chgData name="Phillip Kaufman" userId="c001b2a046940d7c" providerId="LiveId" clId="{9EF190FB-2075-4375-A797-615516ED83A7}" dt="2024-07-09T02:23:55.326" v="17799" actId="1076"/>
          <ac:grpSpMkLst>
            <pc:docMk/>
            <pc:sldMk cId="3801366972" sldId="1092"/>
            <ac:grpSpMk id="22" creationId="{DBD23721-061D-979D-705D-6B54C37E8695}"/>
          </ac:grpSpMkLst>
        </pc:grpChg>
        <pc:grpChg chg="mod">
          <ac:chgData name="Phillip Kaufman" userId="c001b2a046940d7c" providerId="LiveId" clId="{9EF190FB-2075-4375-A797-615516ED83A7}" dt="2024-07-09T02:20:12.316" v="17694"/>
          <ac:grpSpMkLst>
            <pc:docMk/>
            <pc:sldMk cId="3801366972" sldId="1092"/>
            <ac:grpSpMk id="25" creationId="{A3B450F5-10AD-2F79-BEC8-517F4E8461B6}"/>
          </ac:grpSpMkLst>
        </pc:grpChg>
        <pc:cxnChg chg="mod">
          <ac:chgData name="Phillip Kaufman" userId="c001b2a046940d7c" providerId="LiveId" clId="{9EF190FB-2075-4375-A797-615516ED83A7}" dt="2024-07-09T02:20:12.316" v="17694"/>
          <ac:cxnSpMkLst>
            <pc:docMk/>
            <pc:sldMk cId="3801366972" sldId="1092"/>
            <ac:cxnSpMk id="13" creationId="{8F368C51-5CD1-63E7-3776-D38F0F991D3E}"/>
          </ac:cxnSpMkLst>
        </pc:cxnChg>
        <pc:cxnChg chg="mod">
          <ac:chgData name="Phillip Kaufman" userId="c001b2a046940d7c" providerId="LiveId" clId="{9EF190FB-2075-4375-A797-615516ED83A7}" dt="2024-07-09T02:20:12.316" v="17694"/>
          <ac:cxnSpMkLst>
            <pc:docMk/>
            <pc:sldMk cId="3801366972" sldId="1092"/>
            <ac:cxnSpMk id="14" creationId="{07092F56-D4F5-BB67-5033-0671041B235D}"/>
          </ac:cxnSpMkLst>
        </pc:cxnChg>
        <pc:cxnChg chg="mod">
          <ac:chgData name="Phillip Kaufman" userId="c001b2a046940d7c" providerId="LiveId" clId="{9EF190FB-2075-4375-A797-615516ED83A7}" dt="2024-07-09T02:20:12.316" v="17694"/>
          <ac:cxnSpMkLst>
            <pc:docMk/>
            <pc:sldMk cId="3801366972" sldId="1092"/>
            <ac:cxnSpMk id="23" creationId="{484F8156-0E94-ABD6-A10A-51BC8F5CFB96}"/>
          </ac:cxnSpMkLst>
        </pc:cxnChg>
        <pc:cxnChg chg="mod">
          <ac:chgData name="Phillip Kaufman" userId="c001b2a046940d7c" providerId="LiveId" clId="{9EF190FB-2075-4375-A797-615516ED83A7}" dt="2024-07-09T02:20:12.316" v="17694"/>
          <ac:cxnSpMkLst>
            <pc:docMk/>
            <pc:sldMk cId="3801366972" sldId="1092"/>
            <ac:cxnSpMk id="24" creationId="{D798C150-4865-29F4-79C6-9EEF59EEFC7A}"/>
          </ac:cxnSpMkLst>
        </pc:cxnChg>
        <pc:cxnChg chg="add del mod">
          <ac:chgData name="Phillip Kaufman" userId="c001b2a046940d7c" providerId="LiveId" clId="{9EF190FB-2075-4375-A797-615516ED83A7}" dt="2024-07-09T02:24:02.284" v="17802" actId="1076"/>
          <ac:cxnSpMkLst>
            <pc:docMk/>
            <pc:sldMk cId="3801366972" sldId="1092"/>
            <ac:cxnSpMk id="33" creationId="{4B23A3CE-07F3-CED4-24F0-2F2B5CE9F041}"/>
          </ac:cxnSpMkLst>
        </pc:cxnChg>
        <pc:cxnChg chg="add del mod">
          <ac:chgData name="Phillip Kaufman" userId="c001b2a046940d7c" providerId="LiveId" clId="{9EF190FB-2075-4375-A797-615516ED83A7}" dt="2024-07-09T02:23:58.197" v="17800" actId="14100"/>
          <ac:cxnSpMkLst>
            <pc:docMk/>
            <pc:sldMk cId="3801366972" sldId="1092"/>
            <ac:cxnSpMk id="36" creationId="{CF6DCB7E-3F7E-6C60-750E-72334E912BA6}"/>
          </ac:cxnSpMkLst>
        </pc:cxnChg>
        <pc:cxnChg chg="add del mod">
          <ac:chgData name="Phillip Kaufman" userId="c001b2a046940d7c" providerId="LiveId" clId="{9EF190FB-2075-4375-A797-615516ED83A7}" dt="2024-07-09T02:23:37.621" v="17796" actId="478"/>
          <ac:cxnSpMkLst>
            <pc:docMk/>
            <pc:sldMk cId="3801366972" sldId="1092"/>
            <ac:cxnSpMk id="40" creationId="{4A260BB9-587B-5C46-B893-FF11778BCE66}"/>
          </ac:cxnSpMkLst>
        </pc:cxnChg>
      </pc:sldChg>
      <pc:sldChg chg="addSp delSp modSp add mod">
        <pc:chgData name="Phillip Kaufman" userId="c001b2a046940d7c" providerId="LiveId" clId="{9EF190FB-2075-4375-A797-615516ED83A7}" dt="2024-08-01T02:47:42.669" v="27678" actId="1076"/>
        <pc:sldMkLst>
          <pc:docMk/>
          <pc:sldMk cId="446862423" sldId="1093"/>
        </pc:sldMkLst>
        <pc:spChg chg="add del mod">
          <ac:chgData name="Phillip Kaufman" userId="c001b2a046940d7c" providerId="LiveId" clId="{9EF190FB-2075-4375-A797-615516ED83A7}" dt="2024-08-01T02:47:31.305" v="27675" actId="478"/>
          <ac:spMkLst>
            <pc:docMk/>
            <pc:sldMk cId="446862423" sldId="1093"/>
            <ac:spMk id="4" creationId="{D0429058-FBFE-2891-AA86-BEAB58B33042}"/>
          </ac:spMkLst>
        </pc:spChg>
        <pc:spChg chg="mod">
          <ac:chgData name="Phillip Kaufman" userId="c001b2a046940d7c" providerId="LiveId" clId="{9EF190FB-2075-4375-A797-615516ED83A7}" dt="2024-07-14T04:16:49.860" v="20636" actId="1076"/>
          <ac:spMkLst>
            <pc:docMk/>
            <pc:sldMk cId="446862423" sldId="1093"/>
            <ac:spMk id="5" creationId="{62EA5A3E-01C8-1B05-8DAF-3AD9812ACBCF}"/>
          </ac:spMkLst>
        </pc:spChg>
        <pc:spChg chg="mod">
          <ac:chgData name="Phillip Kaufman" userId="c001b2a046940d7c" providerId="LiveId" clId="{9EF190FB-2075-4375-A797-615516ED83A7}" dt="2024-07-14T04:16:49.860" v="20636" actId="1076"/>
          <ac:spMkLst>
            <pc:docMk/>
            <pc:sldMk cId="446862423" sldId="1093"/>
            <ac:spMk id="6" creationId="{17EB0D93-4B2D-1BF2-B8A6-9BC5E82D4E35}"/>
          </ac:spMkLst>
        </pc:spChg>
        <pc:spChg chg="mod">
          <ac:chgData name="Phillip Kaufman" userId="c001b2a046940d7c" providerId="LiveId" clId="{9EF190FB-2075-4375-A797-615516ED83A7}" dt="2024-07-14T04:16:49.860" v="20636" actId="1076"/>
          <ac:spMkLst>
            <pc:docMk/>
            <pc:sldMk cId="446862423" sldId="1093"/>
            <ac:spMk id="7" creationId="{D031FCF4-DCA2-AD9C-2BCF-E26AF341050B}"/>
          </ac:spMkLst>
        </pc:spChg>
        <pc:spChg chg="mod">
          <ac:chgData name="Phillip Kaufman" userId="c001b2a046940d7c" providerId="LiveId" clId="{9EF190FB-2075-4375-A797-615516ED83A7}" dt="2024-07-14T04:16:49.860" v="20636" actId="1076"/>
          <ac:spMkLst>
            <pc:docMk/>
            <pc:sldMk cId="446862423" sldId="1093"/>
            <ac:spMk id="8" creationId="{5E15043C-F3FD-2BA9-91DF-B50B056BAD7F}"/>
          </ac:spMkLst>
        </pc:spChg>
        <pc:spChg chg="mod">
          <ac:chgData name="Phillip Kaufman" userId="c001b2a046940d7c" providerId="LiveId" clId="{9EF190FB-2075-4375-A797-615516ED83A7}" dt="2024-07-14T04:16:49.860" v="20636" actId="1076"/>
          <ac:spMkLst>
            <pc:docMk/>
            <pc:sldMk cId="446862423" sldId="1093"/>
            <ac:spMk id="9" creationId="{71924325-9E03-DC41-5477-BA60D3A6049A}"/>
          </ac:spMkLst>
        </pc:spChg>
        <pc:spChg chg="mod">
          <ac:chgData name="Phillip Kaufman" userId="c001b2a046940d7c" providerId="LiveId" clId="{9EF190FB-2075-4375-A797-615516ED83A7}" dt="2024-07-14T04:16:49.860" v="20636" actId="1076"/>
          <ac:spMkLst>
            <pc:docMk/>
            <pc:sldMk cId="446862423" sldId="1093"/>
            <ac:spMk id="10" creationId="{6F77387E-C47B-AF09-7E66-D6D50FEF3D7E}"/>
          </ac:spMkLst>
        </pc:spChg>
        <pc:spChg chg="mod">
          <ac:chgData name="Phillip Kaufman" userId="c001b2a046940d7c" providerId="LiveId" clId="{9EF190FB-2075-4375-A797-615516ED83A7}" dt="2024-08-01T02:47:35.411" v="27677" actId="1076"/>
          <ac:spMkLst>
            <pc:docMk/>
            <pc:sldMk cId="446862423" sldId="1093"/>
            <ac:spMk id="11" creationId="{DB19C6A7-9B8B-3796-57F4-F49ED49E88D9}"/>
          </ac:spMkLst>
        </pc:spChg>
        <pc:spChg chg="add del mod">
          <ac:chgData name="Phillip Kaufman" userId="c001b2a046940d7c" providerId="LiveId" clId="{9EF190FB-2075-4375-A797-615516ED83A7}" dt="2024-07-14T04:19:55.890" v="20681"/>
          <ac:spMkLst>
            <pc:docMk/>
            <pc:sldMk cId="446862423" sldId="1093"/>
            <ac:spMk id="13" creationId="{1168531A-C288-CDCC-254A-0365D4D0A3C1}"/>
          </ac:spMkLst>
        </pc:spChg>
        <pc:spChg chg="add mod">
          <ac:chgData name="Phillip Kaufman" userId="c001b2a046940d7c" providerId="LiveId" clId="{9EF190FB-2075-4375-A797-615516ED83A7}" dt="2024-08-01T02:47:42.669" v="27678" actId="1076"/>
          <ac:spMkLst>
            <pc:docMk/>
            <pc:sldMk cId="446862423" sldId="1093"/>
            <ac:spMk id="13" creationId="{4A01A638-7A77-7BB1-2B5C-D0C8F13D36F0}"/>
          </ac:spMkLst>
        </pc:spChg>
        <pc:spChg chg="mod">
          <ac:chgData name="Phillip Kaufman" userId="c001b2a046940d7c" providerId="LiveId" clId="{9EF190FB-2075-4375-A797-615516ED83A7}" dt="2024-07-14T04:14:32.432" v="20614" actId="1076"/>
          <ac:spMkLst>
            <pc:docMk/>
            <pc:sldMk cId="446862423" sldId="1093"/>
            <ac:spMk id="15" creationId="{BD024CBA-A8A9-E6F2-20C1-47B87094C735}"/>
          </ac:spMkLst>
        </pc:spChg>
        <pc:spChg chg="mod">
          <ac:chgData name="Phillip Kaufman" userId="c001b2a046940d7c" providerId="LiveId" clId="{9EF190FB-2075-4375-A797-615516ED83A7}" dt="2024-07-14T04:14:32.432" v="20614" actId="1076"/>
          <ac:spMkLst>
            <pc:docMk/>
            <pc:sldMk cId="446862423" sldId="1093"/>
            <ac:spMk id="16" creationId="{23393B11-F374-6AFB-BE7A-D9BCAF20F1CE}"/>
          </ac:spMkLst>
        </pc:spChg>
        <pc:spChg chg="mod">
          <ac:chgData name="Phillip Kaufman" userId="c001b2a046940d7c" providerId="LiveId" clId="{9EF190FB-2075-4375-A797-615516ED83A7}" dt="2024-07-14T04:14:32.432" v="20614" actId="1076"/>
          <ac:spMkLst>
            <pc:docMk/>
            <pc:sldMk cId="446862423" sldId="1093"/>
            <ac:spMk id="19" creationId="{76EFAABE-A16F-98B1-4266-02DE7186D999}"/>
          </ac:spMkLst>
        </pc:spChg>
        <pc:spChg chg="mod">
          <ac:chgData name="Phillip Kaufman" userId="c001b2a046940d7c" providerId="LiveId" clId="{9EF190FB-2075-4375-A797-615516ED83A7}" dt="2024-07-14T04:14:32.432" v="20614" actId="1076"/>
          <ac:spMkLst>
            <pc:docMk/>
            <pc:sldMk cId="446862423" sldId="1093"/>
            <ac:spMk id="20" creationId="{833497F4-B905-D345-1F9F-1FD2CA6FEB37}"/>
          </ac:spMkLst>
        </pc:spChg>
        <pc:spChg chg="add mod">
          <ac:chgData name="Phillip Kaufman" userId="c001b2a046940d7c" providerId="LiveId" clId="{9EF190FB-2075-4375-A797-615516ED83A7}" dt="2024-07-14T04:19:35.331" v="20674"/>
          <ac:spMkLst>
            <pc:docMk/>
            <pc:sldMk cId="446862423" sldId="1093"/>
            <ac:spMk id="35" creationId="{EC9C8C5F-540A-B676-896D-8E60BE122211}"/>
          </ac:spMkLst>
        </pc:spChg>
        <pc:spChg chg="add mod">
          <ac:chgData name="Phillip Kaufman" userId="c001b2a046940d7c" providerId="LiveId" clId="{9EF190FB-2075-4375-A797-615516ED83A7}" dt="2024-07-14T04:19:39.067" v="20675"/>
          <ac:spMkLst>
            <pc:docMk/>
            <pc:sldMk cId="446862423" sldId="1093"/>
            <ac:spMk id="38" creationId="{C47166FC-C4AC-76B9-2317-31047D1469A0}"/>
          </ac:spMkLst>
        </pc:spChg>
        <pc:grpChg chg="mod">
          <ac:chgData name="Phillip Kaufman" userId="c001b2a046940d7c" providerId="LiveId" clId="{9EF190FB-2075-4375-A797-615516ED83A7}" dt="2024-07-14T04:14:32.432" v="20614" actId="1076"/>
          <ac:grpSpMkLst>
            <pc:docMk/>
            <pc:sldMk cId="446862423" sldId="1093"/>
            <ac:grpSpMk id="36" creationId="{075D6DD9-FB72-49F2-2BB0-FAC5030F4597}"/>
          </ac:grpSpMkLst>
        </pc:grpChg>
        <pc:grpChg chg="mod">
          <ac:chgData name="Phillip Kaufman" userId="c001b2a046940d7c" providerId="LiveId" clId="{9EF190FB-2075-4375-A797-615516ED83A7}" dt="2024-07-14T04:14:32.432" v="20614" actId="1076"/>
          <ac:grpSpMkLst>
            <pc:docMk/>
            <pc:sldMk cId="446862423" sldId="1093"/>
            <ac:grpSpMk id="37" creationId="{1D3F0533-D860-8067-00A2-2051794FDEBD}"/>
          </ac:grpSpMkLst>
        </pc:grpChg>
      </pc:sldChg>
      <pc:sldChg chg="add del">
        <pc:chgData name="Phillip Kaufman" userId="c001b2a046940d7c" providerId="LiveId" clId="{9EF190FB-2075-4375-A797-615516ED83A7}" dt="2024-07-14T04:20:15.582" v="20685" actId="47"/>
        <pc:sldMkLst>
          <pc:docMk/>
          <pc:sldMk cId="1393338822" sldId="1094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3987470370" sldId="1095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3249545992" sldId="1096"/>
        </pc:sldMkLst>
      </pc:sldChg>
      <pc:sldChg chg="addSp delSp modSp add mod">
        <pc:chgData name="Phillip Kaufman" userId="c001b2a046940d7c" providerId="LiveId" clId="{9EF190FB-2075-4375-A797-615516ED83A7}" dt="2024-07-23T04:45:57.382" v="26914" actId="1076"/>
        <pc:sldMkLst>
          <pc:docMk/>
          <pc:sldMk cId="1671939798" sldId="1097"/>
        </pc:sldMkLst>
        <pc:spChg chg="mod">
          <ac:chgData name="Phillip Kaufman" userId="c001b2a046940d7c" providerId="LiveId" clId="{9EF190FB-2075-4375-A797-615516ED83A7}" dt="2024-07-23T04:40:10.153" v="26822" actId="1076"/>
          <ac:spMkLst>
            <pc:docMk/>
            <pc:sldMk cId="1671939798" sldId="1097"/>
            <ac:spMk id="4" creationId="{72674005-FDFE-170C-9940-B7A59F41E47A}"/>
          </ac:spMkLst>
        </pc:spChg>
        <pc:spChg chg="mod">
          <ac:chgData name="Phillip Kaufman" userId="c001b2a046940d7c" providerId="LiveId" clId="{9EF190FB-2075-4375-A797-615516ED83A7}" dt="2024-07-23T04:40:12.671" v="26823" actId="465"/>
          <ac:spMkLst>
            <pc:docMk/>
            <pc:sldMk cId="1671939798" sldId="1097"/>
            <ac:spMk id="5" creationId="{C97D76BC-9118-304E-8D08-066199D19194}"/>
          </ac:spMkLst>
        </pc:spChg>
        <pc:spChg chg="mod">
          <ac:chgData name="Phillip Kaufman" userId="c001b2a046940d7c" providerId="LiveId" clId="{9EF190FB-2075-4375-A797-615516ED83A7}" dt="2024-07-23T04:40:12.671" v="26823" actId="465"/>
          <ac:spMkLst>
            <pc:docMk/>
            <pc:sldMk cId="1671939798" sldId="1097"/>
            <ac:spMk id="6" creationId="{03A18F38-CD11-5925-D9D1-B092D3681368}"/>
          </ac:spMkLst>
        </pc:spChg>
        <pc:spChg chg="mod">
          <ac:chgData name="Phillip Kaufman" userId="c001b2a046940d7c" providerId="LiveId" clId="{9EF190FB-2075-4375-A797-615516ED83A7}" dt="2024-07-23T04:40:10.153" v="26822" actId="1076"/>
          <ac:spMkLst>
            <pc:docMk/>
            <pc:sldMk cId="1671939798" sldId="1097"/>
            <ac:spMk id="7" creationId="{15AF244A-5FB9-CE12-5FA5-DAF72BCC36BA}"/>
          </ac:spMkLst>
        </pc:spChg>
        <pc:spChg chg="mod">
          <ac:chgData name="Phillip Kaufman" userId="c001b2a046940d7c" providerId="LiveId" clId="{9EF190FB-2075-4375-A797-615516ED83A7}" dt="2024-07-23T04:40:04.584" v="26819" actId="1076"/>
          <ac:spMkLst>
            <pc:docMk/>
            <pc:sldMk cId="1671939798" sldId="1097"/>
            <ac:spMk id="8" creationId="{1A3DFD67-DD76-D184-7AD0-739E5C825D37}"/>
          </ac:spMkLst>
        </pc:spChg>
        <pc:spChg chg="mod">
          <ac:chgData name="Phillip Kaufman" userId="c001b2a046940d7c" providerId="LiveId" clId="{9EF190FB-2075-4375-A797-615516ED83A7}" dt="2024-07-23T04:42:17.576" v="26850" actId="404"/>
          <ac:spMkLst>
            <pc:docMk/>
            <pc:sldMk cId="1671939798" sldId="1097"/>
            <ac:spMk id="9" creationId="{54AD9063-A94A-1D13-6610-89B82F4F16AD}"/>
          </ac:spMkLst>
        </pc:spChg>
        <pc:spChg chg="del mod">
          <ac:chgData name="Phillip Kaufman" userId="c001b2a046940d7c" providerId="LiveId" clId="{9EF190FB-2075-4375-A797-615516ED83A7}" dt="2024-07-23T04:12:47.128" v="26714" actId="478"/>
          <ac:spMkLst>
            <pc:docMk/>
            <pc:sldMk cId="1671939798" sldId="1097"/>
            <ac:spMk id="10" creationId="{53C408D9-C9A9-28B4-424B-8123A083EF0C}"/>
          </ac:spMkLst>
        </pc:spChg>
        <pc:spChg chg="add mod">
          <ac:chgData name="Phillip Kaufman" userId="c001b2a046940d7c" providerId="LiveId" clId="{9EF190FB-2075-4375-A797-615516ED83A7}" dt="2024-07-23T04:40:52.836" v="26828"/>
          <ac:spMkLst>
            <pc:docMk/>
            <pc:sldMk cId="1671939798" sldId="1097"/>
            <ac:spMk id="11" creationId="{3138F814-E978-62B4-9C7D-E8FA24D905BC}"/>
          </ac:spMkLst>
        </pc:spChg>
        <pc:spChg chg="add mod">
          <ac:chgData name="Phillip Kaufman" userId="c001b2a046940d7c" providerId="LiveId" clId="{9EF190FB-2075-4375-A797-615516ED83A7}" dt="2024-07-23T04:40:52.836" v="26828"/>
          <ac:spMkLst>
            <pc:docMk/>
            <pc:sldMk cId="1671939798" sldId="1097"/>
            <ac:spMk id="12" creationId="{3216329D-AE5B-DA21-D3FA-BDA78F847864}"/>
          </ac:spMkLst>
        </pc:spChg>
        <pc:spChg chg="add del mod">
          <ac:chgData name="Phillip Kaufman" userId="c001b2a046940d7c" providerId="LiveId" clId="{9EF190FB-2075-4375-A797-615516ED83A7}" dt="2024-07-18T05:25:34.306" v="25796"/>
          <ac:spMkLst>
            <pc:docMk/>
            <pc:sldMk cId="1671939798" sldId="1097"/>
            <ac:spMk id="12" creationId="{667F74E9-4CD5-8566-78AA-EE2626AFDA89}"/>
          </ac:spMkLst>
        </pc:spChg>
        <pc:spChg chg="add mod">
          <ac:chgData name="Phillip Kaufman" userId="c001b2a046940d7c" providerId="LiveId" clId="{9EF190FB-2075-4375-A797-615516ED83A7}" dt="2024-07-23T04:44:12.754" v="26880" actId="1076"/>
          <ac:spMkLst>
            <pc:docMk/>
            <pc:sldMk cId="1671939798" sldId="1097"/>
            <ac:spMk id="13" creationId="{34C77AD5-A8D0-D718-EE7E-C69DA0299459}"/>
          </ac:spMkLst>
        </pc:spChg>
        <pc:spChg chg="add mod">
          <ac:chgData name="Phillip Kaufman" userId="c001b2a046940d7c" providerId="LiveId" clId="{9EF190FB-2075-4375-A797-615516ED83A7}" dt="2024-07-23T04:40:52.836" v="26828"/>
          <ac:spMkLst>
            <pc:docMk/>
            <pc:sldMk cId="1671939798" sldId="1097"/>
            <ac:spMk id="14" creationId="{CEF7EB5A-E47C-4355-5C74-FD5099B18D7D}"/>
          </ac:spMkLst>
        </pc:spChg>
        <pc:spChg chg="add mod">
          <ac:chgData name="Phillip Kaufman" userId="c001b2a046940d7c" providerId="LiveId" clId="{9EF190FB-2075-4375-A797-615516ED83A7}" dt="2024-07-23T04:40:52.836" v="26828"/>
          <ac:spMkLst>
            <pc:docMk/>
            <pc:sldMk cId="1671939798" sldId="1097"/>
            <ac:spMk id="15" creationId="{829E844E-AC6B-DCB9-44FA-B10DB0F03185}"/>
          </ac:spMkLst>
        </pc:spChg>
        <pc:spChg chg="add mod">
          <ac:chgData name="Phillip Kaufman" userId="c001b2a046940d7c" providerId="LiveId" clId="{9EF190FB-2075-4375-A797-615516ED83A7}" dt="2024-07-23T04:40:52.836" v="26828"/>
          <ac:spMkLst>
            <pc:docMk/>
            <pc:sldMk cId="1671939798" sldId="1097"/>
            <ac:spMk id="16" creationId="{449DA45E-8EE3-7ECA-114F-2534F2AC90A8}"/>
          </ac:spMkLst>
        </pc:spChg>
        <pc:spChg chg="add mod">
          <ac:chgData name="Phillip Kaufman" userId="c001b2a046940d7c" providerId="LiveId" clId="{9EF190FB-2075-4375-A797-615516ED83A7}" dt="2024-07-23T04:40:52.836" v="26828"/>
          <ac:spMkLst>
            <pc:docMk/>
            <pc:sldMk cId="1671939798" sldId="1097"/>
            <ac:spMk id="18" creationId="{5793877A-DB19-616D-B72F-A033AA780DB6}"/>
          </ac:spMkLst>
        </pc:spChg>
        <pc:spChg chg="add del mod">
          <ac:chgData name="Phillip Kaufman" userId="c001b2a046940d7c" providerId="LiveId" clId="{9EF190FB-2075-4375-A797-615516ED83A7}" dt="2024-07-23T04:44:07.509" v="26878"/>
          <ac:spMkLst>
            <pc:docMk/>
            <pc:sldMk cId="1671939798" sldId="1097"/>
            <ac:spMk id="19" creationId="{969D6847-0E75-19BB-F33D-206946CC333E}"/>
          </ac:spMkLst>
        </pc:spChg>
        <pc:spChg chg="add mod">
          <ac:chgData name="Phillip Kaufman" userId="c001b2a046940d7c" providerId="LiveId" clId="{9EF190FB-2075-4375-A797-615516ED83A7}" dt="2024-07-23T04:45:02.684" v="26897" actId="1076"/>
          <ac:spMkLst>
            <pc:docMk/>
            <pc:sldMk cId="1671939798" sldId="1097"/>
            <ac:spMk id="20" creationId="{072C4C0A-A741-3386-AE1B-A69097D85734}"/>
          </ac:spMkLst>
        </pc:spChg>
        <pc:spChg chg="add mod">
          <ac:chgData name="Phillip Kaufman" userId="c001b2a046940d7c" providerId="LiveId" clId="{9EF190FB-2075-4375-A797-615516ED83A7}" dt="2024-07-23T04:45:09.863" v="26900" actId="1076"/>
          <ac:spMkLst>
            <pc:docMk/>
            <pc:sldMk cId="1671939798" sldId="1097"/>
            <ac:spMk id="31" creationId="{2764AD6E-EDC9-45FA-D9A6-85382B77C623}"/>
          </ac:spMkLst>
        </pc:spChg>
        <pc:spChg chg="add mod">
          <ac:chgData name="Phillip Kaufman" userId="c001b2a046940d7c" providerId="LiveId" clId="{9EF190FB-2075-4375-A797-615516ED83A7}" dt="2024-07-23T04:45:09.863" v="26900" actId="1076"/>
          <ac:spMkLst>
            <pc:docMk/>
            <pc:sldMk cId="1671939798" sldId="1097"/>
            <ac:spMk id="32" creationId="{315FC772-752B-81DF-E591-6C2E844E24D2}"/>
          </ac:spMkLst>
        </pc:spChg>
        <pc:spChg chg="add mod">
          <ac:chgData name="Phillip Kaufman" userId="c001b2a046940d7c" providerId="LiveId" clId="{9EF190FB-2075-4375-A797-615516ED83A7}" dt="2024-07-23T04:45:57.382" v="26914" actId="1076"/>
          <ac:spMkLst>
            <pc:docMk/>
            <pc:sldMk cId="1671939798" sldId="1097"/>
            <ac:spMk id="34" creationId="{E564159C-B64E-D93F-078D-9418D11E0462}"/>
          </ac:spMkLst>
        </pc:spChg>
        <pc:cxnChg chg="add mod">
          <ac:chgData name="Phillip Kaufman" userId="c001b2a046940d7c" providerId="LiveId" clId="{9EF190FB-2075-4375-A797-615516ED83A7}" dt="2024-07-23T04:40:52.836" v="26828"/>
          <ac:cxnSpMkLst>
            <pc:docMk/>
            <pc:sldMk cId="1671939798" sldId="1097"/>
            <ac:cxnSpMk id="17" creationId="{6E264C65-C779-6851-A375-BDBFBC815789}"/>
          </ac:cxnSpMkLst>
        </pc:cxnChg>
        <pc:cxnChg chg="add mod">
          <ac:chgData name="Phillip Kaufman" userId="c001b2a046940d7c" providerId="LiveId" clId="{9EF190FB-2075-4375-A797-615516ED83A7}" dt="2024-07-23T04:45:15.986" v="26903" actId="14100"/>
          <ac:cxnSpMkLst>
            <pc:docMk/>
            <pc:sldMk cId="1671939798" sldId="1097"/>
            <ac:cxnSpMk id="22" creationId="{2AF3C93C-C6AB-DAAE-6D95-69ADD7939C88}"/>
          </ac:cxnSpMkLst>
        </pc:cxnChg>
        <pc:cxnChg chg="add mod">
          <ac:chgData name="Phillip Kaufman" userId="c001b2a046940d7c" providerId="LiveId" clId="{9EF190FB-2075-4375-A797-615516ED83A7}" dt="2024-07-23T04:45:55.970" v="26913" actId="1076"/>
          <ac:cxnSpMkLst>
            <pc:docMk/>
            <pc:sldMk cId="1671939798" sldId="1097"/>
            <ac:cxnSpMk id="33" creationId="{48AF91A6-19AD-3DEB-CAFE-FA89E6BF4371}"/>
          </ac:cxnSpMkLst>
        </pc:cxnChg>
      </pc:sldChg>
      <pc:sldChg chg="modSp add del mod">
        <pc:chgData name="Phillip Kaufman" userId="c001b2a046940d7c" providerId="LiveId" clId="{9EF190FB-2075-4375-A797-615516ED83A7}" dt="2024-07-18T05:25:35.406" v="25797" actId="47"/>
        <pc:sldMkLst>
          <pc:docMk/>
          <pc:sldMk cId="370041562" sldId="1098"/>
        </pc:sldMkLst>
        <pc:spChg chg="mod">
          <ac:chgData name="Phillip Kaufman" userId="c001b2a046940d7c" providerId="LiveId" clId="{9EF190FB-2075-4375-A797-615516ED83A7}" dt="2024-07-18T05:24:10.318" v="25763" actId="20577"/>
          <ac:spMkLst>
            <pc:docMk/>
            <pc:sldMk cId="370041562" sldId="1098"/>
            <ac:spMk id="8" creationId="{AD639932-03AC-3943-EC97-A2FCF8BDC4FA}"/>
          </ac:spMkLst>
        </pc:spChg>
      </pc:sldChg>
      <pc:sldChg chg="addSp delSp modSp add del mod modNotesTx">
        <pc:chgData name="Phillip Kaufman" userId="c001b2a046940d7c" providerId="LiveId" clId="{9EF190FB-2075-4375-A797-615516ED83A7}" dt="2024-07-23T04:45:59.278" v="26915" actId="47"/>
        <pc:sldMkLst>
          <pc:docMk/>
          <pc:sldMk cId="826783053" sldId="1099"/>
        </pc:sldMkLst>
        <pc:spChg chg="add del mod">
          <ac:chgData name="Phillip Kaufman" userId="c001b2a046940d7c" providerId="LiveId" clId="{9EF190FB-2075-4375-A797-615516ED83A7}" dt="2024-07-23T04:41:00.754" v="26832" actId="21"/>
          <ac:spMkLst>
            <pc:docMk/>
            <pc:sldMk cId="826783053" sldId="1099"/>
            <ac:spMk id="4" creationId="{DB8AAF41-F1A7-8228-1C43-A721DF030697}"/>
          </ac:spMkLst>
        </pc:spChg>
        <pc:spChg chg="add del mod">
          <ac:chgData name="Phillip Kaufman" userId="c001b2a046940d7c" providerId="LiveId" clId="{9EF190FB-2075-4375-A797-615516ED83A7}" dt="2024-07-23T04:41:00.754" v="26832" actId="21"/>
          <ac:spMkLst>
            <pc:docMk/>
            <pc:sldMk cId="826783053" sldId="1099"/>
            <ac:spMk id="5" creationId="{498D3C56-C815-73FF-E6E4-4D9458832652}"/>
          </ac:spMkLst>
        </pc:spChg>
        <pc:spChg chg="mod">
          <ac:chgData name="Phillip Kaufman" userId="c001b2a046940d7c" providerId="LiveId" clId="{9EF190FB-2075-4375-A797-615516ED83A7}" dt="2024-07-23T04:40:33.407" v="26827" actId="1076"/>
          <ac:spMkLst>
            <pc:docMk/>
            <pc:sldMk cId="826783053" sldId="1099"/>
            <ac:spMk id="6" creationId="{3CD13017-01CF-D3A4-E70E-D3E98DDC4335}"/>
          </ac:spMkLst>
        </pc:spChg>
        <pc:spChg chg="mod">
          <ac:chgData name="Phillip Kaufman" userId="c001b2a046940d7c" providerId="LiveId" clId="{9EF190FB-2075-4375-A797-615516ED83A7}" dt="2024-07-23T04:44:45.897" v="26891" actId="1076"/>
          <ac:spMkLst>
            <pc:docMk/>
            <pc:sldMk cId="826783053" sldId="1099"/>
            <ac:spMk id="7" creationId="{648E4F51-A992-A2EC-4B62-580D86FEEF8E}"/>
          </ac:spMkLst>
        </pc:spChg>
        <pc:spChg chg="mod">
          <ac:chgData name="Phillip Kaufman" userId="c001b2a046940d7c" providerId="LiveId" clId="{9EF190FB-2075-4375-A797-615516ED83A7}" dt="2024-07-23T04:40:33.407" v="26827" actId="1076"/>
          <ac:spMkLst>
            <pc:docMk/>
            <pc:sldMk cId="826783053" sldId="1099"/>
            <ac:spMk id="8" creationId="{25C4F19B-E202-6AC4-88CF-42ACA7CA919A}"/>
          </ac:spMkLst>
        </pc:spChg>
        <pc:spChg chg="mod">
          <ac:chgData name="Phillip Kaufman" userId="c001b2a046940d7c" providerId="LiveId" clId="{9EF190FB-2075-4375-A797-615516ED83A7}" dt="2024-07-23T04:44:45.897" v="26891" actId="1076"/>
          <ac:spMkLst>
            <pc:docMk/>
            <pc:sldMk cId="826783053" sldId="1099"/>
            <ac:spMk id="12" creationId="{DFA5A92E-7B6F-46E2-9252-FA52010C95F4}"/>
          </ac:spMkLst>
        </pc:spChg>
        <pc:cxnChg chg="mod">
          <ac:chgData name="Phillip Kaufman" userId="c001b2a046940d7c" providerId="LiveId" clId="{9EF190FB-2075-4375-A797-615516ED83A7}" dt="2024-07-18T05:23:54.733" v="25762" actId="1076"/>
          <ac:cxnSpMkLst>
            <pc:docMk/>
            <pc:sldMk cId="826783053" sldId="1099"/>
            <ac:cxnSpMk id="10" creationId="{3D69DAE5-1165-9139-9038-EDF93851BE98}"/>
          </ac:cxnSpMkLst>
        </pc:cxnChg>
      </pc:sldChg>
      <pc:sldChg chg="addSp delSp modSp add mod modNotesTx">
        <pc:chgData name="Phillip Kaufman" userId="c001b2a046940d7c" providerId="LiveId" clId="{9EF190FB-2075-4375-A797-615516ED83A7}" dt="2024-07-23T05:06:08.610" v="27060" actId="1076"/>
        <pc:sldMkLst>
          <pc:docMk/>
          <pc:sldMk cId="1077901583" sldId="1100"/>
        </pc:sldMkLst>
        <pc:spChg chg="del mod">
          <ac:chgData name="Phillip Kaufman" userId="c001b2a046940d7c" providerId="LiveId" clId="{9EF190FB-2075-4375-A797-615516ED83A7}" dt="2024-07-23T04:54:04.087" v="26926"/>
          <ac:spMkLst>
            <pc:docMk/>
            <pc:sldMk cId="1077901583" sldId="1100"/>
            <ac:spMk id="4" creationId="{A03D79E8-E11D-DFF6-B035-E91472FDA92C}"/>
          </ac:spMkLst>
        </pc:spChg>
        <pc:spChg chg="del mod">
          <ac:chgData name="Phillip Kaufman" userId="c001b2a046940d7c" providerId="LiveId" clId="{9EF190FB-2075-4375-A797-615516ED83A7}" dt="2024-07-23T04:54:04.087" v="26924"/>
          <ac:spMkLst>
            <pc:docMk/>
            <pc:sldMk cId="1077901583" sldId="1100"/>
            <ac:spMk id="5" creationId="{7E8C2147-FE2D-6B9C-7850-445ECFB0A691}"/>
          </ac:spMkLst>
        </pc:spChg>
        <pc:spChg chg="mod">
          <ac:chgData name="Phillip Kaufman" userId="c001b2a046940d7c" providerId="LiveId" clId="{9EF190FB-2075-4375-A797-615516ED83A7}" dt="2024-07-23T05:05:46.010" v="27053" actId="1076"/>
          <ac:spMkLst>
            <pc:docMk/>
            <pc:sldMk cId="1077901583" sldId="1100"/>
            <ac:spMk id="6" creationId="{FE365519-C486-BD9D-4246-DCAB932DA73C}"/>
          </ac:spMkLst>
        </pc:spChg>
        <pc:spChg chg="mod">
          <ac:chgData name="Phillip Kaufman" userId="c001b2a046940d7c" providerId="LiveId" clId="{9EF190FB-2075-4375-A797-615516ED83A7}" dt="2024-07-23T05:05:46.010" v="27053" actId="1076"/>
          <ac:spMkLst>
            <pc:docMk/>
            <pc:sldMk cId="1077901583" sldId="1100"/>
            <ac:spMk id="8" creationId="{74AD194C-CEC7-239C-B157-C96E1C656AEB}"/>
          </ac:spMkLst>
        </pc:spChg>
        <pc:spChg chg="add mod">
          <ac:chgData name="Phillip Kaufman" userId="c001b2a046940d7c" providerId="LiveId" clId="{9EF190FB-2075-4375-A797-615516ED83A7}" dt="2024-07-23T04:59:23.885" v="26938"/>
          <ac:spMkLst>
            <pc:docMk/>
            <pc:sldMk cId="1077901583" sldId="1100"/>
            <ac:spMk id="9" creationId="{00C43848-C3F9-8A7C-DFD7-4021594284DA}"/>
          </ac:spMkLst>
        </pc:spChg>
        <pc:spChg chg="mod">
          <ac:chgData name="Phillip Kaufman" userId="c001b2a046940d7c" providerId="LiveId" clId="{9EF190FB-2075-4375-A797-615516ED83A7}" dt="2024-07-23T05:05:46.010" v="27053" actId="1076"/>
          <ac:spMkLst>
            <pc:docMk/>
            <pc:sldMk cId="1077901583" sldId="1100"/>
            <ac:spMk id="10" creationId="{E5A8B8F2-1A27-8882-733E-DD5C29A83A1A}"/>
          </ac:spMkLst>
        </pc:spChg>
        <pc:spChg chg="del mod">
          <ac:chgData name="Phillip Kaufman" userId="c001b2a046940d7c" providerId="LiveId" clId="{9EF190FB-2075-4375-A797-615516ED83A7}" dt="2024-07-18T05:28:00.200" v="25811" actId="478"/>
          <ac:spMkLst>
            <pc:docMk/>
            <pc:sldMk cId="1077901583" sldId="1100"/>
            <ac:spMk id="11" creationId="{8691D4F7-0AD5-0BDD-7F14-8AF4AA1C9352}"/>
          </ac:spMkLst>
        </pc:spChg>
        <pc:spChg chg="add mod">
          <ac:chgData name="Phillip Kaufman" userId="c001b2a046940d7c" providerId="LiveId" clId="{9EF190FB-2075-4375-A797-615516ED83A7}" dt="2024-07-23T04:59:23.885" v="26938"/>
          <ac:spMkLst>
            <pc:docMk/>
            <pc:sldMk cId="1077901583" sldId="1100"/>
            <ac:spMk id="11" creationId="{EEFE6F33-59DE-FFDA-DA38-9F967108D76B}"/>
          </ac:spMkLst>
        </pc:spChg>
        <pc:spChg chg="mod">
          <ac:chgData name="Phillip Kaufman" userId="c001b2a046940d7c" providerId="LiveId" clId="{9EF190FB-2075-4375-A797-615516ED83A7}" dt="2024-07-23T05:06:08.610" v="27060" actId="1076"/>
          <ac:spMkLst>
            <pc:docMk/>
            <pc:sldMk cId="1077901583" sldId="1100"/>
            <ac:spMk id="12" creationId="{AE85B877-0764-447C-407C-9A92B42C853D}"/>
          </ac:spMkLst>
        </pc:spChg>
        <pc:spChg chg="mod">
          <ac:chgData name="Phillip Kaufman" userId="c001b2a046940d7c" providerId="LiveId" clId="{9EF190FB-2075-4375-A797-615516ED83A7}" dt="2024-07-23T05:06:05.937" v="27059" actId="12788"/>
          <ac:spMkLst>
            <pc:docMk/>
            <pc:sldMk cId="1077901583" sldId="1100"/>
            <ac:spMk id="13" creationId="{1B8E0B7F-2AB7-D05B-D6FB-4253BD7839F7}"/>
          </ac:spMkLst>
        </pc:spChg>
        <pc:spChg chg="add mod">
          <ac:chgData name="Phillip Kaufman" userId="c001b2a046940d7c" providerId="LiveId" clId="{9EF190FB-2075-4375-A797-615516ED83A7}" dt="2024-07-23T04:59:23.885" v="26938"/>
          <ac:spMkLst>
            <pc:docMk/>
            <pc:sldMk cId="1077901583" sldId="1100"/>
            <ac:spMk id="14" creationId="{CC6BD1DC-0A45-46AC-3E00-9DA7CE6B647F}"/>
          </ac:spMkLst>
        </pc:spChg>
        <pc:spChg chg="add mod">
          <ac:chgData name="Phillip Kaufman" userId="c001b2a046940d7c" providerId="LiveId" clId="{9EF190FB-2075-4375-A797-615516ED83A7}" dt="2024-07-23T04:59:23.885" v="26938"/>
          <ac:spMkLst>
            <pc:docMk/>
            <pc:sldMk cId="1077901583" sldId="1100"/>
            <ac:spMk id="15" creationId="{5873904D-2929-37E5-69AB-1C7D59FD9CE3}"/>
          </ac:spMkLst>
        </pc:spChg>
        <pc:spChg chg="add mod">
          <ac:chgData name="Phillip Kaufman" userId="c001b2a046940d7c" providerId="LiveId" clId="{9EF190FB-2075-4375-A797-615516ED83A7}" dt="2024-07-23T04:59:23.885" v="26938"/>
          <ac:spMkLst>
            <pc:docMk/>
            <pc:sldMk cId="1077901583" sldId="1100"/>
            <ac:spMk id="16" creationId="{1DDFED60-581B-B4B0-184F-73CABC559BFA}"/>
          </ac:spMkLst>
        </pc:spChg>
        <pc:spChg chg="add mod">
          <ac:chgData name="Phillip Kaufman" userId="c001b2a046940d7c" providerId="LiveId" clId="{9EF190FB-2075-4375-A797-615516ED83A7}" dt="2024-07-23T04:59:23.885" v="26938"/>
          <ac:spMkLst>
            <pc:docMk/>
            <pc:sldMk cId="1077901583" sldId="1100"/>
            <ac:spMk id="17" creationId="{E4F1F973-4EDF-DA22-8E82-A77D8B06A3B4}"/>
          </ac:spMkLst>
        </pc:spChg>
        <pc:spChg chg="add del mod">
          <ac:chgData name="Phillip Kaufman" userId="c001b2a046940d7c" providerId="LiveId" clId="{9EF190FB-2075-4375-A797-615516ED83A7}" dt="2024-07-23T05:05:02.855" v="27036" actId="21"/>
          <ac:spMkLst>
            <pc:docMk/>
            <pc:sldMk cId="1077901583" sldId="1100"/>
            <ac:spMk id="19" creationId="{C7801584-8C2C-060D-DB2C-E394F0E3F6F4}"/>
          </ac:spMkLst>
        </pc:spChg>
        <pc:spChg chg="add del mod">
          <ac:chgData name="Phillip Kaufman" userId="c001b2a046940d7c" providerId="LiveId" clId="{9EF190FB-2075-4375-A797-615516ED83A7}" dt="2024-07-23T05:05:02.855" v="27036" actId="21"/>
          <ac:spMkLst>
            <pc:docMk/>
            <pc:sldMk cId="1077901583" sldId="1100"/>
            <ac:spMk id="20" creationId="{2033132B-3A4E-E8F4-98B8-2E7053C07F99}"/>
          </ac:spMkLst>
        </pc:spChg>
        <pc:spChg chg="add del mod">
          <ac:chgData name="Phillip Kaufman" userId="c001b2a046940d7c" providerId="LiveId" clId="{9EF190FB-2075-4375-A797-615516ED83A7}" dt="2024-07-23T05:05:02.855" v="27036" actId="21"/>
          <ac:spMkLst>
            <pc:docMk/>
            <pc:sldMk cId="1077901583" sldId="1100"/>
            <ac:spMk id="21" creationId="{C59DD2C1-8682-AA3A-F19B-DAC9B22E6D1A}"/>
          </ac:spMkLst>
        </pc:spChg>
        <pc:spChg chg="add del mod">
          <ac:chgData name="Phillip Kaufman" userId="c001b2a046940d7c" providerId="LiveId" clId="{9EF190FB-2075-4375-A797-615516ED83A7}" dt="2024-07-23T05:05:02.855" v="27036" actId="21"/>
          <ac:spMkLst>
            <pc:docMk/>
            <pc:sldMk cId="1077901583" sldId="1100"/>
            <ac:spMk id="22" creationId="{6510D1A9-ECAB-7883-8F48-2D8E19F0BF0A}"/>
          </ac:spMkLst>
        </pc:spChg>
        <pc:spChg chg="add del mod">
          <ac:chgData name="Phillip Kaufman" userId="c001b2a046940d7c" providerId="LiveId" clId="{9EF190FB-2075-4375-A797-615516ED83A7}" dt="2024-07-23T05:05:02.855" v="27036" actId="21"/>
          <ac:spMkLst>
            <pc:docMk/>
            <pc:sldMk cId="1077901583" sldId="1100"/>
            <ac:spMk id="23" creationId="{71819B54-581F-DFD7-15CD-2F10F60335F2}"/>
          </ac:spMkLst>
        </pc:spChg>
        <pc:spChg chg="add del mod">
          <ac:chgData name="Phillip Kaufman" userId="c001b2a046940d7c" providerId="LiveId" clId="{9EF190FB-2075-4375-A797-615516ED83A7}" dt="2024-07-23T05:05:02.855" v="27036" actId="21"/>
          <ac:spMkLst>
            <pc:docMk/>
            <pc:sldMk cId="1077901583" sldId="1100"/>
            <ac:spMk id="24" creationId="{536428F5-C3E8-46BD-F53F-B1DC1961C071}"/>
          </ac:spMkLst>
        </pc:spChg>
        <pc:picChg chg="add mod">
          <ac:chgData name="Phillip Kaufman" userId="c001b2a046940d7c" providerId="LiveId" clId="{9EF190FB-2075-4375-A797-615516ED83A7}" dt="2024-07-23T04:59:23.885" v="26938"/>
          <ac:picMkLst>
            <pc:docMk/>
            <pc:sldMk cId="1077901583" sldId="1100"/>
            <ac:picMk id="7" creationId="{1781A552-2D2C-4C6E-C667-176D5D31C3E8}"/>
          </ac:picMkLst>
        </pc:picChg>
        <pc:picChg chg="add del mod">
          <ac:chgData name="Phillip Kaufman" userId="c001b2a046940d7c" providerId="LiveId" clId="{9EF190FB-2075-4375-A797-615516ED83A7}" dt="2024-07-23T05:01:29.603" v="26972" actId="21"/>
          <ac:picMkLst>
            <pc:docMk/>
            <pc:sldMk cId="1077901583" sldId="1100"/>
            <ac:picMk id="18" creationId="{A024BFFF-0CF8-04DB-D199-0456E24B9EA6}"/>
          </ac:picMkLst>
        </pc:picChg>
        <pc:picChg chg="add mod">
          <ac:chgData name="Phillip Kaufman" userId="c001b2a046940d7c" providerId="LiveId" clId="{9EF190FB-2075-4375-A797-615516ED83A7}" dt="2024-07-23T05:01:30.354" v="26973"/>
          <ac:picMkLst>
            <pc:docMk/>
            <pc:sldMk cId="1077901583" sldId="1100"/>
            <ac:picMk id="25" creationId="{A024BFFF-0CF8-04DB-D199-0456E24B9EA6}"/>
          </ac:picMkLst>
        </pc:picChg>
        <pc:picChg chg="add del mod">
          <ac:chgData name="Phillip Kaufman" userId="c001b2a046940d7c" providerId="LiveId" clId="{9EF190FB-2075-4375-A797-615516ED83A7}" dt="2024-07-23T05:01:38.667" v="26977" actId="21"/>
          <ac:picMkLst>
            <pc:docMk/>
            <pc:sldMk cId="1077901583" sldId="1100"/>
            <ac:picMk id="26" creationId="{9856C6A5-0680-E8A8-6DD4-9CF81D54A5BE}"/>
          </ac:picMkLst>
        </pc:picChg>
        <pc:cxnChg chg="add del mod">
          <ac:chgData name="Phillip Kaufman" userId="c001b2a046940d7c" providerId="LiveId" clId="{9EF190FB-2075-4375-A797-615516ED83A7}" dt="2024-07-18T19:47:11.280" v="25904" actId="478"/>
          <ac:cxnSpMkLst>
            <pc:docMk/>
            <pc:sldMk cId="1077901583" sldId="1100"/>
            <ac:cxnSpMk id="9" creationId="{C0688906-C5F9-0E68-42FB-14DB6B4257B5}"/>
          </ac:cxnSpMkLst>
        </pc:cxnChg>
      </pc:sldChg>
      <pc:sldChg chg="addSp delSp modSp add del mod modNotesTx">
        <pc:chgData name="Phillip Kaufman" userId="c001b2a046940d7c" providerId="LiveId" clId="{9EF190FB-2075-4375-A797-615516ED83A7}" dt="2024-07-23T05:07:06.841" v="27078" actId="47"/>
        <pc:sldMkLst>
          <pc:docMk/>
          <pc:sldMk cId="3766140122" sldId="1101"/>
        </pc:sldMkLst>
        <pc:spChg chg="add del mod">
          <ac:chgData name="Phillip Kaufman" userId="c001b2a046940d7c" providerId="LiveId" clId="{9EF190FB-2075-4375-A797-615516ED83A7}" dt="2024-07-23T05:01:51.946" v="26982" actId="478"/>
          <ac:spMkLst>
            <pc:docMk/>
            <pc:sldMk cId="3766140122" sldId="1101"/>
            <ac:spMk id="6" creationId="{F2CDDCF8-508E-CE8A-D468-BD3B2ED4AD52}"/>
          </ac:spMkLst>
        </pc:spChg>
        <pc:spChg chg="add del mod">
          <ac:chgData name="Phillip Kaufman" userId="c001b2a046940d7c" providerId="LiveId" clId="{9EF190FB-2075-4375-A797-615516ED83A7}" dt="2024-07-23T05:01:51.946" v="26982" actId="478"/>
          <ac:spMkLst>
            <pc:docMk/>
            <pc:sldMk cId="3766140122" sldId="1101"/>
            <ac:spMk id="7" creationId="{DB352A8B-9BB2-66C4-454B-2F84CFD5EEC6}"/>
          </ac:spMkLst>
        </pc:spChg>
        <pc:spChg chg="add del mod">
          <ac:chgData name="Phillip Kaufman" userId="c001b2a046940d7c" providerId="LiveId" clId="{9EF190FB-2075-4375-A797-615516ED83A7}" dt="2024-07-23T05:01:51.946" v="26982" actId="478"/>
          <ac:spMkLst>
            <pc:docMk/>
            <pc:sldMk cId="3766140122" sldId="1101"/>
            <ac:spMk id="8" creationId="{2061DFBC-34E6-D5A4-5A0C-34B2E638D6AE}"/>
          </ac:spMkLst>
        </pc:spChg>
        <pc:spChg chg="add del mod">
          <ac:chgData name="Phillip Kaufman" userId="c001b2a046940d7c" providerId="LiveId" clId="{9EF190FB-2075-4375-A797-615516ED83A7}" dt="2024-07-23T05:01:51.946" v="26982" actId="478"/>
          <ac:spMkLst>
            <pc:docMk/>
            <pc:sldMk cId="3766140122" sldId="1101"/>
            <ac:spMk id="9" creationId="{07E9EEB2-A7C8-3C47-17FA-64DDDB8838FC}"/>
          </ac:spMkLst>
        </pc:spChg>
        <pc:spChg chg="add del mod">
          <ac:chgData name="Phillip Kaufman" userId="c001b2a046940d7c" providerId="LiveId" clId="{9EF190FB-2075-4375-A797-615516ED83A7}" dt="2024-07-23T05:01:51.946" v="26982" actId="478"/>
          <ac:spMkLst>
            <pc:docMk/>
            <pc:sldMk cId="3766140122" sldId="1101"/>
            <ac:spMk id="10" creationId="{ABA4B01B-CB4B-6A3C-1EEB-84F03D810FB5}"/>
          </ac:spMkLst>
        </pc:spChg>
        <pc:spChg chg="add del mod">
          <ac:chgData name="Phillip Kaufman" userId="c001b2a046940d7c" providerId="LiveId" clId="{9EF190FB-2075-4375-A797-615516ED83A7}" dt="2024-07-23T05:01:51.946" v="26982" actId="478"/>
          <ac:spMkLst>
            <pc:docMk/>
            <pc:sldMk cId="3766140122" sldId="1101"/>
            <ac:spMk id="11" creationId="{C0F61AF6-F1D8-D708-2F34-410A81D41A11}"/>
          </ac:spMkLst>
        </pc:spChg>
        <pc:picChg chg="add del mod">
          <ac:chgData name="Phillip Kaufman" userId="c001b2a046940d7c" providerId="LiveId" clId="{9EF190FB-2075-4375-A797-615516ED83A7}" dt="2024-07-23T05:06:59.145" v="27074" actId="21"/>
          <ac:picMkLst>
            <pc:docMk/>
            <pc:sldMk cId="3766140122" sldId="1101"/>
            <ac:picMk id="5" creationId="{282FF3CE-8F7C-3DB7-CFEA-5C2A275733F9}"/>
          </ac:picMkLst>
        </pc:picChg>
      </pc:sldChg>
      <pc:sldChg chg="addSp delSp modSp add del mod ord">
        <pc:chgData name="Phillip Kaufman" userId="c001b2a046940d7c" providerId="LiveId" clId="{9EF190FB-2075-4375-A797-615516ED83A7}" dt="2024-07-23T23:28:32.338" v="27083" actId="47"/>
        <pc:sldMkLst>
          <pc:docMk/>
          <pc:sldMk cId="186280393" sldId="1102"/>
        </pc:sldMkLst>
        <pc:spChg chg="add del mod">
          <ac:chgData name="Phillip Kaufman" userId="c001b2a046940d7c" providerId="LiveId" clId="{9EF190FB-2075-4375-A797-615516ED83A7}" dt="2024-07-23T23:28:09.932" v="27079" actId="21"/>
          <ac:spMkLst>
            <pc:docMk/>
            <pc:sldMk cId="186280393" sldId="1102"/>
            <ac:spMk id="10" creationId="{1284C651-27D3-D143-FDA5-18D2E6F3EF2D}"/>
          </ac:spMkLst>
        </pc:spChg>
        <pc:spChg chg="add del mod topLvl">
          <ac:chgData name="Phillip Kaufman" userId="c001b2a046940d7c" providerId="LiveId" clId="{9EF190FB-2075-4375-A797-615516ED83A7}" dt="2024-07-23T23:28:09.932" v="27079" actId="21"/>
          <ac:spMkLst>
            <pc:docMk/>
            <pc:sldMk cId="186280393" sldId="1102"/>
            <ac:spMk id="11" creationId="{9CBD870A-A160-2342-9725-3E8B9CFCF7EC}"/>
          </ac:spMkLst>
        </pc:spChg>
        <pc:spChg chg="add del mod">
          <ac:chgData name="Phillip Kaufman" userId="c001b2a046940d7c" providerId="LiveId" clId="{9EF190FB-2075-4375-A797-615516ED83A7}" dt="2024-07-16T22:42:54.166" v="23525" actId="478"/>
          <ac:spMkLst>
            <pc:docMk/>
            <pc:sldMk cId="186280393" sldId="1102"/>
            <ac:spMk id="12" creationId="{1F839816-034B-C562-9E6E-32DF4D3D4CB4}"/>
          </ac:spMkLst>
        </pc:spChg>
        <pc:spChg chg="add del mod topLvl">
          <ac:chgData name="Phillip Kaufman" userId="c001b2a046940d7c" providerId="LiveId" clId="{9EF190FB-2075-4375-A797-615516ED83A7}" dt="2024-07-23T23:28:09.932" v="27079" actId="21"/>
          <ac:spMkLst>
            <pc:docMk/>
            <pc:sldMk cId="186280393" sldId="1102"/>
            <ac:spMk id="13" creationId="{35E913B9-486A-C48A-7F49-1FD425673723}"/>
          </ac:spMkLst>
        </pc:spChg>
        <pc:spChg chg="add mod">
          <ac:chgData name="Phillip Kaufman" userId="c001b2a046940d7c" providerId="LiveId" clId="{9EF190FB-2075-4375-A797-615516ED83A7}" dt="2024-07-16T22:49:05.784" v="23606"/>
          <ac:spMkLst>
            <pc:docMk/>
            <pc:sldMk cId="186280393" sldId="1102"/>
            <ac:spMk id="14" creationId="{BA96B521-5A38-2929-B26E-6A5B9B4B580C}"/>
          </ac:spMkLst>
        </pc:spChg>
        <pc:spChg chg="add mod">
          <ac:chgData name="Phillip Kaufman" userId="c001b2a046940d7c" providerId="LiveId" clId="{9EF190FB-2075-4375-A797-615516ED83A7}" dt="2024-07-16T22:49:03.434" v="23605"/>
          <ac:spMkLst>
            <pc:docMk/>
            <pc:sldMk cId="186280393" sldId="1102"/>
            <ac:spMk id="15" creationId="{0CC25A6C-7DF9-58A9-35F5-158E789C8055}"/>
          </ac:spMkLst>
        </pc:spChg>
        <pc:spChg chg="add del mod">
          <ac:chgData name="Phillip Kaufman" userId="c001b2a046940d7c" providerId="LiveId" clId="{9EF190FB-2075-4375-A797-615516ED83A7}" dt="2024-07-16T22:49:16.552" v="23614"/>
          <ac:spMkLst>
            <pc:docMk/>
            <pc:sldMk cId="186280393" sldId="1102"/>
            <ac:spMk id="16" creationId="{D1915E3A-F7FA-20DA-52C8-7C22ED51BAA9}"/>
          </ac:spMkLst>
        </pc:spChg>
        <pc:spChg chg="add del mod">
          <ac:chgData name="Phillip Kaufman" userId="c001b2a046940d7c" providerId="LiveId" clId="{9EF190FB-2075-4375-A797-615516ED83A7}" dt="2024-07-17T02:02:21.003" v="23856" actId="478"/>
          <ac:spMkLst>
            <pc:docMk/>
            <pc:sldMk cId="186280393" sldId="1102"/>
            <ac:spMk id="17" creationId="{6E33D4D1-BFFA-02C3-8574-B11B2F524084}"/>
          </ac:spMkLst>
        </pc:spChg>
        <pc:spChg chg="mod">
          <ac:chgData name="Phillip Kaufman" userId="c001b2a046940d7c" providerId="LiveId" clId="{9EF190FB-2075-4375-A797-615516ED83A7}" dt="2024-07-09T02:32:14.546" v="17820" actId="1038"/>
          <ac:spMkLst>
            <pc:docMk/>
            <pc:sldMk cId="186280393" sldId="1102"/>
            <ac:spMk id="20" creationId="{6797B58D-0BCB-28EF-2FA8-0AC7490968F5}"/>
          </ac:spMkLst>
        </pc:spChg>
        <pc:spChg chg="add del mod">
          <ac:chgData name="Phillip Kaufman" userId="c001b2a046940d7c" providerId="LiveId" clId="{9EF190FB-2075-4375-A797-615516ED83A7}" dt="2024-07-23T23:28:09.932" v="27079" actId="21"/>
          <ac:spMkLst>
            <pc:docMk/>
            <pc:sldMk cId="186280393" sldId="1102"/>
            <ac:spMk id="22" creationId="{1A9D3A16-6B15-8A05-74BA-7318FF943C9B}"/>
          </ac:spMkLst>
        </pc:spChg>
        <pc:spChg chg="add del mod">
          <ac:chgData name="Phillip Kaufman" userId="c001b2a046940d7c" providerId="LiveId" clId="{9EF190FB-2075-4375-A797-615516ED83A7}" dt="2024-07-17T02:15:15.493" v="24001" actId="478"/>
          <ac:spMkLst>
            <pc:docMk/>
            <pc:sldMk cId="186280393" sldId="1102"/>
            <ac:spMk id="25" creationId="{854E15E4-22D5-174D-00D8-3653809ED354}"/>
          </ac:spMkLst>
        </pc:spChg>
        <pc:spChg chg="add del mod">
          <ac:chgData name="Phillip Kaufman" userId="c001b2a046940d7c" providerId="LiveId" clId="{9EF190FB-2075-4375-A797-615516ED83A7}" dt="2024-07-17T02:15:15.493" v="24001" actId="478"/>
          <ac:spMkLst>
            <pc:docMk/>
            <pc:sldMk cId="186280393" sldId="1102"/>
            <ac:spMk id="26" creationId="{CC523D59-9339-5E42-9630-0F106D828536}"/>
          </ac:spMkLst>
        </pc:spChg>
        <pc:spChg chg="add del mod">
          <ac:chgData name="Phillip Kaufman" userId="c001b2a046940d7c" providerId="LiveId" clId="{9EF190FB-2075-4375-A797-615516ED83A7}" dt="2024-07-17T02:15:15.493" v="24001" actId="478"/>
          <ac:spMkLst>
            <pc:docMk/>
            <pc:sldMk cId="186280393" sldId="1102"/>
            <ac:spMk id="27" creationId="{D2C8AC82-1BF7-5E9B-458B-92768BEF12F6}"/>
          </ac:spMkLst>
        </pc:spChg>
        <pc:spChg chg="add del mod">
          <ac:chgData name="Phillip Kaufman" userId="c001b2a046940d7c" providerId="LiveId" clId="{9EF190FB-2075-4375-A797-615516ED83A7}" dt="2024-07-17T02:15:15.493" v="24001" actId="478"/>
          <ac:spMkLst>
            <pc:docMk/>
            <pc:sldMk cId="186280393" sldId="1102"/>
            <ac:spMk id="29" creationId="{FEEC4DCC-B002-6B5C-179A-6BAB0359D4FD}"/>
          </ac:spMkLst>
        </pc:spChg>
        <pc:spChg chg="add del mod">
          <ac:chgData name="Phillip Kaufman" userId="c001b2a046940d7c" providerId="LiveId" clId="{9EF190FB-2075-4375-A797-615516ED83A7}" dt="2024-07-17T02:15:15.493" v="24001" actId="478"/>
          <ac:spMkLst>
            <pc:docMk/>
            <pc:sldMk cId="186280393" sldId="1102"/>
            <ac:spMk id="33" creationId="{71171C2D-95A7-ADC6-95F6-F710670DC30A}"/>
          </ac:spMkLst>
        </pc:spChg>
        <pc:spChg chg="add del mod">
          <ac:chgData name="Phillip Kaufman" userId="c001b2a046940d7c" providerId="LiveId" clId="{9EF190FB-2075-4375-A797-615516ED83A7}" dt="2024-07-23T23:28:09.932" v="27079" actId="21"/>
          <ac:spMkLst>
            <pc:docMk/>
            <pc:sldMk cId="186280393" sldId="1102"/>
            <ac:spMk id="37" creationId="{BFB9F5E4-764E-C874-B0A5-4DA59A06EB3C}"/>
          </ac:spMkLst>
        </pc:spChg>
        <pc:spChg chg="add mod">
          <ac:chgData name="Phillip Kaufman" userId="c001b2a046940d7c" providerId="LiveId" clId="{9EF190FB-2075-4375-A797-615516ED83A7}" dt="2024-07-17T02:24:37.918" v="24256" actId="1076"/>
          <ac:spMkLst>
            <pc:docMk/>
            <pc:sldMk cId="186280393" sldId="1102"/>
            <ac:spMk id="38" creationId="{5A13AF61-6C31-D154-6585-A5A266FDAD8E}"/>
          </ac:spMkLst>
        </pc:spChg>
        <pc:spChg chg="add mod">
          <ac:chgData name="Phillip Kaufman" userId="c001b2a046940d7c" providerId="LiveId" clId="{9EF190FB-2075-4375-A797-615516ED83A7}" dt="2024-07-17T02:24:22.833" v="24252" actId="20577"/>
          <ac:spMkLst>
            <pc:docMk/>
            <pc:sldMk cId="186280393" sldId="1102"/>
            <ac:spMk id="39" creationId="{362CC76C-527C-B92B-3124-6F9198850801}"/>
          </ac:spMkLst>
        </pc:spChg>
        <pc:spChg chg="add mod">
          <ac:chgData name="Phillip Kaufman" userId="c001b2a046940d7c" providerId="LiveId" clId="{9EF190FB-2075-4375-A797-615516ED83A7}" dt="2024-07-18T19:50:19.247" v="25931" actId="465"/>
          <ac:spMkLst>
            <pc:docMk/>
            <pc:sldMk cId="186280393" sldId="1102"/>
            <ac:spMk id="40" creationId="{D6320857-85A5-FEAA-D0B0-B4EC51E9E436}"/>
          </ac:spMkLst>
        </pc:spChg>
        <pc:spChg chg="add del mod">
          <ac:chgData name="Phillip Kaufman" userId="c001b2a046940d7c" providerId="LiveId" clId="{9EF190FB-2075-4375-A797-615516ED83A7}" dt="2024-07-17T02:21:59.243" v="24215"/>
          <ac:spMkLst>
            <pc:docMk/>
            <pc:sldMk cId="186280393" sldId="1102"/>
            <ac:spMk id="41" creationId="{21214B5B-57BC-1FDF-5409-0414E00F79C2}"/>
          </ac:spMkLst>
        </pc:spChg>
        <pc:spChg chg="add mod">
          <ac:chgData name="Phillip Kaufman" userId="c001b2a046940d7c" providerId="LiveId" clId="{9EF190FB-2075-4375-A797-615516ED83A7}" dt="2024-07-17T02:24:35.797" v="24255" actId="1076"/>
          <ac:spMkLst>
            <pc:docMk/>
            <pc:sldMk cId="186280393" sldId="1102"/>
            <ac:spMk id="42" creationId="{77B8B564-27BB-7E03-F17A-7D3A6A51A839}"/>
          </ac:spMkLst>
        </pc:spChg>
        <pc:spChg chg="add del mod">
          <ac:chgData name="Phillip Kaufman" userId="c001b2a046940d7c" providerId="LiveId" clId="{9EF190FB-2075-4375-A797-615516ED83A7}" dt="2024-07-17T02:24:04.815" v="24246" actId="478"/>
          <ac:spMkLst>
            <pc:docMk/>
            <pc:sldMk cId="186280393" sldId="1102"/>
            <ac:spMk id="43" creationId="{63695759-F80F-6CB6-5D0A-4A146B997927}"/>
          </ac:spMkLst>
        </pc:spChg>
        <pc:spChg chg="mod ord">
          <ac:chgData name="Phillip Kaufman" userId="c001b2a046940d7c" providerId="LiveId" clId="{9EF190FB-2075-4375-A797-615516ED83A7}" dt="2024-07-16T22:38:40.861" v="23447" actId="164"/>
          <ac:spMkLst>
            <pc:docMk/>
            <pc:sldMk cId="186280393" sldId="1102"/>
            <ac:spMk id="58" creationId="{D19789CB-62EA-42AB-CECA-949C6B0761C5}"/>
          </ac:spMkLst>
        </pc:spChg>
        <pc:spChg chg="mod ord">
          <ac:chgData name="Phillip Kaufman" userId="c001b2a046940d7c" providerId="LiveId" clId="{9EF190FB-2075-4375-A797-615516ED83A7}" dt="2024-07-16T22:38:40.861" v="23447" actId="164"/>
          <ac:spMkLst>
            <pc:docMk/>
            <pc:sldMk cId="186280393" sldId="1102"/>
            <ac:spMk id="59" creationId="{31526A5D-9599-7DF1-B83F-005C8F5D20E4}"/>
          </ac:spMkLst>
        </pc:spChg>
        <pc:spChg chg="mod ord">
          <ac:chgData name="Phillip Kaufman" userId="c001b2a046940d7c" providerId="LiveId" clId="{9EF190FB-2075-4375-A797-615516ED83A7}" dt="2024-07-16T22:38:40.861" v="23447" actId="164"/>
          <ac:spMkLst>
            <pc:docMk/>
            <pc:sldMk cId="186280393" sldId="1102"/>
            <ac:spMk id="60" creationId="{99AE2AA5-D52D-CC04-2ADB-6DE10E3C8D38}"/>
          </ac:spMkLst>
        </pc:spChg>
        <pc:spChg chg="mod ord topLvl">
          <ac:chgData name="Phillip Kaufman" userId="c001b2a046940d7c" providerId="LiveId" clId="{9EF190FB-2075-4375-A797-615516ED83A7}" dt="2024-07-16T22:38:40.861" v="23447" actId="164"/>
          <ac:spMkLst>
            <pc:docMk/>
            <pc:sldMk cId="186280393" sldId="1102"/>
            <ac:spMk id="62" creationId="{6C770E13-46F5-9E2A-71C2-6821D963F4B4}"/>
          </ac:spMkLst>
        </pc:spChg>
        <pc:spChg chg="mod ord">
          <ac:chgData name="Phillip Kaufman" userId="c001b2a046940d7c" providerId="LiveId" clId="{9EF190FB-2075-4375-A797-615516ED83A7}" dt="2024-07-16T22:38:43.134" v="23449" actId="1076"/>
          <ac:spMkLst>
            <pc:docMk/>
            <pc:sldMk cId="186280393" sldId="1102"/>
            <ac:spMk id="77" creationId="{10650563-566C-9B25-516D-690F4CBF6514}"/>
          </ac:spMkLst>
        </pc:spChg>
        <pc:spChg chg="mod">
          <ac:chgData name="Phillip Kaufman" userId="c001b2a046940d7c" providerId="LiveId" clId="{9EF190FB-2075-4375-A797-615516ED83A7}" dt="2024-07-16T22:43:40.579" v="23532" actId="1076"/>
          <ac:spMkLst>
            <pc:docMk/>
            <pc:sldMk cId="186280393" sldId="1102"/>
            <ac:spMk id="99" creationId="{83D10C2C-52F3-EB5A-B633-7AC1E17613FA}"/>
          </ac:spMkLst>
        </pc:spChg>
        <pc:spChg chg="mod">
          <ac:chgData name="Phillip Kaufman" userId="c001b2a046940d7c" providerId="LiveId" clId="{9EF190FB-2075-4375-A797-615516ED83A7}" dt="2024-07-16T22:43:34.399" v="23531" actId="1076"/>
          <ac:spMkLst>
            <pc:docMk/>
            <pc:sldMk cId="186280393" sldId="1102"/>
            <ac:spMk id="100" creationId="{5F7923E4-8AA9-DA73-9268-8ADC6B382198}"/>
          </ac:spMkLst>
        </pc:spChg>
        <pc:grpChg chg="add del mod">
          <ac:chgData name="Phillip Kaufman" userId="c001b2a046940d7c" providerId="LiveId" clId="{9EF190FB-2075-4375-A797-615516ED83A7}" dt="2024-07-17T01:51:33.924" v="23689" actId="21"/>
          <ac:grpSpMkLst>
            <pc:docMk/>
            <pc:sldMk cId="186280393" sldId="1102"/>
            <ac:grpSpMk id="6" creationId="{A48B8530-E831-22A0-68AD-E9E28C06DD82}"/>
          </ac:grpSpMkLst>
        </pc:grpChg>
        <pc:grpChg chg="add mod">
          <ac:chgData name="Phillip Kaufman" userId="c001b2a046940d7c" providerId="LiveId" clId="{9EF190FB-2075-4375-A797-615516ED83A7}" dt="2024-07-17T02:02:11.884" v="23852" actId="164"/>
          <ac:grpSpMkLst>
            <pc:docMk/>
            <pc:sldMk cId="186280393" sldId="1102"/>
            <ac:grpSpMk id="18" creationId="{62F2B9CF-B07D-E99E-02DA-B68208494C5D}"/>
          </ac:grpSpMkLst>
        </pc:grpChg>
        <pc:grpChg chg="add del mod">
          <ac:chgData name="Phillip Kaufman" userId="c001b2a046940d7c" providerId="LiveId" clId="{9EF190FB-2075-4375-A797-615516ED83A7}" dt="2024-07-17T02:16:42.996" v="24036" actId="165"/>
          <ac:grpSpMkLst>
            <pc:docMk/>
            <pc:sldMk cId="186280393" sldId="1102"/>
            <ac:grpSpMk id="19" creationId="{9E9927BD-419C-F067-5352-0AF75BB756CB}"/>
          </ac:grpSpMkLst>
        </pc:grpChg>
        <pc:grpChg chg="del mod">
          <ac:chgData name="Phillip Kaufman" userId="c001b2a046940d7c" providerId="LiveId" clId="{9EF190FB-2075-4375-A797-615516ED83A7}" dt="2024-07-17T01:51:33.924" v="23689" actId="21"/>
          <ac:grpSpMkLst>
            <pc:docMk/>
            <pc:sldMk cId="186280393" sldId="1102"/>
            <ac:grpSpMk id="44" creationId="{243FC1EB-8932-D424-7946-7E158797374A}"/>
          </ac:grpSpMkLst>
        </pc:grpChg>
        <pc:grpChg chg="del">
          <ac:chgData name="Phillip Kaufman" userId="c001b2a046940d7c" providerId="LiveId" clId="{9EF190FB-2075-4375-A797-615516ED83A7}" dt="2024-07-14T04:21:21.516" v="20700" actId="165"/>
          <ac:grpSpMkLst>
            <pc:docMk/>
            <pc:sldMk cId="186280393" sldId="1102"/>
            <ac:grpSpMk id="72" creationId="{4C9F21F4-2CBF-7317-3B23-C5627B4AE12E}"/>
          </ac:grpSpMkLst>
        </pc:grpChg>
        <pc:grpChg chg="mod ord">
          <ac:chgData name="Phillip Kaufman" userId="c001b2a046940d7c" providerId="LiveId" clId="{9EF190FB-2075-4375-A797-615516ED83A7}" dt="2024-07-16T22:38:40.861" v="23447" actId="164"/>
          <ac:grpSpMkLst>
            <pc:docMk/>
            <pc:sldMk cId="186280393" sldId="1102"/>
            <ac:grpSpMk id="73" creationId="{02438C7D-0226-7D37-7E82-CE126E0DD78C}"/>
          </ac:grpSpMkLst>
        </pc:grpChg>
        <pc:picChg chg="del mod">
          <ac:chgData name="Phillip Kaufman" userId="c001b2a046940d7c" providerId="LiveId" clId="{9EF190FB-2075-4375-A797-615516ED83A7}" dt="2024-07-16T01:30:13.472" v="21010" actId="478"/>
          <ac:picMkLst>
            <pc:docMk/>
            <pc:sldMk cId="186280393" sldId="1102"/>
            <ac:picMk id="15" creationId="{C4567940-39CA-3079-C788-8CEB356661A6}"/>
          </ac:picMkLst>
        </pc:picChg>
        <pc:cxnChg chg="add del mod">
          <ac:chgData name="Phillip Kaufman" userId="c001b2a046940d7c" providerId="LiveId" clId="{9EF190FB-2075-4375-A797-615516ED83A7}" dt="2024-07-17T02:16:22.477" v="24027" actId="478"/>
          <ac:cxnSpMkLst>
            <pc:docMk/>
            <pc:sldMk cId="186280393" sldId="1102"/>
            <ac:cxnSpMk id="24" creationId="{25DDB901-E58D-4B1D-0A25-930D73FFEE6C}"/>
          </ac:cxnSpMkLst>
        </pc:cxnChg>
        <pc:cxnChg chg="mod">
          <ac:chgData name="Phillip Kaufman" userId="c001b2a046940d7c" providerId="LiveId" clId="{9EF190FB-2075-4375-A797-615516ED83A7}" dt="2024-07-09T02:32:04.906" v="17813" actId="1037"/>
          <ac:cxnSpMkLst>
            <pc:docMk/>
            <pc:sldMk cId="186280393" sldId="1102"/>
            <ac:cxnSpMk id="28" creationId="{07B727E9-0C53-A366-55D1-F7ED884314A5}"/>
          </ac:cxnSpMkLst>
        </pc:cxnChg>
        <pc:cxnChg chg="mod">
          <ac:chgData name="Phillip Kaufman" userId="c001b2a046940d7c" providerId="LiveId" clId="{9EF190FB-2075-4375-A797-615516ED83A7}" dt="2024-07-09T02:32:02.105" v="17812" actId="1037"/>
          <ac:cxnSpMkLst>
            <pc:docMk/>
            <pc:sldMk cId="186280393" sldId="1102"/>
            <ac:cxnSpMk id="30" creationId="{688B5214-058D-20FD-3B08-C4FA5E3590B0}"/>
          </ac:cxnSpMkLst>
        </pc:cxnChg>
        <pc:cxnChg chg="mod">
          <ac:chgData name="Phillip Kaufman" userId="c001b2a046940d7c" providerId="LiveId" clId="{9EF190FB-2075-4375-A797-615516ED83A7}" dt="2024-07-09T02:32:36.853" v="17824" actId="1035"/>
          <ac:cxnSpMkLst>
            <pc:docMk/>
            <pc:sldMk cId="186280393" sldId="1102"/>
            <ac:cxnSpMk id="31" creationId="{45A27949-42AD-654F-18F8-E9C0248A9FBC}"/>
          </ac:cxnSpMkLst>
        </pc:cxnChg>
        <pc:cxnChg chg="mod">
          <ac:chgData name="Phillip Kaufman" userId="c001b2a046940d7c" providerId="LiveId" clId="{9EF190FB-2075-4375-A797-615516ED83A7}" dt="2024-07-09T02:32:50.457" v="17825" actId="14100"/>
          <ac:cxnSpMkLst>
            <pc:docMk/>
            <pc:sldMk cId="186280393" sldId="1102"/>
            <ac:cxnSpMk id="32" creationId="{8E805924-37EF-7564-F882-F0285DCD1A2D}"/>
          </ac:cxnSpMkLst>
        </pc:cxnChg>
        <pc:cxnChg chg="mod ord">
          <ac:chgData name="Phillip Kaufman" userId="c001b2a046940d7c" providerId="LiveId" clId="{9EF190FB-2075-4375-A797-615516ED83A7}" dt="2024-07-16T22:38:40.861" v="23447" actId="164"/>
          <ac:cxnSpMkLst>
            <pc:docMk/>
            <pc:sldMk cId="186280393" sldId="1102"/>
            <ac:cxnSpMk id="63" creationId="{8B610BB3-7546-327A-76C8-77186B3B7B8A}"/>
          </ac:cxnSpMkLst>
        </pc:cxnChg>
        <pc:cxnChg chg="mod ord">
          <ac:chgData name="Phillip Kaufman" userId="c001b2a046940d7c" providerId="LiveId" clId="{9EF190FB-2075-4375-A797-615516ED83A7}" dt="2024-07-16T22:38:40.861" v="23447" actId="164"/>
          <ac:cxnSpMkLst>
            <pc:docMk/>
            <pc:sldMk cId="186280393" sldId="1102"/>
            <ac:cxnSpMk id="64" creationId="{615F1D15-FBB8-F541-DC36-EB6713BAAA37}"/>
          </ac:cxnSpMkLst>
        </pc:cxnChg>
        <pc:cxnChg chg="mod">
          <ac:chgData name="Phillip Kaufman" userId="c001b2a046940d7c" providerId="LiveId" clId="{9EF190FB-2075-4375-A797-615516ED83A7}" dt="2024-07-16T01:30:35.018" v="21016" actId="1038"/>
          <ac:cxnSpMkLst>
            <pc:docMk/>
            <pc:sldMk cId="186280393" sldId="1102"/>
            <ac:cxnSpMk id="66" creationId="{3BE51C9E-716A-4FC2-FDEA-C56D125A8E5A}"/>
          </ac:cxnSpMkLst>
        </pc:cxnChg>
        <pc:cxnChg chg="mod ord topLvl">
          <ac:chgData name="Phillip Kaufman" userId="c001b2a046940d7c" providerId="LiveId" clId="{9EF190FB-2075-4375-A797-615516ED83A7}" dt="2024-07-16T22:38:40.861" v="23447" actId="164"/>
          <ac:cxnSpMkLst>
            <pc:docMk/>
            <pc:sldMk cId="186280393" sldId="1102"/>
            <ac:cxnSpMk id="67" creationId="{CDA55041-81F7-614F-E2BB-0382AA3BACE6}"/>
          </ac:cxnSpMkLst>
        </pc:cxnChg>
        <pc:cxnChg chg="mod ord topLvl">
          <ac:chgData name="Phillip Kaufman" userId="c001b2a046940d7c" providerId="LiveId" clId="{9EF190FB-2075-4375-A797-615516ED83A7}" dt="2024-07-16T22:38:40.861" v="23447" actId="164"/>
          <ac:cxnSpMkLst>
            <pc:docMk/>
            <pc:sldMk cId="186280393" sldId="1102"/>
            <ac:cxnSpMk id="68" creationId="{D20FAB27-E913-14A7-F657-7562CAC33EA2}"/>
          </ac:cxnSpMkLst>
        </pc:cxnChg>
        <pc:cxnChg chg="mod ord">
          <ac:chgData name="Phillip Kaufman" userId="c001b2a046940d7c" providerId="LiveId" clId="{9EF190FB-2075-4375-A797-615516ED83A7}" dt="2024-07-16T22:38:40.861" v="23447" actId="164"/>
          <ac:cxnSpMkLst>
            <pc:docMk/>
            <pc:sldMk cId="186280393" sldId="1102"/>
            <ac:cxnSpMk id="70" creationId="{E2140F04-9302-1129-A4DC-752CFE6C79C9}"/>
          </ac:cxnSpMkLst>
        </pc:cxnChg>
        <pc:cxnChg chg="mod">
          <ac:chgData name="Phillip Kaufman" userId="c001b2a046940d7c" providerId="LiveId" clId="{9EF190FB-2075-4375-A797-615516ED83A7}" dt="2024-07-09T02:33:17.836" v="17829" actId="1037"/>
          <ac:cxnSpMkLst>
            <pc:docMk/>
            <pc:sldMk cId="186280393" sldId="1102"/>
            <ac:cxnSpMk id="90" creationId="{B063F768-C52F-4A1D-3B1B-49B11F8BEF83}"/>
          </ac:cxnSpMkLst>
        </pc:cxnChg>
      </pc:sldChg>
      <pc:sldChg chg="addSp delSp modSp add mod modNotesTx">
        <pc:chgData name="Phillip Kaufman" userId="c001b2a046940d7c" providerId="LiveId" clId="{9EF190FB-2075-4375-A797-615516ED83A7}" dt="2024-08-01T01:43:50.839" v="27527" actId="164"/>
        <pc:sldMkLst>
          <pc:docMk/>
          <pc:sldMk cId="397039571" sldId="1103"/>
        </pc:sldMkLst>
        <pc:spChg chg="mod">
          <ac:chgData name="Phillip Kaufman" userId="c001b2a046940d7c" providerId="LiveId" clId="{9EF190FB-2075-4375-A797-615516ED83A7}" dt="2024-07-23T23:34:42.347" v="27187" actId="552"/>
          <ac:spMkLst>
            <pc:docMk/>
            <pc:sldMk cId="397039571" sldId="1103"/>
            <ac:spMk id="2" creationId="{7269248F-96ED-7730-D41F-C78996E3E0A1}"/>
          </ac:spMkLst>
        </pc:spChg>
        <pc:spChg chg="mod">
          <ac:chgData name="Phillip Kaufman" userId="c001b2a046940d7c" providerId="LiveId" clId="{9EF190FB-2075-4375-A797-615516ED83A7}" dt="2024-07-23T23:33:14.388" v="27163" actId="1076"/>
          <ac:spMkLst>
            <pc:docMk/>
            <pc:sldMk cId="397039571" sldId="1103"/>
            <ac:spMk id="4" creationId="{77F4B75A-619C-9F8B-4BF5-25339DE970EC}"/>
          </ac:spMkLst>
        </pc:spChg>
        <pc:spChg chg="add mod">
          <ac:chgData name="Phillip Kaufman" userId="c001b2a046940d7c" providerId="LiveId" clId="{9EF190FB-2075-4375-A797-615516ED83A7}" dt="2024-07-23T23:34:42.347" v="27187" actId="552"/>
          <ac:spMkLst>
            <pc:docMk/>
            <pc:sldMk cId="397039571" sldId="1103"/>
            <ac:spMk id="5" creationId="{1284C651-27D3-D143-FDA5-18D2E6F3EF2D}"/>
          </ac:spMkLst>
        </pc:spChg>
        <pc:spChg chg="mod">
          <ac:chgData name="Phillip Kaufman" userId="c001b2a046940d7c" providerId="LiveId" clId="{9EF190FB-2075-4375-A797-615516ED83A7}" dt="2024-07-18T19:50:01.523" v="25930" actId="12789"/>
          <ac:spMkLst>
            <pc:docMk/>
            <pc:sldMk cId="397039571" sldId="1103"/>
            <ac:spMk id="5" creationId="{92670944-8824-A4EC-78BB-EA0056E5669B}"/>
          </ac:spMkLst>
        </pc:spChg>
        <pc:spChg chg="mod">
          <ac:chgData name="Phillip Kaufman" userId="c001b2a046940d7c" providerId="LiveId" clId="{9EF190FB-2075-4375-A797-615516ED83A7}" dt="2024-07-23T23:32:47.846" v="27139" actId="164"/>
          <ac:spMkLst>
            <pc:docMk/>
            <pc:sldMk cId="397039571" sldId="1103"/>
            <ac:spMk id="6" creationId="{2500BDD4-15AB-7C44-0A38-A1BA53A79031}"/>
          </ac:spMkLst>
        </pc:spChg>
        <pc:spChg chg="add mod">
          <ac:chgData name="Phillip Kaufman" userId="c001b2a046940d7c" providerId="LiveId" clId="{9EF190FB-2075-4375-A797-615516ED83A7}" dt="2024-07-14T04:25:30.759" v="20845"/>
          <ac:spMkLst>
            <pc:docMk/>
            <pc:sldMk cId="397039571" sldId="1103"/>
            <ac:spMk id="7" creationId="{0B97C77E-9F7E-D031-7008-5F9536AAD5CE}"/>
          </ac:spMkLst>
        </pc:spChg>
        <pc:spChg chg="add mod">
          <ac:chgData name="Phillip Kaufman" userId="c001b2a046940d7c" providerId="LiveId" clId="{9EF190FB-2075-4375-A797-615516ED83A7}" dt="2024-07-23T23:34:42.347" v="27187" actId="552"/>
          <ac:spMkLst>
            <pc:docMk/>
            <pc:sldMk cId="397039571" sldId="1103"/>
            <ac:spMk id="7" creationId="{9CBD870A-A160-2342-9725-3E8B9CFCF7EC}"/>
          </ac:spMkLst>
        </pc:spChg>
        <pc:spChg chg="add mod">
          <ac:chgData name="Phillip Kaufman" userId="c001b2a046940d7c" providerId="LiveId" clId="{9EF190FB-2075-4375-A797-615516ED83A7}" dt="2024-07-23T23:34:29.027" v="27184" actId="164"/>
          <ac:spMkLst>
            <pc:docMk/>
            <pc:sldMk cId="397039571" sldId="1103"/>
            <ac:spMk id="8" creationId="{35E913B9-486A-C48A-7F49-1FD425673723}"/>
          </ac:spMkLst>
        </pc:spChg>
        <pc:spChg chg="add del mod">
          <ac:chgData name="Phillip Kaufman" userId="c001b2a046940d7c" providerId="LiveId" clId="{9EF190FB-2075-4375-A797-615516ED83A7}" dt="2024-07-17T01:59:58.224" v="23823" actId="404"/>
          <ac:spMkLst>
            <pc:docMk/>
            <pc:sldMk cId="397039571" sldId="1103"/>
            <ac:spMk id="8" creationId="{D10F4F2F-2A37-85D0-36AA-ECA91E4C71D5}"/>
          </ac:spMkLst>
        </pc:spChg>
        <pc:spChg chg="add mod">
          <ac:chgData name="Phillip Kaufman" userId="c001b2a046940d7c" providerId="LiveId" clId="{9EF190FB-2075-4375-A797-615516ED83A7}" dt="2024-07-14T04:25:30.759" v="20845"/>
          <ac:spMkLst>
            <pc:docMk/>
            <pc:sldMk cId="397039571" sldId="1103"/>
            <ac:spMk id="9" creationId="{02D234CC-CFC7-7E7B-BC4F-9B21BC9D81E2}"/>
          </ac:spMkLst>
        </pc:spChg>
        <pc:spChg chg="add mod">
          <ac:chgData name="Phillip Kaufman" userId="c001b2a046940d7c" providerId="LiveId" clId="{9EF190FB-2075-4375-A797-615516ED83A7}" dt="2024-07-23T23:28:29.454" v="27082"/>
          <ac:spMkLst>
            <pc:docMk/>
            <pc:sldMk cId="397039571" sldId="1103"/>
            <ac:spMk id="9" creationId="{03952342-3FD7-B2AB-22E8-D6C135495464}"/>
          </ac:spMkLst>
        </pc:spChg>
        <pc:spChg chg="mod">
          <ac:chgData name="Phillip Kaufman" userId="c001b2a046940d7c" providerId="LiveId" clId="{9EF190FB-2075-4375-A797-615516ED83A7}" dt="2024-07-23T23:32:47.846" v="27139" actId="164"/>
          <ac:spMkLst>
            <pc:docMk/>
            <pc:sldMk cId="397039571" sldId="1103"/>
            <ac:spMk id="10" creationId="{05EA974E-A517-0CD9-1DA0-936263AE1367}"/>
          </ac:spMkLst>
        </pc:spChg>
        <pc:spChg chg="del">
          <ac:chgData name="Phillip Kaufman" userId="c001b2a046940d7c" providerId="LiveId" clId="{9EF190FB-2075-4375-A797-615516ED83A7}" dt="2024-07-14T04:25:13.961" v="20839" actId="478"/>
          <ac:spMkLst>
            <pc:docMk/>
            <pc:sldMk cId="397039571" sldId="1103"/>
            <ac:spMk id="10" creationId="{82DA2B13-7007-0FBA-CA55-5B5665CE0F44}"/>
          </ac:spMkLst>
        </pc:spChg>
        <pc:spChg chg="mod">
          <ac:chgData name="Phillip Kaufman" userId="c001b2a046940d7c" providerId="LiveId" clId="{9EF190FB-2075-4375-A797-615516ED83A7}" dt="2024-08-01T01:10:11.283" v="27496" actId="1076"/>
          <ac:spMkLst>
            <pc:docMk/>
            <pc:sldMk cId="397039571" sldId="1103"/>
            <ac:spMk id="11" creationId="{51A034DB-BC44-2536-79D2-484954301297}"/>
          </ac:spMkLst>
        </pc:spChg>
        <pc:spChg chg="add del mod">
          <ac:chgData name="Phillip Kaufman" userId="c001b2a046940d7c" providerId="LiveId" clId="{9EF190FB-2075-4375-A797-615516ED83A7}" dt="2024-07-17T01:53:04.106" v="23719" actId="478"/>
          <ac:spMkLst>
            <pc:docMk/>
            <pc:sldMk cId="397039571" sldId="1103"/>
            <ac:spMk id="11" creationId="{7331F530-058A-7EBA-BABD-E2AF1CC7099F}"/>
          </ac:spMkLst>
        </pc:spChg>
        <pc:spChg chg="del">
          <ac:chgData name="Phillip Kaufman" userId="c001b2a046940d7c" providerId="LiveId" clId="{9EF190FB-2075-4375-A797-615516ED83A7}" dt="2024-07-14T04:25:14.214" v="20840" actId="478"/>
          <ac:spMkLst>
            <pc:docMk/>
            <pc:sldMk cId="397039571" sldId="1103"/>
            <ac:spMk id="11" creationId="{A6AF2573-B042-FD64-F6DE-C6933C24CAAD}"/>
          </ac:spMkLst>
        </pc:spChg>
        <pc:spChg chg="mod topLvl">
          <ac:chgData name="Phillip Kaufman" userId="c001b2a046940d7c" providerId="LiveId" clId="{9EF190FB-2075-4375-A797-615516ED83A7}" dt="2024-08-01T01:43:50.839" v="27527" actId="164"/>
          <ac:spMkLst>
            <pc:docMk/>
            <pc:sldMk cId="397039571" sldId="1103"/>
            <ac:spMk id="12" creationId="{45B8C210-31F5-E53D-8AE9-BF129FDE6B1B}"/>
          </ac:spMkLst>
        </pc:spChg>
        <pc:spChg chg="add mod">
          <ac:chgData name="Phillip Kaufman" userId="c001b2a046940d7c" providerId="LiveId" clId="{9EF190FB-2075-4375-A797-615516ED83A7}" dt="2024-07-14T04:25:30.759" v="20845"/>
          <ac:spMkLst>
            <pc:docMk/>
            <pc:sldMk cId="397039571" sldId="1103"/>
            <ac:spMk id="12" creationId="{6393C0CB-FF31-9BD5-3052-0FF65D69B740}"/>
          </ac:spMkLst>
        </pc:spChg>
        <pc:spChg chg="add mod">
          <ac:chgData name="Phillip Kaufman" userId="c001b2a046940d7c" providerId="LiveId" clId="{9EF190FB-2075-4375-A797-615516ED83A7}" dt="2024-07-14T04:25:30.759" v="20845"/>
          <ac:spMkLst>
            <pc:docMk/>
            <pc:sldMk cId="397039571" sldId="1103"/>
            <ac:spMk id="13" creationId="{CC2AFE12-76F0-0C27-EB39-B46A285E2DB8}"/>
          </ac:spMkLst>
        </pc:spChg>
        <pc:spChg chg="mod topLvl">
          <ac:chgData name="Phillip Kaufman" userId="c001b2a046940d7c" providerId="LiveId" clId="{9EF190FB-2075-4375-A797-615516ED83A7}" dt="2024-08-01T01:43:50.839" v="27527" actId="164"/>
          <ac:spMkLst>
            <pc:docMk/>
            <pc:sldMk cId="397039571" sldId="1103"/>
            <ac:spMk id="13" creationId="{E2923FE0-1A3D-0464-C26B-8B41D7E18B6D}"/>
          </ac:spMkLst>
        </pc:spChg>
        <pc:spChg chg="add mod">
          <ac:chgData name="Phillip Kaufman" userId="c001b2a046940d7c" providerId="LiveId" clId="{9EF190FB-2075-4375-A797-615516ED83A7}" dt="2024-07-14T04:25:30.759" v="20845"/>
          <ac:spMkLst>
            <pc:docMk/>
            <pc:sldMk cId="397039571" sldId="1103"/>
            <ac:spMk id="14" creationId="{24EDE3E5-E026-2EB3-A144-90792957C581}"/>
          </ac:spMkLst>
        </pc:spChg>
        <pc:spChg chg="add mod">
          <ac:chgData name="Phillip Kaufman" userId="c001b2a046940d7c" providerId="LiveId" clId="{9EF190FB-2075-4375-A797-615516ED83A7}" dt="2024-07-23T23:28:29.454" v="27082"/>
          <ac:spMkLst>
            <pc:docMk/>
            <pc:sldMk cId="397039571" sldId="1103"/>
            <ac:spMk id="14" creationId="{58F48994-C570-B465-3D12-DDDEA1CC66B7}"/>
          </ac:spMkLst>
        </pc:spChg>
        <pc:spChg chg="add mod">
          <ac:chgData name="Phillip Kaufman" userId="c001b2a046940d7c" providerId="LiveId" clId="{9EF190FB-2075-4375-A797-615516ED83A7}" dt="2024-07-14T04:25:30.759" v="20845"/>
          <ac:spMkLst>
            <pc:docMk/>
            <pc:sldMk cId="397039571" sldId="1103"/>
            <ac:spMk id="15" creationId="{33242554-4344-63F8-816C-A925AE0CA756}"/>
          </ac:spMkLst>
        </pc:spChg>
        <pc:spChg chg="add mod">
          <ac:chgData name="Phillip Kaufman" userId="c001b2a046940d7c" providerId="LiveId" clId="{9EF190FB-2075-4375-A797-615516ED83A7}" dt="2024-07-23T23:28:29.454" v="27082"/>
          <ac:spMkLst>
            <pc:docMk/>
            <pc:sldMk cId="397039571" sldId="1103"/>
            <ac:spMk id="15" creationId="{9945FB4C-0296-0EDF-8DE0-514AB034C854}"/>
          </ac:spMkLst>
        </pc:spChg>
        <pc:spChg chg="add mod">
          <ac:chgData name="Phillip Kaufman" userId="c001b2a046940d7c" providerId="LiveId" clId="{9EF190FB-2075-4375-A797-615516ED83A7}" dt="2024-07-14T04:25:30.759" v="20845"/>
          <ac:spMkLst>
            <pc:docMk/>
            <pc:sldMk cId="397039571" sldId="1103"/>
            <ac:spMk id="16" creationId="{2C582247-D271-3A1F-AA5C-5BF3C5BD15F8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16" creationId="{507C8DA3-2128-2D5C-912B-D939F0CDAD7A}"/>
          </ac:spMkLst>
        </pc:spChg>
        <pc:spChg chg="add mod">
          <ac:chgData name="Phillip Kaufman" userId="c001b2a046940d7c" providerId="LiveId" clId="{9EF190FB-2075-4375-A797-615516ED83A7}" dt="2024-07-23T23:28:29.454" v="27082"/>
          <ac:spMkLst>
            <pc:docMk/>
            <pc:sldMk cId="397039571" sldId="1103"/>
            <ac:spMk id="16" creationId="{6BEC61AC-C757-D0CA-47C4-F5990DCCC176}"/>
          </ac:spMkLst>
        </pc:spChg>
        <pc:spChg chg="add mod">
          <ac:chgData name="Phillip Kaufman" userId="c001b2a046940d7c" providerId="LiveId" clId="{9EF190FB-2075-4375-A797-615516ED83A7}" dt="2024-07-23T23:32:47.846" v="27139" actId="164"/>
          <ac:spMkLst>
            <pc:docMk/>
            <pc:sldMk cId="397039571" sldId="1103"/>
            <ac:spMk id="17" creationId="{E993CB75-0E1D-8D5A-9710-36059760A7A5}"/>
          </ac:spMkLst>
        </pc:spChg>
        <pc:spChg chg="add mod">
          <ac:chgData name="Phillip Kaufman" userId="c001b2a046940d7c" providerId="LiveId" clId="{9EF190FB-2075-4375-A797-615516ED83A7}" dt="2024-07-23T23:32:47.846" v="27139" actId="164"/>
          <ac:spMkLst>
            <pc:docMk/>
            <pc:sldMk cId="397039571" sldId="1103"/>
            <ac:spMk id="18" creationId="{8EA8DC4F-A221-578E-CDCE-2269C4D3A10D}"/>
          </ac:spMkLst>
        </pc:spChg>
        <pc:spChg chg="add del mod">
          <ac:chgData name="Phillip Kaufman" userId="c001b2a046940d7c" providerId="LiveId" clId="{9EF190FB-2075-4375-A797-615516ED83A7}" dt="2024-07-17T01:54:58.729" v="23751" actId="478"/>
          <ac:spMkLst>
            <pc:docMk/>
            <pc:sldMk cId="397039571" sldId="1103"/>
            <ac:spMk id="19" creationId="{00FBCB9D-2A38-F6B4-0756-02C99BCAD438}"/>
          </ac:spMkLst>
        </pc:spChg>
        <pc:spChg chg="add mod">
          <ac:chgData name="Phillip Kaufman" userId="c001b2a046940d7c" providerId="LiveId" clId="{9EF190FB-2075-4375-A797-615516ED83A7}" dt="2024-07-14T04:26:52.715" v="20865"/>
          <ac:spMkLst>
            <pc:docMk/>
            <pc:sldMk cId="397039571" sldId="1103"/>
            <ac:spMk id="20" creationId="{A516F661-05E8-E9C3-C0F9-F67ECF423485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20" creationId="{A9475663-1461-5528-D7F1-EFFC20218D35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21" creationId="{3D9CB474-79FA-F456-3621-0D361D384A0E}"/>
          </ac:spMkLst>
        </pc:spChg>
        <pc:spChg chg="add mod">
          <ac:chgData name="Phillip Kaufman" userId="c001b2a046940d7c" providerId="LiveId" clId="{9EF190FB-2075-4375-A797-615516ED83A7}" dt="2024-07-14T04:26:52.715" v="20865"/>
          <ac:spMkLst>
            <pc:docMk/>
            <pc:sldMk cId="397039571" sldId="1103"/>
            <ac:spMk id="21" creationId="{AE73C09C-E177-AA42-5A37-E820A8AAB94F}"/>
          </ac:spMkLst>
        </pc:spChg>
        <pc:spChg chg="add mod">
          <ac:chgData name="Phillip Kaufman" userId="c001b2a046940d7c" providerId="LiveId" clId="{9EF190FB-2075-4375-A797-615516ED83A7}" dt="2024-07-23T23:34:48.737" v="27188" actId="552"/>
          <ac:spMkLst>
            <pc:docMk/>
            <pc:sldMk cId="397039571" sldId="1103"/>
            <ac:spMk id="22" creationId="{1A9D3A16-6B15-8A05-74BA-7318FF943C9B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22" creationId="{6797B58D-0BCB-28EF-2FA8-0AC7490968F5}"/>
          </ac:spMkLst>
        </pc:spChg>
        <pc:spChg chg="add mod">
          <ac:chgData name="Phillip Kaufman" userId="c001b2a046940d7c" providerId="LiveId" clId="{9EF190FB-2075-4375-A797-615516ED83A7}" dt="2024-07-14T04:26:52.715" v="20865"/>
          <ac:spMkLst>
            <pc:docMk/>
            <pc:sldMk cId="397039571" sldId="1103"/>
            <ac:spMk id="22" creationId="{6BDEB79E-26F6-08DD-EAC1-B3FC6E0A0F0C}"/>
          </ac:spMkLst>
        </pc:spChg>
        <pc:spChg chg="add mod">
          <ac:chgData name="Phillip Kaufman" userId="c001b2a046940d7c" providerId="LiveId" clId="{9EF190FB-2075-4375-A797-615516ED83A7}" dt="2024-07-23T23:34:07.319" v="27176" actId="1076"/>
          <ac:spMkLst>
            <pc:docMk/>
            <pc:sldMk cId="397039571" sldId="1103"/>
            <ac:spMk id="23" creationId="{B84E1143-0CB8-7EB9-E982-32BDE6723AA5}"/>
          </ac:spMkLst>
        </pc:spChg>
        <pc:spChg chg="add del mod">
          <ac:chgData name="Phillip Kaufman" userId="c001b2a046940d7c" providerId="LiveId" clId="{9EF190FB-2075-4375-A797-615516ED83A7}" dt="2024-07-14T04:28:59.279" v="20907" actId="478"/>
          <ac:spMkLst>
            <pc:docMk/>
            <pc:sldMk cId="397039571" sldId="1103"/>
            <ac:spMk id="24" creationId="{091E0892-416E-B494-9F8C-AF838122A6C1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24" creationId="{1C8DBAB6-FD5E-7D55-21F4-1DA18EFA50FC}"/>
          </ac:spMkLst>
        </pc:spChg>
        <pc:spChg chg="add del mod">
          <ac:chgData name="Phillip Kaufman" userId="c001b2a046940d7c" providerId="LiveId" clId="{9EF190FB-2075-4375-A797-615516ED83A7}" dt="2024-07-14T04:30:11.253" v="20924" actId="478"/>
          <ac:spMkLst>
            <pc:docMk/>
            <pc:sldMk cId="397039571" sldId="1103"/>
            <ac:spMk id="25" creationId="{CB3F7F5E-7C33-4B41-496A-FA5DD017036E}"/>
          </ac:spMkLst>
        </pc:spChg>
        <pc:spChg chg="add del mod">
          <ac:chgData name="Phillip Kaufman" userId="c001b2a046940d7c" providerId="LiveId" clId="{9EF190FB-2075-4375-A797-615516ED83A7}" dt="2024-07-14T04:30:11.253" v="20924" actId="478"/>
          <ac:spMkLst>
            <pc:docMk/>
            <pc:sldMk cId="397039571" sldId="1103"/>
            <ac:spMk id="26" creationId="{42FCFFB9-8574-5F82-8A5E-065D4C8C2B23}"/>
          </ac:spMkLst>
        </pc:spChg>
        <pc:spChg chg="add del mod">
          <ac:chgData name="Phillip Kaufman" userId="c001b2a046940d7c" providerId="LiveId" clId="{9EF190FB-2075-4375-A797-615516ED83A7}" dt="2024-07-16T01:30:08.909" v="21009" actId="478"/>
          <ac:spMkLst>
            <pc:docMk/>
            <pc:sldMk cId="397039571" sldId="1103"/>
            <ac:spMk id="27" creationId="{D601F97D-347D-E6D4-7A1C-A1C6F740E70C}"/>
          </ac:spMkLst>
        </pc:spChg>
        <pc:spChg chg="add del mod">
          <ac:chgData name="Phillip Kaufman" userId="c001b2a046940d7c" providerId="LiveId" clId="{9EF190FB-2075-4375-A797-615516ED83A7}" dt="2024-07-16T01:30:08.909" v="21009" actId="478"/>
          <ac:spMkLst>
            <pc:docMk/>
            <pc:sldMk cId="397039571" sldId="1103"/>
            <ac:spMk id="28" creationId="{1839CFA5-645C-9778-FD6C-BD7A9ECFE966}"/>
          </ac:spMkLst>
        </pc:spChg>
        <pc:spChg chg="add mod">
          <ac:chgData name="Phillip Kaufman" userId="c001b2a046940d7c" providerId="LiveId" clId="{9EF190FB-2075-4375-A797-615516ED83A7}" dt="2024-07-17T01:59:58.224" v="23823" actId="404"/>
          <ac:spMkLst>
            <pc:docMk/>
            <pc:sldMk cId="397039571" sldId="1103"/>
            <ac:spMk id="29" creationId="{D10F4F2F-2A37-85D0-36AA-ECA91E4C71D5}"/>
          </ac:spMkLst>
        </pc:spChg>
        <pc:spChg chg="add mod topLvl">
          <ac:chgData name="Phillip Kaufman" userId="c001b2a046940d7c" providerId="LiveId" clId="{9EF190FB-2075-4375-A797-615516ED83A7}" dt="2024-08-01T01:43:50.839" v="27527" actId="164"/>
          <ac:spMkLst>
            <pc:docMk/>
            <pc:sldMk cId="397039571" sldId="1103"/>
            <ac:spMk id="30" creationId="{70DD1DAA-8668-1046-5760-9862A7C95381}"/>
          </ac:spMkLst>
        </pc:spChg>
        <pc:spChg chg="add mod topLvl">
          <ac:chgData name="Phillip Kaufman" userId="c001b2a046940d7c" providerId="LiveId" clId="{9EF190FB-2075-4375-A797-615516ED83A7}" dt="2024-08-01T01:43:50.839" v="27527" actId="164"/>
          <ac:spMkLst>
            <pc:docMk/>
            <pc:sldMk cId="397039571" sldId="1103"/>
            <ac:spMk id="31" creationId="{2EC18F5E-5566-66CB-B895-E841D47C9F25}"/>
          </ac:spMkLst>
        </pc:spChg>
        <pc:spChg chg="add del mod">
          <ac:chgData name="Phillip Kaufman" userId="c001b2a046940d7c" providerId="LiveId" clId="{9EF190FB-2075-4375-A797-615516ED83A7}" dt="2024-07-17T01:54:59.328" v="23752" actId="478"/>
          <ac:spMkLst>
            <pc:docMk/>
            <pc:sldMk cId="397039571" sldId="1103"/>
            <ac:spMk id="32" creationId="{AD5D9532-9FC8-1127-E2E4-47F89C854468}"/>
          </ac:spMkLst>
        </pc:spChg>
        <pc:spChg chg="add mod">
          <ac:chgData name="Phillip Kaufman" userId="c001b2a046940d7c" providerId="LiveId" clId="{9EF190FB-2075-4375-A797-615516ED83A7}" dt="2024-07-17T01:59:58.224" v="23823" actId="404"/>
          <ac:spMkLst>
            <pc:docMk/>
            <pc:sldMk cId="397039571" sldId="1103"/>
            <ac:spMk id="33" creationId="{26B74309-B689-C63D-9072-98F8D3CF8894}"/>
          </ac:spMkLst>
        </pc:spChg>
        <pc:spChg chg="add mod">
          <ac:chgData name="Phillip Kaufman" userId="c001b2a046940d7c" providerId="LiveId" clId="{9EF190FB-2075-4375-A797-615516ED83A7}" dt="2024-07-14T04:29:41.162" v="20913"/>
          <ac:spMkLst>
            <pc:docMk/>
            <pc:sldMk cId="397039571" sldId="1103"/>
            <ac:spMk id="34" creationId="{FB4C0F38-B693-F632-1738-D0CD47E8ADA9}"/>
          </ac:spMkLst>
        </pc:spChg>
        <pc:spChg chg="add del mod">
          <ac:chgData name="Phillip Kaufman" userId="c001b2a046940d7c" providerId="LiveId" clId="{9EF190FB-2075-4375-A797-615516ED83A7}" dt="2024-07-14T04:30:01.399" v="20922"/>
          <ac:spMkLst>
            <pc:docMk/>
            <pc:sldMk cId="397039571" sldId="1103"/>
            <ac:spMk id="35" creationId="{EA77A37D-9ACC-93F5-27E0-55EE96DB607C}"/>
          </ac:spMkLst>
        </pc:spChg>
        <pc:spChg chg="add mod">
          <ac:chgData name="Phillip Kaufman" userId="c001b2a046940d7c" providerId="LiveId" clId="{9EF190FB-2075-4375-A797-615516ED83A7}" dt="2024-07-17T02:00:23.113" v="23830" actId="12788"/>
          <ac:spMkLst>
            <pc:docMk/>
            <pc:sldMk cId="397039571" sldId="1103"/>
            <ac:spMk id="36" creationId="{C9E47D43-79D0-6CB7-0AE6-85FD14F77C71}"/>
          </ac:spMkLst>
        </pc:spChg>
        <pc:spChg chg="add mod">
          <ac:chgData name="Phillip Kaufman" userId="c001b2a046940d7c" providerId="LiveId" clId="{9EF190FB-2075-4375-A797-615516ED83A7}" dt="2024-07-23T23:34:29.027" v="27184" actId="164"/>
          <ac:spMkLst>
            <pc:docMk/>
            <pc:sldMk cId="397039571" sldId="1103"/>
            <ac:spMk id="37" creationId="{BFB9F5E4-764E-C874-B0A5-4DA59A06EB3C}"/>
          </ac:spMkLst>
        </pc:spChg>
        <pc:spChg chg="add mod">
          <ac:chgData name="Phillip Kaufman" userId="c001b2a046940d7c" providerId="LiveId" clId="{9EF190FB-2075-4375-A797-615516ED83A7}" dt="2024-07-17T02:00:27.222" v="23831" actId="12788"/>
          <ac:spMkLst>
            <pc:docMk/>
            <pc:sldMk cId="397039571" sldId="1103"/>
            <ac:spMk id="37" creationId="{D85DADA7-4578-B2ED-648E-2BE6004476DD}"/>
          </ac:spMkLst>
        </pc:spChg>
        <pc:spChg chg="mod topLvl">
          <ac:chgData name="Phillip Kaufman" userId="c001b2a046940d7c" providerId="LiveId" clId="{9EF190FB-2075-4375-A797-615516ED83A7}" dt="2024-07-23T23:32:26.105" v="27130" actId="164"/>
          <ac:spMkLst>
            <pc:docMk/>
            <pc:sldMk cId="397039571" sldId="1103"/>
            <ac:spMk id="42" creationId="{507C8DA3-2128-2D5C-912B-D939F0CDAD7A}"/>
          </ac:spMkLst>
        </pc:spChg>
        <pc:spChg chg="mod topLvl">
          <ac:chgData name="Phillip Kaufman" userId="c001b2a046940d7c" providerId="LiveId" clId="{9EF190FB-2075-4375-A797-615516ED83A7}" dt="2024-07-23T23:32:26.105" v="27130" actId="164"/>
          <ac:spMkLst>
            <pc:docMk/>
            <pc:sldMk cId="397039571" sldId="1103"/>
            <ac:spMk id="43" creationId="{A9475663-1461-5528-D7F1-EFFC20218D35}"/>
          </ac:spMkLst>
        </pc:spChg>
        <pc:spChg chg="mod topLvl">
          <ac:chgData name="Phillip Kaufman" userId="c001b2a046940d7c" providerId="LiveId" clId="{9EF190FB-2075-4375-A797-615516ED83A7}" dt="2024-07-23T23:32:26.105" v="27130" actId="164"/>
          <ac:spMkLst>
            <pc:docMk/>
            <pc:sldMk cId="397039571" sldId="1103"/>
            <ac:spMk id="45" creationId="{3D9CB474-79FA-F456-3621-0D361D384A0E}"/>
          </ac:spMkLst>
        </pc:spChg>
        <pc:spChg chg="mod topLvl">
          <ac:chgData name="Phillip Kaufman" userId="c001b2a046940d7c" providerId="LiveId" clId="{9EF190FB-2075-4375-A797-615516ED83A7}" dt="2024-07-18T01:50:11.517" v="25036" actId="165"/>
          <ac:spMkLst>
            <pc:docMk/>
            <pc:sldMk cId="397039571" sldId="1103"/>
            <ac:spMk id="46" creationId="{6797B58D-0BCB-28EF-2FA8-0AC7490968F5}"/>
          </ac:spMkLst>
        </pc:spChg>
        <pc:spChg chg="mod topLvl">
          <ac:chgData name="Phillip Kaufman" userId="c001b2a046940d7c" providerId="LiveId" clId="{9EF190FB-2075-4375-A797-615516ED83A7}" dt="2024-07-23T23:32:26.105" v="27130" actId="164"/>
          <ac:spMkLst>
            <pc:docMk/>
            <pc:sldMk cId="397039571" sldId="1103"/>
            <ac:spMk id="47" creationId="{1C8DBAB6-FD5E-7D55-21F4-1DA18EFA50FC}"/>
          </ac:spMkLst>
        </pc:spChg>
        <pc:spChg chg="mod topLvl">
          <ac:chgData name="Phillip Kaufman" userId="c001b2a046940d7c" providerId="LiveId" clId="{9EF190FB-2075-4375-A797-615516ED83A7}" dt="2024-07-23T23:32:47.846" v="27139" actId="164"/>
          <ac:spMkLst>
            <pc:docMk/>
            <pc:sldMk cId="397039571" sldId="1103"/>
            <ac:spMk id="54" creationId="{83D10C2C-52F3-EB5A-B633-7AC1E17613FA}"/>
          </ac:spMkLst>
        </pc:spChg>
        <pc:spChg chg="mod topLvl">
          <ac:chgData name="Phillip Kaufman" userId="c001b2a046940d7c" providerId="LiveId" clId="{9EF190FB-2075-4375-A797-615516ED83A7}" dt="2024-08-01T01:43:46.678" v="27524" actId="164"/>
          <ac:spMkLst>
            <pc:docMk/>
            <pc:sldMk cId="397039571" sldId="1103"/>
            <ac:spMk id="56" creationId="{10650563-566C-9B25-516D-690F4CBF6514}"/>
          </ac:spMkLst>
        </pc:spChg>
        <pc:spChg chg="mod topLvl">
          <ac:chgData name="Phillip Kaufman" userId="c001b2a046940d7c" providerId="LiveId" clId="{9EF190FB-2075-4375-A797-615516ED83A7}" dt="2024-08-01T01:43:46.678" v="27524" actId="164"/>
          <ac:spMkLst>
            <pc:docMk/>
            <pc:sldMk cId="397039571" sldId="1103"/>
            <ac:spMk id="57" creationId="{6C770E13-46F5-9E2A-71C2-6821D963F4B4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58" creationId="{D19789CB-62EA-42AB-CECA-949C6B0761C5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59" creationId="{31526A5D-9599-7DF1-B83F-005C8F5D20E4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60" creationId="{99AE2AA5-D52D-CC04-2ADB-6DE10E3C8D38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61" creationId="{35F6A44F-F4ED-6369-A3E5-996955353469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62" creationId="{6C770E13-46F5-9E2A-71C2-6821D963F4B4}"/>
          </ac:spMkLst>
        </pc:spChg>
        <pc:spChg chg="mod topLvl">
          <ac:chgData name="Phillip Kaufman" userId="c001b2a046940d7c" providerId="LiveId" clId="{9EF190FB-2075-4375-A797-615516ED83A7}" dt="2024-08-01T01:43:50.839" v="27527" actId="164"/>
          <ac:spMkLst>
            <pc:docMk/>
            <pc:sldMk cId="397039571" sldId="1103"/>
            <ac:spMk id="69" creationId="{5F7923E4-8AA9-DA73-9268-8ADC6B382198}"/>
          </ac:spMkLst>
        </pc:spChg>
        <pc:spChg chg="mod topLvl">
          <ac:chgData name="Phillip Kaufman" userId="c001b2a046940d7c" providerId="LiveId" clId="{9EF190FB-2075-4375-A797-615516ED83A7}" dt="2024-08-01T01:43:50.839" v="27527" actId="164"/>
          <ac:spMkLst>
            <pc:docMk/>
            <pc:sldMk cId="397039571" sldId="1103"/>
            <ac:spMk id="71" creationId="{31526A5D-9599-7DF1-B83F-005C8F5D20E4}"/>
          </ac:spMkLst>
        </pc:spChg>
        <pc:spChg chg="mod topLvl">
          <ac:chgData name="Phillip Kaufman" userId="c001b2a046940d7c" providerId="LiveId" clId="{9EF190FB-2075-4375-A797-615516ED83A7}" dt="2024-08-01T01:43:50.839" v="27527" actId="164"/>
          <ac:spMkLst>
            <pc:docMk/>
            <pc:sldMk cId="397039571" sldId="1103"/>
            <ac:spMk id="72" creationId="{99AE2AA5-D52D-CC04-2ADB-6DE10E3C8D38}"/>
          </ac:spMkLst>
        </pc:spChg>
        <pc:spChg chg="mod topLvl">
          <ac:chgData name="Phillip Kaufman" userId="c001b2a046940d7c" providerId="LiveId" clId="{9EF190FB-2075-4375-A797-615516ED83A7}" dt="2024-08-01T01:43:46.678" v="27524" actId="164"/>
          <ac:spMkLst>
            <pc:docMk/>
            <pc:sldMk cId="397039571" sldId="1103"/>
            <ac:spMk id="75" creationId="{D19789CB-62EA-42AB-CECA-949C6B0761C5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77" creationId="{10650563-566C-9B25-516D-690F4CBF6514}"/>
          </ac:spMkLst>
        </pc:spChg>
        <pc:spChg chg="mod">
          <ac:chgData name="Phillip Kaufman" userId="c001b2a046940d7c" providerId="LiveId" clId="{9EF190FB-2075-4375-A797-615516ED83A7}" dt="2024-07-18T01:50:11.517" v="25036" actId="165"/>
          <ac:spMkLst>
            <pc:docMk/>
            <pc:sldMk cId="397039571" sldId="1103"/>
            <ac:spMk id="82" creationId="{35F6A44F-F4ED-6369-A3E5-996955353469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99" creationId="{83D10C2C-52F3-EB5A-B633-7AC1E17613FA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100" creationId="{5F7923E4-8AA9-DA73-9268-8ADC6B382198}"/>
          </ac:spMkLst>
        </pc:spChg>
        <pc:grpChg chg="add del mod">
          <ac:chgData name="Phillip Kaufman" userId="c001b2a046940d7c" providerId="LiveId" clId="{9EF190FB-2075-4375-A797-615516ED83A7}" dt="2024-07-18T01:50:11.517" v="25036" actId="165"/>
          <ac:grpSpMkLst>
            <pc:docMk/>
            <pc:sldMk cId="397039571" sldId="1103"/>
            <ac:grpSpMk id="7" creationId="{7B7824FD-3314-D08B-30E9-0BE9D1736D03}"/>
          </ac:grpSpMkLst>
        </pc:grpChg>
        <pc:grpChg chg="add mod">
          <ac:chgData name="Phillip Kaufman" userId="c001b2a046940d7c" providerId="LiveId" clId="{9EF190FB-2075-4375-A797-615516ED83A7}" dt="2024-07-18T01:49:58.423" v="25033" actId="164"/>
          <ac:grpSpMkLst>
            <pc:docMk/>
            <pc:sldMk cId="397039571" sldId="1103"/>
            <ac:grpSpMk id="9" creationId="{02CDCC0E-9352-B089-2807-9EAC05C4F7C4}"/>
          </ac:grpSpMkLst>
        </pc:grpChg>
        <pc:grpChg chg="add mod">
          <ac:chgData name="Phillip Kaufman" userId="c001b2a046940d7c" providerId="LiveId" clId="{9EF190FB-2075-4375-A797-615516ED83A7}" dt="2024-08-01T01:43:47.812" v="27526" actId="1076"/>
          <ac:grpSpMkLst>
            <pc:docMk/>
            <pc:sldMk cId="397039571" sldId="1103"/>
            <ac:grpSpMk id="9" creationId="{F9673A7F-31B7-1482-3F34-19A1FF9A7B65}"/>
          </ac:grpSpMkLst>
        </pc:grpChg>
        <pc:grpChg chg="add del mod">
          <ac:chgData name="Phillip Kaufman" userId="c001b2a046940d7c" providerId="LiveId" clId="{9EF190FB-2075-4375-A797-615516ED83A7}" dt="2024-07-18T01:50:11.517" v="25036" actId="165"/>
          <ac:grpSpMkLst>
            <pc:docMk/>
            <pc:sldMk cId="397039571" sldId="1103"/>
            <ac:grpSpMk id="10" creationId="{BEB11FB6-F549-F159-8ADD-9B5F9357BD69}"/>
          </ac:grpSpMkLst>
        </pc:grpChg>
        <pc:grpChg chg="add mod">
          <ac:chgData name="Phillip Kaufman" userId="c001b2a046940d7c" providerId="LiveId" clId="{9EF190FB-2075-4375-A797-615516ED83A7}" dt="2024-08-01T01:43:50.839" v="27527" actId="164"/>
          <ac:grpSpMkLst>
            <pc:docMk/>
            <pc:sldMk cId="397039571" sldId="1103"/>
            <ac:grpSpMk id="14" creationId="{C1AB8AF3-8F1B-9F65-21E0-41E6285CDAE2}"/>
          </ac:grpSpMkLst>
        </pc:grpChg>
        <pc:grpChg chg="add mod">
          <ac:chgData name="Phillip Kaufman" userId="c001b2a046940d7c" providerId="LiveId" clId="{9EF190FB-2075-4375-A797-615516ED83A7}" dt="2024-07-23T23:29:23.920" v="27094" actId="164"/>
          <ac:grpSpMkLst>
            <pc:docMk/>
            <pc:sldMk cId="397039571" sldId="1103"/>
            <ac:grpSpMk id="19" creationId="{2FFF2F67-F18F-AA88-36CB-957BF473A323}"/>
          </ac:grpSpMkLst>
        </pc:grpChg>
        <pc:grpChg chg="add mod">
          <ac:chgData name="Phillip Kaufman" userId="c001b2a046940d7c" providerId="LiveId" clId="{9EF190FB-2075-4375-A797-615516ED83A7}" dt="2024-07-23T23:29:21.903" v="27092" actId="164"/>
          <ac:grpSpMkLst>
            <pc:docMk/>
            <pc:sldMk cId="397039571" sldId="1103"/>
            <ac:grpSpMk id="20" creationId="{BE19B820-15F8-179E-E49A-C4FB03A19F9E}"/>
          </ac:grpSpMkLst>
        </pc:grpChg>
        <pc:grpChg chg="add mod">
          <ac:chgData name="Phillip Kaufman" userId="c001b2a046940d7c" providerId="LiveId" clId="{9EF190FB-2075-4375-A797-615516ED83A7}" dt="2024-07-23T23:32:26.105" v="27130" actId="164"/>
          <ac:grpSpMkLst>
            <pc:docMk/>
            <pc:sldMk cId="397039571" sldId="1103"/>
            <ac:grpSpMk id="21" creationId="{2C1C23A6-951D-A0E4-F468-FB1B08387A37}"/>
          </ac:grpSpMkLst>
        </pc:grpChg>
        <pc:grpChg chg="add mod">
          <ac:chgData name="Phillip Kaufman" userId="c001b2a046940d7c" providerId="LiveId" clId="{9EF190FB-2075-4375-A797-615516ED83A7}" dt="2024-07-23T23:32:19.707" v="27129" actId="164"/>
          <ac:grpSpMkLst>
            <pc:docMk/>
            <pc:sldMk cId="397039571" sldId="1103"/>
            <ac:grpSpMk id="24" creationId="{299A9EDC-BEF9-AA58-6E4A-F6E94DCE096F}"/>
          </ac:grpSpMkLst>
        </pc:grpChg>
        <pc:grpChg chg="add del mod">
          <ac:chgData name="Phillip Kaufman" userId="c001b2a046940d7c" providerId="LiveId" clId="{9EF190FB-2075-4375-A797-615516ED83A7}" dt="2024-08-01T01:43:19.177" v="27521" actId="165"/>
          <ac:grpSpMkLst>
            <pc:docMk/>
            <pc:sldMk cId="397039571" sldId="1103"/>
            <ac:grpSpMk id="25" creationId="{70C6AAFF-2B96-33DB-CFEC-8B87B9E652CC}"/>
          </ac:grpSpMkLst>
        </pc:grpChg>
        <pc:grpChg chg="add mod">
          <ac:chgData name="Phillip Kaufman" userId="c001b2a046940d7c" providerId="LiveId" clId="{9EF190FB-2075-4375-A797-615516ED83A7}" dt="2024-07-23T23:34:03.164" v="27175" actId="12789"/>
          <ac:grpSpMkLst>
            <pc:docMk/>
            <pc:sldMk cId="397039571" sldId="1103"/>
            <ac:grpSpMk id="26" creationId="{91A73DED-13E1-508D-C9CF-7A239200F203}"/>
          </ac:grpSpMkLst>
        </pc:grpChg>
        <pc:grpChg chg="add mod">
          <ac:chgData name="Phillip Kaufman" userId="c001b2a046940d7c" providerId="LiveId" clId="{9EF190FB-2075-4375-A797-615516ED83A7}" dt="2024-07-23T23:34:53.744" v="27189" actId="1076"/>
          <ac:grpSpMkLst>
            <pc:docMk/>
            <pc:sldMk cId="397039571" sldId="1103"/>
            <ac:grpSpMk id="27" creationId="{94317E39-2D51-F8D3-9459-3932FB234566}"/>
          </ac:grpSpMkLst>
        </pc:grpChg>
        <pc:grpChg chg="add del mod">
          <ac:chgData name="Phillip Kaufman" userId="c001b2a046940d7c" providerId="LiveId" clId="{9EF190FB-2075-4375-A797-615516ED83A7}" dt="2024-07-17T01:53:06.663" v="23720" actId="21"/>
          <ac:grpSpMkLst>
            <pc:docMk/>
            <pc:sldMk cId="397039571" sldId="1103"/>
            <ac:grpSpMk id="38" creationId="{A48B8530-E831-22A0-68AD-E9E28C06DD82}"/>
          </ac:grpSpMkLst>
        </pc:grpChg>
        <pc:grpChg chg="add del mod">
          <ac:chgData name="Phillip Kaufman" userId="c001b2a046940d7c" providerId="LiveId" clId="{9EF190FB-2075-4375-A797-615516ED83A7}" dt="2024-07-17T01:55:12.431" v="23755" actId="165"/>
          <ac:grpSpMkLst>
            <pc:docMk/>
            <pc:sldMk cId="397039571" sldId="1103"/>
            <ac:grpSpMk id="41" creationId="{243FC1EB-8932-D424-7946-7E158797374A}"/>
          </ac:grpSpMkLst>
        </pc:grpChg>
        <pc:grpChg chg="add del mod">
          <ac:chgData name="Phillip Kaufman" userId="c001b2a046940d7c" providerId="LiveId" clId="{9EF190FB-2075-4375-A797-615516ED83A7}" dt="2024-07-17T01:53:06.663" v="23720" actId="21"/>
          <ac:grpSpMkLst>
            <pc:docMk/>
            <pc:sldMk cId="397039571" sldId="1103"/>
            <ac:grpSpMk id="44" creationId="{243FC1EB-8932-D424-7946-7E158797374A}"/>
          </ac:grpSpMkLst>
        </pc:grpChg>
        <pc:grpChg chg="add del mod">
          <ac:chgData name="Phillip Kaufman" userId="c001b2a046940d7c" providerId="LiveId" clId="{9EF190FB-2075-4375-A797-615516ED83A7}" dt="2024-07-17T01:55:23.360" v="23760" actId="165"/>
          <ac:grpSpMkLst>
            <pc:docMk/>
            <pc:sldMk cId="397039571" sldId="1103"/>
            <ac:grpSpMk id="55" creationId="{A48B8530-E831-22A0-68AD-E9E28C06DD82}"/>
          </ac:grpSpMkLst>
        </pc:grpChg>
        <pc:grpChg chg="mod">
          <ac:chgData name="Phillip Kaufman" userId="c001b2a046940d7c" providerId="LiveId" clId="{9EF190FB-2075-4375-A797-615516ED83A7}" dt="2024-07-17T01:51:35.677" v="23690"/>
          <ac:grpSpMkLst>
            <pc:docMk/>
            <pc:sldMk cId="397039571" sldId="1103"/>
            <ac:grpSpMk id="73" creationId="{02438C7D-0226-7D37-7E82-CE126E0DD78C}"/>
          </ac:grpSpMkLst>
        </pc:grpChg>
        <pc:grpChg chg="mod topLvl">
          <ac:chgData name="Phillip Kaufman" userId="c001b2a046940d7c" providerId="LiveId" clId="{9EF190FB-2075-4375-A797-615516ED83A7}" dt="2024-07-18T01:50:11.517" v="25036" actId="165"/>
          <ac:grpSpMkLst>
            <pc:docMk/>
            <pc:sldMk cId="397039571" sldId="1103"/>
            <ac:grpSpMk id="74" creationId="{02438C7D-0226-7D37-7E82-CE126E0DD78C}"/>
          </ac:grpSpMkLst>
        </pc:grpChg>
        <pc:grpChg chg="add mod topLvl">
          <ac:chgData name="Phillip Kaufman" userId="c001b2a046940d7c" providerId="LiveId" clId="{9EF190FB-2075-4375-A797-615516ED83A7}" dt="2024-07-23T23:32:47.846" v="27139" actId="164"/>
          <ac:grpSpMkLst>
            <pc:docMk/>
            <pc:sldMk cId="397039571" sldId="1103"/>
            <ac:grpSpMk id="85" creationId="{9E706219-A4F2-2D8D-877F-6AF19506F548}"/>
          </ac:grpSpMkLst>
        </pc:grpChg>
        <pc:grpChg chg="add del mod topLvl">
          <ac:chgData name="Phillip Kaufman" userId="c001b2a046940d7c" providerId="LiveId" clId="{9EF190FB-2075-4375-A797-615516ED83A7}" dt="2024-08-01T01:43:24.334" v="27522" actId="165"/>
          <ac:grpSpMkLst>
            <pc:docMk/>
            <pc:sldMk cId="397039571" sldId="1103"/>
            <ac:grpSpMk id="86" creationId="{F70C7F21-8624-23AE-A92B-DA2D6242A206}"/>
          </ac:grpSpMkLst>
        </pc:grpChg>
        <pc:grpChg chg="add mod">
          <ac:chgData name="Phillip Kaufman" userId="c001b2a046940d7c" providerId="LiveId" clId="{9EF190FB-2075-4375-A797-615516ED83A7}" dt="2024-07-17T01:58:12.698" v="23796" actId="164"/>
          <ac:grpSpMkLst>
            <pc:docMk/>
            <pc:sldMk cId="397039571" sldId="1103"/>
            <ac:grpSpMk id="87" creationId="{ADAC9E54-BBE4-2305-1C75-F0CA070DD1B8}"/>
          </ac:grpSpMkLst>
        </pc:grpChg>
        <pc:cxnChg chg="add del mod">
          <ac:chgData name="Phillip Kaufman" userId="c001b2a046940d7c" providerId="LiveId" clId="{9EF190FB-2075-4375-A797-615516ED83A7}" dt="2024-07-17T01:53:04.106" v="23719" actId="478"/>
          <ac:cxnSpMkLst>
            <pc:docMk/>
            <pc:sldMk cId="397039571" sldId="1103"/>
            <ac:cxnSpMk id="9" creationId="{FD54B491-8738-485E-E3D9-7319DC94E29C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25" creationId="{688B5214-058D-20FD-3B08-C4FA5E3590B0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26" creationId="{45A27949-42AD-654F-18F8-E9C0248A9FBC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27" creationId="{8E805924-37EF-7564-F882-F0285DCD1A2D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28" creationId="{07B727E9-0C53-A366-55D1-F7ED884314A5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34" creationId="{33008B10-7871-CBD5-271C-4043321084F0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35" creationId="{EBB3E38D-1E9E-ABC6-2B49-9BF8AD9E6703}"/>
          </ac:cxnSpMkLst>
        </pc:cxnChg>
        <pc:cxnChg chg="mod topLvl">
          <ac:chgData name="Phillip Kaufman" userId="c001b2a046940d7c" providerId="LiveId" clId="{9EF190FB-2075-4375-A797-615516ED83A7}" dt="2024-07-18T01:50:11.517" v="25036" actId="165"/>
          <ac:cxnSpMkLst>
            <pc:docMk/>
            <pc:sldMk cId="397039571" sldId="1103"/>
            <ac:cxnSpMk id="48" creationId="{07B727E9-0C53-A366-55D1-F7ED884314A5}"/>
          </ac:cxnSpMkLst>
        </pc:cxnChg>
        <pc:cxnChg chg="mod topLvl">
          <ac:chgData name="Phillip Kaufman" userId="c001b2a046940d7c" providerId="LiveId" clId="{9EF190FB-2075-4375-A797-615516ED83A7}" dt="2024-07-18T01:50:11.517" v="25036" actId="165"/>
          <ac:cxnSpMkLst>
            <pc:docMk/>
            <pc:sldMk cId="397039571" sldId="1103"/>
            <ac:cxnSpMk id="49" creationId="{688B5214-058D-20FD-3B08-C4FA5E3590B0}"/>
          </ac:cxnSpMkLst>
        </pc:cxnChg>
        <pc:cxnChg chg="mod topLvl">
          <ac:chgData name="Phillip Kaufman" userId="c001b2a046940d7c" providerId="LiveId" clId="{9EF190FB-2075-4375-A797-615516ED83A7}" dt="2024-07-23T23:32:26.105" v="27130" actId="164"/>
          <ac:cxnSpMkLst>
            <pc:docMk/>
            <pc:sldMk cId="397039571" sldId="1103"/>
            <ac:cxnSpMk id="50" creationId="{45A27949-42AD-654F-18F8-E9C0248A9FBC}"/>
          </ac:cxnSpMkLst>
        </pc:cxnChg>
        <pc:cxnChg chg="mod topLvl">
          <ac:chgData name="Phillip Kaufman" userId="c001b2a046940d7c" providerId="LiveId" clId="{9EF190FB-2075-4375-A797-615516ED83A7}" dt="2024-07-23T23:32:26.105" v="27130" actId="164"/>
          <ac:cxnSpMkLst>
            <pc:docMk/>
            <pc:sldMk cId="397039571" sldId="1103"/>
            <ac:cxnSpMk id="51" creationId="{8E805924-37EF-7564-F882-F0285DCD1A2D}"/>
          </ac:cxnSpMkLst>
        </pc:cxnChg>
        <pc:cxnChg chg="mod topLvl">
          <ac:chgData name="Phillip Kaufman" userId="c001b2a046940d7c" providerId="LiveId" clId="{9EF190FB-2075-4375-A797-615516ED83A7}" dt="2024-07-23T23:32:26.105" v="27130" actId="164"/>
          <ac:cxnSpMkLst>
            <pc:docMk/>
            <pc:sldMk cId="397039571" sldId="1103"/>
            <ac:cxnSpMk id="52" creationId="{33008B10-7871-CBD5-271C-4043321084F0}"/>
          </ac:cxnSpMkLst>
        </pc:cxnChg>
        <pc:cxnChg chg="mod topLvl">
          <ac:chgData name="Phillip Kaufman" userId="c001b2a046940d7c" providerId="LiveId" clId="{9EF190FB-2075-4375-A797-615516ED83A7}" dt="2024-07-23T23:32:26.105" v="27130" actId="164"/>
          <ac:cxnSpMkLst>
            <pc:docMk/>
            <pc:sldMk cId="397039571" sldId="1103"/>
            <ac:cxnSpMk id="53" creationId="{EBB3E38D-1E9E-ABC6-2B49-9BF8AD9E6703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63" creationId="{8B610BB3-7546-327A-76C8-77186B3B7B8A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64" creationId="{615F1D15-FBB8-F541-DC36-EB6713BAAA37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65" creationId="{38A0935A-1CD8-2923-4706-7993AC549D43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66" creationId="{3BE51C9E-716A-4FC2-FDEA-C56D125A8E5A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67" creationId="{CDA55041-81F7-614F-E2BB-0382AA3BACE6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68" creationId="{D20FAB27-E913-14A7-F657-7562CAC33EA2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70" creationId="{E2140F04-9302-1129-A4DC-752CFE6C79C9}"/>
          </ac:cxnSpMkLst>
        </pc:cxnChg>
        <pc:cxnChg chg="mod ord topLvl">
          <ac:chgData name="Phillip Kaufman" userId="c001b2a046940d7c" providerId="LiveId" clId="{9EF190FB-2075-4375-A797-615516ED83A7}" dt="2024-08-01T01:43:46.678" v="27524" actId="164"/>
          <ac:cxnSpMkLst>
            <pc:docMk/>
            <pc:sldMk cId="397039571" sldId="1103"/>
            <ac:cxnSpMk id="76" creationId="{615F1D15-FBB8-F541-DC36-EB6713BAAA37}"/>
          </ac:cxnSpMkLst>
        </pc:cxnChg>
        <pc:cxnChg chg="mod topLvl">
          <ac:chgData name="Phillip Kaufman" userId="c001b2a046940d7c" providerId="LiveId" clId="{9EF190FB-2075-4375-A797-615516ED83A7}" dt="2024-08-01T01:43:46.678" v="27524" actId="164"/>
          <ac:cxnSpMkLst>
            <pc:docMk/>
            <pc:sldMk cId="397039571" sldId="1103"/>
            <ac:cxnSpMk id="78" creationId="{CDA55041-81F7-614F-E2BB-0382AA3BACE6}"/>
          </ac:cxnSpMkLst>
        </pc:cxnChg>
        <pc:cxnChg chg="mod topLvl">
          <ac:chgData name="Phillip Kaufman" userId="c001b2a046940d7c" providerId="LiveId" clId="{9EF190FB-2075-4375-A797-615516ED83A7}" dt="2024-08-01T01:43:46.678" v="27524" actId="164"/>
          <ac:cxnSpMkLst>
            <pc:docMk/>
            <pc:sldMk cId="397039571" sldId="1103"/>
            <ac:cxnSpMk id="79" creationId="{D20FAB27-E913-14A7-F657-7562CAC33EA2}"/>
          </ac:cxnSpMkLst>
        </pc:cxnChg>
        <pc:cxnChg chg="mod topLvl">
          <ac:chgData name="Phillip Kaufman" userId="c001b2a046940d7c" providerId="LiveId" clId="{9EF190FB-2075-4375-A797-615516ED83A7}" dt="2024-08-01T01:43:46.678" v="27524" actId="164"/>
          <ac:cxnSpMkLst>
            <pc:docMk/>
            <pc:sldMk cId="397039571" sldId="1103"/>
            <ac:cxnSpMk id="80" creationId="{E2140F04-9302-1129-A4DC-752CFE6C79C9}"/>
          </ac:cxnSpMkLst>
        </pc:cxnChg>
        <pc:cxnChg chg="mod topLvl">
          <ac:chgData name="Phillip Kaufman" userId="c001b2a046940d7c" providerId="LiveId" clId="{9EF190FB-2075-4375-A797-615516ED83A7}" dt="2024-08-01T01:43:46.678" v="27524" actId="164"/>
          <ac:cxnSpMkLst>
            <pc:docMk/>
            <pc:sldMk cId="397039571" sldId="1103"/>
            <ac:cxnSpMk id="81" creationId="{8B610BB3-7546-327A-76C8-77186B3B7B8A}"/>
          </ac:cxnSpMkLst>
        </pc:cxnChg>
        <pc:cxnChg chg="mod">
          <ac:chgData name="Phillip Kaufman" userId="c001b2a046940d7c" providerId="LiveId" clId="{9EF190FB-2075-4375-A797-615516ED83A7}" dt="2024-07-18T01:50:11.517" v="25036" actId="165"/>
          <ac:cxnSpMkLst>
            <pc:docMk/>
            <pc:sldMk cId="397039571" sldId="1103"/>
            <ac:cxnSpMk id="83" creationId="{38A0935A-1CD8-2923-4706-7993AC549D43}"/>
          </ac:cxnSpMkLst>
        </pc:cxnChg>
        <pc:cxnChg chg="mod">
          <ac:chgData name="Phillip Kaufman" userId="c001b2a046940d7c" providerId="LiveId" clId="{9EF190FB-2075-4375-A797-615516ED83A7}" dt="2024-07-18T01:50:11.517" v="25036" actId="165"/>
          <ac:cxnSpMkLst>
            <pc:docMk/>
            <pc:sldMk cId="397039571" sldId="1103"/>
            <ac:cxnSpMk id="84" creationId="{3BE51C9E-716A-4FC2-FDEA-C56D125A8E5A}"/>
          </ac:cxnSpMkLst>
        </pc:cxnChg>
      </pc:sldChg>
      <pc:sldChg chg="modSp add del mod">
        <pc:chgData name="Phillip Kaufman" userId="c001b2a046940d7c" providerId="LiveId" clId="{9EF190FB-2075-4375-A797-615516ED83A7}" dt="2024-07-14T04:31:03.505" v="20940" actId="47"/>
        <pc:sldMkLst>
          <pc:docMk/>
          <pc:sldMk cId="853051760" sldId="1104"/>
        </pc:sldMkLst>
        <pc:spChg chg="mod">
          <ac:chgData name="Phillip Kaufman" userId="c001b2a046940d7c" providerId="LiveId" clId="{9EF190FB-2075-4375-A797-615516ED83A7}" dt="2024-07-14T04:25:25.624" v="20844" actId="1076"/>
          <ac:spMkLst>
            <pc:docMk/>
            <pc:sldMk cId="853051760" sldId="1104"/>
            <ac:spMk id="8" creationId="{D10F4F2F-2A37-85D0-36AA-ECA91E4C71D5}"/>
          </ac:spMkLst>
        </pc:spChg>
        <pc:spChg chg="mod">
          <ac:chgData name="Phillip Kaufman" userId="c001b2a046940d7c" providerId="LiveId" clId="{9EF190FB-2075-4375-A797-615516ED83A7}" dt="2024-07-14T04:25:45.539" v="20849" actId="1076"/>
          <ac:spMkLst>
            <pc:docMk/>
            <pc:sldMk cId="853051760" sldId="1104"/>
            <ac:spMk id="11" creationId="{A6AF2573-B042-FD64-F6DE-C6933C24CAAD}"/>
          </ac:spMkLst>
        </pc:spChg>
        <pc:spChg chg="mod">
          <ac:chgData name="Phillip Kaufman" userId="c001b2a046940d7c" providerId="LiveId" clId="{9EF190FB-2075-4375-A797-615516ED83A7}" dt="2024-07-14T04:25:45.539" v="20849" actId="1076"/>
          <ac:spMkLst>
            <pc:docMk/>
            <pc:sldMk cId="853051760" sldId="1104"/>
            <ac:spMk id="12" creationId="{BC99DDFC-6ABA-329A-B007-584B26F4A721}"/>
          </ac:spMkLst>
        </pc:spChg>
        <pc:spChg chg="mod">
          <ac:chgData name="Phillip Kaufman" userId="c001b2a046940d7c" providerId="LiveId" clId="{9EF190FB-2075-4375-A797-615516ED83A7}" dt="2024-07-14T04:25:25.624" v="20844" actId="1076"/>
          <ac:spMkLst>
            <pc:docMk/>
            <pc:sldMk cId="853051760" sldId="1104"/>
            <ac:spMk id="17" creationId="{DA7AB31C-3DA7-B65A-9858-3D22D1DE54CA}"/>
          </ac:spMkLst>
        </pc:spChg>
      </pc:sldChg>
      <pc:sldChg chg="add del">
        <pc:chgData name="Phillip Kaufman" userId="c001b2a046940d7c" providerId="LiveId" clId="{9EF190FB-2075-4375-A797-615516ED83A7}" dt="2024-07-14T04:31:03.505" v="20940" actId="47"/>
        <pc:sldMkLst>
          <pc:docMk/>
          <pc:sldMk cId="3764971566" sldId="1105"/>
        </pc:sldMkLst>
      </pc:sldChg>
      <pc:sldChg chg="add del">
        <pc:chgData name="Phillip Kaufman" userId="c001b2a046940d7c" providerId="LiveId" clId="{9EF190FB-2075-4375-A797-615516ED83A7}" dt="2024-07-14T04:31:03.505" v="20940" actId="47"/>
        <pc:sldMkLst>
          <pc:docMk/>
          <pc:sldMk cId="131988188" sldId="1106"/>
        </pc:sldMkLst>
      </pc:sldChg>
      <pc:sldChg chg="delSp modSp add del mod">
        <pc:chgData name="Phillip Kaufman" userId="c001b2a046940d7c" providerId="LiveId" clId="{9EF190FB-2075-4375-A797-615516ED83A7}" dt="2024-07-16T22:45:30.080" v="23559" actId="47"/>
        <pc:sldMkLst>
          <pc:docMk/>
          <pc:sldMk cId="1492054994" sldId="1107"/>
        </pc:sldMkLst>
        <pc:spChg chg="mod">
          <ac:chgData name="Phillip Kaufman" userId="c001b2a046940d7c" providerId="LiveId" clId="{9EF190FB-2075-4375-A797-615516ED83A7}" dt="2024-07-16T22:39:46.189" v="23455" actId="1076"/>
          <ac:spMkLst>
            <pc:docMk/>
            <pc:sldMk cId="1492054994" sldId="1107"/>
            <ac:spMk id="4" creationId="{62CA998A-393D-9E81-67D3-7DC7A397B757}"/>
          </ac:spMkLst>
        </pc:spChg>
        <pc:spChg chg="mod">
          <ac:chgData name="Phillip Kaufman" userId="c001b2a046940d7c" providerId="LiveId" clId="{9EF190FB-2075-4375-A797-615516ED83A7}" dt="2024-07-16T22:39:46.189" v="23455" actId="1076"/>
          <ac:spMkLst>
            <pc:docMk/>
            <pc:sldMk cId="1492054994" sldId="1107"/>
            <ac:spMk id="5" creationId="{D2E7FA38-85CF-D4E2-D9FE-40AD72427B36}"/>
          </ac:spMkLst>
        </pc:spChg>
        <pc:spChg chg="del mod">
          <ac:chgData name="Phillip Kaufman" userId="c001b2a046940d7c" providerId="LiveId" clId="{9EF190FB-2075-4375-A797-615516ED83A7}" dt="2024-07-16T22:41:57.064" v="23490" actId="478"/>
          <ac:spMkLst>
            <pc:docMk/>
            <pc:sldMk cId="1492054994" sldId="1107"/>
            <ac:spMk id="6" creationId="{55745E54-54C5-6F6F-8469-C081CF014C0F}"/>
          </ac:spMkLst>
        </pc:spChg>
        <pc:spChg chg="mod">
          <ac:chgData name="Phillip Kaufman" userId="c001b2a046940d7c" providerId="LiveId" clId="{9EF190FB-2075-4375-A797-615516ED83A7}" dt="2024-07-16T22:37:56.321" v="23443" actId="1076"/>
          <ac:spMkLst>
            <pc:docMk/>
            <pc:sldMk cId="1492054994" sldId="1107"/>
            <ac:spMk id="7" creationId="{0B7E8D35-2AD6-D6D3-F4FA-F0559D65DAF6}"/>
          </ac:spMkLst>
        </pc:spChg>
      </pc:sldChg>
      <pc:sldChg chg="delSp modSp add del mod">
        <pc:chgData name="Phillip Kaufman" userId="c001b2a046940d7c" providerId="LiveId" clId="{9EF190FB-2075-4375-A797-615516ED83A7}" dt="2024-07-17T02:01:31.021" v="23833" actId="47"/>
        <pc:sldMkLst>
          <pc:docMk/>
          <pc:sldMk cId="1133416849" sldId="1108"/>
        </pc:sldMkLst>
        <pc:spChg chg="del mod">
          <ac:chgData name="Phillip Kaufman" userId="c001b2a046940d7c" providerId="LiveId" clId="{9EF190FB-2075-4375-A797-615516ED83A7}" dt="2024-07-16T22:45:51.916" v="23561" actId="478"/>
          <ac:spMkLst>
            <pc:docMk/>
            <pc:sldMk cId="1133416849" sldId="1108"/>
            <ac:spMk id="4" creationId="{8948A6D8-43BF-6C7E-0CF0-C3E2550A7CFB}"/>
          </ac:spMkLst>
        </pc:spChg>
        <pc:spChg chg="del mod">
          <ac:chgData name="Phillip Kaufman" userId="c001b2a046940d7c" providerId="LiveId" clId="{9EF190FB-2075-4375-A797-615516ED83A7}" dt="2024-07-16T22:48:46.918" v="23590" actId="21"/>
          <ac:spMkLst>
            <pc:docMk/>
            <pc:sldMk cId="1133416849" sldId="1108"/>
            <ac:spMk id="5" creationId="{0CC25A6C-7DF9-58A9-35F5-158E789C8055}"/>
          </ac:spMkLst>
        </pc:spChg>
      </pc:sldChg>
      <pc:sldChg chg="modSp add del mod">
        <pc:chgData name="Phillip Kaufman" userId="c001b2a046940d7c" providerId="LiveId" clId="{9EF190FB-2075-4375-A797-615516ED83A7}" dt="2024-07-17T02:24:41.810" v="24257" actId="47"/>
        <pc:sldMkLst>
          <pc:docMk/>
          <pc:sldMk cId="3252013043" sldId="1109"/>
        </pc:sldMkLst>
        <pc:spChg chg="mod">
          <ac:chgData name="Phillip Kaufman" userId="c001b2a046940d7c" providerId="LiveId" clId="{9EF190FB-2075-4375-A797-615516ED83A7}" dt="2024-07-16T22:48:16.128" v="23584" actId="1076"/>
          <ac:spMkLst>
            <pc:docMk/>
            <pc:sldMk cId="3252013043" sldId="1109"/>
            <ac:spMk id="4" creationId="{F60412A4-5848-B3E7-A1BE-D3C59C1149FA}"/>
          </ac:spMkLst>
        </pc:spChg>
        <pc:spChg chg="mod">
          <ac:chgData name="Phillip Kaufman" userId="c001b2a046940d7c" providerId="LiveId" clId="{9EF190FB-2075-4375-A797-615516ED83A7}" dt="2024-07-16T22:48:18.156" v="23585" actId="1076"/>
          <ac:spMkLst>
            <pc:docMk/>
            <pc:sldMk cId="3252013043" sldId="1109"/>
            <ac:spMk id="5" creationId="{DA5AB509-50A1-527B-1F88-F538217C0F84}"/>
          </ac:spMkLst>
        </pc:spChg>
        <pc:spChg chg="mod">
          <ac:chgData name="Phillip Kaufman" userId="c001b2a046940d7c" providerId="LiveId" clId="{9EF190FB-2075-4375-A797-615516ED83A7}" dt="2024-07-16T22:48:06.829" v="23583" actId="1076"/>
          <ac:spMkLst>
            <pc:docMk/>
            <pc:sldMk cId="3252013043" sldId="1109"/>
            <ac:spMk id="6" creationId="{B58CD0E9-85AD-4DA8-1333-7A184D544F4B}"/>
          </ac:spMkLst>
        </pc:spChg>
        <pc:spChg chg="mod">
          <ac:chgData name="Phillip Kaufman" userId="c001b2a046940d7c" providerId="LiveId" clId="{9EF190FB-2075-4375-A797-615516ED83A7}" dt="2024-07-16T22:48:06.829" v="23583" actId="1076"/>
          <ac:spMkLst>
            <pc:docMk/>
            <pc:sldMk cId="3252013043" sldId="1109"/>
            <ac:spMk id="7" creationId="{603781A3-A647-5D5E-C788-F4B8DDA8FCDD}"/>
          </ac:spMkLst>
        </pc:spChg>
        <pc:spChg chg="mod">
          <ac:chgData name="Phillip Kaufman" userId="c001b2a046940d7c" providerId="LiveId" clId="{9EF190FB-2075-4375-A797-615516ED83A7}" dt="2024-07-16T22:48:00.829" v="23582" actId="1076"/>
          <ac:spMkLst>
            <pc:docMk/>
            <pc:sldMk cId="3252013043" sldId="1109"/>
            <ac:spMk id="8" creationId="{7BC21565-9AFC-AE4A-809B-3D82E24FD3E6}"/>
          </ac:spMkLst>
        </pc:spChg>
      </pc:sldChg>
      <pc:sldChg chg="add ord">
        <pc:chgData name="Phillip Kaufman" userId="c001b2a046940d7c" providerId="LiveId" clId="{9EF190FB-2075-4375-A797-615516ED83A7}" dt="2024-07-10T04:56:42.798" v="18041"/>
        <pc:sldMkLst>
          <pc:docMk/>
          <pc:sldMk cId="1757496800" sldId="1110"/>
        </pc:sldMkLst>
      </pc:sldChg>
      <pc:sldChg chg="addSp delSp modSp add del mod">
        <pc:chgData name="Phillip Kaufman" userId="c001b2a046940d7c" providerId="LiveId" clId="{9EF190FB-2075-4375-A797-615516ED83A7}" dt="2024-07-23T23:36:58.449" v="27191" actId="47"/>
        <pc:sldMkLst>
          <pc:docMk/>
          <pc:sldMk cId="3586076582" sldId="1111"/>
        </pc:sldMkLst>
        <pc:spChg chg="add del mod">
          <ac:chgData name="Phillip Kaufman" userId="c001b2a046940d7c" providerId="LiveId" clId="{9EF190FB-2075-4375-A797-615516ED83A7}" dt="2024-07-17T05:04:48.126" v="24403" actId="478"/>
          <ac:spMkLst>
            <pc:docMk/>
            <pc:sldMk cId="3586076582" sldId="1111"/>
            <ac:spMk id="4" creationId="{B4C53F84-3A02-049D-E179-371880FD35D6}"/>
          </ac:spMkLst>
        </pc:spChg>
        <pc:spChg chg="del mod">
          <ac:chgData name="Phillip Kaufman" userId="c001b2a046940d7c" providerId="LiveId" clId="{9EF190FB-2075-4375-A797-615516ED83A7}" dt="2024-07-17T05:03:37.483" v="24402" actId="478"/>
          <ac:spMkLst>
            <pc:docMk/>
            <pc:sldMk cId="3586076582" sldId="1111"/>
            <ac:spMk id="5" creationId="{2FF7C25D-36B9-889A-F6AD-62D451524042}"/>
          </ac:spMkLst>
        </pc:spChg>
        <pc:spChg chg="add del mod">
          <ac:chgData name="Phillip Kaufman" userId="c001b2a046940d7c" providerId="LiveId" clId="{9EF190FB-2075-4375-A797-615516ED83A7}" dt="2024-07-17T05:04:48.126" v="24403" actId="478"/>
          <ac:spMkLst>
            <pc:docMk/>
            <pc:sldMk cId="3586076582" sldId="1111"/>
            <ac:spMk id="6" creationId="{9F6721CF-1EA5-162F-8179-9791354C1873}"/>
          </ac:spMkLst>
        </pc:spChg>
        <pc:grpChg chg="add mod">
          <ac:chgData name="Phillip Kaufman" userId="c001b2a046940d7c" providerId="LiveId" clId="{9EF190FB-2075-4375-A797-615516ED83A7}" dt="2024-07-23T04:04:38.707" v="26598" actId="164"/>
          <ac:grpSpMkLst>
            <pc:docMk/>
            <pc:sldMk cId="3586076582" sldId="1111"/>
            <ac:grpSpMk id="32" creationId="{26FD4C22-95C5-BA12-5818-5D68B4045CDF}"/>
          </ac:grpSpMkLst>
        </pc:grpChg>
        <pc:grpChg chg="add del mod">
          <ac:chgData name="Phillip Kaufman" userId="c001b2a046940d7c" providerId="LiveId" clId="{9EF190FB-2075-4375-A797-615516ED83A7}" dt="2024-07-23T04:04:52.208" v="26605" actId="21"/>
          <ac:grpSpMkLst>
            <pc:docMk/>
            <pc:sldMk cId="3586076582" sldId="1111"/>
            <ac:grpSpMk id="33" creationId="{C33618A4-0FD6-FC08-D2A9-7CC8045B2A9D}"/>
          </ac:grpSpMkLst>
        </pc:grpChg>
        <pc:picChg chg="add mod">
          <ac:chgData name="Phillip Kaufman" userId="c001b2a046940d7c" providerId="LiveId" clId="{9EF190FB-2075-4375-A797-615516ED83A7}" dt="2024-07-23T04:04:40.461" v="26599" actId="164"/>
          <ac:picMkLst>
            <pc:docMk/>
            <pc:sldMk cId="3586076582" sldId="1111"/>
            <ac:picMk id="4" creationId="{23C2A275-D457-F5BF-4870-73ADDADA703C}"/>
          </ac:picMkLst>
        </pc:picChg>
        <pc:cxnChg chg="add mod">
          <ac:chgData name="Phillip Kaufman" userId="c001b2a046940d7c" providerId="LiveId" clId="{9EF190FB-2075-4375-A797-615516ED83A7}" dt="2024-07-23T04:04:40.461" v="26599" actId="164"/>
          <ac:cxnSpMkLst>
            <pc:docMk/>
            <pc:sldMk cId="3586076582" sldId="1111"/>
            <ac:cxnSpMk id="6" creationId="{F3CAD315-5801-7EE1-C111-4889576B6B63}"/>
          </ac:cxnSpMkLst>
        </pc:cxnChg>
        <pc:cxnChg chg="add mod">
          <ac:chgData name="Phillip Kaufman" userId="c001b2a046940d7c" providerId="LiveId" clId="{9EF190FB-2075-4375-A797-615516ED83A7}" dt="2024-07-23T04:04:40.461" v="26599" actId="164"/>
          <ac:cxnSpMkLst>
            <pc:docMk/>
            <pc:sldMk cId="3586076582" sldId="1111"/>
            <ac:cxnSpMk id="10" creationId="{BA0FB051-9203-1D1B-517D-22F920A69AFE}"/>
          </ac:cxnSpMkLst>
        </pc:cxnChg>
        <pc:cxnChg chg="add mod">
          <ac:chgData name="Phillip Kaufman" userId="c001b2a046940d7c" providerId="LiveId" clId="{9EF190FB-2075-4375-A797-615516ED83A7}" dt="2024-07-23T04:04:40.461" v="26599" actId="164"/>
          <ac:cxnSpMkLst>
            <pc:docMk/>
            <pc:sldMk cId="3586076582" sldId="1111"/>
            <ac:cxnSpMk id="16" creationId="{A3665ECA-CC96-B492-BF1B-B819B563D480}"/>
          </ac:cxnSpMkLst>
        </pc:cxnChg>
        <pc:cxnChg chg="add mod">
          <ac:chgData name="Phillip Kaufman" userId="c001b2a046940d7c" providerId="LiveId" clId="{9EF190FB-2075-4375-A797-615516ED83A7}" dt="2024-07-23T04:04:40.461" v="26599" actId="164"/>
          <ac:cxnSpMkLst>
            <pc:docMk/>
            <pc:sldMk cId="3586076582" sldId="1111"/>
            <ac:cxnSpMk id="28" creationId="{EFD1EA1E-0BBF-BF78-8CDA-501EF0CB2445}"/>
          </ac:cxnSpMkLst>
        </pc:cxnChg>
        <pc:cxnChg chg="add mod ord">
          <ac:chgData name="Phillip Kaufman" userId="c001b2a046940d7c" providerId="LiveId" clId="{9EF190FB-2075-4375-A797-615516ED83A7}" dt="2024-07-23T04:04:40.461" v="26599" actId="164"/>
          <ac:cxnSpMkLst>
            <pc:docMk/>
            <pc:sldMk cId="3586076582" sldId="1111"/>
            <ac:cxnSpMk id="31" creationId="{460B1E5C-316B-4CFC-B831-FAF961E995FB}"/>
          </ac:cxnSpMkLst>
        </pc:cxnChg>
      </pc:sldChg>
      <pc:sldChg chg="addSp delSp modSp add mod">
        <pc:chgData name="Phillip Kaufman" userId="c001b2a046940d7c" providerId="LiveId" clId="{9EF190FB-2075-4375-A797-615516ED83A7}" dt="2024-07-23T23:39:28.157" v="27228" actId="14100"/>
        <pc:sldMkLst>
          <pc:docMk/>
          <pc:sldMk cId="447460252" sldId="1112"/>
        </pc:sldMkLst>
        <pc:spChg chg="mod">
          <ac:chgData name="Phillip Kaufman" userId="c001b2a046940d7c" providerId="LiveId" clId="{9EF190FB-2075-4375-A797-615516ED83A7}" dt="2024-07-23T23:37:34.074" v="27193" actId="1076"/>
          <ac:spMkLst>
            <pc:docMk/>
            <pc:sldMk cId="447460252" sldId="1112"/>
            <ac:spMk id="3" creationId="{1B3724C1-226B-D38D-6251-E7D09032DE8D}"/>
          </ac:spMkLst>
        </pc:spChg>
        <pc:spChg chg="mod">
          <ac:chgData name="Phillip Kaufman" userId="c001b2a046940d7c" providerId="LiveId" clId="{9EF190FB-2075-4375-A797-615516ED83A7}" dt="2024-07-17T05:09:34.931" v="24467" actId="1076"/>
          <ac:spMkLst>
            <pc:docMk/>
            <pc:sldMk cId="447460252" sldId="1112"/>
            <ac:spMk id="4" creationId="{5545D905-0E2B-BC47-91EC-FFDDEE87E3BF}"/>
          </ac:spMkLst>
        </pc:spChg>
        <pc:spChg chg="del mod">
          <ac:chgData name="Phillip Kaufman" userId="c001b2a046940d7c" providerId="LiveId" clId="{9EF190FB-2075-4375-A797-615516ED83A7}" dt="2024-07-23T23:37:25.438" v="27192" actId="478"/>
          <ac:spMkLst>
            <pc:docMk/>
            <pc:sldMk cId="447460252" sldId="1112"/>
            <ac:spMk id="5" creationId="{588944E0-F6D2-F1EB-0038-71F38E376AFD}"/>
          </ac:spMkLst>
        </pc:spChg>
        <pc:spChg chg="add del mod">
          <ac:chgData name="Phillip Kaufman" userId="c001b2a046940d7c" providerId="LiveId" clId="{9EF190FB-2075-4375-A797-615516ED83A7}" dt="2024-07-23T23:37:25.438" v="27192" actId="478"/>
          <ac:spMkLst>
            <pc:docMk/>
            <pc:sldMk cId="447460252" sldId="1112"/>
            <ac:spMk id="6" creationId="{B25CB35C-8F3B-51EC-4836-248100BF1057}"/>
          </ac:spMkLst>
        </pc:spChg>
        <pc:spChg chg="add del mod">
          <ac:chgData name="Phillip Kaufman" userId="c001b2a046940d7c" providerId="LiveId" clId="{9EF190FB-2075-4375-A797-615516ED83A7}" dt="2024-07-23T23:37:36.129" v="27194" actId="478"/>
          <ac:spMkLst>
            <pc:docMk/>
            <pc:sldMk cId="447460252" sldId="1112"/>
            <ac:spMk id="7" creationId="{0F579341-BC32-1118-AA75-7EC88AD0671E}"/>
          </ac:spMkLst>
        </pc:spChg>
        <pc:spChg chg="add mod">
          <ac:chgData name="Phillip Kaufman" userId="c001b2a046940d7c" providerId="LiveId" clId="{9EF190FB-2075-4375-A797-615516ED83A7}" dt="2024-07-23T23:39:22.120" v="27226" actId="1076"/>
          <ac:spMkLst>
            <pc:docMk/>
            <pc:sldMk cId="447460252" sldId="1112"/>
            <ac:spMk id="8" creationId="{34D0400E-D418-032F-0C25-6358936673C9}"/>
          </ac:spMkLst>
        </pc:spChg>
        <pc:spChg chg="add mod">
          <ac:chgData name="Phillip Kaufman" userId="c001b2a046940d7c" providerId="LiveId" clId="{9EF190FB-2075-4375-A797-615516ED83A7}" dt="2024-07-23T23:38:52.596" v="27218" actId="1076"/>
          <ac:spMkLst>
            <pc:docMk/>
            <pc:sldMk cId="447460252" sldId="1112"/>
            <ac:spMk id="9" creationId="{AAB8FC4E-F4DE-BBB3-7CF9-ED115B435592}"/>
          </ac:spMkLst>
        </pc:spChg>
        <pc:spChg chg="add mod">
          <ac:chgData name="Phillip Kaufman" userId="c001b2a046940d7c" providerId="LiveId" clId="{9EF190FB-2075-4375-A797-615516ED83A7}" dt="2024-07-23T23:38:31.964" v="27211" actId="1076"/>
          <ac:spMkLst>
            <pc:docMk/>
            <pc:sldMk cId="447460252" sldId="1112"/>
            <ac:spMk id="10" creationId="{13ED7C0C-7288-A9E1-7DC9-49A2470B12A4}"/>
          </ac:spMkLst>
        </pc:spChg>
        <pc:spChg chg="add mod">
          <ac:chgData name="Phillip Kaufman" userId="c001b2a046940d7c" providerId="LiveId" clId="{9EF190FB-2075-4375-A797-615516ED83A7}" dt="2024-07-23T23:38:36.923" v="27213" actId="1076"/>
          <ac:spMkLst>
            <pc:docMk/>
            <pc:sldMk cId="447460252" sldId="1112"/>
            <ac:spMk id="15" creationId="{1BF8EA8A-C826-70C4-C8C0-D85EA0126F62}"/>
          </ac:spMkLst>
        </pc:spChg>
        <pc:cxnChg chg="add mod">
          <ac:chgData name="Phillip Kaufman" userId="c001b2a046940d7c" providerId="LiveId" clId="{9EF190FB-2075-4375-A797-615516ED83A7}" dt="2024-07-23T23:39:02.853" v="27222" actId="14100"/>
          <ac:cxnSpMkLst>
            <pc:docMk/>
            <pc:sldMk cId="447460252" sldId="1112"/>
            <ac:cxnSpMk id="12" creationId="{AC792B6A-B8B7-4703-BBC7-C852A0AE53E7}"/>
          </ac:cxnSpMkLst>
        </pc:cxnChg>
        <pc:cxnChg chg="add mod">
          <ac:chgData name="Phillip Kaufman" userId="c001b2a046940d7c" providerId="LiveId" clId="{9EF190FB-2075-4375-A797-615516ED83A7}" dt="2024-07-23T23:39:28.157" v="27228" actId="14100"/>
          <ac:cxnSpMkLst>
            <pc:docMk/>
            <pc:sldMk cId="447460252" sldId="1112"/>
            <ac:cxnSpMk id="14" creationId="{318F2BDC-FBF4-2F32-6BD3-28B1ABF9B615}"/>
          </ac:cxnSpMkLst>
        </pc:cxnChg>
        <pc:cxnChg chg="add mod">
          <ac:chgData name="Phillip Kaufman" userId="c001b2a046940d7c" providerId="LiveId" clId="{9EF190FB-2075-4375-A797-615516ED83A7}" dt="2024-07-23T23:39:24.928" v="27227" actId="14100"/>
          <ac:cxnSpMkLst>
            <pc:docMk/>
            <pc:sldMk cId="447460252" sldId="1112"/>
            <ac:cxnSpMk id="20" creationId="{CE04F1E5-8764-2A50-5CFC-F934BD8BB116}"/>
          </ac:cxnSpMkLst>
        </pc:cxnChg>
      </pc:sldChg>
      <pc:sldChg chg="add del">
        <pc:chgData name="Phillip Kaufman" userId="c001b2a046940d7c" providerId="LiveId" clId="{9EF190FB-2075-4375-A797-615516ED83A7}" dt="2024-07-17T05:13:27.137" v="24527" actId="47"/>
        <pc:sldMkLst>
          <pc:docMk/>
          <pc:sldMk cId="3450977240" sldId="1113"/>
        </pc:sldMkLst>
      </pc:sldChg>
      <pc:sldChg chg="addSp delSp modSp add mod">
        <pc:chgData name="Phillip Kaufman" userId="c001b2a046940d7c" providerId="LiveId" clId="{9EF190FB-2075-4375-A797-615516ED83A7}" dt="2024-08-01T01:55:49.232" v="27537" actId="1076"/>
        <pc:sldMkLst>
          <pc:docMk/>
          <pc:sldMk cId="330833079" sldId="1114"/>
        </pc:sldMkLst>
        <pc:spChg chg="mod">
          <ac:chgData name="Phillip Kaufman" userId="c001b2a046940d7c" providerId="LiveId" clId="{9EF190FB-2075-4375-A797-615516ED83A7}" dt="2024-07-18T01:47:52.810" v="25029" actId="552"/>
          <ac:spMkLst>
            <pc:docMk/>
            <pc:sldMk cId="330833079" sldId="1114"/>
            <ac:spMk id="4" creationId="{F29D7579-10FF-3E6C-1173-03DA00EE6D80}"/>
          </ac:spMkLst>
        </pc:spChg>
        <pc:spChg chg="mod">
          <ac:chgData name="Phillip Kaufman" userId="c001b2a046940d7c" providerId="LiveId" clId="{9EF190FB-2075-4375-A797-615516ED83A7}" dt="2024-08-01T01:55:36.588" v="27533" actId="1076"/>
          <ac:spMkLst>
            <pc:docMk/>
            <pc:sldMk cId="330833079" sldId="1114"/>
            <ac:spMk id="5" creationId="{716A8AF0-BFA2-4467-5227-43915D813DE9}"/>
          </ac:spMkLst>
        </pc:spChg>
        <pc:spChg chg="mod">
          <ac:chgData name="Phillip Kaufman" userId="c001b2a046940d7c" providerId="LiveId" clId="{9EF190FB-2075-4375-A797-615516ED83A7}" dt="2024-08-01T01:55:47.756" v="27536" actId="1076"/>
          <ac:spMkLst>
            <pc:docMk/>
            <pc:sldMk cId="330833079" sldId="1114"/>
            <ac:spMk id="6" creationId="{545364FD-A380-A6AB-14B2-72AF955C3F40}"/>
          </ac:spMkLst>
        </pc:spChg>
        <pc:spChg chg="mod">
          <ac:chgData name="Phillip Kaufman" userId="c001b2a046940d7c" providerId="LiveId" clId="{9EF190FB-2075-4375-A797-615516ED83A7}" dt="2024-08-01T01:55:47.756" v="27536" actId="1076"/>
          <ac:spMkLst>
            <pc:docMk/>
            <pc:sldMk cId="330833079" sldId="1114"/>
            <ac:spMk id="7" creationId="{83834E9F-26AD-482B-9698-4990E1AEDB55}"/>
          </ac:spMkLst>
        </pc:spChg>
        <pc:spChg chg="add mod">
          <ac:chgData name="Phillip Kaufman" userId="c001b2a046940d7c" providerId="LiveId" clId="{9EF190FB-2075-4375-A797-615516ED83A7}" dt="2024-08-01T01:55:49.232" v="27537" actId="1076"/>
          <ac:spMkLst>
            <pc:docMk/>
            <pc:sldMk cId="330833079" sldId="1114"/>
            <ac:spMk id="8" creationId="{60A32FF5-48B3-9C1D-C96C-2E16F466BCF9}"/>
          </ac:spMkLst>
        </pc:spChg>
        <pc:spChg chg="add mod">
          <ac:chgData name="Phillip Kaufman" userId="c001b2a046940d7c" providerId="LiveId" clId="{9EF190FB-2075-4375-A797-615516ED83A7}" dt="2024-07-24T00:00:38.819" v="27343" actId="1076"/>
          <ac:spMkLst>
            <pc:docMk/>
            <pc:sldMk cId="330833079" sldId="1114"/>
            <ac:spMk id="9" creationId="{288DF84C-E6D4-F586-75E1-E464775C78DD}"/>
          </ac:spMkLst>
        </pc:spChg>
        <pc:spChg chg="add mod">
          <ac:chgData name="Phillip Kaufman" userId="c001b2a046940d7c" providerId="LiveId" clId="{9EF190FB-2075-4375-A797-615516ED83A7}" dt="2024-08-01T01:55:40.411" v="27534" actId="1076"/>
          <ac:spMkLst>
            <pc:docMk/>
            <pc:sldMk cId="330833079" sldId="1114"/>
            <ac:spMk id="12" creationId="{C0AE35B8-1CAD-01A9-CFAB-93EDB9AF173D}"/>
          </ac:spMkLst>
        </pc:spChg>
        <pc:spChg chg="add del mod">
          <ac:chgData name="Phillip Kaufman" userId="c001b2a046940d7c" providerId="LiveId" clId="{9EF190FB-2075-4375-A797-615516ED83A7}" dt="2024-07-23T23:58:42.304" v="27275" actId="478"/>
          <ac:spMkLst>
            <pc:docMk/>
            <pc:sldMk cId="330833079" sldId="1114"/>
            <ac:spMk id="15" creationId="{9BCCB584-B8FC-D64C-CFA5-80237374930E}"/>
          </ac:spMkLst>
        </pc:spChg>
        <pc:spChg chg="add del mod">
          <ac:chgData name="Phillip Kaufman" userId="c001b2a046940d7c" providerId="LiveId" clId="{9EF190FB-2075-4375-A797-615516ED83A7}" dt="2024-07-18T19:51:46.315" v="25937" actId="21"/>
          <ac:spMkLst>
            <pc:docMk/>
            <pc:sldMk cId="330833079" sldId="1114"/>
            <ac:spMk id="21" creationId="{9BCCB584-B8FC-D64C-CFA5-80237374930E}"/>
          </ac:spMkLst>
        </pc:spChg>
        <pc:cxnChg chg="add mod">
          <ac:chgData name="Phillip Kaufman" userId="c001b2a046940d7c" providerId="LiveId" clId="{9EF190FB-2075-4375-A797-615516ED83A7}" dt="2024-08-01T01:55:43.311" v="27535" actId="14100"/>
          <ac:cxnSpMkLst>
            <pc:docMk/>
            <pc:sldMk cId="330833079" sldId="1114"/>
            <ac:cxnSpMk id="11" creationId="{CCDAC019-3B23-FC58-8F73-E919CE41CAFE}"/>
          </ac:cxnSpMkLst>
        </pc:cxnChg>
        <pc:cxnChg chg="add del mod">
          <ac:chgData name="Phillip Kaufman" userId="c001b2a046940d7c" providerId="LiveId" clId="{9EF190FB-2075-4375-A797-615516ED83A7}" dt="2024-07-18T19:51:43.086" v="25936" actId="478"/>
          <ac:cxnSpMkLst>
            <pc:docMk/>
            <pc:sldMk cId="330833079" sldId="1114"/>
            <ac:cxnSpMk id="13" creationId="{37953381-BC90-E869-FF9F-600330F4ADEC}"/>
          </ac:cxnSpMkLst>
        </pc:cxnChg>
        <pc:cxnChg chg="add del mod">
          <ac:chgData name="Phillip Kaufman" userId="c001b2a046940d7c" providerId="LiveId" clId="{9EF190FB-2075-4375-A797-615516ED83A7}" dt="2024-07-23T23:57:40.447" v="27255" actId="478"/>
          <ac:cxnSpMkLst>
            <pc:docMk/>
            <pc:sldMk cId="330833079" sldId="1114"/>
            <ac:cxnSpMk id="14" creationId="{1C2D2959-CCD7-9BEE-C070-1ED05701D1DB}"/>
          </ac:cxnSpMkLst>
        </pc:cxnChg>
        <pc:cxnChg chg="add del mod">
          <ac:chgData name="Phillip Kaufman" userId="c001b2a046940d7c" providerId="LiveId" clId="{9EF190FB-2075-4375-A797-615516ED83A7}" dt="2024-07-23T23:58:43.781" v="27276" actId="478"/>
          <ac:cxnSpMkLst>
            <pc:docMk/>
            <pc:sldMk cId="330833079" sldId="1114"/>
            <ac:cxnSpMk id="17" creationId="{D20C58AF-2702-C04C-71DB-204E0EF52A60}"/>
          </ac:cxnSpMkLst>
        </pc:cxnChg>
      </pc:sldChg>
      <pc:sldChg chg="delSp modSp add del mod">
        <pc:chgData name="Phillip Kaufman" userId="c001b2a046940d7c" providerId="LiveId" clId="{9EF190FB-2075-4375-A797-615516ED83A7}" dt="2024-07-17T05:26:59.103" v="24800" actId="47"/>
        <pc:sldMkLst>
          <pc:docMk/>
          <pc:sldMk cId="117055873" sldId="1115"/>
        </pc:sldMkLst>
        <pc:spChg chg="del mod">
          <ac:chgData name="Phillip Kaufman" userId="c001b2a046940d7c" providerId="LiveId" clId="{9EF190FB-2075-4375-A797-615516ED83A7}" dt="2024-07-17T05:19:11.058" v="24681" actId="478"/>
          <ac:spMkLst>
            <pc:docMk/>
            <pc:sldMk cId="117055873" sldId="1115"/>
            <ac:spMk id="4" creationId="{AD9D51BA-9CE6-B4FC-81D8-2E9377BEDC82}"/>
          </ac:spMkLst>
        </pc:spChg>
        <pc:spChg chg="mod">
          <ac:chgData name="Phillip Kaufman" userId="c001b2a046940d7c" providerId="LiveId" clId="{9EF190FB-2075-4375-A797-615516ED83A7}" dt="2024-07-11T16:49:58.270" v="20323" actId="552"/>
          <ac:spMkLst>
            <pc:docMk/>
            <pc:sldMk cId="117055873" sldId="1115"/>
            <ac:spMk id="5" creationId="{6BD10999-CF67-73DC-393A-BDCCBC2357B8}"/>
          </ac:spMkLst>
        </pc:spChg>
        <pc:spChg chg="mod">
          <ac:chgData name="Phillip Kaufman" userId="c001b2a046940d7c" providerId="LiveId" clId="{9EF190FB-2075-4375-A797-615516ED83A7}" dt="2024-07-11T16:49:46.064" v="20321" actId="1076"/>
          <ac:spMkLst>
            <pc:docMk/>
            <pc:sldMk cId="117055873" sldId="1115"/>
            <ac:spMk id="6" creationId="{D9BE44ED-D087-2FCC-7439-534CF18D6B1A}"/>
          </ac:spMkLst>
        </pc:spChg>
      </pc:sldChg>
      <pc:sldChg chg="addSp modSp add mod">
        <pc:chgData name="Phillip Kaufman" userId="c001b2a046940d7c" providerId="LiveId" clId="{9EF190FB-2075-4375-A797-615516ED83A7}" dt="2024-08-01T19:39:59.752" v="27807" actId="14100"/>
        <pc:sldMkLst>
          <pc:docMk/>
          <pc:sldMk cId="2423407026" sldId="1116"/>
        </pc:sldMkLst>
        <pc:spChg chg="add mod">
          <ac:chgData name="Phillip Kaufman" userId="c001b2a046940d7c" providerId="LiveId" clId="{9EF190FB-2075-4375-A797-615516ED83A7}" dt="2024-07-18T05:32:45.181" v="25860" actId="1076"/>
          <ac:spMkLst>
            <pc:docMk/>
            <pc:sldMk cId="2423407026" sldId="1116"/>
            <ac:spMk id="4" creationId="{6BDDBC5B-A4D1-DF35-3ADA-CD689BDF94E4}"/>
          </ac:spMkLst>
        </pc:spChg>
        <pc:spChg chg="add mod">
          <ac:chgData name="Phillip Kaufman" userId="c001b2a046940d7c" providerId="LiveId" clId="{9EF190FB-2075-4375-A797-615516ED83A7}" dt="2024-07-18T19:52:23.754" v="25942" actId="1076"/>
          <ac:spMkLst>
            <pc:docMk/>
            <pc:sldMk cId="2423407026" sldId="1116"/>
            <ac:spMk id="5" creationId="{7B330280-DE1C-1289-F2C2-8D1E245D066F}"/>
          </ac:spMkLst>
        </pc:spChg>
        <pc:spChg chg="mod">
          <ac:chgData name="Phillip Kaufman" userId="c001b2a046940d7c" providerId="LiveId" clId="{9EF190FB-2075-4375-A797-615516ED83A7}" dt="2024-07-10T05:08:54.405" v="18088" actId="1076"/>
          <ac:spMkLst>
            <pc:docMk/>
            <pc:sldMk cId="2423407026" sldId="1116"/>
            <ac:spMk id="6" creationId="{41BB1B73-2744-E563-7276-1225D5B880E6}"/>
          </ac:spMkLst>
        </pc:spChg>
        <pc:spChg chg="add mod">
          <ac:chgData name="Phillip Kaufman" userId="c001b2a046940d7c" providerId="LiveId" clId="{9EF190FB-2075-4375-A797-615516ED83A7}" dt="2024-07-18T05:32:45.181" v="25860" actId="1076"/>
          <ac:spMkLst>
            <pc:docMk/>
            <pc:sldMk cId="2423407026" sldId="1116"/>
            <ac:spMk id="11" creationId="{1E352386-2209-8DFB-3195-7A55F12E68DC}"/>
          </ac:spMkLst>
        </pc:spChg>
        <pc:picChg chg="mod">
          <ac:chgData name="Phillip Kaufman" userId="c001b2a046940d7c" providerId="LiveId" clId="{9EF190FB-2075-4375-A797-615516ED83A7}" dt="2024-07-10T05:08:57.534" v="18089" actId="1076"/>
          <ac:picMkLst>
            <pc:docMk/>
            <pc:sldMk cId="2423407026" sldId="1116"/>
            <ac:picMk id="8" creationId="{C2D46F5D-F7FB-8B5C-C647-515C28981F71}"/>
          </ac:picMkLst>
        </pc:picChg>
        <pc:cxnChg chg="add mod">
          <ac:chgData name="Phillip Kaufman" userId="c001b2a046940d7c" providerId="LiveId" clId="{9EF190FB-2075-4375-A797-615516ED83A7}" dt="2024-08-01T19:39:59.752" v="27807" actId="14100"/>
          <ac:cxnSpMkLst>
            <pc:docMk/>
            <pc:sldMk cId="2423407026" sldId="1116"/>
            <ac:cxnSpMk id="9" creationId="{DCE1B221-B377-2CDF-E6C6-9CB277198165}"/>
          </ac:cxnSpMkLst>
        </pc:cxnChg>
      </pc:sldChg>
      <pc:sldChg chg="addSp modSp add mod">
        <pc:chgData name="Phillip Kaufman" userId="c001b2a046940d7c" providerId="LiveId" clId="{9EF190FB-2075-4375-A797-615516ED83A7}" dt="2024-07-18T05:33:05.240" v="25866" actId="12788"/>
        <pc:sldMkLst>
          <pc:docMk/>
          <pc:sldMk cId="1514644659" sldId="1117"/>
        </pc:sldMkLst>
        <pc:spChg chg="add mod">
          <ac:chgData name="Phillip Kaufman" userId="c001b2a046940d7c" providerId="LiveId" clId="{9EF190FB-2075-4375-A797-615516ED83A7}" dt="2024-07-18T05:33:05.240" v="25866" actId="12788"/>
          <ac:spMkLst>
            <pc:docMk/>
            <pc:sldMk cId="1514644659" sldId="1117"/>
            <ac:spMk id="4" creationId="{CCE5632E-30D4-081A-DF50-52292BF91AD6}"/>
          </ac:spMkLst>
        </pc:spChg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1368512990" sldId="1118"/>
        </pc:sldMkLst>
      </pc:sldChg>
      <pc:sldChg chg="add del">
        <pc:chgData name="Phillip Kaufman" userId="c001b2a046940d7c" providerId="LiveId" clId="{9EF190FB-2075-4375-A797-615516ED83A7}" dt="2024-07-18T03:01:49.186" v="25731" actId="47"/>
        <pc:sldMkLst>
          <pc:docMk/>
          <pc:sldMk cId="3503981860" sldId="1119"/>
        </pc:sldMkLst>
      </pc:sldChg>
      <pc:sldChg chg="add del">
        <pc:chgData name="Phillip Kaufman" userId="c001b2a046940d7c" providerId="LiveId" clId="{9EF190FB-2075-4375-A797-615516ED83A7}" dt="2024-07-18T03:01:49.186" v="25731" actId="47"/>
        <pc:sldMkLst>
          <pc:docMk/>
          <pc:sldMk cId="1222475637" sldId="1120"/>
        </pc:sldMkLst>
      </pc:sldChg>
      <pc:sldChg chg="add del">
        <pc:chgData name="Phillip Kaufman" userId="c001b2a046940d7c" providerId="LiveId" clId="{9EF190FB-2075-4375-A797-615516ED83A7}" dt="2024-07-18T03:01:49.186" v="25731" actId="47"/>
        <pc:sldMkLst>
          <pc:docMk/>
          <pc:sldMk cId="1653366001" sldId="1121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1409196281" sldId="1122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1207188755" sldId="1123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274764488" sldId="1124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947819595" sldId="1125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1841733496" sldId="1126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2805473434" sldId="1127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463375165" sldId="1128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2589707435" sldId="1129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615556230" sldId="1130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2652272389" sldId="1131"/>
        </pc:sldMkLst>
      </pc:sldChg>
      <pc:sldChg chg="addSp delSp modSp add mod ord">
        <pc:chgData name="Phillip Kaufman" userId="c001b2a046940d7c" providerId="LiveId" clId="{9EF190FB-2075-4375-A797-615516ED83A7}" dt="2024-07-10T04:56:42.798" v="18041"/>
        <pc:sldMkLst>
          <pc:docMk/>
          <pc:sldMk cId="554276629" sldId="1132"/>
        </pc:sldMkLst>
        <pc:spChg chg="mod">
          <ac:chgData name="Phillip Kaufman" userId="c001b2a046940d7c" providerId="LiveId" clId="{9EF190FB-2075-4375-A797-615516ED83A7}" dt="2024-07-08T02:44:25.169" v="16851" actId="1076"/>
          <ac:spMkLst>
            <pc:docMk/>
            <pc:sldMk cId="554276629" sldId="1132"/>
            <ac:spMk id="2" creationId="{861A5219-B2D2-BA62-5084-8C68FE581DBA}"/>
          </ac:spMkLst>
        </pc:spChg>
        <pc:spChg chg="del">
          <ac:chgData name="Phillip Kaufman" userId="c001b2a046940d7c" providerId="LiveId" clId="{9EF190FB-2075-4375-A797-615516ED83A7}" dt="2024-07-08T02:25:46.405" v="16717" actId="478"/>
          <ac:spMkLst>
            <pc:docMk/>
            <pc:sldMk cId="554276629" sldId="1132"/>
            <ac:spMk id="4" creationId="{E59F4223-FBB3-353D-89E0-37D461BBFDB9}"/>
          </ac:spMkLst>
        </pc:spChg>
        <pc:spChg chg="del">
          <ac:chgData name="Phillip Kaufman" userId="c001b2a046940d7c" providerId="LiveId" clId="{9EF190FB-2075-4375-A797-615516ED83A7}" dt="2024-07-08T02:25:46.405" v="16717" actId="478"/>
          <ac:spMkLst>
            <pc:docMk/>
            <pc:sldMk cId="554276629" sldId="1132"/>
            <ac:spMk id="5" creationId="{AD37DEC4-1046-6D96-81DC-FBD24FDCBD9B}"/>
          </ac:spMkLst>
        </pc:spChg>
        <pc:spChg chg="del">
          <ac:chgData name="Phillip Kaufman" userId="c001b2a046940d7c" providerId="LiveId" clId="{9EF190FB-2075-4375-A797-615516ED83A7}" dt="2024-07-08T02:25:46.405" v="16717" actId="478"/>
          <ac:spMkLst>
            <pc:docMk/>
            <pc:sldMk cId="554276629" sldId="1132"/>
            <ac:spMk id="6" creationId="{08317DC3-2201-12AF-BA26-5D1626134A66}"/>
          </ac:spMkLst>
        </pc:spChg>
        <pc:spChg chg="add mod">
          <ac:chgData name="Phillip Kaufman" userId="c001b2a046940d7c" providerId="LiveId" clId="{9EF190FB-2075-4375-A797-615516ED83A7}" dt="2024-07-10T02:39:55.044" v="17892" actId="1076"/>
          <ac:spMkLst>
            <pc:docMk/>
            <pc:sldMk cId="554276629" sldId="1132"/>
            <ac:spMk id="6" creationId="{9D0557D2-8C67-84B0-9858-CF545E945D3A}"/>
          </ac:spMkLst>
        </pc:spChg>
        <pc:spChg chg="add mod">
          <ac:chgData name="Phillip Kaufman" userId="c001b2a046940d7c" providerId="LiveId" clId="{9EF190FB-2075-4375-A797-615516ED83A7}" dt="2024-07-10T02:39:55.044" v="17892" actId="1076"/>
          <ac:spMkLst>
            <pc:docMk/>
            <pc:sldMk cId="554276629" sldId="1132"/>
            <ac:spMk id="7" creationId="{648553D9-7903-C545-8C52-CDFD1DE3196F}"/>
          </ac:spMkLst>
        </pc:spChg>
        <pc:spChg chg="del">
          <ac:chgData name="Phillip Kaufman" userId="c001b2a046940d7c" providerId="LiveId" clId="{9EF190FB-2075-4375-A797-615516ED83A7}" dt="2024-07-08T02:25:46.405" v="16717" actId="478"/>
          <ac:spMkLst>
            <pc:docMk/>
            <pc:sldMk cId="554276629" sldId="1132"/>
            <ac:spMk id="7" creationId="{C539F994-F0CE-3CAC-4C11-A071BA0888D1}"/>
          </ac:spMkLst>
        </pc:spChg>
        <pc:spChg chg="del">
          <ac:chgData name="Phillip Kaufman" userId="c001b2a046940d7c" providerId="LiveId" clId="{9EF190FB-2075-4375-A797-615516ED83A7}" dt="2024-07-08T02:25:46.405" v="16717" actId="478"/>
          <ac:spMkLst>
            <pc:docMk/>
            <pc:sldMk cId="554276629" sldId="1132"/>
            <ac:spMk id="8" creationId="{53ABE571-E37F-70EE-CC06-B89BCA2F435D}"/>
          </ac:spMkLst>
        </pc:spChg>
        <pc:spChg chg="del">
          <ac:chgData name="Phillip Kaufman" userId="c001b2a046940d7c" providerId="LiveId" clId="{9EF190FB-2075-4375-A797-615516ED83A7}" dt="2024-07-08T02:25:46.405" v="16717" actId="478"/>
          <ac:spMkLst>
            <pc:docMk/>
            <pc:sldMk cId="554276629" sldId="1132"/>
            <ac:spMk id="9" creationId="{7C7F7F2C-A72B-647A-1657-AF883BCF1A90}"/>
          </ac:spMkLst>
        </pc:spChg>
        <pc:spChg chg="mod">
          <ac:chgData name="Phillip Kaufman" userId="c001b2a046940d7c" providerId="LiveId" clId="{9EF190FB-2075-4375-A797-615516ED83A7}" dt="2024-07-10T02:39:39.623" v="17888"/>
          <ac:spMkLst>
            <pc:docMk/>
            <pc:sldMk cId="554276629" sldId="1132"/>
            <ac:spMk id="13" creationId="{992C4CBA-0D8F-6CE9-5ECC-871AA5CBAE4D}"/>
          </ac:spMkLst>
        </pc:spChg>
        <pc:spChg chg="add mod ord topLvl">
          <ac:chgData name="Phillip Kaufman" userId="c001b2a046940d7c" providerId="LiveId" clId="{9EF190FB-2075-4375-A797-615516ED83A7}" dt="2024-07-10T02:38:50.335" v="17886" actId="164"/>
          <ac:spMkLst>
            <pc:docMk/>
            <pc:sldMk cId="554276629" sldId="1132"/>
            <ac:spMk id="16" creationId="{694B500C-AD5A-8C6C-1281-9BAEE0388108}"/>
          </ac:spMkLst>
        </pc:spChg>
        <pc:spChg chg="add del mod ord topLvl">
          <ac:chgData name="Phillip Kaufman" userId="c001b2a046940d7c" providerId="LiveId" clId="{9EF190FB-2075-4375-A797-615516ED83A7}" dt="2024-07-10T02:38:50.335" v="17886" actId="164"/>
          <ac:spMkLst>
            <pc:docMk/>
            <pc:sldMk cId="554276629" sldId="1132"/>
            <ac:spMk id="17" creationId="{DD13B3C7-21E1-0C65-7795-124F0A5DAF9C}"/>
          </ac:spMkLst>
        </pc:spChg>
        <pc:spChg chg="mod">
          <ac:chgData name="Phillip Kaufman" userId="c001b2a046940d7c" providerId="LiveId" clId="{9EF190FB-2075-4375-A797-615516ED83A7}" dt="2024-07-10T02:39:39.623" v="17888"/>
          <ac:spMkLst>
            <pc:docMk/>
            <pc:sldMk cId="554276629" sldId="1132"/>
            <ac:spMk id="18" creationId="{21A15344-03CA-41B8-614C-AF3EDE85B29F}"/>
          </ac:spMkLst>
        </pc:spChg>
        <pc:spChg chg="mod">
          <ac:chgData name="Phillip Kaufman" userId="c001b2a046940d7c" providerId="LiveId" clId="{9EF190FB-2075-4375-A797-615516ED83A7}" dt="2024-07-10T02:39:39.623" v="17888"/>
          <ac:spMkLst>
            <pc:docMk/>
            <pc:sldMk cId="554276629" sldId="1132"/>
            <ac:spMk id="19" creationId="{C7F88BB8-4A5E-7281-9E97-831967C0C666}"/>
          </ac:spMkLst>
        </pc:spChg>
        <pc:spChg chg="mod">
          <ac:chgData name="Phillip Kaufman" userId="c001b2a046940d7c" providerId="LiveId" clId="{9EF190FB-2075-4375-A797-615516ED83A7}" dt="2024-07-10T02:39:39.623" v="17888"/>
          <ac:spMkLst>
            <pc:docMk/>
            <pc:sldMk cId="554276629" sldId="1132"/>
            <ac:spMk id="20" creationId="{B78547FF-BC97-3087-F7DF-1FADA4907E13}"/>
          </ac:spMkLst>
        </pc:spChg>
        <pc:spChg chg="mod">
          <ac:chgData name="Phillip Kaufman" userId="c001b2a046940d7c" providerId="LiveId" clId="{9EF190FB-2075-4375-A797-615516ED83A7}" dt="2024-07-10T02:39:39.623" v="17888"/>
          <ac:spMkLst>
            <pc:docMk/>
            <pc:sldMk cId="554276629" sldId="1132"/>
            <ac:spMk id="21" creationId="{343BFC56-C473-68AF-72C5-A76995671B69}"/>
          </ac:spMkLst>
        </pc:spChg>
        <pc:spChg chg="add mod ord topLvl">
          <ac:chgData name="Phillip Kaufman" userId="c001b2a046940d7c" providerId="LiveId" clId="{9EF190FB-2075-4375-A797-615516ED83A7}" dt="2024-07-10T02:38:50.335" v="17886" actId="164"/>
          <ac:spMkLst>
            <pc:docMk/>
            <pc:sldMk cId="554276629" sldId="1132"/>
            <ac:spMk id="22" creationId="{4F93BBE1-D5F5-FA89-6A39-20AB02B4A50F}"/>
          </ac:spMkLst>
        </pc:spChg>
        <pc:spChg chg="mod">
          <ac:chgData name="Phillip Kaufman" userId="c001b2a046940d7c" providerId="LiveId" clId="{9EF190FB-2075-4375-A797-615516ED83A7}" dt="2024-07-10T02:39:39.623" v="17888"/>
          <ac:spMkLst>
            <pc:docMk/>
            <pc:sldMk cId="554276629" sldId="1132"/>
            <ac:spMk id="23" creationId="{6A8F349E-F894-CAC3-0D6D-FBC02AAFB413}"/>
          </ac:spMkLst>
        </pc:spChg>
        <pc:spChg chg="add mod">
          <ac:chgData name="Phillip Kaufman" userId="c001b2a046940d7c" providerId="LiveId" clId="{9EF190FB-2075-4375-A797-615516ED83A7}" dt="2024-07-10T04:41:51.689" v="17947" actId="164"/>
          <ac:spMkLst>
            <pc:docMk/>
            <pc:sldMk cId="554276629" sldId="1132"/>
            <ac:spMk id="27" creationId="{437181DE-E0C3-C22D-30FF-60578533C035}"/>
          </ac:spMkLst>
        </pc:spChg>
        <pc:spChg chg="add mod topLvl">
          <ac:chgData name="Phillip Kaufman" userId="c001b2a046940d7c" providerId="LiveId" clId="{9EF190FB-2075-4375-A797-615516ED83A7}" dt="2024-07-10T02:38:50.335" v="17886" actId="164"/>
          <ac:spMkLst>
            <pc:docMk/>
            <pc:sldMk cId="554276629" sldId="1132"/>
            <ac:spMk id="28" creationId="{96F07FB9-436D-41C3-E328-E99F96B8C16B}"/>
          </ac:spMkLst>
        </pc:spChg>
        <pc:spChg chg="add mod">
          <ac:chgData name="Phillip Kaufman" userId="c001b2a046940d7c" providerId="LiveId" clId="{9EF190FB-2075-4375-A797-615516ED83A7}" dt="2024-07-08T05:32:00.413" v="17258" actId="1076"/>
          <ac:spMkLst>
            <pc:docMk/>
            <pc:sldMk cId="554276629" sldId="1132"/>
            <ac:spMk id="30" creationId="{426EF3B3-71E3-8DD3-40C3-EC6629D51479}"/>
          </ac:spMkLst>
        </pc:spChg>
        <pc:spChg chg="mod">
          <ac:chgData name="Phillip Kaufman" userId="c001b2a046940d7c" providerId="LiveId" clId="{9EF190FB-2075-4375-A797-615516ED83A7}" dt="2024-07-08T05:33:02.749" v="17259"/>
          <ac:spMkLst>
            <pc:docMk/>
            <pc:sldMk cId="554276629" sldId="1132"/>
            <ac:spMk id="36" creationId="{8BE16DAF-2323-5CB4-E208-A24554823B34}"/>
          </ac:spMkLst>
        </pc:spChg>
        <pc:spChg chg="mod">
          <ac:chgData name="Phillip Kaufman" userId="c001b2a046940d7c" providerId="LiveId" clId="{9EF190FB-2075-4375-A797-615516ED83A7}" dt="2024-07-08T05:33:02.749" v="17259"/>
          <ac:spMkLst>
            <pc:docMk/>
            <pc:sldMk cId="554276629" sldId="1132"/>
            <ac:spMk id="37" creationId="{D079D7AF-78BA-368E-AE74-10FE84083B1A}"/>
          </ac:spMkLst>
        </pc:spChg>
        <pc:spChg chg="mod">
          <ac:chgData name="Phillip Kaufman" userId="c001b2a046940d7c" providerId="LiveId" clId="{9EF190FB-2075-4375-A797-615516ED83A7}" dt="2024-07-08T05:33:02.749" v="17259"/>
          <ac:spMkLst>
            <pc:docMk/>
            <pc:sldMk cId="554276629" sldId="1132"/>
            <ac:spMk id="38" creationId="{3E8090AF-D945-5FE6-F58B-D66754FF2762}"/>
          </ac:spMkLst>
        </pc:spChg>
        <pc:spChg chg="mod">
          <ac:chgData name="Phillip Kaufman" userId="c001b2a046940d7c" providerId="LiveId" clId="{9EF190FB-2075-4375-A797-615516ED83A7}" dt="2024-07-08T05:33:02.749" v="17259"/>
          <ac:spMkLst>
            <pc:docMk/>
            <pc:sldMk cId="554276629" sldId="1132"/>
            <ac:spMk id="39" creationId="{F0A7B276-203F-4037-5015-F304C045A718}"/>
          </ac:spMkLst>
        </pc:spChg>
        <pc:spChg chg="add mod">
          <ac:chgData name="Phillip Kaufman" userId="c001b2a046940d7c" providerId="LiveId" clId="{9EF190FB-2075-4375-A797-615516ED83A7}" dt="2024-07-08T05:35:04.456" v="17263" actId="164"/>
          <ac:spMkLst>
            <pc:docMk/>
            <pc:sldMk cId="554276629" sldId="1132"/>
            <ac:spMk id="40" creationId="{CA49015B-32B9-62B0-20AB-C91E05F04C25}"/>
          </ac:spMkLst>
        </pc:spChg>
        <pc:spChg chg="mod">
          <ac:chgData name="Phillip Kaufman" userId="c001b2a046940d7c" providerId="LiveId" clId="{9EF190FB-2075-4375-A797-615516ED83A7}" dt="2024-07-08T05:35:47.495" v="17274"/>
          <ac:spMkLst>
            <pc:docMk/>
            <pc:sldMk cId="554276629" sldId="1132"/>
            <ac:spMk id="45" creationId="{C42180AA-8FDE-D122-C507-22EF0700D36B}"/>
          </ac:spMkLst>
        </pc:spChg>
        <pc:grpChg chg="add mod">
          <ac:chgData name="Phillip Kaufman" userId="c001b2a046940d7c" providerId="LiveId" clId="{9EF190FB-2075-4375-A797-615516ED83A7}" dt="2024-07-10T02:38:48.162" v="17885" actId="164"/>
          <ac:grpSpMkLst>
            <pc:docMk/>
            <pc:sldMk cId="554276629" sldId="1132"/>
            <ac:grpSpMk id="4" creationId="{E0DA9451-72D3-2AB4-BBD1-B7F0BBA62BE6}"/>
          </ac:grpSpMkLst>
        </pc:grpChg>
        <pc:grpChg chg="add mod">
          <ac:chgData name="Phillip Kaufman" userId="c001b2a046940d7c" providerId="LiveId" clId="{9EF190FB-2075-4375-A797-615516ED83A7}" dt="2024-07-10T04:56:33.751" v="18039" actId="1076"/>
          <ac:grpSpMkLst>
            <pc:docMk/>
            <pc:sldMk cId="554276629" sldId="1132"/>
            <ac:grpSpMk id="5" creationId="{54AEB82A-194D-7A0E-2DE8-C8BD167898ED}"/>
          </ac:grpSpMkLst>
        </pc:grpChg>
        <pc:grpChg chg="add mod">
          <ac:chgData name="Phillip Kaufman" userId="c001b2a046940d7c" providerId="LiveId" clId="{9EF190FB-2075-4375-A797-615516ED83A7}" dt="2024-07-10T04:41:51.689" v="17947" actId="164"/>
          <ac:grpSpMkLst>
            <pc:docMk/>
            <pc:sldMk cId="554276629" sldId="1132"/>
            <ac:grpSpMk id="8" creationId="{3C425917-4F11-947D-34E4-EA3E3B4E0224}"/>
          </ac:grpSpMkLst>
        </pc:grpChg>
        <pc:grpChg chg="mod">
          <ac:chgData name="Phillip Kaufman" userId="c001b2a046940d7c" providerId="LiveId" clId="{9EF190FB-2075-4375-A797-615516ED83A7}" dt="2024-07-10T02:39:39.623" v="17888"/>
          <ac:grpSpMkLst>
            <pc:docMk/>
            <pc:sldMk cId="554276629" sldId="1132"/>
            <ac:grpSpMk id="11" creationId="{2D6C1C43-0E24-CE53-CD47-78292BD855E4}"/>
          </ac:grpSpMkLst>
        </pc:grpChg>
        <pc:grpChg chg="add del mod ord topLvl">
          <ac:chgData name="Phillip Kaufman" userId="c001b2a046940d7c" providerId="LiveId" clId="{9EF190FB-2075-4375-A797-615516ED83A7}" dt="2024-07-10T02:36:01.345" v="17875" actId="165"/>
          <ac:grpSpMkLst>
            <pc:docMk/>
            <pc:sldMk cId="554276629" sldId="1132"/>
            <ac:grpSpMk id="15" creationId="{FF5C512A-2336-FB70-A4C2-DC988EF15B77}"/>
          </ac:grpSpMkLst>
        </pc:grpChg>
        <pc:grpChg chg="add del mod ord topLvl">
          <ac:chgData name="Phillip Kaufman" userId="c001b2a046940d7c" providerId="LiveId" clId="{9EF190FB-2075-4375-A797-615516ED83A7}" dt="2024-07-10T02:33:30.005" v="17844" actId="165"/>
          <ac:grpSpMkLst>
            <pc:docMk/>
            <pc:sldMk cId="554276629" sldId="1132"/>
            <ac:grpSpMk id="24" creationId="{500378CB-6B4A-F15F-A712-1DBC29502851}"/>
          </ac:grpSpMkLst>
        </pc:grpChg>
        <pc:grpChg chg="add del mod">
          <ac:chgData name="Phillip Kaufman" userId="c001b2a046940d7c" providerId="LiveId" clId="{9EF190FB-2075-4375-A797-615516ED83A7}" dt="2024-07-10T02:32:45.306" v="17839" actId="165"/>
          <ac:grpSpMkLst>
            <pc:docMk/>
            <pc:sldMk cId="554276629" sldId="1132"/>
            <ac:grpSpMk id="29" creationId="{4288DCA3-0EED-C35D-29B3-D5169B2EF01A}"/>
          </ac:grpSpMkLst>
        </pc:grpChg>
        <pc:grpChg chg="add mod">
          <ac:chgData name="Phillip Kaufman" userId="c001b2a046940d7c" providerId="LiveId" clId="{9EF190FB-2075-4375-A797-615516ED83A7}" dt="2024-07-10T04:45:47.566" v="18008" actId="164"/>
          <ac:grpSpMkLst>
            <pc:docMk/>
            <pc:sldMk cId="554276629" sldId="1132"/>
            <ac:grpSpMk id="31" creationId="{75649EE2-11FE-C3C7-BB2D-BE4765A7D6F0}"/>
          </ac:grpSpMkLst>
        </pc:grpChg>
        <pc:grpChg chg="add mod">
          <ac:chgData name="Phillip Kaufman" userId="c001b2a046940d7c" providerId="LiveId" clId="{9EF190FB-2075-4375-A797-615516ED83A7}" dt="2024-07-10T04:45:47.566" v="18008" actId="164"/>
          <ac:grpSpMkLst>
            <pc:docMk/>
            <pc:sldMk cId="554276629" sldId="1132"/>
            <ac:grpSpMk id="43" creationId="{4F3C174F-3CF6-4609-D258-4C0B56E19177}"/>
          </ac:grpSpMkLst>
        </pc:grpChg>
        <pc:grpChg chg="add mod">
          <ac:chgData name="Phillip Kaufman" userId="c001b2a046940d7c" providerId="LiveId" clId="{9EF190FB-2075-4375-A797-615516ED83A7}" dt="2024-07-10T04:45:47.566" v="18008" actId="164"/>
          <ac:grpSpMkLst>
            <pc:docMk/>
            <pc:sldMk cId="554276629" sldId="1132"/>
            <ac:grpSpMk id="44" creationId="{FBF1A97E-23AD-5DCD-5BEC-E1CB0718EAA4}"/>
          </ac:grpSpMkLst>
        </pc:grpChg>
        <pc:grpChg chg="add mod">
          <ac:chgData name="Phillip Kaufman" userId="c001b2a046940d7c" providerId="LiveId" clId="{9EF190FB-2075-4375-A797-615516ED83A7}" dt="2024-07-10T04:41:51.689" v="17947" actId="164"/>
          <ac:grpSpMkLst>
            <pc:docMk/>
            <pc:sldMk cId="554276629" sldId="1132"/>
            <ac:grpSpMk id="48" creationId="{BBFC4BF8-C0EB-F64E-4C3B-1721CF18BFCD}"/>
          </ac:grpSpMkLst>
        </pc:grpChg>
        <pc:grpChg chg="add mod">
          <ac:chgData name="Phillip Kaufman" userId="c001b2a046940d7c" providerId="LiveId" clId="{9EF190FB-2075-4375-A797-615516ED83A7}" dt="2024-07-10T04:45:47.566" v="18008" actId="164"/>
          <ac:grpSpMkLst>
            <pc:docMk/>
            <pc:sldMk cId="554276629" sldId="1132"/>
            <ac:grpSpMk id="49" creationId="{6770FD4D-2E96-2132-A272-C5FD93E24675}"/>
          </ac:grpSpMkLst>
        </pc:grpChg>
        <pc:picChg chg="add del mod">
          <ac:chgData name="Phillip Kaufman" userId="c001b2a046940d7c" providerId="LiveId" clId="{9EF190FB-2075-4375-A797-615516ED83A7}" dt="2024-07-08T02:53:55.158" v="16947" actId="21"/>
          <ac:picMkLst>
            <pc:docMk/>
            <pc:sldMk cId="554276629" sldId="1132"/>
            <ac:picMk id="11" creationId="{96103D7A-1151-0732-EB5F-DB6B2E121523}"/>
          </ac:picMkLst>
        </pc:picChg>
        <pc:picChg chg="add del mod ord">
          <ac:chgData name="Phillip Kaufman" userId="c001b2a046940d7c" providerId="LiveId" clId="{9EF190FB-2075-4375-A797-615516ED83A7}" dt="2024-07-08T02:59:31.060" v="16997" actId="478"/>
          <ac:picMkLst>
            <pc:docMk/>
            <pc:sldMk cId="554276629" sldId="1132"/>
            <ac:picMk id="18" creationId="{96103D7A-1151-0732-EB5F-DB6B2E121523}"/>
          </ac:picMkLst>
        </pc:picChg>
        <pc:picChg chg="add del mod ord">
          <ac:chgData name="Phillip Kaufman" userId="c001b2a046940d7c" providerId="LiveId" clId="{9EF190FB-2075-4375-A797-615516ED83A7}" dt="2024-07-08T03:00:50.910" v="17010" actId="478"/>
          <ac:picMkLst>
            <pc:docMk/>
            <pc:sldMk cId="554276629" sldId="1132"/>
            <ac:picMk id="19" creationId="{F5F84889-C63B-A711-FBF4-2CBC9A3DABF3}"/>
          </ac:picMkLst>
        </pc:picChg>
        <pc:picChg chg="add del mod ord">
          <ac:chgData name="Phillip Kaufman" userId="c001b2a046940d7c" providerId="LiveId" clId="{9EF190FB-2075-4375-A797-615516ED83A7}" dt="2024-07-08T03:01:36.040" v="17018" actId="478"/>
          <ac:picMkLst>
            <pc:docMk/>
            <pc:sldMk cId="554276629" sldId="1132"/>
            <ac:picMk id="20" creationId="{7E539C26-6300-0593-B4D2-75F8074A18A7}"/>
          </ac:picMkLst>
        </pc:picChg>
        <pc:picChg chg="add del mod ord">
          <ac:chgData name="Phillip Kaufman" userId="c001b2a046940d7c" providerId="LiveId" clId="{9EF190FB-2075-4375-A797-615516ED83A7}" dt="2024-07-08T03:04:02.974" v="17046" actId="478"/>
          <ac:picMkLst>
            <pc:docMk/>
            <pc:sldMk cId="554276629" sldId="1132"/>
            <ac:picMk id="21" creationId="{4901E823-367F-C974-0CD2-F59175B1B8AC}"/>
          </ac:picMkLst>
        </pc:picChg>
        <pc:picChg chg="add del mod ord">
          <ac:chgData name="Phillip Kaufman" userId="c001b2a046940d7c" providerId="LiveId" clId="{9EF190FB-2075-4375-A797-615516ED83A7}" dt="2024-07-08T03:05:45.314" v="17063" actId="478"/>
          <ac:picMkLst>
            <pc:docMk/>
            <pc:sldMk cId="554276629" sldId="1132"/>
            <ac:picMk id="23" creationId="{55F225B9-ABCE-6C90-7300-D3224986D776}"/>
          </ac:picMkLst>
        </pc:picChg>
        <pc:cxnChg chg="mod">
          <ac:chgData name="Phillip Kaufman" userId="c001b2a046940d7c" providerId="LiveId" clId="{9EF190FB-2075-4375-A797-615516ED83A7}" dt="2024-07-10T02:39:39.623" v="17888"/>
          <ac:cxnSpMkLst>
            <pc:docMk/>
            <pc:sldMk cId="554276629" sldId="1132"/>
            <ac:cxnSpMk id="9" creationId="{16702C4E-5FE4-07AB-3D8B-C5E009125AF0}"/>
          </ac:cxnSpMkLst>
        </pc:cxnChg>
        <pc:cxnChg chg="mod">
          <ac:chgData name="Phillip Kaufman" userId="c001b2a046940d7c" providerId="LiveId" clId="{9EF190FB-2075-4375-A797-615516ED83A7}" dt="2024-07-10T02:39:39.623" v="17888"/>
          <ac:cxnSpMkLst>
            <pc:docMk/>
            <pc:sldMk cId="554276629" sldId="1132"/>
            <ac:cxnSpMk id="10" creationId="{D00671A2-D05B-39D1-EE8E-95CA7CE8A3DB}"/>
          </ac:cxnSpMkLst>
        </pc:cxnChg>
        <pc:cxnChg chg="add mod ord topLvl">
          <ac:chgData name="Phillip Kaufman" userId="c001b2a046940d7c" providerId="LiveId" clId="{9EF190FB-2075-4375-A797-615516ED83A7}" dt="2024-07-10T02:38:50.335" v="17886" actId="164"/>
          <ac:cxnSpMkLst>
            <pc:docMk/>
            <pc:sldMk cId="554276629" sldId="1132"/>
            <ac:cxnSpMk id="12" creationId="{C7D27027-3EC5-DD54-BD54-A0BC5A2BCF1E}"/>
          </ac:cxnSpMkLst>
        </pc:cxnChg>
        <pc:cxnChg chg="add del mod">
          <ac:chgData name="Phillip Kaufman" userId="c001b2a046940d7c" providerId="LiveId" clId="{9EF190FB-2075-4375-A797-615516ED83A7}" dt="2024-07-08T02:33:48.392" v="16725" actId="478"/>
          <ac:cxnSpMkLst>
            <pc:docMk/>
            <pc:sldMk cId="554276629" sldId="1132"/>
            <ac:cxnSpMk id="13" creationId="{F03A1C10-89A7-CEDB-DF22-E0A7213CDE7D}"/>
          </ac:cxnSpMkLst>
        </pc:cxnChg>
        <pc:cxnChg chg="add mod ord topLvl">
          <ac:chgData name="Phillip Kaufman" userId="c001b2a046940d7c" providerId="LiveId" clId="{9EF190FB-2075-4375-A797-615516ED83A7}" dt="2024-07-10T02:38:50.335" v="17886" actId="164"/>
          <ac:cxnSpMkLst>
            <pc:docMk/>
            <pc:sldMk cId="554276629" sldId="1132"/>
            <ac:cxnSpMk id="14" creationId="{C2AFAD82-5AF5-2300-2D84-C67FEDBC7798}"/>
          </ac:cxnSpMkLst>
        </pc:cxnChg>
        <pc:cxnChg chg="add mod">
          <ac:chgData name="Phillip Kaufman" userId="c001b2a046940d7c" providerId="LiveId" clId="{9EF190FB-2075-4375-A797-615516ED83A7}" dt="2024-07-10T04:41:51.689" v="17947" actId="164"/>
          <ac:cxnSpMkLst>
            <pc:docMk/>
            <pc:sldMk cId="554276629" sldId="1132"/>
            <ac:cxnSpMk id="25" creationId="{A9F92CAF-C947-AB78-C9CB-48CEDAE2F460}"/>
          </ac:cxnSpMkLst>
        </pc:cxnChg>
        <pc:cxnChg chg="add mod topLvl">
          <ac:chgData name="Phillip Kaufman" userId="c001b2a046940d7c" providerId="LiveId" clId="{9EF190FB-2075-4375-A797-615516ED83A7}" dt="2024-07-10T02:38:50.335" v="17886" actId="164"/>
          <ac:cxnSpMkLst>
            <pc:docMk/>
            <pc:sldMk cId="554276629" sldId="1132"/>
            <ac:cxnSpMk id="26" creationId="{597F2A79-3DFB-83D6-DA3B-42796BEA2CF6}"/>
          </ac:cxnSpMkLst>
        </pc:cxnChg>
        <pc:cxnChg chg="mod">
          <ac:chgData name="Phillip Kaufman" userId="c001b2a046940d7c" providerId="LiveId" clId="{9EF190FB-2075-4375-A797-615516ED83A7}" dt="2024-07-08T05:33:02.749" v="17259"/>
          <ac:cxnSpMkLst>
            <pc:docMk/>
            <pc:sldMk cId="554276629" sldId="1132"/>
            <ac:cxnSpMk id="32" creationId="{4B5B1AA7-9778-146D-AD51-1B173FEA7524}"/>
          </ac:cxnSpMkLst>
        </pc:cxnChg>
        <pc:cxnChg chg="mod">
          <ac:chgData name="Phillip Kaufman" userId="c001b2a046940d7c" providerId="LiveId" clId="{9EF190FB-2075-4375-A797-615516ED83A7}" dt="2024-07-08T05:33:02.749" v="17259"/>
          <ac:cxnSpMkLst>
            <pc:docMk/>
            <pc:sldMk cId="554276629" sldId="1132"/>
            <ac:cxnSpMk id="33" creationId="{23A73FB0-EFB9-F344-73CD-957080DCF336}"/>
          </ac:cxnSpMkLst>
        </pc:cxnChg>
        <pc:cxnChg chg="mod">
          <ac:chgData name="Phillip Kaufman" userId="c001b2a046940d7c" providerId="LiveId" clId="{9EF190FB-2075-4375-A797-615516ED83A7}" dt="2024-07-08T05:33:02.749" v="17259"/>
          <ac:cxnSpMkLst>
            <pc:docMk/>
            <pc:sldMk cId="554276629" sldId="1132"/>
            <ac:cxnSpMk id="34" creationId="{C901D1FF-694A-0C31-8AAB-147DF587587C}"/>
          </ac:cxnSpMkLst>
        </pc:cxnChg>
        <pc:cxnChg chg="mod">
          <ac:chgData name="Phillip Kaufman" userId="c001b2a046940d7c" providerId="LiveId" clId="{9EF190FB-2075-4375-A797-615516ED83A7}" dt="2024-07-08T05:33:02.749" v="17259"/>
          <ac:cxnSpMkLst>
            <pc:docMk/>
            <pc:sldMk cId="554276629" sldId="1132"/>
            <ac:cxnSpMk id="35" creationId="{87AA7D81-805A-FE47-31C8-43F93FAAF063}"/>
          </ac:cxnSpMkLst>
        </pc:cxnChg>
        <pc:cxnChg chg="add mod">
          <ac:chgData name="Phillip Kaufman" userId="c001b2a046940d7c" providerId="LiveId" clId="{9EF190FB-2075-4375-A797-615516ED83A7}" dt="2024-07-08T05:35:04.456" v="17263" actId="164"/>
          <ac:cxnSpMkLst>
            <pc:docMk/>
            <pc:sldMk cId="554276629" sldId="1132"/>
            <ac:cxnSpMk id="41" creationId="{B480C1D5-4340-0567-A5C7-60CF4146FC9E}"/>
          </ac:cxnSpMkLst>
        </pc:cxnChg>
        <pc:cxnChg chg="add mod">
          <ac:chgData name="Phillip Kaufman" userId="c001b2a046940d7c" providerId="LiveId" clId="{9EF190FB-2075-4375-A797-615516ED83A7}" dt="2024-07-08T05:35:04.456" v="17263" actId="164"/>
          <ac:cxnSpMkLst>
            <pc:docMk/>
            <pc:sldMk cId="554276629" sldId="1132"/>
            <ac:cxnSpMk id="42" creationId="{71C9A816-905E-B01B-4B4B-9E4B415CCE63}"/>
          </ac:cxnSpMkLst>
        </pc:cxnChg>
        <pc:cxnChg chg="mod">
          <ac:chgData name="Phillip Kaufman" userId="c001b2a046940d7c" providerId="LiveId" clId="{9EF190FB-2075-4375-A797-615516ED83A7}" dt="2024-07-08T05:35:47.495" v="17274"/>
          <ac:cxnSpMkLst>
            <pc:docMk/>
            <pc:sldMk cId="554276629" sldId="1132"/>
            <ac:cxnSpMk id="46" creationId="{FC991AA5-A302-D619-B994-3C15E370D00A}"/>
          </ac:cxnSpMkLst>
        </pc:cxnChg>
        <pc:cxnChg chg="mod">
          <ac:chgData name="Phillip Kaufman" userId="c001b2a046940d7c" providerId="LiveId" clId="{9EF190FB-2075-4375-A797-615516ED83A7}" dt="2024-07-08T05:35:47.495" v="17274"/>
          <ac:cxnSpMkLst>
            <pc:docMk/>
            <pc:sldMk cId="554276629" sldId="1132"/>
            <ac:cxnSpMk id="47" creationId="{25AFBA52-7A2D-E499-E9A9-ADC91690416D}"/>
          </ac:cxnSpMkLst>
        </pc:cxnChg>
      </pc:sldChg>
      <pc:sldChg chg="addSp delSp modSp add mod ord">
        <pc:chgData name="Phillip Kaufman" userId="c001b2a046940d7c" providerId="LiveId" clId="{9EF190FB-2075-4375-A797-615516ED83A7}" dt="2024-08-01T01:55:18.716" v="27531" actId="14100"/>
        <pc:sldMkLst>
          <pc:docMk/>
          <pc:sldMk cId="4056249617" sldId="1133"/>
        </pc:sldMkLst>
        <pc:spChg chg="mod">
          <ac:chgData name="Phillip Kaufman" userId="c001b2a046940d7c" providerId="LiveId" clId="{9EF190FB-2075-4375-A797-615516ED83A7}" dt="2024-07-10T04:40:56.254" v="17933" actId="1076"/>
          <ac:spMkLst>
            <pc:docMk/>
            <pc:sldMk cId="4056249617" sldId="1133"/>
            <ac:spMk id="4" creationId="{E59F4223-FBB3-353D-89E0-37D461BBFDB9}"/>
          </ac:spMkLst>
        </pc:spChg>
        <pc:spChg chg="mod">
          <ac:chgData name="Phillip Kaufman" userId="c001b2a046940d7c" providerId="LiveId" clId="{9EF190FB-2075-4375-A797-615516ED83A7}" dt="2024-07-16T04:59:45.365" v="23062" actId="1076"/>
          <ac:spMkLst>
            <pc:docMk/>
            <pc:sldMk cId="4056249617" sldId="1133"/>
            <ac:spMk id="5" creationId="{AD37DEC4-1046-6D96-81DC-FBD24FDCBD9B}"/>
          </ac:spMkLst>
        </pc:spChg>
        <pc:spChg chg="mod">
          <ac:chgData name="Phillip Kaufman" userId="c001b2a046940d7c" providerId="LiveId" clId="{9EF190FB-2075-4375-A797-615516ED83A7}" dt="2024-07-16T04:59:50.462" v="23064" actId="1076"/>
          <ac:spMkLst>
            <pc:docMk/>
            <pc:sldMk cId="4056249617" sldId="1133"/>
            <ac:spMk id="6" creationId="{08317DC3-2201-12AF-BA26-5D1626134A66}"/>
          </ac:spMkLst>
        </pc:spChg>
        <pc:spChg chg="mod">
          <ac:chgData name="Phillip Kaufman" userId="c001b2a046940d7c" providerId="LiveId" clId="{9EF190FB-2075-4375-A797-615516ED83A7}" dt="2024-07-10T04:46:29.912" v="18018" actId="1076"/>
          <ac:spMkLst>
            <pc:docMk/>
            <pc:sldMk cId="4056249617" sldId="1133"/>
            <ac:spMk id="7" creationId="{C539F994-F0CE-3CAC-4C11-A071BA0888D1}"/>
          </ac:spMkLst>
        </pc:spChg>
        <pc:spChg chg="mod">
          <ac:chgData name="Phillip Kaufman" userId="c001b2a046940d7c" providerId="LiveId" clId="{9EF190FB-2075-4375-A797-615516ED83A7}" dt="2024-07-10T04:47:28.336" v="18031" actId="1076"/>
          <ac:spMkLst>
            <pc:docMk/>
            <pc:sldMk cId="4056249617" sldId="1133"/>
            <ac:spMk id="8" creationId="{53ABE571-E37F-70EE-CC06-B89BCA2F435D}"/>
          </ac:spMkLst>
        </pc:spChg>
        <pc:spChg chg="mod">
          <ac:chgData name="Phillip Kaufman" userId="c001b2a046940d7c" providerId="LiveId" clId="{9EF190FB-2075-4375-A797-615516ED83A7}" dt="2024-07-10T04:40:56.254" v="17933" actId="1076"/>
          <ac:spMkLst>
            <pc:docMk/>
            <pc:sldMk cId="4056249617" sldId="1133"/>
            <ac:spMk id="9" creationId="{7C7F7F2C-A72B-647A-1657-AF883BCF1A90}"/>
          </ac:spMkLst>
        </pc:spChg>
        <pc:spChg chg="mod topLvl">
          <ac:chgData name="Phillip Kaufman" userId="c001b2a046940d7c" providerId="LiveId" clId="{9EF190FB-2075-4375-A797-615516ED83A7}" dt="2024-07-16T04:58:05.988" v="23019" actId="1076"/>
          <ac:spMkLst>
            <pc:docMk/>
            <pc:sldMk cId="4056249617" sldId="1133"/>
            <ac:spMk id="13" creationId="{8E8A622A-FAA8-8979-354F-6CC886621665}"/>
          </ac:spMkLst>
        </pc:spChg>
        <pc:spChg chg="mod">
          <ac:chgData name="Phillip Kaufman" userId="c001b2a046940d7c" providerId="LiveId" clId="{9EF190FB-2075-4375-A797-615516ED83A7}" dt="2024-07-10T04:42:11.425" v="17950" actId="165"/>
          <ac:spMkLst>
            <pc:docMk/>
            <pc:sldMk cId="4056249617" sldId="1133"/>
            <ac:spMk id="17" creationId="{B4C5910E-0637-E3B3-2649-C343EE8B71E4}"/>
          </ac:spMkLst>
        </pc:spChg>
        <pc:spChg chg="mod">
          <ac:chgData name="Phillip Kaufman" userId="c001b2a046940d7c" providerId="LiveId" clId="{9EF190FB-2075-4375-A797-615516ED83A7}" dt="2024-07-10T04:42:11.425" v="17950" actId="165"/>
          <ac:spMkLst>
            <pc:docMk/>
            <pc:sldMk cId="4056249617" sldId="1133"/>
            <ac:spMk id="18" creationId="{FAE02239-68EF-D996-80DC-C60123198EC4}"/>
          </ac:spMkLst>
        </pc:spChg>
        <pc:spChg chg="mod">
          <ac:chgData name="Phillip Kaufman" userId="c001b2a046940d7c" providerId="LiveId" clId="{9EF190FB-2075-4375-A797-615516ED83A7}" dt="2024-07-10T04:42:11.425" v="17950" actId="165"/>
          <ac:spMkLst>
            <pc:docMk/>
            <pc:sldMk cId="4056249617" sldId="1133"/>
            <ac:spMk id="19" creationId="{452AA812-1029-14E7-39EF-FE56FF71C638}"/>
          </ac:spMkLst>
        </pc:spChg>
        <pc:spChg chg="mod">
          <ac:chgData name="Phillip Kaufman" userId="c001b2a046940d7c" providerId="LiveId" clId="{9EF190FB-2075-4375-A797-615516ED83A7}" dt="2024-07-10T04:42:11.425" v="17950" actId="165"/>
          <ac:spMkLst>
            <pc:docMk/>
            <pc:sldMk cId="4056249617" sldId="1133"/>
            <ac:spMk id="20" creationId="{47B76C99-0864-E597-7387-D31A98DFC69A}"/>
          </ac:spMkLst>
        </pc:spChg>
        <pc:spChg chg="mod">
          <ac:chgData name="Phillip Kaufman" userId="c001b2a046940d7c" providerId="LiveId" clId="{9EF190FB-2075-4375-A797-615516ED83A7}" dt="2024-07-10T04:42:11.425" v="17950" actId="165"/>
          <ac:spMkLst>
            <pc:docMk/>
            <pc:sldMk cId="4056249617" sldId="1133"/>
            <ac:spMk id="21" creationId="{A166FC9F-FBD7-387D-31A9-212C088FFC6C}"/>
          </ac:spMkLst>
        </pc:spChg>
        <pc:spChg chg="mod">
          <ac:chgData name="Phillip Kaufman" userId="c001b2a046940d7c" providerId="LiveId" clId="{9EF190FB-2075-4375-A797-615516ED83A7}" dt="2024-07-10T04:42:11.425" v="17950" actId="165"/>
          <ac:spMkLst>
            <pc:docMk/>
            <pc:sldMk cId="4056249617" sldId="1133"/>
            <ac:spMk id="22" creationId="{AB516D2C-D349-70C5-0DC8-CE65F7F298C4}"/>
          </ac:spMkLst>
        </pc:spChg>
        <pc:spChg chg="add del mod">
          <ac:chgData name="Phillip Kaufman" userId="c001b2a046940d7c" providerId="LiveId" clId="{9EF190FB-2075-4375-A797-615516ED83A7}" dt="2024-07-22T06:29:56.561" v="26301" actId="478"/>
          <ac:spMkLst>
            <pc:docMk/>
            <pc:sldMk cId="4056249617" sldId="1133"/>
            <ac:spMk id="24" creationId="{6BEAA1A4-180A-AC9B-A452-3792D035D757}"/>
          </ac:spMkLst>
        </pc:spChg>
        <pc:spChg chg="del">
          <ac:chgData name="Phillip Kaufman" userId="c001b2a046940d7c" providerId="LiveId" clId="{9EF190FB-2075-4375-A797-615516ED83A7}" dt="2024-07-16T04:57:26.141" v="23002" actId="478"/>
          <ac:spMkLst>
            <pc:docMk/>
            <pc:sldMk cId="4056249617" sldId="1133"/>
            <ac:spMk id="26" creationId="{FB67A017-ED0E-8A8A-6909-D49EC7ABE21F}"/>
          </ac:spMkLst>
        </pc:spChg>
        <pc:spChg chg="mod topLvl">
          <ac:chgData name="Phillip Kaufman" userId="c001b2a046940d7c" providerId="LiveId" clId="{9EF190FB-2075-4375-A797-615516ED83A7}" dt="2024-07-23T04:05:34.332" v="26621" actId="1076"/>
          <ac:spMkLst>
            <pc:docMk/>
            <pc:sldMk cId="4056249617" sldId="1133"/>
            <ac:spMk id="30" creationId="{C7B3FB4C-88EB-BEA7-F1F3-E7261EE4526D}"/>
          </ac:spMkLst>
        </pc:spChg>
        <pc:spChg chg="mod topLvl">
          <ac:chgData name="Phillip Kaufman" userId="c001b2a046940d7c" providerId="LiveId" clId="{9EF190FB-2075-4375-A797-615516ED83A7}" dt="2024-07-10T04:43:38.346" v="17975" actId="164"/>
          <ac:spMkLst>
            <pc:docMk/>
            <pc:sldMk cId="4056249617" sldId="1133"/>
            <ac:spMk id="31" creationId="{124821D3-3ACD-75ED-58A1-4B6000A6F923}"/>
          </ac:spMkLst>
        </pc:spChg>
        <pc:spChg chg="mod topLvl">
          <ac:chgData name="Phillip Kaufman" userId="c001b2a046940d7c" providerId="LiveId" clId="{9EF190FB-2075-4375-A797-615516ED83A7}" dt="2024-07-10T04:43:38.346" v="17975" actId="164"/>
          <ac:spMkLst>
            <pc:docMk/>
            <pc:sldMk cId="4056249617" sldId="1133"/>
            <ac:spMk id="32" creationId="{6C4F7C30-A399-6B7F-548E-0B6ACDAD6178}"/>
          </ac:spMkLst>
        </pc:spChg>
        <pc:spChg chg="mod topLvl">
          <ac:chgData name="Phillip Kaufman" userId="c001b2a046940d7c" providerId="LiveId" clId="{9EF190FB-2075-4375-A797-615516ED83A7}" dt="2024-07-10T04:43:38.346" v="17975" actId="164"/>
          <ac:spMkLst>
            <pc:docMk/>
            <pc:sldMk cId="4056249617" sldId="1133"/>
            <ac:spMk id="33" creationId="{4C5A6236-742F-8487-37BF-B87D0249E623}"/>
          </ac:spMkLst>
        </pc:spChg>
        <pc:spChg chg="add mod">
          <ac:chgData name="Phillip Kaufman" userId="c001b2a046940d7c" providerId="LiveId" clId="{9EF190FB-2075-4375-A797-615516ED83A7}" dt="2024-07-23T23:36:52.759" v="27190" actId="1076"/>
          <ac:spMkLst>
            <pc:docMk/>
            <pc:sldMk cId="4056249617" sldId="1133"/>
            <ac:spMk id="36" creationId="{32E9470B-743E-8E9D-8DD6-CFB8DAF1362D}"/>
          </ac:spMkLst>
        </pc:spChg>
        <pc:spChg chg="add mod">
          <ac:chgData name="Phillip Kaufman" userId="c001b2a046940d7c" providerId="LiveId" clId="{9EF190FB-2075-4375-A797-615516ED83A7}" dt="2024-07-10T04:46:32.809" v="18019" actId="1076"/>
          <ac:spMkLst>
            <pc:docMk/>
            <pc:sldMk cId="4056249617" sldId="1133"/>
            <ac:spMk id="42" creationId="{DBAAE319-434A-5181-C1AA-4C4B2E0CB901}"/>
          </ac:spMkLst>
        </pc:spChg>
        <pc:spChg chg="add del mod">
          <ac:chgData name="Phillip Kaufman" userId="c001b2a046940d7c" providerId="LiveId" clId="{9EF190FB-2075-4375-A797-615516ED83A7}" dt="2024-07-23T04:06:53.012" v="26643" actId="478"/>
          <ac:spMkLst>
            <pc:docMk/>
            <pc:sldMk cId="4056249617" sldId="1133"/>
            <ac:spMk id="48" creationId="{6644D83F-600C-FB02-295F-14FFFE452DB4}"/>
          </ac:spMkLst>
        </pc:spChg>
        <pc:spChg chg="mod">
          <ac:chgData name="Phillip Kaufman" userId="c001b2a046940d7c" providerId="LiveId" clId="{9EF190FB-2075-4375-A797-615516ED83A7}" dt="2024-07-10T04:45:41.383" v="18007"/>
          <ac:spMkLst>
            <pc:docMk/>
            <pc:sldMk cId="4056249617" sldId="1133"/>
            <ac:spMk id="48" creationId="{8A1376AE-608C-F18F-0DBD-7F4F9D26DE86}"/>
          </ac:spMkLst>
        </pc:spChg>
        <pc:spChg chg="add mod">
          <ac:chgData name="Phillip Kaufman" userId="c001b2a046940d7c" providerId="LiveId" clId="{9EF190FB-2075-4375-A797-615516ED83A7}" dt="2024-07-23T04:07:59.389" v="26670" actId="1076"/>
          <ac:spMkLst>
            <pc:docMk/>
            <pc:sldMk cId="4056249617" sldId="1133"/>
            <ac:spMk id="49" creationId="{7E84C1D1-87BA-1358-D746-DDCD27840607}"/>
          </ac:spMkLst>
        </pc:spChg>
        <pc:spChg chg="mod">
          <ac:chgData name="Phillip Kaufman" userId="c001b2a046940d7c" providerId="LiveId" clId="{9EF190FB-2075-4375-A797-615516ED83A7}" dt="2024-07-10T04:45:41.383" v="18007"/>
          <ac:spMkLst>
            <pc:docMk/>
            <pc:sldMk cId="4056249617" sldId="1133"/>
            <ac:spMk id="49" creationId="{95CDE9F2-2045-8454-B78F-D6A3A98FB523}"/>
          </ac:spMkLst>
        </pc:spChg>
        <pc:spChg chg="add mod">
          <ac:chgData name="Phillip Kaufman" userId="c001b2a046940d7c" providerId="LiveId" clId="{9EF190FB-2075-4375-A797-615516ED83A7}" dt="2024-07-23T04:08:05.987" v="26675" actId="1076"/>
          <ac:spMkLst>
            <pc:docMk/>
            <pc:sldMk cId="4056249617" sldId="1133"/>
            <ac:spMk id="50" creationId="{56334FA5-F7B6-C869-C853-96E5EB801F4F}"/>
          </ac:spMkLst>
        </pc:spChg>
        <pc:spChg chg="mod">
          <ac:chgData name="Phillip Kaufman" userId="c001b2a046940d7c" providerId="LiveId" clId="{9EF190FB-2075-4375-A797-615516ED83A7}" dt="2024-07-10T04:45:41.383" v="18007"/>
          <ac:spMkLst>
            <pc:docMk/>
            <pc:sldMk cId="4056249617" sldId="1133"/>
            <ac:spMk id="50" creationId="{C843E922-A290-CFC6-556F-629652556BCA}"/>
          </ac:spMkLst>
        </pc:spChg>
        <pc:spChg chg="add mod">
          <ac:chgData name="Phillip Kaufman" userId="c001b2a046940d7c" providerId="LiveId" clId="{9EF190FB-2075-4375-A797-615516ED83A7}" dt="2024-07-23T04:07:56.805" v="26669" actId="1076"/>
          <ac:spMkLst>
            <pc:docMk/>
            <pc:sldMk cId="4056249617" sldId="1133"/>
            <ac:spMk id="51" creationId="{43FB77DA-5E42-801A-25C5-934700786559}"/>
          </ac:spMkLst>
        </pc:spChg>
        <pc:spChg chg="mod">
          <ac:chgData name="Phillip Kaufman" userId="c001b2a046940d7c" providerId="LiveId" clId="{9EF190FB-2075-4375-A797-615516ED83A7}" dt="2024-07-10T04:45:41.383" v="18007"/>
          <ac:spMkLst>
            <pc:docMk/>
            <pc:sldMk cId="4056249617" sldId="1133"/>
            <ac:spMk id="51" creationId="{DAD3FA4C-7803-6C66-22AD-2E72C6F8A800}"/>
          </ac:spMkLst>
        </pc:spChg>
        <pc:spChg chg="mod">
          <ac:chgData name="Phillip Kaufman" userId="c001b2a046940d7c" providerId="LiveId" clId="{9EF190FB-2075-4375-A797-615516ED83A7}" dt="2024-07-10T04:45:50.097" v="18009"/>
          <ac:spMkLst>
            <pc:docMk/>
            <pc:sldMk cId="4056249617" sldId="1133"/>
            <ac:spMk id="56" creationId="{07C797F5-3156-3A2B-9E2B-ED75C211EEE2}"/>
          </ac:spMkLst>
        </pc:spChg>
        <pc:spChg chg="mod">
          <ac:chgData name="Phillip Kaufman" userId="c001b2a046940d7c" providerId="LiveId" clId="{9EF190FB-2075-4375-A797-615516ED83A7}" dt="2024-07-10T04:45:50.097" v="18009"/>
          <ac:spMkLst>
            <pc:docMk/>
            <pc:sldMk cId="4056249617" sldId="1133"/>
            <ac:spMk id="59" creationId="{A7FD4C11-844B-AE61-A4B2-4D5691354306}"/>
          </ac:spMkLst>
        </pc:spChg>
        <pc:spChg chg="mod">
          <ac:chgData name="Phillip Kaufman" userId="c001b2a046940d7c" providerId="LiveId" clId="{9EF190FB-2075-4375-A797-615516ED83A7}" dt="2024-07-10T04:45:50.097" v="18009"/>
          <ac:spMkLst>
            <pc:docMk/>
            <pc:sldMk cId="4056249617" sldId="1133"/>
            <ac:spMk id="66" creationId="{CB2529D8-5CA2-2407-76C9-2758CEDF7CFA}"/>
          </ac:spMkLst>
        </pc:spChg>
        <pc:spChg chg="mod">
          <ac:chgData name="Phillip Kaufman" userId="c001b2a046940d7c" providerId="LiveId" clId="{9EF190FB-2075-4375-A797-615516ED83A7}" dt="2024-07-10T04:45:50.097" v="18009"/>
          <ac:spMkLst>
            <pc:docMk/>
            <pc:sldMk cId="4056249617" sldId="1133"/>
            <ac:spMk id="67" creationId="{2BE917AB-A191-E968-3B26-3CF611D830A9}"/>
          </ac:spMkLst>
        </pc:spChg>
        <pc:spChg chg="mod">
          <ac:chgData name="Phillip Kaufman" userId="c001b2a046940d7c" providerId="LiveId" clId="{9EF190FB-2075-4375-A797-615516ED83A7}" dt="2024-07-10T04:45:50.097" v="18009"/>
          <ac:spMkLst>
            <pc:docMk/>
            <pc:sldMk cId="4056249617" sldId="1133"/>
            <ac:spMk id="68" creationId="{4D1538BF-4EE3-C0DC-D3A4-A99618872EB6}"/>
          </ac:spMkLst>
        </pc:spChg>
        <pc:spChg chg="mod">
          <ac:chgData name="Phillip Kaufman" userId="c001b2a046940d7c" providerId="LiveId" clId="{9EF190FB-2075-4375-A797-615516ED83A7}" dt="2024-07-10T04:45:50.097" v="18009"/>
          <ac:spMkLst>
            <pc:docMk/>
            <pc:sldMk cId="4056249617" sldId="1133"/>
            <ac:spMk id="69" creationId="{F4AFF386-E5D4-E1EC-CD20-990FE2D2F756}"/>
          </ac:spMkLst>
        </pc:spChg>
        <pc:spChg chg="add mod">
          <ac:chgData name="Phillip Kaufman" userId="c001b2a046940d7c" providerId="LiveId" clId="{9EF190FB-2075-4375-A797-615516ED83A7}" dt="2024-07-10T04:47:24.568" v="18030" actId="1076"/>
          <ac:spMkLst>
            <pc:docMk/>
            <pc:sldMk cId="4056249617" sldId="1133"/>
            <ac:spMk id="72" creationId="{A64AB710-CB87-86F7-24D5-A9A43A061CBD}"/>
          </ac:spMkLst>
        </pc:spChg>
        <pc:grpChg chg="add del mod">
          <ac:chgData name="Phillip Kaufman" userId="c001b2a046940d7c" providerId="LiveId" clId="{9EF190FB-2075-4375-A797-615516ED83A7}" dt="2024-07-10T04:42:11.425" v="17950" actId="165"/>
          <ac:grpSpMkLst>
            <pc:docMk/>
            <pc:sldMk cId="4056249617" sldId="1133"/>
            <ac:grpSpMk id="10" creationId="{CB6F01CA-50AC-2937-3EAB-69E189132398}"/>
          </ac:grpSpMkLst>
        </pc:grpChg>
        <pc:grpChg chg="mod topLvl">
          <ac:chgData name="Phillip Kaufman" userId="c001b2a046940d7c" providerId="LiveId" clId="{9EF190FB-2075-4375-A797-615516ED83A7}" dt="2024-07-16T04:58:03.009" v="23018" actId="1076"/>
          <ac:grpSpMkLst>
            <pc:docMk/>
            <pc:sldMk cId="4056249617" sldId="1133"/>
            <ac:grpSpMk id="11" creationId="{B2ED6852-9B6C-8515-A5AF-14D6ADCCBDAE}"/>
          </ac:grpSpMkLst>
        </pc:grpChg>
        <pc:grpChg chg="mod">
          <ac:chgData name="Phillip Kaufman" userId="c001b2a046940d7c" providerId="LiveId" clId="{9EF190FB-2075-4375-A797-615516ED83A7}" dt="2024-07-10T04:42:11.425" v="17950" actId="165"/>
          <ac:grpSpMkLst>
            <pc:docMk/>
            <pc:sldMk cId="4056249617" sldId="1133"/>
            <ac:grpSpMk id="16" creationId="{4188346E-4440-03CD-D105-9EABF7473054}"/>
          </ac:grpSpMkLst>
        </pc:grpChg>
        <pc:grpChg chg="add del mod">
          <ac:chgData name="Phillip Kaufman" userId="c001b2a046940d7c" providerId="LiveId" clId="{9EF190FB-2075-4375-A797-615516ED83A7}" dt="2024-07-10T04:43:31.153" v="17974" actId="165"/>
          <ac:grpSpMkLst>
            <pc:docMk/>
            <pc:sldMk cId="4056249617" sldId="1133"/>
            <ac:grpSpMk id="27" creationId="{F0B57ADE-803C-8669-60AB-8105240BBB10}"/>
          </ac:grpSpMkLst>
        </pc:grpChg>
        <pc:grpChg chg="add del mod">
          <ac:chgData name="Phillip Kaufman" userId="c001b2a046940d7c" providerId="LiveId" clId="{9EF190FB-2075-4375-A797-615516ED83A7}" dt="2024-07-23T04:07:43.350" v="26664" actId="165"/>
          <ac:grpSpMkLst>
            <pc:docMk/>
            <pc:sldMk cId="4056249617" sldId="1133"/>
            <ac:grpSpMk id="33" creationId="{E36F0061-2C0C-8D49-6A2B-36AA18E97907}"/>
          </ac:grpSpMkLst>
        </pc:grpChg>
        <pc:grpChg chg="add del mod">
          <ac:chgData name="Phillip Kaufman" userId="c001b2a046940d7c" providerId="LiveId" clId="{9EF190FB-2075-4375-A797-615516ED83A7}" dt="2024-07-16T04:57:26.141" v="23002" actId="478"/>
          <ac:grpSpMkLst>
            <pc:docMk/>
            <pc:sldMk cId="4056249617" sldId="1133"/>
            <ac:grpSpMk id="35" creationId="{766CB558-EC72-0C69-E8F4-3E9C9725F9F7}"/>
          </ac:grpSpMkLst>
        </pc:grpChg>
        <pc:grpChg chg="add mod">
          <ac:chgData name="Phillip Kaufman" userId="c001b2a046940d7c" providerId="LiveId" clId="{9EF190FB-2075-4375-A797-615516ED83A7}" dt="2024-07-10T04:45:41.383" v="18007"/>
          <ac:grpSpMkLst>
            <pc:docMk/>
            <pc:sldMk cId="4056249617" sldId="1133"/>
            <ac:grpSpMk id="43" creationId="{20853215-D10D-1150-F95C-E8AD08A1E471}"/>
          </ac:grpSpMkLst>
        </pc:grpChg>
        <pc:grpChg chg="add mod">
          <ac:chgData name="Phillip Kaufman" userId="c001b2a046940d7c" providerId="LiveId" clId="{9EF190FB-2075-4375-A797-615516ED83A7}" dt="2024-07-10T04:46:54.122" v="18023" actId="1076"/>
          <ac:grpSpMkLst>
            <pc:docMk/>
            <pc:sldMk cId="4056249617" sldId="1133"/>
            <ac:grpSpMk id="52" creationId="{95696D61-98CF-D26E-BD5E-51360BB12B0D}"/>
          </ac:grpSpMkLst>
        </pc:grpChg>
        <pc:grpChg chg="mod">
          <ac:chgData name="Phillip Kaufman" userId="c001b2a046940d7c" providerId="LiveId" clId="{9EF190FB-2075-4375-A797-615516ED83A7}" dt="2024-07-10T04:45:50.097" v="18009"/>
          <ac:grpSpMkLst>
            <pc:docMk/>
            <pc:sldMk cId="4056249617" sldId="1133"/>
            <ac:grpSpMk id="53" creationId="{CE015C77-3B4A-4ADB-0D8C-46932B00366C}"/>
          </ac:grpSpMkLst>
        </pc:grpChg>
        <pc:grpChg chg="mod">
          <ac:chgData name="Phillip Kaufman" userId="c001b2a046940d7c" providerId="LiveId" clId="{9EF190FB-2075-4375-A797-615516ED83A7}" dt="2024-07-10T04:45:50.097" v="18009"/>
          <ac:grpSpMkLst>
            <pc:docMk/>
            <pc:sldMk cId="4056249617" sldId="1133"/>
            <ac:grpSpMk id="54" creationId="{6D4A611B-32D3-782E-6469-F01C641D8A3E}"/>
          </ac:grpSpMkLst>
        </pc:grpChg>
        <pc:grpChg chg="mod">
          <ac:chgData name="Phillip Kaufman" userId="c001b2a046940d7c" providerId="LiveId" clId="{9EF190FB-2075-4375-A797-615516ED83A7}" dt="2024-07-10T04:45:50.097" v="18009"/>
          <ac:grpSpMkLst>
            <pc:docMk/>
            <pc:sldMk cId="4056249617" sldId="1133"/>
            <ac:grpSpMk id="55" creationId="{59FDFBA4-849B-0C46-039A-984243EDD1E9}"/>
          </ac:grpSpMkLst>
        </pc:grpChg>
        <pc:grpChg chg="add mod">
          <ac:chgData name="Phillip Kaufman" userId="c001b2a046940d7c" providerId="LiveId" clId="{9EF190FB-2075-4375-A797-615516ED83A7}" dt="2024-08-01T01:55:05.721" v="27528" actId="1076"/>
          <ac:grpSpMkLst>
            <pc:docMk/>
            <pc:sldMk cId="4056249617" sldId="1133"/>
            <ac:grpSpMk id="70" creationId="{E94260F2-791E-5109-13E8-FE5D266D8761}"/>
          </ac:grpSpMkLst>
        </pc:grpChg>
        <pc:picChg chg="add del mod">
          <ac:chgData name="Phillip Kaufman" userId="c001b2a046940d7c" providerId="LiveId" clId="{9EF190FB-2075-4375-A797-615516ED83A7}" dt="2024-07-22T06:29:56.561" v="26301" actId="478"/>
          <ac:picMkLst>
            <pc:docMk/>
            <pc:sldMk cId="4056249617" sldId="1133"/>
            <ac:picMk id="10" creationId="{A3E21936-1499-5650-5574-8D9FA9E4EFF7}"/>
          </ac:picMkLst>
        </pc:picChg>
        <pc:picChg chg="add del mod">
          <ac:chgData name="Phillip Kaufman" userId="c001b2a046940d7c" providerId="LiveId" clId="{9EF190FB-2075-4375-A797-615516ED83A7}" dt="2024-07-23T04:05:11.101" v="26612" actId="478"/>
          <ac:picMkLst>
            <pc:docMk/>
            <pc:sldMk cId="4056249617" sldId="1133"/>
            <ac:picMk id="23" creationId="{B4104A11-5850-43A9-4E71-515D37F52375}"/>
          </ac:picMkLst>
        </pc:picChg>
        <pc:picChg chg="del mod">
          <ac:chgData name="Phillip Kaufman" userId="c001b2a046940d7c" providerId="LiveId" clId="{9EF190FB-2075-4375-A797-615516ED83A7}" dt="2024-07-16T01:31:31.137" v="21021" actId="478"/>
          <ac:picMkLst>
            <pc:docMk/>
            <pc:sldMk cId="4056249617" sldId="1133"/>
            <ac:picMk id="23" creationId="{D1B32679-C07F-E418-BDC9-6DF41284EA21}"/>
          </ac:picMkLst>
        </pc:picChg>
        <pc:picChg chg="add del mod">
          <ac:chgData name="Phillip Kaufman" userId="c001b2a046940d7c" providerId="LiveId" clId="{9EF190FB-2075-4375-A797-615516ED83A7}" dt="2024-07-23T02:11:27.916" v="26333" actId="478"/>
          <ac:picMkLst>
            <pc:docMk/>
            <pc:sldMk cId="4056249617" sldId="1133"/>
            <ac:picMk id="24" creationId="{7D2CA851-E05D-202F-810F-5780DFA9DE0B}"/>
          </ac:picMkLst>
        </pc:picChg>
        <pc:picChg chg="add del mod">
          <ac:chgData name="Phillip Kaufman" userId="c001b2a046940d7c" providerId="LiveId" clId="{9EF190FB-2075-4375-A797-615516ED83A7}" dt="2024-07-23T02:14:09.754" v="26346" actId="478"/>
          <ac:picMkLst>
            <pc:docMk/>
            <pc:sldMk cId="4056249617" sldId="1133"/>
            <ac:picMk id="26" creationId="{FD8A4A97-77CD-24BD-1803-C8078CAD452C}"/>
          </ac:picMkLst>
        </pc:picChg>
        <pc:picChg chg="add del mod">
          <ac:chgData name="Phillip Kaufman" userId="c001b2a046940d7c" providerId="LiveId" clId="{9EF190FB-2075-4375-A797-615516ED83A7}" dt="2024-07-23T02:14:31.689" v="26350" actId="21"/>
          <ac:picMkLst>
            <pc:docMk/>
            <pc:sldMk cId="4056249617" sldId="1133"/>
            <ac:picMk id="28" creationId="{D6163277-7EA5-04FA-D3B0-68B80910B7AF}"/>
          </ac:picMkLst>
        </pc:picChg>
        <pc:picChg chg="add del mod">
          <ac:chgData name="Phillip Kaufman" userId="c001b2a046940d7c" providerId="LiveId" clId="{9EF190FB-2075-4375-A797-615516ED83A7}" dt="2024-07-23T02:14:31.689" v="26350" actId="21"/>
          <ac:picMkLst>
            <pc:docMk/>
            <pc:sldMk cId="4056249617" sldId="1133"/>
            <ac:picMk id="32" creationId="{28923B87-1A78-46B9-51B2-71DDC1069475}"/>
          </ac:picMkLst>
        </pc:picChg>
        <pc:picChg chg="mod topLvl">
          <ac:chgData name="Phillip Kaufman" userId="c001b2a046940d7c" providerId="LiveId" clId="{9EF190FB-2075-4375-A797-615516ED83A7}" dt="2024-07-23T04:09:42.300" v="26703" actId="1038"/>
          <ac:picMkLst>
            <pc:docMk/>
            <pc:sldMk cId="4056249617" sldId="1133"/>
            <ac:picMk id="35" creationId="{CA794AF8-CFB9-8BC9-CCB0-60A44EAF1095}"/>
          </ac:picMkLst>
        </pc:picChg>
        <pc:cxnChg chg="mod topLvl">
          <ac:chgData name="Phillip Kaufman" userId="c001b2a046940d7c" providerId="LiveId" clId="{9EF190FB-2075-4375-A797-615516ED83A7}" dt="2024-07-16T04:58:08.246" v="23020" actId="1076"/>
          <ac:cxnSpMkLst>
            <pc:docMk/>
            <pc:sldMk cId="4056249617" sldId="1133"/>
            <ac:cxnSpMk id="12" creationId="{94B844FA-77A4-168D-3D14-EE59B33C36C4}"/>
          </ac:cxnSpMkLst>
        </pc:cxnChg>
        <pc:cxnChg chg="mod">
          <ac:chgData name="Phillip Kaufman" userId="c001b2a046940d7c" providerId="LiveId" clId="{9EF190FB-2075-4375-A797-615516ED83A7}" dt="2024-07-10T04:42:11.425" v="17950" actId="165"/>
          <ac:cxnSpMkLst>
            <pc:docMk/>
            <pc:sldMk cId="4056249617" sldId="1133"/>
            <ac:cxnSpMk id="14" creationId="{B2F5BCBD-DE35-E206-E391-DAA1565F6844}"/>
          </ac:cxnSpMkLst>
        </pc:cxnChg>
        <pc:cxnChg chg="mod">
          <ac:chgData name="Phillip Kaufman" userId="c001b2a046940d7c" providerId="LiveId" clId="{9EF190FB-2075-4375-A797-615516ED83A7}" dt="2024-07-10T04:42:11.425" v="17950" actId="165"/>
          <ac:cxnSpMkLst>
            <pc:docMk/>
            <pc:sldMk cId="4056249617" sldId="1133"/>
            <ac:cxnSpMk id="15" creationId="{ADDB3449-ACA9-C607-CB1B-41EB7B2DD2E4}"/>
          </ac:cxnSpMkLst>
        </pc:cxnChg>
        <pc:cxnChg chg="mod topLvl">
          <ac:chgData name="Phillip Kaufman" userId="c001b2a046940d7c" providerId="LiveId" clId="{9EF190FB-2075-4375-A797-615516ED83A7}" dt="2024-07-10T04:43:38.346" v="17975" actId="164"/>
          <ac:cxnSpMkLst>
            <pc:docMk/>
            <pc:sldMk cId="4056249617" sldId="1133"/>
            <ac:cxnSpMk id="28" creationId="{70D22A99-B6F0-E603-0611-7D0A923A597F}"/>
          </ac:cxnSpMkLst>
        </pc:cxnChg>
        <pc:cxnChg chg="add del mod ord topLvl">
          <ac:chgData name="Phillip Kaufman" userId="c001b2a046940d7c" providerId="LiveId" clId="{9EF190FB-2075-4375-A797-615516ED83A7}" dt="2024-08-01T01:55:18.716" v="27531" actId="14100"/>
          <ac:cxnSpMkLst>
            <pc:docMk/>
            <pc:sldMk cId="4056249617" sldId="1133"/>
            <ac:cxnSpMk id="29" creationId="{226EB84D-5FE2-631E-A461-81A0BB6C6EA5}"/>
          </ac:cxnSpMkLst>
        </pc:cxnChg>
        <pc:cxnChg chg="mod topLvl">
          <ac:chgData name="Phillip Kaufman" userId="c001b2a046940d7c" providerId="LiveId" clId="{9EF190FB-2075-4375-A797-615516ED83A7}" dt="2024-07-10T04:43:38.346" v="17975" actId="164"/>
          <ac:cxnSpMkLst>
            <pc:docMk/>
            <pc:sldMk cId="4056249617" sldId="1133"/>
            <ac:cxnSpMk id="34" creationId="{9BBD216A-D4A3-E0E4-1EA2-4BF9E591BC22}"/>
          </ac:cxnSpMkLst>
        </pc:cxnChg>
        <pc:cxnChg chg="mod topLvl">
          <ac:chgData name="Phillip Kaufman" userId="c001b2a046940d7c" providerId="LiveId" clId="{9EF190FB-2075-4375-A797-615516ED83A7}" dt="2024-07-23T04:07:49.072" v="26665" actId="164"/>
          <ac:cxnSpMkLst>
            <pc:docMk/>
            <pc:sldMk cId="4056249617" sldId="1133"/>
            <ac:cxnSpMk id="34" creationId="{B9DA7A98-8FE0-D1B9-9D2B-0C0A22EDD8B1}"/>
          </ac:cxnSpMkLst>
        </pc:cxnChg>
        <pc:cxnChg chg="mod topLvl">
          <ac:chgData name="Phillip Kaufman" userId="c001b2a046940d7c" providerId="LiveId" clId="{9EF190FB-2075-4375-A797-615516ED83A7}" dt="2024-07-23T04:07:49.072" v="26665" actId="164"/>
          <ac:cxnSpMkLst>
            <pc:docMk/>
            <pc:sldMk cId="4056249617" sldId="1133"/>
            <ac:cxnSpMk id="37" creationId="{3B0718FC-357E-20FB-95A1-46AE9D434C62}"/>
          </ac:cxnSpMkLst>
        </pc:cxnChg>
        <pc:cxnChg chg="mod topLvl">
          <ac:chgData name="Phillip Kaufman" userId="c001b2a046940d7c" providerId="LiveId" clId="{9EF190FB-2075-4375-A797-615516ED83A7}" dt="2024-07-23T04:07:49.072" v="26665" actId="164"/>
          <ac:cxnSpMkLst>
            <pc:docMk/>
            <pc:sldMk cId="4056249617" sldId="1133"/>
            <ac:cxnSpMk id="38" creationId="{A819313F-7DC1-BAE3-2785-203FE8B84CCB}"/>
          </ac:cxnSpMkLst>
        </pc:cxnChg>
        <pc:cxnChg chg="mod topLvl">
          <ac:chgData name="Phillip Kaufman" userId="c001b2a046940d7c" providerId="LiveId" clId="{9EF190FB-2075-4375-A797-615516ED83A7}" dt="2024-07-23T04:07:49.072" v="26665" actId="164"/>
          <ac:cxnSpMkLst>
            <pc:docMk/>
            <pc:sldMk cId="4056249617" sldId="1133"/>
            <ac:cxnSpMk id="39" creationId="{BDBE97F6-27EF-38B4-2554-E25C9DD688BF}"/>
          </ac:cxnSpMkLst>
        </pc:cxnChg>
        <pc:cxnChg chg="mod topLvl">
          <ac:chgData name="Phillip Kaufman" userId="c001b2a046940d7c" providerId="LiveId" clId="{9EF190FB-2075-4375-A797-615516ED83A7}" dt="2024-07-23T04:07:49.072" v="26665" actId="164"/>
          <ac:cxnSpMkLst>
            <pc:docMk/>
            <pc:sldMk cId="4056249617" sldId="1133"/>
            <ac:cxnSpMk id="40" creationId="{57ECCF75-3FE1-6BC8-833B-0FA3F261C883}"/>
          </ac:cxnSpMkLst>
        </pc:cxnChg>
        <pc:cxnChg chg="mod">
          <ac:chgData name="Phillip Kaufman" userId="c001b2a046940d7c" providerId="LiveId" clId="{9EF190FB-2075-4375-A797-615516ED83A7}" dt="2024-07-10T04:45:41.383" v="18007"/>
          <ac:cxnSpMkLst>
            <pc:docMk/>
            <pc:sldMk cId="4056249617" sldId="1133"/>
            <ac:cxnSpMk id="44" creationId="{DFCD5260-5FE0-DC3C-8DAD-976FDAF6859E}"/>
          </ac:cxnSpMkLst>
        </pc:cxnChg>
        <pc:cxnChg chg="mod">
          <ac:chgData name="Phillip Kaufman" userId="c001b2a046940d7c" providerId="LiveId" clId="{9EF190FB-2075-4375-A797-615516ED83A7}" dt="2024-07-10T04:45:41.383" v="18007"/>
          <ac:cxnSpMkLst>
            <pc:docMk/>
            <pc:sldMk cId="4056249617" sldId="1133"/>
            <ac:cxnSpMk id="45" creationId="{DE0222BD-CF0E-5875-872F-EA9334E9B493}"/>
          </ac:cxnSpMkLst>
        </pc:cxnChg>
        <pc:cxnChg chg="mod">
          <ac:chgData name="Phillip Kaufman" userId="c001b2a046940d7c" providerId="LiveId" clId="{9EF190FB-2075-4375-A797-615516ED83A7}" dt="2024-07-10T04:45:41.383" v="18007"/>
          <ac:cxnSpMkLst>
            <pc:docMk/>
            <pc:sldMk cId="4056249617" sldId="1133"/>
            <ac:cxnSpMk id="46" creationId="{D5BEDC35-ABBE-219B-EF51-B71D87D507E4}"/>
          </ac:cxnSpMkLst>
        </pc:cxnChg>
        <pc:cxnChg chg="mod">
          <ac:chgData name="Phillip Kaufman" userId="c001b2a046940d7c" providerId="LiveId" clId="{9EF190FB-2075-4375-A797-615516ED83A7}" dt="2024-07-10T04:45:41.383" v="18007"/>
          <ac:cxnSpMkLst>
            <pc:docMk/>
            <pc:sldMk cId="4056249617" sldId="1133"/>
            <ac:cxnSpMk id="47" creationId="{7AF1D471-BB14-CE1B-EE77-4815EE43BB8B}"/>
          </ac:cxnSpMkLst>
        </pc:cxnChg>
        <pc:cxnChg chg="add del mod">
          <ac:chgData name="Phillip Kaufman" userId="c001b2a046940d7c" providerId="LiveId" clId="{9EF190FB-2075-4375-A797-615516ED83A7}" dt="2024-07-23T04:06:08.029" v="26631" actId="11529"/>
          <ac:cxnSpMkLst>
            <pc:docMk/>
            <pc:sldMk cId="4056249617" sldId="1133"/>
            <ac:cxnSpMk id="47" creationId="{FA3DEF3E-934B-1C5E-38FB-F0E890203D05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57" creationId="{517CD789-410A-E5DE-2B8B-B4084EB26195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58" creationId="{A238D9B6-2EED-CA36-D3A0-A9FF146B6CD1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60" creationId="{70F1C8C2-93CB-09C5-5753-3670541F1138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61" creationId="{874A1FC3-E687-6994-F52F-500FE2043331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62" creationId="{61941635-0513-8BEF-53B3-461289CE7E90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63" creationId="{566A87CF-CB40-A9C4-F434-4F21B36D3D3F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64" creationId="{EC84DE44-23E3-5284-F931-BD65EF4FC05C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65" creationId="{FB3CA141-AC10-712D-E5F5-CD042FDC9109}"/>
          </ac:cxnSpMkLst>
        </pc:cxnChg>
        <pc:cxnChg chg="add mod">
          <ac:chgData name="Phillip Kaufman" userId="c001b2a046940d7c" providerId="LiveId" clId="{9EF190FB-2075-4375-A797-615516ED83A7}" dt="2024-07-10T04:47:11.588" v="18026" actId="1076"/>
          <ac:cxnSpMkLst>
            <pc:docMk/>
            <pc:sldMk cId="4056249617" sldId="1133"/>
            <ac:cxnSpMk id="71" creationId="{70DC776E-229A-625C-CBBD-904C76E104CF}"/>
          </ac:cxnSpMkLst>
        </pc:cxnChg>
      </pc:sldChg>
      <pc:sldChg chg="addSp delSp modSp new mod">
        <pc:chgData name="Phillip Kaufman" userId="c001b2a046940d7c" providerId="LiveId" clId="{9EF190FB-2075-4375-A797-615516ED83A7}" dt="2024-08-01T02:44:55.557" v="27665" actId="1037"/>
        <pc:sldMkLst>
          <pc:docMk/>
          <pc:sldMk cId="1441488824" sldId="1134"/>
        </pc:sldMkLst>
        <pc:spChg chg="mod">
          <ac:chgData name="Phillip Kaufman" userId="c001b2a046940d7c" providerId="LiveId" clId="{9EF190FB-2075-4375-A797-615516ED83A7}" dt="2024-07-10T05:56:50.200" v="18984" actId="1076"/>
          <ac:spMkLst>
            <pc:docMk/>
            <pc:sldMk cId="1441488824" sldId="1134"/>
            <ac:spMk id="2" creationId="{91406573-0E4D-2AC0-A972-8D15472C04DB}"/>
          </ac:spMkLst>
        </pc:spChg>
        <pc:spChg chg="add mod">
          <ac:chgData name="Phillip Kaufman" userId="c001b2a046940d7c" providerId="LiveId" clId="{9EF190FB-2075-4375-A797-615516ED83A7}" dt="2024-07-10T06:05:08.058" v="19220" actId="552"/>
          <ac:spMkLst>
            <pc:docMk/>
            <pc:sldMk cId="1441488824" sldId="1134"/>
            <ac:spMk id="4" creationId="{77FD8779-E3AE-4D04-F62A-0600BD03C795}"/>
          </ac:spMkLst>
        </pc:spChg>
        <pc:spChg chg="add mod">
          <ac:chgData name="Phillip Kaufman" userId="c001b2a046940d7c" providerId="LiveId" clId="{9EF190FB-2075-4375-A797-615516ED83A7}" dt="2024-08-01T02:44:55.557" v="27665" actId="1037"/>
          <ac:spMkLst>
            <pc:docMk/>
            <pc:sldMk cId="1441488824" sldId="1134"/>
            <ac:spMk id="5" creationId="{775D15F5-C3FD-2011-2930-2DD17051213C}"/>
          </ac:spMkLst>
        </pc:spChg>
        <pc:spChg chg="add mod">
          <ac:chgData name="Phillip Kaufman" userId="c001b2a046940d7c" providerId="LiveId" clId="{9EF190FB-2075-4375-A797-615516ED83A7}" dt="2024-08-01T02:44:55.557" v="27665" actId="1037"/>
          <ac:spMkLst>
            <pc:docMk/>
            <pc:sldMk cId="1441488824" sldId="1134"/>
            <ac:spMk id="6" creationId="{744F483B-E6EA-E748-8581-A5DFC9EEF915}"/>
          </ac:spMkLst>
        </pc:spChg>
        <pc:spChg chg="add mod">
          <ac:chgData name="Phillip Kaufman" userId="c001b2a046940d7c" providerId="LiveId" clId="{9EF190FB-2075-4375-A797-615516ED83A7}" dt="2024-08-01T02:44:55.557" v="27665" actId="1037"/>
          <ac:spMkLst>
            <pc:docMk/>
            <pc:sldMk cId="1441488824" sldId="1134"/>
            <ac:spMk id="10" creationId="{F395DDAA-7512-4BC9-5CEC-8668ED0999D1}"/>
          </ac:spMkLst>
        </pc:spChg>
        <pc:spChg chg="add del mod">
          <ac:chgData name="Phillip Kaufman" userId="c001b2a046940d7c" providerId="LiveId" clId="{9EF190FB-2075-4375-A797-615516ED83A7}" dt="2024-07-17T05:28:40.181" v="24813" actId="478"/>
          <ac:spMkLst>
            <pc:docMk/>
            <pc:sldMk cId="1441488824" sldId="1134"/>
            <ac:spMk id="15" creationId="{A5ADF5CA-F935-7C1D-88A6-E760A562DA84}"/>
          </ac:spMkLst>
        </pc:spChg>
        <pc:cxnChg chg="add del mod">
          <ac:chgData name="Phillip Kaufman" userId="c001b2a046940d7c" providerId="LiveId" clId="{9EF190FB-2075-4375-A797-615516ED83A7}" dt="2024-07-10T05:51:49.273" v="18785" actId="478"/>
          <ac:cxnSpMkLst>
            <pc:docMk/>
            <pc:sldMk cId="1441488824" sldId="1134"/>
            <ac:cxnSpMk id="8" creationId="{20FD693A-88EE-742E-8D39-A0B8E9F6E3BF}"/>
          </ac:cxnSpMkLst>
        </pc:cxnChg>
        <pc:cxnChg chg="add del mod">
          <ac:chgData name="Phillip Kaufman" userId="c001b2a046940d7c" providerId="LiveId" clId="{9EF190FB-2075-4375-A797-615516ED83A7}" dt="2024-07-17T05:28:41.119" v="24814" actId="478"/>
          <ac:cxnSpMkLst>
            <pc:docMk/>
            <pc:sldMk cId="1441488824" sldId="1134"/>
            <ac:cxnSpMk id="12" creationId="{D872838D-15D3-250F-3FEC-09E25D67F2C4}"/>
          </ac:cxnSpMkLst>
        </pc:cxnChg>
      </pc:sldChg>
      <pc:sldChg chg="addSp delSp modSp new del mod ord">
        <pc:chgData name="Phillip Kaufman" userId="c001b2a046940d7c" providerId="LiveId" clId="{9EF190FB-2075-4375-A797-615516ED83A7}" dt="2024-07-18T02:15:47.012" v="25383" actId="47"/>
        <pc:sldMkLst>
          <pc:docMk/>
          <pc:sldMk cId="2079589642" sldId="1135"/>
        </pc:sldMkLst>
        <pc:spChg chg="add mod">
          <ac:chgData name="Phillip Kaufman" userId="c001b2a046940d7c" providerId="LiveId" clId="{9EF190FB-2075-4375-A797-615516ED83A7}" dt="2024-07-10T06:02:50.643" v="19181" actId="1076"/>
          <ac:spMkLst>
            <pc:docMk/>
            <pc:sldMk cId="2079589642" sldId="1135"/>
            <ac:spMk id="4" creationId="{E543A9E5-1A04-D488-AD68-5B05926EE703}"/>
          </ac:spMkLst>
        </pc:spChg>
        <pc:spChg chg="add mod">
          <ac:chgData name="Phillip Kaufman" userId="c001b2a046940d7c" providerId="LiveId" clId="{9EF190FB-2075-4375-A797-615516ED83A7}" dt="2024-07-10T06:06:29.358" v="19238" actId="1076"/>
          <ac:spMkLst>
            <pc:docMk/>
            <pc:sldMk cId="2079589642" sldId="1135"/>
            <ac:spMk id="5" creationId="{322B21F9-1C38-B873-124B-CF30751FFA7F}"/>
          </ac:spMkLst>
        </pc:spChg>
        <pc:spChg chg="add del mod">
          <ac:chgData name="Phillip Kaufman" userId="c001b2a046940d7c" providerId="LiveId" clId="{9EF190FB-2075-4375-A797-615516ED83A7}" dt="2024-07-10T06:06:29.872" v="19240"/>
          <ac:spMkLst>
            <pc:docMk/>
            <pc:sldMk cId="2079589642" sldId="1135"/>
            <ac:spMk id="6" creationId="{528030EF-BEE7-7D93-DA5C-315DF660251D}"/>
          </ac:spMkLst>
        </pc:spChg>
        <pc:spChg chg="add mod">
          <ac:chgData name="Phillip Kaufman" userId="c001b2a046940d7c" providerId="LiveId" clId="{9EF190FB-2075-4375-A797-615516ED83A7}" dt="2024-07-10T06:06:38.883" v="19242" actId="1076"/>
          <ac:spMkLst>
            <pc:docMk/>
            <pc:sldMk cId="2079589642" sldId="1135"/>
            <ac:spMk id="7" creationId="{DB879122-DDBD-C7D3-63D7-51809111F549}"/>
          </ac:spMkLst>
        </pc:spChg>
        <pc:spChg chg="add mod">
          <ac:chgData name="Phillip Kaufman" userId="c001b2a046940d7c" providerId="LiveId" clId="{9EF190FB-2075-4375-A797-615516ED83A7}" dt="2024-07-10T06:07:05.574" v="19254" actId="1035"/>
          <ac:spMkLst>
            <pc:docMk/>
            <pc:sldMk cId="2079589642" sldId="1135"/>
            <ac:spMk id="8" creationId="{00D4D695-9964-1EDC-032E-96316627862A}"/>
          </ac:spMkLst>
        </pc:spChg>
        <pc:spChg chg="add mod">
          <ac:chgData name="Phillip Kaufman" userId="c001b2a046940d7c" providerId="LiveId" clId="{9EF190FB-2075-4375-A797-615516ED83A7}" dt="2024-07-11T01:54:41.582" v="19415" actId="1076"/>
          <ac:spMkLst>
            <pc:docMk/>
            <pc:sldMk cId="2079589642" sldId="1135"/>
            <ac:spMk id="12" creationId="{C8BDF923-349B-FAE4-DEA7-9864F72F64D4}"/>
          </ac:spMkLst>
        </pc:spChg>
        <pc:cxnChg chg="add mod">
          <ac:chgData name="Phillip Kaufman" userId="c001b2a046940d7c" providerId="LiveId" clId="{9EF190FB-2075-4375-A797-615516ED83A7}" dt="2024-07-10T06:08:39.580" v="19404" actId="14100"/>
          <ac:cxnSpMkLst>
            <pc:docMk/>
            <pc:sldMk cId="2079589642" sldId="1135"/>
            <ac:cxnSpMk id="10" creationId="{3E0A5BB2-8F32-FC21-BC6F-9AC814F0352D}"/>
          </ac:cxnSpMkLst>
        </pc:cxnChg>
      </pc:sldChg>
      <pc:sldChg chg="addSp delSp modSp new del mod">
        <pc:chgData name="Phillip Kaufman" userId="c001b2a046940d7c" providerId="LiveId" clId="{9EF190FB-2075-4375-A797-615516ED83A7}" dt="2024-07-18T02:34:45.301" v="25562" actId="47"/>
        <pc:sldMkLst>
          <pc:docMk/>
          <pc:sldMk cId="1068360910" sldId="1136"/>
        </pc:sldMkLst>
        <pc:spChg chg="add del mod">
          <ac:chgData name="Phillip Kaufman" userId="c001b2a046940d7c" providerId="LiveId" clId="{9EF190FB-2075-4375-A797-615516ED83A7}" dt="2024-07-11T02:21:27.771" v="19804"/>
          <ac:spMkLst>
            <pc:docMk/>
            <pc:sldMk cId="1068360910" sldId="1136"/>
            <ac:spMk id="4" creationId="{B4493F7C-752D-3E85-ADFB-195646C3C239}"/>
          </ac:spMkLst>
        </pc:spChg>
        <pc:spChg chg="add del mod">
          <ac:chgData name="Phillip Kaufman" userId="c001b2a046940d7c" providerId="LiveId" clId="{9EF190FB-2075-4375-A797-615516ED83A7}" dt="2024-07-11T02:21:37.996" v="19810" actId="21"/>
          <ac:spMkLst>
            <pc:docMk/>
            <pc:sldMk cId="1068360910" sldId="1136"/>
            <ac:spMk id="6" creationId="{BA454049-2C5B-3725-8A6E-28F72FCEA309}"/>
          </ac:spMkLst>
        </pc:spChg>
        <pc:spChg chg="add mod">
          <ac:chgData name="Phillip Kaufman" userId="c001b2a046940d7c" providerId="LiveId" clId="{9EF190FB-2075-4375-A797-615516ED83A7}" dt="2024-07-11T02:21:50.007" v="19815" actId="1076"/>
          <ac:spMkLst>
            <pc:docMk/>
            <pc:sldMk cId="1068360910" sldId="1136"/>
            <ac:spMk id="7" creationId="{BE84922F-E5C6-9B0D-8659-EB6B63B014CD}"/>
          </ac:spMkLst>
        </pc:spChg>
        <pc:spChg chg="add del mod">
          <ac:chgData name="Phillip Kaufman" userId="c001b2a046940d7c" providerId="LiveId" clId="{9EF190FB-2075-4375-A797-615516ED83A7}" dt="2024-07-11T02:21:50.564" v="19817"/>
          <ac:spMkLst>
            <pc:docMk/>
            <pc:sldMk cId="1068360910" sldId="1136"/>
            <ac:spMk id="8" creationId="{BA454049-2C5B-3725-8A6E-28F72FCEA309}"/>
          </ac:spMkLst>
        </pc:spChg>
        <pc:spChg chg="add mod">
          <ac:chgData name="Phillip Kaufman" userId="c001b2a046940d7c" providerId="LiveId" clId="{9EF190FB-2075-4375-A797-615516ED83A7}" dt="2024-07-11T04:51:17.712" v="19874" actId="1076"/>
          <ac:spMkLst>
            <pc:docMk/>
            <pc:sldMk cId="1068360910" sldId="1136"/>
            <ac:spMk id="9" creationId="{29F9C03B-E930-F677-08FF-85D703574BFA}"/>
          </ac:spMkLst>
        </pc:spChg>
        <pc:spChg chg="add mod">
          <ac:chgData name="Phillip Kaufman" userId="c001b2a046940d7c" providerId="LiveId" clId="{9EF190FB-2075-4375-A797-615516ED83A7}" dt="2024-07-11T04:51:26.170" v="19876" actId="1076"/>
          <ac:spMkLst>
            <pc:docMk/>
            <pc:sldMk cId="1068360910" sldId="1136"/>
            <ac:spMk id="13" creationId="{D13BDB62-5BE2-D4D9-2FAF-05FA042C7E06}"/>
          </ac:spMkLst>
        </pc:spChg>
        <pc:cxnChg chg="add mod">
          <ac:chgData name="Phillip Kaufman" userId="c001b2a046940d7c" providerId="LiveId" clId="{9EF190FB-2075-4375-A797-615516ED83A7}" dt="2024-07-11T04:51:29.978" v="19877" actId="1076"/>
          <ac:cxnSpMkLst>
            <pc:docMk/>
            <pc:sldMk cId="1068360910" sldId="1136"/>
            <ac:cxnSpMk id="11" creationId="{F8560135-6932-13D5-538D-8886EA585632}"/>
          </ac:cxnSpMkLst>
        </pc:cxnChg>
      </pc:sldChg>
      <pc:sldChg chg="addSp delSp modSp new del mod modNotesTx">
        <pc:chgData name="Phillip Kaufman" userId="c001b2a046940d7c" providerId="LiveId" clId="{9EF190FB-2075-4375-A797-615516ED83A7}" dt="2024-07-18T05:33:30.808" v="25868" actId="47"/>
        <pc:sldMkLst>
          <pc:docMk/>
          <pc:sldMk cId="1014258009" sldId="1137"/>
        </pc:sldMkLst>
        <pc:spChg chg="add mod">
          <ac:chgData name="Phillip Kaufman" userId="c001b2a046940d7c" providerId="LiveId" clId="{9EF190FB-2075-4375-A797-615516ED83A7}" dt="2024-07-18T02:18:38.897" v="25415" actId="1076"/>
          <ac:spMkLst>
            <pc:docMk/>
            <pc:sldMk cId="1014258009" sldId="1137"/>
            <ac:spMk id="4" creationId="{154FF431-3DBD-B5DD-DA33-C936A1BD37F5}"/>
          </ac:spMkLst>
        </pc:spChg>
        <pc:spChg chg="add del mod">
          <ac:chgData name="Phillip Kaufman" userId="c001b2a046940d7c" providerId="LiveId" clId="{9EF190FB-2075-4375-A797-615516ED83A7}" dt="2024-07-11T01:57:06.051" v="19420"/>
          <ac:spMkLst>
            <pc:docMk/>
            <pc:sldMk cId="1014258009" sldId="1137"/>
            <ac:spMk id="4" creationId="{E7079D31-8FC9-F9FF-E55D-50E5F816850A}"/>
          </ac:spMkLst>
        </pc:spChg>
        <pc:spChg chg="add mod">
          <ac:chgData name="Phillip Kaufman" userId="c001b2a046940d7c" providerId="LiveId" clId="{9EF190FB-2075-4375-A797-615516ED83A7}" dt="2024-07-18T02:16:34.290" v="25387" actId="1076"/>
          <ac:spMkLst>
            <pc:docMk/>
            <pc:sldMk cId="1014258009" sldId="1137"/>
            <ac:spMk id="5" creationId="{09E88321-6937-E8C9-44E9-FBA8AC4BDAA5}"/>
          </ac:spMkLst>
        </pc:spChg>
        <pc:spChg chg="add mod">
          <ac:chgData name="Phillip Kaufman" userId="c001b2a046940d7c" providerId="LiveId" clId="{9EF190FB-2075-4375-A797-615516ED83A7}" dt="2024-07-18T02:16:37.330" v="25388" actId="1076"/>
          <ac:spMkLst>
            <pc:docMk/>
            <pc:sldMk cId="1014258009" sldId="1137"/>
            <ac:spMk id="6" creationId="{CBD75F6D-5786-869C-2EDF-0D48F70783BC}"/>
          </ac:spMkLst>
        </pc:spChg>
        <pc:spChg chg="add mod">
          <ac:chgData name="Phillip Kaufman" userId="c001b2a046940d7c" providerId="LiveId" clId="{9EF190FB-2075-4375-A797-615516ED83A7}" dt="2024-07-18T02:16:39.885" v="25389" actId="1076"/>
          <ac:spMkLst>
            <pc:docMk/>
            <pc:sldMk cId="1014258009" sldId="1137"/>
            <ac:spMk id="7" creationId="{0A3FD29E-34D2-5A74-7A2C-42F310AD5AC1}"/>
          </ac:spMkLst>
        </pc:spChg>
        <pc:spChg chg="add mod">
          <ac:chgData name="Phillip Kaufman" userId="c001b2a046940d7c" providerId="LiveId" clId="{9EF190FB-2075-4375-A797-615516ED83A7}" dt="2024-07-18T02:18:57.607" v="25417" actId="1076"/>
          <ac:spMkLst>
            <pc:docMk/>
            <pc:sldMk cId="1014258009" sldId="1137"/>
            <ac:spMk id="8" creationId="{F7544D72-F75F-F1A9-099A-AFBE48161565}"/>
          </ac:spMkLst>
        </pc:spChg>
        <pc:spChg chg="add del mod">
          <ac:chgData name="Phillip Kaufman" userId="c001b2a046940d7c" providerId="LiveId" clId="{9EF190FB-2075-4375-A797-615516ED83A7}" dt="2024-07-18T05:33:21.040" v="25867" actId="478"/>
          <ac:spMkLst>
            <pc:docMk/>
            <pc:sldMk cId="1014258009" sldId="1137"/>
            <ac:spMk id="11" creationId="{F9085685-7686-B9CB-A532-447AB6C5BCE6}"/>
          </ac:spMkLst>
        </pc:spChg>
        <pc:spChg chg="add mod">
          <ac:chgData name="Phillip Kaufman" userId="c001b2a046940d7c" providerId="LiveId" clId="{9EF190FB-2075-4375-A797-615516ED83A7}" dt="2024-07-18T02:16:45.580" v="25391" actId="1076"/>
          <ac:spMkLst>
            <pc:docMk/>
            <pc:sldMk cId="1014258009" sldId="1137"/>
            <ac:spMk id="13" creationId="{CA80403D-E891-6CFD-5A81-EEAA3162219E}"/>
          </ac:spMkLst>
        </pc:spChg>
        <pc:spChg chg="add mod">
          <ac:chgData name="Phillip Kaufman" userId="c001b2a046940d7c" providerId="LiveId" clId="{9EF190FB-2075-4375-A797-615516ED83A7}" dt="2024-07-18T02:22:14.194" v="25441" actId="1076"/>
          <ac:spMkLst>
            <pc:docMk/>
            <pc:sldMk cId="1014258009" sldId="1137"/>
            <ac:spMk id="19" creationId="{92DB2FF2-21C9-64FB-B04E-50441DC29F87}"/>
          </ac:spMkLst>
        </pc:spChg>
        <pc:spChg chg="add mod">
          <ac:chgData name="Phillip Kaufman" userId="c001b2a046940d7c" providerId="LiveId" clId="{9EF190FB-2075-4375-A797-615516ED83A7}" dt="2024-07-18T02:16:51.964" v="25393" actId="12788"/>
          <ac:spMkLst>
            <pc:docMk/>
            <pc:sldMk cId="1014258009" sldId="1137"/>
            <ac:spMk id="21" creationId="{5EC86484-FFFD-6CEB-F9EA-9091893B8E42}"/>
          </ac:spMkLst>
        </pc:spChg>
        <pc:spChg chg="add del">
          <ac:chgData name="Phillip Kaufman" userId="c001b2a046940d7c" providerId="LiveId" clId="{9EF190FB-2075-4375-A797-615516ED83A7}" dt="2024-07-11T02:21:31.477" v="19806" actId="22"/>
          <ac:spMkLst>
            <pc:docMk/>
            <pc:sldMk cId="1014258009" sldId="1137"/>
            <ac:spMk id="23" creationId="{008EBE31-C146-A4EA-0061-8499F68E946C}"/>
          </ac:spMkLst>
        </pc:spChg>
        <pc:cxnChg chg="add mod">
          <ac:chgData name="Phillip Kaufman" userId="c001b2a046940d7c" providerId="LiveId" clId="{9EF190FB-2075-4375-A797-615516ED83A7}" dt="2024-07-18T02:16:42.586" v="25390" actId="1076"/>
          <ac:cxnSpMkLst>
            <pc:docMk/>
            <pc:sldMk cId="1014258009" sldId="1137"/>
            <ac:cxnSpMk id="9" creationId="{78D54E96-A151-EC50-0E2B-B9D88B45F1AD}"/>
          </ac:cxnSpMkLst>
        </pc:cxnChg>
        <pc:cxnChg chg="add del mod">
          <ac:chgData name="Phillip Kaufman" userId="c001b2a046940d7c" providerId="LiveId" clId="{9EF190FB-2075-4375-A797-615516ED83A7}" dt="2024-07-18T05:33:21.040" v="25867" actId="478"/>
          <ac:cxnSpMkLst>
            <pc:docMk/>
            <pc:sldMk cId="1014258009" sldId="1137"/>
            <ac:cxnSpMk id="10" creationId="{73A14AD1-6782-3505-45FA-09EBD22B5E87}"/>
          </ac:cxnSpMkLst>
        </pc:cxnChg>
      </pc:sldChg>
      <pc:sldChg chg="addSp delSp modSp new del mod">
        <pc:chgData name="Phillip Kaufman" userId="c001b2a046940d7c" providerId="LiveId" clId="{9EF190FB-2075-4375-A797-615516ED83A7}" dt="2024-07-25T00:35:21.332" v="27473" actId="47"/>
        <pc:sldMkLst>
          <pc:docMk/>
          <pc:sldMk cId="1582540550" sldId="1138"/>
        </pc:sldMkLst>
        <pc:spChg chg="mod">
          <ac:chgData name="Phillip Kaufman" userId="c001b2a046940d7c" providerId="LiveId" clId="{9EF190FB-2075-4375-A797-615516ED83A7}" dt="2024-07-11T05:03:51.951" v="20076" actId="1076"/>
          <ac:spMkLst>
            <pc:docMk/>
            <pc:sldMk cId="1582540550" sldId="1138"/>
            <ac:spMk id="2" creationId="{F4F5F016-3AF8-26C1-07E4-F78728777DA9}"/>
          </ac:spMkLst>
        </pc:spChg>
        <pc:spChg chg="add del mod">
          <ac:chgData name="Phillip Kaufman" userId="c001b2a046940d7c" providerId="LiveId" clId="{9EF190FB-2075-4375-A797-615516ED83A7}" dt="2024-07-18T02:57:25.076" v="25672" actId="478"/>
          <ac:spMkLst>
            <pc:docMk/>
            <pc:sldMk cId="1582540550" sldId="1138"/>
            <ac:spMk id="4" creationId="{66A595E6-27FF-8E10-90D3-CFF84F7546BD}"/>
          </ac:spMkLst>
        </pc:spChg>
        <pc:spChg chg="add del mod">
          <ac:chgData name="Phillip Kaufman" userId="c001b2a046940d7c" providerId="LiveId" clId="{9EF190FB-2075-4375-A797-615516ED83A7}" dt="2024-07-24T00:03:46.539" v="27388" actId="20577"/>
          <ac:spMkLst>
            <pc:docMk/>
            <pc:sldMk cId="1582540550" sldId="1138"/>
            <ac:spMk id="5" creationId="{5551A526-6D4F-DD1E-5680-AED674A9C298}"/>
          </ac:spMkLst>
        </pc:spChg>
        <pc:spChg chg="add mod">
          <ac:chgData name="Phillip Kaufman" userId="c001b2a046940d7c" providerId="LiveId" clId="{9EF190FB-2075-4375-A797-615516ED83A7}" dt="2024-07-24T00:03:51.427" v="27390" actId="1076"/>
          <ac:spMkLst>
            <pc:docMk/>
            <pc:sldMk cId="1582540550" sldId="1138"/>
            <ac:spMk id="6" creationId="{6F2B2474-543A-1867-C6AD-86ACFF7EA85B}"/>
          </ac:spMkLst>
        </pc:spChg>
        <pc:spChg chg="add del mod">
          <ac:chgData name="Phillip Kaufman" userId="c001b2a046940d7c" providerId="LiveId" clId="{9EF190FB-2075-4375-A797-615516ED83A7}" dt="2024-07-11T05:02:49.348" v="20046" actId="21"/>
          <ac:spMkLst>
            <pc:docMk/>
            <pc:sldMk cId="1582540550" sldId="1138"/>
            <ac:spMk id="7" creationId="{0ADA5914-5EAE-FF52-948B-61DA75800798}"/>
          </ac:spMkLst>
        </pc:spChg>
        <pc:spChg chg="add mod">
          <ac:chgData name="Phillip Kaufman" userId="c001b2a046940d7c" providerId="LiveId" clId="{9EF190FB-2075-4375-A797-615516ED83A7}" dt="2024-07-24T00:03:55.860" v="27391" actId="1076"/>
          <ac:spMkLst>
            <pc:docMk/>
            <pc:sldMk cId="1582540550" sldId="1138"/>
            <ac:spMk id="7" creationId="{B101C024-7266-8DBD-4BAC-9DD364D41A98}"/>
          </ac:spMkLst>
        </pc:spChg>
        <pc:spChg chg="add mod">
          <ac:chgData name="Phillip Kaufman" userId="c001b2a046940d7c" providerId="LiveId" clId="{9EF190FB-2075-4375-A797-615516ED83A7}" dt="2024-07-24T00:03:55.860" v="27391" actId="1076"/>
          <ac:spMkLst>
            <pc:docMk/>
            <pc:sldMk cId="1582540550" sldId="1138"/>
            <ac:spMk id="8" creationId="{6082F051-C4CF-F47C-917E-93321F1E76DE}"/>
          </ac:spMkLst>
        </pc:spChg>
        <pc:spChg chg="add del mod">
          <ac:chgData name="Phillip Kaufman" userId="c001b2a046940d7c" providerId="LiveId" clId="{9EF190FB-2075-4375-A797-615516ED83A7}" dt="2024-07-11T05:02:49.348" v="20046" actId="21"/>
          <ac:spMkLst>
            <pc:docMk/>
            <pc:sldMk cId="1582540550" sldId="1138"/>
            <ac:spMk id="8" creationId="{FF3B4FEE-AD27-BE3A-C668-D409CFC122F6}"/>
          </ac:spMkLst>
        </pc:spChg>
        <pc:spChg chg="add mod">
          <ac:chgData name="Phillip Kaufman" userId="c001b2a046940d7c" providerId="LiveId" clId="{9EF190FB-2075-4375-A797-615516ED83A7}" dt="2024-07-24T00:04:14.331" v="27400" actId="1076"/>
          <ac:spMkLst>
            <pc:docMk/>
            <pc:sldMk cId="1582540550" sldId="1138"/>
            <ac:spMk id="9" creationId="{726F7C4A-5220-5BA7-AEB6-E7B72634F88A}"/>
          </ac:spMkLst>
        </pc:spChg>
        <pc:spChg chg="add del mod">
          <ac:chgData name="Phillip Kaufman" userId="c001b2a046940d7c" providerId="LiveId" clId="{9EF190FB-2075-4375-A797-615516ED83A7}" dt="2024-07-24T00:05:54.057" v="27407" actId="465"/>
          <ac:spMkLst>
            <pc:docMk/>
            <pc:sldMk cId="1582540550" sldId="1138"/>
            <ac:spMk id="10" creationId="{A935E7FE-E60C-03A2-FFFA-AE4E19C03058}"/>
          </ac:spMkLst>
        </pc:spChg>
        <pc:spChg chg="add mod">
          <ac:chgData name="Phillip Kaufman" userId="c001b2a046940d7c" providerId="LiveId" clId="{9EF190FB-2075-4375-A797-615516ED83A7}" dt="2024-07-24T00:04:23.478" v="27402" actId="1076"/>
          <ac:spMkLst>
            <pc:docMk/>
            <pc:sldMk cId="1582540550" sldId="1138"/>
            <ac:spMk id="11" creationId="{CBB0246D-9CE8-6750-702E-603091B18FBD}"/>
          </ac:spMkLst>
        </pc:spChg>
        <pc:spChg chg="add mod">
          <ac:chgData name="Phillip Kaufman" userId="c001b2a046940d7c" providerId="LiveId" clId="{9EF190FB-2075-4375-A797-615516ED83A7}" dt="2024-07-24T00:04:28.053" v="27404" actId="1076"/>
          <ac:spMkLst>
            <pc:docMk/>
            <pc:sldMk cId="1582540550" sldId="1138"/>
            <ac:spMk id="12" creationId="{E37E9CC5-56A2-EC5F-FF3D-A6C38ADFD199}"/>
          </ac:spMkLst>
        </pc:spChg>
        <pc:cxnChg chg="add mod">
          <ac:chgData name="Phillip Kaufman" userId="c001b2a046940d7c" providerId="LiveId" clId="{9EF190FB-2075-4375-A797-615516ED83A7}" dt="2024-07-24T00:03:48.965" v="27389" actId="1076"/>
          <ac:cxnSpMkLst>
            <pc:docMk/>
            <pc:sldMk cId="1582540550" sldId="1138"/>
            <ac:cxnSpMk id="14" creationId="{1E37024C-9A5A-51AC-D6DA-9600FC8E1DBD}"/>
          </ac:cxnSpMkLst>
        </pc:cxnChg>
        <pc:cxnChg chg="add mod">
          <ac:chgData name="Phillip Kaufman" userId="c001b2a046940d7c" providerId="LiveId" clId="{9EF190FB-2075-4375-A797-615516ED83A7}" dt="2024-07-24T00:04:25.608" v="27403" actId="1076"/>
          <ac:cxnSpMkLst>
            <pc:docMk/>
            <pc:sldMk cId="1582540550" sldId="1138"/>
            <ac:cxnSpMk id="16" creationId="{A7B43DC2-5FB9-0D86-F5C2-FABEC9FA1466}"/>
          </ac:cxnSpMkLst>
        </pc:cxnChg>
      </pc:sldChg>
      <pc:sldChg chg="addSp delSp modSp new del mod">
        <pc:chgData name="Phillip Kaufman" userId="c001b2a046940d7c" providerId="LiveId" clId="{9EF190FB-2075-4375-A797-615516ED83A7}" dt="2024-07-18T03:00:51.856" v="25729" actId="47"/>
        <pc:sldMkLst>
          <pc:docMk/>
          <pc:sldMk cId="1027703035" sldId="1139"/>
        </pc:sldMkLst>
        <pc:spChg chg="add mod">
          <ac:chgData name="Phillip Kaufman" userId="c001b2a046940d7c" providerId="LiveId" clId="{9EF190FB-2075-4375-A797-615516ED83A7}" dt="2024-07-11T05:14:07.023" v="20184" actId="552"/>
          <ac:spMkLst>
            <pc:docMk/>
            <pc:sldMk cId="1027703035" sldId="1139"/>
            <ac:spMk id="4" creationId="{E6D8E7D7-FF7D-4403-264B-73ADEB9AC346}"/>
          </ac:spMkLst>
        </pc:spChg>
        <pc:spChg chg="add mod">
          <ac:chgData name="Phillip Kaufman" userId="c001b2a046940d7c" providerId="LiveId" clId="{9EF190FB-2075-4375-A797-615516ED83A7}" dt="2024-07-11T05:14:07.023" v="20184" actId="552"/>
          <ac:spMkLst>
            <pc:docMk/>
            <pc:sldMk cId="1027703035" sldId="1139"/>
            <ac:spMk id="5" creationId="{E56DA64B-9AE3-73E9-1EB7-B07D400D3F96}"/>
          </ac:spMkLst>
        </pc:spChg>
        <pc:spChg chg="add mod">
          <ac:chgData name="Phillip Kaufman" userId="c001b2a046940d7c" providerId="LiveId" clId="{9EF190FB-2075-4375-A797-615516ED83A7}" dt="2024-07-11T05:14:07.023" v="20184" actId="552"/>
          <ac:spMkLst>
            <pc:docMk/>
            <pc:sldMk cId="1027703035" sldId="1139"/>
            <ac:spMk id="6" creationId="{9DBD1EFC-20B2-342E-52D7-B0A664756F71}"/>
          </ac:spMkLst>
        </pc:spChg>
        <pc:spChg chg="add mod topLvl">
          <ac:chgData name="Phillip Kaufman" userId="c001b2a046940d7c" providerId="LiveId" clId="{9EF190FB-2075-4375-A797-615516ED83A7}" dt="2024-07-11T05:14:21.768" v="20189" actId="165"/>
          <ac:spMkLst>
            <pc:docMk/>
            <pc:sldMk cId="1027703035" sldId="1139"/>
            <ac:spMk id="7" creationId="{0ADA5914-5EAE-FF52-948B-61DA75800798}"/>
          </ac:spMkLst>
        </pc:spChg>
        <pc:spChg chg="add mod topLvl">
          <ac:chgData name="Phillip Kaufman" userId="c001b2a046940d7c" providerId="LiveId" clId="{9EF190FB-2075-4375-A797-615516ED83A7}" dt="2024-07-11T05:14:21.768" v="20189" actId="165"/>
          <ac:spMkLst>
            <pc:docMk/>
            <pc:sldMk cId="1027703035" sldId="1139"/>
            <ac:spMk id="8" creationId="{FF3B4FEE-AD27-BE3A-C668-D409CFC122F6}"/>
          </ac:spMkLst>
        </pc:spChg>
        <pc:spChg chg="add mod">
          <ac:chgData name="Phillip Kaufman" userId="c001b2a046940d7c" providerId="LiveId" clId="{9EF190FB-2075-4375-A797-615516ED83A7}" dt="2024-07-11T05:17:27.112" v="20217" actId="20577"/>
          <ac:spMkLst>
            <pc:docMk/>
            <pc:sldMk cId="1027703035" sldId="1139"/>
            <ac:spMk id="9" creationId="{F03628E7-C235-F10A-40D9-BA3CBE8E1BF7}"/>
          </ac:spMkLst>
        </pc:spChg>
        <pc:spChg chg="add del mod">
          <ac:chgData name="Phillip Kaufman" userId="c001b2a046940d7c" providerId="LiveId" clId="{9EF190FB-2075-4375-A797-615516ED83A7}" dt="2024-07-11T05:17:32.598" v="20218" actId="478"/>
          <ac:spMkLst>
            <pc:docMk/>
            <pc:sldMk cId="1027703035" sldId="1139"/>
            <ac:spMk id="11" creationId="{BC2585CB-322B-BAA1-52A2-255DADB1E026}"/>
          </ac:spMkLst>
        </pc:spChg>
        <pc:grpChg chg="add del mod">
          <ac:chgData name="Phillip Kaufman" userId="c001b2a046940d7c" providerId="LiveId" clId="{9EF190FB-2075-4375-A797-615516ED83A7}" dt="2024-07-11T05:14:21.768" v="20189" actId="165"/>
          <ac:grpSpMkLst>
            <pc:docMk/>
            <pc:sldMk cId="1027703035" sldId="1139"/>
            <ac:grpSpMk id="10" creationId="{C0AB1BB0-AB48-ACD1-0122-C13225ECB5A9}"/>
          </ac:grpSpMkLst>
        </pc:grpChg>
      </pc:sldChg>
      <pc:sldChg chg="addSp modSp new mod">
        <pc:chgData name="Phillip Kaufman" userId="c001b2a046940d7c" providerId="LiveId" clId="{9EF190FB-2075-4375-A797-615516ED83A7}" dt="2024-07-11T05:21:45.666" v="20315" actId="20577"/>
        <pc:sldMkLst>
          <pc:docMk/>
          <pc:sldMk cId="1497432172" sldId="1140"/>
        </pc:sldMkLst>
        <pc:spChg chg="add mod">
          <ac:chgData name="Phillip Kaufman" userId="c001b2a046940d7c" providerId="LiveId" clId="{9EF190FB-2075-4375-A797-615516ED83A7}" dt="2024-07-11T05:19:17.600" v="20236" actId="20577"/>
          <ac:spMkLst>
            <pc:docMk/>
            <pc:sldMk cId="1497432172" sldId="1140"/>
            <ac:spMk id="4" creationId="{4DF746CF-EACE-654D-07E2-1DEBE4867206}"/>
          </ac:spMkLst>
        </pc:spChg>
        <pc:spChg chg="add mod">
          <ac:chgData name="Phillip Kaufman" userId="c001b2a046940d7c" providerId="LiveId" clId="{9EF190FB-2075-4375-A797-615516ED83A7}" dt="2024-07-11T05:20:04.052" v="20245" actId="1076"/>
          <ac:spMkLst>
            <pc:docMk/>
            <pc:sldMk cId="1497432172" sldId="1140"/>
            <ac:spMk id="5" creationId="{42AF4EB4-6222-0DA2-FD87-66AD761F7F7B}"/>
          </ac:spMkLst>
        </pc:spChg>
        <pc:spChg chg="add mod">
          <ac:chgData name="Phillip Kaufman" userId="c001b2a046940d7c" providerId="LiveId" clId="{9EF190FB-2075-4375-A797-615516ED83A7}" dt="2024-07-11T05:21:45.666" v="20315" actId="20577"/>
          <ac:spMkLst>
            <pc:docMk/>
            <pc:sldMk cId="1497432172" sldId="1140"/>
            <ac:spMk id="6" creationId="{80A7A4C2-C374-D098-0C52-18B46128B613}"/>
          </ac:spMkLst>
        </pc:spChg>
      </pc:sldChg>
      <pc:sldChg chg="new">
        <pc:chgData name="Phillip Kaufman" userId="c001b2a046940d7c" providerId="LiveId" clId="{9EF190FB-2075-4375-A797-615516ED83A7}" dt="2024-07-11T05:02:54.238" v="20049" actId="680"/>
        <pc:sldMkLst>
          <pc:docMk/>
          <pc:sldMk cId="3544151455" sldId="1141"/>
        </pc:sldMkLst>
      </pc:sldChg>
      <pc:sldChg chg="addSp delSp modSp mod">
        <pc:chgData name="Phillip Kaufman" userId="c001b2a046940d7c" providerId="LiveId" clId="{9EF190FB-2075-4375-A797-615516ED83A7}" dt="2024-07-18T19:46:17.475" v="25902"/>
        <pc:sldMkLst>
          <pc:docMk/>
          <pc:sldMk cId="978470836" sldId="1142"/>
        </pc:sldMkLst>
        <pc:spChg chg="del">
          <ac:chgData name="Phillip Kaufman" userId="c001b2a046940d7c" providerId="LiveId" clId="{9EF190FB-2075-4375-A797-615516ED83A7}" dt="2024-07-14T04:00:43.537" v="20470" actId="478"/>
          <ac:spMkLst>
            <pc:docMk/>
            <pc:sldMk cId="978470836" sldId="1142"/>
            <ac:spMk id="4" creationId="{85F03EE6-4E38-5710-8336-E1B46C3C7813}"/>
          </ac:spMkLst>
        </pc:spChg>
        <pc:spChg chg="add mod">
          <ac:chgData name="Phillip Kaufman" userId="c001b2a046940d7c" providerId="LiveId" clId="{9EF190FB-2075-4375-A797-615516ED83A7}" dt="2024-07-18T19:46:17.475" v="25902"/>
          <ac:spMkLst>
            <pc:docMk/>
            <pc:sldMk cId="978470836" sldId="1142"/>
            <ac:spMk id="4" creationId="{D8F42610-058D-3614-12B8-F87C08A77955}"/>
          </ac:spMkLst>
        </pc:spChg>
        <pc:spChg chg="del">
          <ac:chgData name="Phillip Kaufman" userId="c001b2a046940d7c" providerId="LiveId" clId="{9EF190FB-2075-4375-A797-615516ED83A7}" dt="2024-07-14T04:00:43.537" v="20470" actId="478"/>
          <ac:spMkLst>
            <pc:docMk/>
            <pc:sldMk cId="978470836" sldId="1142"/>
            <ac:spMk id="6" creationId="{F4CB5F1E-8142-EAF9-556B-EDF340FF5412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8" creationId="{D98A3FC9-9C35-1088-6B55-147A57511D88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9" creationId="{5C6ED801-B9FE-261E-389C-074DA3D35CB8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10" creationId="{1D2BF559-C97C-DA03-6F22-D17395559541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11" creationId="{1103E0F8-3342-437A-0BC2-3A1C3AF4BC98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14" creationId="{0F69E40E-4C8C-0650-2185-26AFC686C192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17" creationId="{A567CF3F-E1F8-6A97-09AA-A37852AE2F5E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18" creationId="{A24474A6-144B-7988-2F37-10444AB1145C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19" creationId="{2B48B3E7-EDB4-7970-8116-331914360771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20" creationId="{2D735160-1BD2-B21B-632B-ED3C03D66ADB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22" creationId="{78C09F45-431F-C4C1-7876-E03E8FEC32F5}"/>
          </ac:spMkLst>
        </pc:spChg>
        <pc:spChg chg="add del">
          <ac:chgData name="Phillip Kaufman" userId="c001b2a046940d7c" providerId="LiveId" clId="{9EF190FB-2075-4375-A797-615516ED83A7}" dt="2024-07-14T04:01:27.927" v="20483" actId="478"/>
          <ac:spMkLst>
            <pc:docMk/>
            <pc:sldMk cId="978470836" sldId="1142"/>
            <ac:spMk id="23" creationId="{4FCC57A8-E185-2615-A5C5-E633839B3B3C}"/>
          </ac:spMkLst>
        </pc:spChg>
        <pc:spChg chg="add mod">
          <ac:chgData name="Phillip Kaufman" userId="c001b2a046940d7c" providerId="LiveId" clId="{9EF190FB-2075-4375-A797-615516ED83A7}" dt="2024-07-14T04:01:12.201" v="20477" actId="1076"/>
          <ac:spMkLst>
            <pc:docMk/>
            <pc:sldMk cId="978470836" sldId="1142"/>
            <ac:spMk id="27" creationId="{3053679D-6330-F5E6-A923-C59363F16995}"/>
          </ac:spMkLst>
        </pc:spChg>
        <pc:spChg chg="add mod">
          <ac:chgData name="Phillip Kaufman" userId="c001b2a046940d7c" providerId="LiveId" clId="{9EF190FB-2075-4375-A797-615516ED83A7}" dt="2024-07-14T04:01:12.201" v="20477" actId="1076"/>
          <ac:spMkLst>
            <pc:docMk/>
            <pc:sldMk cId="978470836" sldId="1142"/>
            <ac:spMk id="28" creationId="{3E50EAE2-1999-AD45-1C67-6402CE955533}"/>
          </ac:spMkLst>
        </pc:spChg>
        <pc:spChg chg="add del mod">
          <ac:chgData name="Phillip Kaufman" userId="c001b2a046940d7c" providerId="LiveId" clId="{9EF190FB-2075-4375-A797-615516ED83A7}" dt="2024-07-14T04:05:41.540" v="20538" actId="478"/>
          <ac:spMkLst>
            <pc:docMk/>
            <pc:sldMk cId="978470836" sldId="1142"/>
            <ac:spMk id="30" creationId="{D2170AAA-A646-23BB-3570-267EBC118C61}"/>
          </ac:spMkLst>
        </pc:spChg>
        <pc:spChg chg="add mod">
          <ac:chgData name="Phillip Kaufman" userId="c001b2a046940d7c" providerId="LiveId" clId="{9EF190FB-2075-4375-A797-615516ED83A7}" dt="2024-07-14T04:01:42.930" v="20494"/>
          <ac:spMkLst>
            <pc:docMk/>
            <pc:sldMk cId="978470836" sldId="1142"/>
            <ac:spMk id="31" creationId="{E0CF35A5-B9DC-3A55-8577-622853752BB0}"/>
          </ac:spMkLst>
        </pc:spChg>
        <pc:spChg chg="add mod">
          <ac:chgData name="Phillip Kaufman" userId="c001b2a046940d7c" providerId="LiveId" clId="{9EF190FB-2075-4375-A797-615516ED83A7}" dt="2024-07-14T04:01:42.930" v="20494"/>
          <ac:spMkLst>
            <pc:docMk/>
            <pc:sldMk cId="978470836" sldId="1142"/>
            <ac:spMk id="32" creationId="{8E9AD926-44A8-63C0-47AB-F45FCD6BA011}"/>
          </ac:spMkLst>
        </pc:spChg>
        <pc:spChg chg="add del mod">
          <ac:chgData name="Phillip Kaufman" userId="c001b2a046940d7c" providerId="LiveId" clId="{9EF190FB-2075-4375-A797-615516ED83A7}" dt="2024-07-14T04:05:41.540" v="20538" actId="478"/>
          <ac:spMkLst>
            <pc:docMk/>
            <pc:sldMk cId="978470836" sldId="1142"/>
            <ac:spMk id="34" creationId="{CCEEA55E-9F26-4A36-867B-6F50788C7F8F}"/>
          </ac:spMkLst>
        </pc:spChg>
        <pc:spChg chg="add del mod">
          <ac:chgData name="Phillip Kaufman" userId="c001b2a046940d7c" providerId="LiveId" clId="{9EF190FB-2075-4375-A797-615516ED83A7}" dt="2024-07-14T04:05:41.540" v="20538" actId="478"/>
          <ac:spMkLst>
            <pc:docMk/>
            <pc:sldMk cId="978470836" sldId="1142"/>
            <ac:spMk id="35" creationId="{B0A2591B-C3EE-25D3-D389-74C521C0F175}"/>
          </ac:spMkLst>
        </pc:spChg>
        <pc:spChg chg="mod">
          <ac:chgData name="Phillip Kaufman" userId="c001b2a046940d7c" providerId="LiveId" clId="{9EF190FB-2075-4375-A797-615516ED83A7}" dt="2024-07-14T04:02:09.692" v="20507"/>
          <ac:spMkLst>
            <pc:docMk/>
            <pc:sldMk cId="978470836" sldId="1142"/>
            <ac:spMk id="44" creationId="{E91D863C-BCC5-AE3E-B4F3-97C9F9451BF2}"/>
          </ac:spMkLst>
        </pc:spChg>
        <pc:spChg chg="mod">
          <ac:chgData name="Phillip Kaufman" userId="c001b2a046940d7c" providerId="LiveId" clId="{9EF190FB-2075-4375-A797-615516ED83A7}" dt="2024-07-14T04:02:24.010" v="20511" actId="1076"/>
          <ac:spMkLst>
            <pc:docMk/>
            <pc:sldMk cId="978470836" sldId="1142"/>
            <ac:spMk id="45" creationId="{89E11954-2AE6-3894-1D2C-A48DEFA145FD}"/>
          </ac:spMkLst>
        </pc:spChg>
        <pc:spChg chg="del mod">
          <ac:chgData name="Phillip Kaufman" userId="c001b2a046940d7c" providerId="LiveId" clId="{9EF190FB-2075-4375-A797-615516ED83A7}" dt="2024-07-14T04:02:15.310" v="20509" actId="478"/>
          <ac:spMkLst>
            <pc:docMk/>
            <pc:sldMk cId="978470836" sldId="1142"/>
            <ac:spMk id="46" creationId="{DAEFB0E0-0B50-2E88-968E-09350F2E48D3}"/>
          </ac:spMkLst>
        </pc:spChg>
        <pc:spChg chg="del mod">
          <ac:chgData name="Phillip Kaufman" userId="c001b2a046940d7c" providerId="LiveId" clId="{9EF190FB-2075-4375-A797-615516ED83A7}" dt="2024-07-14T04:02:17.474" v="20510" actId="478"/>
          <ac:spMkLst>
            <pc:docMk/>
            <pc:sldMk cId="978470836" sldId="1142"/>
            <ac:spMk id="47" creationId="{AB04C723-509A-9D1A-044C-AFFB6E30D5F4}"/>
          </ac:spMkLst>
        </pc:spChg>
        <pc:spChg chg="mod">
          <ac:chgData name="Phillip Kaufman" userId="c001b2a046940d7c" providerId="LiveId" clId="{9EF190FB-2075-4375-A797-615516ED83A7}" dt="2024-07-14T04:02:09.692" v="20507"/>
          <ac:spMkLst>
            <pc:docMk/>
            <pc:sldMk cId="978470836" sldId="1142"/>
            <ac:spMk id="49" creationId="{6B84D44C-7123-BFFF-1D82-5668AAD7D8D4}"/>
          </ac:spMkLst>
        </pc:spChg>
        <pc:spChg chg="mod">
          <ac:chgData name="Phillip Kaufman" userId="c001b2a046940d7c" providerId="LiveId" clId="{9EF190FB-2075-4375-A797-615516ED83A7}" dt="2024-07-14T04:04:12.850" v="20520"/>
          <ac:spMkLst>
            <pc:docMk/>
            <pc:sldMk cId="978470836" sldId="1142"/>
            <ac:spMk id="55" creationId="{5841E76E-7314-0758-C27B-75C9EA918B6C}"/>
          </ac:spMkLst>
        </pc:spChg>
        <pc:spChg chg="mod">
          <ac:chgData name="Phillip Kaufman" userId="c001b2a046940d7c" providerId="LiveId" clId="{9EF190FB-2075-4375-A797-615516ED83A7}" dt="2024-07-14T04:04:12.850" v="20520"/>
          <ac:spMkLst>
            <pc:docMk/>
            <pc:sldMk cId="978470836" sldId="1142"/>
            <ac:spMk id="56" creationId="{5747CF95-401C-D310-05BF-E224F8122383}"/>
          </ac:spMkLst>
        </pc:spChg>
        <pc:spChg chg="add del mod">
          <ac:chgData name="Phillip Kaufman" userId="c001b2a046940d7c" providerId="LiveId" clId="{9EF190FB-2075-4375-A797-615516ED83A7}" dt="2024-07-14T04:04:43.075" v="20528" actId="1076"/>
          <ac:spMkLst>
            <pc:docMk/>
            <pc:sldMk cId="978470836" sldId="1142"/>
            <ac:spMk id="57" creationId="{564F6F8C-D087-ECA1-5A51-F61FBBC23341}"/>
          </ac:spMkLst>
        </pc:spChg>
        <pc:spChg chg="del mod">
          <ac:chgData name="Phillip Kaufman" userId="c001b2a046940d7c" providerId="LiveId" clId="{9EF190FB-2075-4375-A797-615516ED83A7}" dt="2024-07-14T04:04:38.219" v="20527" actId="478"/>
          <ac:spMkLst>
            <pc:docMk/>
            <pc:sldMk cId="978470836" sldId="1142"/>
            <ac:spMk id="58" creationId="{76C849FB-D982-87C1-85BC-853FD7C8D2D3}"/>
          </ac:spMkLst>
        </pc:spChg>
        <pc:spChg chg="mod">
          <ac:chgData name="Phillip Kaufman" userId="c001b2a046940d7c" providerId="LiveId" clId="{9EF190FB-2075-4375-A797-615516ED83A7}" dt="2024-07-14T04:04:12.850" v="20520"/>
          <ac:spMkLst>
            <pc:docMk/>
            <pc:sldMk cId="978470836" sldId="1142"/>
            <ac:spMk id="61" creationId="{97398E22-6B06-AD46-8E92-068CC36522A2}"/>
          </ac:spMkLst>
        </pc:spChg>
        <pc:spChg chg="add del mod">
          <ac:chgData name="Phillip Kaufman" userId="c001b2a046940d7c" providerId="LiveId" clId="{9EF190FB-2075-4375-A797-615516ED83A7}" dt="2024-07-18T19:46:17.181" v="25901" actId="478"/>
          <ac:spMkLst>
            <pc:docMk/>
            <pc:sldMk cId="978470836" sldId="1142"/>
            <ac:spMk id="62" creationId="{36A61946-57BB-6545-C1A6-0BFE22554463}"/>
          </ac:spMkLst>
        </pc:spChg>
        <pc:spChg chg="add mod">
          <ac:chgData name="Phillip Kaufman" userId="c001b2a046940d7c" providerId="LiveId" clId="{9EF190FB-2075-4375-A797-615516ED83A7}" dt="2024-07-14T04:05:46.413" v="20541" actId="20577"/>
          <ac:spMkLst>
            <pc:docMk/>
            <pc:sldMk cId="978470836" sldId="1142"/>
            <ac:spMk id="63" creationId="{2C01F3F7-E278-7735-6D7E-A5410932CEB6}"/>
          </ac:spMkLst>
        </pc:spChg>
        <pc:spChg chg="add mod">
          <ac:chgData name="Phillip Kaufman" userId="c001b2a046940d7c" providerId="LiveId" clId="{9EF190FB-2075-4375-A797-615516ED83A7}" dt="2024-07-14T04:05:41.738" v="20539"/>
          <ac:spMkLst>
            <pc:docMk/>
            <pc:sldMk cId="978470836" sldId="1142"/>
            <ac:spMk id="64" creationId="{610A8058-E1F7-16DC-E2AC-436805F1EA4A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74" creationId="{B38261AD-260E-DFA2-F0E5-87A1C7D876C6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75" creationId="{D94A49C7-FD32-D9B0-D6B6-2CB539CCCA5C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76" creationId="{CD9FEC84-F1F3-149A-DC62-C45653EC1150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77" creationId="{61116985-B1F7-B7FF-537C-AED0B039A400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80" creationId="{FA76B62A-3991-6BDE-75F3-04202F626A7D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81" creationId="{A96BC737-10A2-2A3B-507A-3C370C91C268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82" creationId="{A1CD831F-761F-1C20-F360-464A5044C615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83" creationId="{CC46FC7D-39DE-8E2B-18F4-2192AA987ABF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86" creationId="{F6A9E1FC-E40D-D685-2E99-BA0154334E5B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88" creationId="{A33C4661-733B-9B63-DF79-474F43282C9A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91" creationId="{84C9192C-8A43-3183-C9F5-D63EE370ED63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93" creationId="{A70F2E2A-D9FF-1409-49FC-BF14554868E7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94" creationId="{28603E80-9534-20B8-CAC8-CD2D125F3B6D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95" creationId="{04B7A6CC-593B-BAA2-FD6B-694FEAFFA34D}"/>
          </ac:spMkLst>
        </pc:spChg>
        <pc:spChg chg="mod">
          <ac:chgData name="Phillip Kaufman" userId="c001b2a046940d7c" providerId="LiveId" clId="{9EF190FB-2075-4375-A797-615516ED83A7}" dt="2024-07-14T03:55:42.883" v="20419" actId="20577"/>
          <ac:spMkLst>
            <pc:docMk/>
            <pc:sldMk cId="978470836" sldId="1142"/>
            <ac:spMk id="98" creationId="{FD79664F-FA9C-A2F1-62FA-9AC8D67D4E84}"/>
          </ac:spMkLst>
        </pc:spChg>
        <pc:spChg chg="mod">
          <ac:chgData name="Phillip Kaufman" userId="c001b2a046940d7c" providerId="LiveId" clId="{9EF190FB-2075-4375-A797-615516ED83A7}" dt="2024-07-14T03:55:42.883" v="20419" actId="20577"/>
          <ac:spMkLst>
            <pc:docMk/>
            <pc:sldMk cId="978470836" sldId="1142"/>
            <ac:spMk id="99" creationId="{BB3141DC-B099-7F41-734A-3CFAF1FE8D4C}"/>
          </ac:spMkLst>
        </pc:spChg>
        <pc:spChg chg="mod">
          <ac:chgData name="Phillip Kaufman" userId="c001b2a046940d7c" providerId="LiveId" clId="{9EF190FB-2075-4375-A797-615516ED83A7}" dt="2024-07-14T03:55:42.883" v="20419" actId="20577"/>
          <ac:spMkLst>
            <pc:docMk/>
            <pc:sldMk cId="978470836" sldId="1142"/>
            <ac:spMk id="100" creationId="{8D260263-E0C5-6372-7F10-451B4DCA77A6}"/>
          </ac:spMkLst>
        </pc:spChg>
        <pc:spChg chg="mod">
          <ac:chgData name="Phillip Kaufman" userId="c001b2a046940d7c" providerId="LiveId" clId="{9EF190FB-2075-4375-A797-615516ED83A7}" dt="2024-07-14T03:55:42.883" v="20419" actId="20577"/>
          <ac:spMkLst>
            <pc:docMk/>
            <pc:sldMk cId="978470836" sldId="1142"/>
            <ac:spMk id="101" creationId="{09C99352-6B66-4288-96B5-0DD94ED5A7CD}"/>
          </ac:spMkLst>
        </pc:spChg>
        <pc:spChg chg="mod">
          <ac:chgData name="Phillip Kaufman" userId="c001b2a046940d7c" providerId="LiveId" clId="{9EF190FB-2075-4375-A797-615516ED83A7}" dt="2024-07-14T03:55:42.883" v="20419" actId="20577"/>
          <ac:spMkLst>
            <pc:docMk/>
            <pc:sldMk cId="978470836" sldId="1142"/>
            <ac:spMk id="103" creationId="{6A2FE945-4E8A-1B98-6D68-0A2C2AD4FEF9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108" creationId="{16F39B8A-1E10-AFD2-C618-9B88F6FC25FC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109" creationId="{70E84114-824C-3243-DC08-76941367EE3A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110" creationId="{A846B3BD-29D8-3404-E94D-55EAFDF0699B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111" creationId="{66134199-B987-CD68-53E2-E3ACB3CEF9AF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114" creationId="{7E5FCE96-FAEB-E328-6D90-7A2120F9DE92}"/>
          </ac:spMkLst>
        </pc:spChg>
        <pc:spChg chg="mod">
          <ac:chgData name="Phillip Kaufman" userId="c001b2a046940d7c" providerId="LiveId" clId="{9EF190FB-2075-4375-A797-615516ED83A7}" dt="2024-07-14T04:02:01.571" v="20505" actId="1076"/>
          <ac:spMkLst>
            <pc:docMk/>
            <pc:sldMk cId="978470836" sldId="1142"/>
            <ac:spMk id="123" creationId="{67D76DBE-3B2E-9E6D-B661-C37D498B6FBC}"/>
          </ac:spMkLst>
        </pc:spChg>
        <pc:spChg chg="mod">
          <ac:chgData name="Phillip Kaufman" userId="c001b2a046940d7c" providerId="LiveId" clId="{9EF190FB-2075-4375-A797-615516ED83A7}" dt="2024-07-14T04:02:03.983" v="20506" actId="1076"/>
          <ac:spMkLst>
            <pc:docMk/>
            <pc:sldMk cId="978470836" sldId="1142"/>
            <ac:spMk id="124" creationId="{E03A1B0D-F126-A80A-4BC8-0759261893A7}"/>
          </ac:spMkLst>
        </pc:spChg>
        <pc:spChg chg="del mod">
          <ac:chgData name="Phillip Kaufman" userId="c001b2a046940d7c" providerId="LiveId" clId="{9EF190FB-2075-4375-A797-615516ED83A7}" dt="2024-07-14T04:01:44.465" v="20495" actId="478"/>
          <ac:spMkLst>
            <pc:docMk/>
            <pc:sldMk cId="978470836" sldId="1142"/>
            <ac:spMk id="125" creationId="{8953D851-3C25-AE8E-1831-9AD3FEC8AE79}"/>
          </ac:spMkLst>
        </pc:spChg>
        <pc:spChg chg="del mod">
          <ac:chgData name="Phillip Kaufman" userId="c001b2a046940d7c" providerId="LiveId" clId="{9EF190FB-2075-4375-A797-615516ED83A7}" dt="2024-07-14T04:01:44.465" v="20495" actId="478"/>
          <ac:spMkLst>
            <pc:docMk/>
            <pc:sldMk cId="978470836" sldId="1142"/>
            <ac:spMk id="126" creationId="{DD5CC9C4-8FAC-27B7-F790-92DFEC3F972D}"/>
          </ac:spMkLst>
        </pc:spChg>
        <pc:grpChg chg="add mod">
          <ac:chgData name="Phillip Kaufman" userId="c001b2a046940d7c" providerId="LiveId" clId="{9EF190FB-2075-4375-A797-615516ED83A7}" dt="2024-07-14T03:55:48.837" v="20421"/>
          <ac:grpSpMkLst>
            <pc:docMk/>
            <pc:sldMk cId="978470836" sldId="1142"/>
            <ac:grpSpMk id="5" creationId="{A8C7821E-E705-9171-2DBC-E763A7DE8915}"/>
          </ac:grpSpMkLst>
        </pc:grpChg>
        <pc:grpChg chg="mod">
          <ac:chgData name="Phillip Kaufman" userId="c001b2a046940d7c" providerId="LiveId" clId="{9EF190FB-2075-4375-A797-615516ED83A7}" dt="2024-07-14T03:55:48.837" v="20421"/>
          <ac:grpSpMkLst>
            <pc:docMk/>
            <pc:sldMk cId="978470836" sldId="1142"/>
            <ac:grpSpMk id="7" creationId="{3ADE871F-BDC5-447D-8212-561A891AB3BF}"/>
          </ac:grpSpMkLst>
        </pc:grpChg>
        <pc:grpChg chg="add mod">
          <ac:chgData name="Phillip Kaufman" userId="c001b2a046940d7c" providerId="LiveId" clId="{9EF190FB-2075-4375-A797-615516ED83A7}" dt="2024-07-14T03:56:00.792" v="20422" actId="1076"/>
          <ac:grpSpMkLst>
            <pc:docMk/>
            <pc:sldMk cId="978470836" sldId="1142"/>
            <ac:grpSpMk id="15" creationId="{3126C299-F0B5-5247-6F9D-66E147CA9B1D}"/>
          </ac:grpSpMkLst>
        </pc:grpChg>
        <pc:grpChg chg="mod">
          <ac:chgData name="Phillip Kaufman" userId="c001b2a046940d7c" providerId="LiveId" clId="{9EF190FB-2075-4375-A797-615516ED83A7}" dt="2024-07-14T03:55:48.837" v="20421"/>
          <ac:grpSpMkLst>
            <pc:docMk/>
            <pc:sldMk cId="978470836" sldId="1142"/>
            <ac:grpSpMk id="16" creationId="{EB681DE1-AF61-3F6A-29C8-825AC26DFBDF}"/>
          </ac:grpSpMkLst>
        </pc:grpChg>
        <pc:grpChg chg="mod">
          <ac:chgData name="Phillip Kaufman" userId="c001b2a046940d7c" providerId="LiveId" clId="{9EF190FB-2075-4375-A797-615516ED83A7}" dt="2024-07-14T03:55:48.837" v="20421"/>
          <ac:grpSpMkLst>
            <pc:docMk/>
            <pc:sldMk cId="978470836" sldId="1142"/>
            <ac:grpSpMk id="21" creationId="{29158352-876F-42C1-BA85-8E0D45977FD8}"/>
          </ac:grpSpMkLst>
        </pc:grpChg>
        <pc:grpChg chg="add del mod">
          <ac:chgData name="Phillip Kaufman" userId="c001b2a046940d7c" providerId="LiveId" clId="{9EF190FB-2075-4375-A797-615516ED83A7}" dt="2024-07-14T04:04:12.512" v="20519" actId="478"/>
          <ac:grpSpMkLst>
            <pc:docMk/>
            <pc:sldMk cId="978470836" sldId="1142"/>
            <ac:grpSpMk id="42" creationId="{C0D71561-E1AC-C620-CD1A-AE393120DAAE}"/>
          </ac:grpSpMkLst>
        </pc:grpChg>
        <pc:grpChg chg="del mod">
          <ac:chgData name="Phillip Kaufman" userId="c001b2a046940d7c" providerId="LiveId" clId="{9EF190FB-2075-4375-A797-615516ED83A7}" dt="2024-07-14T04:02:17.474" v="20510" actId="478"/>
          <ac:grpSpMkLst>
            <pc:docMk/>
            <pc:sldMk cId="978470836" sldId="1142"/>
            <ac:grpSpMk id="43" creationId="{10D80635-512F-604C-2D67-9EB22A37C4CA}"/>
          </ac:grpSpMkLst>
        </pc:grpChg>
        <pc:grpChg chg="mod">
          <ac:chgData name="Phillip Kaufman" userId="c001b2a046940d7c" providerId="LiveId" clId="{9EF190FB-2075-4375-A797-615516ED83A7}" dt="2024-07-14T04:02:09.692" v="20507"/>
          <ac:grpSpMkLst>
            <pc:docMk/>
            <pc:sldMk cId="978470836" sldId="1142"/>
            <ac:grpSpMk id="48" creationId="{A9FC1B9A-BCE1-3D38-B6E7-F0155EDFB479}"/>
          </ac:grpSpMkLst>
        </pc:grpChg>
        <pc:grpChg chg="add del mod">
          <ac:chgData name="Phillip Kaufman" userId="c001b2a046940d7c" providerId="LiveId" clId="{9EF190FB-2075-4375-A797-615516ED83A7}" dt="2024-07-14T04:05:09.865" v="20529" actId="1076"/>
          <ac:grpSpMkLst>
            <pc:docMk/>
            <pc:sldMk cId="978470836" sldId="1142"/>
            <ac:grpSpMk id="52" creationId="{82F6006B-BC64-D469-B05A-B4C5E4449D6E}"/>
          </ac:grpSpMkLst>
        </pc:grpChg>
        <pc:grpChg chg="mod">
          <ac:chgData name="Phillip Kaufman" userId="c001b2a046940d7c" providerId="LiveId" clId="{9EF190FB-2075-4375-A797-615516ED83A7}" dt="2024-07-14T04:04:12.850" v="20520"/>
          <ac:grpSpMkLst>
            <pc:docMk/>
            <pc:sldMk cId="978470836" sldId="1142"/>
            <ac:grpSpMk id="53" creationId="{38B60C77-4453-038D-E5A6-205B54C63123}"/>
          </ac:grpSpMkLst>
        </pc:grpChg>
        <pc:grpChg chg="mod">
          <ac:chgData name="Phillip Kaufman" userId="c001b2a046940d7c" providerId="LiveId" clId="{9EF190FB-2075-4375-A797-615516ED83A7}" dt="2024-07-14T04:04:12.850" v="20520"/>
          <ac:grpSpMkLst>
            <pc:docMk/>
            <pc:sldMk cId="978470836" sldId="1142"/>
            <ac:grpSpMk id="54" creationId="{3B7E76DB-44E0-672A-3901-66ECA61B3B2A}"/>
          </ac:grpSpMkLst>
        </pc:grpChg>
        <pc:grpChg chg="mod topLvl">
          <ac:chgData name="Phillip Kaufman" userId="c001b2a046940d7c" providerId="LiveId" clId="{9EF190FB-2075-4375-A797-615516ED83A7}" dt="2024-07-14T03:55:37.073" v="20414" actId="165"/>
          <ac:grpSpMkLst>
            <pc:docMk/>
            <pc:sldMk cId="978470836" sldId="1142"/>
            <ac:grpSpMk id="69" creationId="{4798F612-59C7-E8EA-2DBD-AC624CCC8042}"/>
          </ac:grpSpMkLst>
        </pc:grpChg>
        <pc:grpChg chg="del mod topLvl">
          <ac:chgData name="Phillip Kaufman" userId="c001b2a046940d7c" providerId="LiveId" clId="{9EF190FB-2075-4375-A797-615516ED83A7}" dt="2024-07-14T03:55:42.647" v="20418" actId="478"/>
          <ac:grpSpMkLst>
            <pc:docMk/>
            <pc:sldMk cId="978470836" sldId="1142"/>
            <ac:grpSpMk id="78" creationId="{CF621FE3-B404-B5B4-35E3-AFD7853F9E7A}"/>
          </ac:grpSpMkLst>
        </pc:grpChg>
        <pc:grpChg chg="mod">
          <ac:chgData name="Phillip Kaufman" userId="c001b2a046940d7c" providerId="LiveId" clId="{9EF190FB-2075-4375-A797-615516ED83A7}" dt="2024-07-14T03:55:37.073" v="20414" actId="165"/>
          <ac:grpSpMkLst>
            <pc:docMk/>
            <pc:sldMk cId="978470836" sldId="1142"/>
            <ac:grpSpMk id="79" creationId="{512F9029-F6D8-3412-1577-6C0CCD192339}"/>
          </ac:grpSpMkLst>
        </pc:grpChg>
        <pc:grpChg chg="del mod topLvl">
          <ac:chgData name="Phillip Kaufman" userId="c001b2a046940d7c" providerId="LiveId" clId="{9EF190FB-2075-4375-A797-615516ED83A7}" dt="2024-07-14T03:55:38.917" v="20416" actId="478"/>
          <ac:grpSpMkLst>
            <pc:docMk/>
            <pc:sldMk cId="978470836" sldId="1142"/>
            <ac:grpSpMk id="87" creationId="{B7034C6E-F0C9-8A78-D81D-BB134F3A0C1A}"/>
          </ac:grpSpMkLst>
        </pc:grpChg>
        <pc:grpChg chg="del mod topLvl">
          <ac:chgData name="Phillip Kaufman" userId="c001b2a046940d7c" providerId="LiveId" clId="{9EF190FB-2075-4375-A797-615516ED83A7}" dt="2024-07-14T03:55:41.793" v="20417" actId="478"/>
          <ac:grpSpMkLst>
            <pc:docMk/>
            <pc:sldMk cId="978470836" sldId="1142"/>
            <ac:grpSpMk id="92" creationId="{FB22917F-169E-694E-F5A9-FC4AFC4C6094}"/>
          </ac:grpSpMkLst>
        </pc:grpChg>
        <pc:grpChg chg="del mod topLvl">
          <ac:chgData name="Phillip Kaufman" userId="c001b2a046940d7c" providerId="LiveId" clId="{9EF190FB-2075-4375-A797-615516ED83A7}" dt="2024-07-14T03:55:44.380" v="20420" actId="478"/>
          <ac:grpSpMkLst>
            <pc:docMk/>
            <pc:sldMk cId="978470836" sldId="1142"/>
            <ac:grpSpMk id="96" creationId="{677857C6-24AD-E9C2-0A36-65C43883EBAE}"/>
          </ac:grpSpMkLst>
        </pc:grpChg>
        <pc:grpChg chg="mod">
          <ac:chgData name="Phillip Kaufman" userId="c001b2a046940d7c" providerId="LiveId" clId="{9EF190FB-2075-4375-A797-615516ED83A7}" dt="2024-07-14T03:55:42.883" v="20419" actId="20577"/>
          <ac:grpSpMkLst>
            <pc:docMk/>
            <pc:sldMk cId="978470836" sldId="1142"/>
            <ac:grpSpMk id="97" creationId="{1DEA545C-51ED-8FE3-3A5F-FC47F42C89FA}"/>
          </ac:grpSpMkLst>
        </pc:grpChg>
        <pc:grpChg chg="mod">
          <ac:chgData name="Phillip Kaufman" userId="c001b2a046940d7c" providerId="LiveId" clId="{9EF190FB-2075-4375-A797-615516ED83A7}" dt="2024-07-14T03:55:42.883" v="20419" actId="20577"/>
          <ac:grpSpMkLst>
            <pc:docMk/>
            <pc:sldMk cId="978470836" sldId="1142"/>
            <ac:grpSpMk id="102" creationId="{C6248EF9-ADE0-0FBB-7698-6D1D5E782594}"/>
          </ac:grpSpMkLst>
        </pc:grpChg>
        <pc:grpChg chg="del mod topLvl">
          <ac:chgData name="Phillip Kaufman" userId="c001b2a046940d7c" providerId="LiveId" clId="{9EF190FB-2075-4375-A797-615516ED83A7}" dt="2024-07-14T03:55:38.435" v="20415" actId="478"/>
          <ac:grpSpMkLst>
            <pc:docMk/>
            <pc:sldMk cId="978470836" sldId="1142"/>
            <ac:grpSpMk id="106" creationId="{A42A09F4-0F47-7D40-F308-FEF5227FD0E5}"/>
          </ac:grpSpMkLst>
        </pc:grpChg>
        <pc:grpChg chg="mod">
          <ac:chgData name="Phillip Kaufman" userId="c001b2a046940d7c" providerId="LiveId" clId="{9EF190FB-2075-4375-A797-615516ED83A7}" dt="2024-07-14T03:55:37.073" v="20414" actId="165"/>
          <ac:grpSpMkLst>
            <pc:docMk/>
            <pc:sldMk cId="978470836" sldId="1142"/>
            <ac:grpSpMk id="107" creationId="{176AD759-F779-F868-CA9F-1056B240ECC6}"/>
          </ac:grpSpMkLst>
        </pc:grpChg>
        <pc:grpChg chg="del">
          <ac:chgData name="Phillip Kaufman" userId="c001b2a046940d7c" providerId="LiveId" clId="{9EF190FB-2075-4375-A797-615516ED83A7}" dt="2024-07-14T03:55:37.073" v="20414" actId="165"/>
          <ac:grpSpMkLst>
            <pc:docMk/>
            <pc:sldMk cId="978470836" sldId="1142"/>
            <ac:grpSpMk id="115" creationId="{6253914F-19A0-EE78-5E2A-A66471ED8B3E}"/>
          </ac:grpSpMkLst>
        </pc:grpChg>
        <pc:cxnChg chg="mod">
          <ac:chgData name="Phillip Kaufman" userId="c001b2a046940d7c" providerId="LiveId" clId="{9EF190FB-2075-4375-A797-615516ED83A7}" dt="2024-07-14T03:55:48.837" v="20421"/>
          <ac:cxnSpMkLst>
            <pc:docMk/>
            <pc:sldMk cId="978470836" sldId="1142"/>
            <ac:cxnSpMk id="12" creationId="{05C9E870-CC25-302B-C4F0-9A1C49A9957F}"/>
          </ac:cxnSpMkLst>
        </pc:cxnChg>
        <pc:cxnChg chg="mod">
          <ac:chgData name="Phillip Kaufman" userId="c001b2a046940d7c" providerId="LiveId" clId="{9EF190FB-2075-4375-A797-615516ED83A7}" dt="2024-07-14T03:55:48.837" v="20421"/>
          <ac:cxnSpMkLst>
            <pc:docMk/>
            <pc:sldMk cId="978470836" sldId="1142"/>
            <ac:cxnSpMk id="13" creationId="{E0514EAB-CDAE-8CA2-7A8B-A473A64F44F1}"/>
          </ac:cxnSpMkLst>
        </pc:cxnChg>
        <pc:cxnChg chg="del">
          <ac:chgData name="Phillip Kaufman" userId="c001b2a046940d7c" providerId="LiveId" clId="{9EF190FB-2075-4375-A797-615516ED83A7}" dt="2024-07-14T04:00:43.537" v="20470" actId="478"/>
          <ac:cxnSpMkLst>
            <pc:docMk/>
            <pc:sldMk cId="978470836" sldId="1142"/>
            <ac:cxnSpMk id="24" creationId="{FDF94CE2-9D73-B71D-1779-9D9448D57FC6}"/>
          </ac:cxnSpMkLst>
        </pc:cxnChg>
        <pc:cxnChg chg="mod">
          <ac:chgData name="Phillip Kaufman" userId="c001b2a046940d7c" providerId="LiveId" clId="{9EF190FB-2075-4375-A797-615516ED83A7}" dt="2024-07-14T03:55:48.837" v="20421"/>
          <ac:cxnSpMkLst>
            <pc:docMk/>
            <pc:sldMk cId="978470836" sldId="1142"/>
            <ac:cxnSpMk id="25" creationId="{322AF4FD-1700-BE04-8D63-7099D9B59937}"/>
          </ac:cxnSpMkLst>
        </pc:cxnChg>
        <pc:cxnChg chg="mod">
          <ac:chgData name="Phillip Kaufman" userId="c001b2a046940d7c" providerId="LiveId" clId="{9EF190FB-2075-4375-A797-615516ED83A7}" dt="2024-07-14T03:55:48.837" v="20421"/>
          <ac:cxnSpMkLst>
            <pc:docMk/>
            <pc:sldMk cId="978470836" sldId="1142"/>
            <ac:cxnSpMk id="26" creationId="{CC6C1AC4-205F-0B0F-E072-139068CF5003}"/>
          </ac:cxnSpMkLst>
        </pc:cxnChg>
        <pc:cxnChg chg="add mod">
          <ac:chgData name="Phillip Kaufman" userId="c001b2a046940d7c" providerId="LiveId" clId="{9EF190FB-2075-4375-A797-615516ED83A7}" dt="2024-07-14T04:01:12.201" v="20477" actId="1076"/>
          <ac:cxnSpMkLst>
            <pc:docMk/>
            <pc:sldMk cId="978470836" sldId="1142"/>
            <ac:cxnSpMk id="29" creationId="{F0585B48-8ADE-B0AF-E15D-235DB17C7997}"/>
          </ac:cxnSpMkLst>
        </pc:cxnChg>
        <pc:cxnChg chg="add mod">
          <ac:chgData name="Phillip Kaufman" userId="c001b2a046940d7c" providerId="LiveId" clId="{9EF190FB-2075-4375-A797-615516ED83A7}" dt="2024-07-14T04:01:42.930" v="20494"/>
          <ac:cxnSpMkLst>
            <pc:docMk/>
            <pc:sldMk cId="978470836" sldId="1142"/>
            <ac:cxnSpMk id="33" creationId="{4499570D-7A47-BAB6-0A81-0CB3BA2C866C}"/>
          </ac:cxnSpMkLst>
        </pc:cxnChg>
        <pc:cxnChg chg="add del mod">
          <ac:chgData name="Phillip Kaufman" userId="c001b2a046940d7c" providerId="LiveId" clId="{9EF190FB-2075-4375-A797-615516ED83A7}" dt="2024-07-14T04:05:15.086" v="20530" actId="478"/>
          <ac:cxnSpMkLst>
            <pc:docMk/>
            <pc:sldMk cId="978470836" sldId="1142"/>
            <ac:cxnSpMk id="36" creationId="{6EEF62D3-5B19-D34F-EAB6-810C9C6B54AD}"/>
          </ac:cxnSpMkLst>
        </pc:cxnChg>
        <pc:cxnChg chg="mod">
          <ac:chgData name="Phillip Kaufman" userId="c001b2a046940d7c" providerId="LiveId" clId="{9EF190FB-2075-4375-A797-615516ED83A7}" dt="2024-07-14T04:02:17.474" v="20510" actId="478"/>
          <ac:cxnSpMkLst>
            <pc:docMk/>
            <pc:sldMk cId="978470836" sldId="1142"/>
            <ac:cxnSpMk id="50" creationId="{14AB773D-A491-8F18-860A-2D054C670700}"/>
          </ac:cxnSpMkLst>
        </pc:cxnChg>
        <pc:cxnChg chg="mod">
          <ac:chgData name="Phillip Kaufman" userId="c001b2a046940d7c" providerId="LiveId" clId="{9EF190FB-2075-4375-A797-615516ED83A7}" dt="2024-07-14T04:02:09.692" v="20507"/>
          <ac:cxnSpMkLst>
            <pc:docMk/>
            <pc:sldMk cId="978470836" sldId="1142"/>
            <ac:cxnSpMk id="51" creationId="{FEF1FD94-DD04-2550-EE72-72E8BFF19BE4}"/>
          </ac:cxnSpMkLst>
        </pc:cxnChg>
        <pc:cxnChg chg="mod">
          <ac:chgData name="Phillip Kaufman" userId="c001b2a046940d7c" providerId="LiveId" clId="{9EF190FB-2075-4375-A797-615516ED83A7}" dt="2024-07-14T04:04:31.792" v="20525" actId="478"/>
          <ac:cxnSpMkLst>
            <pc:docMk/>
            <pc:sldMk cId="978470836" sldId="1142"/>
            <ac:cxnSpMk id="59" creationId="{8A6A1C14-1FFA-01D5-4AC6-1F5AF6241BFE}"/>
          </ac:cxnSpMkLst>
        </pc:cxnChg>
        <pc:cxnChg chg="mod">
          <ac:chgData name="Phillip Kaufman" userId="c001b2a046940d7c" providerId="LiveId" clId="{9EF190FB-2075-4375-A797-615516ED83A7}" dt="2024-07-14T04:04:31.792" v="20525" actId="478"/>
          <ac:cxnSpMkLst>
            <pc:docMk/>
            <pc:sldMk cId="978470836" sldId="1142"/>
            <ac:cxnSpMk id="60" creationId="{EFFA1BC7-178A-065B-6AD7-1509BCADD610}"/>
          </ac:cxnSpMkLst>
        </pc:cxnChg>
        <pc:cxnChg chg="mod">
          <ac:chgData name="Phillip Kaufman" userId="c001b2a046940d7c" providerId="LiveId" clId="{9EF190FB-2075-4375-A797-615516ED83A7}" dt="2024-07-14T03:55:37.073" v="20414" actId="165"/>
          <ac:cxnSpMkLst>
            <pc:docMk/>
            <pc:sldMk cId="978470836" sldId="1142"/>
            <ac:cxnSpMk id="70" creationId="{C0EB6F17-F630-2281-DF50-E4BA5BA724E6}"/>
          </ac:cxnSpMkLst>
        </pc:cxnChg>
        <pc:cxnChg chg="mod">
          <ac:chgData name="Phillip Kaufman" userId="c001b2a046940d7c" providerId="LiveId" clId="{9EF190FB-2075-4375-A797-615516ED83A7}" dt="2024-07-14T03:55:37.073" v="20414" actId="165"/>
          <ac:cxnSpMkLst>
            <pc:docMk/>
            <pc:sldMk cId="978470836" sldId="1142"/>
            <ac:cxnSpMk id="71" creationId="{E286B1C8-2C1F-99F9-E764-21DF77FB5688}"/>
          </ac:cxnSpMkLst>
        </pc:cxnChg>
        <pc:cxnChg chg="mod">
          <ac:chgData name="Phillip Kaufman" userId="c001b2a046940d7c" providerId="LiveId" clId="{9EF190FB-2075-4375-A797-615516ED83A7}" dt="2024-07-14T03:55:37.073" v="20414" actId="165"/>
          <ac:cxnSpMkLst>
            <pc:docMk/>
            <pc:sldMk cId="978470836" sldId="1142"/>
            <ac:cxnSpMk id="72" creationId="{B0AC43C7-9797-3F73-B385-0F5D2152FD68}"/>
          </ac:cxnSpMkLst>
        </pc:cxnChg>
        <pc:cxnChg chg="mod">
          <ac:chgData name="Phillip Kaufman" userId="c001b2a046940d7c" providerId="LiveId" clId="{9EF190FB-2075-4375-A797-615516ED83A7}" dt="2024-07-14T03:55:37.073" v="20414" actId="165"/>
          <ac:cxnSpMkLst>
            <pc:docMk/>
            <pc:sldMk cId="978470836" sldId="1142"/>
            <ac:cxnSpMk id="73" creationId="{22745F90-4DF1-B140-A325-B86901CBB444}"/>
          </ac:cxnSpMkLst>
        </pc:cxnChg>
        <pc:cxnChg chg="mod">
          <ac:chgData name="Phillip Kaufman" userId="c001b2a046940d7c" providerId="LiveId" clId="{9EF190FB-2075-4375-A797-615516ED83A7}" dt="2024-07-14T03:55:42.647" v="20418" actId="478"/>
          <ac:cxnSpMkLst>
            <pc:docMk/>
            <pc:sldMk cId="978470836" sldId="1142"/>
            <ac:cxnSpMk id="84" creationId="{38B6449E-6E1A-9235-867F-D760BE6A4C7D}"/>
          </ac:cxnSpMkLst>
        </pc:cxnChg>
        <pc:cxnChg chg="mod">
          <ac:chgData name="Phillip Kaufman" userId="c001b2a046940d7c" providerId="LiveId" clId="{9EF190FB-2075-4375-A797-615516ED83A7}" dt="2024-07-14T03:55:42.647" v="20418" actId="478"/>
          <ac:cxnSpMkLst>
            <pc:docMk/>
            <pc:sldMk cId="978470836" sldId="1142"/>
            <ac:cxnSpMk id="85" creationId="{C2253CCA-92F8-F55E-7085-1419AF04C5AD}"/>
          </ac:cxnSpMkLst>
        </pc:cxnChg>
        <pc:cxnChg chg="mod">
          <ac:chgData name="Phillip Kaufman" userId="c001b2a046940d7c" providerId="LiveId" clId="{9EF190FB-2075-4375-A797-615516ED83A7}" dt="2024-07-14T03:55:38.917" v="20416" actId="478"/>
          <ac:cxnSpMkLst>
            <pc:docMk/>
            <pc:sldMk cId="978470836" sldId="1142"/>
            <ac:cxnSpMk id="89" creationId="{FA0C6CA5-E6CA-C79D-AD3D-4A8A7F28D319}"/>
          </ac:cxnSpMkLst>
        </pc:cxnChg>
        <pc:cxnChg chg="mod">
          <ac:chgData name="Phillip Kaufman" userId="c001b2a046940d7c" providerId="LiveId" clId="{9EF190FB-2075-4375-A797-615516ED83A7}" dt="2024-07-14T03:55:38.917" v="20416" actId="478"/>
          <ac:cxnSpMkLst>
            <pc:docMk/>
            <pc:sldMk cId="978470836" sldId="1142"/>
            <ac:cxnSpMk id="90" creationId="{57154F88-4A87-982E-C8BE-6238E3A383DD}"/>
          </ac:cxnSpMkLst>
        </pc:cxnChg>
        <pc:cxnChg chg="mod">
          <ac:chgData name="Phillip Kaufman" userId="c001b2a046940d7c" providerId="LiveId" clId="{9EF190FB-2075-4375-A797-615516ED83A7}" dt="2024-07-14T03:55:44.380" v="20420" actId="478"/>
          <ac:cxnSpMkLst>
            <pc:docMk/>
            <pc:sldMk cId="978470836" sldId="1142"/>
            <ac:cxnSpMk id="104" creationId="{0B94D9D5-58CD-6BA2-8B5D-8C0173C2CB48}"/>
          </ac:cxnSpMkLst>
        </pc:cxnChg>
        <pc:cxnChg chg="mod">
          <ac:chgData name="Phillip Kaufman" userId="c001b2a046940d7c" providerId="LiveId" clId="{9EF190FB-2075-4375-A797-615516ED83A7}" dt="2024-07-14T03:55:42.883" v="20419" actId="20577"/>
          <ac:cxnSpMkLst>
            <pc:docMk/>
            <pc:sldMk cId="978470836" sldId="1142"/>
            <ac:cxnSpMk id="105" creationId="{C9885C75-0978-2767-4EE8-28D259D4C769}"/>
          </ac:cxnSpMkLst>
        </pc:cxnChg>
        <pc:cxnChg chg="mod">
          <ac:chgData name="Phillip Kaufman" userId="c001b2a046940d7c" providerId="LiveId" clId="{9EF190FB-2075-4375-A797-615516ED83A7}" dt="2024-07-14T03:55:37.073" v="20414" actId="165"/>
          <ac:cxnSpMkLst>
            <pc:docMk/>
            <pc:sldMk cId="978470836" sldId="1142"/>
            <ac:cxnSpMk id="112" creationId="{1679CE52-4C00-9FAF-FAA3-1C55ED8423E1}"/>
          </ac:cxnSpMkLst>
        </pc:cxnChg>
        <pc:cxnChg chg="mod">
          <ac:chgData name="Phillip Kaufman" userId="c001b2a046940d7c" providerId="LiveId" clId="{9EF190FB-2075-4375-A797-615516ED83A7}" dt="2024-07-14T03:55:37.073" v="20414" actId="165"/>
          <ac:cxnSpMkLst>
            <pc:docMk/>
            <pc:sldMk cId="978470836" sldId="1142"/>
            <ac:cxnSpMk id="113" creationId="{260EB95A-4329-D69A-64F1-2FD62A4B4F86}"/>
          </ac:cxnSpMkLst>
        </pc:cxnChg>
      </pc:sldChg>
      <pc:sldChg chg="addSp delSp modSp mod modNotesTx">
        <pc:chgData name="Phillip Kaufman" userId="c001b2a046940d7c" providerId="LiveId" clId="{9EF190FB-2075-4375-A797-615516ED83A7}" dt="2024-07-18T19:46:13.058" v="25900" actId="1076"/>
        <pc:sldMkLst>
          <pc:docMk/>
          <pc:sldMk cId="1954651820" sldId="1143"/>
        </pc:sldMkLst>
        <pc:spChg chg="add mod">
          <ac:chgData name="Phillip Kaufman" userId="c001b2a046940d7c" providerId="LiveId" clId="{9EF190FB-2075-4375-A797-615516ED83A7}" dt="2024-07-18T19:46:13.058" v="25900" actId="1076"/>
          <ac:spMkLst>
            <pc:docMk/>
            <pc:sldMk cId="1954651820" sldId="1143"/>
            <ac:spMk id="4" creationId="{2A7306C2-7FAD-B615-F138-7E3419C5F73E}"/>
          </ac:spMkLst>
        </pc:spChg>
        <pc:spChg chg="del mod">
          <ac:chgData name="Phillip Kaufman" userId="c001b2a046940d7c" providerId="LiveId" clId="{9EF190FB-2075-4375-A797-615516ED83A7}" dt="2024-07-14T04:01:02.423" v="20475" actId="478"/>
          <ac:spMkLst>
            <pc:docMk/>
            <pc:sldMk cId="1954651820" sldId="1143"/>
            <ac:spMk id="4" creationId="{85F03EE6-4E38-5710-8336-E1B46C3C7813}"/>
          </ac:spMkLst>
        </pc:spChg>
        <pc:spChg chg="del mod">
          <ac:chgData name="Phillip Kaufman" userId="c001b2a046940d7c" providerId="LiveId" clId="{9EF190FB-2075-4375-A797-615516ED83A7}" dt="2024-07-18T19:46:01.292" v="25898" actId="478"/>
          <ac:spMkLst>
            <pc:docMk/>
            <pc:sldMk cId="1954651820" sldId="1143"/>
            <ac:spMk id="5" creationId="{EEF64281-92F8-2FC5-C82C-A9162D53EA30}"/>
          </ac:spMkLst>
        </pc:spChg>
        <pc:spChg chg="del mod">
          <ac:chgData name="Phillip Kaufman" userId="c001b2a046940d7c" providerId="LiveId" clId="{9EF190FB-2075-4375-A797-615516ED83A7}" dt="2024-07-14T04:01:02.423" v="20475" actId="478"/>
          <ac:spMkLst>
            <pc:docMk/>
            <pc:sldMk cId="1954651820" sldId="1143"/>
            <ac:spMk id="6" creationId="{F4CB5F1E-8142-EAF9-556B-EDF340FF5412}"/>
          </ac:spMkLst>
        </pc:spChg>
        <pc:spChg chg="mod">
          <ac:chgData name="Phillip Kaufman" userId="c001b2a046940d7c" providerId="LiveId" clId="{9EF190FB-2075-4375-A797-615516ED83A7}" dt="2024-07-14T03:56:07.573" v="20424"/>
          <ac:spMkLst>
            <pc:docMk/>
            <pc:sldMk cId="1954651820" sldId="1143"/>
            <ac:spMk id="9" creationId="{CC7A6E0D-4115-8425-6E27-905767F74A81}"/>
          </ac:spMkLst>
        </pc:spChg>
        <pc:spChg chg="mod">
          <ac:chgData name="Phillip Kaufman" userId="c001b2a046940d7c" providerId="LiveId" clId="{9EF190FB-2075-4375-A797-615516ED83A7}" dt="2024-07-14T03:56:07.573" v="20424"/>
          <ac:spMkLst>
            <pc:docMk/>
            <pc:sldMk cId="1954651820" sldId="1143"/>
            <ac:spMk id="10" creationId="{51578779-60C0-DEFA-3FB8-D71CFB3FCEEA}"/>
          </ac:spMkLst>
        </pc:spChg>
        <pc:spChg chg="mod">
          <ac:chgData name="Phillip Kaufman" userId="c001b2a046940d7c" providerId="LiveId" clId="{9EF190FB-2075-4375-A797-615516ED83A7}" dt="2024-07-14T03:56:07.573" v="20424"/>
          <ac:spMkLst>
            <pc:docMk/>
            <pc:sldMk cId="1954651820" sldId="1143"/>
            <ac:spMk id="11" creationId="{087E1747-222E-C628-41C2-9EA222809F5B}"/>
          </ac:spMkLst>
        </pc:spChg>
        <pc:spChg chg="mod">
          <ac:chgData name="Phillip Kaufman" userId="c001b2a046940d7c" providerId="LiveId" clId="{9EF190FB-2075-4375-A797-615516ED83A7}" dt="2024-07-14T03:56:07.573" v="20424"/>
          <ac:spMkLst>
            <pc:docMk/>
            <pc:sldMk cId="1954651820" sldId="1143"/>
            <ac:spMk id="12" creationId="{07F60569-9FB1-C03E-99E0-6220BECFED15}"/>
          </ac:spMkLst>
        </pc:spChg>
        <pc:spChg chg="mod">
          <ac:chgData name="Phillip Kaufman" userId="c001b2a046940d7c" providerId="LiveId" clId="{9EF190FB-2075-4375-A797-615516ED83A7}" dt="2024-07-14T03:56:07.573" v="20424"/>
          <ac:spMkLst>
            <pc:docMk/>
            <pc:sldMk cId="1954651820" sldId="1143"/>
            <ac:spMk id="14" creationId="{61B1A32A-D05B-36A5-FB71-59FC181A9864}"/>
          </ac:spMkLst>
        </pc:spChg>
        <pc:spChg chg="add del mod">
          <ac:chgData name="Phillip Kaufman" userId="c001b2a046940d7c" providerId="LiveId" clId="{9EF190FB-2075-4375-A797-615516ED83A7}" dt="2024-07-14T04:01:17.856" v="20478" actId="478"/>
          <ac:spMkLst>
            <pc:docMk/>
            <pc:sldMk cId="1954651820" sldId="1143"/>
            <ac:spMk id="22" creationId="{2F8B6B42-B242-DE28-0613-2209BE747400}"/>
          </ac:spMkLst>
        </pc:spChg>
        <pc:spChg chg="add del mod">
          <ac:chgData name="Phillip Kaufman" userId="c001b2a046940d7c" providerId="LiveId" clId="{9EF190FB-2075-4375-A797-615516ED83A7}" dt="2024-07-14T04:01:17.856" v="20478" actId="478"/>
          <ac:spMkLst>
            <pc:docMk/>
            <pc:sldMk cId="1954651820" sldId="1143"/>
            <ac:spMk id="23" creationId="{C56444DD-40CB-5F3C-FC20-A6309B80C43F}"/>
          </ac:spMkLst>
        </pc:spChg>
        <pc:spChg chg="add mod">
          <ac:chgData name="Phillip Kaufman" userId="c001b2a046940d7c" providerId="LiveId" clId="{9EF190FB-2075-4375-A797-615516ED83A7}" dt="2024-07-14T04:01:18.087" v="20479"/>
          <ac:spMkLst>
            <pc:docMk/>
            <pc:sldMk cId="1954651820" sldId="1143"/>
            <ac:spMk id="26" creationId="{F2AF9BC3-D786-6CD7-0409-190F5A614F5C}"/>
          </ac:spMkLst>
        </pc:spChg>
        <pc:spChg chg="mod">
          <ac:chgData name="Phillip Kaufman" userId="c001b2a046940d7c" providerId="LiveId" clId="{9EF190FB-2075-4375-A797-615516ED83A7}" dt="2024-07-14T04:05:35.158" v="20537" actId="403"/>
          <ac:spMkLst>
            <pc:docMk/>
            <pc:sldMk cId="1954651820" sldId="1143"/>
            <ac:spMk id="27" creationId="{E10D230B-112C-BB8F-49F8-8349EE7B1660}"/>
          </ac:spMkLst>
        </pc:spChg>
        <pc:spChg chg="add mod">
          <ac:chgData name="Phillip Kaufman" userId="c001b2a046940d7c" providerId="LiveId" clId="{9EF190FB-2075-4375-A797-615516ED83A7}" dt="2024-07-14T04:01:18.087" v="20479"/>
          <ac:spMkLst>
            <pc:docMk/>
            <pc:sldMk cId="1954651820" sldId="1143"/>
            <ac:spMk id="28" creationId="{4CD837F9-A979-8AB5-E8AB-3CFF9928A9FA}"/>
          </ac:spMkLst>
        </pc:spChg>
        <pc:spChg chg="mod">
          <ac:chgData name="Phillip Kaufman" userId="c001b2a046940d7c" providerId="LiveId" clId="{9EF190FB-2075-4375-A797-615516ED83A7}" dt="2024-07-14T04:05:35.158" v="20537" actId="403"/>
          <ac:spMkLst>
            <pc:docMk/>
            <pc:sldMk cId="1954651820" sldId="1143"/>
            <ac:spMk id="64" creationId="{9119CE28-2552-B24B-3EA4-1E418AC0722E}"/>
          </ac:spMkLst>
        </pc:spChg>
        <pc:spChg chg="mod">
          <ac:chgData name="Phillip Kaufman" userId="c001b2a046940d7c" providerId="LiveId" clId="{9EF190FB-2075-4375-A797-615516ED83A7}" dt="2024-07-14T04:05:28.557" v="20534" actId="1076"/>
          <ac:spMkLst>
            <pc:docMk/>
            <pc:sldMk cId="1954651820" sldId="1143"/>
            <ac:spMk id="139" creationId="{5A841AF1-8B45-B9A0-D283-870663C2D6B2}"/>
          </ac:spMkLst>
        </pc:spChg>
        <pc:spChg chg="mod">
          <ac:chgData name="Phillip Kaufman" userId="c001b2a046940d7c" providerId="LiveId" clId="{9EF190FB-2075-4375-A797-615516ED83A7}" dt="2024-07-14T04:05:28.557" v="20534" actId="1076"/>
          <ac:spMkLst>
            <pc:docMk/>
            <pc:sldMk cId="1954651820" sldId="1143"/>
            <ac:spMk id="140" creationId="{696C8554-89BA-00B3-1003-F57E02308918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49" creationId="{A5E675D4-8672-57EF-B6D3-0792B2CC7294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50" creationId="{079028CE-8886-8275-8D70-C7447836901F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51" creationId="{0DB28E57-88A8-3325-1AEC-E04111E740F8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52" creationId="{2EE61C17-9B7F-7F4F-F89B-7BCD6A2DF094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55" creationId="{9A7A3485-17C0-8796-5DD6-85D6650C63E3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57" creationId="{92A1FD70-D2BF-EE15-EEFD-89644BBA6DCD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58" creationId="{9BB1A3C4-7632-9F0E-F5E9-AC48D3460F29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59" creationId="{B004CA83-A384-426F-769D-50AD510385D1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60" creationId="{F130A230-A7F6-B7F7-3AAB-91F14839E6E2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62" creationId="{BBAAC24B-C2D5-08AD-21A5-BFD55A5766BA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65" creationId="{F37BB05A-16F9-4FAD-98AC-D1B77B840421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66" creationId="{ED959219-33A4-9385-4D59-3B3A47D2F28E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67" creationId="{363948E6-2E2C-C259-2735-2699B53E9421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68" creationId="{F2A8574E-5657-7B88-EDF3-56CDA5FB3F0E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71" creationId="{6A1EEADC-3FA5-EFB7-D84B-DB7D951E0057}"/>
          </ac:spMkLst>
        </pc:spChg>
        <pc:spChg chg="mod topLvl">
          <ac:chgData name="Phillip Kaufman" userId="c001b2a046940d7c" providerId="LiveId" clId="{9EF190FB-2075-4375-A797-615516ED83A7}" dt="2024-07-14T03:59:35.537" v="20466" actId="165"/>
          <ac:spMkLst>
            <pc:docMk/>
            <pc:sldMk cId="1954651820" sldId="1143"/>
            <ac:spMk id="173" creationId="{D0286A21-D0B2-28A3-0844-61186DE50A84}"/>
          </ac:spMkLst>
        </pc:spChg>
        <pc:spChg chg="mod topLvl">
          <ac:chgData name="Phillip Kaufman" userId="c001b2a046940d7c" providerId="LiveId" clId="{9EF190FB-2075-4375-A797-615516ED83A7}" dt="2024-07-14T03:59:35.537" v="20466" actId="165"/>
          <ac:spMkLst>
            <pc:docMk/>
            <pc:sldMk cId="1954651820" sldId="1143"/>
            <ac:spMk id="174" creationId="{A1DD028A-2F8E-BBE8-CB8F-765F927DBD71}"/>
          </ac:spMkLst>
        </pc:spChg>
        <pc:spChg chg="add del mod topLvl">
          <ac:chgData name="Phillip Kaufman" userId="c001b2a046940d7c" providerId="LiveId" clId="{9EF190FB-2075-4375-A797-615516ED83A7}" dt="2024-07-14T03:59:35.537" v="20466" actId="165"/>
          <ac:spMkLst>
            <pc:docMk/>
            <pc:sldMk cId="1954651820" sldId="1143"/>
            <ac:spMk id="175" creationId="{B47CF354-3336-4533-5F50-BEC2EEF16D6A}"/>
          </ac:spMkLst>
        </pc:spChg>
        <pc:spChg chg="mod">
          <ac:chgData name="Phillip Kaufman" userId="c001b2a046940d7c" providerId="LiveId" clId="{9EF190FB-2075-4375-A797-615516ED83A7}" dt="2024-07-14T03:59:35.537" v="20466" actId="165"/>
          <ac:spMkLst>
            <pc:docMk/>
            <pc:sldMk cId="1954651820" sldId="1143"/>
            <ac:spMk id="176" creationId="{F3517EF9-9365-A2D0-3D93-5714A7E7763E}"/>
          </ac:spMkLst>
        </pc:spChg>
        <pc:spChg chg="mod">
          <ac:chgData name="Phillip Kaufman" userId="c001b2a046940d7c" providerId="LiveId" clId="{9EF190FB-2075-4375-A797-615516ED83A7}" dt="2024-07-14T03:59:35.537" v="20466" actId="165"/>
          <ac:spMkLst>
            <pc:docMk/>
            <pc:sldMk cId="1954651820" sldId="1143"/>
            <ac:spMk id="179" creationId="{B1787FD5-2800-76E6-14D4-4860F1DD28EB}"/>
          </ac:spMkLst>
        </pc:spChg>
        <pc:spChg chg="mod topLvl">
          <ac:chgData name="Phillip Kaufman" userId="c001b2a046940d7c" providerId="LiveId" clId="{9EF190FB-2075-4375-A797-615516ED83A7}" dt="2024-07-14T03:58:34.512" v="20462" actId="20577"/>
          <ac:spMkLst>
            <pc:docMk/>
            <pc:sldMk cId="1954651820" sldId="1143"/>
            <ac:spMk id="184" creationId="{12A73DC5-42BA-5246-858C-48529BA0F3EB}"/>
          </ac:spMkLst>
        </pc:spChg>
        <pc:spChg chg="mod topLvl">
          <ac:chgData name="Phillip Kaufman" userId="c001b2a046940d7c" providerId="LiveId" clId="{9EF190FB-2075-4375-A797-615516ED83A7}" dt="2024-07-14T03:58:15.692" v="20447" actId="20577"/>
          <ac:spMkLst>
            <pc:docMk/>
            <pc:sldMk cId="1954651820" sldId="1143"/>
            <ac:spMk id="185" creationId="{601E3D9E-5A74-A277-955C-6C9309D785FE}"/>
          </ac:spMkLst>
        </pc:spChg>
        <pc:grpChg chg="add mod">
          <ac:chgData name="Phillip Kaufman" userId="c001b2a046940d7c" providerId="LiveId" clId="{9EF190FB-2075-4375-A797-615516ED83A7}" dt="2024-07-14T03:56:07.573" v="20424"/>
          <ac:grpSpMkLst>
            <pc:docMk/>
            <pc:sldMk cId="1954651820" sldId="1143"/>
            <ac:grpSpMk id="7" creationId="{C65B29D2-B537-C51C-8397-B65F0EFC8535}"/>
          </ac:grpSpMkLst>
        </pc:grpChg>
        <pc:grpChg chg="mod">
          <ac:chgData name="Phillip Kaufman" userId="c001b2a046940d7c" providerId="LiveId" clId="{9EF190FB-2075-4375-A797-615516ED83A7}" dt="2024-07-14T03:56:07.573" v="20424"/>
          <ac:grpSpMkLst>
            <pc:docMk/>
            <pc:sldMk cId="1954651820" sldId="1143"/>
            <ac:grpSpMk id="8" creationId="{6E338604-293D-3F8E-045F-DF923A6FCA38}"/>
          </ac:grpSpMkLst>
        </pc:grpChg>
        <pc:grpChg chg="mod">
          <ac:chgData name="Phillip Kaufman" userId="c001b2a046940d7c" providerId="LiveId" clId="{9EF190FB-2075-4375-A797-615516ED83A7}" dt="2024-07-14T03:56:07.573" v="20424"/>
          <ac:grpSpMkLst>
            <pc:docMk/>
            <pc:sldMk cId="1954651820" sldId="1143"/>
            <ac:grpSpMk id="13" creationId="{E00C7FF7-4048-5369-23DA-B77CD84A0F0C}"/>
          </ac:grpSpMkLst>
        </pc:grpChg>
        <pc:grpChg chg="add del mod">
          <ac:chgData name="Phillip Kaufman" userId="c001b2a046940d7c" providerId="LiveId" clId="{9EF190FB-2075-4375-A797-615516ED83A7}" dt="2024-07-14T03:52:53.910" v="20386" actId="165"/>
          <ac:grpSpMkLst>
            <pc:docMk/>
            <pc:sldMk cId="1954651820" sldId="1143"/>
            <ac:grpSpMk id="141" creationId="{ECFA71AA-914D-DC25-D604-26714880E92C}"/>
          </ac:grpSpMkLst>
        </pc:grpChg>
        <pc:grpChg chg="add del mod topLvl">
          <ac:chgData name="Phillip Kaufman" userId="c001b2a046940d7c" providerId="LiveId" clId="{9EF190FB-2075-4375-A797-615516ED83A7}" dt="2024-07-14T03:58:15.692" v="20447" actId="20577"/>
          <ac:grpSpMkLst>
            <pc:docMk/>
            <pc:sldMk cId="1954651820" sldId="1143"/>
            <ac:grpSpMk id="142" creationId="{AB7018FB-7F2A-78CC-FECC-738D69BFC851}"/>
          </ac:grpSpMkLst>
        </pc:grpChg>
        <pc:grpChg chg="add del mod topLvl">
          <ac:chgData name="Phillip Kaufman" userId="c001b2a046940d7c" providerId="LiveId" clId="{9EF190FB-2075-4375-A797-615516ED83A7}" dt="2024-07-14T03:59:35.537" v="20466" actId="165"/>
          <ac:grpSpMkLst>
            <pc:docMk/>
            <pc:sldMk cId="1954651820" sldId="1143"/>
            <ac:grpSpMk id="143" creationId="{EB15A068-653A-CDF4-5570-BAB3E36848D6}"/>
          </ac:grpSpMkLst>
        </pc:grpChg>
        <pc:grpChg chg="add del mod topLvl">
          <ac:chgData name="Phillip Kaufman" userId="c001b2a046940d7c" providerId="LiveId" clId="{9EF190FB-2075-4375-A797-615516ED83A7}" dt="2024-07-14T03:55:10.275" v="20410" actId="478"/>
          <ac:grpSpMkLst>
            <pc:docMk/>
            <pc:sldMk cId="1954651820" sldId="1143"/>
            <ac:grpSpMk id="144" creationId="{35525586-1FA7-E97C-2101-8EFC692D3AF1}"/>
          </ac:grpSpMkLst>
        </pc:grpChg>
        <pc:grpChg chg="add del mod topLvl">
          <ac:chgData name="Phillip Kaufman" userId="c001b2a046940d7c" providerId="LiveId" clId="{9EF190FB-2075-4375-A797-615516ED83A7}" dt="2024-07-14T03:55:09.298" v="20409" actId="478"/>
          <ac:grpSpMkLst>
            <pc:docMk/>
            <pc:sldMk cId="1954651820" sldId="1143"/>
            <ac:grpSpMk id="145" creationId="{1B7B6C9D-A3C9-2DBC-CA75-ABFC05658B36}"/>
          </ac:grpSpMkLst>
        </pc:grpChg>
        <pc:grpChg chg="del mod topLvl">
          <ac:chgData name="Phillip Kaufman" userId="c001b2a046940d7c" providerId="LiveId" clId="{9EF190FB-2075-4375-A797-615516ED83A7}" dt="2024-07-14T03:56:07.342" v="20423" actId="478"/>
          <ac:grpSpMkLst>
            <pc:docMk/>
            <pc:sldMk cId="1954651820" sldId="1143"/>
            <ac:grpSpMk id="146" creationId="{096F36EE-9061-0993-1433-A5E4F50476B5}"/>
          </ac:grpSpMkLst>
        </pc:grpChg>
        <pc:grpChg chg="del mod topLvl">
          <ac:chgData name="Phillip Kaufman" userId="c001b2a046940d7c" providerId="LiveId" clId="{9EF190FB-2075-4375-A797-615516ED83A7}" dt="2024-07-14T03:54:54.296" v="20400" actId="478"/>
          <ac:grpSpMkLst>
            <pc:docMk/>
            <pc:sldMk cId="1954651820" sldId="1143"/>
            <ac:grpSpMk id="147" creationId="{6248F4EF-5CE5-2749-4161-BDF3516D9C63}"/>
          </ac:grpSpMkLst>
        </pc:grpChg>
        <pc:grpChg chg="mod">
          <ac:chgData name="Phillip Kaufman" userId="c001b2a046940d7c" providerId="LiveId" clId="{9EF190FB-2075-4375-A797-615516ED83A7}" dt="2024-07-14T03:52:53.910" v="20386" actId="165"/>
          <ac:grpSpMkLst>
            <pc:docMk/>
            <pc:sldMk cId="1954651820" sldId="1143"/>
            <ac:grpSpMk id="148" creationId="{21A67A25-663B-807C-4103-E1EBD75CADB6}"/>
          </ac:grpSpMkLst>
        </pc:grpChg>
        <pc:grpChg chg="mod">
          <ac:chgData name="Phillip Kaufman" userId="c001b2a046940d7c" providerId="LiveId" clId="{9EF190FB-2075-4375-A797-615516ED83A7}" dt="2024-07-14T03:52:53.910" v="20386" actId="165"/>
          <ac:grpSpMkLst>
            <pc:docMk/>
            <pc:sldMk cId="1954651820" sldId="1143"/>
            <ac:grpSpMk id="156" creationId="{CA781F0C-A55C-9CBD-7092-4345E3BAF9F8}"/>
          </ac:grpSpMkLst>
        </pc:grpChg>
        <pc:grpChg chg="mod">
          <ac:chgData name="Phillip Kaufman" userId="c001b2a046940d7c" providerId="LiveId" clId="{9EF190FB-2075-4375-A797-615516ED83A7}" dt="2024-07-14T03:52:53.910" v="20386" actId="165"/>
          <ac:grpSpMkLst>
            <pc:docMk/>
            <pc:sldMk cId="1954651820" sldId="1143"/>
            <ac:grpSpMk id="161" creationId="{656DC60F-3CBC-09A2-8423-BA969168266B}"/>
          </ac:grpSpMkLst>
        </pc:grpChg>
        <pc:grpChg chg="mod topLvl">
          <ac:chgData name="Phillip Kaufman" userId="c001b2a046940d7c" providerId="LiveId" clId="{9EF190FB-2075-4375-A797-615516ED83A7}" dt="2024-07-14T03:59:35.537" v="20466" actId="165"/>
          <ac:grpSpMkLst>
            <pc:docMk/>
            <pc:sldMk cId="1954651820" sldId="1143"/>
            <ac:grpSpMk id="172" creationId="{A6BC45C6-6683-DC2A-8387-6BC5B0402E3A}"/>
          </ac:grpSpMkLst>
        </pc:grpChg>
        <pc:cxnChg chg="mod">
          <ac:chgData name="Phillip Kaufman" userId="c001b2a046940d7c" providerId="LiveId" clId="{9EF190FB-2075-4375-A797-615516ED83A7}" dt="2024-07-14T03:56:07.573" v="20424"/>
          <ac:cxnSpMkLst>
            <pc:docMk/>
            <pc:sldMk cId="1954651820" sldId="1143"/>
            <ac:cxnSpMk id="15" creationId="{05933870-83D1-215A-4FAA-FCB51D6B152B}"/>
          </ac:cxnSpMkLst>
        </pc:cxnChg>
        <pc:cxnChg chg="mod">
          <ac:chgData name="Phillip Kaufman" userId="c001b2a046940d7c" providerId="LiveId" clId="{9EF190FB-2075-4375-A797-615516ED83A7}" dt="2024-07-14T03:56:07.573" v="20424"/>
          <ac:cxnSpMkLst>
            <pc:docMk/>
            <pc:sldMk cId="1954651820" sldId="1143"/>
            <ac:cxnSpMk id="16" creationId="{356945CB-F4ED-F4DF-1D47-35977912AC1B}"/>
          </ac:cxnSpMkLst>
        </pc:cxnChg>
        <pc:cxnChg chg="add del mod">
          <ac:chgData name="Phillip Kaufman" userId="c001b2a046940d7c" providerId="LiveId" clId="{9EF190FB-2075-4375-A797-615516ED83A7}" dt="2024-07-14T04:05:19.283" v="20532" actId="478"/>
          <ac:cxnSpMkLst>
            <pc:docMk/>
            <pc:sldMk cId="1954651820" sldId="1143"/>
            <ac:cxnSpMk id="21" creationId="{D20F4F9B-B3B2-CB1D-ACB6-696F98928B18}"/>
          </ac:cxnSpMkLst>
        </pc:cxnChg>
        <pc:cxnChg chg="del mod">
          <ac:chgData name="Phillip Kaufman" userId="c001b2a046940d7c" providerId="LiveId" clId="{9EF190FB-2075-4375-A797-615516ED83A7}" dt="2024-07-14T04:01:02.423" v="20475" actId="478"/>
          <ac:cxnSpMkLst>
            <pc:docMk/>
            <pc:sldMk cId="1954651820" sldId="1143"/>
            <ac:cxnSpMk id="24" creationId="{FDF94CE2-9D73-B71D-1779-9D9448D57FC6}"/>
          </ac:cxnSpMkLst>
        </pc:cxnChg>
        <pc:cxnChg chg="add del mod">
          <ac:chgData name="Phillip Kaufman" userId="c001b2a046940d7c" providerId="LiveId" clId="{9EF190FB-2075-4375-A797-615516ED83A7}" dt="2024-07-14T04:01:17.856" v="20478" actId="478"/>
          <ac:cxnSpMkLst>
            <pc:docMk/>
            <pc:sldMk cId="1954651820" sldId="1143"/>
            <ac:cxnSpMk id="25" creationId="{40237F38-0DF1-D270-1F51-DF67977D546A}"/>
          </ac:cxnSpMkLst>
        </pc:cxnChg>
        <pc:cxnChg chg="add mod">
          <ac:chgData name="Phillip Kaufman" userId="c001b2a046940d7c" providerId="LiveId" clId="{9EF190FB-2075-4375-A797-615516ED83A7}" dt="2024-07-14T04:01:18.087" v="20479"/>
          <ac:cxnSpMkLst>
            <pc:docMk/>
            <pc:sldMk cId="1954651820" sldId="1143"/>
            <ac:cxnSpMk id="29" creationId="{3612ACED-D16F-07FF-1250-2EB541E20C32}"/>
          </ac:cxnSpMkLst>
        </pc:cxnChg>
        <pc:cxnChg chg="mod">
          <ac:chgData name="Phillip Kaufman" userId="c001b2a046940d7c" providerId="LiveId" clId="{9EF190FB-2075-4375-A797-615516ED83A7}" dt="2024-07-14T03:52:53.910" v="20386" actId="165"/>
          <ac:cxnSpMkLst>
            <pc:docMk/>
            <pc:sldMk cId="1954651820" sldId="1143"/>
            <ac:cxnSpMk id="153" creationId="{D57E0ECB-A56F-2B25-61C6-62C0057C7713}"/>
          </ac:cxnSpMkLst>
        </pc:cxnChg>
        <pc:cxnChg chg="mod">
          <ac:chgData name="Phillip Kaufman" userId="c001b2a046940d7c" providerId="LiveId" clId="{9EF190FB-2075-4375-A797-615516ED83A7}" dt="2024-07-14T03:52:53.910" v="20386" actId="165"/>
          <ac:cxnSpMkLst>
            <pc:docMk/>
            <pc:sldMk cId="1954651820" sldId="1143"/>
            <ac:cxnSpMk id="154" creationId="{4DDED9EB-4BE6-7012-A0A8-C1598DB05693}"/>
          </ac:cxnSpMkLst>
        </pc:cxnChg>
        <pc:cxnChg chg="mod">
          <ac:chgData name="Phillip Kaufman" userId="c001b2a046940d7c" providerId="LiveId" clId="{9EF190FB-2075-4375-A797-615516ED83A7}" dt="2024-07-14T03:56:07.342" v="20423" actId="478"/>
          <ac:cxnSpMkLst>
            <pc:docMk/>
            <pc:sldMk cId="1954651820" sldId="1143"/>
            <ac:cxnSpMk id="163" creationId="{0F17A520-1A80-F756-7E51-2546F341D75C}"/>
          </ac:cxnSpMkLst>
        </pc:cxnChg>
        <pc:cxnChg chg="mod">
          <ac:chgData name="Phillip Kaufman" userId="c001b2a046940d7c" providerId="LiveId" clId="{9EF190FB-2075-4375-A797-615516ED83A7}" dt="2024-07-14T03:55:05.556" v="20405" actId="1076"/>
          <ac:cxnSpMkLst>
            <pc:docMk/>
            <pc:sldMk cId="1954651820" sldId="1143"/>
            <ac:cxnSpMk id="164" creationId="{4D56B3A5-EB96-48E2-BE4C-6C8E1701A04F}"/>
          </ac:cxnSpMkLst>
        </pc:cxnChg>
        <pc:cxnChg chg="mod">
          <ac:chgData name="Phillip Kaufman" userId="c001b2a046940d7c" providerId="LiveId" clId="{9EF190FB-2075-4375-A797-615516ED83A7}" dt="2024-07-14T03:55:10.275" v="20410" actId="478"/>
          <ac:cxnSpMkLst>
            <pc:docMk/>
            <pc:sldMk cId="1954651820" sldId="1143"/>
            <ac:cxnSpMk id="169" creationId="{BCFE4723-AE8E-936D-3565-0A8FDB9C4F1E}"/>
          </ac:cxnSpMkLst>
        </pc:cxnChg>
        <pc:cxnChg chg="mod">
          <ac:chgData name="Phillip Kaufman" userId="c001b2a046940d7c" providerId="LiveId" clId="{9EF190FB-2075-4375-A797-615516ED83A7}" dt="2024-07-14T03:55:10.275" v="20410" actId="478"/>
          <ac:cxnSpMkLst>
            <pc:docMk/>
            <pc:sldMk cId="1954651820" sldId="1143"/>
            <ac:cxnSpMk id="170" creationId="{A8DE05C5-1219-122F-9E3E-4882266E3B68}"/>
          </ac:cxnSpMkLst>
        </pc:cxnChg>
        <pc:cxnChg chg="mod">
          <ac:chgData name="Phillip Kaufman" userId="c001b2a046940d7c" providerId="LiveId" clId="{9EF190FB-2075-4375-A797-615516ED83A7}" dt="2024-07-14T03:59:35.537" v="20466" actId="165"/>
          <ac:cxnSpMkLst>
            <pc:docMk/>
            <pc:sldMk cId="1954651820" sldId="1143"/>
            <ac:cxnSpMk id="177" creationId="{A3C21EE9-4966-BE14-3F2D-3BF274AD6C26}"/>
          </ac:cxnSpMkLst>
        </pc:cxnChg>
        <pc:cxnChg chg="mod">
          <ac:chgData name="Phillip Kaufman" userId="c001b2a046940d7c" providerId="LiveId" clId="{9EF190FB-2075-4375-A797-615516ED83A7}" dt="2024-07-14T03:59:35.537" v="20466" actId="165"/>
          <ac:cxnSpMkLst>
            <pc:docMk/>
            <pc:sldMk cId="1954651820" sldId="1143"/>
            <ac:cxnSpMk id="178" creationId="{5724C4A2-1D9D-8A87-9B45-4BFD179D44AC}"/>
          </ac:cxnSpMkLst>
        </pc:cxnChg>
        <pc:cxnChg chg="mod topLvl">
          <ac:chgData name="Phillip Kaufman" userId="c001b2a046940d7c" providerId="LiveId" clId="{9EF190FB-2075-4375-A797-615516ED83A7}" dt="2024-07-14T03:58:15.692" v="20447" actId="20577"/>
          <ac:cxnSpMkLst>
            <pc:docMk/>
            <pc:sldMk cId="1954651820" sldId="1143"/>
            <ac:cxnSpMk id="180" creationId="{4F5E40D6-9FF9-2196-D486-CE46CD44299C}"/>
          </ac:cxnSpMkLst>
        </pc:cxnChg>
        <pc:cxnChg chg="mod topLvl">
          <ac:chgData name="Phillip Kaufman" userId="c001b2a046940d7c" providerId="LiveId" clId="{9EF190FB-2075-4375-A797-615516ED83A7}" dt="2024-07-14T03:58:15.692" v="20447" actId="20577"/>
          <ac:cxnSpMkLst>
            <pc:docMk/>
            <pc:sldMk cId="1954651820" sldId="1143"/>
            <ac:cxnSpMk id="181" creationId="{BFD3AB67-0FEC-A0AC-E3D1-86AF5FECBD53}"/>
          </ac:cxnSpMkLst>
        </pc:cxnChg>
      </pc:sldChg>
      <pc:sldChg chg="addSp delSp modSp del mod ord">
        <pc:chgData name="Phillip Kaufman" userId="c001b2a046940d7c" providerId="LiveId" clId="{9EF190FB-2075-4375-A797-615516ED83A7}" dt="2024-07-18T02:15:48.818" v="25384" actId="47"/>
        <pc:sldMkLst>
          <pc:docMk/>
          <pc:sldMk cId="2862772745" sldId="1145"/>
        </pc:sldMkLst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4" creationId="{F7690DDB-C1C8-BCAE-47DA-80F65272DA27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5" creationId="{356AC831-F801-881B-0573-56924DF2C38B}"/>
          </ac:spMkLst>
        </pc:spChg>
        <pc:spChg chg="add del mod">
          <ac:chgData name="Phillip Kaufman" userId="c001b2a046940d7c" providerId="LiveId" clId="{9EF190FB-2075-4375-A797-615516ED83A7}" dt="2024-07-17T05:30:00.089" v="24837" actId="21"/>
          <ac:spMkLst>
            <pc:docMk/>
            <pc:sldMk cId="2862772745" sldId="1145"/>
            <ac:spMk id="5" creationId="{A5C79034-DB42-BE17-0021-45F76532CD15}"/>
          </ac:spMkLst>
        </pc:spChg>
        <pc:spChg chg="add mod">
          <ac:chgData name="Phillip Kaufman" userId="c001b2a046940d7c" providerId="LiveId" clId="{9EF190FB-2075-4375-A797-615516ED83A7}" dt="2024-07-17T05:37:00.765" v="24893" actId="404"/>
          <ac:spMkLst>
            <pc:docMk/>
            <pc:sldMk cId="2862772745" sldId="1145"/>
            <ac:spMk id="6" creationId="{052432F3-322F-1899-02F9-70F858EA47D4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6" creationId="{F0D5FF2E-3D74-22A0-392F-6B502AA4C400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7" creationId="{23FF014E-E378-02E5-C5B9-DE96B8D527D2}"/>
          </ac:spMkLst>
        </pc:spChg>
        <pc:spChg chg="add del mod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8" creationId="{A024659F-0DD2-78E7-C057-F056E2FD70D9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8" creationId="{F34F7567-3DE3-B641-ADCC-8C7FD5D24891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9" creationId="{5E4903EE-BEDA-15C3-07AA-F39F53CA9804}"/>
          </ac:spMkLst>
        </pc:spChg>
        <pc:spChg chg="add mod topLvl">
          <ac:chgData name="Phillip Kaufman" userId="c001b2a046940d7c" providerId="LiveId" clId="{9EF190FB-2075-4375-A797-615516ED83A7}" dt="2024-07-17T05:40:54.330" v="24931" actId="1076"/>
          <ac:spMkLst>
            <pc:docMk/>
            <pc:sldMk cId="2862772745" sldId="1145"/>
            <ac:spMk id="9" creationId="{CD5FF0FB-9390-721B-99CA-BD19D7A9D139}"/>
          </ac:spMkLst>
        </pc:spChg>
        <pc:spChg chg="add del mod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10" creationId="{2CD91A2D-CF58-9712-376C-C45FF147E0C6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10" creationId="{F06942D6-426E-C959-A60D-147E7E0CDE57}"/>
          </ac:spMkLst>
        </pc:spChg>
        <pc:spChg chg="add mod">
          <ac:chgData name="Phillip Kaufman" userId="c001b2a046940d7c" providerId="LiveId" clId="{9EF190FB-2075-4375-A797-615516ED83A7}" dt="2024-07-17T05:34:25.603" v="24866" actId="571"/>
          <ac:spMkLst>
            <pc:docMk/>
            <pc:sldMk cId="2862772745" sldId="1145"/>
            <ac:spMk id="11" creationId="{093A1248-1C87-A3EA-BE77-52BADD1636C4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11" creationId="{594CAD87-62C6-AECD-50DE-1E80D144E7C9}"/>
          </ac:spMkLst>
        </pc:spChg>
        <pc:spChg chg="add mod">
          <ac:chgData name="Phillip Kaufman" userId="c001b2a046940d7c" providerId="LiveId" clId="{9EF190FB-2075-4375-A797-615516ED83A7}" dt="2024-07-17T05:34:25.603" v="24866" actId="571"/>
          <ac:spMkLst>
            <pc:docMk/>
            <pc:sldMk cId="2862772745" sldId="1145"/>
            <ac:spMk id="12" creationId="{061788B4-C729-933B-5129-9F27C6EAEF1D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12" creationId="{A7CDF842-551B-06D6-FA74-138B8661CBA5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13" creationId="{15799A0C-6257-3E21-B13F-09E8FFF307AE}"/>
          </ac:spMkLst>
        </pc:spChg>
        <pc:spChg chg="add del mod">
          <ac:chgData name="Phillip Kaufman" userId="c001b2a046940d7c" providerId="LiveId" clId="{9EF190FB-2075-4375-A797-615516ED83A7}" dt="2024-07-17T05:39:49.099" v="24919" actId="478"/>
          <ac:spMkLst>
            <pc:docMk/>
            <pc:sldMk cId="2862772745" sldId="1145"/>
            <ac:spMk id="13" creationId="{59841AA0-6CC0-5065-8C02-29B70D55FFF3}"/>
          </ac:spMkLst>
        </pc:spChg>
        <pc:spChg chg="add del mod topLvl">
          <ac:chgData name="Phillip Kaufman" userId="c001b2a046940d7c" providerId="LiveId" clId="{9EF190FB-2075-4375-A797-615516ED83A7}" dt="2024-07-17T05:40:50.760" v="24930" actId="478"/>
          <ac:spMkLst>
            <pc:docMk/>
            <pc:sldMk cId="2862772745" sldId="1145"/>
            <ac:spMk id="14" creationId="{93493A4A-4F7D-A7CE-4D64-4778F6E21875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14" creationId="{E106CCB4-719E-3B02-D121-4AE055FDCC8C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15" creationId="{05C5E407-EA9B-2D4F-6312-D5DC88588CD6}"/>
          </ac:spMkLst>
        </pc:spChg>
        <pc:spChg chg="add del mod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15" creationId="{ABDF6038-B773-A7E6-A056-B6EA80DA266A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16" creationId="{35D14316-6474-52C5-0267-13DF33DA3C62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16" creationId="{49D7B251-966C-D33C-A78D-43BFFFD9D890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17" creationId="{690304C1-9ADE-AB54-B5EF-44E9C6B0CF36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18" creationId="{5ADF29EB-0247-72B5-F348-2877E1A21F4D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19" creationId="{CC252A17-7655-72F6-A522-83B93474CE7C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0" creationId="{42B5ACA8-D8F5-FB32-797A-FF748C7F01CA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1" creationId="{3991CDBD-9B49-4F67-998C-15DF96E67E82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2" creationId="{252A8C50-3CBD-9EEF-BCF2-6AE0CF11C21C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3" creationId="{A67D2F1D-C83D-839B-81B3-698666B7F43A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4" creationId="{372A357A-3E49-C0A6-9AAF-F5377409F445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5" creationId="{CAC11EDD-B422-541C-E86F-DF3B026E246B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6" creationId="{D2E2951E-CB3E-D47F-71A0-C5830711B38F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7" creationId="{20307562-A310-5047-3538-79BA1FB339C4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8" creationId="{2A8EDCF4-CEE7-6EC2-5D2A-3422EE131CF8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9" creationId="{9DF5D149-0DD8-4122-286D-27874C279625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30" creationId="{51AA7551-EA83-E3E6-FC68-956A35B92A97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31" creationId="{8922130A-3956-5724-1341-320F435A3525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32" creationId="{19AEF83C-89A8-7897-3744-C83A38F12DA3}"/>
          </ac:spMkLst>
        </pc:spChg>
        <pc:spChg chg="del">
          <ac:chgData name="Phillip Kaufman" userId="c001b2a046940d7c" providerId="LiveId" clId="{9EF190FB-2075-4375-A797-615516ED83A7}" dt="2024-07-16T05:08:55.218" v="23115" actId="478"/>
          <ac:spMkLst>
            <pc:docMk/>
            <pc:sldMk cId="2862772745" sldId="1145"/>
            <ac:spMk id="32" creationId="{9C6E3109-C7EB-F6B4-56FC-BF784E241574}"/>
          </ac:spMkLst>
        </pc:spChg>
        <pc:spChg chg="del">
          <ac:chgData name="Phillip Kaufman" userId="c001b2a046940d7c" providerId="LiveId" clId="{9EF190FB-2075-4375-A797-615516ED83A7}" dt="2024-07-16T05:08:55.218" v="23115" actId="478"/>
          <ac:spMkLst>
            <pc:docMk/>
            <pc:sldMk cId="2862772745" sldId="1145"/>
            <ac:spMk id="33" creationId="{0C3DC25B-07AF-4285-1CF4-EC9B67C7E174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33" creationId="{923E68D0-F63B-D071-E590-7DD99569EDC5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34" creationId="{C9A7B55F-75D5-6EC0-991B-ADE5144ECE10}"/>
          </ac:spMkLst>
        </pc:spChg>
        <pc:spChg chg="del">
          <ac:chgData name="Phillip Kaufman" userId="c001b2a046940d7c" providerId="LiveId" clId="{9EF190FB-2075-4375-A797-615516ED83A7}" dt="2024-07-16T05:08:55.218" v="23115" actId="478"/>
          <ac:spMkLst>
            <pc:docMk/>
            <pc:sldMk cId="2862772745" sldId="1145"/>
            <ac:spMk id="34" creationId="{CFD303BC-A255-CA0E-B9C9-53B0DC400571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35" creationId="{8C665288-D0F0-3B91-A120-1A7E0AB4D337}"/>
          </ac:spMkLst>
        </pc:spChg>
        <pc:spChg chg="del">
          <ac:chgData name="Phillip Kaufman" userId="c001b2a046940d7c" providerId="LiveId" clId="{9EF190FB-2075-4375-A797-615516ED83A7}" dt="2024-07-16T05:08:55.218" v="23115" actId="478"/>
          <ac:spMkLst>
            <pc:docMk/>
            <pc:sldMk cId="2862772745" sldId="1145"/>
            <ac:spMk id="35" creationId="{B316B597-9518-8E0A-EB2B-8FFD59BCC846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36" creationId="{03F3C806-09A8-29A5-AEC7-82AD5E1DBA9D}"/>
          </ac:spMkLst>
        </pc:spChg>
        <pc:spChg chg="del">
          <ac:chgData name="Phillip Kaufman" userId="c001b2a046940d7c" providerId="LiveId" clId="{9EF190FB-2075-4375-A797-615516ED83A7}" dt="2024-07-16T05:08:55.218" v="23115" actId="478"/>
          <ac:spMkLst>
            <pc:docMk/>
            <pc:sldMk cId="2862772745" sldId="1145"/>
            <ac:spMk id="36" creationId="{30AA78F3-7BE7-717E-B3E0-73ADAC6B7093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37" creationId="{4BF67672-7CA0-1F0B-8263-881B7A0D8DD5}"/>
          </ac:spMkLst>
        </pc:spChg>
        <pc:spChg chg="del">
          <ac:chgData name="Phillip Kaufman" userId="c001b2a046940d7c" providerId="LiveId" clId="{9EF190FB-2075-4375-A797-615516ED83A7}" dt="2024-07-16T05:08:55.218" v="23115" actId="478"/>
          <ac:spMkLst>
            <pc:docMk/>
            <pc:sldMk cId="2862772745" sldId="1145"/>
            <ac:spMk id="37" creationId="{C56BB4ED-7A56-FA97-3D6F-A38F5A2598E7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38" creationId="{5254A089-C04D-E0AE-0D74-F68D072F5164}"/>
          </ac:spMkLst>
        </pc:spChg>
        <pc:spChg chg="del">
          <ac:chgData name="Phillip Kaufman" userId="c001b2a046940d7c" providerId="LiveId" clId="{9EF190FB-2075-4375-A797-615516ED83A7}" dt="2024-07-16T05:08:55.218" v="23115" actId="478"/>
          <ac:spMkLst>
            <pc:docMk/>
            <pc:sldMk cId="2862772745" sldId="1145"/>
            <ac:spMk id="38" creationId="{B541CC57-F36F-9AF1-CF70-4E57D9199EB6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39" creationId="{42078E08-A912-1889-FF99-46D87BCEA386}"/>
          </ac:spMkLst>
        </pc:spChg>
        <pc:spChg chg="del">
          <ac:chgData name="Phillip Kaufman" userId="c001b2a046940d7c" providerId="LiveId" clId="{9EF190FB-2075-4375-A797-615516ED83A7}" dt="2024-07-16T05:08:55.218" v="23115" actId="478"/>
          <ac:spMkLst>
            <pc:docMk/>
            <pc:sldMk cId="2862772745" sldId="1145"/>
            <ac:spMk id="39" creationId="{FFFCF498-3AA1-5CBF-FCFE-293DD50D443D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40" creationId="{B58FA163-C939-6744-72FE-F79B52B528AC}"/>
          </ac:spMkLst>
        </pc:spChg>
        <pc:spChg chg="del">
          <ac:chgData name="Phillip Kaufman" userId="c001b2a046940d7c" providerId="LiveId" clId="{9EF190FB-2075-4375-A797-615516ED83A7}" dt="2024-07-16T05:08:55.218" v="23115" actId="478"/>
          <ac:spMkLst>
            <pc:docMk/>
            <pc:sldMk cId="2862772745" sldId="1145"/>
            <ac:spMk id="40" creationId="{DDB37B30-71C2-C3F8-AE3E-0388B379FCA5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41" creationId="{C3A0626E-3465-BFF3-7677-D9739922C626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41" creationId="{C8E345CE-4E76-2946-1056-B9F249FCFE71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43" creationId="{04DD1E11-C7F7-1015-0652-43FB1387C17F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43" creationId="{1A593DCA-E73C-2815-B39B-3A6C4318BEEA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44" creationId="{BF8BB4B0-4571-860B-3FC5-47CBEC5CCE1A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44" creationId="{E8EA9E54-2F0C-52E4-69BF-CD4A5FA1538E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45" creationId="{49C1F659-48B8-A88A-31C6-D4789F39DB17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45" creationId="{A664F406-7A6F-BAAB-E294-A88F44491C59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46" creationId="{0CAFD308-4E08-B63E-935A-ADDECDA8D517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46" creationId="{89B29F53-958B-E607-4C25-A774A38A6332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47" creationId="{135A4820-DE88-FC02-584C-C142F61CEB43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47" creationId="{B3EDB4EF-9086-656A-0B18-2FA69F02BFBA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48" creationId="{1BA399E9-A904-2DD1-F5C1-1F7BA1A000C3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48" creationId="{A012A3F5-41CC-4E95-7B83-933E10BDF982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49" creationId="{3B44DF7B-B59F-AD25-F3CA-48A8739A05EC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50" creationId="{6DAB7596-76C6-A48A-04B1-606112CD6C81}"/>
          </ac:spMkLst>
        </pc:spChg>
        <pc:spChg chg="mod topLvl">
          <ac:chgData name="Phillip Kaufman" userId="c001b2a046940d7c" providerId="LiveId" clId="{9EF190FB-2075-4375-A797-615516ED83A7}" dt="2024-07-17T05:47:56.001" v="24977" actId="692"/>
          <ac:spMkLst>
            <pc:docMk/>
            <pc:sldMk cId="2862772745" sldId="1145"/>
            <ac:spMk id="51" creationId="{00E4C17E-2DCC-1D6D-551C-87DEE9437173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51" creationId="{4FE7DCF2-C7BF-EC9E-B778-F431B54BDE71}"/>
          </ac:spMkLst>
        </pc:spChg>
        <pc:spChg chg="mod topLvl">
          <ac:chgData name="Phillip Kaufman" userId="c001b2a046940d7c" providerId="LiveId" clId="{9EF190FB-2075-4375-A797-615516ED83A7}" dt="2024-07-17T05:51:43.923" v="25010" actId="692"/>
          <ac:spMkLst>
            <pc:docMk/>
            <pc:sldMk cId="2862772745" sldId="1145"/>
            <ac:spMk id="52" creationId="{682E6099-1917-5025-DF7A-E4AFDF6AEDA8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52" creationId="{84B3D87A-EF82-599F-14DB-EFA32DC582EB}"/>
          </ac:spMkLst>
        </pc:spChg>
        <pc:spChg chg="mod topLvl">
          <ac:chgData name="Phillip Kaufman" userId="c001b2a046940d7c" providerId="LiveId" clId="{9EF190FB-2075-4375-A797-615516ED83A7}" dt="2024-07-17T05:48:07.184" v="24980" actId="692"/>
          <ac:spMkLst>
            <pc:docMk/>
            <pc:sldMk cId="2862772745" sldId="1145"/>
            <ac:spMk id="53" creationId="{F5A90605-C98B-D31C-4F25-B4B79DC03A67}"/>
          </ac:spMkLst>
        </pc:spChg>
        <pc:spChg chg="add mod">
          <ac:chgData name="Phillip Kaufman" userId="c001b2a046940d7c" providerId="LiveId" clId="{9EF190FB-2075-4375-A797-615516ED83A7}" dt="2024-07-16T05:08:46.291" v="23114"/>
          <ac:spMkLst>
            <pc:docMk/>
            <pc:sldMk cId="2862772745" sldId="1145"/>
            <ac:spMk id="54" creationId="{07037325-818A-DDC8-61E6-53962E7069CD}"/>
          </ac:spMkLst>
        </pc:spChg>
        <pc:spChg chg="mod topLvl">
          <ac:chgData name="Phillip Kaufman" userId="c001b2a046940d7c" providerId="LiveId" clId="{9EF190FB-2075-4375-A797-615516ED83A7}" dt="2024-07-17T05:44:03.117" v="24952" actId="692"/>
          <ac:spMkLst>
            <pc:docMk/>
            <pc:sldMk cId="2862772745" sldId="1145"/>
            <ac:spMk id="54" creationId="{DA84BFF0-9486-214A-70E6-50B546F70C27}"/>
          </ac:spMkLst>
        </pc:spChg>
        <pc:spChg chg="add del mod topLvl">
          <ac:chgData name="Phillip Kaufman" userId="c001b2a046940d7c" providerId="LiveId" clId="{9EF190FB-2075-4375-A797-615516ED83A7}" dt="2024-07-17T05:37:27.965" v="24898" actId="478"/>
          <ac:spMkLst>
            <pc:docMk/>
            <pc:sldMk cId="2862772745" sldId="1145"/>
            <ac:spMk id="55" creationId="{C4B80006-95FA-A12D-DD3C-76D9A91FAB14}"/>
          </ac:spMkLst>
        </pc:spChg>
        <pc:spChg chg="add del mod topLvl">
          <ac:chgData name="Phillip Kaufman" userId="c001b2a046940d7c" providerId="LiveId" clId="{9EF190FB-2075-4375-A797-615516ED83A7}" dt="2024-07-17T05:37:27.965" v="24898" actId="478"/>
          <ac:spMkLst>
            <pc:docMk/>
            <pc:sldMk cId="2862772745" sldId="1145"/>
            <ac:spMk id="56" creationId="{B3B6F3A3-3881-B178-F467-1DF725BFB521}"/>
          </ac:spMkLst>
        </pc:spChg>
        <pc:spChg chg="add del mod topLvl">
          <ac:chgData name="Phillip Kaufman" userId="c001b2a046940d7c" providerId="LiveId" clId="{9EF190FB-2075-4375-A797-615516ED83A7}" dt="2024-07-17T05:37:27.965" v="24898" actId="478"/>
          <ac:spMkLst>
            <pc:docMk/>
            <pc:sldMk cId="2862772745" sldId="1145"/>
            <ac:spMk id="57" creationId="{55798643-6891-516C-1220-A646AD7CA59D}"/>
          </ac:spMkLst>
        </pc:spChg>
        <pc:spChg chg="add del mod topLvl">
          <ac:chgData name="Phillip Kaufman" userId="c001b2a046940d7c" providerId="LiveId" clId="{9EF190FB-2075-4375-A797-615516ED83A7}" dt="2024-07-17T05:37:27.965" v="24898" actId="478"/>
          <ac:spMkLst>
            <pc:docMk/>
            <pc:sldMk cId="2862772745" sldId="1145"/>
            <ac:spMk id="58" creationId="{EEF101FD-3E5E-EC3A-DFAF-5D07A321CB66}"/>
          </ac:spMkLst>
        </pc:spChg>
        <pc:spChg chg="add del mod topLvl">
          <ac:chgData name="Phillip Kaufman" userId="c001b2a046940d7c" providerId="LiveId" clId="{9EF190FB-2075-4375-A797-615516ED83A7}" dt="2024-07-17T05:37:27.965" v="24898" actId="478"/>
          <ac:spMkLst>
            <pc:docMk/>
            <pc:sldMk cId="2862772745" sldId="1145"/>
            <ac:spMk id="59" creationId="{C7E0B5BC-B17F-F96F-11B7-A2ED9DC1363C}"/>
          </ac:spMkLst>
        </pc:spChg>
        <pc:spChg chg="add del mod topLvl">
          <ac:chgData name="Phillip Kaufman" userId="c001b2a046940d7c" providerId="LiveId" clId="{9EF190FB-2075-4375-A797-615516ED83A7}" dt="2024-07-17T05:37:27.965" v="24898" actId="478"/>
          <ac:spMkLst>
            <pc:docMk/>
            <pc:sldMk cId="2862772745" sldId="1145"/>
            <ac:spMk id="60" creationId="{C5A49EDA-51CE-32C4-E342-CDDC039C79CF}"/>
          </ac:spMkLst>
        </pc:spChg>
        <pc:spChg chg="add del mod topLvl">
          <ac:chgData name="Phillip Kaufman" userId="c001b2a046940d7c" providerId="LiveId" clId="{9EF190FB-2075-4375-A797-615516ED83A7}" dt="2024-07-17T05:37:27.965" v="24898" actId="478"/>
          <ac:spMkLst>
            <pc:docMk/>
            <pc:sldMk cId="2862772745" sldId="1145"/>
            <ac:spMk id="61" creationId="{E6339063-2D28-4388-78D3-1C1FA4397847}"/>
          </ac:spMkLst>
        </pc:spChg>
        <pc:spChg chg="add del mod topLvl">
          <ac:chgData name="Phillip Kaufman" userId="c001b2a046940d7c" providerId="LiveId" clId="{9EF190FB-2075-4375-A797-615516ED83A7}" dt="2024-07-17T05:37:27.965" v="24898" actId="478"/>
          <ac:spMkLst>
            <pc:docMk/>
            <pc:sldMk cId="2862772745" sldId="1145"/>
            <ac:spMk id="62" creationId="{461367E7-92EB-AA84-1A40-F573444B03ED}"/>
          </ac:spMkLst>
        </pc:spChg>
        <pc:spChg chg="add del mod topLvl">
          <ac:chgData name="Phillip Kaufman" userId="c001b2a046940d7c" providerId="LiveId" clId="{9EF190FB-2075-4375-A797-615516ED83A7}" dt="2024-07-17T05:37:27.965" v="24898" actId="478"/>
          <ac:spMkLst>
            <pc:docMk/>
            <pc:sldMk cId="2862772745" sldId="1145"/>
            <ac:spMk id="63" creationId="{0CCF7E07-325C-F5D1-0CCA-E0674FB21CE8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64" creationId="{C678C799-A778-FA64-F02D-7E311816D87B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65" creationId="{44EB9E66-BE5E-2F5D-16E0-A4EB0CB95FCF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66" creationId="{05D363A5-E2D8-51F5-64B5-813E1CE0C93D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67" creationId="{09768ED9-80F8-5A55-0AC7-54B17694777A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68" creationId="{59E33574-7928-95AE-4262-284EE03B1842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69" creationId="{FD810BA9-354A-D698-2755-F97F19C516C3}"/>
          </ac:spMkLst>
        </pc:spChg>
        <pc:spChg chg="add mod topLvl">
          <ac:chgData name="Phillip Kaufman" userId="c001b2a046940d7c" providerId="LiveId" clId="{9EF190FB-2075-4375-A797-615516ED83A7}" dt="2024-07-17T05:47:27.817" v="24973" actId="207"/>
          <ac:spMkLst>
            <pc:docMk/>
            <pc:sldMk cId="2862772745" sldId="1145"/>
            <ac:spMk id="70" creationId="{6D4922B7-1302-3528-80E0-CC3C07299532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71" creationId="{F913F044-C054-111C-0FAD-1062FF0E9D2D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72" creationId="{21577D06-0DBA-160B-2495-8F1FEB30CF2F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73" creationId="{B905D145-33F2-BC90-5491-E172C90E32FE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74" creationId="{E20B273D-46C1-3DD8-1ABE-B6C3C49F39D2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75" creationId="{DFB9CACA-F9AB-DFFB-C1E2-750CDDA64DCF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76" creationId="{5C8E4DBA-0C26-BDC7-FBE8-805CC8C50AC9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77" creationId="{5AFAE093-8720-C97C-4CE8-68822500F83D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78" creationId="{DD9D1840-8453-8164-6536-DBF8377D94DD}"/>
          </ac:spMkLst>
        </pc:spChg>
        <pc:spChg chg="add del mod topLvl">
          <ac:chgData name="Phillip Kaufman" userId="c001b2a046940d7c" providerId="LiveId" clId="{9EF190FB-2075-4375-A797-615516ED83A7}" dt="2024-07-17T05:37:13.871" v="24896" actId="478"/>
          <ac:spMkLst>
            <pc:docMk/>
            <pc:sldMk cId="2862772745" sldId="1145"/>
            <ac:spMk id="80" creationId="{BDE56C4C-F6EA-4DF2-7368-DCDFE71CDDFB}"/>
          </ac:spMkLst>
        </pc:spChg>
        <pc:spChg chg="add del mod topLvl">
          <ac:chgData name="Phillip Kaufman" userId="c001b2a046940d7c" providerId="LiveId" clId="{9EF190FB-2075-4375-A797-615516ED83A7}" dt="2024-07-17T05:37:13.871" v="24896" actId="478"/>
          <ac:spMkLst>
            <pc:docMk/>
            <pc:sldMk cId="2862772745" sldId="1145"/>
            <ac:spMk id="81" creationId="{65E26B64-7685-CD61-DA06-DE7C628A0A0A}"/>
          </ac:spMkLst>
        </pc:spChg>
        <pc:spChg chg="add del mod topLvl">
          <ac:chgData name="Phillip Kaufman" userId="c001b2a046940d7c" providerId="LiveId" clId="{9EF190FB-2075-4375-A797-615516ED83A7}" dt="2024-07-17T05:37:13.871" v="24896" actId="478"/>
          <ac:spMkLst>
            <pc:docMk/>
            <pc:sldMk cId="2862772745" sldId="1145"/>
            <ac:spMk id="82" creationId="{79A6745B-F7F6-E536-F85C-8C5FB0AB4E0F}"/>
          </ac:spMkLst>
        </pc:spChg>
        <pc:spChg chg="add del mod topLvl">
          <ac:chgData name="Phillip Kaufman" userId="c001b2a046940d7c" providerId="LiveId" clId="{9EF190FB-2075-4375-A797-615516ED83A7}" dt="2024-07-17T05:37:13.871" v="24896" actId="478"/>
          <ac:spMkLst>
            <pc:docMk/>
            <pc:sldMk cId="2862772745" sldId="1145"/>
            <ac:spMk id="83" creationId="{C47D423E-4C96-EA26-5322-658C6AB897CA}"/>
          </ac:spMkLst>
        </pc:spChg>
        <pc:spChg chg="add del mod topLvl">
          <ac:chgData name="Phillip Kaufman" userId="c001b2a046940d7c" providerId="LiveId" clId="{9EF190FB-2075-4375-A797-615516ED83A7}" dt="2024-07-17T05:37:13.871" v="24896" actId="478"/>
          <ac:spMkLst>
            <pc:docMk/>
            <pc:sldMk cId="2862772745" sldId="1145"/>
            <ac:spMk id="84" creationId="{B15BCA1E-DC0D-F4DB-6CC6-8D6F32132D04}"/>
          </ac:spMkLst>
        </pc:spChg>
        <pc:spChg chg="add del mod topLvl">
          <ac:chgData name="Phillip Kaufman" userId="c001b2a046940d7c" providerId="LiveId" clId="{9EF190FB-2075-4375-A797-615516ED83A7}" dt="2024-07-17T05:37:13.871" v="24896" actId="478"/>
          <ac:spMkLst>
            <pc:docMk/>
            <pc:sldMk cId="2862772745" sldId="1145"/>
            <ac:spMk id="85" creationId="{DE09D605-C346-CC19-0B3D-9D30E730DFAF}"/>
          </ac:spMkLst>
        </pc:spChg>
        <pc:spChg chg="add del mod topLvl">
          <ac:chgData name="Phillip Kaufman" userId="c001b2a046940d7c" providerId="LiveId" clId="{9EF190FB-2075-4375-A797-615516ED83A7}" dt="2024-07-17T05:37:13.871" v="24896" actId="478"/>
          <ac:spMkLst>
            <pc:docMk/>
            <pc:sldMk cId="2862772745" sldId="1145"/>
            <ac:spMk id="86" creationId="{8A45F680-2F13-0A36-E4F5-D43915FA6715}"/>
          </ac:spMkLst>
        </pc:spChg>
        <pc:spChg chg="add del mod topLvl">
          <ac:chgData name="Phillip Kaufman" userId="c001b2a046940d7c" providerId="LiveId" clId="{9EF190FB-2075-4375-A797-615516ED83A7}" dt="2024-07-17T05:37:13.871" v="24896" actId="478"/>
          <ac:spMkLst>
            <pc:docMk/>
            <pc:sldMk cId="2862772745" sldId="1145"/>
            <ac:spMk id="87" creationId="{8418A3C4-F878-D8F9-AFF9-215F6B8F961F}"/>
          </ac:spMkLst>
        </pc:spChg>
        <pc:spChg chg="add del mod topLvl">
          <ac:chgData name="Phillip Kaufman" userId="c001b2a046940d7c" providerId="LiveId" clId="{9EF190FB-2075-4375-A797-615516ED83A7}" dt="2024-07-17T05:37:13.871" v="24896" actId="478"/>
          <ac:spMkLst>
            <pc:docMk/>
            <pc:sldMk cId="2862772745" sldId="1145"/>
            <ac:spMk id="88" creationId="{D6E278C2-AA6F-D757-7B98-E4FBFD6B2230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89" creationId="{85F1DB14-4865-94F4-1723-185D22861403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0" creationId="{CA62415A-AC1C-77EA-B479-A4F812D70F79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1" creationId="{D2F0B19C-067F-E271-C26C-2515602935FD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2" creationId="{47FB0313-0F08-8EFB-A5F6-54FE57C91A9F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3" creationId="{F0291862-0977-58BA-D55A-81CF77EB886E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4" creationId="{F34C364C-2070-7F08-B79F-B8F7519856A1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5" creationId="{667CC7B2-046A-FD7A-720D-0795589D7D96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6" creationId="{EF68F6C4-3AB4-A296-77DD-0C5D72D98060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7" creationId="{30F78535-630F-9525-2E72-4A761C54644B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8" creationId="{422C7339-E4F7-C38F-C5B3-C5CD1EA2832F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9" creationId="{309F7117-F751-AD9C-B57A-CCF929153F90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100" creationId="{1E96C3BE-8EA4-85B2-7AF6-2B070FC74626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101" creationId="{CE62F3C1-EF79-8F2D-1B4D-583A5680300F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102" creationId="{9176C9B9-C263-A34C-E004-83F89A8C597E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103" creationId="{BDA2482D-C924-64C9-71C6-018B7B93A6C4}"/>
          </ac:spMkLst>
        </pc:spChg>
        <pc:spChg chg="add del mod topLvl">
          <ac:chgData name="Phillip Kaufman" userId="c001b2a046940d7c" providerId="LiveId" clId="{9EF190FB-2075-4375-A797-615516ED83A7}" dt="2024-07-17T05:36:11.230" v="24882" actId="478"/>
          <ac:spMkLst>
            <pc:docMk/>
            <pc:sldMk cId="2862772745" sldId="1145"/>
            <ac:spMk id="105" creationId="{0E5F8E7A-2E15-8C3C-F457-5ECF6E4D0217}"/>
          </ac:spMkLst>
        </pc:spChg>
        <pc:spChg chg="add del mod">
          <ac:chgData name="Phillip Kaufman" userId="c001b2a046940d7c" providerId="LiveId" clId="{9EF190FB-2075-4375-A797-615516ED83A7}" dt="2024-07-16T05:20:04.975" v="23302" actId="478"/>
          <ac:spMkLst>
            <pc:docMk/>
            <pc:sldMk cId="2862772745" sldId="1145"/>
            <ac:spMk id="106" creationId="{1D05BB00-8391-F060-FBE1-DC617AA2981A}"/>
          </ac:spMkLst>
        </pc:spChg>
        <pc:spChg chg="mod topLvl">
          <ac:chgData name="Phillip Kaufman" userId="c001b2a046940d7c" providerId="LiveId" clId="{9EF190FB-2075-4375-A797-615516ED83A7}" dt="2024-07-17T05:50:12.330" v="24989" actId="692"/>
          <ac:spMkLst>
            <pc:docMk/>
            <pc:sldMk cId="2862772745" sldId="1145"/>
            <ac:spMk id="106" creationId="{8E097AF6-1844-0B6B-0F99-A8FEB57EDB8F}"/>
          </ac:spMkLst>
        </pc:spChg>
        <pc:spChg chg="add del mod topLvl">
          <ac:chgData name="Phillip Kaufman" userId="c001b2a046940d7c" providerId="LiveId" clId="{9EF190FB-2075-4375-A797-615516ED83A7}" dt="2024-07-17T05:36:11.230" v="24882" actId="478"/>
          <ac:spMkLst>
            <pc:docMk/>
            <pc:sldMk cId="2862772745" sldId="1145"/>
            <ac:spMk id="107" creationId="{39511547-494E-928B-7871-D14911808175}"/>
          </ac:spMkLst>
        </pc:spChg>
        <pc:spChg chg="add del mod topLvl">
          <ac:chgData name="Phillip Kaufman" userId="c001b2a046940d7c" providerId="LiveId" clId="{9EF190FB-2075-4375-A797-615516ED83A7}" dt="2024-07-17T05:36:11.230" v="24882" actId="478"/>
          <ac:spMkLst>
            <pc:docMk/>
            <pc:sldMk cId="2862772745" sldId="1145"/>
            <ac:spMk id="108" creationId="{FDFC123B-B8BB-9E58-2C47-910BCDA137D4}"/>
          </ac:spMkLst>
        </pc:spChg>
        <pc:spChg chg="add del mod topLvl">
          <ac:chgData name="Phillip Kaufman" userId="c001b2a046940d7c" providerId="LiveId" clId="{9EF190FB-2075-4375-A797-615516ED83A7}" dt="2024-07-17T05:36:11.230" v="24882" actId="478"/>
          <ac:spMkLst>
            <pc:docMk/>
            <pc:sldMk cId="2862772745" sldId="1145"/>
            <ac:spMk id="109" creationId="{8D328A38-F307-C3AA-4508-F8EEB720FA9D}"/>
          </ac:spMkLst>
        </pc:spChg>
        <pc:spChg chg="add del mod topLvl">
          <ac:chgData name="Phillip Kaufman" userId="c001b2a046940d7c" providerId="LiveId" clId="{9EF190FB-2075-4375-A797-615516ED83A7}" dt="2024-07-17T05:36:11.230" v="24882" actId="478"/>
          <ac:spMkLst>
            <pc:docMk/>
            <pc:sldMk cId="2862772745" sldId="1145"/>
            <ac:spMk id="110" creationId="{3C322C99-C89E-BCFB-FE32-9E02E38AD6BA}"/>
          </ac:spMkLst>
        </pc:spChg>
        <pc:spChg chg="add del mod">
          <ac:chgData name="Phillip Kaufman" userId="c001b2a046940d7c" providerId="LiveId" clId="{9EF190FB-2075-4375-A797-615516ED83A7}" dt="2024-07-16T05:20:20.786" v="23304" actId="478"/>
          <ac:spMkLst>
            <pc:docMk/>
            <pc:sldMk cId="2862772745" sldId="1145"/>
            <ac:spMk id="111" creationId="{04966C5B-1E90-566F-1445-8BFBA9742550}"/>
          </ac:spMkLst>
        </pc:spChg>
        <pc:spChg chg="mod topLvl">
          <ac:chgData name="Phillip Kaufman" userId="c001b2a046940d7c" providerId="LiveId" clId="{9EF190FB-2075-4375-A797-615516ED83A7}" dt="2024-07-17T05:50:24.735" v="24992" actId="207"/>
          <ac:spMkLst>
            <pc:docMk/>
            <pc:sldMk cId="2862772745" sldId="1145"/>
            <ac:spMk id="111" creationId="{59A4E55D-280A-2F23-91FC-A7755E9EAA0B}"/>
          </ac:spMkLst>
        </pc:spChg>
        <pc:spChg chg="mod topLvl">
          <ac:chgData name="Phillip Kaufman" userId="c001b2a046940d7c" providerId="LiveId" clId="{9EF190FB-2075-4375-A797-615516ED83A7}" dt="2024-07-18T01:56:07.126" v="25087" actId="207"/>
          <ac:spMkLst>
            <pc:docMk/>
            <pc:sldMk cId="2862772745" sldId="1145"/>
            <ac:spMk id="112" creationId="{4A7EA8DF-A11B-D1FB-C99C-9EE821A733DF}"/>
          </ac:spMkLst>
        </pc:spChg>
        <pc:spChg chg="add del mod">
          <ac:chgData name="Phillip Kaufman" userId="c001b2a046940d7c" providerId="LiveId" clId="{9EF190FB-2075-4375-A797-615516ED83A7}" dt="2024-07-16T05:20:09.186" v="23303" actId="478"/>
          <ac:spMkLst>
            <pc:docMk/>
            <pc:sldMk cId="2862772745" sldId="1145"/>
            <ac:spMk id="112" creationId="{88E15C83-353F-9F40-DA42-799C5192015A}"/>
          </ac:spMkLst>
        </pc:spChg>
        <pc:spChg chg="add del mod topLvl">
          <ac:chgData name="Phillip Kaufman" userId="c001b2a046940d7c" providerId="LiveId" clId="{9EF190FB-2075-4375-A797-615516ED83A7}" dt="2024-07-17T05:36:11.230" v="24882" actId="478"/>
          <ac:spMkLst>
            <pc:docMk/>
            <pc:sldMk cId="2862772745" sldId="1145"/>
            <ac:spMk id="113" creationId="{74B7EB83-30CC-561D-1407-0C84BE2A871F}"/>
          </ac:spMkLst>
        </pc:spChg>
        <pc:spChg chg="mod topLvl">
          <ac:chgData name="Phillip Kaufman" userId="c001b2a046940d7c" providerId="LiveId" clId="{9EF190FB-2075-4375-A797-615516ED83A7}" dt="2024-07-17T05:49:24.537" v="24986" actId="692"/>
          <ac:spMkLst>
            <pc:docMk/>
            <pc:sldMk cId="2862772745" sldId="1145"/>
            <ac:spMk id="116" creationId="{A8664EA4-AE98-4D9E-3AAE-19922361810E}"/>
          </ac:spMkLst>
        </pc:spChg>
        <pc:spChg chg="add mod">
          <ac:chgData name="Phillip Kaufman" userId="c001b2a046940d7c" providerId="LiveId" clId="{9EF190FB-2075-4375-A797-615516ED83A7}" dt="2024-07-16T05:11:06.229" v="23166" actId="20577"/>
          <ac:spMkLst>
            <pc:docMk/>
            <pc:sldMk cId="2862772745" sldId="1145"/>
            <ac:spMk id="117" creationId="{F9FEB527-DCBB-EC8E-31B1-1B16CD3DE4A0}"/>
          </ac:spMkLst>
        </pc:spChg>
        <pc:spChg chg="add mod">
          <ac:chgData name="Phillip Kaufman" userId="c001b2a046940d7c" providerId="LiveId" clId="{9EF190FB-2075-4375-A797-615516ED83A7}" dt="2024-07-17T05:31:17.719" v="24850" actId="20577"/>
          <ac:spMkLst>
            <pc:docMk/>
            <pc:sldMk cId="2862772745" sldId="1145"/>
            <ac:spMk id="118" creationId="{BD5200E7-17E7-934F-D811-8E1C372D8336}"/>
          </ac:spMkLst>
        </pc:spChg>
        <pc:spChg chg="add mod">
          <ac:chgData name="Phillip Kaufman" userId="c001b2a046940d7c" providerId="LiveId" clId="{9EF190FB-2075-4375-A797-615516ED83A7}" dt="2024-07-17T05:31:25.109" v="24854" actId="20577"/>
          <ac:spMkLst>
            <pc:docMk/>
            <pc:sldMk cId="2862772745" sldId="1145"/>
            <ac:spMk id="119" creationId="{1998BF01-BBFE-9FC3-03F5-804242F970D3}"/>
          </ac:spMkLst>
        </pc:spChg>
        <pc:spChg chg="add mod">
          <ac:chgData name="Phillip Kaufman" userId="c001b2a046940d7c" providerId="LiveId" clId="{9EF190FB-2075-4375-A797-615516ED83A7}" dt="2024-07-16T05:22:42.956" v="23324" actId="1076"/>
          <ac:spMkLst>
            <pc:docMk/>
            <pc:sldMk cId="2862772745" sldId="1145"/>
            <ac:spMk id="120" creationId="{1B5D9FB7-852D-AFA5-8C52-E6E645A7A75E}"/>
          </ac:spMkLst>
        </pc:spChg>
        <pc:spChg chg="add mod">
          <ac:chgData name="Phillip Kaufman" userId="c001b2a046940d7c" providerId="LiveId" clId="{9EF190FB-2075-4375-A797-615516ED83A7}" dt="2024-07-17T05:37:30.362" v="24899" actId="1076"/>
          <ac:spMkLst>
            <pc:docMk/>
            <pc:sldMk cId="2862772745" sldId="1145"/>
            <ac:spMk id="122" creationId="{A758A1B6-BA18-4B2F-0A48-B8945F33E33E}"/>
          </ac:spMkLst>
        </pc:spChg>
        <pc:spChg chg="mod topLvl">
          <ac:chgData name="Phillip Kaufman" userId="c001b2a046940d7c" providerId="LiveId" clId="{9EF190FB-2075-4375-A797-615516ED83A7}" dt="2024-07-17T05:50:56.788" v="24994" actId="692"/>
          <ac:spMkLst>
            <pc:docMk/>
            <pc:sldMk cId="2862772745" sldId="1145"/>
            <ac:spMk id="123" creationId="{8CF62351-66FC-A02D-35C2-7B97980D7DA8}"/>
          </ac:spMkLst>
        </pc:spChg>
        <pc:spChg chg="add del mod">
          <ac:chgData name="Phillip Kaufman" userId="c001b2a046940d7c" providerId="LiveId" clId="{9EF190FB-2075-4375-A797-615516ED83A7}" dt="2024-07-16T05:25:38.711" v="23371" actId="478"/>
          <ac:spMkLst>
            <pc:docMk/>
            <pc:sldMk cId="2862772745" sldId="1145"/>
            <ac:spMk id="123" creationId="{E1427FA3-1060-C0AE-8F53-E76C4FA8EC63}"/>
          </ac:spMkLst>
        </pc:spChg>
        <pc:spChg chg="mod topLvl">
          <ac:chgData name="Phillip Kaufman" userId="c001b2a046940d7c" providerId="LiveId" clId="{9EF190FB-2075-4375-A797-615516ED83A7}" dt="2024-07-17T05:45:01.159" v="24963" actId="692"/>
          <ac:spMkLst>
            <pc:docMk/>
            <pc:sldMk cId="2862772745" sldId="1145"/>
            <ac:spMk id="124" creationId="{53706EEB-DD57-09DF-DD87-A6AA0DA8258C}"/>
          </ac:spMkLst>
        </pc:spChg>
        <pc:spChg chg="add del mod">
          <ac:chgData name="Phillip Kaufman" userId="c001b2a046940d7c" providerId="LiveId" clId="{9EF190FB-2075-4375-A797-615516ED83A7}" dt="2024-07-16T05:26:09.429" v="23384" actId="478"/>
          <ac:spMkLst>
            <pc:docMk/>
            <pc:sldMk cId="2862772745" sldId="1145"/>
            <ac:spMk id="124" creationId="{FA290098-2226-8336-1131-9027C96EB79F}"/>
          </ac:spMkLst>
        </pc:spChg>
        <pc:spChg chg="mod topLvl">
          <ac:chgData name="Phillip Kaufman" userId="c001b2a046940d7c" providerId="LiveId" clId="{9EF190FB-2075-4375-A797-615516ED83A7}" dt="2024-07-17T05:45:06.808" v="24965" actId="207"/>
          <ac:spMkLst>
            <pc:docMk/>
            <pc:sldMk cId="2862772745" sldId="1145"/>
            <ac:spMk id="125" creationId="{9C6BFBD8-DCAD-DAD5-8C10-CEA3D4D46193}"/>
          </ac:spMkLst>
        </pc:spChg>
        <pc:spChg chg="add del mod">
          <ac:chgData name="Phillip Kaufman" userId="c001b2a046940d7c" providerId="LiveId" clId="{9EF190FB-2075-4375-A797-615516ED83A7}" dt="2024-07-16T05:26:09.429" v="23384" actId="478"/>
          <ac:spMkLst>
            <pc:docMk/>
            <pc:sldMk cId="2862772745" sldId="1145"/>
            <ac:spMk id="125" creationId="{BFAD6FDD-4A94-1594-747D-065C1787DD68}"/>
          </ac:spMkLst>
        </pc:spChg>
        <pc:spChg chg="add mod">
          <ac:chgData name="Phillip Kaufman" userId="c001b2a046940d7c" providerId="LiveId" clId="{9EF190FB-2075-4375-A797-615516ED83A7}" dt="2024-07-17T05:37:32.696" v="24900" actId="1076"/>
          <ac:spMkLst>
            <pc:docMk/>
            <pc:sldMk cId="2862772745" sldId="1145"/>
            <ac:spMk id="126" creationId="{342DBC19-F8CB-05AA-07B8-51954C463B1A}"/>
          </ac:spMkLst>
        </pc:spChg>
        <pc:spChg chg="add mod">
          <ac:chgData name="Phillip Kaufman" userId="c001b2a046940d7c" providerId="LiveId" clId="{9EF190FB-2075-4375-A797-615516ED83A7}" dt="2024-07-17T05:38:58.888" v="24910" actId="1076"/>
          <ac:spMkLst>
            <pc:docMk/>
            <pc:sldMk cId="2862772745" sldId="1145"/>
            <ac:spMk id="127" creationId="{59422AE9-8D7A-0CBD-7416-7C1232CEB6F6}"/>
          </ac:spMkLst>
        </pc:spChg>
        <pc:spChg chg="mod topLvl">
          <ac:chgData name="Phillip Kaufman" userId="c001b2a046940d7c" providerId="LiveId" clId="{9EF190FB-2075-4375-A797-615516ED83A7}" dt="2024-07-17T05:44:15.137" v="24954" actId="692"/>
          <ac:spMkLst>
            <pc:docMk/>
            <pc:sldMk cId="2862772745" sldId="1145"/>
            <ac:spMk id="128" creationId="{2422CD31-DACA-1AC5-1350-A1DAC80E54EB}"/>
          </ac:spMkLst>
        </pc:spChg>
        <pc:spChg chg="mod topLvl">
          <ac:chgData name="Phillip Kaufman" userId="c001b2a046940d7c" providerId="LiveId" clId="{9EF190FB-2075-4375-A797-615516ED83A7}" dt="2024-07-17T05:45:18.268" v="24967" actId="207"/>
          <ac:spMkLst>
            <pc:docMk/>
            <pc:sldMk cId="2862772745" sldId="1145"/>
            <ac:spMk id="129" creationId="{FFCD030B-455E-AB6A-91D5-2E550F49404D}"/>
          </ac:spMkLst>
        </pc:spChg>
        <pc:spChg chg="mod topLvl">
          <ac:chgData name="Phillip Kaufman" userId="c001b2a046940d7c" providerId="LiveId" clId="{9EF190FB-2075-4375-A797-615516ED83A7}" dt="2024-07-17T05:44:34.575" v="24957" actId="207"/>
          <ac:spMkLst>
            <pc:docMk/>
            <pc:sldMk cId="2862772745" sldId="1145"/>
            <ac:spMk id="130" creationId="{B551527C-94B8-CBDC-9A64-E373E49AFBDB}"/>
          </ac:spMkLst>
        </pc:spChg>
        <pc:spChg chg="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131" creationId="{CC8B8AF9-F359-A6E0-08E8-85253434408C}"/>
          </ac:spMkLst>
        </pc:spChg>
        <pc:spChg chg="mod topLvl">
          <ac:chgData name="Phillip Kaufman" userId="c001b2a046940d7c" providerId="LiveId" clId="{9EF190FB-2075-4375-A797-615516ED83A7}" dt="2024-07-17T05:40:56.796" v="24932" actId="1076"/>
          <ac:spMkLst>
            <pc:docMk/>
            <pc:sldMk cId="2862772745" sldId="1145"/>
            <ac:spMk id="132" creationId="{B3B03247-2E3E-1AE8-1DC4-1DB1D754A9DD}"/>
          </ac:spMkLst>
        </pc:spChg>
        <pc:spChg chg="del mod topLvl">
          <ac:chgData name="Phillip Kaufman" userId="c001b2a046940d7c" providerId="LiveId" clId="{9EF190FB-2075-4375-A797-615516ED83A7}" dt="2024-07-17T05:40:36.387" v="24927" actId="478"/>
          <ac:spMkLst>
            <pc:docMk/>
            <pc:sldMk cId="2862772745" sldId="1145"/>
            <ac:spMk id="133" creationId="{5C06A124-CB79-A4B0-605B-C242BEF7908E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38" creationId="{3D611CA1-891E-C191-4993-D247ABDAF107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39" creationId="{DB2E5168-CA91-B300-B68E-95B5AC69191D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0" creationId="{35B9B787-A06A-EBE0-3A76-BCE4FE3BC116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1" creationId="{31C008ED-7154-C894-BB59-20EA1F0A937B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2" creationId="{9A1536C7-D3E6-986F-E3DB-CF6FE2C216F1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3" creationId="{F7921584-233C-7E82-6312-6AA174E26863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4" creationId="{B9281B5E-E5EB-C27E-24F2-6F69C0233C10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5" creationId="{A8044C60-96D7-C1E7-270A-FCBA4C772473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6" creationId="{F017A168-A678-C0AC-A665-85BECAEE08E7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7" creationId="{FB8DCFE1-C22D-7A30-7775-36A0B9806AC7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8" creationId="{DFCDBADA-F1C2-D74D-1DF4-3A3832E6AB14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9" creationId="{FAE88A4F-1C06-5DE5-04E6-56620CAA4871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50" creationId="{0594BA16-AD71-E8F0-D690-C6586B241816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51" creationId="{4342B0D9-848D-6259-3B9C-2742DABC68B0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52" creationId="{133D9B42-0676-4CCA-AF3D-BCD85F03E12E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53" creationId="{B85C9F72-66EA-6F61-717A-73E0F007CB96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54" creationId="{555CB2CE-9E34-9379-F74E-520EE58899CF}"/>
          </ac:spMkLst>
        </pc:spChg>
        <pc:spChg chg="add del mod">
          <ac:chgData name="Phillip Kaufman" userId="c001b2a046940d7c" providerId="LiveId" clId="{9EF190FB-2075-4375-A797-615516ED83A7}" dt="2024-07-17T05:52:24.188" v="25019" actId="207"/>
          <ac:spMkLst>
            <pc:docMk/>
            <pc:sldMk cId="2862772745" sldId="1145"/>
            <ac:spMk id="155" creationId="{E315E30B-7EA0-ED4B-F938-DD40ACBBBEAE}"/>
          </ac:spMkLst>
        </pc:spChg>
        <pc:spChg chg="mod">
          <ac:chgData name="Phillip Kaufman" userId="c001b2a046940d7c" providerId="LiveId" clId="{9EF190FB-2075-4375-A797-615516ED83A7}" dt="2024-07-17T05:52:24.188" v="25019" actId="207"/>
          <ac:spMkLst>
            <pc:docMk/>
            <pc:sldMk cId="2862772745" sldId="1145"/>
            <ac:spMk id="156" creationId="{5B57DB96-3D83-8938-67BF-5247042D75BE}"/>
          </ac:spMkLst>
        </pc:spChg>
        <pc:spChg chg="del mod">
          <ac:chgData name="Phillip Kaufman" userId="c001b2a046940d7c" providerId="LiveId" clId="{9EF190FB-2075-4375-A797-615516ED83A7}" dt="2024-07-17T05:51:54.809" v="25014" actId="478"/>
          <ac:spMkLst>
            <pc:docMk/>
            <pc:sldMk cId="2862772745" sldId="1145"/>
            <ac:spMk id="157" creationId="{E25267A2-ED69-BE8A-310B-E21581ECA89E}"/>
          </ac:spMkLst>
        </pc:spChg>
        <pc:spChg chg="add del mod">
          <ac:chgData name="Phillip Kaufman" userId="c001b2a046940d7c" providerId="LiveId" clId="{9EF190FB-2075-4375-A797-615516ED83A7}" dt="2024-07-17T05:52:19.170" v="25018" actId="207"/>
          <ac:spMkLst>
            <pc:docMk/>
            <pc:sldMk cId="2862772745" sldId="1145"/>
            <ac:spMk id="158" creationId="{4059E596-3E20-B076-30A9-E63E554852E9}"/>
          </ac:spMkLst>
        </pc:spChg>
        <pc:spChg chg="add del mod">
          <ac:chgData name="Phillip Kaufman" userId="c001b2a046940d7c" providerId="LiveId" clId="{9EF190FB-2075-4375-A797-615516ED83A7}" dt="2024-07-17T05:52:19.170" v="25018" actId="207"/>
          <ac:spMkLst>
            <pc:docMk/>
            <pc:sldMk cId="2862772745" sldId="1145"/>
            <ac:spMk id="159" creationId="{9E28E18D-DB23-D90A-9247-50C810B790D4}"/>
          </ac:spMkLst>
        </pc:spChg>
        <pc:spChg chg="add del mod">
          <ac:chgData name="Phillip Kaufman" userId="c001b2a046940d7c" providerId="LiveId" clId="{9EF190FB-2075-4375-A797-615516ED83A7}" dt="2024-07-17T05:51:58.437" v="25015" actId="478"/>
          <ac:spMkLst>
            <pc:docMk/>
            <pc:sldMk cId="2862772745" sldId="1145"/>
            <ac:spMk id="160" creationId="{5DEE7DA8-6372-5F57-943A-D1A79147DB88}"/>
          </ac:spMkLst>
        </pc:spChg>
        <pc:spChg chg="add del mod">
          <ac:chgData name="Phillip Kaufman" userId="c001b2a046940d7c" providerId="LiveId" clId="{9EF190FB-2075-4375-A797-615516ED83A7}" dt="2024-07-17T05:51:51.412" v="25013" actId="478"/>
          <ac:spMkLst>
            <pc:docMk/>
            <pc:sldMk cId="2862772745" sldId="1145"/>
            <ac:spMk id="161" creationId="{ACE2C871-5E5E-C51C-1D71-436B34D42586}"/>
          </ac:spMkLst>
        </pc:spChg>
        <pc:spChg chg="del mod">
          <ac:chgData name="Phillip Kaufman" userId="c001b2a046940d7c" providerId="LiveId" clId="{9EF190FB-2075-4375-A797-615516ED83A7}" dt="2024-07-17T05:51:54.809" v="25014" actId="478"/>
          <ac:spMkLst>
            <pc:docMk/>
            <pc:sldMk cId="2862772745" sldId="1145"/>
            <ac:spMk id="162" creationId="{369A083D-C2E3-EF10-6D28-C9F8C92ABFE1}"/>
          </ac:spMkLst>
        </pc:spChg>
        <pc:spChg chg="del mod">
          <ac:chgData name="Phillip Kaufman" userId="c001b2a046940d7c" providerId="LiveId" clId="{9EF190FB-2075-4375-A797-615516ED83A7}" dt="2024-07-17T05:51:54.809" v="25014" actId="478"/>
          <ac:spMkLst>
            <pc:docMk/>
            <pc:sldMk cId="2862772745" sldId="1145"/>
            <ac:spMk id="163" creationId="{171B3108-590F-A94E-E831-49194BCC051C}"/>
          </ac:spMkLst>
        </pc:spChg>
        <pc:spChg chg="add del mod">
          <ac:chgData name="Phillip Kaufman" userId="c001b2a046940d7c" providerId="LiveId" clId="{9EF190FB-2075-4375-A797-615516ED83A7}" dt="2024-07-17T05:51:43.466" v="25009" actId="478"/>
          <ac:spMkLst>
            <pc:docMk/>
            <pc:sldMk cId="2862772745" sldId="1145"/>
            <ac:spMk id="164" creationId="{DA766771-170F-5D49-E9C3-D41CE78AE100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65" creationId="{FB44203D-9162-E60B-817D-590B0729C0D3}"/>
          </ac:spMkLst>
        </pc:spChg>
        <pc:spChg chg="del mod">
          <ac:chgData name="Phillip Kaufman" userId="c001b2a046940d7c" providerId="LiveId" clId="{9EF190FB-2075-4375-A797-615516ED83A7}" dt="2024-07-17T05:51:46.354" v="25011" actId="478"/>
          <ac:spMkLst>
            <pc:docMk/>
            <pc:sldMk cId="2862772745" sldId="1145"/>
            <ac:spMk id="166" creationId="{62989269-C63A-CB6B-1BFF-17CED526618F}"/>
          </ac:spMkLst>
        </pc:spChg>
        <pc:spChg chg="mod">
          <ac:chgData name="Phillip Kaufman" userId="c001b2a046940d7c" providerId="LiveId" clId="{9EF190FB-2075-4375-A797-615516ED83A7}" dt="2024-07-17T05:52:09.161" v="25016" actId="207"/>
          <ac:spMkLst>
            <pc:docMk/>
            <pc:sldMk cId="2862772745" sldId="1145"/>
            <ac:spMk id="167" creationId="{5EF9671F-F392-58EB-82A3-B997424BF7EE}"/>
          </ac:spMkLst>
        </pc:spChg>
        <pc:spChg chg="add del mod">
          <ac:chgData name="Phillip Kaufman" userId="c001b2a046940d7c" providerId="LiveId" clId="{9EF190FB-2075-4375-A797-615516ED83A7}" dt="2024-07-17T05:52:13.768" v="25017" actId="207"/>
          <ac:spMkLst>
            <pc:docMk/>
            <pc:sldMk cId="2862772745" sldId="1145"/>
            <ac:spMk id="168" creationId="{9DC821B6-C9D2-8278-224E-9633E788150D}"/>
          </ac:spMkLst>
        </pc:spChg>
        <pc:spChg chg="del mod">
          <ac:chgData name="Phillip Kaufman" userId="c001b2a046940d7c" providerId="LiveId" clId="{9EF190FB-2075-4375-A797-615516ED83A7}" dt="2024-07-17T05:51:49.695" v="25012" actId="478"/>
          <ac:spMkLst>
            <pc:docMk/>
            <pc:sldMk cId="2862772745" sldId="1145"/>
            <ac:spMk id="169" creationId="{DAECF7A9-14C9-655A-DF7C-8FCEFE4DE4E0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70" creationId="{57FC9431-609D-1EE3-2315-E5AC7438B5BF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71" creationId="{C7C5E89D-AEFD-8C86-B80C-2E09147C7F53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74" creationId="{AA58388A-7FA0-6A3D-BD85-DD2E1D96C357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75" creationId="{5B9AB7B7-2A9E-C39F-2420-BD34A29F0568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76" creationId="{B3065B8D-479A-9244-7C61-D8C661E99645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77" creationId="{B6889058-975A-708B-8462-C80DF9B392AA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78" creationId="{699A9384-A4AE-199C-53FE-108CD92AD7A3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79" creationId="{05859071-CAD6-E75D-F593-6F47B831343C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0" creationId="{50E49487-330A-B1AA-EE72-9F25D83B5172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1" creationId="{454043A4-F83C-4455-51D9-78268F83D099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2" creationId="{9C0528AD-D9A3-BAF7-5DDF-4A27574E36FA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3" creationId="{AB5FA2AC-9D22-23EF-E62C-1FAEB7AA8448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4" creationId="{50C3055E-760C-2402-95B0-ACDCC93F83F2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5" creationId="{21FC0A65-8DEC-20C9-7751-7CDC3B07559E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6" creationId="{FC269B79-CAB3-DB69-243B-2777CAA54327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7" creationId="{9E1F0951-713D-301F-A175-7123BA6CCC46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8" creationId="{39672A1C-6722-2A5B-ED44-996E9363E5BA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9" creationId="{3A6D505F-16E9-4127-1735-BA84779C85FB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90" creationId="{4DBD8211-726A-FF15-D56C-4C8C9BCBEB4C}"/>
          </ac:spMkLst>
        </pc:spChg>
        <pc:spChg chg="mod">
          <ac:chgData name="Phillip Kaufman" userId="c001b2a046940d7c" providerId="LiveId" clId="{9EF190FB-2075-4375-A797-615516ED83A7}" dt="2024-07-17T05:42:10.208" v="24941" actId="692"/>
          <ac:spMkLst>
            <pc:docMk/>
            <pc:sldMk cId="2862772745" sldId="1145"/>
            <ac:spMk id="191" creationId="{26CAE723-4821-F586-890F-66CA3A9C3C48}"/>
          </ac:spMkLst>
        </pc:spChg>
        <pc:spChg chg="mod">
          <ac:chgData name="Phillip Kaufman" userId="c001b2a046940d7c" providerId="LiveId" clId="{9EF190FB-2075-4375-A797-615516ED83A7}" dt="2024-07-17T05:42:00.889" v="24940" actId="692"/>
          <ac:spMkLst>
            <pc:docMk/>
            <pc:sldMk cId="2862772745" sldId="1145"/>
            <ac:spMk id="192" creationId="{8D8E0D0C-358C-D012-C009-8025D7B37DEB}"/>
          </ac:spMkLst>
        </pc:spChg>
        <pc:spChg chg="mod">
          <ac:chgData name="Phillip Kaufman" userId="c001b2a046940d7c" providerId="LiveId" clId="{9EF190FB-2075-4375-A797-615516ED83A7}" dt="2024-07-17T05:41:53.715" v="24939" actId="692"/>
          <ac:spMkLst>
            <pc:docMk/>
            <pc:sldMk cId="2862772745" sldId="1145"/>
            <ac:spMk id="193" creationId="{8A629E7F-8ECE-3B8A-93FF-AEE647F718ED}"/>
          </ac:spMkLst>
        </pc:spChg>
        <pc:spChg chg="mod">
          <ac:chgData name="Phillip Kaufman" userId="c001b2a046940d7c" providerId="LiveId" clId="{9EF190FB-2075-4375-A797-615516ED83A7}" dt="2024-07-17T05:42:10.208" v="24941" actId="692"/>
          <ac:spMkLst>
            <pc:docMk/>
            <pc:sldMk cId="2862772745" sldId="1145"/>
            <ac:spMk id="194" creationId="{39ECA75B-1E6F-11DA-A668-52630FD4C71B}"/>
          </ac:spMkLst>
        </pc:spChg>
        <pc:spChg chg="mod">
          <ac:chgData name="Phillip Kaufman" userId="c001b2a046940d7c" providerId="LiveId" clId="{9EF190FB-2075-4375-A797-615516ED83A7}" dt="2024-07-17T05:42:00.889" v="24940" actId="692"/>
          <ac:spMkLst>
            <pc:docMk/>
            <pc:sldMk cId="2862772745" sldId="1145"/>
            <ac:spMk id="195" creationId="{F9342E9F-8771-586A-8525-C8D23E48DC43}"/>
          </ac:spMkLst>
        </pc:spChg>
        <pc:spChg chg="mod">
          <ac:chgData name="Phillip Kaufman" userId="c001b2a046940d7c" providerId="LiveId" clId="{9EF190FB-2075-4375-A797-615516ED83A7}" dt="2024-07-17T05:41:53.715" v="24939" actId="692"/>
          <ac:spMkLst>
            <pc:docMk/>
            <pc:sldMk cId="2862772745" sldId="1145"/>
            <ac:spMk id="196" creationId="{3C8BE5C0-903E-1FC4-E7EE-E9EBC41F23A8}"/>
          </ac:spMkLst>
        </pc:spChg>
        <pc:spChg chg="mod">
          <ac:chgData name="Phillip Kaufman" userId="c001b2a046940d7c" providerId="LiveId" clId="{9EF190FB-2075-4375-A797-615516ED83A7}" dt="2024-07-17T05:42:10.208" v="24941" actId="692"/>
          <ac:spMkLst>
            <pc:docMk/>
            <pc:sldMk cId="2862772745" sldId="1145"/>
            <ac:spMk id="197" creationId="{DCF9A4B4-311B-2594-8172-7310BD094D78}"/>
          </ac:spMkLst>
        </pc:spChg>
        <pc:spChg chg="mod">
          <ac:chgData name="Phillip Kaufman" userId="c001b2a046940d7c" providerId="LiveId" clId="{9EF190FB-2075-4375-A797-615516ED83A7}" dt="2024-07-17T05:42:00.889" v="24940" actId="692"/>
          <ac:spMkLst>
            <pc:docMk/>
            <pc:sldMk cId="2862772745" sldId="1145"/>
            <ac:spMk id="198" creationId="{F9844227-33FF-0347-E2E5-474E5A7755FE}"/>
          </ac:spMkLst>
        </pc:spChg>
        <pc:spChg chg="mod">
          <ac:chgData name="Phillip Kaufman" userId="c001b2a046940d7c" providerId="LiveId" clId="{9EF190FB-2075-4375-A797-615516ED83A7}" dt="2024-07-17T05:41:53.715" v="24939" actId="692"/>
          <ac:spMkLst>
            <pc:docMk/>
            <pc:sldMk cId="2862772745" sldId="1145"/>
            <ac:spMk id="199" creationId="{7767C7DD-7D9F-8957-FBD8-94B920F9CAA1}"/>
          </ac:spMkLst>
        </pc:spChg>
        <pc:spChg chg="mod">
          <ac:chgData name="Phillip Kaufman" userId="c001b2a046940d7c" providerId="LiveId" clId="{9EF190FB-2075-4375-A797-615516ED83A7}" dt="2024-07-17T05:42:10.208" v="24941" actId="692"/>
          <ac:spMkLst>
            <pc:docMk/>
            <pc:sldMk cId="2862772745" sldId="1145"/>
            <ac:spMk id="200" creationId="{0A6BCBE4-209C-041D-9A0D-7A86E64F7879}"/>
          </ac:spMkLst>
        </pc:spChg>
        <pc:spChg chg="mod">
          <ac:chgData name="Phillip Kaufman" userId="c001b2a046940d7c" providerId="LiveId" clId="{9EF190FB-2075-4375-A797-615516ED83A7}" dt="2024-07-17T05:42:00.889" v="24940" actId="692"/>
          <ac:spMkLst>
            <pc:docMk/>
            <pc:sldMk cId="2862772745" sldId="1145"/>
            <ac:spMk id="201" creationId="{75A07ED6-5348-AF04-A9B3-C9C8936E8B53}"/>
          </ac:spMkLst>
        </pc:spChg>
        <pc:spChg chg="mod">
          <ac:chgData name="Phillip Kaufman" userId="c001b2a046940d7c" providerId="LiveId" clId="{9EF190FB-2075-4375-A797-615516ED83A7}" dt="2024-07-17T05:41:53.715" v="24939" actId="692"/>
          <ac:spMkLst>
            <pc:docMk/>
            <pc:sldMk cId="2862772745" sldId="1145"/>
            <ac:spMk id="202" creationId="{89FC091B-6FE8-3AB0-F33F-D148E1EB247D}"/>
          </ac:spMkLst>
        </pc:spChg>
        <pc:spChg chg="mod">
          <ac:chgData name="Phillip Kaufman" userId="c001b2a046940d7c" providerId="LiveId" clId="{9EF190FB-2075-4375-A797-615516ED83A7}" dt="2024-07-17T05:41:31.074" v="24938" actId="207"/>
          <ac:spMkLst>
            <pc:docMk/>
            <pc:sldMk cId="2862772745" sldId="1145"/>
            <ac:spMk id="203" creationId="{CBE5B766-F65C-E4A7-A2B8-84E5D13A0BB3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204" creationId="{4DD0BCBE-8CA1-92C8-490A-2E8E9E8E9F20}"/>
          </ac:spMkLst>
        </pc:spChg>
        <pc:spChg chg="mod">
          <ac:chgData name="Phillip Kaufman" userId="c001b2a046940d7c" providerId="LiveId" clId="{9EF190FB-2075-4375-A797-615516ED83A7}" dt="2024-07-17T05:41:23.503" v="24937" actId="207"/>
          <ac:spMkLst>
            <pc:docMk/>
            <pc:sldMk cId="2862772745" sldId="1145"/>
            <ac:spMk id="205" creationId="{CF3C936E-5B86-02B9-C22B-BB928B20D71A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206" creationId="{3E36D2B3-9B64-491A-DA5A-C463323B36DC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207" creationId="{2F3C8780-0337-387F-1810-73AC2DA9C58A}"/>
          </ac:spMkLst>
        </pc:spChg>
        <pc:grpChg chg="add del mod">
          <ac:chgData name="Phillip Kaufman" userId="c001b2a046940d7c" providerId="LiveId" clId="{9EF190FB-2075-4375-A797-615516ED83A7}" dt="2024-07-17T05:39:45.864" v="24916" actId="478"/>
          <ac:grpSpMkLst>
            <pc:docMk/>
            <pc:sldMk cId="2862772745" sldId="1145"/>
            <ac:grpSpMk id="49" creationId="{5CEDCBA3-C32D-70FC-4511-173A0F3A6792}"/>
          </ac:grpSpMkLst>
        </pc:grpChg>
        <pc:grpChg chg="add del mod">
          <ac:chgData name="Phillip Kaufman" userId="c001b2a046940d7c" providerId="LiveId" clId="{9EF190FB-2075-4375-A797-615516ED83A7}" dt="2024-07-17T05:39:33.481" v="24911" actId="165"/>
          <ac:grpSpMkLst>
            <pc:docMk/>
            <pc:sldMk cId="2862772745" sldId="1145"/>
            <ac:grpSpMk id="50" creationId="{639E1444-5324-A270-C496-DF1804115F0E}"/>
          </ac:grpSpMkLst>
        </pc:grpChg>
        <pc:grpChg chg="add del mod">
          <ac:chgData name="Phillip Kaufman" userId="c001b2a046940d7c" providerId="LiveId" clId="{9EF190FB-2075-4375-A797-615516ED83A7}" dt="2024-07-17T05:37:25.806" v="24897" actId="165"/>
          <ac:grpSpMkLst>
            <pc:docMk/>
            <pc:sldMk cId="2862772745" sldId="1145"/>
            <ac:grpSpMk id="114" creationId="{A791CD55-0B17-EA2F-7416-FF007FD44715}"/>
          </ac:grpSpMkLst>
        </pc:grpChg>
        <pc:grpChg chg="add del mod">
          <ac:chgData name="Phillip Kaufman" userId="c001b2a046940d7c" providerId="LiveId" clId="{9EF190FB-2075-4375-A797-615516ED83A7}" dt="2024-07-17T05:35:58.620" v="24881" actId="165"/>
          <ac:grpSpMkLst>
            <pc:docMk/>
            <pc:sldMk cId="2862772745" sldId="1145"/>
            <ac:grpSpMk id="115" creationId="{A100D593-824B-1C43-4665-416FD1C72596}"/>
          </ac:grpSpMkLst>
        </pc:grpChg>
        <pc:grpChg chg="add del mod">
          <ac:chgData name="Phillip Kaufman" userId="c001b2a046940d7c" providerId="LiveId" clId="{9EF190FB-2075-4375-A797-615516ED83A7}" dt="2024-07-16T05:13:20.268" v="23257" actId="165"/>
          <ac:grpSpMkLst>
            <pc:docMk/>
            <pc:sldMk cId="2862772745" sldId="1145"/>
            <ac:grpSpMk id="116" creationId="{18BB9292-5B7D-E0B8-373C-7A3B94C25AA0}"/>
          </ac:grpSpMkLst>
        </pc:grpChg>
        <pc:grpChg chg="add del mod">
          <ac:chgData name="Phillip Kaufman" userId="c001b2a046940d7c" providerId="LiveId" clId="{9EF190FB-2075-4375-A797-615516ED83A7}" dt="2024-07-17T05:37:11.369" v="24895" actId="165"/>
          <ac:grpSpMkLst>
            <pc:docMk/>
            <pc:sldMk cId="2862772745" sldId="1145"/>
            <ac:grpSpMk id="121" creationId="{6022B7F4-95E2-9104-FB0C-CF6CB71DE9F2}"/>
          </ac:grpSpMkLst>
        </pc:grpChg>
        <pc:grpChg chg="add del mod">
          <ac:chgData name="Phillip Kaufman" userId="c001b2a046940d7c" providerId="LiveId" clId="{9EF190FB-2075-4375-A797-615516ED83A7}" dt="2024-07-17T05:39:33.481" v="24911" actId="165"/>
          <ac:grpSpMkLst>
            <pc:docMk/>
            <pc:sldMk cId="2862772745" sldId="1145"/>
            <ac:grpSpMk id="134" creationId="{06D2D6A2-373C-DFAF-7BDE-789EA34D8E16}"/>
          </ac:grpSpMkLst>
        </pc:grpChg>
        <pc:grpChg chg="add mod">
          <ac:chgData name="Phillip Kaufman" userId="c001b2a046940d7c" providerId="LiveId" clId="{9EF190FB-2075-4375-A797-615516ED83A7}" dt="2024-07-17T05:44:55.345" v="24961" actId="1076"/>
          <ac:grpSpMkLst>
            <pc:docMk/>
            <pc:sldMk cId="2862772745" sldId="1145"/>
            <ac:grpSpMk id="135" creationId="{E6E9F2AD-E1F4-5E91-D9AD-6C1DBCFF5C31}"/>
          </ac:grpSpMkLst>
        </pc:grpChg>
        <pc:grpChg chg="add mod">
          <ac:chgData name="Phillip Kaufman" userId="c001b2a046940d7c" providerId="LiveId" clId="{9EF190FB-2075-4375-A797-615516ED83A7}" dt="2024-07-17T05:39:54.814" v="24921" actId="1076"/>
          <ac:grpSpMkLst>
            <pc:docMk/>
            <pc:sldMk cId="2862772745" sldId="1145"/>
            <ac:grpSpMk id="136" creationId="{6A75B3F6-2808-8892-6BE5-09165404C47E}"/>
          </ac:grpSpMkLst>
        </pc:grpChg>
        <pc:grpChg chg="add mod">
          <ac:chgData name="Phillip Kaufman" userId="c001b2a046940d7c" providerId="LiveId" clId="{9EF190FB-2075-4375-A797-615516ED83A7}" dt="2024-07-17T05:40:00.685" v="24923" actId="1076"/>
          <ac:grpSpMkLst>
            <pc:docMk/>
            <pc:sldMk cId="2862772745" sldId="1145"/>
            <ac:grpSpMk id="172" creationId="{9E96D894-D96B-5989-FCBC-431523C47FFA}"/>
          </ac:grpSpMkLst>
        </pc:grpChg>
        <pc:cxnChg chg="del mod topLvl">
          <ac:chgData name="Phillip Kaufman" userId="c001b2a046940d7c" providerId="LiveId" clId="{9EF190FB-2075-4375-A797-615516ED83A7}" dt="2024-07-17T05:39:44.216" v="24915" actId="478"/>
          <ac:cxnSpMkLst>
            <pc:docMk/>
            <pc:sldMk cId="2862772745" sldId="1145"/>
            <ac:cxnSpMk id="42" creationId="{630C7520-4075-1BDB-8ACF-15F631889ACA}"/>
          </ac:cxnSpMkLst>
        </pc:cxnChg>
        <pc:cxnChg chg="add del mod">
          <ac:chgData name="Phillip Kaufman" userId="c001b2a046940d7c" providerId="LiveId" clId="{9EF190FB-2075-4375-A797-615516ED83A7}" dt="2024-07-16T05:09:19.904" v="23119" actId="478"/>
          <ac:cxnSpMkLst>
            <pc:docMk/>
            <pc:sldMk cId="2862772745" sldId="1145"/>
            <ac:cxnSpMk id="53" creationId="{8834DCCA-54C0-EC01-F5C6-BA75AA10C3C2}"/>
          </ac:cxnSpMkLst>
        </pc:cxnChg>
        <pc:cxnChg chg="add mod topLvl">
          <ac:chgData name="Phillip Kaufman" userId="c001b2a046940d7c" providerId="LiveId" clId="{9EF190FB-2075-4375-A797-615516ED83A7}" dt="2024-07-17T05:40:38.215" v="24928" actId="20577"/>
          <ac:cxnSpMkLst>
            <pc:docMk/>
            <pc:sldMk cId="2862772745" sldId="1145"/>
            <ac:cxnSpMk id="79" creationId="{061CF1B0-8C24-383F-6F56-2FE33B9BA38A}"/>
          </ac:cxnSpMkLst>
        </pc:cxnChg>
        <pc:cxnChg chg="add del mod topLvl">
          <ac:chgData name="Phillip Kaufman" userId="c001b2a046940d7c" providerId="LiveId" clId="{9EF190FB-2075-4375-A797-615516ED83A7}" dt="2024-07-17T05:39:47.503" v="24917" actId="478"/>
          <ac:cxnSpMkLst>
            <pc:docMk/>
            <pc:sldMk cId="2862772745" sldId="1145"/>
            <ac:cxnSpMk id="104" creationId="{CD3E0DEB-EB86-AA38-5535-C9593449DFD1}"/>
          </ac:cxnSpMkLst>
        </pc:cxnChg>
        <pc:cxnChg chg="mod">
          <ac:chgData name="Phillip Kaufman" userId="c001b2a046940d7c" providerId="LiveId" clId="{9EF190FB-2075-4375-A797-615516ED83A7}" dt="2024-07-17T05:39:51.596" v="24920"/>
          <ac:cxnSpMkLst>
            <pc:docMk/>
            <pc:sldMk cId="2862772745" sldId="1145"/>
            <ac:cxnSpMk id="137" creationId="{F635EF09-6B21-22AD-CEE0-F2573FDB4A3B}"/>
          </ac:cxnSpMkLst>
        </pc:cxnChg>
        <pc:cxnChg chg="mod">
          <ac:chgData name="Phillip Kaufman" userId="c001b2a046940d7c" providerId="LiveId" clId="{9EF190FB-2075-4375-A797-615516ED83A7}" dt="2024-07-17T05:39:55.435" v="24922"/>
          <ac:cxnSpMkLst>
            <pc:docMk/>
            <pc:sldMk cId="2862772745" sldId="1145"/>
            <ac:cxnSpMk id="173" creationId="{6AC9867D-F220-8ED7-D8FD-2B9C04B80CDC}"/>
          </ac:cxnSpMkLst>
        </pc:cxnChg>
      </pc:sldChg>
      <pc:sldChg chg="addSp delSp modSp add mod">
        <pc:chgData name="Phillip Kaufman" userId="c001b2a046940d7c" providerId="LiveId" clId="{9EF190FB-2075-4375-A797-615516ED83A7}" dt="2024-08-01T02:47:50.807" v="27680" actId="1076"/>
        <pc:sldMkLst>
          <pc:docMk/>
          <pc:sldMk cId="2809992022" sldId="1146"/>
        </pc:sldMkLst>
        <pc:spChg chg="add del mod">
          <ac:chgData name="Phillip Kaufman" userId="c001b2a046940d7c" providerId="LiveId" clId="{9EF190FB-2075-4375-A797-615516ED83A7}" dt="2024-08-01T02:47:28.453" v="27674" actId="21"/>
          <ac:spMkLst>
            <pc:docMk/>
            <pc:sldMk cId="2809992022" sldId="1146"/>
            <ac:spMk id="4" creationId="{4A01A638-7A77-7BB1-2B5C-D0C8F13D36F0}"/>
          </ac:spMkLst>
        </pc:spChg>
        <pc:spChg chg="add del mod">
          <ac:chgData name="Phillip Kaufman" userId="c001b2a046940d7c" providerId="LiveId" clId="{9EF190FB-2075-4375-A797-615516ED83A7}" dt="2024-07-14T04:15:57.579" v="20628"/>
          <ac:spMkLst>
            <pc:docMk/>
            <pc:sldMk cId="2809992022" sldId="1146"/>
            <ac:spMk id="4" creationId="{8124B3F6-B074-E943-8925-16B94625B215}"/>
          </ac:spMkLst>
        </pc:spChg>
        <pc:spChg chg="del">
          <ac:chgData name="Phillip Kaufman" userId="c001b2a046940d7c" providerId="LiveId" clId="{9EF190FB-2075-4375-A797-615516ED83A7}" dt="2024-07-14T04:17:21.197" v="20641" actId="478"/>
          <ac:spMkLst>
            <pc:docMk/>
            <pc:sldMk cId="2809992022" sldId="1146"/>
            <ac:spMk id="5" creationId="{62EA5A3E-01C8-1B05-8DAF-3AD9812ACBCF}"/>
          </ac:spMkLst>
        </pc:spChg>
        <pc:spChg chg="del">
          <ac:chgData name="Phillip Kaufman" userId="c001b2a046940d7c" providerId="LiveId" clId="{9EF190FB-2075-4375-A797-615516ED83A7}" dt="2024-07-14T04:17:21.197" v="20641" actId="478"/>
          <ac:spMkLst>
            <pc:docMk/>
            <pc:sldMk cId="2809992022" sldId="1146"/>
            <ac:spMk id="6" creationId="{17EB0D93-4B2D-1BF2-B8A6-9BC5E82D4E35}"/>
          </ac:spMkLst>
        </pc:spChg>
        <pc:spChg chg="del">
          <ac:chgData name="Phillip Kaufman" userId="c001b2a046940d7c" providerId="LiveId" clId="{9EF190FB-2075-4375-A797-615516ED83A7}" dt="2024-07-14T04:17:21.197" v="20641" actId="478"/>
          <ac:spMkLst>
            <pc:docMk/>
            <pc:sldMk cId="2809992022" sldId="1146"/>
            <ac:spMk id="7" creationId="{D031FCF4-DCA2-AD9C-2BCF-E26AF341050B}"/>
          </ac:spMkLst>
        </pc:spChg>
        <pc:spChg chg="del">
          <ac:chgData name="Phillip Kaufman" userId="c001b2a046940d7c" providerId="LiveId" clId="{9EF190FB-2075-4375-A797-615516ED83A7}" dt="2024-07-14T04:17:21.197" v="20641" actId="478"/>
          <ac:spMkLst>
            <pc:docMk/>
            <pc:sldMk cId="2809992022" sldId="1146"/>
            <ac:spMk id="8" creationId="{5E15043C-F3FD-2BA9-91DF-B50B056BAD7F}"/>
          </ac:spMkLst>
        </pc:spChg>
        <pc:spChg chg="del">
          <ac:chgData name="Phillip Kaufman" userId="c001b2a046940d7c" providerId="LiveId" clId="{9EF190FB-2075-4375-A797-615516ED83A7}" dt="2024-07-14T04:17:21.197" v="20641" actId="478"/>
          <ac:spMkLst>
            <pc:docMk/>
            <pc:sldMk cId="2809992022" sldId="1146"/>
            <ac:spMk id="9" creationId="{71924325-9E03-DC41-5477-BA60D3A6049A}"/>
          </ac:spMkLst>
        </pc:spChg>
        <pc:spChg chg="del">
          <ac:chgData name="Phillip Kaufman" userId="c001b2a046940d7c" providerId="LiveId" clId="{9EF190FB-2075-4375-A797-615516ED83A7}" dt="2024-07-14T04:17:21.197" v="20641" actId="478"/>
          <ac:spMkLst>
            <pc:docMk/>
            <pc:sldMk cId="2809992022" sldId="1146"/>
            <ac:spMk id="10" creationId="{6F77387E-C47B-AF09-7E66-D6D50FEF3D7E}"/>
          </ac:spMkLst>
        </pc:spChg>
        <pc:spChg chg="mod">
          <ac:chgData name="Phillip Kaufman" userId="c001b2a046940d7c" providerId="LiveId" clId="{9EF190FB-2075-4375-A797-615516ED83A7}" dt="2024-08-01T02:47:48.616" v="27679" actId="1076"/>
          <ac:spMkLst>
            <pc:docMk/>
            <pc:sldMk cId="2809992022" sldId="1146"/>
            <ac:spMk id="11" creationId="{DB19C6A7-9B8B-3796-57F4-F49ED49E88D9}"/>
          </ac:spMkLst>
        </pc:spChg>
        <pc:spChg chg="del mod">
          <ac:chgData name="Phillip Kaufman" userId="c001b2a046940d7c" providerId="LiveId" clId="{9EF190FB-2075-4375-A797-615516ED83A7}" dt="2024-07-14T04:19:04.373" v="20666" actId="478"/>
          <ac:spMkLst>
            <pc:docMk/>
            <pc:sldMk cId="2809992022" sldId="1146"/>
            <ac:spMk id="13" creationId="{1168531A-C288-CDCC-254A-0365D4D0A3C1}"/>
          </ac:spMkLst>
        </pc:spChg>
        <pc:spChg chg="add del mod">
          <ac:chgData name="Phillip Kaufman" userId="c001b2a046940d7c" providerId="LiveId" clId="{9EF190FB-2075-4375-A797-615516ED83A7}" dt="2024-07-14T04:20:14.580" v="20684" actId="478"/>
          <ac:spMkLst>
            <pc:docMk/>
            <pc:sldMk cId="2809992022" sldId="1146"/>
            <ac:spMk id="35" creationId="{627011C2-87B9-1FBF-43F6-0432221C3358}"/>
          </ac:spMkLst>
        </pc:spChg>
        <pc:spChg chg="add del mod">
          <ac:chgData name="Phillip Kaufman" userId="c001b2a046940d7c" providerId="LiveId" clId="{9EF190FB-2075-4375-A797-615516ED83A7}" dt="2024-07-14T04:20:13.110" v="20682" actId="478"/>
          <ac:spMkLst>
            <pc:docMk/>
            <pc:sldMk cId="2809992022" sldId="1146"/>
            <ac:spMk id="38" creationId="{FDE4A7BA-E612-DC3F-599E-2BA450B4343F}"/>
          </ac:spMkLst>
        </pc:spChg>
        <pc:spChg chg="add mod">
          <ac:chgData name="Phillip Kaufman" userId="c001b2a046940d7c" providerId="LiveId" clId="{9EF190FB-2075-4375-A797-615516ED83A7}" dt="2024-07-14T04:17:21.416" v="20642"/>
          <ac:spMkLst>
            <pc:docMk/>
            <pc:sldMk cId="2809992022" sldId="1146"/>
            <ac:spMk id="39" creationId="{89390C65-3BFD-333F-80EA-09B63B147AC0}"/>
          </ac:spMkLst>
        </pc:spChg>
        <pc:spChg chg="add mod">
          <ac:chgData name="Phillip Kaufman" userId="c001b2a046940d7c" providerId="LiveId" clId="{9EF190FB-2075-4375-A797-615516ED83A7}" dt="2024-07-14T04:17:21.416" v="20642"/>
          <ac:spMkLst>
            <pc:docMk/>
            <pc:sldMk cId="2809992022" sldId="1146"/>
            <ac:spMk id="40" creationId="{ED6615ED-8225-3FB6-306D-53C3DAE40D76}"/>
          </ac:spMkLst>
        </pc:spChg>
        <pc:spChg chg="add mod">
          <ac:chgData name="Phillip Kaufman" userId="c001b2a046940d7c" providerId="LiveId" clId="{9EF190FB-2075-4375-A797-615516ED83A7}" dt="2024-07-14T04:17:21.416" v="20642"/>
          <ac:spMkLst>
            <pc:docMk/>
            <pc:sldMk cId="2809992022" sldId="1146"/>
            <ac:spMk id="41" creationId="{AC96AD35-F15E-EA85-E612-00E2315A49D3}"/>
          </ac:spMkLst>
        </pc:spChg>
        <pc:spChg chg="add mod">
          <ac:chgData name="Phillip Kaufman" userId="c001b2a046940d7c" providerId="LiveId" clId="{9EF190FB-2075-4375-A797-615516ED83A7}" dt="2024-07-14T04:17:21.416" v="20642"/>
          <ac:spMkLst>
            <pc:docMk/>
            <pc:sldMk cId="2809992022" sldId="1146"/>
            <ac:spMk id="42" creationId="{8E162071-CEBF-578A-340F-74AC6ABF3444}"/>
          </ac:spMkLst>
        </pc:spChg>
        <pc:spChg chg="add mod">
          <ac:chgData name="Phillip Kaufman" userId="c001b2a046940d7c" providerId="LiveId" clId="{9EF190FB-2075-4375-A797-615516ED83A7}" dt="2024-07-14T04:17:21.416" v="20642"/>
          <ac:spMkLst>
            <pc:docMk/>
            <pc:sldMk cId="2809992022" sldId="1146"/>
            <ac:spMk id="43" creationId="{401DBC2F-7EEF-0BEC-F830-D04C06050E67}"/>
          </ac:spMkLst>
        </pc:spChg>
        <pc:spChg chg="add mod">
          <ac:chgData name="Phillip Kaufman" userId="c001b2a046940d7c" providerId="LiveId" clId="{9EF190FB-2075-4375-A797-615516ED83A7}" dt="2024-07-14T04:17:21.416" v="20642"/>
          <ac:spMkLst>
            <pc:docMk/>
            <pc:sldMk cId="2809992022" sldId="1146"/>
            <ac:spMk id="44" creationId="{891468D8-900B-16FE-49CE-AF5F9F1D0C27}"/>
          </ac:spMkLst>
        </pc:spChg>
        <pc:spChg chg="add mod">
          <ac:chgData name="Phillip Kaufman" userId="c001b2a046940d7c" providerId="LiveId" clId="{9EF190FB-2075-4375-A797-615516ED83A7}" dt="2024-08-01T02:47:50.807" v="27680" actId="1076"/>
          <ac:spMkLst>
            <pc:docMk/>
            <pc:sldMk cId="2809992022" sldId="1146"/>
            <ac:spMk id="45" creationId="{0FE8F506-06CF-7A5C-D92D-9C4E7600E96E}"/>
          </ac:spMkLst>
        </pc:spChg>
      </pc:sldChg>
      <pc:sldChg chg="addSp delSp modSp new mod modNotesTx">
        <pc:chgData name="Phillip Kaufman" userId="c001b2a046940d7c" providerId="LiveId" clId="{9EF190FB-2075-4375-A797-615516ED83A7}" dt="2024-08-01T02:53:12.105" v="27805" actId="1076"/>
        <pc:sldMkLst>
          <pc:docMk/>
          <pc:sldMk cId="1360435614" sldId="1147"/>
        </pc:sldMkLst>
        <pc:spChg chg="add del mod">
          <ac:chgData name="Phillip Kaufman" userId="c001b2a046940d7c" providerId="LiveId" clId="{9EF190FB-2075-4375-A797-615516ED83A7}" dt="2024-07-18T01:54:45.374" v="25078" actId="11529"/>
          <ac:spMkLst>
            <pc:docMk/>
            <pc:sldMk cId="1360435614" sldId="1147"/>
            <ac:spMk id="5" creationId="{55493858-90C5-A4E7-FE5D-FD952E4D2AC8}"/>
          </ac:spMkLst>
        </pc:spChg>
        <pc:spChg chg="mod">
          <ac:chgData name="Phillip Kaufman" userId="c001b2a046940d7c" providerId="LiveId" clId="{9EF190FB-2075-4375-A797-615516ED83A7}" dt="2024-07-16T01:31:39.397" v="21022"/>
          <ac:spMkLst>
            <pc:docMk/>
            <pc:sldMk cId="1360435614" sldId="1147"/>
            <ac:spMk id="7" creationId="{3F3108B2-8FED-E930-721A-B56F0D3E18C3}"/>
          </ac:spMkLst>
        </pc:spChg>
        <pc:spChg chg="mod">
          <ac:chgData name="Phillip Kaufman" userId="c001b2a046940d7c" providerId="LiveId" clId="{9EF190FB-2075-4375-A797-615516ED83A7}" dt="2024-07-16T01:31:39.397" v="21022"/>
          <ac:spMkLst>
            <pc:docMk/>
            <pc:sldMk cId="1360435614" sldId="1147"/>
            <ac:spMk id="8" creationId="{0E3E2A6E-2740-8300-253E-D1ABCCB46A05}"/>
          </ac:spMkLst>
        </pc:spChg>
        <pc:spChg chg="mod">
          <ac:chgData name="Phillip Kaufman" userId="c001b2a046940d7c" providerId="LiveId" clId="{9EF190FB-2075-4375-A797-615516ED83A7}" dt="2024-07-16T01:31:39.397" v="21022"/>
          <ac:spMkLst>
            <pc:docMk/>
            <pc:sldMk cId="1360435614" sldId="1147"/>
            <ac:spMk id="9" creationId="{64B34808-7B6B-FB2A-9266-166A56433CBF}"/>
          </ac:spMkLst>
        </pc:spChg>
        <pc:spChg chg="add del mod">
          <ac:chgData name="Phillip Kaufman" userId="c001b2a046940d7c" providerId="LiveId" clId="{9EF190FB-2075-4375-A797-615516ED83A7}" dt="2024-07-23T02:14:38.129" v="26352" actId="478"/>
          <ac:spMkLst>
            <pc:docMk/>
            <pc:sldMk cId="1360435614" sldId="1147"/>
            <ac:spMk id="11" creationId="{BC285BA3-F4A6-C918-E731-065B578A08BB}"/>
          </ac:spMkLst>
        </pc:spChg>
        <pc:spChg chg="mod topLvl">
          <ac:chgData name="Phillip Kaufman" userId="c001b2a046940d7c" providerId="LiveId" clId="{9EF190FB-2075-4375-A797-615516ED83A7}" dt="2024-07-18T01:59:49.067" v="25290" actId="692"/>
          <ac:spMkLst>
            <pc:docMk/>
            <pc:sldMk cId="1360435614" sldId="1147"/>
            <ac:spMk id="14" creationId="{E46F7D5A-DB12-A719-7B56-ABC11FE79DCB}"/>
          </ac:spMkLst>
        </pc:spChg>
        <pc:spChg chg="mod topLvl">
          <ac:chgData name="Phillip Kaufman" userId="c001b2a046940d7c" providerId="LiveId" clId="{9EF190FB-2075-4375-A797-615516ED83A7}" dt="2024-07-18T01:59:49.067" v="25290" actId="692"/>
          <ac:spMkLst>
            <pc:docMk/>
            <pc:sldMk cId="1360435614" sldId="1147"/>
            <ac:spMk id="15" creationId="{8CE0727E-CCC2-7172-2F23-E2E29857D0D4}"/>
          </ac:spMkLst>
        </pc:spChg>
        <pc:spChg chg="del mod ord topLvl">
          <ac:chgData name="Phillip Kaufman" userId="c001b2a046940d7c" providerId="LiveId" clId="{9EF190FB-2075-4375-A797-615516ED83A7}" dt="2024-07-16T04:57:11.317" v="22997" actId="478"/>
          <ac:spMkLst>
            <pc:docMk/>
            <pc:sldMk cId="1360435614" sldId="1147"/>
            <ac:spMk id="16" creationId="{0B74B14D-1CA6-185E-5E24-7055C90A4C34}"/>
          </ac:spMkLst>
        </pc:spChg>
        <pc:spChg chg="mod">
          <ac:chgData name="Phillip Kaufman" userId="c001b2a046940d7c" providerId="LiveId" clId="{9EF190FB-2075-4375-A797-615516ED83A7}" dt="2024-07-16T01:39:54.696" v="21095" actId="571"/>
          <ac:spMkLst>
            <pc:docMk/>
            <pc:sldMk cId="1360435614" sldId="1147"/>
            <ac:spMk id="21" creationId="{49A3C965-15AF-1F4E-BC05-16A92A8CD31D}"/>
          </ac:spMkLst>
        </pc:spChg>
        <pc:spChg chg="mod">
          <ac:chgData name="Phillip Kaufman" userId="c001b2a046940d7c" providerId="LiveId" clId="{9EF190FB-2075-4375-A797-615516ED83A7}" dt="2024-07-16T01:39:54.696" v="21095" actId="571"/>
          <ac:spMkLst>
            <pc:docMk/>
            <pc:sldMk cId="1360435614" sldId="1147"/>
            <ac:spMk id="22" creationId="{D9430E8A-DE7A-8813-0DFD-DFAFE73596E3}"/>
          </ac:spMkLst>
        </pc:spChg>
        <pc:spChg chg="mod">
          <ac:chgData name="Phillip Kaufman" userId="c001b2a046940d7c" providerId="LiveId" clId="{9EF190FB-2075-4375-A797-615516ED83A7}" dt="2024-07-16T01:39:54.696" v="21095" actId="571"/>
          <ac:spMkLst>
            <pc:docMk/>
            <pc:sldMk cId="1360435614" sldId="1147"/>
            <ac:spMk id="23" creationId="{2633D99D-7C9D-2096-7D52-9BD94334318C}"/>
          </ac:spMkLst>
        </pc:spChg>
        <pc:spChg chg="add del mod ord">
          <ac:chgData name="Phillip Kaufman" userId="c001b2a046940d7c" providerId="LiveId" clId="{9EF190FB-2075-4375-A797-615516ED83A7}" dt="2024-07-16T04:57:11.783" v="22998" actId="478"/>
          <ac:spMkLst>
            <pc:docMk/>
            <pc:sldMk cId="1360435614" sldId="1147"/>
            <ac:spMk id="25" creationId="{48781D60-410A-A03C-DAAF-DCCAA9159328}"/>
          </ac:spMkLst>
        </pc:spChg>
        <pc:spChg chg="add del mod ord">
          <ac:chgData name="Phillip Kaufman" userId="c001b2a046940d7c" providerId="LiveId" clId="{9EF190FB-2075-4375-A797-615516ED83A7}" dt="2024-07-18T01:59:49.067" v="25290" actId="692"/>
          <ac:spMkLst>
            <pc:docMk/>
            <pc:sldMk cId="1360435614" sldId="1147"/>
            <ac:spMk id="30" creationId="{0FEA4193-0049-F3FD-849B-A681E9BD0178}"/>
          </ac:spMkLst>
        </pc:spChg>
        <pc:spChg chg="add del mod">
          <ac:chgData name="Phillip Kaufman" userId="c001b2a046940d7c" providerId="LiveId" clId="{9EF190FB-2075-4375-A797-615516ED83A7}" dt="2024-07-16T02:16:26.500" v="21631" actId="478"/>
          <ac:spMkLst>
            <pc:docMk/>
            <pc:sldMk cId="1360435614" sldId="1147"/>
            <ac:spMk id="32" creationId="{833FA928-445E-A3C5-0004-83125804F05C}"/>
          </ac:spMkLst>
        </pc:spChg>
        <pc:spChg chg="add del mod">
          <ac:chgData name="Phillip Kaufman" userId="c001b2a046940d7c" providerId="LiveId" clId="{9EF190FB-2075-4375-A797-615516ED83A7}" dt="2024-07-16T02:17:21.136" v="21649" actId="11529"/>
          <ac:spMkLst>
            <pc:docMk/>
            <pc:sldMk cId="1360435614" sldId="1147"/>
            <ac:spMk id="33" creationId="{A29FDA4B-475B-6D7D-20A2-AE3D9668C8AA}"/>
          </ac:spMkLst>
        </pc:spChg>
        <pc:spChg chg="add del mod">
          <ac:chgData name="Phillip Kaufman" userId="c001b2a046940d7c" providerId="LiveId" clId="{9EF190FB-2075-4375-A797-615516ED83A7}" dt="2024-07-16T02:18:22.175" v="21662" actId="11529"/>
          <ac:spMkLst>
            <pc:docMk/>
            <pc:sldMk cId="1360435614" sldId="1147"/>
            <ac:spMk id="34" creationId="{60875BF3-8AAE-0627-6732-A11EA04B0C7E}"/>
          </ac:spMkLst>
        </pc:spChg>
        <pc:spChg chg="add del mod">
          <ac:chgData name="Phillip Kaufman" userId="c001b2a046940d7c" providerId="LiveId" clId="{9EF190FB-2075-4375-A797-615516ED83A7}" dt="2024-07-16T02:19:01.065" v="21671" actId="478"/>
          <ac:spMkLst>
            <pc:docMk/>
            <pc:sldMk cId="1360435614" sldId="1147"/>
            <ac:spMk id="35" creationId="{EF0DE174-D588-E3EC-885A-8D1C1EF4857D}"/>
          </ac:spMkLst>
        </pc:spChg>
        <pc:spChg chg="add del mod">
          <ac:chgData name="Phillip Kaufman" userId="c001b2a046940d7c" providerId="LiveId" clId="{9EF190FB-2075-4375-A797-615516ED83A7}" dt="2024-07-16T02:25:50.455" v="21770" actId="478"/>
          <ac:spMkLst>
            <pc:docMk/>
            <pc:sldMk cId="1360435614" sldId="1147"/>
            <ac:spMk id="36" creationId="{48F58121-65F6-E8E9-1E1A-92751DBE2C26}"/>
          </ac:spMkLst>
        </pc:spChg>
        <pc:spChg chg="add mod">
          <ac:chgData name="Phillip Kaufman" userId="c001b2a046940d7c" providerId="LiveId" clId="{9EF190FB-2075-4375-A797-615516ED83A7}" dt="2024-07-16T02:26:14.037" v="21775" actId="206"/>
          <ac:spMkLst>
            <pc:docMk/>
            <pc:sldMk cId="1360435614" sldId="1147"/>
            <ac:spMk id="37" creationId="{D9F67C50-EAB6-C0BD-0C88-B3E4B4173ADA}"/>
          </ac:spMkLst>
        </pc:spChg>
        <pc:spChg chg="add del mod">
          <ac:chgData name="Phillip Kaufman" userId="c001b2a046940d7c" providerId="LiveId" clId="{9EF190FB-2075-4375-A797-615516ED83A7}" dt="2024-07-16T02:26:45.225" v="21779" actId="478"/>
          <ac:spMkLst>
            <pc:docMk/>
            <pc:sldMk cId="1360435614" sldId="1147"/>
            <ac:spMk id="38" creationId="{31263B3D-8BEC-BF42-6524-5A6EECD3A5AB}"/>
          </ac:spMkLst>
        </pc:spChg>
        <pc:spChg chg="add del mod">
          <ac:chgData name="Phillip Kaufman" userId="c001b2a046940d7c" providerId="LiveId" clId="{9EF190FB-2075-4375-A797-615516ED83A7}" dt="2024-07-16T02:32:14.347" v="21867" actId="478"/>
          <ac:spMkLst>
            <pc:docMk/>
            <pc:sldMk cId="1360435614" sldId="1147"/>
            <ac:spMk id="39" creationId="{C3F01F67-F8C4-61D4-1C3D-3DA451C8B5F0}"/>
          </ac:spMkLst>
        </pc:spChg>
        <pc:spChg chg="add mod">
          <ac:chgData name="Phillip Kaufman" userId="c001b2a046940d7c" providerId="LiveId" clId="{9EF190FB-2075-4375-A797-615516ED83A7}" dt="2024-07-16T02:29:49.334" v="21818"/>
          <ac:spMkLst>
            <pc:docMk/>
            <pc:sldMk cId="1360435614" sldId="1147"/>
            <ac:spMk id="45" creationId="{27ED368D-CCE1-0FC7-6539-6B28033925CD}"/>
          </ac:spMkLst>
        </pc:spChg>
        <pc:spChg chg="add del mod">
          <ac:chgData name="Phillip Kaufman" userId="c001b2a046940d7c" providerId="LiveId" clId="{9EF190FB-2075-4375-A797-615516ED83A7}" dt="2024-07-16T02:33:01.962" v="21877" actId="478"/>
          <ac:spMkLst>
            <pc:docMk/>
            <pc:sldMk cId="1360435614" sldId="1147"/>
            <ac:spMk id="49" creationId="{3CD0DC87-ADEE-AF50-9E0E-8751B46B410D}"/>
          </ac:spMkLst>
        </pc:spChg>
        <pc:spChg chg="add del mod">
          <ac:chgData name="Phillip Kaufman" userId="c001b2a046940d7c" providerId="LiveId" clId="{9EF190FB-2075-4375-A797-615516ED83A7}" dt="2024-07-16T02:40:18.281" v="22037" actId="478"/>
          <ac:spMkLst>
            <pc:docMk/>
            <pc:sldMk cId="1360435614" sldId="1147"/>
            <ac:spMk id="50" creationId="{4D280403-E55C-50BE-57A4-B061367776A3}"/>
          </ac:spMkLst>
        </pc:spChg>
        <pc:spChg chg="add del mod">
          <ac:chgData name="Phillip Kaufman" userId="c001b2a046940d7c" providerId="LiveId" clId="{9EF190FB-2075-4375-A797-615516ED83A7}" dt="2024-07-16T02:58:41.768" v="22081" actId="478"/>
          <ac:spMkLst>
            <pc:docMk/>
            <pc:sldMk cId="1360435614" sldId="1147"/>
            <ac:spMk id="51" creationId="{894882CC-FDF2-1B64-D4F7-2FE187F27B54}"/>
          </ac:spMkLst>
        </pc:spChg>
        <pc:spChg chg="add del mod">
          <ac:chgData name="Phillip Kaufman" userId="c001b2a046940d7c" providerId="LiveId" clId="{9EF190FB-2075-4375-A797-615516ED83A7}" dt="2024-07-16T03:01:03.804" v="22147" actId="478"/>
          <ac:spMkLst>
            <pc:docMk/>
            <pc:sldMk cId="1360435614" sldId="1147"/>
            <ac:spMk id="52" creationId="{3BFFACC1-558C-0E53-B1F8-BCBC6822AFCF}"/>
          </ac:spMkLst>
        </pc:spChg>
        <pc:spChg chg="add mod">
          <ac:chgData name="Phillip Kaufman" userId="c001b2a046940d7c" providerId="LiveId" clId="{9EF190FB-2075-4375-A797-615516ED83A7}" dt="2024-07-16T04:30:33.644" v="22974" actId="1076"/>
          <ac:spMkLst>
            <pc:docMk/>
            <pc:sldMk cId="1360435614" sldId="1147"/>
            <ac:spMk id="55" creationId="{F78CDC92-8633-187A-308A-4E3FBF77E143}"/>
          </ac:spMkLst>
        </pc:spChg>
        <pc:spChg chg="add mod">
          <ac:chgData name="Phillip Kaufman" userId="c001b2a046940d7c" providerId="LiveId" clId="{9EF190FB-2075-4375-A797-615516ED83A7}" dt="2024-07-16T04:30:39.853" v="22976"/>
          <ac:spMkLst>
            <pc:docMk/>
            <pc:sldMk cId="1360435614" sldId="1147"/>
            <ac:spMk id="56" creationId="{1C350E43-A5D5-B476-22C0-66B7374BAB96}"/>
          </ac:spMkLst>
        </pc:spChg>
        <pc:spChg chg="add del mod">
          <ac:chgData name="Phillip Kaufman" userId="c001b2a046940d7c" providerId="LiveId" clId="{9EF190FB-2075-4375-A797-615516ED83A7}" dt="2024-07-22T06:30:41.982" v="26311" actId="478"/>
          <ac:spMkLst>
            <pc:docMk/>
            <pc:sldMk cId="1360435614" sldId="1147"/>
            <ac:spMk id="58" creationId="{2A3EFCB1-0243-16F9-3DAF-B1689C5320BB}"/>
          </ac:spMkLst>
        </pc:spChg>
        <pc:grpChg chg="add del mod">
          <ac:chgData name="Phillip Kaufman" userId="c001b2a046940d7c" providerId="LiveId" clId="{9EF190FB-2075-4375-A797-615516ED83A7}" dt="2024-07-16T04:57:14.584" v="23000" actId="478"/>
          <ac:grpSpMkLst>
            <pc:docMk/>
            <pc:sldMk cId="1360435614" sldId="1147"/>
            <ac:grpSpMk id="5" creationId="{6742BE70-74BD-F5DD-8CC9-2192AE3B48F0}"/>
          </ac:grpSpMkLst>
        </pc:grpChg>
        <pc:grpChg chg="add mod">
          <ac:chgData name="Phillip Kaufman" userId="c001b2a046940d7c" providerId="LiveId" clId="{9EF190FB-2075-4375-A797-615516ED83A7}" dt="2024-08-01T02:51:10.812" v="27771" actId="164"/>
          <ac:grpSpMkLst>
            <pc:docMk/>
            <pc:sldMk cId="1360435614" sldId="1147"/>
            <ac:grpSpMk id="11" creationId="{46CBE17D-329C-BBD1-FDD1-99DF308A6899}"/>
          </ac:grpSpMkLst>
        </pc:grpChg>
        <pc:grpChg chg="add del mod">
          <ac:chgData name="Phillip Kaufman" userId="c001b2a046940d7c" providerId="LiveId" clId="{9EF190FB-2075-4375-A797-615516ED83A7}" dt="2024-07-16T01:39:57.917" v="21096" actId="165"/>
          <ac:grpSpMkLst>
            <pc:docMk/>
            <pc:sldMk cId="1360435614" sldId="1147"/>
            <ac:grpSpMk id="12" creationId="{1FC7E258-501F-793A-BBA2-07087189F82E}"/>
          </ac:grpSpMkLst>
        </pc:grpChg>
        <pc:grpChg chg="add mod">
          <ac:chgData name="Phillip Kaufman" userId="c001b2a046940d7c" providerId="LiveId" clId="{9EF190FB-2075-4375-A797-615516ED83A7}" dt="2024-08-01T02:53:12.105" v="27805" actId="1076"/>
          <ac:grpSpMkLst>
            <pc:docMk/>
            <pc:sldMk cId="1360435614" sldId="1147"/>
            <ac:grpSpMk id="14" creationId="{8A5F3B91-9E85-7425-1A5C-88C433DDEF68}"/>
          </ac:grpSpMkLst>
        </pc:grpChg>
        <pc:grpChg chg="add mod">
          <ac:chgData name="Phillip Kaufman" userId="c001b2a046940d7c" providerId="LiveId" clId="{9EF190FB-2075-4375-A797-615516ED83A7}" dt="2024-07-16T01:39:54.696" v="21095" actId="571"/>
          <ac:grpSpMkLst>
            <pc:docMk/>
            <pc:sldMk cId="1360435614" sldId="1147"/>
            <ac:grpSpMk id="19" creationId="{C409A1E0-F504-392D-FF9B-F023F1069EC1}"/>
          </ac:grpSpMkLst>
        </pc:grpChg>
        <pc:grpChg chg="add mod ord">
          <ac:chgData name="Phillip Kaufman" userId="c001b2a046940d7c" providerId="LiveId" clId="{9EF190FB-2075-4375-A797-615516ED83A7}" dt="2024-07-17T04:56:53.184" v="24268" actId="206"/>
          <ac:grpSpMkLst>
            <pc:docMk/>
            <pc:sldMk cId="1360435614" sldId="1147"/>
            <ac:grpSpMk id="26" creationId="{0B4CE766-A5DE-9661-275A-532011220421}"/>
          </ac:grpSpMkLst>
        </pc:grpChg>
        <pc:grpChg chg="add mod">
          <ac:chgData name="Phillip Kaufman" userId="c001b2a046940d7c" providerId="LiveId" clId="{9EF190FB-2075-4375-A797-615516ED83A7}" dt="2024-07-16T02:07:16.912" v="21550" actId="164"/>
          <ac:grpSpMkLst>
            <pc:docMk/>
            <pc:sldMk cId="1360435614" sldId="1147"/>
            <ac:grpSpMk id="27" creationId="{50020B9E-F289-A223-EEA1-1013932A7CBD}"/>
          </ac:grpSpMkLst>
        </pc:grpChg>
        <pc:grpChg chg="add mod">
          <ac:chgData name="Phillip Kaufman" userId="c001b2a046940d7c" providerId="LiveId" clId="{9EF190FB-2075-4375-A797-615516ED83A7}" dt="2024-07-17T04:56:53.184" v="24268" actId="206"/>
          <ac:grpSpMkLst>
            <pc:docMk/>
            <pc:sldMk cId="1360435614" sldId="1147"/>
            <ac:grpSpMk id="28" creationId="{0B2BA186-1E61-93F6-8CAF-ED1318664E7C}"/>
          </ac:grpSpMkLst>
        </pc:grpChg>
        <pc:grpChg chg="add mod">
          <ac:chgData name="Phillip Kaufman" userId="c001b2a046940d7c" providerId="LiveId" clId="{9EF190FB-2075-4375-A797-615516ED83A7}" dt="2024-07-17T04:56:53.184" v="24268" actId="206"/>
          <ac:grpSpMkLst>
            <pc:docMk/>
            <pc:sldMk cId="1360435614" sldId="1147"/>
            <ac:grpSpMk id="29" creationId="{4EDB5663-05EC-417B-8DCD-1BD3A29BCA85}"/>
          </ac:grpSpMkLst>
        </pc:grpChg>
        <pc:grpChg chg="add del mod">
          <ac:chgData name="Phillip Kaufman" userId="c001b2a046940d7c" providerId="LiveId" clId="{9EF190FB-2075-4375-A797-615516ED83A7}" dt="2024-08-01T02:50:22.113" v="27733" actId="165"/>
          <ac:grpSpMkLst>
            <pc:docMk/>
            <pc:sldMk cId="1360435614" sldId="1147"/>
            <ac:grpSpMk id="33" creationId="{C33618A4-0FD6-FC08-D2A9-7CC8045B2A9D}"/>
          </ac:grpSpMkLst>
        </pc:grpChg>
        <pc:grpChg chg="add del mod">
          <ac:chgData name="Phillip Kaufman" userId="c001b2a046940d7c" providerId="LiveId" clId="{9EF190FB-2075-4375-A797-615516ED83A7}" dt="2024-07-23T02:14:38.129" v="26352" actId="478"/>
          <ac:grpSpMkLst>
            <pc:docMk/>
            <pc:sldMk cId="1360435614" sldId="1147"/>
            <ac:grpSpMk id="57" creationId="{7F098F55-722D-B853-4673-C6330C4A2A17}"/>
          </ac:grpSpMkLst>
        </pc:grpChg>
        <pc:graphicFrameChg chg="add del mod modGraphic">
          <ac:chgData name="Phillip Kaufman" userId="c001b2a046940d7c" providerId="LiveId" clId="{9EF190FB-2075-4375-A797-615516ED83A7}" dt="2024-07-18T01:54:43.638" v="25073" actId="931"/>
          <ac:graphicFrameMkLst>
            <pc:docMk/>
            <pc:sldMk cId="1360435614" sldId="1147"/>
            <ac:graphicFrameMk id="6" creationId="{7F14CA7D-DDB0-30B7-8211-CED7FCFFA743}"/>
          </ac:graphicFrameMkLst>
        </pc:graphicFrameChg>
        <pc:graphicFrameChg chg="add del mod modGraphic">
          <ac:chgData name="Phillip Kaufman" userId="c001b2a046940d7c" providerId="LiveId" clId="{9EF190FB-2075-4375-A797-615516ED83A7}" dt="2024-07-16T02:13:28.950" v="21597" actId="478"/>
          <ac:graphicFrameMkLst>
            <pc:docMk/>
            <pc:sldMk cId="1360435614" sldId="1147"/>
            <ac:graphicFrameMk id="31" creationId="{662D3F4F-204B-A9DD-53B4-11636FE6E2C9}"/>
          </ac:graphicFrameMkLst>
        </pc:graphicFrameChg>
        <pc:picChg chg="add del mod">
          <ac:chgData name="Phillip Kaufman" userId="c001b2a046940d7c" providerId="LiveId" clId="{9EF190FB-2075-4375-A797-615516ED83A7}" dt="2024-07-23T02:14:38.129" v="26352" actId="478"/>
          <ac:picMkLst>
            <pc:docMk/>
            <pc:sldMk cId="1360435614" sldId="1147"/>
            <ac:picMk id="4" creationId="{E33CDF93-2E52-138E-CD7C-5B08CFC6B1E6}"/>
          </ac:picMkLst>
        </pc:picChg>
        <pc:picChg chg="add del mod">
          <ac:chgData name="Phillip Kaufman" userId="c001b2a046940d7c" providerId="LiveId" clId="{9EF190FB-2075-4375-A797-615516ED83A7}" dt="2024-07-23T02:16:54.745" v="26360" actId="478"/>
          <ac:picMkLst>
            <pc:docMk/>
            <pc:sldMk cId="1360435614" sldId="1147"/>
            <ac:picMk id="5" creationId="{D6163277-7EA5-04FA-D3B0-68B80910B7AF}"/>
          </ac:picMkLst>
        </pc:picChg>
        <pc:picChg chg="add del mod">
          <ac:chgData name="Phillip Kaufman" userId="c001b2a046940d7c" providerId="LiveId" clId="{9EF190FB-2075-4375-A797-615516ED83A7}" dt="2024-07-22T06:30:41.982" v="26311" actId="478"/>
          <ac:picMkLst>
            <pc:docMk/>
            <pc:sldMk cId="1360435614" sldId="1147"/>
            <ac:picMk id="7" creationId="{300910F6-0D24-06D6-6C79-F18379B22BD9}"/>
          </ac:picMkLst>
        </pc:picChg>
        <pc:picChg chg="add del mod">
          <ac:chgData name="Phillip Kaufman" userId="c001b2a046940d7c" providerId="LiveId" clId="{9EF190FB-2075-4375-A797-615516ED83A7}" dt="2024-07-23T04:04:58.735" v="26608" actId="478"/>
          <ac:picMkLst>
            <pc:docMk/>
            <pc:sldMk cId="1360435614" sldId="1147"/>
            <ac:picMk id="7" creationId="{69948E96-1BCF-62A9-1CA1-0F140EC1F671}"/>
          </ac:picMkLst>
        </pc:picChg>
        <pc:picChg chg="mod">
          <ac:chgData name="Phillip Kaufman" userId="c001b2a046940d7c" providerId="LiveId" clId="{9EF190FB-2075-4375-A797-615516ED83A7}" dt="2024-07-23T03:57:17.748" v="26378" actId="1076"/>
          <ac:picMkLst>
            <pc:docMk/>
            <pc:sldMk cId="1360435614" sldId="1147"/>
            <ac:picMk id="9" creationId="{9DB92DD9-D914-B8C2-17F8-81B23AF3747C}"/>
          </ac:picMkLst>
        </pc:picChg>
        <pc:picChg chg="add mod ord">
          <ac:chgData name="Phillip Kaufman" userId="c001b2a046940d7c" providerId="LiveId" clId="{9EF190FB-2075-4375-A797-615516ED83A7}" dt="2024-08-01T02:53:09.799" v="27803" actId="164"/>
          <ac:picMkLst>
            <pc:docMk/>
            <pc:sldMk cId="1360435614" sldId="1147"/>
            <ac:picMk id="10" creationId="{78671881-5BF8-B39C-2D0A-B12C68689CC3}"/>
          </ac:picMkLst>
        </pc:picChg>
        <pc:picChg chg="add del mod topLvl">
          <ac:chgData name="Phillip Kaufman" userId="c001b2a046940d7c" providerId="LiveId" clId="{9EF190FB-2075-4375-A797-615516ED83A7}" dt="2024-08-01T02:50:22.113" v="27733" actId="165"/>
          <ac:picMkLst>
            <pc:docMk/>
            <pc:sldMk cId="1360435614" sldId="1147"/>
            <ac:picMk id="12" creationId="{23C2A275-D457-F5BF-4870-73ADDADA703C}"/>
          </ac:picMkLst>
        </pc:picChg>
        <pc:picChg chg="add mod">
          <ac:chgData name="Phillip Kaufman" userId="c001b2a046940d7c" providerId="LiveId" clId="{9EF190FB-2075-4375-A797-615516ED83A7}" dt="2024-08-01T02:51:27.711" v="27778" actId="571"/>
          <ac:picMkLst>
            <pc:docMk/>
            <pc:sldMk cId="1360435614" sldId="1147"/>
            <ac:picMk id="13" creationId="{2A7D18EA-E483-FF5C-1142-64FF2CA9A987}"/>
          </ac:picMkLst>
        </pc:picChg>
        <pc:picChg chg="add del mod">
          <ac:chgData name="Phillip Kaufman" userId="c001b2a046940d7c" providerId="LiveId" clId="{9EF190FB-2075-4375-A797-615516ED83A7}" dt="2024-07-23T02:16:54.745" v="26360" actId="478"/>
          <ac:picMkLst>
            <pc:docMk/>
            <pc:sldMk cId="1360435614" sldId="1147"/>
            <ac:picMk id="32" creationId="{28923B87-1A78-46B9-51B2-71DDC1069475}"/>
          </ac:picMkLst>
        </pc:picChg>
        <pc:picChg chg="add del mod modCrop">
          <ac:chgData name="Phillip Kaufman" userId="c001b2a046940d7c" providerId="LiveId" clId="{9EF190FB-2075-4375-A797-615516ED83A7}" dt="2024-07-23T02:14:38.129" v="26352" actId="478"/>
          <ac:picMkLst>
            <pc:docMk/>
            <pc:sldMk cId="1360435614" sldId="1147"/>
            <ac:picMk id="54" creationId="{3865E3C6-9EB4-892C-47B1-BA851D23D34A}"/>
          </ac:picMkLst>
        </pc:picChg>
        <pc:picChg chg="add del mod">
          <ac:chgData name="Phillip Kaufman" userId="c001b2a046940d7c" providerId="LiveId" clId="{9EF190FB-2075-4375-A797-615516ED83A7}" dt="2024-07-18T01:54:54.903" v="25084" actId="478"/>
          <ac:picMkLst>
            <pc:docMk/>
            <pc:sldMk cId="1360435614" sldId="1147"/>
            <ac:picMk id="1030" creationId="{F7527D9E-8C8A-60F1-685D-CB0E74641348}"/>
          </ac:picMkLst>
        </pc:picChg>
        <pc:cxnChg chg="add mod ord">
          <ac:chgData name="Phillip Kaufman" userId="c001b2a046940d7c" providerId="LiveId" clId="{9EF190FB-2075-4375-A797-615516ED83A7}" dt="2024-08-01T02:53:09.799" v="27803" actId="164"/>
          <ac:cxnSpMkLst>
            <pc:docMk/>
            <pc:sldMk cId="1360435614" sldId="1147"/>
            <ac:cxnSpMk id="4" creationId="{81298980-1111-05DC-E6A0-29AA9C267442}"/>
          </ac:cxnSpMkLst>
        </pc:cxnChg>
        <pc:cxnChg chg="add mod">
          <ac:chgData name="Phillip Kaufman" userId="c001b2a046940d7c" providerId="LiveId" clId="{9EF190FB-2075-4375-A797-615516ED83A7}" dt="2024-08-01T02:53:09.799" v="27803" actId="164"/>
          <ac:cxnSpMkLst>
            <pc:docMk/>
            <pc:sldMk cId="1360435614" sldId="1147"/>
            <ac:cxnSpMk id="5" creationId="{B5DE985B-6E05-1AB0-FD98-35997F8460F4}"/>
          </ac:cxnSpMkLst>
        </pc:cxnChg>
        <pc:cxnChg chg="add mod">
          <ac:chgData name="Phillip Kaufman" userId="c001b2a046940d7c" providerId="LiveId" clId="{9EF190FB-2075-4375-A797-615516ED83A7}" dt="2024-08-01T02:53:09.799" v="27803" actId="164"/>
          <ac:cxnSpMkLst>
            <pc:docMk/>
            <pc:sldMk cId="1360435614" sldId="1147"/>
            <ac:cxnSpMk id="6" creationId="{05592B1A-6C98-45F7-62E1-4F9CE58AE99C}"/>
          </ac:cxnSpMkLst>
        </pc:cxnChg>
        <pc:cxnChg chg="mod">
          <ac:chgData name="Phillip Kaufman" userId="c001b2a046940d7c" providerId="LiveId" clId="{9EF190FB-2075-4375-A797-615516ED83A7}" dt="2024-07-16T01:31:39.397" v="21022"/>
          <ac:cxnSpMkLst>
            <pc:docMk/>
            <pc:sldMk cId="1360435614" sldId="1147"/>
            <ac:cxnSpMk id="6" creationId="{F4E632BC-29D9-B591-DF83-5D6A988C9F30}"/>
          </ac:cxnSpMkLst>
        </pc:cxnChg>
        <pc:cxnChg chg="add mod">
          <ac:chgData name="Phillip Kaufman" userId="c001b2a046940d7c" providerId="LiveId" clId="{9EF190FB-2075-4375-A797-615516ED83A7}" dt="2024-08-01T02:53:09.799" v="27803" actId="164"/>
          <ac:cxnSpMkLst>
            <pc:docMk/>
            <pc:sldMk cId="1360435614" sldId="1147"/>
            <ac:cxnSpMk id="7" creationId="{209E66CF-B116-41FA-85B5-773DA2370CE6}"/>
          </ac:cxnSpMkLst>
        </pc:cxnChg>
        <pc:cxnChg chg="add mod">
          <ac:chgData name="Phillip Kaufman" userId="c001b2a046940d7c" providerId="LiveId" clId="{9EF190FB-2075-4375-A797-615516ED83A7}" dt="2024-08-01T02:53:09.799" v="27803" actId="164"/>
          <ac:cxnSpMkLst>
            <pc:docMk/>
            <pc:sldMk cId="1360435614" sldId="1147"/>
            <ac:cxnSpMk id="8" creationId="{48C12B1A-204F-3565-6F37-7784F976964A}"/>
          </ac:cxnSpMkLst>
        </pc:cxnChg>
        <pc:cxnChg chg="mod">
          <ac:chgData name="Phillip Kaufman" userId="c001b2a046940d7c" providerId="LiveId" clId="{9EF190FB-2075-4375-A797-615516ED83A7}" dt="2024-07-16T01:31:39.397" v="21022"/>
          <ac:cxnSpMkLst>
            <pc:docMk/>
            <pc:sldMk cId="1360435614" sldId="1147"/>
            <ac:cxnSpMk id="10" creationId="{6E2B4E53-171F-F8BF-E2C8-94158A920EE8}"/>
          </ac:cxnSpMkLst>
        </pc:cxnChg>
        <pc:cxnChg chg="mod topLvl">
          <ac:chgData name="Phillip Kaufman" userId="c001b2a046940d7c" providerId="LiveId" clId="{9EF190FB-2075-4375-A797-615516ED83A7}" dt="2024-07-18T01:59:49.067" v="25290" actId="692"/>
          <ac:cxnSpMkLst>
            <pc:docMk/>
            <pc:sldMk cId="1360435614" sldId="1147"/>
            <ac:cxnSpMk id="13" creationId="{D6941E75-CC3B-B3A3-8B85-61162196439B}"/>
          </ac:cxnSpMkLst>
        </pc:cxnChg>
        <pc:cxnChg chg="mod topLvl">
          <ac:chgData name="Phillip Kaufman" userId="c001b2a046940d7c" providerId="LiveId" clId="{9EF190FB-2075-4375-A797-615516ED83A7}" dt="2024-08-01T02:50:22.113" v="27733" actId="165"/>
          <ac:cxnSpMkLst>
            <pc:docMk/>
            <pc:sldMk cId="1360435614" sldId="1147"/>
            <ac:cxnSpMk id="16" creationId="{F3CAD315-5801-7EE1-C111-4889576B6B63}"/>
          </ac:cxnSpMkLst>
        </pc:cxnChg>
        <pc:cxnChg chg="mod topLvl">
          <ac:chgData name="Phillip Kaufman" userId="c001b2a046940d7c" providerId="LiveId" clId="{9EF190FB-2075-4375-A797-615516ED83A7}" dt="2024-07-18T01:59:49.067" v="25290" actId="692"/>
          <ac:cxnSpMkLst>
            <pc:docMk/>
            <pc:sldMk cId="1360435614" sldId="1147"/>
            <ac:cxnSpMk id="17" creationId="{B6396116-9899-B81E-68D5-184BC6AB5712}"/>
          </ac:cxnSpMkLst>
        </pc:cxnChg>
        <pc:cxnChg chg="add mod">
          <ac:chgData name="Phillip Kaufman" userId="c001b2a046940d7c" providerId="LiveId" clId="{9EF190FB-2075-4375-A797-615516ED83A7}" dt="2024-07-18T01:59:49.067" v="25290" actId="692"/>
          <ac:cxnSpMkLst>
            <pc:docMk/>
            <pc:sldMk cId="1360435614" sldId="1147"/>
            <ac:cxnSpMk id="18" creationId="{C2A8462D-A2AD-51C2-4B69-6EE4C9FDAA34}"/>
          </ac:cxnSpMkLst>
        </pc:cxnChg>
        <pc:cxnChg chg="mod topLvl">
          <ac:chgData name="Phillip Kaufman" userId="c001b2a046940d7c" providerId="LiveId" clId="{9EF190FB-2075-4375-A797-615516ED83A7}" dt="2024-08-01T02:50:22.113" v="27733" actId="165"/>
          <ac:cxnSpMkLst>
            <pc:docMk/>
            <pc:sldMk cId="1360435614" sldId="1147"/>
            <ac:cxnSpMk id="19" creationId="{BA0FB051-9203-1D1B-517D-22F920A69AFE}"/>
          </ac:cxnSpMkLst>
        </pc:cxnChg>
        <pc:cxnChg chg="mod">
          <ac:chgData name="Phillip Kaufman" userId="c001b2a046940d7c" providerId="LiveId" clId="{9EF190FB-2075-4375-A797-615516ED83A7}" dt="2024-07-16T01:39:54.696" v="21095" actId="571"/>
          <ac:cxnSpMkLst>
            <pc:docMk/>
            <pc:sldMk cId="1360435614" sldId="1147"/>
            <ac:cxnSpMk id="20" creationId="{8E2E7506-CB02-8998-6132-688A8B05C2F1}"/>
          </ac:cxnSpMkLst>
        </pc:cxnChg>
        <pc:cxnChg chg="mod topLvl">
          <ac:chgData name="Phillip Kaufman" userId="c001b2a046940d7c" providerId="LiveId" clId="{9EF190FB-2075-4375-A797-615516ED83A7}" dt="2024-08-01T02:50:22.113" v="27733" actId="165"/>
          <ac:cxnSpMkLst>
            <pc:docMk/>
            <pc:sldMk cId="1360435614" sldId="1147"/>
            <ac:cxnSpMk id="20" creationId="{A3665ECA-CC96-B492-BF1B-B819B563D480}"/>
          </ac:cxnSpMkLst>
        </pc:cxnChg>
        <pc:cxnChg chg="mod topLvl">
          <ac:chgData name="Phillip Kaufman" userId="c001b2a046940d7c" providerId="LiveId" clId="{9EF190FB-2075-4375-A797-615516ED83A7}" dt="2024-08-01T02:50:22.113" v="27733" actId="165"/>
          <ac:cxnSpMkLst>
            <pc:docMk/>
            <pc:sldMk cId="1360435614" sldId="1147"/>
            <ac:cxnSpMk id="21" creationId="{EFD1EA1E-0BBF-BF78-8CDA-501EF0CB2445}"/>
          </ac:cxnSpMkLst>
        </pc:cxnChg>
        <pc:cxnChg chg="mod">
          <ac:chgData name="Phillip Kaufman" userId="c001b2a046940d7c" providerId="LiveId" clId="{9EF190FB-2075-4375-A797-615516ED83A7}" dt="2024-07-16T01:39:54.696" v="21095" actId="571"/>
          <ac:cxnSpMkLst>
            <pc:docMk/>
            <pc:sldMk cId="1360435614" sldId="1147"/>
            <ac:cxnSpMk id="24" creationId="{74ADA382-5C8E-E321-B7E8-5E5D5F4E1D36}"/>
          </ac:cxnSpMkLst>
        </pc:cxnChg>
        <pc:cxnChg chg="mod topLvl">
          <ac:chgData name="Phillip Kaufman" userId="c001b2a046940d7c" providerId="LiveId" clId="{9EF190FB-2075-4375-A797-615516ED83A7}" dt="2024-08-01T02:50:22.113" v="27733" actId="165"/>
          <ac:cxnSpMkLst>
            <pc:docMk/>
            <pc:sldMk cId="1360435614" sldId="1147"/>
            <ac:cxnSpMk id="31" creationId="{460B1E5C-316B-4CFC-B831-FAF961E995FB}"/>
          </ac:cxnSpMkLst>
        </pc:cxnChg>
        <pc:cxnChg chg="add del mod">
          <ac:chgData name="Phillip Kaufman" userId="c001b2a046940d7c" providerId="LiveId" clId="{9EF190FB-2075-4375-A797-615516ED83A7}" dt="2024-07-16T02:29:25.352" v="21813" actId="478"/>
          <ac:cxnSpMkLst>
            <pc:docMk/>
            <pc:sldMk cId="1360435614" sldId="1147"/>
            <ac:cxnSpMk id="41" creationId="{546A3D80-139B-BDF9-451B-15C57B0476A4}"/>
          </ac:cxnSpMkLst>
        </pc:cxnChg>
        <pc:cxnChg chg="add del mod">
          <ac:chgData name="Phillip Kaufman" userId="c001b2a046940d7c" providerId="LiveId" clId="{9EF190FB-2075-4375-A797-615516ED83A7}" dt="2024-07-16T02:31:06.507" v="21834" actId="478"/>
          <ac:cxnSpMkLst>
            <pc:docMk/>
            <pc:sldMk cId="1360435614" sldId="1147"/>
            <ac:cxnSpMk id="44" creationId="{A08E6085-35B3-438F-67A9-1DE2FF111A06}"/>
          </ac:cxnSpMkLst>
        </pc:cxnChg>
        <pc:cxnChg chg="add del mod">
          <ac:chgData name="Phillip Kaufman" userId="c001b2a046940d7c" providerId="LiveId" clId="{9EF190FB-2075-4375-A797-615516ED83A7}" dt="2024-07-16T02:31:05.658" v="21833" actId="478"/>
          <ac:cxnSpMkLst>
            <pc:docMk/>
            <pc:sldMk cId="1360435614" sldId="1147"/>
            <ac:cxnSpMk id="46" creationId="{6CBDAF73-2AFF-26A7-B109-00623DE4B29F}"/>
          </ac:cxnSpMkLst>
        </pc:cxnChg>
      </pc:sldChg>
      <pc:sldChg chg="addSp delSp new del mod">
        <pc:chgData name="Phillip Kaufman" userId="c001b2a046940d7c" providerId="LiveId" clId="{9EF190FB-2075-4375-A797-615516ED83A7}" dt="2024-07-17T05:53:29.740" v="25024" actId="47"/>
        <pc:sldMkLst>
          <pc:docMk/>
          <pc:sldMk cId="2221795619" sldId="1148"/>
        </pc:sldMkLst>
        <pc:spChg chg="add del">
          <ac:chgData name="Phillip Kaufman" userId="c001b2a046940d7c" providerId="LiveId" clId="{9EF190FB-2075-4375-A797-615516ED83A7}" dt="2024-07-17T05:52:48.773" v="25022" actId="22"/>
          <ac:spMkLst>
            <pc:docMk/>
            <pc:sldMk cId="2221795619" sldId="1148"/>
            <ac:spMk id="5" creationId="{E527C5B6-1826-BBD2-178A-06AB590C80DB}"/>
          </ac:spMkLst>
        </pc:spChg>
      </pc:sldChg>
      <pc:sldChg chg="add">
        <pc:chgData name="Phillip Kaufman" userId="c001b2a046940d7c" providerId="LiveId" clId="{9EF190FB-2075-4375-A797-615516ED83A7}" dt="2024-07-17T05:53:26.386" v="25023"/>
        <pc:sldMkLst>
          <pc:docMk/>
          <pc:sldMk cId="317175523" sldId="1149"/>
        </pc:sldMkLst>
      </pc:sldChg>
      <pc:sldChg chg="addSp delSp modSp add mod ord">
        <pc:chgData name="Phillip Kaufman" userId="c001b2a046940d7c" providerId="LiveId" clId="{9EF190FB-2075-4375-A797-615516ED83A7}" dt="2024-08-01T02:44:21.831" v="27659" actId="1076"/>
        <pc:sldMkLst>
          <pc:docMk/>
          <pc:sldMk cId="1168357991" sldId="1150"/>
        </pc:sldMkLst>
        <pc:spChg chg="add mod">
          <ac:chgData name="Phillip Kaufman" userId="c001b2a046940d7c" providerId="LiveId" clId="{9EF190FB-2075-4375-A797-615516ED83A7}" dt="2024-07-18T02:05:49.046" v="25294"/>
          <ac:spMkLst>
            <pc:docMk/>
            <pc:sldMk cId="1168357991" sldId="1150"/>
            <ac:spMk id="4" creationId="{2A590D48-D5E1-FA34-2F0E-68411FA38FA4}"/>
          </ac:spMkLst>
        </pc:spChg>
        <pc:spChg chg="add mod">
          <ac:chgData name="Phillip Kaufman" userId="c001b2a046940d7c" providerId="LiveId" clId="{9EF190FB-2075-4375-A797-615516ED83A7}" dt="2024-08-01T02:42:24.919" v="27631" actId="571"/>
          <ac:spMkLst>
            <pc:docMk/>
            <pc:sldMk cId="1168357991" sldId="1150"/>
            <ac:spMk id="4" creationId="{4BAFFE85-D656-B317-89E7-C4BECD38BCA4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4" creationId="{8CC2F7BC-DAB9-BCAB-4DA3-4BF743FF919F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5" creationId="{6103DA88-B746-36EB-9871-9DDBC961328B}"/>
          </ac:spMkLst>
        </pc:spChg>
        <pc:spChg chg="add mod">
          <ac:chgData name="Phillip Kaufman" userId="c001b2a046940d7c" providerId="LiveId" clId="{9EF190FB-2075-4375-A797-615516ED83A7}" dt="2024-07-18T02:05:49.046" v="25294"/>
          <ac:spMkLst>
            <pc:docMk/>
            <pc:sldMk cId="1168357991" sldId="1150"/>
            <ac:spMk id="5" creationId="{D490B98B-B89E-642B-EF84-2FD432725740}"/>
          </ac:spMkLst>
        </pc:spChg>
        <pc:spChg chg="del mod">
          <ac:chgData name="Phillip Kaufman" userId="c001b2a046940d7c" providerId="LiveId" clId="{9EF190FB-2075-4375-A797-615516ED83A7}" dt="2024-07-19T23:34:55.221" v="26296" actId="478"/>
          <ac:spMkLst>
            <pc:docMk/>
            <pc:sldMk cId="1168357991" sldId="1150"/>
            <ac:spMk id="6" creationId="{052432F3-322F-1899-02F9-70F858EA47D4}"/>
          </ac:spMkLst>
        </pc:spChg>
        <pc:spChg chg="add mod">
          <ac:chgData name="Phillip Kaufman" userId="c001b2a046940d7c" providerId="LiveId" clId="{9EF190FB-2075-4375-A797-615516ED83A7}" dt="2024-07-18T02:07:55.190" v="25328" actId="404"/>
          <ac:spMkLst>
            <pc:docMk/>
            <pc:sldMk cId="1168357991" sldId="1150"/>
            <ac:spMk id="7" creationId="{0F134105-499E-B76F-E3FE-808FC2C21696}"/>
          </ac:spMkLst>
        </pc:spChg>
        <pc:spChg chg="add mod">
          <ac:chgData name="Phillip Kaufman" userId="c001b2a046940d7c" providerId="LiveId" clId="{9EF190FB-2075-4375-A797-615516ED83A7}" dt="2024-07-18T02:08:26.273" v="25338" actId="1076"/>
          <ac:spMkLst>
            <pc:docMk/>
            <pc:sldMk cId="1168357991" sldId="1150"/>
            <ac:spMk id="8" creationId="{E24B23A8-C0FA-8D9F-67DF-E7CBB5E96A92}"/>
          </ac:spMkLst>
        </pc:spChg>
        <pc:spChg chg="mod topLvl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9" creationId="{CD5FF0FB-9390-721B-99CA-BD19D7A9D139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0" creationId="{C8BBBC60-ACDA-C17F-B4BD-D96E8E9759FE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1" creationId="{7E0E7521-9E9F-5306-0502-49F4FB37DFEF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2" creationId="{7FB432A4-B1C8-91FD-4DBF-6AF7006A6AB0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3" creationId="{9BFFDAB2-F92E-718A-F33F-8F095F24E3A8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4" creationId="{0B036AE2-5046-3029-1FF1-96F9B7265DD5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5" creationId="{B955DB37-523A-E369-82B1-1402F89E4702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6" creationId="{7B0AB3AA-3181-FD63-DBB7-18B6702C5C1E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7" creationId="{7898631D-153F-1C36-22E0-891DFD04DE29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8" creationId="{3AD40E98-E4BF-6E25-BA38-BC73D90DAF5D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9" creationId="{8942D798-3346-7DAF-9F2E-6746F0D36FE1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20" creationId="{2D5AD66B-2E37-30C2-2F86-FD7B060D0CE1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21" creationId="{0972A404-F275-5241-245A-39B7E164737E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30" creationId="{AD2A7E58-4414-FEA6-1ED1-68D9904AAF09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31" creationId="{5F4B9180-BE8A-3196-7946-C361301F8DBC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32" creationId="{FDF68AAF-CF74-A97E-BCF4-5421726B9487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33" creationId="{42769879-9F06-357E-463D-96AA2C0AACCF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34" creationId="{AEB88240-62C8-49A1-D0A0-3F3C2E0EF7B1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35" creationId="{BD7B65D7-3BCC-A221-51B9-988F05783FFF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36" creationId="{FBC540A4-A682-1E84-2755-7007466B5D14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37" creationId="{0D16F6D5-8CEE-8657-F105-37ED3BDD2375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38" creationId="{8A7B9B85-46E6-DF55-C297-EAE014C4FCC8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39" creationId="{21D5AE86-782F-CD27-F8E3-29B94D4DD102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40" creationId="{36A49782-9FDB-D196-441B-32009E575417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41" creationId="{302D74DE-A5F2-DD64-8E55-50291DA0AF32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42" creationId="{16D67FB2-0C2E-4963-5F24-2CF2C28DAC97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43" creationId="{DC95FACA-6125-B354-B16F-3928B35A8EDA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44" creationId="{76F3B98D-623D-B65A-9CFC-9271300E32AB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45" creationId="{C9ABC0ED-D4E6-F9D4-71A2-5815C5428CEF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46" creationId="{F36D3A5C-C671-1167-0690-DCBD9F6EB4A9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48" creationId="{AD2A7E58-4414-FEA6-1ED1-68D9904AAF09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49" creationId="{5F4B9180-BE8A-3196-7946-C361301F8DBC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50" creationId="{FDF68AAF-CF74-A97E-BCF4-5421726B9487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51" creationId="{00E4C17E-2DCC-1D6D-551C-87DEE9437173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52" creationId="{682E6099-1917-5025-DF7A-E4AFDF6AEDA8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53" creationId="{F5A90605-C98B-D31C-4F25-B4B79DC03A67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54" creationId="{DA84BFF0-9486-214A-70E6-50B546F70C27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55" creationId="{42769879-9F06-357E-463D-96AA2C0AACCF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56" creationId="{AEB88240-62C8-49A1-D0A0-3F3C2E0EF7B1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57" creationId="{BD7B65D7-3BCC-A221-51B9-988F05783FFF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58" creationId="{FBC540A4-A682-1E84-2755-7007466B5D14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59" creationId="{0D16F6D5-8CEE-8657-F105-37ED3BDD2375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60" creationId="{8A7B9B85-46E6-DF55-C297-EAE014C4FCC8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61" creationId="{21D5AE86-782F-CD27-F8E3-29B94D4DD102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62" creationId="{36A49782-9FDB-D196-441B-32009E575417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63" creationId="{302D74DE-A5F2-DD64-8E55-50291DA0AF32}"/>
          </ac:spMkLst>
        </pc:spChg>
        <pc:spChg chg="mod topLvl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64" creationId="{C678C799-A778-FA64-F02D-7E311816D87B}"/>
          </ac:spMkLst>
        </pc:spChg>
        <pc:spChg chg="mod topLvl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65" creationId="{44EB9E66-BE5E-2F5D-16E0-A4EB0CB95FCF}"/>
          </ac:spMkLst>
        </pc:spChg>
        <pc:spChg chg="mod topLvl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66" creationId="{05D363A5-E2D8-51F5-64B5-813E1CE0C93D}"/>
          </ac:spMkLst>
        </pc:spChg>
        <pc:spChg chg="mod topLvl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67" creationId="{09768ED9-80F8-5A55-0AC7-54B17694777A}"/>
          </ac:spMkLst>
        </pc:spChg>
        <pc:spChg chg="mod topLvl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68" creationId="{59E33574-7928-95AE-4262-284EE03B1842}"/>
          </ac:spMkLst>
        </pc:spChg>
        <pc:spChg chg="mod topLvl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69" creationId="{FD810BA9-354A-D698-2755-F97F19C516C3}"/>
          </ac:spMkLst>
        </pc:spChg>
        <pc:spChg chg="mod topLvl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70" creationId="{6D4922B7-1302-3528-80E0-CC3C07299532}"/>
          </ac:spMkLst>
        </pc:spChg>
        <pc:spChg chg="mod topLvl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71" creationId="{F913F044-C054-111C-0FAD-1062FF0E9D2D}"/>
          </ac:spMkLst>
        </pc:spChg>
        <pc:spChg chg="mod topLvl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72" creationId="{21577D06-0DBA-160B-2495-8F1FEB30CF2F}"/>
          </ac:spMkLst>
        </pc:spChg>
        <pc:spChg chg="del mod topLvl">
          <ac:chgData name="Phillip Kaufman" userId="c001b2a046940d7c" providerId="LiveId" clId="{9EF190FB-2075-4375-A797-615516ED83A7}" dt="2024-07-19T23:01:10.041" v="26137" actId="478"/>
          <ac:spMkLst>
            <pc:docMk/>
            <pc:sldMk cId="1168357991" sldId="1150"/>
            <ac:spMk id="73" creationId="{B905D145-33F2-BC90-5491-E172C90E32FE}"/>
          </ac:spMkLst>
        </pc:spChg>
        <pc:spChg chg="del mod topLvl">
          <ac:chgData name="Phillip Kaufman" userId="c001b2a046940d7c" providerId="LiveId" clId="{9EF190FB-2075-4375-A797-615516ED83A7}" dt="2024-07-19T23:01:10.041" v="26137" actId="478"/>
          <ac:spMkLst>
            <pc:docMk/>
            <pc:sldMk cId="1168357991" sldId="1150"/>
            <ac:spMk id="74" creationId="{E20B273D-46C1-3DD8-1ABE-B6C3C49F39D2}"/>
          </ac:spMkLst>
        </pc:spChg>
        <pc:spChg chg="del mod topLvl">
          <ac:chgData name="Phillip Kaufman" userId="c001b2a046940d7c" providerId="LiveId" clId="{9EF190FB-2075-4375-A797-615516ED83A7}" dt="2024-07-19T23:01:10.041" v="26137" actId="478"/>
          <ac:spMkLst>
            <pc:docMk/>
            <pc:sldMk cId="1168357991" sldId="1150"/>
            <ac:spMk id="75" creationId="{DFB9CACA-F9AB-DFFB-C1E2-750CDDA64DCF}"/>
          </ac:spMkLst>
        </pc:spChg>
        <pc:spChg chg="del mod topLvl">
          <ac:chgData name="Phillip Kaufman" userId="c001b2a046940d7c" providerId="LiveId" clId="{9EF190FB-2075-4375-A797-615516ED83A7}" dt="2024-07-19T23:01:10.041" v="26137" actId="478"/>
          <ac:spMkLst>
            <pc:docMk/>
            <pc:sldMk cId="1168357991" sldId="1150"/>
            <ac:spMk id="76" creationId="{5C8E4DBA-0C26-BDC7-FBE8-805CC8C50AC9}"/>
          </ac:spMkLst>
        </pc:spChg>
        <pc:spChg chg="del mod topLvl">
          <ac:chgData name="Phillip Kaufman" userId="c001b2a046940d7c" providerId="LiveId" clId="{9EF190FB-2075-4375-A797-615516ED83A7}" dt="2024-07-19T23:01:10.041" v="26137" actId="478"/>
          <ac:spMkLst>
            <pc:docMk/>
            <pc:sldMk cId="1168357991" sldId="1150"/>
            <ac:spMk id="77" creationId="{5AFAE093-8720-C97C-4CE8-68822500F83D}"/>
          </ac:spMkLst>
        </pc:spChg>
        <pc:spChg chg="del mod topLvl">
          <ac:chgData name="Phillip Kaufman" userId="c001b2a046940d7c" providerId="LiveId" clId="{9EF190FB-2075-4375-A797-615516ED83A7}" dt="2024-07-19T23:01:10.041" v="26137" actId="478"/>
          <ac:spMkLst>
            <pc:docMk/>
            <pc:sldMk cId="1168357991" sldId="1150"/>
            <ac:spMk id="78" creationId="{DD9D1840-8453-8164-6536-DBF8377D94DD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80" creationId="{16D67FB2-0C2E-4963-5F24-2CF2C28DAC97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81" creationId="{DC95FACA-6125-B354-B16F-3928B35A8EDA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82" creationId="{76F3B98D-623D-B65A-9CFC-9271300E32AB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83" creationId="{C9ABC0ED-D4E6-F9D4-71A2-5815C5428CEF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84" creationId="{F36D3A5C-C671-1167-0690-DCBD9F6EB4A9}"/>
          </ac:spMkLst>
        </pc:spChg>
        <pc:spChg chg="del mod topLvl">
          <ac:chgData name="Phillip Kaufman" userId="c001b2a046940d7c" providerId="LiveId" clId="{9EF190FB-2075-4375-A797-615516ED83A7}" dt="2024-07-19T23:25:43.862" v="26198" actId="478"/>
          <ac:spMkLst>
            <pc:docMk/>
            <pc:sldMk cId="1168357991" sldId="1150"/>
            <ac:spMk id="86" creationId="{79F90767-A8B3-90DF-7D0C-57A21C62E407}"/>
          </ac:spMkLst>
        </pc:spChg>
        <pc:spChg chg="del mod topLvl">
          <ac:chgData name="Phillip Kaufman" userId="c001b2a046940d7c" providerId="LiveId" clId="{9EF190FB-2075-4375-A797-615516ED83A7}" dt="2024-07-19T23:25:44.407" v="26199" actId="478"/>
          <ac:spMkLst>
            <pc:docMk/>
            <pc:sldMk cId="1168357991" sldId="1150"/>
            <ac:spMk id="87" creationId="{2E5140D7-4FB1-0FB2-F392-4C4E13C805DB}"/>
          </ac:spMkLst>
        </pc:spChg>
        <pc:spChg chg="del mod topLvl">
          <ac:chgData name="Phillip Kaufman" userId="c001b2a046940d7c" providerId="LiveId" clId="{9EF190FB-2075-4375-A797-615516ED83A7}" dt="2024-07-19T23:25:45.001" v="26200" actId="478"/>
          <ac:spMkLst>
            <pc:docMk/>
            <pc:sldMk cId="1168357991" sldId="1150"/>
            <ac:spMk id="88" creationId="{3E09FFCF-93F5-F7CB-7B0F-8CBA66B01560}"/>
          </ac:spMkLst>
        </pc:spChg>
        <pc:spChg chg="del mod topLvl">
          <ac:chgData name="Phillip Kaufman" userId="c001b2a046940d7c" providerId="LiveId" clId="{9EF190FB-2075-4375-A797-615516ED83A7}" dt="2024-07-19T23:25:43.265" v="26197" actId="478"/>
          <ac:spMkLst>
            <pc:docMk/>
            <pc:sldMk cId="1168357991" sldId="1150"/>
            <ac:spMk id="89" creationId="{999FC660-DC72-B323-E401-136130FF1646}"/>
          </ac:spMkLst>
        </pc:spChg>
        <pc:spChg chg="del mod topLvl">
          <ac:chgData name="Phillip Kaufman" userId="c001b2a046940d7c" providerId="LiveId" clId="{9EF190FB-2075-4375-A797-615516ED83A7}" dt="2024-07-19T23:25:48.229" v="26204" actId="478"/>
          <ac:spMkLst>
            <pc:docMk/>
            <pc:sldMk cId="1168357991" sldId="1150"/>
            <ac:spMk id="90" creationId="{E669C114-3FDF-B636-74B0-D96B391E80D1}"/>
          </ac:spMkLst>
        </pc:spChg>
        <pc:spChg chg="del mod topLvl">
          <ac:chgData name="Phillip Kaufman" userId="c001b2a046940d7c" providerId="LiveId" clId="{9EF190FB-2075-4375-A797-615516ED83A7}" dt="2024-07-19T22:40:36.623" v="26080" actId="21"/>
          <ac:spMkLst>
            <pc:docMk/>
            <pc:sldMk cId="1168357991" sldId="1150"/>
            <ac:spMk id="91" creationId="{BBF5C4D0-75CE-ED2F-23BB-F70A6235B45E}"/>
          </ac:spMkLst>
        </pc:spChg>
        <pc:spChg chg="del mod topLvl">
          <ac:chgData name="Phillip Kaufman" userId="c001b2a046940d7c" providerId="LiveId" clId="{9EF190FB-2075-4375-A797-615516ED83A7}" dt="2024-07-19T23:25:48.717" v="26205" actId="478"/>
          <ac:spMkLst>
            <pc:docMk/>
            <pc:sldMk cId="1168357991" sldId="1150"/>
            <ac:spMk id="92" creationId="{2ED25394-AF97-479A-54C2-1C0ABD9F73AE}"/>
          </ac:spMkLst>
        </pc:spChg>
        <pc:spChg chg="del mod topLvl">
          <ac:chgData name="Phillip Kaufman" userId="c001b2a046940d7c" providerId="LiveId" clId="{9EF190FB-2075-4375-A797-615516ED83A7}" dt="2024-07-19T23:25:46.205" v="26202" actId="478"/>
          <ac:spMkLst>
            <pc:docMk/>
            <pc:sldMk cId="1168357991" sldId="1150"/>
            <ac:spMk id="93" creationId="{D33FE0FE-5699-1EF1-A199-404B5493FBBB}"/>
          </ac:spMkLst>
        </pc:spChg>
        <pc:spChg chg="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94" creationId="{FDDAC140-C425-0FA2-87B9-06E0B9255316}"/>
          </ac:spMkLst>
        </pc:spChg>
        <pc:spChg chg="del mod topLvl">
          <ac:chgData name="Phillip Kaufman" userId="c001b2a046940d7c" providerId="LiveId" clId="{9EF190FB-2075-4375-A797-615516ED83A7}" dt="2024-07-19T22:39:40.804" v="26072" actId="21"/>
          <ac:spMkLst>
            <pc:docMk/>
            <pc:sldMk cId="1168357991" sldId="1150"/>
            <ac:spMk id="95" creationId="{3F725E53-1654-B1F8-419B-E1797C13955D}"/>
          </ac:spMkLst>
        </pc:spChg>
        <pc:spChg chg="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96" creationId="{F4BC110D-EDF5-B582-D5EF-12958808E17B}"/>
          </ac:spMkLst>
        </pc:spChg>
        <pc:spChg chg="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97" creationId="{CC76BDB6-551B-BFCE-C977-60ECEEAFE088}"/>
          </ac:spMkLst>
        </pc:spChg>
        <pc:spChg chg="del mod topLvl">
          <ac:chgData name="Phillip Kaufman" userId="c001b2a046940d7c" providerId="LiveId" clId="{9EF190FB-2075-4375-A797-615516ED83A7}" dt="2024-07-19T22:39:40.804" v="26072" actId="21"/>
          <ac:spMkLst>
            <pc:docMk/>
            <pc:sldMk cId="1168357991" sldId="1150"/>
            <ac:spMk id="98" creationId="{99AE7184-8516-3774-595B-F15AAEED307E}"/>
          </ac:spMkLst>
        </pc:spChg>
        <pc:spChg chg="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99" creationId="{B7FBB094-5975-B2A3-2B9F-DA27C7721FA7}"/>
          </ac:spMkLst>
        </pc:spChg>
        <pc:spChg chg="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00" creationId="{9250090C-8C7D-4933-B137-334695273C03}"/>
          </ac:spMkLst>
        </pc:spChg>
        <pc:spChg chg="del mod topLvl">
          <ac:chgData name="Phillip Kaufman" userId="c001b2a046940d7c" providerId="LiveId" clId="{9EF190FB-2075-4375-A797-615516ED83A7}" dt="2024-07-19T22:39:40.804" v="26072" actId="21"/>
          <ac:spMkLst>
            <pc:docMk/>
            <pc:sldMk cId="1168357991" sldId="1150"/>
            <ac:spMk id="101" creationId="{98D186D2-4FD8-E080-2891-CEE34278A60E}"/>
          </ac:spMkLst>
        </pc:spChg>
        <pc:spChg chg="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02" creationId="{20416E13-E913-6DEE-8999-243F07823621}"/>
          </ac:spMkLst>
        </pc:spChg>
        <pc:spChg chg="add mod">
          <ac:chgData name="Phillip Kaufman" userId="c001b2a046940d7c" providerId="LiveId" clId="{9EF190FB-2075-4375-A797-615516ED83A7}" dt="2024-07-19T22:39:39.114" v="26071"/>
          <ac:spMkLst>
            <pc:docMk/>
            <pc:sldMk cId="1168357991" sldId="1150"/>
            <ac:spMk id="103" creationId="{F3098060-3908-7973-A2C4-BE242D9167F0}"/>
          </ac:spMkLst>
        </pc:spChg>
        <pc:spChg chg="add mod">
          <ac:chgData name="Phillip Kaufman" userId="c001b2a046940d7c" providerId="LiveId" clId="{9EF190FB-2075-4375-A797-615516ED83A7}" dt="2024-07-19T22:39:39.114" v="26071"/>
          <ac:spMkLst>
            <pc:docMk/>
            <pc:sldMk cId="1168357991" sldId="1150"/>
            <ac:spMk id="104" creationId="{21E690BD-8D74-462F-DC8A-971CCBA1A80C}"/>
          </ac:spMkLst>
        </pc:spChg>
        <pc:spChg chg="add mod">
          <ac:chgData name="Phillip Kaufman" userId="c001b2a046940d7c" providerId="LiveId" clId="{9EF190FB-2075-4375-A797-615516ED83A7}" dt="2024-07-19T22:39:39.114" v="26071"/>
          <ac:spMkLst>
            <pc:docMk/>
            <pc:sldMk cId="1168357991" sldId="1150"/>
            <ac:spMk id="105" creationId="{E8476F3B-0112-18C0-34FA-6F110617FDF3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106" creationId="{8E097AF6-1844-0B6B-0F99-A8FEB57EDB8F}"/>
          </ac:spMkLst>
        </pc:spChg>
        <pc:spChg chg="add del mod">
          <ac:chgData name="Phillip Kaufman" userId="c001b2a046940d7c" providerId="LiveId" clId="{9EF190FB-2075-4375-A797-615516ED83A7}" dt="2024-07-19T22:40:20.773" v="26076" actId="21"/>
          <ac:spMkLst>
            <pc:docMk/>
            <pc:sldMk cId="1168357991" sldId="1150"/>
            <ac:spMk id="107" creationId="{3F725E53-1654-B1F8-419B-E1797C13955D}"/>
          </ac:spMkLst>
        </pc:spChg>
        <pc:spChg chg="add del mod">
          <ac:chgData name="Phillip Kaufman" userId="c001b2a046940d7c" providerId="LiveId" clId="{9EF190FB-2075-4375-A797-615516ED83A7}" dt="2024-07-19T22:40:20.773" v="26076" actId="21"/>
          <ac:spMkLst>
            <pc:docMk/>
            <pc:sldMk cId="1168357991" sldId="1150"/>
            <ac:spMk id="108" creationId="{99AE7184-8516-3774-595B-F15AAEED307E}"/>
          </ac:spMkLst>
        </pc:spChg>
        <pc:spChg chg="add del mod">
          <ac:chgData name="Phillip Kaufman" userId="c001b2a046940d7c" providerId="LiveId" clId="{9EF190FB-2075-4375-A797-615516ED83A7}" dt="2024-07-19T22:40:20.773" v="26076" actId="21"/>
          <ac:spMkLst>
            <pc:docMk/>
            <pc:sldMk cId="1168357991" sldId="1150"/>
            <ac:spMk id="109" creationId="{98D186D2-4FD8-E080-2891-CEE34278A60E}"/>
          </ac:spMkLst>
        </pc:spChg>
        <pc:spChg chg="add mod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10" creationId="{3F725E53-1654-B1F8-419B-E1797C13955D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111" creationId="{59A4E55D-280A-2F23-91FC-A7755E9EAA0B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112" creationId="{4A7EA8DF-A11B-D1FB-C99C-9EE821A733DF}"/>
          </ac:spMkLst>
        </pc:spChg>
        <pc:spChg chg="add mod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13" creationId="{99AE7184-8516-3774-595B-F15AAEED307E}"/>
          </ac:spMkLst>
        </pc:spChg>
        <pc:spChg chg="add mod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14" creationId="{98D186D2-4FD8-E080-2891-CEE34278A60E}"/>
          </ac:spMkLst>
        </pc:spChg>
        <pc:spChg chg="add del mod">
          <ac:chgData name="Phillip Kaufman" userId="c001b2a046940d7c" providerId="LiveId" clId="{9EF190FB-2075-4375-A797-615516ED83A7}" dt="2024-07-19T23:25:45.853" v="26201" actId="478"/>
          <ac:spMkLst>
            <pc:docMk/>
            <pc:sldMk cId="1168357991" sldId="1150"/>
            <ac:spMk id="115" creationId="{BBF5C4D0-75CE-ED2F-23BB-F70A6235B45E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116" creationId="{A8664EA4-AE98-4D9E-3AAE-19922361810E}"/>
          </ac:spMkLst>
        </pc:spChg>
        <pc:spChg chg="mod">
          <ac:chgData name="Phillip Kaufman" userId="c001b2a046940d7c" providerId="LiveId" clId="{9EF190FB-2075-4375-A797-615516ED83A7}" dt="2024-08-01T02:42:18.221" v="27629" actId="1076"/>
          <ac:spMkLst>
            <pc:docMk/>
            <pc:sldMk cId="1168357991" sldId="1150"/>
            <ac:spMk id="117" creationId="{F9FEB527-DCBB-EC8E-31B1-1B16CD3DE4A0}"/>
          </ac:spMkLst>
        </pc:spChg>
        <pc:spChg chg="mod">
          <ac:chgData name="Phillip Kaufman" userId="c001b2a046940d7c" providerId="LiveId" clId="{9EF190FB-2075-4375-A797-615516ED83A7}" dt="2024-08-01T02:44:21.831" v="27659" actId="1076"/>
          <ac:spMkLst>
            <pc:docMk/>
            <pc:sldMk cId="1168357991" sldId="1150"/>
            <ac:spMk id="118" creationId="{BD5200E7-17E7-934F-D811-8E1C372D8336}"/>
          </ac:spMkLst>
        </pc:spChg>
        <pc:spChg chg="mod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119" creationId="{1998BF01-BBFE-9FC3-03F5-804242F970D3}"/>
          </ac:spMkLst>
        </pc:spChg>
        <pc:spChg chg="mod">
          <ac:chgData name="Phillip Kaufman" userId="c001b2a046940d7c" providerId="LiveId" clId="{9EF190FB-2075-4375-A797-615516ED83A7}" dt="2024-08-01T02:44:02.446" v="27654" actId="1076"/>
          <ac:spMkLst>
            <pc:docMk/>
            <pc:sldMk cId="1168357991" sldId="1150"/>
            <ac:spMk id="120" creationId="{1B5D9FB7-852D-AFA5-8C52-E6E645A7A75E}"/>
          </ac:spMkLst>
        </pc:spChg>
        <pc:spChg chg="add mod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121" creationId="{E615158E-8175-4C6D-E7D2-A66A690BEC1F}"/>
          </ac:spMkLst>
        </pc:spChg>
        <pc:spChg chg="mod">
          <ac:chgData name="Phillip Kaufman" userId="c001b2a046940d7c" providerId="LiveId" clId="{9EF190FB-2075-4375-A797-615516ED83A7}" dt="2024-08-01T02:44:15.610" v="27657" actId="1076"/>
          <ac:spMkLst>
            <pc:docMk/>
            <pc:sldMk cId="1168357991" sldId="1150"/>
            <ac:spMk id="122" creationId="{A758A1B6-BA18-4B2F-0A48-B8945F33E33E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123" creationId="{8CF62351-66FC-A02D-35C2-7B97980D7DA8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124" creationId="{53706EEB-DD57-09DF-DD87-A6AA0DA8258C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125" creationId="{9C6BFBD8-DCAD-DAD5-8C10-CEA3D4D46193}"/>
          </ac:spMkLst>
        </pc:spChg>
        <pc:spChg chg="mod">
          <ac:chgData name="Phillip Kaufman" userId="c001b2a046940d7c" providerId="LiveId" clId="{9EF190FB-2075-4375-A797-615516ED83A7}" dt="2024-08-01T02:44:09.745" v="27656" actId="1076"/>
          <ac:spMkLst>
            <pc:docMk/>
            <pc:sldMk cId="1168357991" sldId="1150"/>
            <ac:spMk id="126" creationId="{342DBC19-F8CB-05AA-07B8-51954C463B1A}"/>
          </ac:spMkLst>
        </pc:spChg>
        <pc:spChg chg="mod">
          <ac:chgData name="Phillip Kaufman" userId="c001b2a046940d7c" providerId="LiveId" clId="{9EF190FB-2075-4375-A797-615516ED83A7}" dt="2024-08-01T02:44:07.163" v="27655" actId="1076"/>
          <ac:spMkLst>
            <pc:docMk/>
            <pc:sldMk cId="1168357991" sldId="1150"/>
            <ac:spMk id="127" creationId="{59422AE9-8D7A-0CBD-7416-7C1232CEB6F6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128" creationId="{2422CD31-DACA-1AC5-1350-A1DAC80E54EB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129" creationId="{FFCD030B-455E-AB6A-91D5-2E550F49404D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130" creationId="{B551527C-94B8-CBDC-9A64-E373E49AFBDB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131" creationId="{CC8B8AF9-F359-A6E0-08E8-85253434408C}"/>
          </ac:spMkLst>
        </pc:spChg>
        <pc:spChg chg="del mod topLvl">
          <ac:chgData name="Phillip Kaufman" userId="c001b2a046940d7c" providerId="LiveId" clId="{9EF190FB-2075-4375-A797-615516ED83A7}" dt="2024-07-19T23:25:39.864" v="26196" actId="478"/>
          <ac:spMkLst>
            <pc:docMk/>
            <pc:sldMk cId="1168357991" sldId="1150"/>
            <ac:spMk id="132" creationId="{B3B03247-2E3E-1AE8-1DC4-1DB1D754A9DD}"/>
          </ac:spMkLst>
        </pc:spChg>
        <pc:spChg chg="add mod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133" creationId="{9C14DBC8-425E-E733-9731-C4525117C4DD}"/>
          </ac:spMkLst>
        </pc:spChg>
        <pc:spChg chg="add mod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134" creationId="{3709151D-8B63-4533-F70D-161DECA68BB2}"/>
          </ac:spMkLst>
        </pc:spChg>
        <pc:spChg chg="del mod topLvl">
          <ac:chgData name="Phillip Kaufman" userId="c001b2a046940d7c" providerId="LiveId" clId="{9EF190FB-2075-4375-A797-615516ED83A7}" dt="2024-07-19T23:17:03.278" v="26159" actId="478"/>
          <ac:spMkLst>
            <pc:docMk/>
            <pc:sldMk cId="1168357991" sldId="1150"/>
            <ac:spMk id="138" creationId="{3D611CA1-891E-C191-4993-D247ABDAF107}"/>
          </ac:spMkLst>
        </pc:spChg>
        <pc:spChg chg="del mod topLvl">
          <ac:chgData name="Phillip Kaufman" userId="c001b2a046940d7c" providerId="LiveId" clId="{9EF190FB-2075-4375-A797-615516ED83A7}" dt="2024-07-19T23:17:03.278" v="26159" actId="478"/>
          <ac:spMkLst>
            <pc:docMk/>
            <pc:sldMk cId="1168357991" sldId="1150"/>
            <ac:spMk id="139" creationId="{DB2E5168-CA91-B300-B68E-95B5AC69191D}"/>
          </ac:spMkLst>
        </pc:spChg>
        <pc:spChg chg="del mod topLvl">
          <ac:chgData name="Phillip Kaufman" userId="c001b2a046940d7c" providerId="LiveId" clId="{9EF190FB-2075-4375-A797-615516ED83A7}" dt="2024-07-19T23:17:03.278" v="26159" actId="478"/>
          <ac:spMkLst>
            <pc:docMk/>
            <pc:sldMk cId="1168357991" sldId="1150"/>
            <ac:spMk id="140" creationId="{35B9B787-A06A-EBE0-3A76-BCE4FE3BC116}"/>
          </ac:spMkLst>
        </pc:spChg>
        <pc:spChg chg="del mod topLvl">
          <ac:chgData name="Phillip Kaufman" userId="c001b2a046940d7c" providerId="LiveId" clId="{9EF190FB-2075-4375-A797-615516ED83A7}" dt="2024-07-19T23:17:03.278" v="26159" actId="478"/>
          <ac:spMkLst>
            <pc:docMk/>
            <pc:sldMk cId="1168357991" sldId="1150"/>
            <ac:spMk id="141" creationId="{31C008ED-7154-C894-BB59-20EA1F0A937B}"/>
          </ac:spMkLst>
        </pc:spChg>
        <pc:spChg chg="del mod topLvl">
          <ac:chgData name="Phillip Kaufman" userId="c001b2a046940d7c" providerId="LiveId" clId="{9EF190FB-2075-4375-A797-615516ED83A7}" dt="2024-07-19T23:17:03.278" v="26159" actId="478"/>
          <ac:spMkLst>
            <pc:docMk/>
            <pc:sldMk cId="1168357991" sldId="1150"/>
            <ac:spMk id="142" creationId="{9A1536C7-D3E6-986F-E3DB-CF6FE2C216F1}"/>
          </ac:spMkLst>
        </pc:spChg>
        <pc:spChg chg="del mod topLvl">
          <ac:chgData name="Phillip Kaufman" userId="c001b2a046940d7c" providerId="LiveId" clId="{9EF190FB-2075-4375-A797-615516ED83A7}" dt="2024-07-19T23:17:03.278" v="26159" actId="478"/>
          <ac:spMkLst>
            <pc:docMk/>
            <pc:sldMk cId="1168357991" sldId="1150"/>
            <ac:spMk id="143" creationId="{F7921584-233C-7E82-6312-6AA174E26863}"/>
          </ac:spMkLst>
        </pc:spChg>
        <pc:spChg chg="del mod topLvl">
          <ac:chgData name="Phillip Kaufman" userId="c001b2a046940d7c" providerId="LiveId" clId="{9EF190FB-2075-4375-A797-615516ED83A7}" dt="2024-07-19T23:17:03.278" v="26159" actId="478"/>
          <ac:spMkLst>
            <pc:docMk/>
            <pc:sldMk cId="1168357991" sldId="1150"/>
            <ac:spMk id="144" creationId="{B9281B5E-E5EB-C27E-24F2-6F69C0233C10}"/>
          </ac:spMkLst>
        </pc:spChg>
        <pc:spChg chg="del mod topLvl">
          <ac:chgData name="Phillip Kaufman" userId="c001b2a046940d7c" providerId="LiveId" clId="{9EF190FB-2075-4375-A797-615516ED83A7}" dt="2024-07-19T23:17:03.278" v="26159" actId="478"/>
          <ac:spMkLst>
            <pc:docMk/>
            <pc:sldMk cId="1168357991" sldId="1150"/>
            <ac:spMk id="145" creationId="{A8044C60-96D7-C1E7-270A-FCBA4C772473}"/>
          </ac:spMkLst>
        </pc:spChg>
        <pc:spChg chg="del mod topLvl">
          <ac:chgData name="Phillip Kaufman" userId="c001b2a046940d7c" providerId="LiveId" clId="{9EF190FB-2075-4375-A797-615516ED83A7}" dt="2024-07-19T23:17:03.278" v="26159" actId="478"/>
          <ac:spMkLst>
            <pc:docMk/>
            <pc:sldMk cId="1168357991" sldId="1150"/>
            <ac:spMk id="146" creationId="{F017A168-A678-C0AC-A665-85BECAEE08E7}"/>
          </ac:spMkLst>
        </pc:spChg>
        <pc:spChg chg="add del mod topLvl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147" creationId="{FB8DCFE1-C22D-7A30-7775-36A0B9806AC7}"/>
          </ac:spMkLst>
        </pc:spChg>
        <pc:spChg chg="add del mod topLvl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148" creationId="{DFCDBADA-F1C2-D74D-1DF4-3A3832E6AB14}"/>
          </ac:spMkLst>
        </pc:spChg>
        <pc:spChg chg="add del mod topLvl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149" creationId="{FAE88A4F-1C06-5DE5-04E6-56620CAA4871}"/>
          </ac:spMkLst>
        </pc:spChg>
        <pc:spChg chg="add del mod topLvl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150" creationId="{0594BA16-AD71-E8F0-D690-C6586B241816}"/>
          </ac:spMkLst>
        </pc:spChg>
        <pc:spChg chg="add del mod topLvl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151" creationId="{4342B0D9-848D-6259-3B9C-2742DABC68B0}"/>
          </ac:spMkLst>
        </pc:spChg>
        <pc:spChg chg="add del mod topLvl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152" creationId="{133D9B42-0676-4CCA-AF3D-BCD85F03E12E}"/>
          </ac:spMkLst>
        </pc:spChg>
        <pc:spChg chg="add del mod topLvl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153" creationId="{B85C9F72-66EA-6F61-717A-73E0F007CB96}"/>
          </ac:spMkLst>
        </pc:spChg>
        <pc:spChg chg="add del mod topLvl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154" creationId="{555CB2CE-9E34-9379-F74E-520EE58899CF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155" creationId="{E315E30B-7EA0-ED4B-F938-DD40ACBBBEAE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156" creationId="{5B57DB96-3D83-8938-67BF-5247042D75BE}"/>
          </ac:spMkLst>
        </pc:spChg>
        <pc:spChg chg="add mod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157" creationId="{1E7CF285-B5FF-3297-172B-D58FEF82931B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158" creationId="{4059E596-3E20-B076-30A9-E63E554852E9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159" creationId="{9E28E18D-DB23-D90A-9247-50C810B790D4}"/>
          </ac:spMkLst>
        </pc:spChg>
        <pc:spChg chg="add mod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160" creationId="{94D37B7C-3B07-1B04-00D1-7667FEEB6F41}"/>
          </ac:spMkLst>
        </pc:spChg>
        <pc:spChg chg="add mod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161" creationId="{7F2029BE-CA53-326A-862B-ACD1E85589B0}"/>
          </ac:spMkLst>
        </pc:spChg>
        <pc:spChg chg="add mod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162" creationId="{35F4CE6A-504A-B155-FC2D-D07EDE844305}"/>
          </ac:spMkLst>
        </pc:spChg>
        <pc:spChg chg="add mod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163" creationId="{60504990-1EAF-8795-FCE3-3DBE07E44BE8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164" creationId="{DA766771-170F-5D49-E9C3-D41CE78AE100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165" creationId="{FB44203D-9162-E60B-817D-590B0729C0D3}"/>
          </ac:spMkLst>
        </pc:spChg>
        <pc:spChg chg="add mod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166" creationId="{35364527-830C-38EC-D93D-697B7E709BB9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167" creationId="{5EF9671F-F392-58EB-82A3-B997424BF7EE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168" creationId="{9DC821B6-C9D2-8278-224E-9633E788150D}"/>
          </ac:spMkLst>
        </pc:spChg>
        <pc:spChg chg="add del mod">
          <ac:chgData name="Phillip Kaufman" userId="c001b2a046940d7c" providerId="LiveId" clId="{9EF190FB-2075-4375-A797-615516ED83A7}" dt="2024-07-19T23:16:52.573" v="26157" actId="21"/>
          <ac:spMkLst>
            <pc:docMk/>
            <pc:sldMk cId="1168357991" sldId="1150"/>
            <ac:spMk id="169" creationId="{B5EAC7E7-F614-A31C-925C-477CEAAD0298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170" creationId="{57FC9431-609D-1EE3-2315-E5AC7438B5BF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171" creationId="{C7C5E89D-AEFD-8C86-B80C-2E09147C7F53}"/>
          </ac:spMkLst>
        </pc:spChg>
        <pc:spChg chg="add del mod topLvl">
          <ac:chgData name="Phillip Kaufman" userId="c001b2a046940d7c" providerId="LiveId" clId="{9EF190FB-2075-4375-A797-615516ED83A7}" dt="2024-07-19T22:27:01.649" v="26016" actId="478"/>
          <ac:spMkLst>
            <pc:docMk/>
            <pc:sldMk cId="1168357991" sldId="1150"/>
            <ac:spMk id="174" creationId="{AA58388A-7FA0-6A3D-BD85-DD2E1D96C357}"/>
          </ac:spMkLst>
        </pc:spChg>
        <pc:spChg chg="del mod topLvl">
          <ac:chgData name="Phillip Kaufman" userId="c001b2a046940d7c" providerId="LiveId" clId="{9EF190FB-2075-4375-A797-615516ED83A7}" dt="2024-07-19T22:21:56.919" v="25985" actId="478"/>
          <ac:spMkLst>
            <pc:docMk/>
            <pc:sldMk cId="1168357991" sldId="1150"/>
            <ac:spMk id="175" creationId="{5B9AB7B7-2A9E-C39F-2420-BD34A29F0568}"/>
          </ac:spMkLst>
        </pc:spChg>
        <pc:spChg chg="del mod topLvl">
          <ac:chgData name="Phillip Kaufman" userId="c001b2a046940d7c" providerId="LiveId" clId="{9EF190FB-2075-4375-A797-615516ED83A7}" dt="2024-07-19T22:27:29.911" v="26025" actId="478"/>
          <ac:spMkLst>
            <pc:docMk/>
            <pc:sldMk cId="1168357991" sldId="1150"/>
            <ac:spMk id="176" creationId="{B3065B8D-479A-9244-7C61-D8C661E99645}"/>
          </ac:spMkLst>
        </pc:spChg>
        <pc:spChg chg="add del mod topLvl">
          <ac:chgData name="Phillip Kaufman" userId="c001b2a046940d7c" providerId="LiveId" clId="{9EF190FB-2075-4375-A797-615516ED83A7}" dt="2024-07-19T22:27:01.649" v="26016" actId="478"/>
          <ac:spMkLst>
            <pc:docMk/>
            <pc:sldMk cId="1168357991" sldId="1150"/>
            <ac:spMk id="177" creationId="{B6889058-975A-708B-8462-C80DF9B392AA}"/>
          </ac:spMkLst>
        </pc:spChg>
        <pc:spChg chg="del mod topLvl">
          <ac:chgData name="Phillip Kaufman" userId="c001b2a046940d7c" providerId="LiveId" clId="{9EF190FB-2075-4375-A797-615516ED83A7}" dt="2024-07-19T22:21:56.919" v="25985" actId="478"/>
          <ac:spMkLst>
            <pc:docMk/>
            <pc:sldMk cId="1168357991" sldId="1150"/>
            <ac:spMk id="178" creationId="{699A9384-A4AE-199C-53FE-108CD92AD7A3}"/>
          </ac:spMkLst>
        </pc:spChg>
        <pc:spChg chg="del mod topLvl">
          <ac:chgData name="Phillip Kaufman" userId="c001b2a046940d7c" providerId="LiveId" clId="{9EF190FB-2075-4375-A797-615516ED83A7}" dt="2024-07-19T22:27:29.911" v="26025" actId="478"/>
          <ac:spMkLst>
            <pc:docMk/>
            <pc:sldMk cId="1168357991" sldId="1150"/>
            <ac:spMk id="179" creationId="{05859071-CAD6-E75D-F593-6F47B831343C}"/>
          </ac:spMkLst>
        </pc:spChg>
        <pc:spChg chg="add del mod topLvl">
          <ac:chgData name="Phillip Kaufman" userId="c001b2a046940d7c" providerId="LiveId" clId="{9EF190FB-2075-4375-A797-615516ED83A7}" dt="2024-07-19T22:27:01.649" v="26016" actId="478"/>
          <ac:spMkLst>
            <pc:docMk/>
            <pc:sldMk cId="1168357991" sldId="1150"/>
            <ac:spMk id="180" creationId="{50E49487-330A-B1AA-EE72-9F25D83B5172}"/>
          </ac:spMkLst>
        </pc:spChg>
        <pc:spChg chg="del mod">
          <ac:chgData name="Phillip Kaufman" userId="c001b2a046940d7c" providerId="LiveId" clId="{9EF190FB-2075-4375-A797-615516ED83A7}" dt="2024-07-19T22:19:38.346" v="25965" actId="478"/>
          <ac:spMkLst>
            <pc:docMk/>
            <pc:sldMk cId="1168357991" sldId="1150"/>
            <ac:spMk id="181" creationId="{454043A4-F83C-4455-51D9-78268F83D099}"/>
          </ac:spMkLst>
        </pc:spChg>
        <pc:spChg chg="del mod topLvl">
          <ac:chgData name="Phillip Kaufman" userId="c001b2a046940d7c" providerId="LiveId" clId="{9EF190FB-2075-4375-A797-615516ED83A7}" dt="2024-07-19T22:27:29.911" v="26025" actId="478"/>
          <ac:spMkLst>
            <pc:docMk/>
            <pc:sldMk cId="1168357991" sldId="1150"/>
            <ac:spMk id="182" creationId="{9C0528AD-D9A3-BAF7-5DDF-4A27574E36FA}"/>
          </ac:spMkLst>
        </pc:spChg>
        <pc:spChg chg="add del mod topLvl">
          <ac:chgData name="Phillip Kaufman" userId="c001b2a046940d7c" providerId="LiveId" clId="{9EF190FB-2075-4375-A797-615516ED83A7}" dt="2024-07-19T22:24:17.841" v="26004" actId="478"/>
          <ac:spMkLst>
            <pc:docMk/>
            <pc:sldMk cId="1168357991" sldId="1150"/>
            <ac:spMk id="183" creationId="{AB5FA2AC-9D22-23EF-E62C-1FAEB7AA8448}"/>
          </ac:spMkLst>
        </pc:spChg>
        <pc:spChg chg="del mod topLvl">
          <ac:chgData name="Phillip Kaufman" userId="c001b2a046940d7c" providerId="LiveId" clId="{9EF190FB-2075-4375-A797-615516ED83A7}" dt="2024-07-19T22:22:36.272" v="25993" actId="478"/>
          <ac:spMkLst>
            <pc:docMk/>
            <pc:sldMk cId="1168357991" sldId="1150"/>
            <ac:spMk id="184" creationId="{50C3055E-760C-2402-95B0-ACDCC93F83F2}"/>
          </ac:spMkLst>
        </pc:spChg>
        <pc:spChg chg="del mod topLvl">
          <ac:chgData name="Phillip Kaufman" userId="c001b2a046940d7c" providerId="LiveId" clId="{9EF190FB-2075-4375-A797-615516ED83A7}" dt="2024-07-19T22:25:40.100" v="26011" actId="478"/>
          <ac:spMkLst>
            <pc:docMk/>
            <pc:sldMk cId="1168357991" sldId="1150"/>
            <ac:spMk id="185" creationId="{21FC0A65-8DEC-20C9-7751-7CDC3B07559E}"/>
          </ac:spMkLst>
        </pc:spChg>
        <pc:spChg chg="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86" creationId="{FC269B79-CAB3-DB69-243B-2777CAA54327}"/>
          </ac:spMkLst>
        </pc:spChg>
        <pc:spChg chg="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87" creationId="{9E1F0951-713D-301F-A175-7123BA6CCC46}"/>
          </ac:spMkLst>
        </pc:spChg>
        <pc:spChg chg="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88" creationId="{39672A1C-6722-2A5B-ED44-996E9363E5BA}"/>
          </ac:spMkLst>
        </pc:spChg>
        <pc:spChg chg="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89" creationId="{3A6D505F-16E9-4127-1735-BA84779C85FB}"/>
          </ac:spMkLst>
        </pc:spChg>
        <pc:spChg chg="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90" creationId="{4DBD8211-726A-FF15-D56C-4C8C9BCBEB4C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191" creationId="{26CAE723-4821-F586-890F-66CA3A9C3C48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192" creationId="{8D8E0D0C-358C-D012-C009-8025D7B37DEB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193" creationId="{8A629E7F-8ECE-3B8A-93FF-AEE647F718ED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194" creationId="{39ECA75B-1E6F-11DA-A668-52630FD4C71B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195" creationId="{F9342E9F-8771-586A-8525-C8D23E48DC43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196" creationId="{3C8BE5C0-903E-1FC4-E7EE-E9EBC41F23A8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197" creationId="{DCF9A4B4-311B-2594-8172-7310BD094D78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198" creationId="{F9844227-33FF-0347-E2E5-474E5A7755FE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199" creationId="{7767C7DD-7D9F-8957-FBD8-94B920F9CAA1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200" creationId="{0A6BCBE4-209C-041D-9A0D-7A86E64F7879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201" creationId="{75A07ED6-5348-AF04-A9B3-C9C8936E8B53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202" creationId="{89FC091B-6FE8-3AB0-F33F-D148E1EB247D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203" creationId="{CBE5B766-F65C-E4A7-A2B8-84E5D13A0BB3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204" creationId="{4DD0BCBE-8CA1-92C8-490A-2E8E9E8E9F20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205" creationId="{CF3C936E-5B86-02B9-C22B-BB928B20D71A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206" creationId="{3E36D2B3-9B64-491A-DA5A-C463323B36DC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207" creationId="{2F3C8780-0337-387F-1810-73AC2DA9C58A}"/>
          </ac:spMkLst>
        </pc:spChg>
        <pc:spChg chg="add del mod">
          <ac:chgData name="Phillip Kaufman" userId="c001b2a046940d7c" providerId="LiveId" clId="{9EF190FB-2075-4375-A797-615516ED83A7}" dt="2024-07-19T23:16:52.573" v="26157" actId="21"/>
          <ac:spMkLst>
            <pc:docMk/>
            <pc:sldMk cId="1168357991" sldId="1150"/>
            <ac:spMk id="208" creationId="{ECF56904-7FD7-C0B5-0ECC-5CB9AF2C9341}"/>
          </ac:spMkLst>
        </pc:spChg>
        <pc:spChg chg="add del mod">
          <ac:chgData name="Phillip Kaufman" userId="c001b2a046940d7c" providerId="LiveId" clId="{9EF190FB-2075-4375-A797-615516ED83A7}" dt="2024-07-19T23:16:52.573" v="26157" actId="21"/>
          <ac:spMkLst>
            <pc:docMk/>
            <pc:sldMk cId="1168357991" sldId="1150"/>
            <ac:spMk id="209" creationId="{26DADCB2-6A10-C0CA-74B6-D9801234149C}"/>
          </ac:spMkLst>
        </pc:spChg>
        <pc:spChg chg="add del mod">
          <ac:chgData name="Phillip Kaufman" userId="c001b2a046940d7c" providerId="LiveId" clId="{9EF190FB-2075-4375-A797-615516ED83A7}" dt="2024-07-19T23:16:52.573" v="26157" actId="21"/>
          <ac:spMkLst>
            <pc:docMk/>
            <pc:sldMk cId="1168357991" sldId="1150"/>
            <ac:spMk id="210" creationId="{A8C80909-C4B4-C6DE-8C3C-4ED65F90FA29}"/>
          </ac:spMkLst>
        </pc:spChg>
        <pc:spChg chg="add del mod">
          <ac:chgData name="Phillip Kaufman" userId="c001b2a046940d7c" providerId="LiveId" clId="{9EF190FB-2075-4375-A797-615516ED83A7}" dt="2024-07-19T23:16:52.573" v="26157" actId="21"/>
          <ac:spMkLst>
            <pc:docMk/>
            <pc:sldMk cId="1168357991" sldId="1150"/>
            <ac:spMk id="211" creationId="{F321F9D3-7E62-3CAD-CDFF-BB0C41FC6CEB}"/>
          </ac:spMkLst>
        </pc:spChg>
        <pc:spChg chg="add del mod">
          <ac:chgData name="Phillip Kaufman" userId="c001b2a046940d7c" providerId="LiveId" clId="{9EF190FB-2075-4375-A797-615516ED83A7}" dt="2024-07-19T23:16:52.573" v="26157" actId="21"/>
          <ac:spMkLst>
            <pc:docMk/>
            <pc:sldMk cId="1168357991" sldId="1150"/>
            <ac:spMk id="212" creationId="{1D430FB2-81F5-9611-D34F-ED44AB3F19E9}"/>
          </ac:spMkLst>
        </pc:spChg>
        <pc:spChg chg="add del mod">
          <ac:chgData name="Phillip Kaufman" userId="c001b2a046940d7c" providerId="LiveId" clId="{9EF190FB-2075-4375-A797-615516ED83A7}" dt="2024-07-19T23:16:52.573" v="26157" actId="21"/>
          <ac:spMkLst>
            <pc:docMk/>
            <pc:sldMk cId="1168357991" sldId="1150"/>
            <ac:spMk id="213" creationId="{8DA1285A-289C-FF2F-F161-BBD8D4D6EB6C}"/>
          </ac:spMkLst>
        </pc:spChg>
        <pc:spChg chg="add del mod">
          <ac:chgData name="Phillip Kaufman" userId="c001b2a046940d7c" providerId="LiveId" clId="{9EF190FB-2075-4375-A797-615516ED83A7}" dt="2024-07-19T23:16:52.573" v="26157" actId="21"/>
          <ac:spMkLst>
            <pc:docMk/>
            <pc:sldMk cId="1168357991" sldId="1150"/>
            <ac:spMk id="214" creationId="{FA887BC0-0981-864D-F76B-0B09D61935B7}"/>
          </ac:spMkLst>
        </pc:spChg>
        <pc:spChg chg="add del mod">
          <ac:chgData name="Phillip Kaufman" userId="c001b2a046940d7c" providerId="LiveId" clId="{9EF190FB-2075-4375-A797-615516ED83A7}" dt="2024-07-19T23:16:52.573" v="26157" actId="21"/>
          <ac:spMkLst>
            <pc:docMk/>
            <pc:sldMk cId="1168357991" sldId="1150"/>
            <ac:spMk id="215" creationId="{509459F6-0DA3-599B-4FDD-79199E0DBEF2}"/>
          </ac:spMkLst>
        </pc:spChg>
        <pc:spChg chg="add del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16" creationId="{B5EAC7E7-F614-A31C-925C-477CEAAD0298}"/>
          </ac:spMkLst>
        </pc:spChg>
        <pc:spChg chg="add del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17" creationId="{ECF56904-7FD7-C0B5-0ECC-5CB9AF2C9341}"/>
          </ac:spMkLst>
        </pc:spChg>
        <pc:spChg chg="add del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18" creationId="{26DADCB2-6A10-C0CA-74B6-D9801234149C}"/>
          </ac:spMkLst>
        </pc:spChg>
        <pc:spChg chg="add del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19" creationId="{A8C80909-C4B4-C6DE-8C3C-4ED65F90FA29}"/>
          </ac:spMkLst>
        </pc:spChg>
        <pc:spChg chg="add del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20" creationId="{F321F9D3-7E62-3CAD-CDFF-BB0C41FC6CEB}"/>
          </ac:spMkLst>
        </pc:spChg>
        <pc:spChg chg="add del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21" creationId="{1D430FB2-81F5-9611-D34F-ED44AB3F19E9}"/>
          </ac:spMkLst>
        </pc:spChg>
        <pc:spChg chg="add del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22" creationId="{8DA1285A-289C-FF2F-F161-BBD8D4D6EB6C}"/>
          </ac:spMkLst>
        </pc:spChg>
        <pc:spChg chg="add del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23" creationId="{FA887BC0-0981-864D-F76B-0B09D61935B7}"/>
          </ac:spMkLst>
        </pc:spChg>
        <pc:spChg chg="add del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24" creationId="{509459F6-0DA3-599B-4FDD-79199E0DBEF2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26" creationId="{E0A8BD6D-CC8F-037F-6D84-9EDFFAC9626C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27" creationId="{D4D99F77-3E9C-2069-62E9-A12D7EC3D22D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28" creationId="{4B075D6B-93A4-17F5-5A9A-B0712DE11380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29" creationId="{9F2D8465-7D41-F92D-1FEA-0F9447FC08B3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30" creationId="{702C5773-AED7-1FE5-7318-3EDD8D3B2E6E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31" creationId="{8F1407FB-37A0-5AAB-752E-B4409C000201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32" creationId="{A40913A5-FB9B-8089-0EB0-0A00D7B0E867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33" creationId="{32A21103-3C6A-30D8-F9EF-EDC33DBFB299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34" creationId="{2989A052-AB8A-3B92-7F1A-C272332677E2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35" creationId="{CA1151F7-6CAB-D117-3560-94A585458457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36" creationId="{84B5D53A-112E-57F9-75E7-F7883CF730FB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37" creationId="{2506FF7F-26E8-A433-5BA0-176588A5E5ED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38" creationId="{37B9B2F1-75EF-8DAF-7B1C-AC6C1787F11D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39" creationId="{DE6B453D-7F38-BBD5-2CB6-FB5A9933BB4B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40" creationId="{56C7F1AB-436C-DC46-B94E-695CC754A6DD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41" creationId="{7C50CC91-3557-3DFB-C24C-50013546006A}"/>
          </ac:spMkLst>
        </pc:spChg>
        <pc:spChg chg="add del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42" creationId="{BA582A5C-3435-1E64-F008-ED8CC8BDA883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43" creationId="{0911A62A-EFB8-547B-1168-8A16C74D8CE5}"/>
          </ac:spMkLst>
        </pc:spChg>
        <pc:spChg chg="add del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44" creationId="{C3570379-3A25-A853-FD2E-7A492AF367B7}"/>
          </ac:spMkLst>
        </pc:spChg>
        <pc:spChg chg="add del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45" creationId="{78381F5C-BFB4-3D28-5DA3-ADD59DFA82DA}"/>
          </ac:spMkLst>
        </pc:spChg>
        <pc:spChg chg="add del mod">
          <ac:chgData name="Phillip Kaufman" userId="c001b2a046940d7c" providerId="LiveId" clId="{9EF190FB-2075-4375-A797-615516ED83A7}" dt="2024-07-19T23:25:26.813" v="26191" actId="478"/>
          <ac:spMkLst>
            <pc:docMk/>
            <pc:sldMk cId="1168357991" sldId="1150"/>
            <ac:spMk id="246" creationId="{66165260-7C65-AF37-4180-F3291265B04B}"/>
          </ac:spMkLst>
        </pc:spChg>
        <pc:spChg chg="add del mod">
          <ac:chgData name="Phillip Kaufman" userId="c001b2a046940d7c" providerId="LiveId" clId="{9EF190FB-2075-4375-A797-615516ED83A7}" dt="2024-07-19T23:25:27.287" v="26192" actId="478"/>
          <ac:spMkLst>
            <pc:docMk/>
            <pc:sldMk cId="1168357991" sldId="1150"/>
            <ac:spMk id="247" creationId="{E7AE694C-6796-2883-5C17-FB2D053722EA}"/>
          </ac:spMkLst>
        </pc:spChg>
        <pc:spChg chg="add del mod">
          <ac:chgData name="Phillip Kaufman" userId="c001b2a046940d7c" providerId="LiveId" clId="{9EF190FB-2075-4375-A797-615516ED83A7}" dt="2024-07-19T23:25:27.671" v="26193" actId="478"/>
          <ac:spMkLst>
            <pc:docMk/>
            <pc:sldMk cId="1168357991" sldId="1150"/>
            <ac:spMk id="248" creationId="{FDD266F5-9CDB-25F8-1F92-38C066327BB6}"/>
          </ac:spMkLst>
        </pc:spChg>
        <pc:spChg chg="add del mod">
          <ac:chgData name="Phillip Kaufman" userId="c001b2a046940d7c" providerId="LiveId" clId="{9EF190FB-2075-4375-A797-615516ED83A7}" dt="2024-07-19T23:25:25.735" v="26190" actId="478"/>
          <ac:spMkLst>
            <pc:docMk/>
            <pc:sldMk cId="1168357991" sldId="1150"/>
            <ac:spMk id="249" creationId="{FA72A807-90E9-CE19-E1D3-00BA03A97249}"/>
          </ac:spMkLst>
        </pc:spChg>
        <pc:spChg chg="add del mod">
          <ac:chgData name="Phillip Kaufman" userId="c001b2a046940d7c" providerId="LiveId" clId="{9EF190FB-2075-4375-A797-615516ED83A7}" dt="2024-07-19T23:25:25.189" v="26189" actId="478"/>
          <ac:spMkLst>
            <pc:docMk/>
            <pc:sldMk cId="1168357991" sldId="1150"/>
            <ac:spMk id="250" creationId="{4F90B381-CAE2-090D-26AE-49D7ECDFDFB1}"/>
          </ac:spMkLst>
        </pc:spChg>
        <pc:spChg chg="add del mod">
          <ac:chgData name="Phillip Kaufman" userId="c001b2a046940d7c" providerId="LiveId" clId="{9EF190FB-2075-4375-A797-615516ED83A7}" dt="2024-07-19T23:25:24.300" v="26188" actId="478"/>
          <ac:spMkLst>
            <pc:docMk/>
            <pc:sldMk cId="1168357991" sldId="1150"/>
            <ac:spMk id="251" creationId="{D0D9BE6F-EDF6-7E65-A56F-F4D77C55BDC0}"/>
          </ac:spMkLst>
        </pc:spChg>
        <pc:spChg chg="add del mod">
          <ac:chgData name="Phillip Kaufman" userId="c001b2a046940d7c" providerId="LiveId" clId="{9EF190FB-2075-4375-A797-615516ED83A7}" dt="2024-07-19T23:25:24.300" v="26188" actId="478"/>
          <ac:spMkLst>
            <pc:docMk/>
            <pc:sldMk cId="1168357991" sldId="1150"/>
            <ac:spMk id="252" creationId="{FF94B730-0B80-3348-494B-1A66E442F89D}"/>
          </ac:spMkLst>
        </pc:spChg>
        <pc:spChg chg="add del mod">
          <ac:chgData name="Phillip Kaufman" userId="c001b2a046940d7c" providerId="LiveId" clId="{9EF190FB-2075-4375-A797-615516ED83A7}" dt="2024-07-19T23:25:29.758" v="26194" actId="478"/>
          <ac:spMkLst>
            <pc:docMk/>
            <pc:sldMk cId="1168357991" sldId="1150"/>
            <ac:spMk id="253" creationId="{584A5F6E-1BFE-8EA2-DF22-DAD2E727EB18}"/>
          </ac:spMkLst>
        </pc:spChg>
        <pc:spChg chg="add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54" creationId="{CC9D1B9A-A0FC-4051-E545-99CDFFE9AA14}"/>
          </ac:spMkLst>
        </pc:spChg>
        <pc:spChg chg="add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55" creationId="{AF954A82-E3E1-1BDE-B10C-265DAE99B926}"/>
          </ac:spMkLst>
        </pc:spChg>
        <pc:spChg chg="add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56" creationId="{6E0797DA-81E1-B5EF-1136-9B152488EFEF}"/>
          </ac:spMkLst>
        </pc:spChg>
        <pc:spChg chg="add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57" creationId="{B31B81AA-4600-B47D-BF36-B97D2304B2E5}"/>
          </ac:spMkLst>
        </pc:spChg>
        <pc:spChg chg="add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58" creationId="{9284E510-6E55-1230-BCF7-E29F861FEECF}"/>
          </ac:spMkLst>
        </pc:spChg>
        <pc:spChg chg="add del mod">
          <ac:chgData name="Phillip Kaufman" userId="c001b2a046940d7c" providerId="LiveId" clId="{9EF190FB-2075-4375-A797-615516ED83A7}" dt="2024-07-19T23:24:57.416" v="26187" actId="478"/>
          <ac:spMkLst>
            <pc:docMk/>
            <pc:sldMk cId="1168357991" sldId="1150"/>
            <ac:spMk id="259" creationId="{49B888E3-47D2-E29E-D729-C3CF9D075045}"/>
          </ac:spMkLst>
        </pc:spChg>
        <pc:spChg chg="add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60" creationId="{DEBE6549-95D2-D700-EFAE-23DBCE9DE88F}"/>
          </ac:spMkLst>
        </pc:spChg>
        <pc:spChg chg="add del mod">
          <ac:chgData name="Phillip Kaufman" userId="c001b2a046940d7c" providerId="LiveId" clId="{9EF190FB-2075-4375-A797-615516ED83A7}" dt="2024-07-19T23:24:57.416" v="26187" actId="478"/>
          <ac:spMkLst>
            <pc:docMk/>
            <pc:sldMk cId="1168357991" sldId="1150"/>
            <ac:spMk id="261" creationId="{8C9A662D-5E52-EBDE-05D1-1246AAF239FC}"/>
          </ac:spMkLst>
        </pc:spChg>
        <pc:spChg chg="add del mod">
          <ac:chgData name="Phillip Kaufman" userId="c001b2a046940d7c" providerId="LiveId" clId="{9EF190FB-2075-4375-A797-615516ED83A7}" dt="2024-07-19T23:24:57.416" v="26187" actId="478"/>
          <ac:spMkLst>
            <pc:docMk/>
            <pc:sldMk cId="1168357991" sldId="1150"/>
            <ac:spMk id="262" creationId="{74FF2E16-7AEF-9C82-037A-51FB2AED9BD3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77" creationId="{0FC510DE-6C10-7922-3612-971C3C6758AC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78" creationId="{7C019339-CA78-CD01-05A2-FE36C1D1FF92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79" creationId="{0B48E185-65B8-A757-2D04-550FFC848FE1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80" creationId="{EC71D368-35C7-36F6-EF68-57DD13CF3188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81" creationId="{18139114-3B57-4234-0DEF-F9AEFC56D8D8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82" creationId="{5FFE1EEC-56F3-FEF0-F1B2-A66728F84DFE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83" creationId="{650CB5C7-7F68-405F-03F2-88DF55C54A4E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84" creationId="{F2F625BA-0E49-F9F5-7153-2131E4A78CA0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85" creationId="{5F9D84A7-8B2F-9344-B2F4-1DFDB2C84456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86" creationId="{E9E5B157-CD1F-0626-36D5-6629D20F0E1C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87" creationId="{A18ABEB6-E220-3FE9-E805-DD66DD332B34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88" creationId="{88799DD3-C3C8-4D1A-0C03-99684A7DFEC1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89" creationId="{27D7AE2D-8686-4B3D-E2C3-F5DE093A29F9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90" creationId="{6720E06B-8F21-04DB-3694-CEC18DA77EF2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91" creationId="{7B7D18C1-4AAD-9231-37F6-C69B8F738455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92" creationId="{4C994B32-1A61-C231-94ED-4338CC663BCC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93" creationId="{8C2F236F-7396-BF6A-1C64-3D9242851838}"/>
          </ac:spMkLst>
        </pc:spChg>
        <pc:grpChg chg="add mod">
          <ac:chgData name="Phillip Kaufman" userId="c001b2a046940d7c" providerId="LiveId" clId="{9EF190FB-2075-4375-A797-615516ED83A7}" dt="2024-08-01T02:43:53.123" v="27652" actId="164"/>
          <ac:grpSpMkLst>
            <pc:docMk/>
            <pc:sldMk cId="1168357991" sldId="1150"/>
            <ac:grpSpMk id="5" creationId="{FCDC37A3-F7AD-C204-8D5B-B39D175761AE}"/>
          </ac:grpSpMkLst>
        </pc:grpChg>
        <pc:grpChg chg="add mod">
          <ac:chgData name="Phillip Kaufman" userId="c001b2a046940d7c" providerId="LiveId" clId="{9EF190FB-2075-4375-A797-615516ED83A7}" dt="2024-08-01T02:43:52.446" v="27651" actId="164"/>
          <ac:grpSpMkLst>
            <pc:docMk/>
            <pc:sldMk cId="1168357991" sldId="1150"/>
            <ac:grpSpMk id="6" creationId="{59CEDE43-45D1-4CA0-F36D-A6326E85CB3C}"/>
          </ac:grpSpMkLst>
        </pc:grpChg>
        <pc:grpChg chg="add mod">
          <ac:chgData name="Phillip Kaufman" userId="c001b2a046940d7c" providerId="LiveId" clId="{9EF190FB-2075-4375-A797-615516ED83A7}" dt="2024-08-01T02:43:58.181" v="27653" actId="1076"/>
          <ac:grpSpMkLst>
            <pc:docMk/>
            <pc:sldMk cId="1168357991" sldId="1150"/>
            <ac:grpSpMk id="22" creationId="{3ACF8BE4-D633-C35E-1C7D-FAF211672A4D}"/>
          </ac:grpSpMkLst>
        </pc:grpChg>
        <pc:grpChg chg="add del mod">
          <ac:chgData name="Phillip Kaufman" userId="c001b2a046940d7c" providerId="LiveId" clId="{9EF190FB-2075-4375-A797-615516ED83A7}" dt="2024-07-19T22:29:55.932" v="26041" actId="165"/>
          <ac:grpSpMkLst>
            <pc:docMk/>
            <pc:sldMk cId="1168357991" sldId="1150"/>
            <ac:grpSpMk id="22" creationId="{ADA7EB2C-F83F-39A6-267C-9CCCC7EAB2E9}"/>
          </ac:grpSpMkLst>
        </pc:grpChg>
        <pc:grpChg chg="add del mod">
          <ac:chgData name="Phillip Kaufman" userId="c001b2a046940d7c" providerId="LiveId" clId="{9EF190FB-2075-4375-A797-615516ED83A7}" dt="2024-07-19T22:29:55.932" v="26041" actId="165"/>
          <ac:grpSpMkLst>
            <pc:docMk/>
            <pc:sldMk cId="1168357991" sldId="1150"/>
            <ac:grpSpMk id="23" creationId="{02D90A48-A691-2E77-D83D-58B26370AF5D}"/>
          </ac:grpSpMkLst>
        </pc:grpChg>
        <pc:grpChg chg="add mod">
          <ac:chgData name="Phillip Kaufman" userId="c001b2a046940d7c" providerId="LiveId" clId="{9EF190FB-2075-4375-A797-615516ED83A7}" dt="2024-08-01T02:43:53.123" v="27652" actId="164"/>
          <ac:grpSpMkLst>
            <pc:docMk/>
            <pc:sldMk cId="1168357991" sldId="1150"/>
            <ac:grpSpMk id="23" creationId="{34DEAF45-50D9-526C-DF28-2360D7F4E715}"/>
          </ac:grpSpMkLst>
        </pc:grpChg>
        <pc:grpChg chg="add mod">
          <ac:chgData name="Phillip Kaufman" userId="c001b2a046940d7c" providerId="LiveId" clId="{9EF190FB-2075-4375-A797-615516ED83A7}" dt="2024-08-01T02:43:52.446" v="27651" actId="164"/>
          <ac:grpSpMkLst>
            <pc:docMk/>
            <pc:sldMk cId="1168357991" sldId="1150"/>
            <ac:grpSpMk id="24" creationId="{713AD78E-7693-12CF-FEBA-17593F4ED5C7}"/>
          </ac:grpSpMkLst>
        </pc:grpChg>
        <pc:grpChg chg="add del mod">
          <ac:chgData name="Phillip Kaufman" userId="c001b2a046940d7c" providerId="LiveId" clId="{9EF190FB-2075-4375-A797-615516ED83A7}" dt="2024-07-19T22:29:55.932" v="26041" actId="165"/>
          <ac:grpSpMkLst>
            <pc:docMk/>
            <pc:sldMk cId="1168357991" sldId="1150"/>
            <ac:grpSpMk id="24" creationId="{F5A2476A-E6BC-C9E0-B2A6-54CFB6A0BBBC}"/>
          </ac:grpSpMkLst>
        </pc:grpChg>
        <pc:grpChg chg="add mod">
          <ac:chgData name="Phillip Kaufman" userId="c001b2a046940d7c" providerId="LiveId" clId="{9EF190FB-2075-4375-A797-615516ED83A7}" dt="2024-08-01T02:43:52.008" v="27650" actId="164"/>
          <ac:grpSpMkLst>
            <pc:docMk/>
            <pc:sldMk cId="1168357991" sldId="1150"/>
            <ac:grpSpMk id="25" creationId="{6B5827C8-17C8-1624-2511-B69BF0EC6FF8}"/>
          </ac:grpSpMkLst>
        </pc:grpChg>
        <pc:grpChg chg="add del mod">
          <ac:chgData name="Phillip Kaufman" userId="c001b2a046940d7c" providerId="LiveId" clId="{9EF190FB-2075-4375-A797-615516ED83A7}" dt="2024-07-19T22:30:49.792" v="26048" actId="165"/>
          <ac:grpSpMkLst>
            <pc:docMk/>
            <pc:sldMk cId="1168357991" sldId="1150"/>
            <ac:grpSpMk id="25" creationId="{ABE19E75-05F8-9CED-5A69-2865FDD28260}"/>
          </ac:grpSpMkLst>
        </pc:grpChg>
        <pc:grpChg chg="add del mod">
          <ac:chgData name="Phillip Kaufman" userId="c001b2a046940d7c" providerId="LiveId" clId="{9EF190FB-2075-4375-A797-615516ED83A7}" dt="2024-07-19T22:30:49.792" v="26048" actId="165"/>
          <ac:grpSpMkLst>
            <pc:docMk/>
            <pc:sldMk cId="1168357991" sldId="1150"/>
            <ac:grpSpMk id="26" creationId="{0CF74EB3-FD07-1662-FBE1-C599FF63FB38}"/>
          </ac:grpSpMkLst>
        </pc:grpChg>
        <pc:grpChg chg="add del mod">
          <ac:chgData name="Phillip Kaufman" userId="c001b2a046940d7c" providerId="LiveId" clId="{9EF190FB-2075-4375-A797-615516ED83A7}" dt="2024-07-19T22:30:49.792" v="26048" actId="165"/>
          <ac:grpSpMkLst>
            <pc:docMk/>
            <pc:sldMk cId="1168357991" sldId="1150"/>
            <ac:grpSpMk id="27" creationId="{0CE9AFB1-A08E-B080-0B9C-1F01E021FE68}"/>
          </ac:grpSpMkLst>
        </pc:grpChg>
        <pc:grpChg chg="add del mod">
          <ac:chgData name="Phillip Kaufman" userId="c001b2a046940d7c" providerId="LiveId" clId="{9EF190FB-2075-4375-A797-615516ED83A7}" dt="2024-07-19T22:41:02.724" v="26084" actId="165"/>
          <ac:grpSpMkLst>
            <pc:docMk/>
            <pc:sldMk cId="1168357991" sldId="1150"/>
            <ac:grpSpMk id="28" creationId="{CAFE34BA-3093-B803-8E92-C27E4F55FA08}"/>
          </ac:grpSpMkLst>
        </pc:grpChg>
        <pc:grpChg chg="add del mod">
          <ac:chgData name="Phillip Kaufman" userId="c001b2a046940d7c" providerId="LiveId" clId="{9EF190FB-2075-4375-A797-615516ED83A7}" dt="2024-07-19T22:37:53.751" v="26065" actId="21"/>
          <ac:grpSpMkLst>
            <pc:docMk/>
            <pc:sldMk cId="1168357991" sldId="1150"/>
            <ac:grpSpMk id="29" creationId="{6481C338-1183-B5E5-EAC2-93DA35490C4C}"/>
          </ac:grpSpMkLst>
        </pc:grpChg>
        <pc:grpChg chg="add mod">
          <ac:chgData name="Phillip Kaufman" userId="c001b2a046940d7c" providerId="LiveId" clId="{9EF190FB-2075-4375-A797-615516ED83A7}" dt="2024-07-19T22:37:54.214" v="26066"/>
          <ac:grpSpMkLst>
            <pc:docMk/>
            <pc:sldMk cId="1168357991" sldId="1150"/>
            <ac:grpSpMk id="47" creationId="{6481C338-1183-B5E5-EAC2-93DA35490C4C}"/>
          </ac:grpSpMkLst>
        </pc:grpChg>
        <pc:grpChg chg="add del mod">
          <ac:chgData name="Phillip Kaufman" userId="c001b2a046940d7c" providerId="LiveId" clId="{9EF190FB-2075-4375-A797-615516ED83A7}" dt="2024-07-19T22:38:29.280" v="26070" actId="165"/>
          <ac:grpSpMkLst>
            <pc:docMk/>
            <pc:sldMk cId="1168357991" sldId="1150"/>
            <ac:grpSpMk id="85" creationId="{E23383EB-6E41-6C5C-6135-2285427F8829}"/>
          </ac:grpSpMkLst>
        </pc:grpChg>
        <pc:grpChg chg="del mod">
          <ac:chgData name="Phillip Kaufman" userId="c001b2a046940d7c" providerId="LiveId" clId="{9EF190FB-2075-4375-A797-615516ED83A7}" dt="2024-07-19T22:45:01.289" v="26090" actId="165"/>
          <ac:grpSpMkLst>
            <pc:docMk/>
            <pc:sldMk cId="1168357991" sldId="1150"/>
            <ac:grpSpMk id="135" creationId="{E6E9F2AD-E1F4-5E91-D9AD-6C1DBCFF5C31}"/>
          </ac:grpSpMkLst>
        </pc:grpChg>
        <pc:grpChg chg="del mod">
          <ac:chgData name="Phillip Kaufman" userId="c001b2a046940d7c" providerId="LiveId" clId="{9EF190FB-2075-4375-A797-615516ED83A7}" dt="2024-07-19T23:16:57.960" v="26158" actId="165"/>
          <ac:grpSpMkLst>
            <pc:docMk/>
            <pc:sldMk cId="1168357991" sldId="1150"/>
            <ac:grpSpMk id="136" creationId="{6A75B3F6-2808-8892-6BE5-09165404C47E}"/>
          </ac:grpSpMkLst>
        </pc:grpChg>
        <pc:grpChg chg="del mod">
          <ac:chgData name="Phillip Kaufman" userId="c001b2a046940d7c" providerId="LiveId" clId="{9EF190FB-2075-4375-A797-615516ED83A7}" dt="2024-07-19T22:19:52.260" v="25967" actId="165"/>
          <ac:grpSpMkLst>
            <pc:docMk/>
            <pc:sldMk cId="1168357991" sldId="1150"/>
            <ac:grpSpMk id="172" creationId="{9E96D894-D96B-5989-FCBC-431523C47FFA}"/>
          </ac:grpSpMkLst>
        </pc:grpChg>
        <pc:cxnChg chg="mod topLvl">
          <ac:chgData name="Phillip Kaufman" userId="c001b2a046940d7c" providerId="LiveId" clId="{9EF190FB-2075-4375-A797-615516ED83A7}" dt="2024-08-01T02:43:52.446" v="27651" actId="164"/>
          <ac:cxnSpMkLst>
            <pc:docMk/>
            <pc:sldMk cId="1168357991" sldId="1150"/>
            <ac:cxnSpMk id="79" creationId="{061CF1B0-8C24-383F-6F56-2FE33B9BA38A}"/>
          </ac:cxnSpMkLst>
        </pc:cxnChg>
        <pc:cxnChg chg="add del mod topLvl">
          <ac:chgData name="Phillip Kaufman" userId="c001b2a046940d7c" providerId="LiveId" clId="{9EF190FB-2075-4375-A797-615516ED83A7}" dt="2024-08-01T02:43:52.008" v="27650" actId="164"/>
          <ac:cxnSpMkLst>
            <pc:docMk/>
            <pc:sldMk cId="1168357991" sldId="1150"/>
            <ac:cxnSpMk id="137" creationId="{F635EF09-6B21-22AD-CEE0-F2573FDB4A3B}"/>
          </ac:cxnSpMkLst>
        </pc:cxnChg>
        <pc:cxnChg chg="mod topLvl">
          <ac:chgData name="Phillip Kaufman" userId="c001b2a046940d7c" providerId="LiveId" clId="{9EF190FB-2075-4375-A797-615516ED83A7}" dt="2024-08-01T02:43:53.123" v="27652" actId="164"/>
          <ac:cxnSpMkLst>
            <pc:docMk/>
            <pc:sldMk cId="1168357991" sldId="1150"/>
            <ac:cxnSpMk id="173" creationId="{6AC9867D-F220-8ED7-D8FD-2B9C04B80CDC}"/>
          </ac:cxnSpMkLst>
        </pc:cxnChg>
        <pc:cxnChg chg="add mod">
          <ac:chgData name="Phillip Kaufman" userId="c001b2a046940d7c" providerId="LiveId" clId="{9EF190FB-2075-4375-A797-615516ED83A7}" dt="2024-07-19T23:24:09.591" v="26180" actId="1076"/>
          <ac:cxnSpMkLst>
            <pc:docMk/>
            <pc:sldMk cId="1168357991" sldId="1150"/>
            <ac:cxnSpMk id="225" creationId="{0987AEF1-56B5-52EF-81C8-75BC79BB50B9}"/>
          </ac:cxnSpMkLst>
        </pc:cxnChg>
        <pc:cxnChg chg="add mod">
          <ac:chgData name="Phillip Kaufman" userId="c001b2a046940d7c" providerId="LiveId" clId="{9EF190FB-2075-4375-A797-615516ED83A7}" dt="2024-08-01T02:43:53.123" v="27652" actId="164"/>
          <ac:cxnSpMkLst>
            <pc:docMk/>
            <pc:sldMk cId="1168357991" sldId="1150"/>
            <ac:cxnSpMk id="264" creationId="{94FBED74-D3FF-44C1-9677-970CC9740BFC}"/>
          </ac:cxnSpMkLst>
        </pc:cxnChg>
        <pc:cxnChg chg="add mod">
          <ac:chgData name="Phillip Kaufman" userId="c001b2a046940d7c" providerId="LiveId" clId="{9EF190FB-2075-4375-A797-615516ED83A7}" dt="2024-08-01T02:43:53.123" v="27652" actId="164"/>
          <ac:cxnSpMkLst>
            <pc:docMk/>
            <pc:sldMk cId="1168357991" sldId="1150"/>
            <ac:cxnSpMk id="268" creationId="{3B2A6B81-6CCF-36BC-D4A2-CAA17A278955}"/>
          </ac:cxnSpMkLst>
        </pc:cxnChg>
        <pc:cxnChg chg="add mod">
          <ac:chgData name="Phillip Kaufman" userId="c001b2a046940d7c" providerId="LiveId" clId="{9EF190FB-2075-4375-A797-615516ED83A7}" dt="2024-08-01T02:43:53.123" v="27652" actId="164"/>
          <ac:cxnSpMkLst>
            <pc:docMk/>
            <pc:sldMk cId="1168357991" sldId="1150"/>
            <ac:cxnSpMk id="273" creationId="{17E6E864-03E4-915B-E798-8D610B8C37FF}"/>
          </ac:cxnSpMkLst>
        </pc:cxnChg>
        <pc:cxnChg chg="add mod">
          <ac:chgData name="Phillip Kaufman" userId="c001b2a046940d7c" providerId="LiveId" clId="{9EF190FB-2075-4375-A797-615516ED83A7}" dt="2024-08-01T02:43:52.446" v="27651" actId="164"/>
          <ac:cxnSpMkLst>
            <pc:docMk/>
            <pc:sldMk cId="1168357991" sldId="1150"/>
            <ac:cxnSpMk id="294" creationId="{54AE9580-256F-7EA8-F8A4-D06B245498E8}"/>
          </ac:cxnSpMkLst>
        </pc:cxnChg>
        <pc:cxnChg chg="add mod">
          <ac:chgData name="Phillip Kaufman" userId="c001b2a046940d7c" providerId="LiveId" clId="{9EF190FB-2075-4375-A797-615516ED83A7}" dt="2024-08-01T02:43:52.446" v="27651" actId="164"/>
          <ac:cxnSpMkLst>
            <pc:docMk/>
            <pc:sldMk cId="1168357991" sldId="1150"/>
            <ac:cxnSpMk id="299" creationId="{912272EC-7C9E-93B5-EBB1-29AD2693F4F8}"/>
          </ac:cxnSpMkLst>
        </pc:cxnChg>
        <pc:cxnChg chg="add mod">
          <ac:chgData name="Phillip Kaufman" userId="c001b2a046940d7c" providerId="LiveId" clId="{9EF190FB-2075-4375-A797-615516ED83A7}" dt="2024-08-01T02:43:52.446" v="27651" actId="164"/>
          <ac:cxnSpMkLst>
            <pc:docMk/>
            <pc:sldMk cId="1168357991" sldId="1150"/>
            <ac:cxnSpMk id="302" creationId="{16FF4BEE-6AD5-B5AC-D8E1-A5CCB13A241A}"/>
          </ac:cxnSpMkLst>
        </pc:cxnChg>
        <pc:cxnChg chg="add mod">
          <ac:chgData name="Phillip Kaufman" userId="c001b2a046940d7c" providerId="LiveId" clId="{9EF190FB-2075-4375-A797-615516ED83A7}" dt="2024-08-01T02:43:52.008" v="27650" actId="164"/>
          <ac:cxnSpMkLst>
            <pc:docMk/>
            <pc:sldMk cId="1168357991" sldId="1150"/>
            <ac:cxnSpMk id="305" creationId="{1150A382-37A9-4BF9-7438-78C98DB79D28}"/>
          </ac:cxnSpMkLst>
        </pc:cxnChg>
        <pc:cxnChg chg="add mod">
          <ac:chgData name="Phillip Kaufman" userId="c001b2a046940d7c" providerId="LiveId" clId="{9EF190FB-2075-4375-A797-615516ED83A7}" dt="2024-08-01T02:43:52.008" v="27650" actId="164"/>
          <ac:cxnSpMkLst>
            <pc:docMk/>
            <pc:sldMk cId="1168357991" sldId="1150"/>
            <ac:cxnSpMk id="310" creationId="{222FA0D4-4A78-4DBD-74EC-991C5D5A1CDA}"/>
          </ac:cxnSpMkLst>
        </pc:cxnChg>
        <pc:cxnChg chg="add mod">
          <ac:chgData name="Phillip Kaufman" userId="c001b2a046940d7c" providerId="LiveId" clId="{9EF190FB-2075-4375-A797-615516ED83A7}" dt="2024-08-01T02:43:52.008" v="27650" actId="164"/>
          <ac:cxnSpMkLst>
            <pc:docMk/>
            <pc:sldMk cId="1168357991" sldId="1150"/>
            <ac:cxnSpMk id="311" creationId="{C182B387-2EDF-EE09-5DA8-5280E9A93459}"/>
          </ac:cxnSpMkLst>
        </pc:cxnChg>
      </pc:sldChg>
      <pc:sldChg chg="addSp delSp modSp add mod modNotesTx">
        <pc:chgData name="Phillip Kaufman" userId="c001b2a046940d7c" providerId="LiveId" clId="{9EF190FB-2075-4375-A797-615516ED83A7}" dt="2024-08-01T01:58:06.582" v="27568" actId="1076"/>
        <pc:sldMkLst>
          <pc:docMk/>
          <pc:sldMk cId="3682738584" sldId="1151"/>
        </pc:sldMkLst>
        <pc:spChg chg="del mod">
          <ac:chgData name="Phillip Kaufman" userId="c001b2a046940d7c" providerId="LiveId" clId="{9EF190FB-2075-4375-A797-615516ED83A7}" dt="2024-07-18T02:25:10.999" v="25469" actId="478"/>
          <ac:spMkLst>
            <pc:docMk/>
            <pc:sldMk cId="3682738584" sldId="1151"/>
            <ac:spMk id="4" creationId="{154FF431-3DBD-B5DD-DA33-C936A1BD37F5}"/>
          </ac:spMkLst>
        </pc:spChg>
        <pc:spChg chg="add del mod">
          <ac:chgData name="Phillip Kaufman" userId="c001b2a046940d7c" providerId="LiveId" clId="{9EF190FB-2075-4375-A797-615516ED83A7}" dt="2024-07-24T00:02:21.564" v="27355" actId="478"/>
          <ac:spMkLst>
            <pc:docMk/>
            <pc:sldMk cId="3682738584" sldId="1151"/>
            <ac:spMk id="4" creationId="{D55205EB-8FA0-E941-0112-8F161DD572D8}"/>
          </ac:spMkLst>
        </pc:spChg>
        <pc:spChg chg="mod">
          <ac:chgData name="Phillip Kaufman" userId="c001b2a046940d7c" providerId="LiveId" clId="{9EF190FB-2075-4375-A797-615516ED83A7}" dt="2024-07-24T00:02:51.685" v="27371" actId="12789"/>
          <ac:spMkLst>
            <pc:docMk/>
            <pc:sldMk cId="3682738584" sldId="1151"/>
            <ac:spMk id="5" creationId="{09E88321-6937-E8C9-44E9-FBA8AC4BDAA5}"/>
          </ac:spMkLst>
        </pc:spChg>
        <pc:spChg chg="mod">
          <ac:chgData name="Phillip Kaufman" userId="c001b2a046940d7c" providerId="LiveId" clId="{9EF190FB-2075-4375-A797-615516ED83A7}" dt="2024-08-01T01:58:06.582" v="27568" actId="1076"/>
          <ac:spMkLst>
            <pc:docMk/>
            <pc:sldMk cId="3682738584" sldId="1151"/>
            <ac:spMk id="6" creationId="{CBD75F6D-5786-869C-2EDF-0D48F70783BC}"/>
          </ac:spMkLst>
        </pc:spChg>
        <pc:spChg chg="mod">
          <ac:chgData name="Phillip Kaufman" userId="c001b2a046940d7c" providerId="LiveId" clId="{9EF190FB-2075-4375-A797-615516ED83A7}" dt="2024-08-01T01:58:00.370" v="27566" actId="14100"/>
          <ac:spMkLst>
            <pc:docMk/>
            <pc:sldMk cId="3682738584" sldId="1151"/>
            <ac:spMk id="7" creationId="{0A3FD29E-34D2-5A74-7A2C-42F310AD5AC1}"/>
          </ac:spMkLst>
        </pc:spChg>
        <pc:spChg chg="del mod">
          <ac:chgData name="Phillip Kaufman" userId="c001b2a046940d7c" providerId="LiveId" clId="{9EF190FB-2075-4375-A797-615516ED83A7}" dt="2024-07-18T05:34:21.262" v="25873" actId="478"/>
          <ac:spMkLst>
            <pc:docMk/>
            <pc:sldMk cId="3682738584" sldId="1151"/>
            <ac:spMk id="8" creationId="{F7544D72-F75F-F1A9-099A-AFBE48161565}"/>
          </ac:spMkLst>
        </pc:spChg>
        <pc:spChg chg="add del mod">
          <ac:chgData name="Phillip Kaufman" userId="c001b2a046940d7c" providerId="LiveId" clId="{9EF190FB-2075-4375-A797-615516ED83A7}" dt="2024-07-24T00:02:21.564" v="27355" actId="478"/>
          <ac:spMkLst>
            <pc:docMk/>
            <pc:sldMk cId="3682738584" sldId="1151"/>
            <ac:spMk id="10" creationId="{E93501D0-4533-71B0-D57D-CBBFC92CEEA5}"/>
          </ac:spMkLst>
        </pc:spChg>
        <pc:spChg chg="del mod">
          <ac:chgData name="Phillip Kaufman" userId="c001b2a046940d7c" providerId="LiveId" clId="{9EF190FB-2075-4375-A797-615516ED83A7}" dt="2024-07-18T05:34:21.262" v="25873" actId="478"/>
          <ac:spMkLst>
            <pc:docMk/>
            <pc:sldMk cId="3682738584" sldId="1151"/>
            <ac:spMk id="11" creationId="{F9085685-7686-B9CB-A532-447AB6C5BCE6}"/>
          </ac:spMkLst>
        </pc:spChg>
        <pc:spChg chg="add del mod">
          <ac:chgData name="Phillip Kaufman" userId="c001b2a046940d7c" providerId="LiveId" clId="{9EF190FB-2075-4375-A797-615516ED83A7}" dt="2024-07-18T05:34:21.262" v="25873" actId="478"/>
          <ac:spMkLst>
            <pc:docMk/>
            <pc:sldMk cId="3682738584" sldId="1151"/>
            <ac:spMk id="12" creationId="{C888838B-7D65-A9B0-0412-B99D472C6B4F}"/>
          </ac:spMkLst>
        </pc:spChg>
        <pc:spChg chg="mod">
          <ac:chgData name="Phillip Kaufman" userId="c001b2a046940d7c" providerId="LiveId" clId="{9EF190FB-2075-4375-A797-615516ED83A7}" dt="2024-08-01T01:57:51.902" v="27562" actId="1076"/>
          <ac:spMkLst>
            <pc:docMk/>
            <pc:sldMk cId="3682738584" sldId="1151"/>
            <ac:spMk id="13" creationId="{CA80403D-E891-6CFD-5A81-EEAA3162219E}"/>
          </ac:spMkLst>
        </pc:spChg>
        <pc:spChg chg="add del mod">
          <ac:chgData name="Phillip Kaufman" userId="c001b2a046940d7c" providerId="LiveId" clId="{9EF190FB-2075-4375-A797-615516ED83A7}" dt="2024-07-24T00:02:21.564" v="27355" actId="478"/>
          <ac:spMkLst>
            <pc:docMk/>
            <pc:sldMk cId="3682738584" sldId="1151"/>
            <ac:spMk id="14" creationId="{196CBBBE-0729-0D81-3227-93F52A353B58}"/>
          </ac:spMkLst>
        </pc:spChg>
        <pc:spChg chg="mod">
          <ac:chgData name="Phillip Kaufman" userId="c001b2a046940d7c" providerId="LiveId" clId="{9EF190FB-2075-4375-A797-615516ED83A7}" dt="2024-08-01T01:57:49.241" v="27561" actId="1076"/>
          <ac:spMkLst>
            <pc:docMk/>
            <pc:sldMk cId="3682738584" sldId="1151"/>
            <ac:spMk id="19" creationId="{92DB2FF2-21C9-64FB-B04E-50441DC29F87}"/>
          </ac:spMkLst>
        </pc:spChg>
        <pc:spChg chg="del">
          <ac:chgData name="Phillip Kaufman" userId="c001b2a046940d7c" providerId="LiveId" clId="{9EF190FB-2075-4375-A797-615516ED83A7}" dt="2024-07-18T02:22:35.114" v="25443" actId="478"/>
          <ac:spMkLst>
            <pc:docMk/>
            <pc:sldMk cId="3682738584" sldId="1151"/>
            <ac:spMk id="21" creationId="{5EC86484-FFFD-6CEB-F9EA-9091893B8E42}"/>
          </ac:spMkLst>
        </pc:spChg>
        <pc:cxnChg chg="mod">
          <ac:chgData name="Phillip Kaufman" userId="c001b2a046940d7c" providerId="LiveId" clId="{9EF190FB-2075-4375-A797-615516ED83A7}" dt="2024-08-01T01:58:03.330" v="27567" actId="14100"/>
          <ac:cxnSpMkLst>
            <pc:docMk/>
            <pc:sldMk cId="3682738584" sldId="1151"/>
            <ac:cxnSpMk id="9" creationId="{78D54E96-A151-EC50-0E2B-B9D88B45F1AD}"/>
          </ac:cxnSpMkLst>
        </pc:cxnChg>
        <pc:cxnChg chg="del mod">
          <ac:chgData name="Phillip Kaufman" userId="c001b2a046940d7c" providerId="LiveId" clId="{9EF190FB-2075-4375-A797-615516ED83A7}" dt="2024-07-18T02:34:33.173" v="25561" actId="478"/>
          <ac:cxnSpMkLst>
            <pc:docMk/>
            <pc:sldMk cId="3682738584" sldId="1151"/>
            <ac:cxnSpMk id="10" creationId="{73A14AD1-6782-3505-45FA-09EBD22B5E87}"/>
          </ac:cxnSpMkLst>
        </pc:cxnChg>
      </pc:sldChg>
      <pc:sldChg chg="addSp delSp modSp add mod ord modNotesTx">
        <pc:chgData name="Phillip Kaufman" userId="c001b2a046940d7c" providerId="LiveId" clId="{9EF190FB-2075-4375-A797-615516ED83A7}" dt="2024-08-01T02:40:42.865" v="27610" actId="14100"/>
        <pc:sldMkLst>
          <pc:docMk/>
          <pc:sldMk cId="775508448" sldId="1152"/>
        </pc:sldMkLst>
        <pc:spChg chg="mod">
          <ac:chgData name="Phillip Kaufman" userId="c001b2a046940d7c" providerId="LiveId" clId="{9EF190FB-2075-4375-A797-615516ED83A7}" dt="2024-07-24T00:02:02.176" v="27353" actId="1076"/>
          <ac:spMkLst>
            <pc:docMk/>
            <pc:sldMk cId="775508448" sldId="1152"/>
            <ac:spMk id="2" creationId="{A7537A62-A5FE-C806-D546-398B409842E1}"/>
          </ac:spMkLst>
        </pc:spChg>
        <pc:spChg chg="add mod">
          <ac:chgData name="Phillip Kaufman" userId="c001b2a046940d7c" providerId="LiveId" clId="{9EF190FB-2075-4375-A797-615516ED83A7}" dt="2024-08-01T01:57:36.781" v="27558" actId="1076"/>
          <ac:spMkLst>
            <pc:docMk/>
            <pc:sldMk cId="775508448" sldId="1152"/>
            <ac:spMk id="4" creationId="{3DBCC74F-D04E-76C6-55CB-03038F1A0234}"/>
          </ac:spMkLst>
        </pc:spChg>
        <pc:spChg chg="del">
          <ac:chgData name="Phillip Kaufman" userId="c001b2a046940d7c" providerId="LiveId" clId="{9EF190FB-2075-4375-A797-615516ED83A7}" dt="2024-07-18T05:33:54.424" v="25869" actId="478"/>
          <ac:spMkLst>
            <pc:docMk/>
            <pc:sldMk cId="775508448" sldId="1152"/>
            <ac:spMk id="5" creationId="{09E88321-6937-E8C9-44E9-FBA8AC4BDAA5}"/>
          </ac:spMkLst>
        </pc:spChg>
        <pc:spChg chg="mod">
          <ac:chgData name="Phillip Kaufman" userId="c001b2a046940d7c" providerId="LiveId" clId="{9EF190FB-2075-4375-A797-615516ED83A7}" dt="2024-08-01T01:57:22.598" v="27553" actId="1076"/>
          <ac:spMkLst>
            <pc:docMk/>
            <pc:sldMk cId="775508448" sldId="1152"/>
            <ac:spMk id="7" creationId="{0A3FD29E-34D2-5A74-7A2C-42F310AD5AC1}"/>
          </ac:spMkLst>
        </pc:spChg>
        <pc:spChg chg="mod">
          <ac:chgData name="Phillip Kaufman" userId="c001b2a046940d7c" providerId="LiveId" clId="{9EF190FB-2075-4375-A797-615516ED83A7}" dt="2024-08-01T01:57:44.241" v="27560" actId="1076"/>
          <ac:spMkLst>
            <pc:docMk/>
            <pc:sldMk cId="775508448" sldId="1152"/>
            <ac:spMk id="8" creationId="{F7544D72-F75F-F1A9-099A-AFBE48161565}"/>
          </ac:spMkLst>
        </pc:spChg>
        <pc:spChg chg="add mod">
          <ac:chgData name="Phillip Kaufman" userId="c001b2a046940d7c" providerId="LiveId" clId="{9EF190FB-2075-4375-A797-615516ED83A7}" dt="2024-07-18T05:33:54.676" v="25870"/>
          <ac:spMkLst>
            <pc:docMk/>
            <pc:sldMk cId="775508448" sldId="1152"/>
            <ac:spMk id="10" creationId="{22A2A66A-7FA5-0488-3AA8-87B2B7C3EA2C}"/>
          </ac:spMkLst>
        </pc:spChg>
        <pc:spChg chg="mod">
          <ac:chgData name="Phillip Kaufman" userId="c001b2a046940d7c" providerId="LiveId" clId="{9EF190FB-2075-4375-A797-615516ED83A7}" dt="2024-08-01T01:57:44.241" v="27560" actId="1076"/>
          <ac:spMkLst>
            <pc:docMk/>
            <pc:sldMk cId="775508448" sldId="1152"/>
            <ac:spMk id="11" creationId="{F9085685-7686-B9CB-A532-447AB6C5BCE6}"/>
          </ac:spMkLst>
        </pc:spChg>
        <pc:spChg chg="mod">
          <ac:chgData name="Phillip Kaufman" userId="c001b2a046940d7c" providerId="LiveId" clId="{9EF190FB-2075-4375-A797-615516ED83A7}" dt="2024-08-01T01:57:44.241" v="27560" actId="1076"/>
          <ac:spMkLst>
            <pc:docMk/>
            <pc:sldMk cId="775508448" sldId="1152"/>
            <ac:spMk id="12" creationId="{C888838B-7D65-A9B0-0412-B99D472C6B4F}"/>
          </ac:spMkLst>
        </pc:spChg>
        <pc:spChg chg="mod">
          <ac:chgData name="Phillip Kaufman" userId="c001b2a046940d7c" providerId="LiveId" clId="{9EF190FB-2075-4375-A797-615516ED83A7}" dt="2024-08-01T01:57:22.598" v="27553" actId="1076"/>
          <ac:spMkLst>
            <pc:docMk/>
            <pc:sldMk cId="775508448" sldId="1152"/>
            <ac:spMk id="13" creationId="{CA80403D-E891-6CFD-5A81-EEAA3162219E}"/>
          </ac:spMkLst>
        </pc:spChg>
        <pc:spChg chg="del">
          <ac:chgData name="Phillip Kaufman" userId="c001b2a046940d7c" providerId="LiveId" clId="{9EF190FB-2075-4375-A797-615516ED83A7}" dt="2024-07-18T02:34:55.261" v="25564" actId="478"/>
          <ac:spMkLst>
            <pc:docMk/>
            <pc:sldMk cId="775508448" sldId="1152"/>
            <ac:spMk id="19" creationId="{92DB2FF2-21C9-64FB-B04E-50441DC29F87}"/>
          </ac:spMkLst>
        </pc:spChg>
        <pc:cxnChg chg="mod">
          <ac:chgData name="Phillip Kaufman" userId="c001b2a046940d7c" providerId="LiveId" clId="{9EF190FB-2075-4375-A797-615516ED83A7}" dt="2024-08-01T02:40:42.865" v="27610" actId="14100"/>
          <ac:cxnSpMkLst>
            <pc:docMk/>
            <pc:sldMk cId="775508448" sldId="1152"/>
            <ac:cxnSpMk id="9" creationId="{78D54E96-A151-EC50-0E2B-B9D88B45F1AD}"/>
          </ac:cxnSpMkLst>
        </pc:cxnChg>
        <pc:cxnChg chg="add mod">
          <ac:chgData name="Phillip Kaufman" userId="c001b2a046940d7c" providerId="LiveId" clId="{9EF190FB-2075-4375-A797-615516ED83A7}" dt="2024-08-01T01:57:44.241" v="27560" actId="1076"/>
          <ac:cxnSpMkLst>
            <pc:docMk/>
            <pc:sldMk cId="775508448" sldId="1152"/>
            <ac:cxnSpMk id="14" creationId="{8B0AB216-A58D-B043-6F6C-306AE676706F}"/>
          </ac:cxnSpMkLst>
        </pc:cxnChg>
      </pc:sldChg>
      <pc:sldChg chg="add del">
        <pc:chgData name="Phillip Kaufman" userId="c001b2a046940d7c" providerId="LiveId" clId="{9EF190FB-2075-4375-A797-615516ED83A7}" dt="2024-07-23T04:59:20.854" v="26936"/>
        <pc:sldMkLst>
          <pc:docMk/>
          <pc:sldMk cId="736578448" sldId="1154"/>
        </pc:sldMkLst>
      </pc:sldChg>
      <pc:sldChg chg="addSp modSp new mod">
        <pc:chgData name="Phillip Kaufman" userId="c001b2a046940d7c" providerId="LiveId" clId="{9EF190FB-2075-4375-A797-615516ED83A7}" dt="2024-08-01T02:46:01.887" v="27667" actId="1076"/>
        <pc:sldMkLst>
          <pc:docMk/>
          <pc:sldMk cId="1977093144" sldId="1154"/>
        </pc:sldMkLst>
        <pc:spChg chg="add mod">
          <ac:chgData name="Phillip Kaufman" userId="c001b2a046940d7c" providerId="LiveId" clId="{9EF190FB-2075-4375-A797-615516ED83A7}" dt="2024-07-23T05:06:23.295" v="27063" actId="1076"/>
          <ac:spMkLst>
            <pc:docMk/>
            <pc:sldMk cId="1977093144" sldId="1154"/>
            <ac:spMk id="19" creationId="{C7801584-8C2C-060D-DB2C-E394F0E3F6F4}"/>
          </ac:spMkLst>
        </pc:spChg>
        <pc:spChg chg="add mod">
          <ac:chgData name="Phillip Kaufman" userId="c001b2a046940d7c" providerId="LiveId" clId="{9EF190FB-2075-4375-A797-615516ED83A7}" dt="2024-07-23T05:06:27.081" v="27064" actId="1076"/>
          <ac:spMkLst>
            <pc:docMk/>
            <pc:sldMk cId="1977093144" sldId="1154"/>
            <ac:spMk id="20" creationId="{2033132B-3A4E-E8F4-98B8-2E7053C07F99}"/>
          </ac:spMkLst>
        </pc:spChg>
        <pc:spChg chg="add mod">
          <ac:chgData name="Phillip Kaufman" userId="c001b2a046940d7c" providerId="LiveId" clId="{9EF190FB-2075-4375-A797-615516ED83A7}" dt="2024-08-01T02:45:55.998" v="27666" actId="1076"/>
          <ac:spMkLst>
            <pc:docMk/>
            <pc:sldMk cId="1977093144" sldId="1154"/>
            <ac:spMk id="21" creationId="{C59DD2C1-8682-AA3A-F19B-DAC9B22E6D1A}"/>
          </ac:spMkLst>
        </pc:spChg>
        <pc:spChg chg="add mod">
          <ac:chgData name="Phillip Kaufman" userId="c001b2a046940d7c" providerId="LiveId" clId="{9EF190FB-2075-4375-A797-615516ED83A7}" dt="2024-08-01T02:46:01.887" v="27667" actId="1076"/>
          <ac:spMkLst>
            <pc:docMk/>
            <pc:sldMk cId="1977093144" sldId="1154"/>
            <ac:spMk id="22" creationId="{6510D1A9-ECAB-7883-8F48-2D8E19F0BF0A}"/>
          </ac:spMkLst>
        </pc:spChg>
        <pc:spChg chg="add mod">
          <ac:chgData name="Phillip Kaufman" userId="c001b2a046940d7c" providerId="LiveId" clId="{9EF190FB-2075-4375-A797-615516ED83A7}" dt="2024-07-23T05:06:43.876" v="27070" actId="1076"/>
          <ac:spMkLst>
            <pc:docMk/>
            <pc:sldMk cId="1977093144" sldId="1154"/>
            <ac:spMk id="23" creationId="{71819B54-581F-DFD7-15CD-2F10F60335F2}"/>
          </ac:spMkLst>
        </pc:spChg>
        <pc:spChg chg="add mod">
          <ac:chgData name="Phillip Kaufman" userId="c001b2a046940d7c" providerId="LiveId" clId="{9EF190FB-2075-4375-A797-615516ED83A7}" dt="2024-07-23T05:06:50.352" v="27073" actId="1076"/>
          <ac:spMkLst>
            <pc:docMk/>
            <pc:sldMk cId="1977093144" sldId="1154"/>
            <ac:spMk id="24" creationId="{536428F5-C3E8-46BD-F53F-B1DC1961C071}"/>
          </ac:spMkLst>
        </pc:spChg>
        <pc:picChg chg="add mod">
          <ac:chgData name="Phillip Kaufman" userId="c001b2a046940d7c" providerId="LiveId" clId="{9EF190FB-2075-4375-A797-615516ED83A7}" dt="2024-07-23T05:07:05.049" v="27077" actId="1076"/>
          <ac:picMkLst>
            <pc:docMk/>
            <pc:sldMk cId="1977093144" sldId="1154"/>
            <ac:picMk id="5" creationId="{282FF3CE-8F7C-3DB7-CFEA-5C2A275733F9}"/>
          </ac:picMkLst>
        </pc:picChg>
      </pc:sldChg>
      <pc:sldChg chg="addSp modSp add del">
        <pc:chgData name="Phillip Kaufman" userId="c001b2a046940d7c" providerId="LiveId" clId="{9EF190FB-2075-4375-A797-615516ED83A7}" dt="2024-07-23T05:01:44.714" v="26980" actId="2890"/>
        <pc:sldMkLst>
          <pc:docMk/>
          <pc:sldMk cId="2737858119" sldId="1154"/>
        </pc:sldMkLst>
        <pc:picChg chg="add mod">
          <ac:chgData name="Phillip Kaufman" userId="c001b2a046940d7c" providerId="LiveId" clId="{9EF190FB-2075-4375-A797-615516ED83A7}" dt="2024-07-23T05:01:40.490" v="26979"/>
          <ac:picMkLst>
            <pc:docMk/>
            <pc:sldMk cId="2737858119" sldId="1154"/>
            <ac:picMk id="26" creationId="{9856C6A5-0680-E8A8-6DD4-9CF81D54A5BE}"/>
          </ac:picMkLst>
        </pc:picChg>
      </pc:sldChg>
      <pc:sldChg chg="addSp modSp add mod ord">
        <pc:chgData name="Phillip Kaufman" userId="c001b2a046940d7c" providerId="LiveId" clId="{9EF190FB-2075-4375-A797-615516ED83A7}" dt="2024-08-01T02:40:35" v="27609" actId="1076"/>
        <pc:sldMkLst>
          <pc:docMk/>
          <pc:sldMk cId="1239556041" sldId="1155"/>
        </pc:sldMkLst>
        <pc:spChg chg="add mod">
          <ac:chgData name="Phillip Kaufman" userId="c001b2a046940d7c" providerId="LiveId" clId="{9EF190FB-2075-4375-A797-615516ED83A7}" dt="2024-08-01T02:39:13.961" v="27591" actId="1076"/>
          <ac:spMkLst>
            <pc:docMk/>
            <pc:sldMk cId="1239556041" sldId="1155"/>
            <ac:spMk id="4" creationId="{3964A565-C24F-3C24-CC06-774F043AC04A}"/>
          </ac:spMkLst>
        </pc:spChg>
        <pc:spChg chg="mod">
          <ac:chgData name="Phillip Kaufman" userId="c001b2a046940d7c" providerId="LiveId" clId="{9EF190FB-2075-4375-A797-615516ED83A7}" dt="2024-08-01T01:13:49.725" v="27514" actId="20577"/>
          <ac:spMkLst>
            <pc:docMk/>
            <pc:sldMk cId="1239556041" sldId="1155"/>
            <ac:spMk id="5" creationId="{5551A526-6D4F-DD1E-5680-AED674A9C298}"/>
          </ac:spMkLst>
        </pc:spChg>
        <pc:spChg chg="mod">
          <ac:chgData name="Phillip Kaufman" userId="c001b2a046940d7c" providerId="LiveId" clId="{9EF190FB-2075-4375-A797-615516ED83A7}" dt="2024-08-01T02:38:16.628" v="27578" actId="1076"/>
          <ac:spMkLst>
            <pc:docMk/>
            <pc:sldMk cId="1239556041" sldId="1155"/>
            <ac:spMk id="6" creationId="{6F2B2474-543A-1867-C6AD-86ACFF7EA85B}"/>
          </ac:spMkLst>
        </pc:spChg>
        <pc:spChg chg="mod">
          <ac:chgData name="Phillip Kaufman" userId="c001b2a046940d7c" providerId="LiveId" clId="{9EF190FB-2075-4375-A797-615516ED83A7}" dt="2024-08-01T02:40:35" v="27609" actId="1076"/>
          <ac:spMkLst>
            <pc:docMk/>
            <pc:sldMk cId="1239556041" sldId="1155"/>
            <ac:spMk id="7" creationId="{B101C024-7266-8DBD-4BAC-9DD364D41A98}"/>
          </ac:spMkLst>
        </pc:spChg>
        <pc:spChg chg="mod">
          <ac:chgData name="Phillip Kaufman" userId="c001b2a046940d7c" providerId="LiveId" clId="{9EF190FB-2075-4375-A797-615516ED83A7}" dt="2024-08-01T02:40:35" v="27609" actId="1076"/>
          <ac:spMkLst>
            <pc:docMk/>
            <pc:sldMk cId="1239556041" sldId="1155"/>
            <ac:spMk id="8" creationId="{6082F051-C4CF-F47C-917E-93321F1E76DE}"/>
          </ac:spMkLst>
        </pc:spChg>
        <pc:spChg chg="mod">
          <ac:chgData name="Phillip Kaufman" userId="c001b2a046940d7c" providerId="LiveId" clId="{9EF190FB-2075-4375-A797-615516ED83A7}" dt="2024-08-01T02:39:10.896" v="27590" actId="1076"/>
          <ac:spMkLst>
            <pc:docMk/>
            <pc:sldMk cId="1239556041" sldId="1155"/>
            <ac:spMk id="9" creationId="{726F7C4A-5220-5BA7-AEB6-E7B72634F88A}"/>
          </ac:spMkLst>
        </pc:spChg>
        <pc:spChg chg="mod">
          <ac:chgData name="Phillip Kaufman" userId="c001b2a046940d7c" providerId="LiveId" clId="{9EF190FB-2075-4375-A797-615516ED83A7}" dt="2024-08-01T02:39:21.521" v="27594" actId="1076"/>
          <ac:spMkLst>
            <pc:docMk/>
            <pc:sldMk cId="1239556041" sldId="1155"/>
            <ac:spMk id="10" creationId="{A935E7FE-E60C-03A2-FFFA-AE4E19C03058}"/>
          </ac:spMkLst>
        </pc:spChg>
        <pc:spChg chg="mod">
          <ac:chgData name="Phillip Kaufman" userId="c001b2a046940d7c" providerId="LiveId" clId="{9EF190FB-2075-4375-A797-615516ED83A7}" dt="2024-08-01T02:40:17.041" v="27605" actId="1076"/>
          <ac:spMkLst>
            <pc:docMk/>
            <pc:sldMk cId="1239556041" sldId="1155"/>
            <ac:spMk id="11" creationId="{CBB0246D-9CE8-6750-702E-603091B18FBD}"/>
          </ac:spMkLst>
        </pc:spChg>
        <pc:spChg chg="mod">
          <ac:chgData name="Phillip Kaufman" userId="c001b2a046940d7c" providerId="LiveId" clId="{9EF190FB-2075-4375-A797-615516ED83A7}" dt="2024-08-01T02:39:46.190" v="27603" actId="1076"/>
          <ac:spMkLst>
            <pc:docMk/>
            <pc:sldMk cId="1239556041" sldId="1155"/>
            <ac:spMk id="12" creationId="{E37E9CC5-56A2-EC5F-FF3D-A6C38ADFD199}"/>
          </ac:spMkLst>
        </pc:spChg>
        <pc:spChg chg="add mod">
          <ac:chgData name="Phillip Kaufman" userId="c001b2a046940d7c" providerId="LiveId" clId="{9EF190FB-2075-4375-A797-615516ED83A7}" dt="2024-08-01T02:39:17.841" v="27593" actId="1076"/>
          <ac:spMkLst>
            <pc:docMk/>
            <pc:sldMk cId="1239556041" sldId="1155"/>
            <ac:spMk id="13" creationId="{77F0437E-E9FF-0B18-0D15-ED39967767ED}"/>
          </ac:spMkLst>
        </pc:spChg>
        <pc:cxnChg chg="mod">
          <ac:chgData name="Phillip Kaufman" userId="c001b2a046940d7c" providerId="LiveId" clId="{9EF190FB-2075-4375-A797-615516ED83A7}" dt="2024-08-01T02:39:49.073" v="27604" actId="14100"/>
          <ac:cxnSpMkLst>
            <pc:docMk/>
            <pc:sldMk cId="1239556041" sldId="1155"/>
            <ac:cxnSpMk id="16" creationId="{A7B43DC2-5FB9-0D86-F5C2-FABEC9FA1466}"/>
          </ac:cxnSpMkLst>
        </pc:cxnChg>
        <pc:cxnChg chg="add mod">
          <ac:chgData name="Phillip Kaufman" userId="c001b2a046940d7c" providerId="LiveId" clId="{9EF190FB-2075-4375-A797-615516ED83A7}" dt="2024-08-01T02:39:15.573" v="27592" actId="1076"/>
          <ac:cxnSpMkLst>
            <pc:docMk/>
            <pc:sldMk cId="1239556041" sldId="1155"/>
            <ac:cxnSpMk id="17" creationId="{008A9B06-75C0-85E9-14EF-D9620174191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9C704-B8F9-449B-B828-36D786A1FE73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F452-85BD-4268-B680-C313DBFD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3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Quantum mechanics is weird! Quantum mechanics cannot be understood! Really? What if I told you that all those weirdness is there in classical mechanics? And all you need is one simple trick: follow the laws of thermodynamics!</a:t>
            </a:r>
          </a:p>
          <a:p>
            <a:endParaRPr lang="en-US" dirty="0"/>
          </a:p>
          <a:p>
            <a:r>
              <a:rPr lang="en-US" dirty="0"/>
              <a:t>We are going to develop a classical uncertainty principle, classical diffraction and interference, classical entanglement and purification… and, why not, I’ll even include classical anti-particles.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95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B12C2-C55B-4CF3-DB94-84103605E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1F2B61-C901-1CAC-837C-E11F48D4FC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5FF565-DD8F-7B6B-ACBF-05AABE506B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FB345-CFCD-DC28-0947-9B4397D7D9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24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31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66F91B-1D4B-7056-CE68-3F9CE54D3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1F427C-91D0-581B-19ED-CDE6FF9055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CC68FD-D981-1E6C-4231-D29AE1ECD0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E0D1C4-F0F9-6D7E-ADD6-73CFBF1B20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98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29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 comments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56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FB9D-FE32-4608-A322-879EB604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BEF24-38DB-414B-9143-835F94C54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9D3D-74DA-4CF4-9D8A-35BEC589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ECF9E-8B09-4099-B1BA-6ADDA94A0342}" type="datetime1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A6A3-4127-48D5-9784-9FE0EA9F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031F-D251-4900-90B5-0DBC5EEB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F2D39E-1CF2-6C35-A74E-C2E85F817FF0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3588DA-AF3D-0538-FED6-B91B80D9B0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405" y="4365482"/>
            <a:ext cx="1676403" cy="15237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EE5F5B-B632-2F49-E623-5C0F89CE0E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54" y="5933727"/>
            <a:ext cx="2229706" cy="7568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E0316C-62B2-770F-A578-C8D4BEA5ED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2" y="4433212"/>
            <a:ext cx="1676403" cy="15237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0B28FF-2283-988B-15E2-3907B103BE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1" y="6001457"/>
            <a:ext cx="2229706" cy="75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3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1A85-F374-4F3F-BA0C-52075B07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97C3-0A16-4208-BEB3-607737FDD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D635-7E11-4664-8FBC-36FEBFF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4689B-730B-4AF6-A7AC-5BF745BF6CF6}" type="datetime1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DE0C-6D6F-4D42-817A-BBD09369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3EC4-334C-45C4-A174-AFF5497F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3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97DE0-D863-4430-924C-3EB271CE8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8BD85-A68E-409D-B87F-BAD20341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A6CF-52A1-4471-AFF7-79B37FEF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D730-13C7-4BA8-9C49-4344F22DB36C}" type="datetime1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AF83-3843-42EB-A5A1-2BDCD43F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8DFD-8437-42AF-BA50-3290D8CD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9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083A-4E98-4B0F-9BE9-89B3801C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FED-B2F5-4E8E-B7CC-56CC10C1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C790-453E-4FDF-8576-041B1DF9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C8FBAB-8131-440B-982D-5FFA7A5302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4040F82-CAAF-492E-A3B6-9D23E7AB0A58}" type="datetime1">
              <a:rPr lang="en-US" smtClean="0"/>
              <a:t>11/22/2024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D6FF50-33B5-48AA-9106-E41AD3A7C7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CB5C-4D91-4CEE-A37D-A6D6EA77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2FF89-CC5E-4ECF-8587-C5477617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818F-79A2-4B99-9E93-0A0D3450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4585C-5462-4635-A827-CBBCD3A2E6B8}" type="datetime1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A171-786D-4212-94DA-A3B5DDCB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80CF-897E-4A36-9214-10EE125C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4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1A4-D1EF-45A3-9791-016116AF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615B-3F88-41CF-8B1F-20FB3C7B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55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97195-09DC-40DF-8642-91B5CEAE2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FD46-DF3C-4CF1-8DB8-AE555EDA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B1218-991B-4184-B0F8-198D0FAC17F9}" type="datetime1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A3C63-BDA7-4CD1-98D2-7B44F82B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5504-0686-44F8-A23D-45B91F88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177B-A747-42FD-8F29-D1361B4E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B389-9A95-4143-B34D-74A157C3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FF914-FCFA-477B-964A-C59B91251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DC335-A7AE-4EBC-A953-CD7B0874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6B780-1F08-4E36-968D-D083275A4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C007B-DA08-41DC-96BA-9EDC62C1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5B3F8-63BD-45A8-8D64-7C6391B4DEC4}" type="datetime1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2FD71-2584-48F8-992F-EBA7CFFA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B88B5-3CD1-407E-B5B5-2FDF80D2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0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D30F-053D-46F9-9A37-D1DA892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A0CFC-E613-4829-BB1E-23DC17F1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87A86-4DED-4531-AD0C-FE6F48B43375}" type="datetime1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4F9ED-0DC1-499C-966A-67FA8369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F0D14-ECEA-4749-973A-35A78F79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3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A8DE-26FB-44D4-A9F1-CB9FF422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7EE58-DC87-4D11-AA22-E3A6718A2E80}" type="datetime1">
              <a:rPr lang="en-US" smtClean="0"/>
              <a:t>11/22/2024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6CC65-9693-4336-8892-7DBB0D42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92D98-AE7E-447E-AA93-A2032A1F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2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36F1-9482-436E-9974-452FA8C0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F32D-85F2-44AA-81B0-6B60F5AE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A3A79-53E7-4E9B-A70E-77106E56C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5672-F891-4ED6-8D9F-0B8771B5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1BEE4-EED9-4644-8E5D-BAF3D04BB52D}" type="datetime1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72739-2C05-4A24-88F6-82BBE08F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5969-E211-4DE2-B886-5934860C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5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7BCD-8167-44E1-825E-012B6637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2A2AE-5BB8-4C31-9C94-6EDE7D578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1A6C8-B63C-47F8-8C8C-4DB028D4B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6164-D348-4A71-AE1D-E22897D3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AAFE7-E238-4DAA-A26B-A60C405FBFD6}" type="datetime1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6AADB-3A05-424C-9F43-41572E84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28A14-221B-4635-AA55-72AC789D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AE79D-67AF-4A6E-B20E-A13E2603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F892-5903-470F-A479-331C3937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55" y="1075038"/>
            <a:ext cx="11984090" cy="538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6424-CA87-4045-BC8B-6EDDC11B3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4759" y="6580246"/>
            <a:ext cx="2229706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65660A-2FFB-4EA8-A917-E41016B95ABA}" type="datetime1">
              <a:rPr lang="en-US" smtClean="0"/>
              <a:t>11/22/2024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1E3F-305F-48EC-9661-A5555D6D9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730" y="6565529"/>
            <a:ext cx="5967867" cy="235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7172-52C7-47AA-A8CB-03E0DDB36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178" y="6572888"/>
            <a:ext cx="555908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AA285D-1676-8476-E3FF-1782C3DC601F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C0152C-5722-D560-A1D1-83330A0E1841}"/>
              </a:ext>
            </a:extLst>
          </p:cNvPr>
          <p:cNvSpPr txBox="1"/>
          <p:nvPr userDrawn="1"/>
        </p:nvSpPr>
        <p:spPr>
          <a:xfrm>
            <a:off x="9723330" y="5954370"/>
            <a:ext cx="21515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100" dirty="0"/>
              <a:t>https://assumptionsofphysics.org/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EABDBC-29F5-54A5-0B74-DE652EDCED6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201" y="5161572"/>
            <a:ext cx="755811" cy="6869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CDCAE5-166F-5A8D-47B6-2316E82EF1E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150" y="6274104"/>
            <a:ext cx="1313865" cy="44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77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1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3.png"/><Relationship Id="rId3" Type="http://schemas.openxmlformats.org/officeDocument/2006/relationships/image" Target="../media/image63.png"/><Relationship Id="rId7" Type="http://schemas.openxmlformats.org/officeDocument/2006/relationships/image" Target="../media/image68.png"/><Relationship Id="rId12" Type="http://schemas.openxmlformats.org/officeDocument/2006/relationships/image" Target="../media/image75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11" Type="http://schemas.openxmlformats.org/officeDocument/2006/relationships/image" Target="../media/image74.png"/><Relationship Id="rId5" Type="http://schemas.openxmlformats.org/officeDocument/2006/relationships/image" Target="../media/image65.png"/><Relationship Id="rId10" Type="http://schemas.openxmlformats.org/officeDocument/2006/relationships/image" Target="../media/image71.png"/><Relationship Id="rId4" Type="http://schemas.openxmlformats.org/officeDocument/2006/relationships/image" Target="../media/image64.png"/><Relationship Id="rId9" Type="http://schemas.openxmlformats.org/officeDocument/2006/relationships/image" Target="../media/image7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6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2" Type="http://schemas.openxmlformats.org/officeDocument/2006/relationships/image" Target="../media/image85.png"/><Relationship Id="rId16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5" Type="http://schemas.openxmlformats.org/officeDocument/2006/relationships/image" Target="../media/image88.png"/><Relationship Id="rId15" Type="http://schemas.openxmlformats.org/officeDocument/2006/relationships/image" Target="../media/image98.png"/><Relationship Id="rId10" Type="http://schemas.openxmlformats.org/officeDocument/2006/relationships/image" Target="../media/image93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Relationship Id="rId14" Type="http://schemas.openxmlformats.org/officeDocument/2006/relationships/image" Target="../media/image9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13" Type="http://schemas.openxmlformats.org/officeDocument/2006/relationships/image" Target="../media/image108.png"/><Relationship Id="rId3" Type="http://schemas.openxmlformats.org/officeDocument/2006/relationships/image" Target="../media/image100.png"/><Relationship Id="rId7" Type="http://schemas.openxmlformats.org/officeDocument/2006/relationships/image" Target="../media/image46.png"/><Relationship Id="rId12" Type="http://schemas.openxmlformats.org/officeDocument/2006/relationships/image" Target="../media/image107.png"/><Relationship Id="rId2" Type="http://schemas.openxmlformats.org/officeDocument/2006/relationships/image" Target="../media/image9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.png"/><Relationship Id="rId11" Type="http://schemas.openxmlformats.org/officeDocument/2006/relationships/image" Target="../media/image106.png"/><Relationship Id="rId5" Type="http://schemas.openxmlformats.org/officeDocument/2006/relationships/image" Target="../media/image101.png"/><Relationship Id="rId15" Type="http://schemas.openxmlformats.org/officeDocument/2006/relationships/image" Target="../media/image110.png"/><Relationship Id="rId10" Type="http://schemas.openxmlformats.org/officeDocument/2006/relationships/image" Target="../media/image105.png"/><Relationship Id="rId4" Type="http://schemas.openxmlformats.org/officeDocument/2006/relationships/image" Target="../media/image27.png"/><Relationship Id="rId9" Type="http://schemas.openxmlformats.org/officeDocument/2006/relationships/image" Target="../media/image104.png"/><Relationship Id="rId14" Type="http://schemas.openxmlformats.org/officeDocument/2006/relationships/image" Target="../media/image10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710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9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9CB09A4-A438-3C2F-7385-A9C475B83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Classical entanglement and other quantum analogues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7526EB5-6349-1B82-B5F3-D13CA153F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530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49A9881-2347-C8A7-ABCF-9E271B5FB178}"/>
                  </a:ext>
                </a:extLst>
              </p:cNvPr>
              <p:cNvSpPr txBox="1"/>
              <p:nvPr/>
            </p:nvSpPr>
            <p:spPr>
              <a:xfrm>
                <a:off x="1348388" y="1311506"/>
                <a:ext cx="2459199" cy="133870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267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267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4267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sz="4267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267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4267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4267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4267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267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US" sz="4267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</m:oMath>
                  </m:oMathPara>
                </a14:m>
                <a:endParaRPr lang="en-US" sz="4267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49A9881-2347-C8A7-ABCF-9E271B5FB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388" y="1311506"/>
                <a:ext cx="2459199" cy="13387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0A8E5D-CC43-7062-8E5D-F4A4F925398C}"/>
                  </a:ext>
                </a:extLst>
              </p:cNvPr>
              <p:cNvSpPr txBox="1"/>
              <p:nvPr/>
            </p:nvSpPr>
            <p:spPr>
              <a:xfrm>
                <a:off x="8041590" y="1304966"/>
                <a:ext cx="2459199" cy="133440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267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267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4267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sz="4267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267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4267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4267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4267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267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US" sz="4267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4267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0A8E5D-CC43-7062-8E5D-F4A4F9253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1590" y="1304966"/>
                <a:ext cx="2459199" cy="13344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528CB0D-527D-4EE4-51CE-37D7207F6F80}"/>
              </a:ext>
            </a:extLst>
          </p:cNvPr>
          <p:cNvSpPr txBox="1"/>
          <p:nvPr/>
        </p:nvSpPr>
        <p:spPr>
          <a:xfrm>
            <a:off x="254381" y="117359"/>
            <a:ext cx="58416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Every classical distribution with non-negative entropy satisfies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66F418-48E1-7828-8752-2FEE59C02529}"/>
              </a:ext>
            </a:extLst>
          </p:cNvPr>
          <p:cNvSpPr txBox="1"/>
          <p:nvPr/>
        </p:nvSpPr>
        <p:spPr>
          <a:xfrm>
            <a:off x="254380" y="2749759"/>
            <a:ext cx="5841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Equality holds for independent Gaussians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18174F-FA04-787D-A532-7D2C9B2A20FD}"/>
              </a:ext>
            </a:extLst>
          </p:cNvPr>
          <p:cNvSpPr txBox="1"/>
          <p:nvPr/>
        </p:nvSpPr>
        <p:spPr>
          <a:xfrm>
            <a:off x="6350380" y="117359"/>
            <a:ext cx="58416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Every quantum state, which has non-negative entropy, satisfies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32C790-A89F-B502-55B0-76B24736A3DB}"/>
              </a:ext>
            </a:extLst>
          </p:cNvPr>
          <p:cNvSpPr txBox="1"/>
          <p:nvPr/>
        </p:nvSpPr>
        <p:spPr>
          <a:xfrm>
            <a:off x="6350379" y="2749758"/>
            <a:ext cx="5841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Equality holds for Gaussian wave-packets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E3DB5F-E4CE-2084-4281-06BF52914337}"/>
                  </a:ext>
                </a:extLst>
              </p:cNvPr>
              <p:cNvSpPr txBox="1"/>
              <p:nvPr/>
            </p:nvSpPr>
            <p:spPr>
              <a:xfrm>
                <a:off x="3625850" y="2270038"/>
                <a:ext cx="11705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m:rPr>
                          <m:nor/>
                        </m:rPr>
                        <a:rPr lang="en-US"/>
                        <m:t>2.718</m:t>
                      </m:r>
                      <m:r>
                        <m:rPr>
                          <m:nor/>
                        </m:rPr>
                        <a:rPr lang="en-US" b="0" i="0" smtClean="0"/>
                        <m:t>...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E3DB5F-E4CE-2084-4281-06BF52914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850" y="2270038"/>
                <a:ext cx="117051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81D2A95C-23F8-8C9F-FC4D-CE89A346CB42}"/>
              </a:ext>
            </a:extLst>
          </p:cNvPr>
          <p:cNvGrpSpPr/>
          <p:nvPr/>
        </p:nvGrpSpPr>
        <p:grpSpPr>
          <a:xfrm>
            <a:off x="756724" y="3446016"/>
            <a:ext cx="5738251" cy="2818975"/>
            <a:chOff x="756724" y="3446016"/>
            <a:chExt cx="5738251" cy="2818975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1F9BC26-B5CA-01F0-DF6C-6C66C0E43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6724" y="3446016"/>
              <a:ext cx="5738251" cy="2818975"/>
            </a:xfrm>
            <a:prstGeom prst="rect">
              <a:avLst/>
            </a:prstGeom>
          </p:spPr>
        </p:pic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9CD7920-D4B3-A005-0558-82932FF6743C}"/>
                </a:ext>
              </a:extLst>
            </p:cNvPr>
            <p:cNvSpPr/>
            <p:nvPr/>
          </p:nvSpPr>
          <p:spPr>
            <a:xfrm>
              <a:off x="1094936" y="3563067"/>
              <a:ext cx="5299075" cy="2473325"/>
            </a:xfrm>
            <a:custGeom>
              <a:avLst/>
              <a:gdLst>
                <a:gd name="connsiteX0" fmla="*/ 410155 w 5880794"/>
                <a:gd name="connsiteY0" fmla="*/ 191140 h 2663295"/>
                <a:gd name="connsiteX1" fmla="*/ 403805 w 5880794"/>
                <a:gd name="connsiteY1" fmla="*/ 2626365 h 2663295"/>
                <a:gd name="connsiteX2" fmla="*/ 826080 w 5880794"/>
                <a:gd name="connsiteY2" fmla="*/ 1594490 h 2663295"/>
                <a:gd name="connsiteX3" fmla="*/ 2616780 w 5880794"/>
                <a:gd name="connsiteY3" fmla="*/ 676915 h 2663295"/>
                <a:gd name="connsiteX4" fmla="*/ 4442405 w 5880794"/>
                <a:gd name="connsiteY4" fmla="*/ 330840 h 2663295"/>
                <a:gd name="connsiteX5" fmla="*/ 5702880 w 5880794"/>
                <a:gd name="connsiteY5" fmla="*/ 175265 h 2663295"/>
                <a:gd name="connsiteX6" fmla="*/ 410155 w 5880794"/>
                <a:gd name="connsiteY6" fmla="*/ 191140 h 2663295"/>
                <a:gd name="connsiteX0" fmla="*/ 410155 w 5880794"/>
                <a:gd name="connsiteY0" fmla="*/ 191140 h 2663295"/>
                <a:gd name="connsiteX1" fmla="*/ 403805 w 5880794"/>
                <a:gd name="connsiteY1" fmla="*/ 2626365 h 2663295"/>
                <a:gd name="connsiteX2" fmla="*/ 826080 w 5880794"/>
                <a:gd name="connsiteY2" fmla="*/ 1594490 h 2663295"/>
                <a:gd name="connsiteX3" fmla="*/ 2616780 w 5880794"/>
                <a:gd name="connsiteY3" fmla="*/ 676915 h 2663295"/>
                <a:gd name="connsiteX4" fmla="*/ 4442405 w 5880794"/>
                <a:gd name="connsiteY4" fmla="*/ 330840 h 2663295"/>
                <a:gd name="connsiteX5" fmla="*/ 5702880 w 5880794"/>
                <a:gd name="connsiteY5" fmla="*/ 175265 h 2663295"/>
                <a:gd name="connsiteX6" fmla="*/ 410155 w 5880794"/>
                <a:gd name="connsiteY6" fmla="*/ 191140 h 2663295"/>
                <a:gd name="connsiteX0" fmla="*/ 410155 w 5880794"/>
                <a:gd name="connsiteY0" fmla="*/ 191140 h 2663295"/>
                <a:gd name="connsiteX1" fmla="*/ 403805 w 5880794"/>
                <a:gd name="connsiteY1" fmla="*/ 2626365 h 2663295"/>
                <a:gd name="connsiteX2" fmla="*/ 826080 w 5880794"/>
                <a:gd name="connsiteY2" fmla="*/ 1594490 h 2663295"/>
                <a:gd name="connsiteX3" fmla="*/ 2616780 w 5880794"/>
                <a:gd name="connsiteY3" fmla="*/ 676915 h 2663295"/>
                <a:gd name="connsiteX4" fmla="*/ 4442405 w 5880794"/>
                <a:gd name="connsiteY4" fmla="*/ 330840 h 2663295"/>
                <a:gd name="connsiteX5" fmla="*/ 5702880 w 5880794"/>
                <a:gd name="connsiteY5" fmla="*/ 175265 h 2663295"/>
                <a:gd name="connsiteX6" fmla="*/ 410155 w 5880794"/>
                <a:gd name="connsiteY6" fmla="*/ 191140 h 2663295"/>
                <a:gd name="connsiteX0" fmla="*/ 6350 w 5476989"/>
                <a:gd name="connsiteY0" fmla="*/ 191140 h 2663295"/>
                <a:gd name="connsiteX1" fmla="*/ 0 w 5476989"/>
                <a:gd name="connsiteY1" fmla="*/ 2626365 h 2663295"/>
                <a:gd name="connsiteX2" fmla="*/ 422275 w 5476989"/>
                <a:gd name="connsiteY2" fmla="*/ 1594490 h 2663295"/>
                <a:gd name="connsiteX3" fmla="*/ 2212975 w 5476989"/>
                <a:gd name="connsiteY3" fmla="*/ 676915 h 2663295"/>
                <a:gd name="connsiteX4" fmla="*/ 4038600 w 5476989"/>
                <a:gd name="connsiteY4" fmla="*/ 330840 h 2663295"/>
                <a:gd name="connsiteX5" fmla="*/ 5299075 w 5476989"/>
                <a:gd name="connsiteY5" fmla="*/ 175265 h 2663295"/>
                <a:gd name="connsiteX6" fmla="*/ 6350 w 5476989"/>
                <a:gd name="connsiteY6" fmla="*/ 191140 h 2663295"/>
                <a:gd name="connsiteX0" fmla="*/ 6350 w 5476989"/>
                <a:gd name="connsiteY0" fmla="*/ 15875 h 2488030"/>
                <a:gd name="connsiteX1" fmla="*/ 0 w 5476989"/>
                <a:gd name="connsiteY1" fmla="*/ 2451100 h 2488030"/>
                <a:gd name="connsiteX2" fmla="*/ 422275 w 5476989"/>
                <a:gd name="connsiteY2" fmla="*/ 1419225 h 2488030"/>
                <a:gd name="connsiteX3" fmla="*/ 2212975 w 5476989"/>
                <a:gd name="connsiteY3" fmla="*/ 501650 h 2488030"/>
                <a:gd name="connsiteX4" fmla="*/ 4038600 w 5476989"/>
                <a:gd name="connsiteY4" fmla="*/ 155575 h 2488030"/>
                <a:gd name="connsiteX5" fmla="*/ 5299075 w 5476989"/>
                <a:gd name="connsiteY5" fmla="*/ 0 h 2488030"/>
                <a:gd name="connsiteX6" fmla="*/ 6350 w 5476989"/>
                <a:gd name="connsiteY6" fmla="*/ 15875 h 2488030"/>
                <a:gd name="connsiteX0" fmla="*/ 6350 w 5476989"/>
                <a:gd name="connsiteY0" fmla="*/ 15875 h 2488030"/>
                <a:gd name="connsiteX1" fmla="*/ 0 w 5476989"/>
                <a:gd name="connsiteY1" fmla="*/ 2451100 h 2488030"/>
                <a:gd name="connsiteX2" fmla="*/ 422275 w 5476989"/>
                <a:gd name="connsiteY2" fmla="*/ 1419225 h 2488030"/>
                <a:gd name="connsiteX3" fmla="*/ 2212975 w 5476989"/>
                <a:gd name="connsiteY3" fmla="*/ 501650 h 2488030"/>
                <a:gd name="connsiteX4" fmla="*/ 4038600 w 5476989"/>
                <a:gd name="connsiteY4" fmla="*/ 155575 h 2488030"/>
                <a:gd name="connsiteX5" fmla="*/ 5299075 w 5476989"/>
                <a:gd name="connsiteY5" fmla="*/ 0 h 2488030"/>
                <a:gd name="connsiteX6" fmla="*/ 6350 w 5476989"/>
                <a:gd name="connsiteY6" fmla="*/ 15875 h 2488030"/>
                <a:gd name="connsiteX0" fmla="*/ 6350 w 5476989"/>
                <a:gd name="connsiteY0" fmla="*/ 15875 h 2496520"/>
                <a:gd name="connsiteX1" fmla="*/ 0 w 5476989"/>
                <a:gd name="connsiteY1" fmla="*/ 2451100 h 2496520"/>
                <a:gd name="connsiteX2" fmla="*/ 422275 w 5476989"/>
                <a:gd name="connsiteY2" fmla="*/ 1419225 h 2496520"/>
                <a:gd name="connsiteX3" fmla="*/ 2212975 w 5476989"/>
                <a:gd name="connsiteY3" fmla="*/ 501650 h 2496520"/>
                <a:gd name="connsiteX4" fmla="*/ 4038600 w 5476989"/>
                <a:gd name="connsiteY4" fmla="*/ 155575 h 2496520"/>
                <a:gd name="connsiteX5" fmla="*/ 5299075 w 5476989"/>
                <a:gd name="connsiteY5" fmla="*/ 0 h 2496520"/>
                <a:gd name="connsiteX6" fmla="*/ 6350 w 5476989"/>
                <a:gd name="connsiteY6" fmla="*/ 15875 h 2496520"/>
                <a:gd name="connsiteX0" fmla="*/ 6350 w 5476989"/>
                <a:gd name="connsiteY0" fmla="*/ 15875 h 2451100"/>
                <a:gd name="connsiteX1" fmla="*/ 0 w 5476989"/>
                <a:gd name="connsiteY1" fmla="*/ 2451100 h 2451100"/>
                <a:gd name="connsiteX2" fmla="*/ 422275 w 5476989"/>
                <a:gd name="connsiteY2" fmla="*/ 1419225 h 2451100"/>
                <a:gd name="connsiteX3" fmla="*/ 2212975 w 5476989"/>
                <a:gd name="connsiteY3" fmla="*/ 501650 h 2451100"/>
                <a:gd name="connsiteX4" fmla="*/ 4038600 w 5476989"/>
                <a:gd name="connsiteY4" fmla="*/ 155575 h 2451100"/>
                <a:gd name="connsiteX5" fmla="*/ 5299075 w 5476989"/>
                <a:gd name="connsiteY5" fmla="*/ 0 h 2451100"/>
                <a:gd name="connsiteX6" fmla="*/ 6350 w 5476989"/>
                <a:gd name="connsiteY6" fmla="*/ 15875 h 2451100"/>
                <a:gd name="connsiteX0" fmla="*/ 6350 w 5476989"/>
                <a:gd name="connsiteY0" fmla="*/ 15875 h 2473325"/>
                <a:gd name="connsiteX1" fmla="*/ 0 w 5476989"/>
                <a:gd name="connsiteY1" fmla="*/ 2473325 h 2473325"/>
                <a:gd name="connsiteX2" fmla="*/ 422275 w 5476989"/>
                <a:gd name="connsiteY2" fmla="*/ 1419225 h 2473325"/>
                <a:gd name="connsiteX3" fmla="*/ 2212975 w 5476989"/>
                <a:gd name="connsiteY3" fmla="*/ 501650 h 2473325"/>
                <a:gd name="connsiteX4" fmla="*/ 4038600 w 5476989"/>
                <a:gd name="connsiteY4" fmla="*/ 155575 h 2473325"/>
                <a:gd name="connsiteX5" fmla="*/ 5299075 w 5476989"/>
                <a:gd name="connsiteY5" fmla="*/ 0 h 2473325"/>
                <a:gd name="connsiteX6" fmla="*/ 6350 w 5476989"/>
                <a:gd name="connsiteY6" fmla="*/ 15875 h 2473325"/>
                <a:gd name="connsiteX0" fmla="*/ 6350 w 5476989"/>
                <a:gd name="connsiteY0" fmla="*/ 15875 h 2473325"/>
                <a:gd name="connsiteX1" fmla="*/ 0 w 5476989"/>
                <a:gd name="connsiteY1" fmla="*/ 2473325 h 2473325"/>
                <a:gd name="connsiteX2" fmla="*/ 422275 w 5476989"/>
                <a:gd name="connsiteY2" fmla="*/ 1419225 h 2473325"/>
                <a:gd name="connsiteX3" fmla="*/ 2212975 w 5476989"/>
                <a:gd name="connsiteY3" fmla="*/ 501650 h 2473325"/>
                <a:gd name="connsiteX4" fmla="*/ 4038600 w 5476989"/>
                <a:gd name="connsiteY4" fmla="*/ 155575 h 2473325"/>
                <a:gd name="connsiteX5" fmla="*/ 5299075 w 5476989"/>
                <a:gd name="connsiteY5" fmla="*/ 0 h 2473325"/>
                <a:gd name="connsiteX6" fmla="*/ 6350 w 5476989"/>
                <a:gd name="connsiteY6" fmla="*/ 15875 h 2473325"/>
                <a:gd name="connsiteX0" fmla="*/ 6350 w 5476989"/>
                <a:gd name="connsiteY0" fmla="*/ 15875 h 2473325"/>
                <a:gd name="connsiteX1" fmla="*/ 0 w 5476989"/>
                <a:gd name="connsiteY1" fmla="*/ 2473325 h 2473325"/>
                <a:gd name="connsiteX2" fmla="*/ 422275 w 5476989"/>
                <a:gd name="connsiteY2" fmla="*/ 1419225 h 2473325"/>
                <a:gd name="connsiteX3" fmla="*/ 2212975 w 5476989"/>
                <a:gd name="connsiteY3" fmla="*/ 501650 h 2473325"/>
                <a:gd name="connsiteX4" fmla="*/ 4038600 w 5476989"/>
                <a:gd name="connsiteY4" fmla="*/ 155575 h 2473325"/>
                <a:gd name="connsiteX5" fmla="*/ 5299075 w 5476989"/>
                <a:gd name="connsiteY5" fmla="*/ 0 h 2473325"/>
                <a:gd name="connsiteX6" fmla="*/ 6350 w 5476989"/>
                <a:gd name="connsiteY6" fmla="*/ 15875 h 2473325"/>
                <a:gd name="connsiteX0" fmla="*/ 6350 w 5476989"/>
                <a:gd name="connsiteY0" fmla="*/ 15875 h 2473325"/>
                <a:gd name="connsiteX1" fmla="*/ 0 w 5476989"/>
                <a:gd name="connsiteY1" fmla="*/ 2473325 h 2473325"/>
                <a:gd name="connsiteX2" fmla="*/ 422275 w 5476989"/>
                <a:gd name="connsiteY2" fmla="*/ 1419225 h 2473325"/>
                <a:gd name="connsiteX3" fmla="*/ 2212975 w 5476989"/>
                <a:gd name="connsiteY3" fmla="*/ 501650 h 2473325"/>
                <a:gd name="connsiteX4" fmla="*/ 4038600 w 5476989"/>
                <a:gd name="connsiteY4" fmla="*/ 155575 h 2473325"/>
                <a:gd name="connsiteX5" fmla="*/ 5299075 w 5476989"/>
                <a:gd name="connsiteY5" fmla="*/ 0 h 2473325"/>
                <a:gd name="connsiteX6" fmla="*/ 6350 w 5476989"/>
                <a:gd name="connsiteY6" fmla="*/ 15875 h 2473325"/>
                <a:gd name="connsiteX0" fmla="*/ 6350 w 5476989"/>
                <a:gd name="connsiteY0" fmla="*/ 15875 h 2473325"/>
                <a:gd name="connsiteX1" fmla="*/ 0 w 5476989"/>
                <a:gd name="connsiteY1" fmla="*/ 2473325 h 2473325"/>
                <a:gd name="connsiteX2" fmla="*/ 422275 w 5476989"/>
                <a:gd name="connsiteY2" fmla="*/ 1419225 h 2473325"/>
                <a:gd name="connsiteX3" fmla="*/ 2212975 w 5476989"/>
                <a:gd name="connsiteY3" fmla="*/ 501650 h 2473325"/>
                <a:gd name="connsiteX4" fmla="*/ 4038600 w 5476989"/>
                <a:gd name="connsiteY4" fmla="*/ 155575 h 2473325"/>
                <a:gd name="connsiteX5" fmla="*/ 5299075 w 5476989"/>
                <a:gd name="connsiteY5" fmla="*/ 0 h 2473325"/>
                <a:gd name="connsiteX6" fmla="*/ 6350 w 5476989"/>
                <a:gd name="connsiteY6" fmla="*/ 15875 h 2473325"/>
                <a:gd name="connsiteX0" fmla="*/ 6350 w 5299075"/>
                <a:gd name="connsiteY0" fmla="*/ 15875 h 2473325"/>
                <a:gd name="connsiteX1" fmla="*/ 0 w 5299075"/>
                <a:gd name="connsiteY1" fmla="*/ 2473325 h 2473325"/>
                <a:gd name="connsiteX2" fmla="*/ 422275 w 5299075"/>
                <a:gd name="connsiteY2" fmla="*/ 1419225 h 2473325"/>
                <a:gd name="connsiteX3" fmla="*/ 2212975 w 5299075"/>
                <a:gd name="connsiteY3" fmla="*/ 501650 h 2473325"/>
                <a:gd name="connsiteX4" fmla="*/ 4038600 w 5299075"/>
                <a:gd name="connsiteY4" fmla="*/ 155575 h 2473325"/>
                <a:gd name="connsiteX5" fmla="*/ 5299075 w 5299075"/>
                <a:gd name="connsiteY5" fmla="*/ 0 h 2473325"/>
                <a:gd name="connsiteX6" fmla="*/ 6350 w 5299075"/>
                <a:gd name="connsiteY6" fmla="*/ 15875 h 2473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99075" h="2473325">
                  <a:moveTo>
                    <a:pt x="6350" y="15875"/>
                  </a:moveTo>
                  <a:cubicBezTo>
                    <a:pt x="4233" y="827617"/>
                    <a:pt x="2117" y="1661583"/>
                    <a:pt x="0" y="2473325"/>
                  </a:cubicBezTo>
                  <a:cubicBezTo>
                    <a:pt x="43921" y="2303992"/>
                    <a:pt x="69321" y="1862137"/>
                    <a:pt x="422275" y="1419225"/>
                  </a:cubicBezTo>
                  <a:cubicBezTo>
                    <a:pt x="775229" y="976313"/>
                    <a:pt x="1591204" y="661458"/>
                    <a:pt x="2212975" y="501650"/>
                  </a:cubicBezTo>
                  <a:cubicBezTo>
                    <a:pt x="2834746" y="341842"/>
                    <a:pt x="3524250" y="239183"/>
                    <a:pt x="4038600" y="155575"/>
                  </a:cubicBezTo>
                  <a:cubicBezTo>
                    <a:pt x="4552950" y="71967"/>
                    <a:pt x="4826529" y="32279"/>
                    <a:pt x="5299075" y="0"/>
                  </a:cubicBezTo>
                  <a:lnTo>
                    <a:pt x="6350" y="15875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738F8C6-FF00-91D0-0940-7880F435FEE5}"/>
                </a:ext>
              </a:extLst>
            </p:cNvPr>
            <p:cNvSpPr txBox="1"/>
            <p:nvPr/>
          </p:nvSpPr>
          <p:spPr>
            <a:xfrm rot="20488545">
              <a:off x="1108275" y="3924708"/>
              <a:ext cx="2858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excluded by Gaussian bound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685C862-737C-E6D8-AA1B-25208615B23D}"/>
                </a:ext>
              </a:extLst>
            </p:cNvPr>
            <p:cNvSpPr/>
            <p:nvPr/>
          </p:nvSpPr>
          <p:spPr>
            <a:xfrm>
              <a:off x="1094936" y="5433141"/>
              <a:ext cx="5273675" cy="75565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E0F30CB-D1AD-13F0-E487-2C2077410293}"/>
                </a:ext>
              </a:extLst>
            </p:cNvPr>
            <p:cNvSpPr txBox="1"/>
            <p:nvPr/>
          </p:nvSpPr>
          <p:spPr>
            <a:xfrm>
              <a:off x="1759025" y="5667060"/>
              <a:ext cx="3970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excluded by 3</a:t>
              </a:r>
              <a:r>
                <a:rPr lang="en-US" baseline="30000" dirty="0">
                  <a:solidFill>
                    <a:schemeClr val="bg1"/>
                  </a:solidFill>
                </a:rPr>
                <a:t>rd</a:t>
              </a:r>
              <a:r>
                <a:rPr lang="en-US" dirty="0">
                  <a:solidFill>
                    <a:schemeClr val="bg1"/>
                  </a:solidFill>
                </a:rPr>
                <a:t> law of thermodynamics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93957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C7387-7584-0D9F-8151-5AE897C34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455F02-A225-2DEC-F937-6BE8B0A1425D}"/>
              </a:ext>
            </a:extLst>
          </p:cNvPr>
          <p:cNvSpPr txBox="1"/>
          <p:nvPr/>
        </p:nvSpPr>
        <p:spPr>
          <a:xfrm>
            <a:off x="0" y="9627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Diffraction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9DCA0DEC-E02C-CB1C-D0EA-F24FE2C963A8}"/>
              </a:ext>
            </a:extLst>
          </p:cNvPr>
          <p:cNvGrpSpPr/>
          <p:nvPr/>
        </p:nvGrpSpPr>
        <p:grpSpPr>
          <a:xfrm>
            <a:off x="-691028" y="639425"/>
            <a:ext cx="4000534" cy="4047414"/>
            <a:chOff x="2426822" y="920308"/>
            <a:chExt cx="4000534" cy="4047414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B4784CC6-DFCA-ECDD-76B6-21D5E8FFB135}"/>
                </a:ext>
              </a:extLst>
            </p:cNvPr>
            <p:cNvGrpSpPr/>
            <p:nvPr/>
          </p:nvGrpSpPr>
          <p:grpSpPr>
            <a:xfrm>
              <a:off x="2426822" y="920308"/>
              <a:ext cx="4000534" cy="4047414"/>
              <a:chOff x="2478187" y="885478"/>
              <a:chExt cx="4000534" cy="4047414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D17D0FD1-E80D-D004-58C0-F56D5F8EBB88}"/>
                  </a:ext>
                </a:extLst>
              </p:cNvPr>
              <p:cNvGrpSpPr/>
              <p:nvPr/>
            </p:nvGrpSpPr>
            <p:grpSpPr>
              <a:xfrm>
                <a:off x="2535108" y="1040974"/>
                <a:ext cx="3794019" cy="3794019"/>
                <a:chOff x="1882088" y="3098059"/>
                <a:chExt cx="1865308" cy="1865308"/>
              </a:xfrm>
            </p:grpSpPr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569EC1F7-43E1-9774-2133-EC41145A2C4B}"/>
                    </a:ext>
                  </a:extLst>
                </p:cNvPr>
                <p:cNvSpPr/>
                <p:nvPr/>
              </p:nvSpPr>
              <p:spPr>
                <a:xfrm>
                  <a:off x="2084993" y="3295511"/>
                  <a:ext cx="1470405" cy="1470405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noFill/>
                  </a:endParaRPr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6EBA3112-F0AB-8B26-9801-F361C0E632D0}"/>
                    </a:ext>
                  </a:extLst>
                </p:cNvPr>
                <p:cNvSpPr/>
                <p:nvPr/>
              </p:nvSpPr>
              <p:spPr>
                <a:xfrm>
                  <a:off x="2157982" y="3365273"/>
                  <a:ext cx="1330880" cy="1330880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noFill/>
                  </a:endParaRPr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5BC7614C-2856-9491-58A9-D1BF2A3ABAAB}"/>
                    </a:ext>
                  </a:extLst>
                </p:cNvPr>
                <p:cNvSpPr/>
                <p:nvPr/>
              </p:nvSpPr>
              <p:spPr>
                <a:xfrm>
                  <a:off x="2225885" y="3433176"/>
                  <a:ext cx="1195076" cy="1195076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noFill/>
                  </a:endParaRPr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201FEEB6-AE4B-6A18-802E-4142FBE78802}"/>
                    </a:ext>
                  </a:extLst>
                </p:cNvPr>
                <p:cNvSpPr/>
                <p:nvPr/>
              </p:nvSpPr>
              <p:spPr>
                <a:xfrm>
                  <a:off x="2294376" y="3501667"/>
                  <a:ext cx="1058094" cy="1058094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noFill/>
                  </a:endParaRPr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3A6BDE7B-6BA8-B7BC-5206-AF804571E043}"/>
                    </a:ext>
                  </a:extLst>
                </p:cNvPr>
                <p:cNvSpPr/>
                <p:nvPr/>
              </p:nvSpPr>
              <p:spPr>
                <a:xfrm>
                  <a:off x="2029976" y="3242526"/>
                  <a:ext cx="1587091" cy="1587091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noFill/>
                  </a:endParaRPr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64EF93D1-4F68-1A32-D04F-21A44533A697}"/>
                    </a:ext>
                  </a:extLst>
                </p:cNvPr>
                <p:cNvSpPr/>
                <p:nvPr/>
              </p:nvSpPr>
              <p:spPr>
                <a:xfrm>
                  <a:off x="1947356" y="3163327"/>
                  <a:ext cx="1734771" cy="1734771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noFill/>
                  </a:endParaRPr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56A545CC-9A6E-4BEF-5F8F-F38350E132DC}"/>
                    </a:ext>
                  </a:extLst>
                </p:cNvPr>
                <p:cNvSpPr/>
                <p:nvPr/>
              </p:nvSpPr>
              <p:spPr>
                <a:xfrm>
                  <a:off x="1882088" y="3098059"/>
                  <a:ext cx="1865308" cy="1865308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noFill/>
                  </a:endParaRPr>
                </a:p>
              </p:txBody>
            </p:sp>
          </p:grp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9FCCBA15-8E60-5957-0C7B-E965EE8183F3}"/>
                  </a:ext>
                </a:extLst>
              </p:cNvPr>
              <p:cNvSpPr/>
              <p:nvPr/>
            </p:nvSpPr>
            <p:spPr>
              <a:xfrm>
                <a:off x="2478187" y="885478"/>
                <a:ext cx="4000534" cy="4047414"/>
              </a:xfrm>
              <a:custGeom>
                <a:avLst/>
                <a:gdLst>
                  <a:gd name="connsiteX0" fmla="*/ 0 w 4000534"/>
                  <a:gd name="connsiteY0" fmla="*/ 0 h 4047414"/>
                  <a:gd name="connsiteX1" fmla="*/ 4000534 w 4000534"/>
                  <a:gd name="connsiteY1" fmla="*/ 0 h 4047414"/>
                  <a:gd name="connsiteX2" fmla="*/ 4000534 w 4000534"/>
                  <a:gd name="connsiteY2" fmla="*/ 1646352 h 4047414"/>
                  <a:gd name="connsiteX3" fmla="*/ 2410738 w 4000534"/>
                  <a:gd name="connsiteY3" fmla="*/ 2057310 h 4047414"/>
                  <a:gd name="connsiteX4" fmla="*/ 4000534 w 4000534"/>
                  <a:gd name="connsiteY4" fmla="*/ 2468268 h 4047414"/>
                  <a:gd name="connsiteX5" fmla="*/ 4000534 w 4000534"/>
                  <a:gd name="connsiteY5" fmla="*/ 4047414 h 4047414"/>
                  <a:gd name="connsiteX6" fmla="*/ 0 w 4000534"/>
                  <a:gd name="connsiteY6" fmla="*/ 4047414 h 4047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00534" h="4047414">
                    <a:moveTo>
                      <a:pt x="0" y="0"/>
                    </a:moveTo>
                    <a:lnTo>
                      <a:pt x="4000534" y="0"/>
                    </a:lnTo>
                    <a:lnTo>
                      <a:pt x="4000534" y="1646352"/>
                    </a:lnTo>
                    <a:lnTo>
                      <a:pt x="2410738" y="2057310"/>
                    </a:lnTo>
                    <a:lnTo>
                      <a:pt x="4000534" y="2468268"/>
                    </a:lnTo>
                    <a:lnTo>
                      <a:pt x="4000534" y="4047414"/>
                    </a:lnTo>
                    <a:lnTo>
                      <a:pt x="0" y="4047414"/>
                    </a:lnTo>
                    <a:close/>
                  </a:path>
                </a:pathLst>
              </a:cu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DF5D278-D7CD-184E-EA0A-7B038BDB10B4}"/>
                </a:ext>
              </a:extLst>
            </p:cNvPr>
            <p:cNvGrpSpPr/>
            <p:nvPr/>
          </p:nvGrpSpPr>
          <p:grpSpPr>
            <a:xfrm>
              <a:off x="5213350" y="1716242"/>
              <a:ext cx="107942" cy="2511790"/>
              <a:chOff x="5213350" y="1304817"/>
              <a:chExt cx="107942" cy="3334641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52F9C76-885B-8A36-96F7-E7EFA5A6CE73}"/>
                  </a:ext>
                </a:extLst>
              </p:cNvPr>
              <p:cNvSpPr/>
              <p:nvPr/>
            </p:nvSpPr>
            <p:spPr>
              <a:xfrm>
                <a:off x="5213350" y="1304817"/>
                <a:ext cx="107942" cy="142329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18DAD98-A59A-E8E4-3BBB-50F0C1C71C15}"/>
                  </a:ext>
                </a:extLst>
              </p:cNvPr>
              <p:cNvSpPr/>
              <p:nvPr/>
            </p:nvSpPr>
            <p:spPr>
              <a:xfrm>
                <a:off x="5213350" y="3216167"/>
                <a:ext cx="107942" cy="142329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9F55146-2345-42D5-7778-97C56C996203}"/>
                </a:ext>
              </a:extLst>
            </p:cNvPr>
            <p:cNvGrpSpPr/>
            <p:nvPr/>
          </p:nvGrpSpPr>
          <p:grpSpPr>
            <a:xfrm>
              <a:off x="4152900" y="1875600"/>
              <a:ext cx="933450" cy="2193074"/>
              <a:chOff x="4152900" y="1651505"/>
              <a:chExt cx="933450" cy="2783322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8CF344CB-8394-7D9E-AB83-639D7557D6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6350" y="1651505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700E55E-13B5-E339-CDB9-19B212DC0F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3000" y="1651842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B59234F-6985-B001-A012-B6705B243E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19650" y="1652179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02EA9A98-9B63-68D1-31EA-0ECB2798B2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6300" y="1652516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B759E412-3F01-5A28-553E-3A9C5863E1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2950" y="1652853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CB67DFF7-8A60-5C3F-2E00-F8572A2F84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9600" y="1653190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5ECBC9A-59B8-C5F7-8617-231F06D385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86250" y="1653527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EE74AEB-06AE-CA1C-077E-9B8372B73B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2900" y="1653864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848C4BF5-2DA1-DD26-53C6-FC4FF5126510}"/>
              </a:ext>
            </a:extLst>
          </p:cNvPr>
          <p:cNvGrpSpPr/>
          <p:nvPr/>
        </p:nvGrpSpPr>
        <p:grpSpPr>
          <a:xfrm>
            <a:off x="6237076" y="1453664"/>
            <a:ext cx="2119603" cy="2473319"/>
            <a:chOff x="7202276" y="1744512"/>
            <a:chExt cx="2119603" cy="2473319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6607A88-D6B5-FF6F-7D3B-66493FF05407}"/>
                </a:ext>
              </a:extLst>
            </p:cNvPr>
            <p:cNvGrpSpPr/>
            <p:nvPr/>
          </p:nvGrpSpPr>
          <p:grpSpPr>
            <a:xfrm>
              <a:off x="7211165" y="1841722"/>
              <a:ext cx="2110714" cy="2220481"/>
              <a:chOff x="6463096" y="1860772"/>
              <a:chExt cx="2110714" cy="222048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73F8ACB3-814B-4E6E-B56A-4C1C4917DC33}"/>
                  </a:ext>
                </a:extLst>
              </p:cNvPr>
              <p:cNvGrpSpPr/>
              <p:nvPr/>
            </p:nvGrpSpPr>
            <p:grpSpPr>
              <a:xfrm>
                <a:off x="6616205" y="2062504"/>
                <a:ext cx="1865308" cy="1865308"/>
                <a:chOff x="1882088" y="3098059"/>
                <a:chExt cx="1865308" cy="1865308"/>
              </a:xfrm>
            </p:grpSpPr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BE13704F-44F3-A1C1-79D1-B193C7A80FBE}"/>
                    </a:ext>
                  </a:extLst>
                </p:cNvPr>
                <p:cNvSpPr/>
                <p:nvPr/>
              </p:nvSpPr>
              <p:spPr>
                <a:xfrm>
                  <a:off x="2287589" y="3498107"/>
                  <a:ext cx="1065212" cy="1065212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noFill/>
                  </a:endParaRPr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41E09DE1-FD3C-3D57-430E-FCDEFCC9E820}"/>
                    </a:ext>
                  </a:extLst>
                </p:cNvPr>
                <p:cNvSpPr/>
                <p:nvPr/>
              </p:nvSpPr>
              <p:spPr>
                <a:xfrm>
                  <a:off x="2424749" y="3632040"/>
                  <a:ext cx="797347" cy="797347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noFill/>
                  </a:endParaRP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217C015E-860F-0678-320B-AD698536264F}"/>
                    </a:ext>
                  </a:extLst>
                </p:cNvPr>
                <p:cNvSpPr/>
                <p:nvPr/>
              </p:nvSpPr>
              <p:spPr>
                <a:xfrm>
                  <a:off x="2556724" y="3764015"/>
                  <a:ext cx="533397" cy="533397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noFill/>
                  </a:endParaRP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356F3692-6BB4-738A-5438-DC1759271A16}"/>
                    </a:ext>
                  </a:extLst>
                </p:cNvPr>
                <p:cNvSpPr/>
                <p:nvPr/>
              </p:nvSpPr>
              <p:spPr>
                <a:xfrm>
                  <a:off x="2688486" y="3895777"/>
                  <a:ext cx="269873" cy="269873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noFill/>
                  </a:endParaRPr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A647C9EE-DE40-1CBC-C193-9B6DBC81DB12}"/>
                    </a:ext>
                  </a:extLst>
                </p:cNvPr>
                <p:cNvSpPr/>
                <p:nvPr/>
              </p:nvSpPr>
              <p:spPr>
                <a:xfrm>
                  <a:off x="2158310" y="3370860"/>
                  <a:ext cx="1330422" cy="1330422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noFill/>
                  </a:endParaRPr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D7CCAD17-A9BB-AE4D-65E9-192AAAB6AAF3}"/>
                    </a:ext>
                  </a:extLst>
                </p:cNvPr>
                <p:cNvSpPr/>
                <p:nvPr/>
              </p:nvSpPr>
              <p:spPr>
                <a:xfrm>
                  <a:off x="2013900" y="3229871"/>
                  <a:ext cx="1601684" cy="1601684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noFill/>
                  </a:endParaRPr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D9773AB9-2BB3-BBED-8029-515ED9D0F581}"/>
                    </a:ext>
                  </a:extLst>
                </p:cNvPr>
                <p:cNvSpPr/>
                <p:nvPr/>
              </p:nvSpPr>
              <p:spPr>
                <a:xfrm>
                  <a:off x="1882088" y="3098059"/>
                  <a:ext cx="1865308" cy="1865308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noFill/>
                  </a:endParaRPr>
                </a:p>
              </p:txBody>
            </p:sp>
          </p:grp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96FFD0C7-13CE-FA1A-91A4-0008BA776114}"/>
                  </a:ext>
                </a:extLst>
              </p:cNvPr>
              <p:cNvSpPr/>
              <p:nvPr/>
            </p:nvSpPr>
            <p:spPr>
              <a:xfrm>
                <a:off x="6463096" y="1860772"/>
                <a:ext cx="2110714" cy="2220481"/>
              </a:xfrm>
              <a:custGeom>
                <a:avLst/>
                <a:gdLst>
                  <a:gd name="connsiteX0" fmla="*/ 0 w 2110714"/>
                  <a:gd name="connsiteY0" fmla="*/ 0 h 2220481"/>
                  <a:gd name="connsiteX1" fmla="*/ 2110714 w 2110714"/>
                  <a:gd name="connsiteY1" fmla="*/ 0 h 2220481"/>
                  <a:gd name="connsiteX2" fmla="*/ 2110714 w 2110714"/>
                  <a:gd name="connsiteY2" fmla="*/ 569375 h 2220481"/>
                  <a:gd name="connsiteX3" fmla="*/ 1085763 w 2110714"/>
                  <a:gd name="connsiteY3" fmla="*/ 1140454 h 2220481"/>
                  <a:gd name="connsiteX4" fmla="*/ 2110714 w 2110714"/>
                  <a:gd name="connsiteY4" fmla="*/ 1711534 h 2220481"/>
                  <a:gd name="connsiteX5" fmla="*/ 2110714 w 2110714"/>
                  <a:gd name="connsiteY5" fmla="*/ 2220481 h 2220481"/>
                  <a:gd name="connsiteX6" fmla="*/ 0 w 2110714"/>
                  <a:gd name="connsiteY6" fmla="*/ 2220481 h 2220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10714" h="2220481">
                    <a:moveTo>
                      <a:pt x="0" y="0"/>
                    </a:moveTo>
                    <a:lnTo>
                      <a:pt x="2110714" y="0"/>
                    </a:lnTo>
                    <a:lnTo>
                      <a:pt x="2110714" y="569375"/>
                    </a:lnTo>
                    <a:lnTo>
                      <a:pt x="1085763" y="1140454"/>
                    </a:lnTo>
                    <a:lnTo>
                      <a:pt x="2110714" y="1711534"/>
                    </a:lnTo>
                    <a:lnTo>
                      <a:pt x="2110714" y="2220481"/>
                    </a:lnTo>
                    <a:lnTo>
                      <a:pt x="0" y="2220481"/>
                    </a:lnTo>
                    <a:close/>
                  </a:path>
                </a:pathLst>
              </a:cu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4A5D0AC-072B-8932-B619-6394C592C053}"/>
                </a:ext>
              </a:extLst>
            </p:cNvPr>
            <p:cNvGrpSpPr/>
            <p:nvPr/>
          </p:nvGrpSpPr>
          <p:grpSpPr>
            <a:xfrm>
              <a:off x="8262726" y="1744512"/>
              <a:ext cx="107942" cy="2473319"/>
              <a:chOff x="5213350" y="1304817"/>
              <a:chExt cx="107942" cy="3283571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574D943-0EFA-2729-7910-B4AD787CCC23}"/>
                  </a:ext>
                </a:extLst>
              </p:cNvPr>
              <p:cNvSpPr/>
              <p:nvPr/>
            </p:nvSpPr>
            <p:spPr>
              <a:xfrm>
                <a:off x="5213350" y="1304817"/>
                <a:ext cx="107942" cy="151974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CFD71C9C-488E-382B-8417-1A5C44B78F62}"/>
                  </a:ext>
                </a:extLst>
              </p:cNvPr>
              <p:cNvSpPr/>
              <p:nvPr/>
            </p:nvSpPr>
            <p:spPr>
              <a:xfrm>
                <a:off x="5213350" y="3068637"/>
                <a:ext cx="107942" cy="151975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5BE4C99-E63F-81A9-2F46-B665ED3ECC6E}"/>
                </a:ext>
              </a:extLst>
            </p:cNvPr>
            <p:cNvGrpSpPr/>
            <p:nvPr/>
          </p:nvGrpSpPr>
          <p:grpSpPr>
            <a:xfrm>
              <a:off x="7202276" y="1894345"/>
              <a:ext cx="933450" cy="2193074"/>
              <a:chOff x="4152900" y="1651505"/>
              <a:chExt cx="933450" cy="2783322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5A30CB4-4B7C-4FB2-8CC2-094197539A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6350" y="1651505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4B65055-FE80-5C7B-C4E5-73389F413A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3000" y="1651842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A7A51641-9585-3C51-F2D4-DA740B69D8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19650" y="1652179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248FCD10-C568-CD28-C496-A2711305A3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6300" y="1652516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F43DCC5E-FF0A-F68D-A264-E3351604FD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2950" y="1652853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F8B8CD16-DB67-1844-BD56-3FA241D2D5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9600" y="1653190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1DBBF9C3-5D63-3499-AB50-AEECBACB7D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86250" y="1653527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A0954F69-8D74-2D2B-21A0-EEFC97C6B5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2900" y="1653864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8CE2EDC6-7BA7-F968-4690-3D2D4DEDA79D}"/>
              </a:ext>
            </a:extLst>
          </p:cNvPr>
          <p:cNvSpPr txBox="1"/>
          <p:nvPr/>
        </p:nvSpPr>
        <p:spPr>
          <a:xfrm>
            <a:off x="2989119" y="1531581"/>
            <a:ext cx="2031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wave bends around the corner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119AA38-7290-1656-46A7-8B883ECB2DE2}"/>
              </a:ext>
            </a:extLst>
          </p:cNvPr>
          <p:cNvSpPr txBox="1"/>
          <p:nvPr/>
        </p:nvSpPr>
        <p:spPr>
          <a:xfrm>
            <a:off x="8536536" y="1603497"/>
            <a:ext cx="2501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smaller the opening, the more it bends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17861B0-E8D9-1999-22B0-C91068D32F86}"/>
              </a:ext>
            </a:extLst>
          </p:cNvPr>
          <p:cNvSpPr txBox="1"/>
          <p:nvPr/>
        </p:nvSpPr>
        <p:spPr>
          <a:xfrm>
            <a:off x="832856" y="4444692"/>
            <a:ext cx="8049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In quantum mechanics, particles do this as well</a:t>
            </a:r>
          </a:p>
        </p:txBody>
      </p:sp>
    </p:spTree>
    <p:extLst>
      <p:ext uri="{BB962C8B-B14F-4D97-AF65-F5344CB8AC3E}">
        <p14:creationId xmlns:p14="http://schemas.microsoft.com/office/powerpoint/2010/main" val="710642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FA222C-CF8E-DA73-F6CA-80352CEDC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63EFB938-F9B1-A70E-D147-B0D4ACA7CAF2}"/>
              </a:ext>
            </a:extLst>
          </p:cNvPr>
          <p:cNvGrpSpPr/>
          <p:nvPr/>
        </p:nvGrpSpPr>
        <p:grpSpPr>
          <a:xfrm>
            <a:off x="990560" y="-139289"/>
            <a:ext cx="4000534" cy="4047414"/>
            <a:chOff x="2426822" y="920308"/>
            <a:chExt cx="4000534" cy="4047414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374C9F2-9F2B-14C9-EA4A-6E2FBFEE28FD}"/>
                </a:ext>
              </a:extLst>
            </p:cNvPr>
            <p:cNvGrpSpPr/>
            <p:nvPr/>
          </p:nvGrpSpPr>
          <p:grpSpPr>
            <a:xfrm>
              <a:off x="2426822" y="920308"/>
              <a:ext cx="4000534" cy="4047414"/>
              <a:chOff x="2478187" y="885478"/>
              <a:chExt cx="4000534" cy="4047414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113AA5C5-BFD0-EB17-E336-93611F44D560}"/>
                  </a:ext>
                </a:extLst>
              </p:cNvPr>
              <p:cNvGrpSpPr/>
              <p:nvPr/>
            </p:nvGrpSpPr>
            <p:grpSpPr>
              <a:xfrm>
                <a:off x="2535108" y="1040974"/>
                <a:ext cx="3794019" cy="3794019"/>
                <a:chOff x="1882088" y="3098059"/>
                <a:chExt cx="1865308" cy="1865308"/>
              </a:xfrm>
            </p:grpSpPr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712D9A45-5769-7EE0-288A-AD1FE996BE8C}"/>
                    </a:ext>
                  </a:extLst>
                </p:cNvPr>
                <p:cNvSpPr/>
                <p:nvPr/>
              </p:nvSpPr>
              <p:spPr>
                <a:xfrm>
                  <a:off x="2084993" y="3295511"/>
                  <a:ext cx="1470405" cy="1470405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noFill/>
                  </a:endParaRPr>
                </a:p>
              </p:txBody>
            </p:sp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D8D5FF87-FFCB-FD4F-8493-C5B5A787838B}"/>
                    </a:ext>
                  </a:extLst>
                </p:cNvPr>
                <p:cNvSpPr/>
                <p:nvPr/>
              </p:nvSpPr>
              <p:spPr>
                <a:xfrm>
                  <a:off x="2157982" y="3365273"/>
                  <a:ext cx="1330880" cy="1330880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noFill/>
                  </a:endParaRPr>
                </a:p>
              </p:txBody>
            </p:sp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5919BD64-4BE6-0F86-4314-867EEDD1041C}"/>
                    </a:ext>
                  </a:extLst>
                </p:cNvPr>
                <p:cNvSpPr/>
                <p:nvPr/>
              </p:nvSpPr>
              <p:spPr>
                <a:xfrm>
                  <a:off x="2225885" y="3433176"/>
                  <a:ext cx="1195076" cy="1195076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noFill/>
                  </a:endParaRPr>
                </a:p>
              </p:txBody>
            </p:sp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724E98C4-A55A-7488-E4C6-1CD23BFE0898}"/>
                    </a:ext>
                  </a:extLst>
                </p:cNvPr>
                <p:cNvSpPr/>
                <p:nvPr/>
              </p:nvSpPr>
              <p:spPr>
                <a:xfrm>
                  <a:off x="2294376" y="3501667"/>
                  <a:ext cx="1058094" cy="1058094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noFill/>
                  </a:endParaRPr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5DD7CE6C-76F8-75ED-4BFA-93CFEEDD706D}"/>
                    </a:ext>
                  </a:extLst>
                </p:cNvPr>
                <p:cNvSpPr/>
                <p:nvPr/>
              </p:nvSpPr>
              <p:spPr>
                <a:xfrm>
                  <a:off x="2029976" y="3242526"/>
                  <a:ext cx="1587091" cy="1587091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noFill/>
                  </a:endParaRPr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63ADFDB0-FED0-E244-8A92-AD7E1D6CFF0B}"/>
                    </a:ext>
                  </a:extLst>
                </p:cNvPr>
                <p:cNvSpPr/>
                <p:nvPr/>
              </p:nvSpPr>
              <p:spPr>
                <a:xfrm>
                  <a:off x="1947356" y="3163327"/>
                  <a:ext cx="1734771" cy="1734771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noFill/>
                  </a:endParaRPr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6CCE28EC-237F-E7E5-9475-6ABE755FE67F}"/>
                    </a:ext>
                  </a:extLst>
                </p:cNvPr>
                <p:cNvSpPr/>
                <p:nvPr/>
              </p:nvSpPr>
              <p:spPr>
                <a:xfrm>
                  <a:off x="1882088" y="3098059"/>
                  <a:ext cx="1865308" cy="1865308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noFill/>
                  </a:endParaRPr>
                </a:p>
              </p:txBody>
            </p:sp>
          </p:grp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5A09CF3E-F8EE-7FA5-A8CF-20CBC7DD4465}"/>
                  </a:ext>
                </a:extLst>
              </p:cNvPr>
              <p:cNvSpPr/>
              <p:nvPr/>
            </p:nvSpPr>
            <p:spPr>
              <a:xfrm>
                <a:off x="2478187" y="885478"/>
                <a:ext cx="4000534" cy="4047414"/>
              </a:xfrm>
              <a:custGeom>
                <a:avLst/>
                <a:gdLst>
                  <a:gd name="connsiteX0" fmla="*/ 0 w 4000534"/>
                  <a:gd name="connsiteY0" fmla="*/ 0 h 4047414"/>
                  <a:gd name="connsiteX1" fmla="*/ 4000534 w 4000534"/>
                  <a:gd name="connsiteY1" fmla="*/ 0 h 4047414"/>
                  <a:gd name="connsiteX2" fmla="*/ 4000534 w 4000534"/>
                  <a:gd name="connsiteY2" fmla="*/ 1646352 h 4047414"/>
                  <a:gd name="connsiteX3" fmla="*/ 2410738 w 4000534"/>
                  <a:gd name="connsiteY3" fmla="*/ 2057310 h 4047414"/>
                  <a:gd name="connsiteX4" fmla="*/ 4000534 w 4000534"/>
                  <a:gd name="connsiteY4" fmla="*/ 2468268 h 4047414"/>
                  <a:gd name="connsiteX5" fmla="*/ 4000534 w 4000534"/>
                  <a:gd name="connsiteY5" fmla="*/ 4047414 h 4047414"/>
                  <a:gd name="connsiteX6" fmla="*/ 0 w 4000534"/>
                  <a:gd name="connsiteY6" fmla="*/ 4047414 h 40474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00534" h="4047414">
                    <a:moveTo>
                      <a:pt x="0" y="0"/>
                    </a:moveTo>
                    <a:lnTo>
                      <a:pt x="4000534" y="0"/>
                    </a:lnTo>
                    <a:lnTo>
                      <a:pt x="4000534" y="1646352"/>
                    </a:lnTo>
                    <a:lnTo>
                      <a:pt x="2410738" y="2057310"/>
                    </a:lnTo>
                    <a:lnTo>
                      <a:pt x="4000534" y="2468268"/>
                    </a:lnTo>
                    <a:lnTo>
                      <a:pt x="4000534" y="4047414"/>
                    </a:lnTo>
                    <a:lnTo>
                      <a:pt x="0" y="4047414"/>
                    </a:lnTo>
                    <a:close/>
                  </a:path>
                </a:pathLst>
              </a:cu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3030358E-5B78-4619-81AF-1C6C749D4846}"/>
                </a:ext>
              </a:extLst>
            </p:cNvPr>
            <p:cNvGrpSpPr/>
            <p:nvPr/>
          </p:nvGrpSpPr>
          <p:grpSpPr>
            <a:xfrm>
              <a:off x="5213350" y="1716242"/>
              <a:ext cx="107942" cy="2511790"/>
              <a:chOff x="5213350" y="1304817"/>
              <a:chExt cx="107942" cy="3334641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56A8364-BFA5-FA53-2511-540F42834A4C}"/>
                  </a:ext>
                </a:extLst>
              </p:cNvPr>
              <p:cNvSpPr/>
              <p:nvPr/>
            </p:nvSpPr>
            <p:spPr>
              <a:xfrm>
                <a:off x="5213350" y="1304817"/>
                <a:ext cx="107942" cy="142329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0C44BB1-91E2-C198-D208-1756A1D2FCD1}"/>
                  </a:ext>
                </a:extLst>
              </p:cNvPr>
              <p:cNvSpPr/>
              <p:nvPr/>
            </p:nvSpPr>
            <p:spPr>
              <a:xfrm>
                <a:off x="5213350" y="3216167"/>
                <a:ext cx="107942" cy="142329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529936BA-FF04-F126-9C3D-612F9FC37518}"/>
                </a:ext>
              </a:extLst>
            </p:cNvPr>
            <p:cNvGrpSpPr/>
            <p:nvPr/>
          </p:nvGrpSpPr>
          <p:grpSpPr>
            <a:xfrm>
              <a:off x="4152900" y="1875600"/>
              <a:ext cx="933450" cy="2193074"/>
              <a:chOff x="4152900" y="1651505"/>
              <a:chExt cx="933450" cy="2783322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04DD3FAA-C979-0EE5-48FD-1B34E135DF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6350" y="1651505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E2898CDE-F75B-4C6A-7CE2-FC497B8D82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3000" y="1651842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BD2BB76-11D0-2C66-E2B8-7F50BF6DBF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19650" y="1652179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84FCE98E-9BDD-6355-4F8C-A3ACF2D8F5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6300" y="1652516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9650EAE-EB6F-2330-0117-67E2E36CF8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2950" y="1652853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B9B347F-4066-577D-B26A-59E10AF338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9600" y="1653190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C71C137-4132-ED5C-4C97-B1AFE2C380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86250" y="1653527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74B467FF-0CAE-582C-CBA9-616B74D41A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2900" y="1653864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F88339B8-D59E-CB7E-1FDE-385B6D4A14BD}"/>
              </a:ext>
            </a:extLst>
          </p:cNvPr>
          <p:cNvGrpSpPr/>
          <p:nvPr/>
        </p:nvGrpSpPr>
        <p:grpSpPr>
          <a:xfrm>
            <a:off x="7606776" y="571969"/>
            <a:ext cx="2119603" cy="2473319"/>
            <a:chOff x="7202276" y="1744512"/>
            <a:chExt cx="2119603" cy="2473319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3A11F45-96A6-BF0C-571C-828A00792C06}"/>
                </a:ext>
              </a:extLst>
            </p:cNvPr>
            <p:cNvGrpSpPr/>
            <p:nvPr/>
          </p:nvGrpSpPr>
          <p:grpSpPr>
            <a:xfrm>
              <a:off x="7211165" y="1841722"/>
              <a:ext cx="2110714" cy="2220481"/>
              <a:chOff x="6463096" y="1860772"/>
              <a:chExt cx="2110714" cy="2220481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350F4DEB-D550-B33C-24D4-E95C7AC65799}"/>
                  </a:ext>
                </a:extLst>
              </p:cNvPr>
              <p:cNvGrpSpPr/>
              <p:nvPr/>
            </p:nvGrpSpPr>
            <p:grpSpPr>
              <a:xfrm>
                <a:off x="6616205" y="2062504"/>
                <a:ext cx="1865308" cy="1865308"/>
                <a:chOff x="1882088" y="3098059"/>
                <a:chExt cx="1865308" cy="1865308"/>
              </a:xfrm>
            </p:grpSpPr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B6D4F30D-3D21-37A2-8548-A63C76446A8F}"/>
                    </a:ext>
                  </a:extLst>
                </p:cNvPr>
                <p:cNvSpPr/>
                <p:nvPr/>
              </p:nvSpPr>
              <p:spPr>
                <a:xfrm>
                  <a:off x="2287589" y="3498107"/>
                  <a:ext cx="1065212" cy="1065212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noFill/>
                  </a:endParaRPr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5EDF8230-8A8E-2485-80D6-D9ABFD548027}"/>
                    </a:ext>
                  </a:extLst>
                </p:cNvPr>
                <p:cNvSpPr/>
                <p:nvPr/>
              </p:nvSpPr>
              <p:spPr>
                <a:xfrm>
                  <a:off x="2424749" y="3632040"/>
                  <a:ext cx="797347" cy="797347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noFill/>
                  </a:endParaRPr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C034EAD1-D935-9137-61F5-9BC82E5E16B8}"/>
                    </a:ext>
                  </a:extLst>
                </p:cNvPr>
                <p:cNvSpPr/>
                <p:nvPr/>
              </p:nvSpPr>
              <p:spPr>
                <a:xfrm>
                  <a:off x="2556724" y="3764015"/>
                  <a:ext cx="533397" cy="533397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noFill/>
                  </a:endParaRPr>
                </a:p>
              </p:txBody>
            </p:sp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3A3F52AF-64AC-B271-3257-623BDC1A31A2}"/>
                    </a:ext>
                  </a:extLst>
                </p:cNvPr>
                <p:cNvSpPr/>
                <p:nvPr/>
              </p:nvSpPr>
              <p:spPr>
                <a:xfrm>
                  <a:off x="2688486" y="3895777"/>
                  <a:ext cx="269873" cy="269873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noFill/>
                  </a:endParaRPr>
                </a:p>
              </p:txBody>
            </p:sp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E6EB4897-F299-1332-B76F-30CA0D670C96}"/>
                    </a:ext>
                  </a:extLst>
                </p:cNvPr>
                <p:cNvSpPr/>
                <p:nvPr/>
              </p:nvSpPr>
              <p:spPr>
                <a:xfrm>
                  <a:off x="2158310" y="3370860"/>
                  <a:ext cx="1330422" cy="1330422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noFill/>
                  </a:endParaRPr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F02C4AC1-A9CE-C65C-359D-C7080FEA1DD6}"/>
                    </a:ext>
                  </a:extLst>
                </p:cNvPr>
                <p:cNvSpPr/>
                <p:nvPr/>
              </p:nvSpPr>
              <p:spPr>
                <a:xfrm>
                  <a:off x="2013900" y="3229871"/>
                  <a:ext cx="1601684" cy="1601684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noFill/>
                  </a:endParaRPr>
                </a:p>
              </p:txBody>
            </p:sp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6B87CF38-02FF-93DD-37EB-2A3F883A7FA2}"/>
                    </a:ext>
                  </a:extLst>
                </p:cNvPr>
                <p:cNvSpPr/>
                <p:nvPr/>
              </p:nvSpPr>
              <p:spPr>
                <a:xfrm>
                  <a:off x="1882088" y="3098059"/>
                  <a:ext cx="1865308" cy="1865308"/>
                </a:xfrm>
                <a:prstGeom prst="ellipse">
                  <a:avLst/>
                </a:prstGeom>
                <a:noFill/>
                <a:ln w="19050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noFill/>
                  </a:endParaRPr>
                </a:p>
              </p:txBody>
            </p:sp>
          </p:grp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D3CB7C69-74A6-0CD9-CDAB-E0A53E99BF63}"/>
                  </a:ext>
                </a:extLst>
              </p:cNvPr>
              <p:cNvSpPr/>
              <p:nvPr/>
            </p:nvSpPr>
            <p:spPr>
              <a:xfrm>
                <a:off x="6463096" y="1860772"/>
                <a:ext cx="2110714" cy="2220481"/>
              </a:xfrm>
              <a:custGeom>
                <a:avLst/>
                <a:gdLst>
                  <a:gd name="connsiteX0" fmla="*/ 0 w 2110714"/>
                  <a:gd name="connsiteY0" fmla="*/ 0 h 2220481"/>
                  <a:gd name="connsiteX1" fmla="*/ 2110714 w 2110714"/>
                  <a:gd name="connsiteY1" fmla="*/ 0 h 2220481"/>
                  <a:gd name="connsiteX2" fmla="*/ 2110714 w 2110714"/>
                  <a:gd name="connsiteY2" fmla="*/ 569375 h 2220481"/>
                  <a:gd name="connsiteX3" fmla="*/ 1085763 w 2110714"/>
                  <a:gd name="connsiteY3" fmla="*/ 1140454 h 2220481"/>
                  <a:gd name="connsiteX4" fmla="*/ 2110714 w 2110714"/>
                  <a:gd name="connsiteY4" fmla="*/ 1711534 h 2220481"/>
                  <a:gd name="connsiteX5" fmla="*/ 2110714 w 2110714"/>
                  <a:gd name="connsiteY5" fmla="*/ 2220481 h 2220481"/>
                  <a:gd name="connsiteX6" fmla="*/ 0 w 2110714"/>
                  <a:gd name="connsiteY6" fmla="*/ 2220481 h 2220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10714" h="2220481">
                    <a:moveTo>
                      <a:pt x="0" y="0"/>
                    </a:moveTo>
                    <a:lnTo>
                      <a:pt x="2110714" y="0"/>
                    </a:lnTo>
                    <a:lnTo>
                      <a:pt x="2110714" y="569375"/>
                    </a:lnTo>
                    <a:lnTo>
                      <a:pt x="1085763" y="1140454"/>
                    </a:lnTo>
                    <a:lnTo>
                      <a:pt x="2110714" y="1711534"/>
                    </a:lnTo>
                    <a:lnTo>
                      <a:pt x="2110714" y="2220481"/>
                    </a:lnTo>
                    <a:lnTo>
                      <a:pt x="0" y="2220481"/>
                    </a:lnTo>
                    <a:close/>
                  </a:path>
                </a:pathLst>
              </a:cu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1F2D5E2-988C-04E5-9A03-225C57913127}"/>
                </a:ext>
              </a:extLst>
            </p:cNvPr>
            <p:cNvGrpSpPr/>
            <p:nvPr/>
          </p:nvGrpSpPr>
          <p:grpSpPr>
            <a:xfrm>
              <a:off x="8262726" y="1744512"/>
              <a:ext cx="107942" cy="2473319"/>
              <a:chOff x="5213350" y="1304817"/>
              <a:chExt cx="107942" cy="3283571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0C13CDB4-2281-C51B-DA9B-D4AA0D4D3797}"/>
                  </a:ext>
                </a:extLst>
              </p:cNvPr>
              <p:cNvSpPr/>
              <p:nvPr/>
            </p:nvSpPr>
            <p:spPr>
              <a:xfrm>
                <a:off x="5213350" y="1304817"/>
                <a:ext cx="107942" cy="151974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F9E87BF0-3D30-AC9D-3251-48321218C429}"/>
                  </a:ext>
                </a:extLst>
              </p:cNvPr>
              <p:cNvSpPr/>
              <p:nvPr/>
            </p:nvSpPr>
            <p:spPr>
              <a:xfrm>
                <a:off x="5213350" y="3068637"/>
                <a:ext cx="107942" cy="151975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98F260DD-5B02-498D-729A-278D1AAA1687}"/>
                </a:ext>
              </a:extLst>
            </p:cNvPr>
            <p:cNvGrpSpPr/>
            <p:nvPr/>
          </p:nvGrpSpPr>
          <p:grpSpPr>
            <a:xfrm>
              <a:off x="7202276" y="1894345"/>
              <a:ext cx="933450" cy="2193074"/>
              <a:chOff x="4152900" y="1651505"/>
              <a:chExt cx="933450" cy="2783322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7BA8719A-4BF5-1124-D88F-6CB62530C4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6350" y="1651505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FF6098E1-50B3-415E-8AD2-A7C486BE77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3000" y="1651842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1C0CF494-380E-1BC3-441F-61D7618406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19650" y="1652179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D31D0321-9BCB-F409-1D3F-FC87E84D62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6300" y="1652516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82CDB378-CAC0-59C7-4D8C-847FFA53D0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2950" y="1652853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C874C22B-97EB-BC96-3035-EB0E460B22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9600" y="1653190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75392B8A-7832-C5C7-0BBD-C1EB9D2C99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86250" y="1653527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B40BDC08-B0B8-155A-B9C9-7A60A83625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2900" y="1653864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04A68FDD-277B-D6A4-59B2-7F277458CD5D}"/>
              </a:ext>
            </a:extLst>
          </p:cNvPr>
          <p:cNvSpPr txBox="1"/>
          <p:nvPr/>
        </p:nvSpPr>
        <p:spPr>
          <a:xfrm>
            <a:off x="2830931" y="3258692"/>
            <a:ext cx="2501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opening constrains the position to a smaller spread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655B261-5B90-1AAC-6583-3C2DEDE337DD}"/>
              </a:ext>
            </a:extLst>
          </p:cNvPr>
          <p:cNvGrpSpPr/>
          <p:nvPr/>
        </p:nvGrpSpPr>
        <p:grpSpPr>
          <a:xfrm>
            <a:off x="482145" y="3316175"/>
            <a:ext cx="3475593" cy="2815032"/>
            <a:chOff x="532279" y="1230311"/>
            <a:chExt cx="4824453" cy="411153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266BE3D-5F2B-77B4-9FD3-6ED151E1E09C}"/>
                </a:ext>
              </a:extLst>
            </p:cNvPr>
            <p:cNvGrpSpPr/>
            <p:nvPr/>
          </p:nvGrpSpPr>
          <p:grpSpPr>
            <a:xfrm>
              <a:off x="532279" y="1516156"/>
              <a:ext cx="4389344" cy="3825688"/>
              <a:chOff x="747432" y="1519518"/>
              <a:chExt cx="4389344" cy="3825688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2E47530E-8AEE-A335-FF91-F10B972757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2104" y="1519518"/>
                <a:ext cx="0" cy="38256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28A4409-1BBE-05E0-59A5-40F3792EF8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32" y="3429000"/>
                <a:ext cx="4389344" cy="336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2D374C7-D39F-C7A5-F9CF-3A86576C8273}"/>
                    </a:ext>
                  </a:extLst>
                </p:cNvPr>
                <p:cNvSpPr txBox="1"/>
                <p:nvPr/>
              </p:nvSpPr>
              <p:spPr>
                <a:xfrm>
                  <a:off x="2272552" y="1230311"/>
                  <a:ext cx="536343" cy="5843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2D374C7-D39F-C7A5-F9CF-3A86576C82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2552" y="1230311"/>
                  <a:ext cx="536343" cy="58438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AAA40F9-81FA-9BD9-34EA-A56D5BD9D736}"/>
                    </a:ext>
                  </a:extLst>
                </p:cNvPr>
                <p:cNvSpPr txBox="1"/>
                <p:nvPr/>
              </p:nvSpPr>
              <p:spPr>
                <a:xfrm>
                  <a:off x="4660892" y="3425639"/>
                  <a:ext cx="695840" cy="5843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AAA40F9-81FA-9BD9-34EA-A56D5BD9D7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0892" y="3425639"/>
                  <a:ext cx="695840" cy="584386"/>
                </a:xfrm>
                <a:prstGeom prst="rect">
                  <a:avLst/>
                </a:prstGeom>
                <a:blipFill>
                  <a:blip r:embed="rId3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9BFB59D-0E1F-3F98-3A14-544C801D104A}"/>
                </a:ext>
              </a:extLst>
            </p:cNvPr>
            <p:cNvSpPr/>
            <p:nvPr/>
          </p:nvSpPr>
          <p:spPr>
            <a:xfrm>
              <a:off x="2676602" y="1614720"/>
              <a:ext cx="131442" cy="363188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C932784-DA3B-17B7-3048-82D259136CFF}"/>
              </a:ext>
            </a:extLst>
          </p:cNvPr>
          <p:cNvCxnSpPr>
            <a:cxnSpLocks/>
          </p:cNvCxnSpPr>
          <p:nvPr/>
        </p:nvCxnSpPr>
        <p:spPr>
          <a:xfrm>
            <a:off x="1956355" y="2333482"/>
            <a:ext cx="128248" cy="1018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222A475-3E5C-243E-2E4C-56C0C68DEDFC}"/>
              </a:ext>
            </a:extLst>
          </p:cNvPr>
          <p:cNvSpPr txBox="1"/>
          <p:nvPr/>
        </p:nvSpPr>
        <p:spPr>
          <a:xfrm>
            <a:off x="191333" y="913759"/>
            <a:ext cx="24307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Incoming distribution has zero entropy, and very narrow spread in momentum, and large spread in position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28507B1-B6B4-CED6-D3A0-B0780C438BBF}"/>
              </a:ext>
            </a:extLst>
          </p:cNvPr>
          <p:cNvCxnSpPr>
            <a:cxnSpLocks/>
          </p:cNvCxnSpPr>
          <p:nvPr/>
        </p:nvCxnSpPr>
        <p:spPr>
          <a:xfrm flipH="1" flipV="1">
            <a:off x="2232660" y="5018901"/>
            <a:ext cx="389447" cy="499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B63F58D0-445F-F014-BF6B-228FBDF95D43}"/>
              </a:ext>
            </a:extLst>
          </p:cNvPr>
          <p:cNvSpPr txBox="1"/>
          <p:nvPr/>
        </p:nvSpPr>
        <p:spPr>
          <a:xfrm>
            <a:off x="2863805" y="5245732"/>
            <a:ext cx="2399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vertical momentum is zero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EAAC58E-70C5-F616-278F-D2738850BF1A}"/>
              </a:ext>
            </a:extLst>
          </p:cNvPr>
          <p:cNvGrpSpPr/>
          <p:nvPr/>
        </p:nvGrpSpPr>
        <p:grpSpPr>
          <a:xfrm>
            <a:off x="4376945" y="3316175"/>
            <a:ext cx="3475593" cy="2815032"/>
            <a:chOff x="4376945" y="3316175"/>
            <a:chExt cx="3475593" cy="2815032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A531D477-49AA-D303-B815-0E2DEF40481C}"/>
                </a:ext>
              </a:extLst>
            </p:cNvPr>
            <p:cNvGrpSpPr/>
            <p:nvPr/>
          </p:nvGrpSpPr>
          <p:grpSpPr>
            <a:xfrm>
              <a:off x="4376945" y="3316175"/>
              <a:ext cx="3475593" cy="2815032"/>
              <a:chOff x="532279" y="1230311"/>
              <a:chExt cx="4824453" cy="4111533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7029D87D-C691-6115-DC58-CE6AF8EAA29B}"/>
                  </a:ext>
                </a:extLst>
              </p:cNvPr>
              <p:cNvGrpSpPr/>
              <p:nvPr/>
            </p:nvGrpSpPr>
            <p:grpSpPr>
              <a:xfrm>
                <a:off x="532279" y="1516156"/>
                <a:ext cx="4389344" cy="3825688"/>
                <a:chOff x="747432" y="1519518"/>
                <a:chExt cx="4389344" cy="3825688"/>
              </a:xfrm>
            </p:grpSpPr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1DAF6CE4-9E10-8B60-97CF-132B831F93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42104" y="1519518"/>
                  <a:ext cx="0" cy="38256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2C399151-73F1-99C8-3FE2-64F2DC364C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47432" y="3429000"/>
                  <a:ext cx="4389344" cy="336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43CD3321-FAED-BC90-C6F0-B3E31D5D3701}"/>
                      </a:ext>
                    </a:extLst>
                  </p:cNvPr>
                  <p:cNvSpPr txBox="1"/>
                  <p:nvPr/>
                </p:nvSpPr>
                <p:spPr>
                  <a:xfrm>
                    <a:off x="2272552" y="1230311"/>
                    <a:ext cx="536343" cy="5843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43CD3321-FAED-BC90-C6F0-B3E31D5D37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2552" y="1230311"/>
                    <a:ext cx="536343" cy="58438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7A9F3EF4-559F-82A5-FB90-CFD572C17469}"/>
                      </a:ext>
                    </a:extLst>
                  </p:cNvPr>
                  <p:cNvSpPr txBox="1"/>
                  <p:nvPr/>
                </p:nvSpPr>
                <p:spPr>
                  <a:xfrm>
                    <a:off x="4660892" y="3425639"/>
                    <a:ext cx="695840" cy="5843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7A9F3EF4-559F-82A5-FB90-CFD572C174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60892" y="3425639"/>
                    <a:ext cx="695840" cy="58438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769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7D16C21C-02D9-275F-2BA7-766572F6FCB9}"/>
                  </a:ext>
                </a:extLst>
              </p:cNvPr>
              <p:cNvSpPr/>
              <p:nvPr/>
            </p:nvSpPr>
            <p:spPr>
              <a:xfrm rot="5400000">
                <a:off x="2591184" y="2570406"/>
                <a:ext cx="296735" cy="171046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495FE9F5-13DB-1050-F50D-9D90564CD5DC}"/>
                </a:ext>
              </a:extLst>
            </p:cNvPr>
            <p:cNvSpPr/>
            <p:nvPr/>
          </p:nvSpPr>
          <p:spPr>
            <a:xfrm>
              <a:off x="5910666" y="4717662"/>
              <a:ext cx="94692" cy="203165"/>
            </a:xfrm>
            <a:custGeom>
              <a:avLst/>
              <a:gdLst>
                <a:gd name="connsiteX0" fmla="*/ 0 w 94692"/>
                <a:gd name="connsiteY0" fmla="*/ 0 h 203165"/>
                <a:gd name="connsiteX1" fmla="*/ 94692 w 94692"/>
                <a:gd name="connsiteY1" fmla="*/ 0 h 203165"/>
                <a:gd name="connsiteX2" fmla="*/ 94692 w 94692"/>
                <a:gd name="connsiteY2" fmla="*/ 203165 h 203165"/>
                <a:gd name="connsiteX3" fmla="*/ 0 w 94692"/>
                <a:gd name="connsiteY3" fmla="*/ 203165 h 203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692" h="203165">
                  <a:moveTo>
                    <a:pt x="0" y="0"/>
                  </a:moveTo>
                  <a:lnTo>
                    <a:pt x="94692" y="0"/>
                  </a:lnTo>
                  <a:lnTo>
                    <a:pt x="94692" y="203165"/>
                  </a:lnTo>
                  <a:lnTo>
                    <a:pt x="0" y="203165"/>
                  </a:lnTo>
                  <a:close/>
                </a:path>
              </a:pathLst>
            </a:cu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4CB9BC5-C300-69EA-4E28-DA806BABCD76}"/>
              </a:ext>
            </a:extLst>
          </p:cNvPr>
          <p:cNvCxnSpPr>
            <a:cxnSpLocks/>
          </p:cNvCxnSpPr>
          <p:nvPr/>
        </p:nvCxnSpPr>
        <p:spPr>
          <a:xfrm flipH="1" flipV="1">
            <a:off x="1359838" y="3937537"/>
            <a:ext cx="711939" cy="3632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10073A6-8F9A-5F13-3BE0-E932048AFA3B}"/>
                  </a:ext>
                </a:extLst>
              </p:cNvPr>
              <p:cNvSpPr txBox="1"/>
              <p:nvPr/>
            </p:nvSpPr>
            <p:spPr>
              <a:xfrm>
                <a:off x="1060022" y="3702560"/>
                <a:ext cx="36978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710073A6-8F9A-5F13-3BE0-E932048AF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022" y="3702560"/>
                <a:ext cx="36978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A733790-A118-2C16-3810-903CA51EBF51}"/>
              </a:ext>
            </a:extLst>
          </p:cNvPr>
          <p:cNvCxnSpPr>
            <a:cxnSpLocks/>
          </p:cNvCxnSpPr>
          <p:nvPr/>
        </p:nvCxnSpPr>
        <p:spPr>
          <a:xfrm>
            <a:off x="4867495" y="3925467"/>
            <a:ext cx="1002524" cy="701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80996FDF-F486-82BB-C459-4537A551C2F8}"/>
              </a:ext>
            </a:extLst>
          </p:cNvPr>
          <p:cNvCxnSpPr>
            <a:cxnSpLocks/>
          </p:cNvCxnSpPr>
          <p:nvPr/>
        </p:nvCxnSpPr>
        <p:spPr>
          <a:xfrm flipH="1">
            <a:off x="6332713" y="4276435"/>
            <a:ext cx="440681" cy="349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87ED2472-0B70-DBA9-AA44-CD81A3B8A8F3}"/>
              </a:ext>
            </a:extLst>
          </p:cNvPr>
          <p:cNvSpPr txBox="1"/>
          <p:nvPr/>
        </p:nvSpPr>
        <p:spPr>
          <a:xfrm>
            <a:off x="6586593" y="3602301"/>
            <a:ext cx="32078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Can’t have lower entropy</a:t>
            </a:r>
          </a:p>
          <a:p>
            <a:r>
              <a:rPr lang="en-US" dirty="0"/>
              <a:t>Spread in momentum increases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8FDD58BE-F60E-3095-54D0-B76B0554C932}"/>
              </a:ext>
            </a:extLst>
          </p:cNvPr>
          <p:cNvGrpSpPr/>
          <p:nvPr/>
        </p:nvGrpSpPr>
        <p:grpSpPr>
          <a:xfrm>
            <a:off x="9474224" y="1944760"/>
            <a:ext cx="2468388" cy="1980707"/>
            <a:chOff x="532279" y="1230311"/>
            <a:chExt cx="4869626" cy="4111533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F773ECE0-BB9C-DECE-84A8-247A54CF9082}"/>
                </a:ext>
              </a:extLst>
            </p:cNvPr>
            <p:cNvGrpSpPr/>
            <p:nvPr/>
          </p:nvGrpSpPr>
          <p:grpSpPr>
            <a:xfrm>
              <a:off x="532279" y="1516156"/>
              <a:ext cx="4389344" cy="3825688"/>
              <a:chOff x="747432" y="1519518"/>
              <a:chExt cx="4389344" cy="3825688"/>
            </a:xfrm>
          </p:grpSpPr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4224CBD7-ACAC-62A3-F8FE-4A59F5B306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2104" y="1519518"/>
                <a:ext cx="0" cy="38256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AD2848D8-B477-BBBF-C16F-2FCCFADBF9F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32" y="3429000"/>
                <a:ext cx="4389344" cy="336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ECA40011-3C1F-232F-8AD1-B0F9452BAC98}"/>
                    </a:ext>
                  </a:extLst>
                </p:cNvPr>
                <p:cNvSpPr txBox="1"/>
                <p:nvPr/>
              </p:nvSpPr>
              <p:spPr>
                <a:xfrm>
                  <a:off x="2272551" y="1230311"/>
                  <a:ext cx="604398" cy="5749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ECA40011-3C1F-232F-8AD1-B0F9452BAC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2551" y="1230311"/>
                  <a:ext cx="604398" cy="57499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D3F7EDA2-67E5-580D-CEF9-7391BE4F9B4F}"/>
                    </a:ext>
                  </a:extLst>
                </p:cNvPr>
                <p:cNvSpPr txBox="1"/>
                <p:nvPr/>
              </p:nvSpPr>
              <p:spPr>
                <a:xfrm>
                  <a:off x="4660891" y="3425638"/>
                  <a:ext cx="741014" cy="5749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D3F7EDA2-67E5-580D-CEF9-7391BE4F9B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0891" y="3425638"/>
                  <a:ext cx="741014" cy="57499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DAD4A6CD-FD78-7CD5-54B0-192C41373073}"/>
                </a:ext>
              </a:extLst>
            </p:cNvPr>
            <p:cNvSpPr/>
            <p:nvPr/>
          </p:nvSpPr>
          <p:spPr>
            <a:xfrm rot="5400000">
              <a:off x="2673171" y="1704822"/>
              <a:ext cx="138304" cy="34516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B8A6D58D-39D6-865F-78C3-EE7246D02650}"/>
              </a:ext>
            </a:extLst>
          </p:cNvPr>
          <p:cNvCxnSpPr/>
          <p:nvPr/>
        </p:nvCxnSpPr>
        <p:spPr>
          <a:xfrm flipH="1" flipV="1">
            <a:off x="5158740" y="2365949"/>
            <a:ext cx="1485900" cy="1243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10A3EF0A-C477-6A0B-23DF-C7BAD50F8FAF}"/>
              </a:ext>
            </a:extLst>
          </p:cNvPr>
          <p:cNvSpPr txBox="1"/>
          <p:nvPr/>
        </p:nvSpPr>
        <p:spPr>
          <a:xfrm>
            <a:off x="9284992" y="441038"/>
            <a:ext cx="2762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Smaller opening,</a:t>
            </a:r>
          </a:p>
          <a:p>
            <a:r>
              <a:rPr lang="en-US" dirty="0"/>
              <a:t>more spread in momentum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C57D669-70AD-40FF-0559-55BC401196B9}"/>
              </a:ext>
            </a:extLst>
          </p:cNvPr>
          <p:cNvCxnSpPr/>
          <p:nvPr/>
        </p:nvCxnSpPr>
        <p:spPr>
          <a:xfrm flipH="1">
            <a:off x="9719665" y="1232119"/>
            <a:ext cx="540113" cy="420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31DFBAC-D13C-E103-0685-C93C825C80A5}"/>
              </a:ext>
            </a:extLst>
          </p:cNvPr>
          <p:cNvCxnSpPr/>
          <p:nvPr/>
        </p:nvCxnSpPr>
        <p:spPr>
          <a:xfrm flipH="1">
            <a:off x="10259778" y="1270959"/>
            <a:ext cx="96581" cy="1503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270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B200C1-A3ED-7EC8-2D43-4EF9884499EA}"/>
              </a:ext>
            </a:extLst>
          </p:cNvPr>
          <p:cNvSpPr txBox="1"/>
          <p:nvPr/>
        </p:nvSpPr>
        <p:spPr>
          <a:xfrm>
            <a:off x="396240" y="274320"/>
            <a:ext cx="67002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Obviously, this is all qualitative!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CC6A47-5A64-BE24-0802-4E2777006EBC}"/>
              </a:ext>
            </a:extLst>
          </p:cNvPr>
          <p:cNvGrpSpPr/>
          <p:nvPr/>
        </p:nvGrpSpPr>
        <p:grpSpPr>
          <a:xfrm>
            <a:off x="6150827" y="1444677"/>
            <a:ext cx="4804961" cy="2381186"/>
            <a:chOff x="388620" y="1371600"/>
            <a:chExt cx="9456420" cy="46863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B5799E4-5895-3DAB-CFA2-C8DC3FEF30F6}"/>
                </a:ext>
              </a:extLst>
            </p:cNvPr>
            <p:cNvSpPr/>
            <p:nvPr/>
          </p:nvSpPr>
          <p:spPr>
            <a:xfrm>
              <a:off x="396240" y="1371600"/>
              <a:ext cx="9448800" cy="46863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8645450-F8B2-2C71-6B0B-965F0B8F8C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8620" y="1374017"/>
              <a:ext cx="9456420" cy="4683883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9264807-64C0-2377-1288-68D0BFA4D69B}"/>
              </a:ext>
            </a:extLst>
          </p:cNvPr>
          <p:cNvSpPr txBox="1"/>
          <p:nvPr/>
        </p:nvSpPr>
        <p:spPr>
          <a:xfrm>
            <a:off x="9170487" y="693038"/>
            <a:ext cx="2766014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Diffraction from a single slit</a:t>
            </a:r>
          </a:p>
          <a:p>
            <a:r>
              <a:rPr lang="en-US" sz="1600" dirty="0"/>
              <a:t>(Wikipedia)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1D2691-AE64-D927-E4F4-A2FA89C82A15}"/>
              </a:ext>
            </a:extLst>
          </p:cNvPr>
          <p:cNvCxnSpPr>
            <a:cxnSpLocks/>
          </p:cNvCxnSpPr>
          <p:nvPr/>
        </p:nvCxnSpPr>
        <p:spPr>
          <a:xfrm flipV="1">
            <a:off x="8183880" y="3429000"/>
            <a:ext cx="986607" cy="758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BAF974-B8DD-0280-9289-84220C00B9F8}"/>
              </a:ext>
            </a:extLst>
          </p:cNvPr>
          <p:cNvCxnSpPr>
            <a:cxnSpLocks/>
          </p:cNvCxnSpPr>
          <p:nvPr/>
        </p:nvCxnSpPr>
        <p:spPr>
          <a:xfrm flipV="1">
            <a:off x="7726680" y="3339648"/>
            <a:ext cx="152400" cy="819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DBD20C1-B4D0-41F5-F350-C8FA11BA3D9E}"/>
              </a:ext>
            </a:extLst>
          </p:cNvPr>
          <p:cNvSpPr txBox="1"/>
          <p:nvPr/>
        </p:nvSpPr>
        <p:spPr>
          <a:xfrm>
            <a:off x="4655820" y="4159449"/>
            <a:ext cx="458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argument does not predict the extra peaks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19CBECB-F08C-1D04-FBB1-FD1C26EE7996}"/>
              </a:ext>
            </a:extLst>
          </p:cNvPr>
          <p:cNvGrpSpPr/>
          <p:nvPr/>
        </p:nvGrpSpPr>
        <p:grpSpPr>
          <a:xfrm>
            <a:off x="767964" y="919905"/>
            <a:ext cx="3475593" cy="2815032"/>
            <a:chOff x="4376945" y="3316175"/>
            <a:chExt cx="3475593" cy="281503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E6436D6-E154-A6DB-6FA6-08234CA57646}"/>
                </a:ext>
              </a:extLst>
            </p:cNvPr>
            <p:cNvGrpSpPr/>
            <p:nvPr/>
          </p:nvGrpSpPr>
          <p:grpSpPr>
            <a:xfrm>
              <a:off x="4376945" y="3316175"/>
              <a:ext cx="3475593" cy="2815032"/>
              <a:chOff x="532279" y="1230311"/>
              <a:chExt cx="4824453" cy="4111533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B64D501E-86EF-32CB-015C-6233A9A9A630}"/>
                  </a:ext>
                </a:extLst>
              </p:cNvPr>
              <p:cNvGrpSpPr/>
              <p:nvPr/>
            </p:nvGrpSpPr>
            <p:grpSpPr>
              <a:xfrm>
                <a:off x="532279" y="1516156"/>
                <a:ext cx="4389344" cy="3825688"/>
                <a:chOff x="747432" y="1519518"/>
                <a:chExt cx="4389344" cy="3825688"/>
              </a:xfrm>
            </p:grpSpPr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AEA38020-F1A3-1B77-E399-736AC8686C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42104" y="1519518"/>
                  <a:ext cx="0" cy="38256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CD88872F-F1D7-55DA-6AE7-2C5C2DBC53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47432" y="3429000"/>
                  <a:ext cx="4389344" cy="336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F82641F5-92AD-E1E1-8C3E-BFE846C7975C}"/>
                      </a:ext>
                    </a:extLst>
                  </p:cNvPr>
                  <p:cNvSpPr txBox="1"/>
                  <p:nvPr/>
                </p:nvSpPr>
                <p:spPr>
                  <a:xfrm>
                    <a:off x="2272552" y="1230311"/>
                    <a:ext cx="536343" cy="5843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F82641F5-92AD-E1E1-8C3E-BFE846C7975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72552" y="1230311"/>
                    <a:ext cx="536343" cy="58438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07C24EF1-6C3D-0002-1885-6CF59E322B08}"/>
                      </a:ext>
                    </a:extLst>
                  </p:cNvPr>
                  <p:cNvSpPr txBox="1"/>
                  <p:nvPr/>
                </p:nvSpPr>
                <p:spPr>
                  <a:xfrm>
                    <a:off x="4660892" y="3425639"/>
                    <a:ext cx="695840" cy="58438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07C24EF1-6C3D-0002-1885-6CF59E322B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60892" y="3425639"/>
                    <a:ext cx="695840" cy="58438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757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51E57E4-AB6A-7715-006F-51C83150628D}"/>
                  </a:ext>
                </a:extLst>
              </p:cNvPr>
              <p:cNvSpPr/>
              <p:nvPr/>
            </p:nvSpPr>
            <p:spPr>
              <a:xfrm rot="5400000">
                <a:off x="2591184" y="2570406"/>
                <a:ext cx="296735" cy="171046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</p:grp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6D5B05D-0BA5-AAC5-C425-C5DAA0082591}"/>
                </a:ext>
              </a:extLst>
            </p:cNvPr>
            <p:cNvSpPr/>
            <p:nvPr/>
          </p:nvSpPr>
          <p:spPr>
            <a:xfrm>
              <a:off x="5910666" y="4717662"/>
              <a:ext cx="94692" cy="203165"/>
            </a:xfrm>
            <a:custGeom>
              <a:avLst/>
              <a:gdLst>
                <a:gd name="connsiteX0" fmla="*/ 0 w 94692"/>
                <a:gd name="connsiteY0" fmla="*/ 0 h 203165"/>
                <a:gd name="connsiteX1" fmla="*/ 94692 w 94692"/>
                <a:gd name="connsiteY1" fmla="*/ 0 h 203165"/>
                <a:gd name="connsiteX2" fmla="*/ 94692 w 94692"/>
                <a:gd name="connsiteY2" fmla="*/ 203165 h 203165"/>
                <a:gd name="connsiteX3" fmla="*/ 0 w 94692"/>
                <a:gd name="connsiteY3" fmla="*/ 203165 h 203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692" h="203165">
                  <a:moveTo>
                    <a:pt x="0" y="0"/>
                  </a:moveTo>
                  <a:lnTo>
                    <a:pt x="94692" y="0"/>
                  </a:lnTo>
                  <a:lnTo>
                    <a:pt x="94692" y="203165"/>
                  </a:lnTo>
                  <a:lnTo>
                    <a:pt x="0" y="203165"/>
                  </a:lnTo>
                  <a:close/>
                </a:path>
              </a:pathLst>
            </a:cu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3DDE2B4-6341-7B45-A8F3-549FC7F7FE50}"/>
              </a:ext>
            </a:extLst>
          </p:cNvPr>
          <p:cNvSpPr txBox="1"/>
          <p:nvPr/>
        </p:nvSpPr>
        <p:spPr>
          <a:xfrm>
            <a:off x="525131" y="3599856"/>
            <a:ext cx="2362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single way to spread the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37DE404-D40B-CA73-FFA5-9910760BCBDE}"/>
                  </a:ext>
                </a:extLst>
              </p:cNvPr>
              <p:cNvSpPr txBox="1"/>
              <p:nvPr/>
            </p:nvSpPr>
            <p:spPr>
              <a:xfrm>
                <a:off x="251472" y="4824125"/>
                <a:ext cx="9207392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Classical mechanics + lower entropy bound</a:t>
                </a:r>
                <a:b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some type of diffraction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37DE404-D40B-CA73-FFA5-9910760BC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72" y="4824125"/>
                <a:ext cx="9207392" cy="1323439"/>
              </a:xfrm>
              <a:prstGeom prst="rect">
                <a:avLst/>
              </a:prstGeom>
              <a:blipFill>
                <a:blip r:embed="rId6"/>
                <a:stretch>
                  <a:fillRect l="-2316" t="-8295" r="-397" b="-18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3252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0846C-6EEA-E627-9B05-407DBC08B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CC4984-463F-9498-2593-54687E2AB995}"/>
              </a:ext>
            </a:extLst>
          </p:cNvPr>
          <p:cNvSpPr txBox="1"/>
          <p:nvPr/>
        </p:nvSpPr>
        <p:spPr>
          <a:xfrm>
            <a:off x="0" y="9627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Interference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04CA9D8-E67B-FCD2-1D60-CB47EABA32D0}"/>
              </a:ext>
            </a:extLst>
          </p:cNvPr>
          <p:cNvSpPr txBox="1"/>
          <p:nvPr/>
        </p:nvSpPr>
        <p:spPr>
          <a:xfrm>
            <a:off x="832856" y="4444692"/>
            <a:ext cx="639053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Having two slits open is not the same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as having one open at a time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D0D45869-3499-D324-82ED-BEB366DCCAA4}"/>
              </a:ext>
            </a:extLst>
          </p:cNvPr>
          <p:cNvGrpSpPr/>
          <p:nvPr/>
        </p:nvGrpSpPr>
        <p:grpSpPr>
          <a:xfrm>
            <a:off x="4549474" y="1452841"/>
            <a:ext cx="2164657" cy="2413629"/>
            <a:chOff x="4549474" y="1452841"/>
            <a:chExt cx="2164657" cy="2413629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FEBD190D-F98C-020B-459D-59467D46D409}"/>
                </a:ext>
              </a:extLst>
            </p:cNvPr>
            <p:cNvGrpSpPr/>
            <p:nvPr/>
          </p:nvGrpSpPr>
          <p:grpSpPr>
            <a:xfrm>
              <a:off x="4549474" y="1563119"/>
              <a:ext cx="933450" cy="2193074"/>
              <a:chOff x="4152900" y="1651505"/>
              <a:chExt cx="933450" cy="2783322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53CD8FF6-30C3-F52B-BE19-E51932FCE4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6350" y="1651505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152E0CED-3B71-04C7-34F2-5F77BD69F7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3000" y="1651842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B37FB637-1908-74A3-1416-32B74D43A3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19650" y="1652179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14C536E8-16C5-EF92-2A8F-3F3C5FDCAD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6300" y="1652516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3CD97CF6-1F84-E3F2-0482-D31DA80689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2950" y="1652853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5AB4D599-9A9C-B649-DEFE-6E120F1963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9600" y="1653190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41D8758F-A186-AC33-7844-FEFDEA611A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86250" y="1653527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68DF0224-3282-A328-CECF-6FDD413353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2900" y="1653864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1082754-8931-275D-9AB6-40863F2E43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685068" y="1793666"/>
              <a:ext cx="1029063" cy="1065212"/>
            </a:xfrm>
            <a:prstGeom prst="rect">
              <a:avLst/>
            </a:prstGeom>
          </p:spPr>
        </p:pic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AA9DCCAB-189F-ABAE-4041-239DAA4DD8C6}"/>
                </a:ext>
              </a:extLst>
            </p:cNvPr>
            <p:cNvGrpSpPr/>
            <p:nvPr/>
          </p:nvGrpSpPr>
          <p:grpSpPr>
            <a:xfrm>
              <a:off x="5609924" y="1452841"/>
              <a:ext cx="107942" cy="2413629"/>
              <a:chOff x="5609924" y="1452841"/>
              <a:chExt cx="107942" cy="2413629"/>
            </a:xfrm>
          </p:grpSpPr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A4A695B6-12FC-3392-41CB-41160452A5DB}"/>
                  </a:ext>
                </a:extLst>
              </p:cNvPr>
              <p:cNvSpPr/>
              <p:nvPr/>
            </p:nvSpPr>
            <p:spPr>
              <a:xfrm>
                <a:off x="5609924" y="2445210"/>
                <a:ext cx="107942" cy="1421260"/>
              </a:xfrm>
              <a:custGeom>
                <a:avLst/>
                <a:gdLst>
                  <a:gd name="connsiteX0" fmla="*/ 0 w 107942"/>
                  <a:gd name="connsiteY0" fmla="*/ 0 h 1421260"/>
                  <a:gd name="connsiteX1" fmla="*/ 107942 w 107942"/>
                  <a:gd name="connsiteY1" fmla="*/ 0 h 1421260"/>
                  <a:gd name="connsiteX2" fmla="*/ 107942 w 107942"/>
                  <a:gd name="connsiteY2" fmla="*/ 405597 h 1421260"/>
                  <a:gd name="connsiteX3" fmla="*/ 107942 w 107942"/>
                  <a:gd name="connsiteY3" fmla="*/ 428890 h 1421260"/>
                  <a:gd name="connsiteX4" fmla="*/ 107942 w 107942"/>
                  <a:gd name="connsiteY4" fmla="*/ 1421260 h 1421260"/>
                  <a:gd name="connsiteX5" fmla="*/ 0 w 107942"/>
                  <a:gd name="connsiteY5" fmla="*/ 1421260 h 1421260"/>
                  <a:gd name="connsiteX6" fmla="*/ 0 w 107942"/>
                  <a:gd name="connsiteY6" fmla="*/ 428890 h 1421260"/>
                  <a:gd name="connsiteX7" fmla="*/ 0 w 107942"/>
                  <a:gd name="connsiteY7" fmla="*/ 405597 h 1421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942" h="1421260">
                    <a:moveTo>
                      <a:pt x="0" y="0"/>
                    </a:moveTo>
                    <a:lnTo>
                      <a:pt x="107942" y="0"/>
                    </a:lnTo>
                    <a:lnTo>
                      <a:pt x="107942" y="405597"/>
                    </a:lnTo>
                    <a:lnTo>
                      <a:pt x="107942" y="428890"/>
                    </a:lnTo>
                    <a:lnTo>
                      <a:pt x="107942" y="1421260"/>
                    </a:lnTo>
                    <a:lnTo>
                      <a:pt x="0" y="1421260"/>
                    </a:lnTo>
                    <a:lnTo>
                      <a:pt x="0" y="428890"/>
                    </a:lnTo>
                    <a:lnTo>
                      <a:pt x="0" y="405597"/>
                    </a:lnTo>
                    <a:close/>
                  </a:path>
                </a:pathLst>
              </a:custGeom>
              <a:solidFill>
                <a:schemeClr val="tx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D77F992-8A6A-5E8C-FC01-B3FCD4984C0A}"/>
                  </a:ext>
                </a:extLst>
              </p:cNvPr>
              <p:cNvSpPr/>
              <p:nvPr/>
            </p:nvSpPr>
            <p:spPr>
              <a:xfrm>
                <a:off x="5609924" y="1452841"/>
                <a:ext cx="107942" cy="82851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E3C0BFD8-A51A-7283-EE5A-D65405D20FA8}"/>
              </a:ext>
            </a:extLst>
          </p:cNvPr>
          <p:cNvGrpSpPr/>
          <p:nvPr/>
        </p:nvGrpSpPr>
        <p:grpSpPr>
          <a:xfrm>
            <a:off x="7985188" y="1452841"/>
            <a:ext cx="2164657" cy="2413630"/>
            <a:chOff x="7985188" y="1452841"/>
            <a:chExt cx="2164657" cy="2413630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BC995958-0E84-693A-E925-AC88161BCF80}"/>
                </a:ext>
              </a:extLst>
            </p:cNvPr>
            <p:cNvGrpSpPr/>
            <p:nvPr/>
          </p:nvGrpSpPr>
          <p:grpSpPr>
            <a:xfrm>
              <a:off x="7985188" y="1563119"/>
              <a:ext cx="933450" cy="2193074"/>
              <a:chOff x="4152900" y="1651505"/>
              <a:chExt cx="933450" cy="2783322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188C9FCB-D028-91BD-57D9-0902CD867F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6350" y="1651505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09388EEA-A8EB-499E-AD7D-ACFCE5FA6C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3000" y="1651842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DCA093E1-B5D3-4DDD-F9F1-9D88518B4C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19650" y="1652179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C9688B64-A650-5334-DE5F-1709067ECE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6300" y="1652516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8F2FFA32-EDE7-39CE-1AF2-FC1D593832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2950" y="1652853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305347DB-A2FD-7544-7A4F-702A6329C9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9600" y="1653190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3F302311-C305-D785-B1FA-A70FB93250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86250" y="1653527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30B58ED8-D157-93A8-8C8B-40CFD0860B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2900" y="1653864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0715A1A5-7E20-51B9-D3DF-E2AD95BAB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20782" y="2393752"/>
              <a:ext cx="1029063" cy="1065212"/>
            </a:xfrm>
            <a:prstGeom prst="rect">
              <a:avLst/>
            </a:prstGeom>
          </p:spPr>
        </p:pic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9AAF1F67-CA85-9813-69B0-0554CC2EAD38}"/>
                </a:ext>
              </a:extLst>
            </p:cNvPr>
            <p:cNvGrpSpPr/>
            <p:nvPr/>
          </p:nvGrpSpPr>
          <p:grpSpPr>
            <a:xfrm>
              <a:off x="9045638" y="1452841"/>
              <a:ext cx="107942" cy="2413630"/>
              <a:chOff x="9045638" y="1452841"/>
              <a:chExt cx="107942" cy="2413630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317E103D-C2A7-B26B-3CFC-F891D147F568}"/>
                  </a:ext>
                </a:extLst>
              </p:cNvPr>
              <p:cNvSpPr/>
              <p:nvPr/>
            </p:nvSpPr>
            <p:spPr>
              <a:xfrm>
                <a:off x="9045638" y="3037957"/>
                <a:ext cx="107942" cy="82851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10E099D5-01CF-9DC3-DE4F-85F3E726A126}"/>
                  </a:ext>
                </a:extLst>
              </p:cNvPr>
              <p:cNvSpPr/>
              <p:nvPr/>
            </p:nvSpPr>
            <p:spPr>
              <a:xfrm>
                <a:off x="9045638" y="1452841"/>
                <a:ext cx="107942" cy="1421260"/>
              </a:xfrm>
              <a:custGeom>
                <a:avLst/>
                <a:gdLst>
                  <a:gd name="connsiteX0" fmla="*/ 0 w 107942"/>
                  <a:gd name="connsiteY0" fmla="*/ 0 h 1421260"/>
                  <a:gd name="connsiteX1" fmla="*/ 107942 w 107942"/>
                  <a:gd name="connsiteY1" fmla="*/ 0 h 1421260"/>
                  <a:gd name="connsiteX2" fmla="*/ 107942 w 107942"/>
                  <a:gd name="connsiteY2" fmla="*/ 992370 h 1421260"/>
                  <a:gd name="connsiteX3" fmla="*/ 107942 w 107942"/>
                  <a:gd name="connsiteY3" fmla="*/ 1065212 h 1421260"/>
                  <a:gd name="connsiteX4" fmla="*/ 107942 w 107942"/>
                  <a:gd name="connsiteY4" fmla="*/ 1421260 h 1421260"/>
                  <a:gd name="connsiteX5" fmla="*/ 0 w 107942"/>
                  <a:gd name="connsiteY5" fmla="*/ 1421260 h 1421260"/>
                  <a:gd name="connsiteX6" fmla="*/ 0 w 107942"/>
                  <a:gd name="connsiteY6" fmla="*/ 1065212 h 1421260"/>
                  <a:gd name="connsiteX7" fmla="*/ 0 w 107942"/>
                  <a:gd name="connsiteY7" fmla="*/ 992370 h 1421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942" h="1421260">
                    <a:moveTo>
                      <a:pt x="0" y="0"/>
                    </a:moveTo>
                    <a:lnTo>
                      <a:pt x="107942" y="0"/>
                    </a:lnTo>
                    <a:lnTo>
                      <a:pt x="107942" y="992370"/>
                    </a:lnTo>
                    <a:lnTo>
                      <a:pt x="107942" y="1065212"/>
                    </a:lnTo>
                    <a:lnTo>
                      <a:pt x="107942" y="1421260"/>
                    </a:lnTo>
                    <a:lnTo>
                      <a:pt x="0" y="1421260"/>
                    </a:lnTo>
                    <a:lnTo>
                      <a:pt x="0" y="1065212"/>
                    </a:lnTo>
                    <a:lnTo>
                      <a:pt x="0" y="992370"/>
                    </a:lnTo>
                    <a:close/>
                  </a:path>
                </a:pathLst>
              </a:custGeom>
              <a:solidFill>
                <a:schemeClr val="tx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83C5A2C-0005-EA45-B8FC-2CA0B66EC02D}"/>
              </a:ext>
            </a:extLst>
          </p:cNvPr>
          <p:cNvGrpSpPr/>
          <p:nvPr/>
        </p:nvGrpSpPr>
        <p:grpSpPr>
          <a:xfrm>
            <a:off x="1160811" y="1452841"/>
            <a:ext cx="2164657" cy="2413630"/>
            <a:chOff x="1490269" y="1452841"/>
            <a:chExt cx="2164657" cy="2413630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31C11143-0248-C81F-0160-D0542AE872A8}"/>
                </a:ext>
              </a:extLst>
            </p:cNvPr>
            <p:cNvGrpSpPr/>
            <p:nvPr/>
          </p:nvGrpSpPr>
          <p:grpSpPr>
            <a:xfrm>
              <a:off x="1490269" y="1563119"/>
              <a:ext cx="933450" cy="2193074"/>
              <a:chOff x="4152900" y="1651505"/>
              <a:chExt cx="933450" cy="2783322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EB456AFE-2348-3488-BAA9-4D71B63132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6350" y="1651505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97682993-C3C6-515A-98D5-7A9960EEBF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3000" y="1651842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D0B7A44A-2788-6F3C-2544-CFB934D070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19650" y="1652179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DB230BA0-4D00-3D96-7634-E721040096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6300" y="1652516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02C4BD83-5E8E-2FBB-A4A4-9A8A971DF3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2950" y="1652853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ACA30E24-08BD-DA2C-025E-4B9A25B1DD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9600" y="1653190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A012FCBD-886E-AB14-38D5-5196803D96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86250" y="1653527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F286B69D-B11D-64D9-7980-34C3535463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2900" y="1653864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B2ED7B7-B915-68C5-F71F-75C9359B4C61}"/>
                </a:ext>
              </a:extLst>
            </p:cNvPr>
            <p:cNvGrpSpPr/>
            <p:nvPr/>
          </p:nvGrpSpPr>
          <p:grpSpPr>
            <a:xfrm>
              <a:off x="2625863" y="1793666"/>
              <a:ext cx="1029063" cy="1665298"/>
              <a:chOff x="4582406" y="1798799"/>
              <a:chExt cx="1029063" cy="1665298"/>
            </a:xfrm>
          </p:grpSpPr>
          <p:pic>
            <p:nvPicPr>
              <p:cNvPr id="97" name="Picture 96">
                <a:extLst>
                  <a:ext uri="{FF2B5EF4-FFF2-40B4-BE49-F238E27FC236}">
                    <a16:creationId xmlns:a16="http://schemas.microsoft.com/office/drawing/2014/main" id="{1CDACC95-BBA3-C78F-BCBC-648785D3F5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4582406" y="1798799"/>
                <a:ext cx="1029063" cy="1065212"/>
              </a:xfrm>
              <a:prstGeom prst="rect">
                <a:avLst/>
              </a:prstGeom>
            </p:spPr>
          </p:pic>
          <p:pic>
            <p:nvPicPr>
              <p:cNvPr id="98" name="Picture 97">
                <a:extLst>
                  <a:ext uri="{FF2B5EF4-FFF2-40B4-BE49-F238E27FC236}">
                    <a16:creationId xmlns:a16="http://schemas.microsoft.com/office/drawing/2014/main" id="{12C3D265-CBB1-F3E9-6E21-57D212458F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4582406" y="2398885"/>
                <a:ext cx="1029063" cy="1065212"/>
              </a:xfrm>
              <a:prstGeom prst="rect">
                <a:avLst/>
              </a:prstGeom>
            </p:spPr>
          </p:pic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44B57757-2D48-9F76-1E4E-1D9DEF2AC78F}"/>
                </a:ext>
              </a:extLst>
            </p:cNvPr>
            <p:cNvGrpSpPr/>
            <p:nvPr/>
          </p:nvGrpSpPr>
          <p:grpSpPr>
            <a:xfrm>
              <a:off x="2550719" y="1452841"/>
              <a:ext cx="107942" cy="2413630"/>
              <a:chOff x="4507262" y="1452841"/>
              <a:chExt cx="107942" cy="2413630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CA10502F-6048-2B85-FE43-87C337AABF1C}"/>
                  </a:ext>
                </a:extLst>
              </p:cNvPr>
              <p:cNvSpPr/>
              <p:nvPr/>
            </p:nvSpPr>
            <p:spPr>
              <a:xfrm>
                <a:off x="4507262" y="2445211"/>
                <a:ext cx="107942" cy="42889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D35939F5-34AC-464C-D913-9BA0AC819BC4}"/>
                  </a:ext>
                </a:extLst>
              </p:cNvPr>
              <p:cNvSpPr/>
              <p:nvPr/>
            </p:nvSpPr>
            <p:spPr>
              <a:xfrm>
                <a:off x="4507262" y="3037957"/>
                <a:ext cx="107942" cy="82851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0BB234AE-5D00-8E26-CE56-1FBFF57E68FE}"/>
                  </a:ext>
                </a:extLst>
              </p:cNvPr>
              <p:cNvSpPr/>
              <p:nvPr/>
            </p:nvSpPr>
            <p:spPr>
              <a:xfrm>
                <a:off x="4507262" y="1452841"/>
                <a:ext cx="107942" cy="82851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CD1E4230-C59E-A88B-B897-BEAEF7227145}"/>
                  </a:ext>
                </a:extLst>
              </p:cNvPr>
              <p:cNvSpPr txBox="1"/>
              <p:nvPr/>
            </p:nvSpPr>
            <p:spPr>
              <a:xfrm>
                <a:off x="3424036" y="2097669"/>
                <a:ext cx="934871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CD1E4230-C59E-A88B-B897-BEAEF72271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036" y="2097669"/>
                <a:ext cx="934871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798F9DA-66ED-B801-AD57-F75E47E13138}"/>
                  </a:ext>
                </a:extLst>
              </p:cNvPr>
              <p:cNvSpPr txBox="1"/>
              <p:nvPr/>
            </p:nvSpPr>
            <p:spPr>
              <a:xfrm>
                <a:off x="6805975" y="2097669"/>
                <a:ext cx="934871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2798F9DA-66ED-B801-AD57-F75E47E13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5975" y="2097669"/>
                <a:ext cx="934871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8920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AF08B1-8CFF-FFED-C55D-6B0AFE624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182404C-1CA0-42A3-1295-6E916FEC8457}"/>
              </a:ext>
            </a:extLst>
          </p:cNvPr>
          <p:cNvGrpSpPr/>
          <p:nvPr/>
        </p:nvGrpSpPr>
        <p:grpSpPr>
          <a:xfrm>
            <a:off x="4549474" y="379691"/>
            <a:ext cx="2164657" cy="2413629"/>
            <a:chOff x="4549474" y="1452841"/>
            <a:chExt cx="2164657" cy="2413629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967B833-3546-43F5-B2F9-2FFA7D400288}"/>
                </a:ext>
              </a:extLst>
            </p:cNvPr>
            <p:cNvGrpSpPr/>
            <p:nvPr/>
          </p:nvGrpSpPr>
          <p:grpSpPr>
            <a:xfrm>
              <a:off x="4549474" y="1563119"/>
              <a:ext cx="933450" cy="2193074"/>
              <a:chOff x="4152900" y="1651505"/>
              <a:chExt cx="933450" cy="2783322"/>
            </a:xfrm>
          </p:grpSpPr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790F99C5-2466-878D-72FD-E407863C98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6350" y="1651505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DE5F618D-8679-3696-233F-A319A23F79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3000" y="1651842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31EDA365-A173-6CC1-CB3E-487F3A35CF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19650" y="1652179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03BA3F2-9EDF-AF2C-A85C-A440B70E38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6300" y="1652516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11F96021-5F56-E37D-AE20-8C09449C89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2950" y="1652853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010CF347-74D4-FB34-BC53-5BDAC8B798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9600" y="1653190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D5AECA3C-F0EF-4075-E0CA-1B0855B54F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86250" y="1653527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74DB1BA2-F9B8-4B3C-3E4E-367CA23924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2900" y="1653864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96A54C00-14FA-091B-2AA3-E01A00B5D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685068" y="1793666"/>
              <a:ext cx="1029063" cy="1065212"/>
            </a:xfrm>
            <a:prstGeom prst="rect">
              <a:avLst/>
            </a:prstGeom>
          </p:spPr>
        </p:pic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2DA036BA-0156-ACC1-5BDF-FC6861958635}"/>
                </a:ext>
              </a:extLst>
            </p:cNvPr>
            <p:cNvGrpSpPr/>
            <p:nvPr/>
          </p:nvGrpSpPr>
          <p:grpSpPr>
            <a:xfrm>
              <a:off x="5609924" y="1452841"/>
              <a:ext cx="107942" cy="2413629"/>
              <a:chOff x="5609924" y="1452841"/>
              <a:chExt cx="107942" cy="2413629"/>
            </a:xfrm>
          </p:grpSpPr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0A32F48D-63ED-B974-87D3-6B9394C2294F}"/>
                  </a:ext>
                </a:extLst>
              </p:cNvPr>
              <p:cNvSpPr/>
              <p:nvPr/>
            </p:nvSpPr>
            <p:spPr>
              <a:xfrm>
                <a:off x="5609924" y="2445210"/>
                <a:ext cx="107942" cy="1421260"/>
              </a:xfrm>
              <a:custGeom>
                <a:avLst/>
                <a:gdLst>
                  <a:gd name="connsiteX0" fmla="*/ 0 w 107942"/>
                  <a:gd name="connsiteY0" fmla="*/ 0 h 1421260"/>
                  <a:gd name="connsiteX1" fmla="*/ 107942 w 107942"/>
                  <a:gd name="connsiteY1" fmla="*/ 0 h 1421260"/>
                  <a:gd name="connsiteX2" fmla="*/ 107942 w 107942"/>
                  <a:gd name="connsiteY2" fmla="*/ 405597 h 1421260"/>
                  <a:gd name="connsiteX3" fmla="*/ 107942 w 107942"/>
                  <a:gd name="connsiteY3" fmla="*/ 428890 h 1421260"/>
                  <a:gd name="connsiteX4" fmla="*/ 107942 w 107942"/>
                  <a:gd name="connsiteY4" fmla="*/ 1421260 h 1421260"/>
                  <a:gd name="connsiteX5" fmla="*/ 0 w 107942"/>
                  <a:gd name="connsiteY5" fmla="*/ 1421260 h 1421260"/>
                  <a:gd name="connsiteX6" fmla="*/ 0 w 107942"/>
                  <a:gd name="connsiteY6" fmla="*/ 428890 h 1421260"/>
                  <a:gd name="connsiteX7" fmla="*/ 0 w 107942"/>
                  <a:gd name="connsiteY7" fmla="*/ 405597 h 1421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942" h="1421260">
                    <a:moveTo>
                      <a:pt x="0" y="0"/>
                    </a:moveTo>
                    <a:lnTo>
                      <a:pt x="107942" y="0"/>
                    </a:lnTo>
                    <a:lnTo>
                      <a:pt x="107942" y="405597"/>
                    </a:lnTo>
                    <a:lnTo>
                      <a:pt x="107942" y="428890"/>
                    </a:lnTo>
                    <a:lnTo>
                      <a:pt x="107942" y="1421260"/>
                    </a:lnTo>
                    <a:lnTo>
                      <a:pt x="0" y="1421260"/>
                    </a:lnTo>
                    <a:lnTo>
                      <a:pt x="0" y="428890"/>
                    </a:lnTo>
                    <a:lnTo>
                      <a:pt x="0" y="405597"/>
                    </a:lnTo>
                    <a:close/>
                  </a:path>
                </a:pathLst>
              </a:custGeom>
              <a:solidFill>
                <a:schemeClr val="tx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59869FD-B474-A6C0-A4C3-D19FDA807480}"/>
                  </a:ext>
                </a:extLst>
              </p:cNvPr>
              <p:cNvSpPr/>
              <p:nvPr/>
            </p:nvSpPr>
            <p:spPr>
              <a:xfrm>
                <a:off x="5609924" y="1452841"/>
                <a:ext cx="107942" cy="82851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FEE6A61-AC1D-937C-C48B-32BB80B27FA6}"/>
              </a:ext>
            </a:extLst>
          </p:cNvPr>
          <p:cNvGrpSpPr/>
          <p:nvPr/>
        </p:nvGrpSpPr>
        <p:grpSpPr>
          <a:xfrm>
            <a:off x="7985188" y="379691"/>
            <a:ext cx="2164657" cy="2413630"/>
            <a:chOff x="7985188" y="1452841"/>
            <a:chExt cx="2164657" cy="2413630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FF91281-C4EA-D570-9CE5-8CB8408801C9}"/>
                </a:ext>
              </a:extLst>
            </p:cNvPr>
            <p:cNvGrpSpPr/>
            <p:nvPr/>
          </p:nvGrpSpPr>
          <p:grpSpPr>
            <a:xfrm>
              <a:off x="7985188" y="1563119"/>
              <a:ext cx="933450" cy="2193074"/>
              <a:chOff x="4152900" y="1651505"/>
              <a:chExt cx="933450" cy="2783322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D45F0ABA-B0AF-0423-7067-1BA1105012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6350" y="1651505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FCE00DCC-CF98-8D7B-0023-F14AD01B86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53000" y="1651842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1234E78C-A195-9697-6FAB-B42EA0916F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19650" y="1652179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1058FE53-7B6C-FFE6-1CB8-0EE0BD32DB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6300" y="1652516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2C5140F6-9118-3D53-B63C-4E588DDF83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2950" y="1652853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DAE7F036-6ADB-FA5C-03CD-A362733D86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9600" y="1653190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BEF91A99-5AA3-7C57-1A70-DA8DAEE4B8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86250" y="1653527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C1445D66-8026-8211-AED3-BCDA44FB77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52900" y="1653864"/>
                <a:ext cx="0" cy="2780963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52E1066C-31A2-6151-EEE0-389911321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20782" y="2393752"/>
              <a:ext cx="1029063" cy="1065212"/>
            </a:xfrm>
            <a:prstGeom prst="rect">
              <a:avLst/>
            </a:prstGeom>
          </p:spPr>
        </p:pic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BD43829A-2927-FD16-0C5D-4EBDBFED1660}"/>
                </a:ext>
              </a:extLst>
            </p:cNvPr>
            <p:cNvGrpSpPr/>
            <p:nvPr/>
          </p:nvGrpSpPr>
          <p:grpSpPr>
            <a:xfrm>
              <a:off x="9045638" y="1452841"/>
              <a:ext cx="107942" cy="2413630"/>
              <a:chOff x="9045638" y="1452841"/>
              <a:chExt cx="107942" cy="2413630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5DDF54C3-02D5-B26A-FEFF-47B8D4D8234A}"/>
                  </a:ext>
                </a:extLst>
              </p:cNvPr>
              <p:cNvSpPr/>
              <p:nvPr/>
            </p:nvSpPr>
            <p:spPr>
              <a:xfrm>
                <a:off x="9045638" y="3037957"/>
                <a:ext cx="107942" cy="828514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F29A2397-68C6-EF64-FC80-B29BE2DF8E9A}"/>
                  </a:ext>
                </a:extLst>
              </p:cNvPr>
              <p:cNvSpPr/>
              <p:nvPr/>
            </p:nvSpPr>
            <p:spPr>
              <a:xfrm>
                <a:off x="9045638" y="1452841"/>
                <a:ext cx="107942" cy="1421260"/>
              </a:xfrm>
              <a:custGeom>
                <a:avLst/>
                <a:gdLst>
                  <a:gd name="connsiteX0" fmla="*/ 0 w 107942"/>
                  <a:gd name="connsiteY0" fmla="*/ 0 h 1421260"/>
                  <a:gd name="connsiteX1" fmla="*/ 107942 w 107942"/>
                  <a:gd name="connsiteY1" fmla="*/ 0 h 1421260"/>
                  <a:gd name="connsiteX2" fmla="*/ 107942 w 107942"/>
                  <a:gd name="connsiteY2" fmla="*/ 992370 h 1421260"/>
                  <a:gd name="connsiteX3" fmla="*/ 107942 w 107942"/>
                  <a:gd name="connsiteY3" fmla="*/ 1065212 h 1421260"/>
                  <a:gd name="connsiteX4" fmla="*/ 107942 w 107942"/>
                  <a:gd name="connsiteY4" fmla="*/ 1421260 h 1421260"/>
                  <a:gd name="connsiteX5" fmla="*/ 0 w 107942"/>
                  <a:gd name="connsiteY5" fmla="*/ 1421260 h 1421260"/>
                  <a:gd name="connsiteX6" fmla="*/ 0 w 107942"/>
                  <a:gd name="connsiteY6" fmla="*/ 1065212 h 1421260"/>
                  <a:gd name="connsiteX7" fmla="*/ 0 w 107942"/>
                  <a:gd name="connsiteY7" fmla="*/ 992370 h 14212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7942" h="1421260">
                    <a:moveTo>
                      <a:pt x="0" y="0"/>
                    </a:moveTo>
                    <a:lnTo>
                      <a:pt x="107942" y="0"/>
                    </a:lnTo>
                    <a:lnTo>
                      <a:pt x="107942" y="992370"/>
                    </a:lnTo>
                    <a:lnTo>
                      <a:pt x="107942" y="1065212"/>
                    </a:lnTo>
                    <a:lnTo>
                      <a:pt x="107942" y="1421260"/>
                    </a:lnTo>
                    <a:lnTo>
                      <a:pt x="0" y="1421260"/>
                    </a:lnTo>
                    <a:lnTo>
                      <a:pt x="0" y="1065212"/>
                    </a:lnTo>
                    <a:lnTo>
                      <a:pt x="0" y="992370"/>
                    </a:lnTo>
                    <a:close/>
                  </a:path>
                </a:pathLst>
              </a:custGeom>
              <a:solidFill>
                <a:schemeClr val="tx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08B1C277-25A2-E5F5-AAAA-3F6CCA1F9F3F}"/>
              </a:ext>
            </a:extLst>
          </p:cNvPr>
          <p:cNvGrpSpPr/>
          <p:nvPr/>
        </p:nvGrpSpPr>
        <p:grpSpPr>
          <a:xfrm>
            <a:off x="1160811" y="489969"/>
            <a:ext cx="933450" cy="2193074"/>
            <a:chOff x="4152900" y="1651505"/>
            <a:chExt cx="933450" cy="2783322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815C6FA-483E-FB13-3E76-5176F7315427}"/>
                </a:ext>
              </a:extLst>
            </p:cNvPr>
            <p:cNvCxnSpPr>
              <a:cxnSpLocks/>
            </p:cNvCxnSpPr>
            <p:nvPr/>
          </p:nvCxnSpPr>
          <p:spPr>
            <a:xfrm>
              <a:off x="5086350" y="1651505"/>
              <a:ext cx="0" cy="278096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12F67263-92B2-A6C1-5237-2EF8B7D37D9A}"/>
                </a:ext>
              </a:extLst>
            </p:cNvPr>
            <p:cNvCxnSpPr>
              <a:cxnSpLocks/>
            </p:cNvCxnSpPr>
            <p:nvPr/>
          </p:nvCxnSpPr>
          <p:spPr>
            <a:xfrm>
              <a:off x="4953000" y="1651842"/>
              <a:ext cx="0" cy="278096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C378827-127E-1B23-F73F-F36365773DEE}"/>
                </a:ext>
              </a:extLst>
            </p:cNvPr>
            <p:cNvCxnSpPr>
              <a:cxnSpLocks/>
            </p:cNvCxnSpPr>
            <p:nvPr/>
          </p:nvCxnSpPr>
          <p:spPr>
            <a:xfrm>
              <a:off x="4819650" y="1652179"/>
              <a:ext cx="0" cy="278096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358DD35-FC45-A3C6-CCB0-6A064BF92362}"/>
                </a:ext>
              </a:extLst>
            </p:cNvPr>
            <p:cNvCxnSpPr>
              <a:cxnSpLocks/>
            </p:cNvCxnSpPr>
            <p:nvPr/>
          </p:nvCxnSpPr>
          <p:spPr>
            <a:xfrm>
              <a:off x="4686300" y="1652516"/>
              <a:ext cx="0" cy="278096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08F279F5-94C3-2AB2-00CB-AEBFECFE1FD5}"/>
                </a:ext>
              </a:extLst>
            </p:cNvPr>
            <p:cNvCxnSpPr>
              <a:cxnSpLocks/>
            </p:cNvCxnSpPr>
            <p:nvPr/>
          </p:nvCxnSpPr>
          <p:spPr>
            <a:xfrm>
              <a:off x="4552950" y="1652853"/>
              <a:ext cx="0" cy="278096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7EB768C-54AC-E0EF-354C-753238DC1DDC}"/>
                </a:ext>
              </a:extLst>
            </p:cNvPr>
            <p:cNvCxnSpPr>
              <a:cxnSpLocks/>
            </p:cNvCxnSpPr>
            <p:nvPr/>
          </p:nvCxnSpPr>
          <p:spPr>
            <a:xfrm>
              <a:off x="4419600" y="1653190"/>
              <a:ext cx="0" cy="278096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4E4CB17-4A6B-0631-10D2-2C092EB00C95}"/>
                </a:ext>
              </a:extLst>
            </p:cNvPr>
            <p:cNvCxnSpPr>
              <a:cxnSpLocks/>
            </p:cNvCxnSpPr>
            <p:nvPr/>
          </p:nvCxnSpPr>
          <p:spPr>
            <a:xfrm>
              <a:off x="4286250" y="1653527"/>
              <a:ext cx="0" cy="278096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38FEAEE-60B9-ECB7-0FE8-328010C1CC97}"/>
                </a:ext>
              </a:extLst>
            </p:cNvPr>
            <p:cNvCxnSpPr>
              <a:cxnSpLocks/>
            </p:cNvCxnSpPr>
            <p:nvPr/>
          </p:nvCxnSpPr>
          <p:spPr>
            <a:xfrm>
              <a:off x="4152900" y="1653864"/>
              <a:ext cx="0" cy="2780963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60699DF-62A1-7380-AA1D-F19481315A79}"/>
              </a:ext>
            </a:extLst>
          </p:cNvPr>
          <p:cNvGrpSpPr/>
          <p:nvPr/>
        </p:nvGrpSpPr>
        <p:grpSpPr>
          <a:xfrm>
            <a:off x="2221261" y="379691"/>
            <a:ext cx="107942" cy="2413630"/>
            <a:chOff x="4507262" y="1452841"/>
            <a:chExt cx="107942" cy="241363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5324C7DB-C0CD-033B-6424-5D3B1AE49E8A}"/>
                </a:ext>
              </a:extLst>
            </p:cNvPr>
            <p:cNvSpPr/>
            <p:nvPr/>
          </p:nvSpPr>
          <p:spPr>
            <a:xfrm>
              <a:off x="4507262" y="2445211"/>
              <a:ext cx="107942" cy="42889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F484CDB4-171F-9453-BDA8-88ED546FC692}"/>
                </a:ext>
              </a:extLst>
            </p:cNvPr>
            <p:cNvSpPr/>
            <p:nvPr/>
          </p:nvSpPr>
          <p:spPr>
            <a:xfrm>
              <a:off x="4507262" y="3037957"/>
              <a:ext cx="107942" cy="82851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50B6E2FC-1828-2179-B85D-7D24972B8F9D}"/>
                </a:ext>
              </a:extLst>
            </p:cNvPr>
            <p:cNvSpPr/>
            <p:nvPr/>
          </p:nvSpPr>
          <p:spPr>
            <a:xfrm>
              <a:off x="4507262" y="1452841"/>
              <a:ext cx="107942" cy="828514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CBA33991-B243-71C6-D8AA-BAA9DF513A8A}"/>
                  </a:ext>
                </a:extLst>
              </p:cNvPr>
              <p:cNvSpPr txBox="1"/>
              <p:nvPr/>
            </p:nvSpPr>
            <p:spPr>
              <a:xfrm>
                <a:off x="3424036" y="1024519"/>
                <a:ext cx="934871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CBA33991-B243-71C6-D8AA-BAA9DF513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036" y="1024519"/>
                <a:ext cx="934871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EB1459AD-1620-CF8C-9496-1E20EA11EE16}"/>
                  </a:ext>
                </a:extLst>
              </p:cNvPr>
              <p:cNvSpPr txBox="1"/>
              <p:nvPr/>
            </p:nvSpPr>
            <p:spPr>
              <a:xfrm>
                <a:off x="6805975" y="1024519"/>
                <a:ext cx="934871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EB1459AD-1620-CF8C-9496-1E20EA11EE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5975" y="1024519"/>
                <a:ext cx="934871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41F458BD-2F33-A0C6-AC0A-85565C9EEB2B}"/>
              </a:ext>
            </a:extLst>
          </p:cNvPr>
          <p:cNvGrpSpPr/>
          <p:nvPr/>
        </p:nvGrpSpPr>
        <p:grpSpPr>
          <a:xfrm>
            <a:off x="703248" y="3440389"/>
            <a:ext cx="1715226" cy="2191216"/>
            <a:chOff x="1004893" y="3079350"/>
            <a:chExt cx="1715226" cy="219121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DFE8376-F9E5-4DD6-9CFF-553EEAAF6317}"/>
                </a:ext>
              </a:extLst>
            </p:cNvPr>
            <p:cNvGrpSpPr/>
            <p:nvPr/>
          </p:nvGrpSpPr>
          <p:grpSpPr>
            <a:xfrm>
              <a:off x="1004893" y="3231689"/>
              <a:ext cx="1489612" cy="2038877"/>
              <a:chOff x="518998" y="3231689"/>
              <a:chExt cx="2461401" cy="2038877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36BBF5BD-4B5E-B410-EBB4-06619CC40D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5436" y="3231689"/>
                <a:ext cx="0" cy="203887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F1FD9C25-56BF-9462-5E6F-2AE5444465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8998" y="4249336"/>
                <a:ext cx="2461401" cy="179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94DEEB7-F7C4-67DE-1D25-67CEF740138E}"/>
                    </a:ext>
                  </a:extLst>
                </p:cNvPr>
                <p:cNvSpPr txBox="1"/>
                <p:nvPr/>
              </p:nvSpPr>
              <p:spPr>
                <a:xfrm>
                  <a:off x="1456786" y="3079350"/>
                  <a:ext cx="32637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94DEEB7-F7C4-67DE-1D25-67CEF74013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6786" y="3079350"/>
                  <a:ext cx="32637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28E92FA-78F5-CF71-1390-6B361E27051B}"/>
                    </a:ext>
                  </a:extLst>
                </p:cNvPr>
                <p:cNvSpPr txBox="1"/>
                <p:nvPr/>
              </p:nvSpPr>
              <p:spPr>
                <a:xfrm>
                  <a:off x="2315072" y="4249336"/>
                  <a:ext cx="40504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28E92FA-78F5-CF71-1390-6B361E2705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5072" y="4249336"/>
                  <a:ext cx="405047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BBB6496-DAAD-971F-2662-CC1EF11C77C1}"/>
                </a:ext>
              </a:extLst>
            </p:cNvPr>
            <p:cNvSpPr/>
            <p:nvPr/>
          </p:nvSpPr>
          <p:spPr>
            <a:xfrm>
              <a:off x="1721464" y="3284218"/>
              <a:ext cx="73708" cy="193558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A232B222-93F1-393D-FB75-54FD699C7B7F}"/>
              </a:ext>
            </a:extLst>
          </p:cNvPr>
          <p:cNvSpPr txBox="1"/>
          <p:nvPr/>
        </p:nvSpPr>
        <p:spPr>
          <a:xfrm>
            <a:off x="485030" y="2875705"/>
            <a:ext cx="12737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Incoming</a:t>
            </a:r>
            <a:br>
              <a:rPr lang="en-US" dirty="0"/>
            </a:br>
            <a:r>
              <a:rPr lang="en-US" dirty="0"/>
              <a:t>distribution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FF65EDF-7AC5-3E58-D91E-0099D5B3F5BA}"/>
              </a:ext>
            </a:extLst>
          </p:cNvPr>
          <p:cNvSpPr txBox="1"/>
          <p:nvPr/>
        </p:nvSpPr>
        <p:spPr>
          <a:xfrm>
            <a:off x="2789411" y="3014204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both slits</a:t>
            </a:r>
          </a:p>
        </p:txBody>
      </p:sp>
      <p:pic>
        <p:nvPicPr>
          <p:cNvPr id="140" name="Picture 139">
            <a:extLst>
              <a:ext uri="{FF2B5EF4-FFF2-40B4-BE49-F238E27FC236}">
                <a16:creationId xmlns:a16="http://schemas.microsoft.com/office/drawing/2014/main" id="{2A134E1E-CBCE-81BD-3EFD-4E70A158150A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27563" y="1511069"/>
            <a:ext cx="990433" cy="747617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C7AAC428-4023-4EFA-3A59-295306FDA1F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28541" y="908818"/>
            <a:ext cx="990433" cy="747617"/>
          </a:xfrm>
          <a:prstGeom prst="rect">
            <a:avLst/>
          </a:prstGeom>
        </p:spPr>
      </p:pic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A66751E-C000-E6F3-ADD6-3DA160605ABC}"/>
              </a:ext>
            </a:extLst>
          </p:cNvPr>
          <p:cNvGrpSpPr/>
          <p:nvPr/>
        </p:nvGrpSpPr>
        <p:grpSpPr>
          <a:xfrm>
            <a:off x="5171645" y="3440389"/>
            <a:ext cx="1740985" cy="2191216"/>
            <a:chOff x="4894999" y="3173689"/>
            <a:chExt cx="1740985" cy="2191216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B0A4820-051A-C0F9-698B-F9EBF61B603B}"/>
                </a:ext>
              </a:extLst>
            </p:cNvPr>
            <p:cNvGrpSpPr/>
            <p:nvPr/>
          </p:nvGrpSpPr>
          <p:grpSpPr>
            <a:xfrm>
              <a:off x="4920758" y="3326028"/>
              <a:ext cx="1489612" cy="2038877"/>
              <a:chOff x="518998" y="3231689"/>
              <a:chExt cx="2461401" cy="2038877"/>
            </a:xfrm>
          </p:grpSpPr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4DB9D574-AEA9-FDA1-640D-32F1AA772F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5436" y="3231689"/>
                <a:ext cx="0" cy="203887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28BABBE-88AE-68F2-7F3C-8762C6F9B8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8998" y="4249336"/>
                <a:ext cx="2461401" cy="179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D2EF3530-1AF3-F1E4-29E6-CA1C48DDD3BD}"/>
                    </a:ext>
                  </a:extLst>
                </p:cNvPr>
                <p:cNvSpPr txBox="1"/>
                <p:nvPr/>
              </p:nvSpPr>
              <p:spPr>
                <a:xfrm>
                  <a:off x="5372651" y="3173689"/>
                  <a:ext cx="32637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D2EF3530-1AF3-F1E4-29E6-CA1C48DDD3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2651" y="3173689"/>
                  <a:ext cx="326371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655CB8D-5B79-541D-C20C-872E42CC3A4E}"/>
                    </a:ext>
                  </a:extLst>
                </p:cNvPr>
                <p:cNvSpPr txBox="1"/>
                <p:nvPr/>
              </p:nvSpPr>
              <p:spPr>
                <a:xfrm>
                  <a:off x="6230937" y="4343675"/>
                  <a:ext cx="40504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655CB8D-5B79-541D-C20C-872E42CC3A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30937" y="4343675"/>
                  <a:ext cx="405047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BB9DF20-6595-D0DF-3147-F5C1C0943625}"/>
                </a:ext>
              </a:extLst>
            </p:cNvPr>
            <p:cNvSpPr/>
            <p:nvPr/>
          </p:nvSpPr>
          <p:spPr>
            <a:xfrm rot="5400000">
              <a:off x="5594032" y="3566722"/>
              <a:ext cx="160294" cy="95917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9DF844D-CD67-D47C-DDE8-B0BADFEB1941}"/>
                </a:ext>
              </a:extLst>
            </p:cNvPr>
            <p:cNvSpPr/>
            <p:nvPr/>
          </p:nvSpPr>
          <p:spPr>
            <a:xfrm>
              <a:off x="5637329" y="3966163"/>
              <a:ext cx="74710" cy="160293"/>
            </a:xfrm>
            <a:custGeom>
              <a:avLst/>
              <a:gdLst>
                <a:gd name="connsiteX0" fmla="*/ 0 w 94692"/>
                <a:gd name="connsiteY0" fmla="*/ 0 h 203165"/>
                <a:gd name="connsiteX1" fmla="*/ 94692 w 94692"/>
                <a:gd name="connsiteY1" fmla="*/ 0 h 203165"/>
                <a:gd name="connsiteX2" fmla="*/ 94692 w 94692"/>
                <a:gd name="connsiteY2" fmla="*/ 203165 h 203165"/>
                <a:gd name="connsiteX3" fmla="*/ 0 w 94692"/>
                <a:gd name="connsiteY3" fmla="*/ 203165 h 203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692" h="203165">
                  <a:moveTo>
                    <a:pt x="0" y="0"/>
                  </a:moveTo>
                  <a:lnTo>
                    <a:pt x="94692" y="0"/>
                  </a:lnTo>
                  <a:lnTo>
                    <a:pt x="94692" y="203165"/>
                  </a:lnTo>
                  <a:lnTo>
                    <a:pt x="0" y="203165"/>
                  </a:lnTo>
                  <a:close/>
                </a:path>
              </a:pathLst>
            </a:cu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18EF388E-7D2E-1EDA-AE74-4BAED96B80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00045" y="3698684"/>
              <a:ext cx="306430" cy="336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5E9B0216-02FD-F282-66E0-1D3D313700BC}"/>
                    </a:ext>
                  </a:extLst>
                </p:cNvPr>
                <p:cNvSpPr txBox="1"/>
                <p:nvPr/>
              </p:nvSpPr>
              <p:spPr>
                <a:xfrm>
                  <a:off x="4894999" y="3435350"/>
                  <a:ext cx="3697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5E9B0216-02FD-F282-66E0-1D3D313700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4999" y="3435350"/>
                  <a:ext cx="369781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9FF50184-B9B7-042D-315D-3235FC19E7FD}"/>
              </a:ext>
            </a:extLst>
          </p:cNvPr>
          <p:cNvGrpSpPr/>
          <p:nvPr/>
        </p:nvGrpSpPr>
        <p:grpSpPr>
          <a:xfrm>
            <a:off x="7418723" y="3440389"/>
            <a:ext cx="1719715" cy="2191216"/>
            <a:chOff x="7025023" y="3173689"/>
            <a:chExt cx="1719715" cy="2191216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02C63ADB-5884-D55D-AD74-5C6DE225FF06}"/>
                </a:ext>
              </a:extLst>
            </p:cNvPr>
            <p:cNvSpPr/>
            <p:nvPr/>
          </p:nvSpPr>
          <p:spPr>
            <a:xfrm rot="5400000">
              <a:off x="7702786" y="4166806"/>
              <a:ext cx="160294" cy="95917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C2DC5BD-883C-D16C-77F3-AE4C757354ED}"/>
                </a:ext>
              </a:extLst>
            </p:cNvPr>
            <p:cNvGrpSpPr/>
            <p:nvPr/>
          </p:nvGrpSpPr>
          <p:grpSpPr>
            <a:xfrm>
              <a:off x="7029512" y="3326028"/>
              <a:ext cx="1489612" cy="2038877"/>
              <a:chOff x="518998" y="3231689"/>
              <a:chExt cx="2461401" cy="2038877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DF16CFF0-C73A-05D7-D05B-8F0F1039A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5436" y="3231689"/>
                <a:ext cx="0" cy="203887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1090612A-640B-5A7C-5542-FBBA75044A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8998" y="4249336"/>
                <a:ext cx="2461401" cy="179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1B7DC948-78DF-0CD8-3979-431F14A9CCCB}"/>
                    </a:ext>
                  </a:extLst>
                </p:cNvPr>
                <p:cNvSpPr txBox="1"/>
                <p:nvPr/>
              </p:nvSpPr>
              <p:spPr>
                <a:xfrm>
                  <a:off x="7481405" y="3173689"/>
                  <a:ext cx="32637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1B7DC948-78DF-0CD8-3979-431F14A9CC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1405" y="3173689"/>
                  <a:ext cx="326371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C295B3E5-2B3B-93FA-EE74-23B61C68BB4A}"/>
                    </a:ext>
                  </a:extLst>
                </p:cNvPr>
                <p:cNvSpPr txBox="1"/>
                <p:nvPr/>
              </p:nvSpPr>
              <p:spPr>
                <a:xfrm>
                  <a:off x="8339691" y="4343675"/>
                  <a:ext cx="40504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C295B3E5-2B3B-93FA-EE74-23B61C68BB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9691" y="4343675"/>
                  <a:ext cx="405047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58B32B5-4846-A37F-8323-51194C7D8A92}"/>
                </a:ext>
              </a:extLst>
            </p:cNvPr>
            <p:cNvSpPr/>
            <p:nvPr/>
          </p:nvSpPr>
          <p:spPr>
            <a:xfrm>
              <a:off x="7746083" y="4566247"/>
              <a:ext cx="74710" cy="160293"/>
            </a:xfrm>
            <a:custGeom>
              <a:avLst/>
              <a:gdLst>
                <a:gd name="connsiteX0" fmla="*/ 0 w 94692"/>
                <a:gd name="connsiteY0" fmla="*/ 0 h 203165"/>
                <a:gd name="connsiteX1" fmla="*/ 94692 w 94692"/>
                <a:gd name="connsiteY1" fmla="*/ 0 h 203165"/>
                <a:gd name="connsiteX2" fmla="*/ 94692 w 94692"/>
                <a:gd name="connsiteY2" fmla="*/ 203165 h 203165"/>
                <a:gd name="connsiteX3" fmla="*/ 0 w 94692"/>
                <a:gd name="connsiteY3" fmla="*/ 203165 h 203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692" h="203165">
                  <a:moveTo>
                    <a:pt x="0" y="0"/>
                  </a:moveTo>
                  <a:lnTo>
                    <a:pt x="94692" y="0"/>
                  </a:lnTo>
                  <a:lnTo>
                    <a:pt x="94692" y="203165"/>
                  </a:lnTo>
                  <a:lnTo>
                    <a:pt x="0" y="203165"/>
                  </a:lnTo>
                  <a:close/>
                </a:path>
              </a:pathLst>
            </a:cu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600"/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2EB88488-11F6-B00E-9F3F-BD284D46B9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63269" y="4668332"/>
              <a:ext cx="339537" cy="278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1F53FA0B-6A8D-32FA-B876-413D2A4D12CF}"/>
                    </a:ext>
                  </a:extLst>
                </p:cNvPr>
                <p:cNvSpPr txBox="1"/>
                <p:nvPr/>
              </p:nvSpPr>
              <p:spPr>
                <a:xfrm>
                  <a:off x="7025023" y="4838344"/>
                  <a:ext cx="3697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1F53FA0B-6A8D-32FA-B876-413D2A4D12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5023" y="4838344"/>
                  <a:ext cx="369781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755A72A0-00BC-1E22-1B44-25EC2D8A2415}"/>
              </a:ext>
            </a:extLst>
          </p:cNvPr>
          <p:cNvGrpSpPr/>
          <p:nvPr/>
        </p:nvGrpSpPr>
        <p:grpSpPr>
          <a:xfrm>
            <a:off x="2924567" y="3440389"/>
            <a:ext cx="1740985" cy="2191216"/>
            <a:chOff x="2786244" y="3173689"/>
            <a:chExt cx="1740985" cy="219121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03175AC-E66E-3F2D-433C-C7FB0B826196}"/>
                </a:ext>
              </a:extLst>
            </p:cNvPr>
            <p:cNvGrpSpPr/>
            <p:nvPr/>
          </p:nvGrpSpPr>
          <p:grpSpPr>
            <a:xfrm>
              <a:off x="2812003" y="3326028"/>
              <a:ext cx="1489612" cy="2038877"/>
              <a:chOff x="518998" y="3231689"/>
              <a:chExt cx="2461401" cy="2038877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CA53525-579F-1F44-8C4B-6AD15A2C5E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5436" y="3231689"/>
                <a:ext cx="0" cy="203887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9331D92F-4988-195B-C647-51F5B8BB95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8998" y="4249336"/>
                <a:ext cx="2461401" cy="179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59CD279-A4E2-2BC6-54C2-1EAFF79D4DE9}"/>
                    </a:ext>
                  </a:extLst>
                </p:cNvPr>
                <p:cNvSpPr txBox="1"/>
                <p:nvPr/>
              </p:nvSpPr>
              <p:spPr>
                <a:xfrm>
                  <a:off x="3263896" y="3173689"/>
                  <a:ext cx="32637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59CD279-A4E2-2BC6-54C2-1EAFF79D4D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3896" y="3173689"/>
                  <a:ext cx="326371" cy="30777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0A4A9D3-C832-3AF3-AF01-22DCB55989AF}"/>
                    </a:ext>
                  </a:extLst>
                </p:cNvPr>
                <p:cNvSpPr txBox="1"/>
                <p:nvPr/>
              </p:nvSpPr>
              <p:spPr>
                <a:xfrm>
                  <a:off x="4122182" y="4343675"/>
                  <a:ext cx="40504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0A4A9D3-C832-3AF3-AF01-22DCB55989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2182" y="4343675"/>
                  <a:ext cx="405047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0ACCAC0-3C6F-A194-189E-C5BB4064F52F}"/>
                </a:ext>
              </a:extLst>
            </p:cNvPr>
            <p:cNvSpPr/>
            <p:nvPr/>
          </p:nvSpPr>
          <p:spPr>
            <a:xfrm rot="5400000">
              <a:off x="3485279" y="4408889"/>
              <a:ext cx="160294" cy="47863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BDAA03B-46E0-D666-ECB9-2701AFBC84F3}"/>
                </a:ext>
              </a:extLst>
            </p:cNvPr>
            <p:cNvSpPr/>
            <p:nvPr/>
          </p:nvSpPr>
          <p:spPr>
            <a:xfrm rot="5400000">
              <a:off x="3485278" y="3806993"/>
              <a:ext cx="160294" cy="47863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B2EA06D-2B3F-C6A8-B85D-8149DFA491BC}"/>
                </a:ext>
              </a:extLst>
            </p:cNvPr>
            <p:cNvGrpSpPr/>
            <p:nvPr/>
          </p:nvGrpSpPr>
          <p:grpSpPr>
            <a:xfrm>
              <a:off x="3528574" y="3966163"/>
              <a:ext cx="74710" cy="760377"/>
              <a:chOff x="1721464" y="3872995"/>
              <a:chExt cx="74710" cy="760377"/>
            </a:xfrm>
          </p:grpSpPr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6FC370CC-2DD6-D103-77BD-FDB928003DE7}"/>
                  </a:ext>
                </a:extLst>
              </p:cNvPr>
              <p:cNvSpPr/>
              <p:nvPr/>
            </p:nvSpPr>
            <p:spPr>
              <a:xfrm>
                <a:off x="1721464" y="4473079"/>
                <a:ext cx="74710" cy="160293"/>
              </a:xfrm>
              <a:custGeom>
                <a:avLst/>
                <a:gdLst>
                  <a:gd name="connsiteX0" fmla="*/ 0 w 94692"/>
                  <a:gd name="connsiteY0" fmla="*/ 0 h 203165"/>
                  <a:gd name="connsiteX1" fmla="*/ 94692 w 94692"/>
                  <a:gd name="connsiteY1" fmla="*/ 0 h 203165"/>
                  <a:gd name="connsiteX2" fmla="*/ 94692 w 94692"/>
                  <a:gd name="connsiteY2" fmla="*/ 203165 h 203165"/>
                  <a:gd name="connsiteX3" fmla="*/ 0 w 94692"/>
                  <a:gd name="connsiteY3" fmla="*/ 203165 h 203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692" h="203165">
                    <a:moveTo>
                      <a:pt x="0" y="0"/>
                    </a:moveTo>
                    <a:lnTo>
                      <a:pt x="94692" y="0"/>
                    </a:lnTo>
                    <a:lnTo>
                      <a:pt x="94692" y="203165"/>
                    </a:lnTo>
                    <a:lnTo>
                      <a:pt x="0" y="203165"/>
                    </a:lnTo>
                    <a:close/>
                  </a:path>
                </a:pathLst>
              </a:cu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D77CD14-DE86-4877-7A91-524803A22818}"/>
                  </a:ext>
                </a:extLst>
              </p:cNvPr>
              <p:cNvSpPr/>
              <p:nvPr/>
            </p:nvSpPr>
            <p:spPr>
              <a:xfrm>
                <a:off x="1721464" y="3872995"/>
                <a:ext cx="74710" cy="160293"/>
              </a:xfrm>
              <a:custGeom>
                <a:avLst/>
                <a:gdLst>
                  <a:gd name="connsiteX0" fmla="*/ 0 w 94692"/>
                  <a:gd name="connsiteY0" fmla="*/ 0 h 203165"/>
                  <a:gd name="connsiteX1" fmla="*/ 94692 w 94692"/>
                  <a:gd name="connsiteY1" fmla="*/ 0 h 203165"/>
                  <a:gd name="connsiteX2" fmla="*/ 94692 w 94692"/>
                  <a:gd name="connsiteY2" fmla="*/ 203165 h 203165"/>
                  <a:gd name="connsiteX3" fmla="*/ 0 w 94692"/>
                  <a:gd name="connsiteY3" fmla="*/ 203165 h 203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692" h="203165">
                    <a:moveTo>
                      <a:pt x="0" y="0"/>
                    </a:moveTo>
                    <a:lnTo>
                      <a:pt x="94692" y="0"/>
                    </a:lnTo>
                    <a:lnTo>
                      <a:pt x="94692" y="203165"/>
                    </a:lnTo>
                    <a:lnTo>
                      <a:pt x="0" y="203165"/>
                    </a:lnTo>
                    <a:close/>
                  </a:path>
                </a:pathLst>
              </a:cu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</p:grp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5896E827-4E43-4BE3-5696-61AB75D2CC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03987" y="4038699"/>
              <a:ext cx="326242" cy="380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A448B529-AE99-523E-5C91-49A958574D01}"/>
                    </a:ext>
                  </a:extLst>
                </p:cNvPr>
                <p:cNvSpPr txBox="1"/>
                <p:nvPr/>
              </p:nvSpPr>
              <p:spPr>
                <a:xfrm>
                  <a:off x="2786244" y="3662113"/>
                  <a:ext cx="3697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A448B529-AE99-523E-5C91-49A958574D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6244" y="3662113"/>
                  <a:ext cx="369781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226ABF3C-66C8-C620-42A9-DFD02AAD9F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42130" y="3966161"/>
              <a:ext cx="400201" cy="6802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6" name="TextBox 155">
            <a:extLst>
              <a:ext uri="{FF2B5EF4-FFF2-40B4-BE49-F238E27FC236}">
                <a16:creationId xmlns:a16="http://schemas.microsoft.com/office/drawing/2014/main" id="{0024405A-A2FC-1E91-7993-DC3AF0BE3C15}"/>
              </a:ext>
            </a:extLst>
          </p:cNvPr>
          <p:cNvSpPr txBox="1"/>
          <p:nvPr/>
        </p:nvSpPr>
        <p:spPr>
          <a:xfrm>
            <a:off x="5929377" y="3014204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a single slit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FB279795-9086-B35A-646D-4B2A755273AA}"/>
                  </a:ext>
                </a:extLst>
              </p:cNvPr>
              <p:cNvSpPr txBox="1"/>
              <p:nvPr/>
            </p:nvSpPr>
            <p:spPr>
              <a:xfrm>
                <a:off x="4351384" y="4242022"/>
                <a:ext cx="93487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FB279795-9086-B35A-646D-4B2A75527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1384" y="4242022"/>
                <a:ext cx="934871" cy="70788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FEE561A0-804E-8D0F-0936-6ABDAB93BB7C}"/>
                  </a:ext>
                </a:extLst>
              </p:cNvPr>
              <p:cNvSpPr txBox="1"/>
              <p:nvPr/>
            </p:nvSpPr>
            <p:spPr>
              <a:xfrm>
                <a:off x="6702528" y="4241667"/>
                <a:ext cx="68320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FEE561A0-804E-8D0F-0936-6ABDAB93B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2528" y="4241667"/>
                <a:ext cx="683200" cy="70788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1064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5BFFEC9-CB76-B511-2A1A-2114B99F0ACF}"/>
              </a:ext>
            </a:extLst>
          </p:cNvPr>
          <p:cNvGrpSpPr/>
          <p:nvPr/>
        </p:nvGrpSpPr>
        <p:grpSpPr>
          <a:xfrm>
            <a:off x="556016" y="1116188"/>
            <a:ext cx="2182627" cy="2808749"/>
            <a:chOff x="2786244" y="3173689"/>
            <a:chExt cx="1702754" cy="219121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B0EFE9C-A2CA-ADD6-511B-123DCE83151C}"/>
                </a:ext>
              </a:extLst>
            </p:cNvPr>
            <p:cNvGrpSpPr/>
            <p:nvPr/>
          </p:nvGrpSpPr>
          <p:grpSpPr>
            <a:xfrm>
              <a:off x="2812003" y="3326028"/>
              <a:ext cx="1489612" cy="2038877"/>
              <a:chOff x="518998" y="3231689"/>
              <a:chExt cx="2461401" cy="2038877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87A1C83-D6C3-9932-8DFF-692F7CEE6E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5436" y="3231689"/>
                <a:ext cx="0" cy="203887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EC473562-59DF-49F3-C1F4-D744DE28FAB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8998" y="4249336"/>
                <a:ext cx="2461401" cy="179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9154D71-5CDC-B3E6-A750-83B3CEEB09AC}"/>
                    </a:ext>
                  </a:extLst>
                </p:cNvPr>
                <p:cNvSpPr txBox="1"/>
                <p:nvPr/>
              </p:nvSpPr>
              <p:spPr>
                <a:xfrm>
                  <a:off x="3263896" y="3173689"/>
                  <a:ext cx="287080" cy="288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9154D71-5CDC-B3E6-A750-83B3CEEB09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3896" y="3173689"/>
                  <a:ext cx="287080" cy="28813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3AA057E-684D-86A2-A454-AA7BDA1F2B8E}"/>
                    </a:ext>
                  </a:extLst>
                </p:cNvPr>
                <p:cNvSpPr txBox="1"/>
                <p:nvPr/>
              </p:nvSpPr>
              <p:spPr>
                <a:xfrm>
                  <a:off x="4122182" y="4343675"/>
                  <a:ext cx="366816" cy="288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3AA057E-684D-86A2-A454-AA7BDA1F2B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2182" y="4343675"/>
                  <a:ext cx="366816" cy="288130"/>
                </a:xfrm>
                <a:prstGeom prst="rect">
                  <a:avLst/>
                </a:prstGeom>
                <a:blipFill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92BF03F-89B6-479A-B5A5-7CDC90E17BDA}"/>
                </a:ext>
              </a:extLst>
            </p:cNvPr>
            <p:cNvSpPr/>
            <p:nvPr/>
          </p:nvSpPr>
          <p:spPr>
            <a:xfrm rot="5400000">
              <a:off x="3485279" y="4408889"/>
              <a:ext cx="160294" cy="47863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1626AD9-2489-781B-5708-7E2A62DD9276}"/>
                </a:ext>
              </a:extLst>
            </p:cNvPr>
            <p:cNvSpPr/>
            <p:nvPr/>
          </p:nvSpPr>
          <p:spPr>
            <a:xfrm rot="5400000">
              <a:off x="3485278" y="3806993"/>
              <a:ext cx="160294" cy="47863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E699008-5B05-2EEB-9442-0E013FF0D1BB}"/>
                </a:ext>
              </a:extLst>
            </p:cNvPr>
            <p:cNvGrpSpPr/>
            <p:nvPr/>
          </p:nvGrpSpPr>
          <p:grpSpPr>
            <a:xfrm>
              <a:off x="3528574" y="3966163"/>
              <a:ext cx="74710" cy="760377"/>
              <a:chOff x="1721464" y="3872995"/>
              <a:chExt cx="74710" cy="760377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FD9AE101-2153-FB24-C908-D92C50EA3210}"/>
                  </a:ext>
                </a:extLst>
              </p:cNvPr>
              <p:cNvSpPr/>
              <p:nvPr/>
            </p:nvSpPr>
            <p:spPr>
              <a:xfrm>
                <a:off x="1721464" y="4473079"/>
                <a:ext cx="74710" cy="160293"/>
              </a:xfrm>
              <a:custGeom>
                <a:avLst/>
                <a:gdLst>
                  <a:gd name="connsiteX0" fmla="*/ 0 w 94692"/>
                  <a:gd name="connsiteY0" fmla="*/ 0 h 203165"/>
                  <a:gd name="connsiteX1" fmla="*/ 94692 w 94692"/>
                  <a:gd name="connsiteY1" fmla="*/ 0 h 203165"/>
                  <a:gd name="connsiteX2" fmla="*/ 94692 w 94692"/>
                  <a:gd name="connsiteY2" fmla="*/ 203165 h 203165"/>
                  <a:gd name="connsiteX3" fmla="*/ 0 w 94692"/>
                  <a:gd name="connsiteY3" fmla="*/ 203165 h 203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692" h="203165">
                    <a:moveTo>
                      <a:pt x="0" y="0"/>
                    </a:moveTo>
                    <a:lnTo>
                      <a:pt x="94692" y="0"/>
                    </a:lnTo>
                    <a:lnTo>
                      <a:pt x="94692" y="203165"/>
                    </a:lnTo>
                    <a:lnTo>
                      <a:pt x="0" y="203165"/>
                    </a:lnTo>
                    <a:close/>
                  </a:path>
                </a:pathLst>
              </a:cu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200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06C8A115-D4D4-3647-BA8D-90C2ABB95E5F}"/>
                  </a:ext>
                </a:extLst>
              </p:cNvPr>
              <p:cNvSpPr/>
              <p:nvPr/>
            </p:nvSpPr>
            <p:spPr>
              <a:xfrm>
                <a:off x="1721464" y="3872995"/>
                <a:ext cx="74710" cy="160293"/>
              </a:xfrm>
              <a:custGeom>
                <a:avLst/>
                <a:gdLst>
                  <a:gd name="connsiteX0" fmla="*/ 0 w 94692"/>
                  <a:gd name="connsiteY0" fmla="*/ 0 h 203165"/>
                  <a:gd name="connsiteX1" fmla="*/ 94692 w 94692"/>
                  <a:gd name="connsiteY1" fmla="*/ 0 h 203165"/>
                  <a:gd name="connsiteX2" fmla="*/ 94692 w 94692"/>
                  <a:gd name="connsiteY2" fmla="*/ 203165 h 203165"/>
                  <a:gd name="connsiteX3" fmla="*/ 0 w 94692"/>
                  <a:gd name="connsiteY3" fmla="*/ 203165 h 203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692" h="203165">
                    <a:moveTo>
                      <a:pt x="0" y="0"/>
                    </a:moveTo>
                    <a:lnTo>
                      <a:pt x="94692" y="0"/>
                    </a:lnTo>
                    <a:lnTo>
                      <a:pt x="94692" y="203165"/>
                    </a:lnTo>
                    <a:lnTo>
                      <a:pt x="0" y="203165"/>
                    </a:lnTo>
                    <a:close/>
                  </a:path>
                </a:pathLst>
              </a:cu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2000"/>
              </a:p>
            </p:txBody>
          </p:sp>
        </p:grp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B8668B9-0735-30DC-D4E5-607E35817F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71372" y="3846780"/>
              <a:ext cx="358857" cy="1919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5C06F4D-7637-37F2-BA07-2BB24AF2E61C}"/>
                    </a:ext>
                  </a:extLst>
                </p:cNvPr>
                <p:cNvSpPr txBox="1"/>
                <p:nvPr/>
              </p:nvSpPr>
              <p:spPr>
                <a:xfrm>
                  <a:off x="2786244" y="3662113"/>
                  <a:ext cx="288481" cy="2881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5C06F4D-7637-37F2-BA07-2BB24AF2E6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6244" y="3662113"/>
                  <a:ext cx="288481" cy="28813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3918D39-EF03-7C8A-FE03-CC292A047F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42130" y="3966161"/>
              <a:ext cx="400201" cy="6802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40141C0-E9AF-87C5-C04F-15624EAE35C6}"/>
              </a:ext>
            </a:extLst>
          </p:cNvPr>
          <p:cNvSpPr txBox="1"/>
          <p:nvPr/>
        </p:nvSpPr>
        <p:spPr>
          <a:xfrm>
            <a:off x="396240" y="274320"/>
            <a:ext cx="58514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Again, this is all qualitative!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744A3E4-3EAC-E328-7AD8-A190A00AA6A0}"/>
                  </a:ext>
                </a:extLst>
              </p:cNvPr>
              <p:cNvSpPr txBox="1"/>
              <p:nvPr/>
            </p:nvSpPr>
            <p:spPr>
              <a:xfrm>
                <a:off x="251472" y="4493925"/>
                <a:ext cx="8546250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Entropy is a global constraint</a:t>
                </a:r>
              </a:p>
              <a:p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different answer if both slits are open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744A3E4-3EAC-E328-7AD8-A190A00AA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72" y="4493925"/>
                <a:ext cx="8546250" cy="1323439"/>
              </a:xfrm>
              <a:prstGeom prst="rect">
                <a:avLst/>
              </a:prstGeom>
              <a:blipFill>
                <a:blip r:embed="rId5"/>
                <a:stretch>
                  <a:fillRect l="-2496" t="-8295" r="-1569" b="-18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66B2CE83-59A8-25B5-D331-A53348AE3A11}"/>
              </a:ext>
            </a:extLst>
          </p:cNvPr>
          <p:cNvSpPr txBox="1"/>
          <p:nvPr/>
        </p:nvSpPr>
        <p:spPr>
          <a:xfrm>
            <a:off x="7221046" y="3611551"/>
            <a:ext cx="4678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argument does not predict the peaks/valley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D520F2-A5F3-9980-C2CD-057714689095}"/>
              </a:ext>
            </a:extLst>
          </p:cNvPr>
          <p:cNvSpPr txBox="1"/>
          <p:nvPr/>
        </p:nvSpPr>
        <p:spPr>
          <a:xfrm>
            <a:off x="2034360" y="1332640"/>
            <a:ext cx="2362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single way to spread the distribution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32B341B-845C-10E5-BA39-84177A84F84C}"/>
              </a:ext>
            </a:extLst>
          </p:cNvPr>
          <p:cNvSpPr txBox="1"/>
          <p:nvPr/>
        </p:nvSpPr>
        <p:spPr>
          <a:xfrm>
            <a:off x="9090218" y="387529"/>
            <a:ext cx="27247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Interference pattern</a:t>
            </a:r>
          </a:p>
          <a:p>
            <a:r>
              <a:rPr lang="en-US" sz="1200" dirty="0"/>
              <a:t>(From Wikipedia, by Alexandre </a:t>
            </a:r>
            <a:r>
              <a:rPr lang="en-US" sz="1200" dirty="0" err="1"/>
              <a:t>Gondran</a:t>
            </a:r>
            <a:r>
              <a:rPr lang="en-US" sz="1200" dirty="0"/>
              <a:t>)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92C2A68-3B77-46F4-F995-73234FDBA4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694" y="1176371"/>
            <a:ext cx="3158924" cy="2114306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5DADC7C-10FD-F0B1-6B78-3C6DFEB6AA04}"/>
              </a:ext>
            </a:extLst>
          </p:cNvPr>
          <p:cNvCxnSpPr>
            <a:cxnSpLocks/>
          </p:cNvCxnSpPr>
          <p:nvPr/>
        </p:nvCxnSpPr>
        <p:spPr>
          <a:xfrm flipH="1" flipV="1">
            <a:off x="10118918" y="3095566"/>
            <a:ext cx="911032" cy="525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93501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A58251-51E4-D935-77CE-373686DAC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61CAD8-EFE2-96C7-70DC-733C3762E8E6}"/>
              </a:ext>
            </a:extLst>
          </p:cNvPr>
          <p:cNvSpPr txBox="1"/>
          <p:nvPr/>
        </p:nvSpPr>
        <p:spPr>
          <a:xfrm>
            <a:off x="0" y="9627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Entanglement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4DE9C00-69C1-6B8F-3EE0-20C8602B9E7D}"/>
              </a:ext>
            </a:extLst>
          </p:cNvPr>
          <p:cNvSpPr txBox="1"/>
          <p:nvPr/>
        </p:nvSpPr>
        <p:spPr>
          <a:xfrm>
            <a:off x="488950" y="4417074"/>
            <a:ext cx="87947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Composite systems can access more states than those accessible by the two systems independently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2E9AED2-AE5C-1CE2-AC15-F9B9F272077E}"/>
                  </a:ext>
                </a:extLst>
              </p:cNvPr>
              <p:cNvSpPr txBox="1"/>
              <p:nvPr/>
            </p:nvSpPr>
            <p:spPr>
              <a:xfrm>
                <a:off x="3826212" y="2108200"/>
                <a:ext cx="453957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sub>
                          </m:sSub>
                        </m:e>
                      </m:d>
                      <m:r>
                        <a:rPr lang="en-US" sz="4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  <m:d>
                        <m:dPr>
                          <m:begChr m:val="|"/>
                          <m:endChr m:val="⟩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2E9AED2-AE5C-1CE2-AC15-F9B9F2720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212" y="2108200"/>
                <a:ext cx="4539576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F7BCB14-B2ED-0196-DA0C-3105F5CC3867}"/>
              </a:ext>
            </a:extLst>
          </p:cNvPr>
          <p:cNvCxnSpPr/>
          <p:nvPr/>
        </p:nvCxnSpPr>
        <p:spPr>
          <a:xfrm>
            <a:off x="2985626" y="1846656"/>
            <a:ext cx="800100" cy="488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AABB5A0-8585-C953-E24F-A98534926992}"/>
              </a:ext>
            </a:extLst>
          </p:cNvPr>
          <p:cNvSpPr txBox="1"/>
          <p:nvPr/>
        </p:nvSpPr>
        <p:spPr>
          <a:xfrm>
            <a:off x="292100" y="1363708"/>
            <a:ext cx="5387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full specification of the composite system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B7CEFE-F212-D211-B2DF-058C7FCFD7B1}"/>
              </a:ext>
            </a:extLst>
          </p:cNvPr>
          <p:cNvCxnSpPr>
            <a:cxnSpLocks/>
          </p:cNvCxnSpPr>
          <p:nvPr/>
        </p:nvCxnSpPr>
        <p:spPr>
          <a:xfrm flipH="1">
            <a:off x="8255000" y="1825373"/>
            <a:ext cx="730250" cy="549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7E96F3F-89A2-57DF-B1FD-E9C9BE143ABE}"/>
              </a:ext>
            </a:extLst>
          </p:cNvPr>
          <p:cNvSpPr txBox="1"/>
          <p:nvPr/>
        </p:nvSpPr>
        <p:spPr>
          <a:xfrm>
            <a:off x="7234993" y="1363708"/>
            <a:ext cx="4658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full specification of the components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D27B2D-ABF9-1902-29E7-A3C287A2EA1E}"/>
              </a:ext>
            </a:extLst>
          </p:cNvPr>
          <p:cNvSpPr txBox="1"/>
          <p:nvPr/>
        </p:nvSpPr>
        <p:spPr>
          <a:xfrm>
            <a:off x="4435397" y="2921166"/>
            <a:ext cx="27536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does not always give</a:t>
            </a:r>
          </a:p>
        </p:txBody>
      </p:sp>
    </p:spTree>
    <p:extLst>
      <p:ext uri="{BB962C8B-B14F-4D97-AF65-F5344CB8AC3E}">
        <p14:creationId xmlns:p14="http://schemas.microsoft.com/office/powerpoint/2010/main" val="712967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DDAEF1A-6F7E-74B8-DBC2-5C63DBC72681}"/>
              </a:ext>
            </a:extLst>
          </p:cNvPr>
          <p:cNvGrpSpPr/>
          <p:nvPr/>
        </p:nvGrpSpPr>
        <p:grpSpPr>
          <a:xfrm>
            <a:off x="783427" y="723055"/>
            <a:ext cx="3708435" cy="3212840"/>
            <a:chOff x="1856577" y="862755"/>
            <a:chExt cx="3708435" cy="321284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680A720-1D34-6FB9-6D50-27F2A05AA84F}"/>
                </a:ext>
              </a:extLst>
            </p:cNvPr>
            <p:cNvCxnSpPr>
              <a:cxnSpLocks/>
            </p:cNvCxnSpPr>
            <p:nvPr/>
          </p:nvCxnSpPr>
          <p:spPr>
            <a:xfrm>
              <a:off x="2183932" y="1058464"/>
              <a:ext cx="0" cy="26193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230136F-FFED-6796-9162-6B970FDBB8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3932" y="3675485"/>
              <a:ext cx="3162135" cy="23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BE26FBB-6C10-BF61-A72A-F72D05ED27D1}"/>
                    </a:ext>
                  </a:extLst>
                </p:cNvPr>
                <p:cNvSpPr txBox="1"/>
                <p:nvPr/>
              </p:nvSpPr>
              <p:spPr>
                <a:xfrm>
                  <a:off x="1856577" y="862755"/>
                  <a:ext cx="4175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BE26FBB-6C10-BF61-A72A-F72D05ED27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577" y="862755"/>
                  <a:ext cx="417550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C6CE7D2-652E-4D66-A28C-0BB2EEF8CEF2}"/>
                    </a:ext>
                  </a:extLst>
                </p:cNvPr>
                <p:cNvSpPr txBox="1"/>
                <p:nvPr/>
              </p:nvSpPr>
              <p:spPr>
                <a:xfrm>
                  <a:off x="5158234" y="3675485"/>
                  <a:ext cx="40677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C6CE7D2-652E-4D66-A28C-0BB2EEF8CE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8234" y="3675485"/>
                  <a:ext cx="406778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ECA554B-644B-0AF2-18C4-4319118E1436}"/>
              </a:ext>
            </a:extLst>
          </p:cNvPr>
          <p:cNvCxnSpPr/>
          <p:nvPr/>
        </p:nvCxnSpPr>
        <p:spPr>
          <a:xfrm>
            <a:off x="2689225" y="2070100"/>
            <a:ext cx="0" cy="1479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4485FE-0B97-8632-DCB7-226C44D36479}"/>
              </a:ext>
            </a:extLst>
          </p:cNvPr>
          <p:cNvCxnSpPr/>
          <p:nvPr/>
        </p:nvCxnSpPr>
        <p:spPr>
          <a:xfrm flipH="1">
            <a:off x="1110782" y="2070100"/>
            <a:ext cx="15810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7555B2BE-25CD-02D9-39C9-C470CEE7C489}"/>
              </a:ext>
            </a:extLst>
          </p:cNvPr>
          <p:cNvSpPr/>
          <p:nvPr/>
        </p:nvSpPr>
        <p:spPr>
          <a:xfrm>
            <a:off x="2666365" y="2047239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6E65152-7B4C-2F34-18B4-43B952101021}"/>
              </a:ext>
            </a:extLst>
          </p:cNvPr>
          <p:cNvCxnSpPr/>
          <p:nvPr/>
        </p:nvCxnSpPr>
        <p:spPr>
          <a:xfrm flipH="1">
            <a:off x="2724784" y="1578476"/>
            <a:ext cx="647700" cy="450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190E949-0363-14CF-65F6-299A96FAEB26}"/>
              </a:ext>
            </a:extLst>
          </p:cNvPr>
          <p:cNvSpPr txBox="1"/>
          <p:nvPr/>
        </p:nvSpPr>
        <p:spPr>
          <a:xfrm>
            <a:off x="3372484" y="1258734"/>
            <a:ext cx="39222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perfectly prepared composite system determines both components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47FBAB-3844-E363-7EB4-54B6F77595DE}"/>
              </a:ext>
            </a:extLst>
          </p:cNvPr>
          <p:cNvSpPr txBox="1"/>
          <p:nvPr/>
        </p:nvSpPr>
        <p:spPr>
          <a:xfrm>
            <a:off x="2276512" y="187047"/>
            <a:ext cx="367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 classical mechanics 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6B3E853-B266-C285-1E35-71BD959C9821}"/>
              </a:ext>
            </a:extLst>
          </p:cNvPr>
          <p:cNvSpPr txBox="1"/>
          <p:nvPr/>
        </p:nvSpPr>
        <p:spPr>
          <a:xfrm>
            <a:off x="5668775" y="2472432"/>
            <a:ext cx="62801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Perfectly prepared! What if we can only prepare up to zero entropy?</a:t>
            </a:r>
          </a:p>
        </p:txBody>
      </p:sp>
    </p:spTree>
    <p:extLst>
      <p:ext uri="{BB962C8B-B14F-4D97-AF65-F5344CB8AC3E}">
        <p14:creationId xmlns:p14="http://schemas.microsoft.com/office/powerpoint/2010/main" val="2355524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58933-06C2-AA4A-6E7D-0F8143050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605F3B8-665C-83F1-051F-DBC232566043}"/>
              </a:ext>
            </a:extLst>
          </p:cNvPr>
          <p:cNvGrpSpPr/>
          <p:nvPr/>
        </p:nvGrpSpPr>
        <p:grpSpPr>
          <a:xfrm>
            <a:off x="1685127" y="723055"/>
            <a:ext cx="3708435" cy="3212840"/>
            <a:chOff x="1856577" y="862755"/>
            <a:chExt cx="3708435" cy="321284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8A1E4C2-8227-7B1A-E1A5-A7015CD2C76D}"/>
                </a:ext>
              </a:extLst>
            </p:cNvPr>
            <p:cNvCxnSpPr>
              <a:cxnSpLocks/>
            </p:cNvCxnSpPr>
            <p:nvPr/>
          </p:nvCxnSpPr>
          <p:spPr>
            <a:xfrm>
              <a:off x="2183932" y="1058464"/>
              <a:ext cx="0" cy="26193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C927699-DB51-1B41-736E-91C08EE3E6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3932" y="3675485"/>
              <a:ext cx="3162135" cy="23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1B61F3C-25D2-5587-8BD7-7B856BBC51B3}"/>
                    </a:ext>
                  </a:extLst>
                </p:cNvPr>
                <p:cNvSpPr txBox="1"/>
                <p:nvPr/>
              </p:nvSpPr>
              <p:spPr>
                <a:xfrm>
                  <a:off x="1856577" y="862755"/>
                  <a:ext cx="4175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1B61F3C-25D2-5587-8BD7-7B856BBC51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577" y="862755"/>
                  <a:ext cx="417550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A42CBC7-D812-F265-6EF6-C55CCD6DFE50}"/>
                    </a:ext>
                  </a:extLst>
                </p:cNvPr>
                <p:cNvSpPr txBox="1"/>
                <p:nvPr/>
              </p:nvSpPr>
              <p:spPr>
                <a:xfrm>
                  <a:off x="5158234" y="3675485"/>
                  <a:ext cx="40677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A42CBC7-D812-F265-6EF6-C55CCD6DFE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8234" y="3675485"/>
                  <a:ext cx="406778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F6252851-6A23-AF6F-AC0A-E62A30B15E3F}"/>
              </a:ext>
            </a:extLst>
          </p:cNvPr>
          <p:cNvSpPr/>
          <p:nvPr/>
        </p:nvSpPr>
        <p:spPr>
          <a:xfrm>
            <a:off x="3130550" y="1729502"/>
            <a:ext cx="716994" cy="7169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E6E43E2-34A1-8B9C-E992-78817C2FA6F5}"/>
              </a:ext>
            </a:extLst>
          </p:cNvPr>
          <p:cNvCxnSpPr>
            <a:cxnSpLocks/>
          </p:cNvCxnSpPr>
          <p:nvPr/>
        </p:nvCxnSpPr>
        <p:spPr>
          <a:xfrm>
            <a:off x="3129994" y="2446496"/>
            <a:ext cx="0" cy="1089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D2CA508-89E8-DCBB-55F2-901CB221651B}"/>
              </a:ext>
            </a:extLst>
          </p:cNvPr>
          <p:cNvCxnSpPr>
            <a:cxnSpLocks/>
          </p:cNvCxnSpPr>
          <p:nvPr/>
        </p:nvCxnSpPr>
        <p:spPr>
          <a:xfrm>
            <a:off x="3847544" y="2446496"/>
            <a:ext cx="0" cy="1089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F80DE0B-AAAB-3A8E-1A61-6ABBE796973A}"/>
              </a:ext>
            </a:extLst>
          </p:cNvPr>
          <p:cNvCxnSpPr/>
          <p:nvPr/>
        </p:nvCxnSpPr>
        <p:spPr>
          <a:xfrm flipH="1">
            <a:off x="2012482" y="2443877"/>
            <a:ext cx="1117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1DBE457-C1CB-982F-683C-824394CA9AE4}"/>
              </a:ext>
            </a:extLst>
          </p:cNvPr>
          <p:cNvCxnSpPr/>
          <p:nvPr/>
        </p:nvCxnSpPr>
        <p:spPr>
          <a:xfrm flipH="1">
            <a:off x="2012482" y="1729502"/>
            <a:ext cx="1117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1C2331A-A540-4C29-006A-1E1B8ACA884D}"/>
              </a:ext>
            </a:extLst>
          </p:cNvPr>
          <p:cNvSpPr/>
          <p:nvPr/>
        </p:nvSpPr>
        <p:spPr>
          <a:xfrm>
            <a:off x="3129994" y="3518323"/>
            <a:ext cx="716992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0D4F0DC-57E1-0297-61F1-7A4C82B8ED5E}"/>
              </a:ext>
            </a:extLst>
          </p:cNvPr>
          <p:cNvSpPr/>
          <p:nvPr/>
        </p:nvSpPr>
        <p:spPr>
          <a:xfrm rot="5400000">
            <a:off x="1653707" y="2065140"/>
            <a:ext cx="716992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705848C-F902-9D49-99AB-335862E79D3E}"/>
              </a:ext>
            </a:extLst>
          </p:cNvPr>
          <p:cNvCxnSpPr>
            <a:cxnSpLocks/>
          </p:cNvCxnSpPr>
          <p:nvPr/>
        </p:nvCxnSpPr>
        <p:spPr>
          <a:xfrm flipH="1">
            <a:off x="3846986" y="723055"/>
            <a:ext cx="534514" cy="511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86E5E0C-DFD0-4E88-6DB7-26A3232097D2}"/>
                  </a:ext>
                </a:extLst>
              </p:cNvPr>
              <p:cNvSpPr txBox="1"/>
              <p:nvPr/>
            </p:nvSpPr>
            <p:spPr>
              <a:xfrm>
                <a:off x="3406930" y="1106937"/>
                <a:ext cx="5984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86E5E0C-DFD0-4E88-6DB7-26A3232097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930" y="1106937"/>
                <a:ext cx="598433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000C7AAE-D7CC-74DF-9EC0-55AE3103AEA9}"/>
              </a:ext>
            </a:extLst>
          </p:cNvPr>
          <p:cNvSpPr txBox="1"/>
          <p:nvPr/>
        </p:nvSpPr>
        <p:spPr>
          <a:xfrm>
            <a:off x="3526545" y="329878"/>
            <a:ext cx="2295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Joint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54FA193-EF3C-C8DE-688A-E8B2E414BACB}"/>
                  </a:ext>
                </a:extLst>
              </p:cNvPr>
              <p:cNvSpPr txBox="1"/>
              <p:nvPr/>
            </p:nvSpPr>
            <p:spPr>
              <a:xfrm>
                <a:off x="3019483" y="3700431"/>
                <a:ext cx="1655005" cy="6587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𝑑𝐵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54FA193-EF3C-C8DE-688A-E8B2E414B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483" y="3700431"/>
                <a:ext cx="1655005" cy="6587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7FBACED-80EA-5385-E16A-985756D58192}"/>
                  </a:ext>
                </a:extLst>
              </p:cNvPr>
              <p:cNvSpPr txBox="1"/>
              <p:nvPr/>
            </p:nvSpPr>
            <p:spPr>
              <a:xfrm>
                <a:off x="240185" y="1597299"/>
                <a:ext cx="1646348" cy="6587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7FBACED-80EA-5385-E16A-985756D58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85" y="1597299"/>
                <a:ext cx="1646348" cy="6587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F52611A-F67A-7E4B-766F-D7E791F8C9D0}"/>
              </a:ext>
            </a:extLst>
          </p:cNvPr>
          <p:cNvCxnSpPr/>
          <p:nvPr/>
        </p:nvCxnSpPr>
        <p:spPr>
          <a:xfrm flipV="1">
            <a:off x="1250576" y="2228425"/>
            <a:ext cx="174812" cy="140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6AF7F9F-ED74-EA2C-4A5D-C41D208D09C2}"/>
              </a:ext>
            </a:extLst>
          </p:cNvPr>
          <p:cNvCxnSpPr>
            <a:cxnSpLocks/>
          </p:cNvCxnSpPr>
          <p:nvPr/>
        </p:nvCxnSpPr>
        <p:spPr>
          <a:xfrm>
            <a:off x="1695031" y="3874978"/>
            <a:ext cx="1191409" cy="154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C0B5085-0229-B7CF-F2B1-E73DC0CE4E33}"/>
              </a:ext>
            </a:extLst>
          </p:cNvPr>
          <p:cNvSpPr txBox="1"/>
          <p:nvPr/>
        </p:nvSpPr>
        <p:spPr>
          <a:xfrm>
            <a:off x="240185" y="3568804"/>
            <a:ext cx="1413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Marginals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09BA5AF-E227-884C-9296-E1B8BD8AF37C}"/>
                  </a:ext>
                </a:extLst>
              </p:cNvPr>
              <p:cNvSpPr txBox="1"/>
              <p:nvPr/>
            </p:nvSpPr>
            <p:spPr>
              <a:xfrm>
                <a:off x="5366488" y="4996604"/>
                <a:ext cx="401032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09BA5AF-E227-884C-9296-E1B8BD8AF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488" y="4996604"/>
                <a:ext cx="4010329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44EAD2D-9326-106A-E574-2638DFF8D2DB}"/>
                  </a:ext>
                </a:extLst>
              </p:cNvPr>
              <p:cNvSpPr txBox="1"/>
              <p:nvPr/>
            </p:nvSpPr>
            <p:spPr>
              <a:xfrm>
                <a:off x="6202620" y="1234823"/>
                <a:ext cx="56155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44EAD2D-9326-106A-E574-2638DFF8D2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620" y="1234823"/>
                <a:ext cx="5615512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429F159-5301-EA06-3EE2-5A69B52301B0}"/>
              </a:ext>
            </a:extLst>
          </p:cNvPr>
          <p:cNvCxnSpPr/>
          <p:nvPr/>
        </p:nvCxnSpPr>
        <p:spPr>
          <a:xfrm>
            <a:off x="7012641" y="723055"/>
            <a:ext cx="0" cy="40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A9B0EF4-C80D-D3CB-969D-C73FEAE42ECA}"/>
              </a:ext>
            </a:extLst>
          </p:cNvPr>
          <p:cNvSpPr txBox="1"/>
          <p:nvPr/>
        </p:nvSpPr>
        <p:spPr>
          <a:xfrm>
            <a:off x="6303696" y="376044"/>
            <a:ext cx="1417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Joint entropy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02851CC-41BC-13DD-3078-914FF4938E92}"/>
              </a:ext>
            </a:extLst>
          </p:cNvPr>
          <p:cNvSpPr txBox="1"/>
          <p:nvPr/>
        </p:nvSpPr>
        <p:spPr>
          <a:xfrm>
            <a:off x="10442043" y="399943"/>
            <a:ext cx="1654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Mutual entropy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16D91BB-7F00-F941-5B50-950EB8422C29}"/>
              </a:ext>
            </a:extLst>
          </p:cNvPr>
          <p:cNvCxnSpPr/>
          <p:nvPr/>
        </p:nvCxnSpPr>
        <p:spPr>
          <a:xfrm flipH="1">
            <a:off x="8612841" y="745376"/>
            <a:ext cx="298955" cy="377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DD760C1-9833-723F-9CB9-28995DBAA8C1}"/>
              </a:ext>
            </a:extLst>
          </p:cNvPr>
          <p:cNvCxnSpPr>
            <a:cxnSpLocks/>
          </p:cNvCxnSpPr>
          <p:nvPr/>
        </p:nvCxnSpPr>
        <p:spPr>
          <a:xfrm>
            <a:off x="9268895" y="745376"/>
            <a:ext cx="251623" cy="377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4A465211-7226-0463-076F-A61526B63B05}"/>
              </a:ext>
            </a:extLst>
          </p:cNvPr>
          <p:cNvSpPr txBox="1"/>
          <p:nvPr/>
        </p:nvSpPr>
        <p:spPr>
          <a:xfrm>
            <a:off x="8285739" y="428094"/>
            <a:ext cx="1959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Marginal entropies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D41F63C-F368-B780-149C-6164C54E3D10}"/>
              </a:ext>
            </a:extLst>
          </p:cNvPr>
          <p:cNvCxnSpPr/>
          <p:nvPr/>
        </p:nvCxnSpPr>
        <p:spPr>
          <a:xfrm flipH="1">
            <a:off x="10972800" y="805434"/>
            <a:ext cx="141194" cy="429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9ED6B91-0C37-159A-1CEE-7E3744D3DADF}"/>
                  </a:ext>
                </a:extLst>
              </p:cNvPr>
              <p:cNvSpPr txBox="1"/>
              <p:nvPr/>
            </p:nvSpPr>
            <p:spPr>
              <a:xfrm>
                <a:off x="6168345" y="2094583"/>
                <a:ext cx="5918480" cy="9733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𝐴𝐵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func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9ED6B91-0C37-159A-1CEE-7E3744D3D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345" y="2094583"/>
                <a:ext cx="5918480" cy="9733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55041B0-4A95-FB8A-D5B9-CE5C9A1F5336}"/>
                  </a:ext>
                </a:extLst>
              </p:cNvPr>
              <p:cNvSpPr txBox="1"/>
              <p:nvPr/>
            </p:nvSpPr>
            <p:spPr>
              <a:xfrm>
                <a:off x="316710" y="4831777"/>
                <a:ext cx="450905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Assume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4000" dirty="0"/>
                  <a:t> 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55041B0-4A95-FB8A-D5B9-CE5C9A1F5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10" y="4831777"/>
                <a:ext cx="4509055" cy="707886"/>
              </a:xfrm>
              <a:prstGeom prst="rect">
                <a:avLst/>
              </a:prstGeom>
              <a:blipFill>
                <a:blip r:embed="rId10"/>
                <a:stretch>
                  <a:fillRect l="-4865"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C47A3FC-4FEA-E21A-A62A-2011612FDDE9}"/>
                  </a:ext>
                </a:extLst>
              </p:cNvPr>
              <p:cNvSpPr txBox="1"/>
              <p:nvPr/>
            </p:nvSpPr>
            <p:spPr>
              <a:xfrm>
                <a:off x="9010376" y="3141192"/>
                <a:ext cx="23439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 independence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C47A3FC-4FEA-E21A-A62A-2011612FD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0376" y="3141192"/>
                <a:ext cx="2343911" cy="369332"/>
              </a:xfrm>
              <a:prstGeom prst="rect">
                <a:avLst/>
              </a:prstGeom>
              <a:blipFill>
                <a:blip r:embed="rId11"/>
                <a:stretch>
                  <a:fillRect t="-8197" r="-18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EBD8A2A-3DDE-9416-EC27-F126AC6068EE}"/>
                  </a:ext>
                </a:extLst>
              </p:cNvPr>
              <p:cNvSpPr txBox="1"/>
              <p:nvPr/>
            </p:nvSpPr>
            <p:spPr>
              <a:xfrm>
                <a:off x="6106979" y="4009887"/>
                <a:ext cx="252934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6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36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EBD8A2A-3DDE-9416-EC27-F126AC6068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979" y="4009887"/>
                <a:ext cx="2529347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19FFD51-7144-0FC9-5D05-14144BF70B0D}"/>
                  </a:ext>
                </a:extLst>
              </p:cNvPr>
              <p:cNvSpPr txBox="1"/>
              <p:nvPr/>
            </p:nvSpPr>
            <p:spPr>
              <a:xfrm>
                <a:off x="6923453" y="4427286"/>
                <a:ext cx="89639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19FFD51-7144-0FC9-5D05-14144BF70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453" y="4427286"/>
                <a:ext cx="896399" cy="76944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886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9659D14-7063-456B-85C3-5AA3A8055A6C}"/>
                  </a:ext>
                </a:extLst>
              </p:cNvPr>
              <p:cNvSpPr txBox="1"/>
              <p:nvPr/>
            </p:nvSpPr>
            <p:spPr>
              <a:xfrm>
                <a:off x="4377260" y="2461066"/>
                <a:ext cx="3383555" cy="18393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6000" i="1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9659D14-7063-456B-85C3-5AA3A8055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260" y="2461066"/>
                <a:ext cx="3383555" cy="18393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8A1764A-DBED-427D-9734-D0D5660F4245}"/>
              </a:ext>
            </a:extLst>
          </p:cNvPr>
          <p:cNvSpPr txBox="1"/>
          <p:nvPr/>
        </p:nvSpPr>
        <p:spPr>
          <a:xfrm>
            <a:off x="0" y="9627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Quantum uncertainty principle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539FAF-C03F-E771-14E7-8CD6BDD65418}"/>
              </a:ext>
            </a:extLst>
          </p:cNvPr>
          <p:cNvSpPr txBox="1"/>
          <p:nvPr/>
        </p:nvSpPr>
        <p:spPr>
          <a:xfrm>
            <a:off x="0" y="137100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Limit to the precision of preparation </a:t>
            </a:r>
          </a:p>
        </p:txBody>
      </p:sp>
    </p:spTree>
    <p:extLst>
      <p:ext uri="{BB962C8B-B14F-4D97-AF65-F5344CB8AC3E}">
        <p14:creationId xmlns:p14="http://schemas.microsoft.com/office/powerpoint/2010/main" val="1677856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3E61DC-3D01-1F60-5841-04C5E3163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30E465C-BCBA-6065-5370-B7AD98C186CF}"/>
              </a:ext>
            </a:extLst>
          </p:cNvPr>
          <p:cNvGrpSpPr/>
          <p:nvPr/>
        </p:nvGrpSpPr>
        <p:grpSpPr>
          <a:xfrm>
            <a:off x="1685127" y="723055"/>
            <a:ext cx="3708435" cy="3212840"/>
            <a:chOff x="1856577" y="862755"/>
            <a:chExt cx="3708435" cy="321284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16C92DE-7B68-A32C-A918-D29AD64F74A0}"/>
                </a:ext>
              </a:extLst>
            </p:cNvPr>
            <p:cNvCxnSpPr>
              <a:cxnSpLocks/>
            </p:cNvCxnSpPr>
            <p:nvPr/>
          </p:nvCxnSpPr>
          <p:spPr>
            <a:xfrm>
              <a:off x="2183932" y="1058464"/>
              <a:ext cx="0" cy="26193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E0DD99A-4933-8680-33AD-121E1A573E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3932" y="3675485"/>
              <a:ext cx="3162135" cy="23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AA5B07B-C92A-D367-DDDC-5C1A78532CA9}"/>
                    </a:ext>
                  </a:extLst>
                </p:cNvPr>
                <p:cNvSpPr txBox="1"/>
                <p:nvPr/>
              </p:nvSpPr>
              <p:spPr>
                <a:xfrm>
                  <a:off x="1856577" y="862755"/>
                  <a:ext cx="4175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AA5B07B-C92A-D367-DDDC-5C1A78532C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577" y="862755"/>
                  <a:ext cx="417550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E501C8B-5179-3F4A-DDBE-C304AA87C14E}"/>
                    </a:ext>
                  </a:extLst>
                </p:cNvPr>
                <p:cNvSpPr txBox="1"/>
                <p:nvPr/>
              </p:nvSpPr>
              <p:spPr>
                <a:xfrm>
                  <a:off x="5158234" y="3675485"/>
                  <a:ext cx="40677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E501C8B-5179-3F4A-DDBE-C304AA87C1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8234" y="3675485"/>
                  <a:ext cx="406778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E53ACF-EC03-AB27-FC95-3C9A95FBA423}"/>
              </a:ext>
            </a:extLst>
          </p:cNvPr>
          <p:cNvCxnSpPr>
            <a:cxnSpLocks/>
          </p:cNvCxnSpPr>
          <p:nvPr/>
        </p:nvCxnSpPr>
        <p:spPr>
          <a:xfrm>
            <a:off x="2699685" y="2843213"/>
            <a:ext cx="0" cy="692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8D55430-DD18-6D84-FF55-6CDF9F7C66BB}"/>
              </a:ext>
            </a:extLst>
          </p:cNvPr>
          <p:cNvCxnSpPr>
            <a:cxnSpLocks/>
          </p:cNvCxnSpPr>
          <p:nvPr/>
        </p:nvCxnSpPr>
        <p:spPr>
          <a:xfrm flipH="1">
            <a:off x="4728332" y="1878806"/>
            <a:ext cx="831" cy="16569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E02186-4B93-B5B8-B8E6-AA80C532C990}"/>
              </a:ext>
            </a:extLst>
          </p:cNvPr>
          <p:cNvCxnSpPr>
            <a:cxnSpLocks/>
          </p:cNvCxnSpPr>
          <p:nvPr/>
        </p:nvCxnSpPr>
        <p:spPr>
          <a:xfrm flipH="1">
            <a:off x="2012482" y="2840573"/>
            <a:ext cx="690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0CCE460-B506-DBFA-66EA-B4F9C0B77B2A}"/>
              </a:ext>
            </a:extLst>
          </p:cNvPr>
          <p:cNvCxnSpPr>
            <a:cxnSpLocks/>
          </p:cNvCxnSpPr>
          <p:nvPr/>
        </p:nvCxnSpPr>
        <p:spPr>
          <a:xfrm flipH="1">
            <a:off x="2012482" y="1825728"/>
            <a:ext cx="26785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BFBE1F4-65DD-ED3A-AEDA-1045AD5AE6EC}"/>
              </a:ext>
            </a:extLst>
          </p:cNvPr>
          <p:cNvSpPr/>
          <p:nvPr/>
        </p:nvSpPr>
        <p:spPr>
          <a:xfrm>
            <a:off x="2702719" y="3510525"/>
            <a:ext cx="2024782" cy="535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293296E-8EAF-8FB2-954D-AF11AB215D03}"/>
              </a:ext>
            </a:extLst>
          </p:cNvPr>
          <p:cNvSpPr/>
          <p:nvPr/>
        </p:nvSpPr>
        <p:spPr>
          <a:xfrm rot="5400000">
            <a:off x="1509014" y="2312226"/>
            <a:ext cx="1006377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14A5F1F-B209-4ABC-6C96-557B4D45E9EE}"/>
              </a:ext>
            </a:extLst>
          </p:cNvPr>
          <p:cNvCxnSpPr>
            <a:cxnSpLocks/>
          </p:cNvCxnSpPr>
          <p:nvPr/>
        </p:nvCxnSpPr>
        <p:spPr>
          <a:xfrm flipH="1">
            <a:off x="3846986" y="723055"/>
            <a:ext cx="534514" cy="511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DFA8801-DA42-7649-18C3-89A25E0E03F8}"/>
                  </a:ext>
                </a:extLst>
              </p:cNvPr>
              <p:cNvSpPr txBox="1"/>
              <p:nvPr/>
            </p:nvSpPr>
            <p:spPr>
              <a:xfrm>
                <a:off x="3406930" y="1106937"/>
                <a:ext cx="5984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DFA8801-DA42-7649-18C3-89A25E0E0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930" y="1106937"/>
                <a:ext cx="598433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85FD523D-21F0-99D8-020A-50B49B048EA8}"/>
              </a:ext>
            </a:extLst>
          </p:cNvPr>
          <p:cNvSpPr txBox="1"/>
          <p:nvPr/>
        </p:nvSpPr>
        <p:spPr>
          <a:xfrm>
            <a:off x="3526545" y="329878"/>
            <a:ext cx="2295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Joint distribution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EDA267A-91DC-4C1D-4212-749710B6A422}"/>
                  </a:ext>
                </a:extLst>
              </p:cNvPr>
              <p:cNvSpPr txBox="1"/>
              <p:nvPr/>
            </p:nvSpPr>
            <p:spPr>
              <a:xfrm>
                <a:off x="3019483" y="3700431"/>
                <a:ext cx="1655005" cy="6587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𝑑𝐵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EDA267A-91DC-4C1D-4212-749710B6A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483" y="3700431"/>
                <a:ext cx="1655005" cy="6587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1636ABE-1E3F-FD63-5783-AEC2146D31FC}"/>
                  </a:ext>
                </a:extLst>
              </p:cNvPr>
              <p:cNvSpPr txBox="1"/>
              <p:nvPr/>
            </p:nvSpPr>
            <p:spPr>
              <a:xfrm>
                <a:off x="240185" y="1597299"/>
                <a:ext cx="1646348" cy="6587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𝑑𝐴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1636ABE-1E3F-FD63-5783-AEC2146D3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85" y="1597299"/>
                <a:ext cx="1646348" cy="6587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E9082E4-54E4-1F54-2F1B-25EEE564B41F}"/>
              </a:ext>
            </a:extLst>
          </p:cNvPr>
          <p:cNvCxnSpPr/>
          <p:nvPr/>
        </p:nvCxnSpPr>
        <p:spPr>
          <a:xfrm flipV="1">
            <a:off x="1250576" y="2228425"/>
            <a:ext cx="174812" cy="14090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FC29C81-DDB6-88D1-4838-875DF26BAEA4}"/>
              </a:ext>
            </a:extLst>
          </p:cNvPr>
          <p:cNvCxnSpPr>
            <a:cxnSpLocks/>
          </p:cNvCxnSpPr>
          <p:nvPr/>
        </p:nvCxnSpPr>
        <p:spPr>
          <a:xfrm>
            <a:off x="1695031" y="3874978"/>
            <a:ext cx="1191409" cy="154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18F38B4-4B47-0291-9C4B-DE4487E9AF77}"/>
              </a:ext>
            </a:extLst>
          </p:cNvPr>
          <p:cNvSpPr txBox="1"/>
          <p:nvPr/>
        </p:nvSpPr>
        <p:spPr>
          <a:xfrm>
            <a:off x="240185" y="3568804"/>
            <a:ext cx="1413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Marginals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58500E3-F9BE-849E-ABF0-FEF696BCFF5E}"/>
                  </a:ext>
                </a:extLst>
              </p:cNvPr>
              <p:cNvSpPr txBox="1"/>
              <p:nvPr/>
            </p:nvSpPr>
            <p:spPr>
              <a:xfrm>
                <a:off x="6202620" y="1234823"/>
                <a:ext cx="56155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58500E3-F9BE-849E-ABF0-FEF696BCF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2620" y="1234823"/>
                <a:ext cx="5615512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9BA3E71-908E-18F8-4091-BDF467938DD7}"/>
              </a:ext>
            </a:extLst>
          </p:cNvPr>
          <p:cNvCxnSpPr/>
          <p:nvPr/>
        </p:nvCxnSpPr>
        <p:spPr>
          <a:xfrm>
            <a:off x="7012641" y="723055"/>
            <a:ext cx="0" cy="400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3E0CAFE-4A99-5544-3C4B-C334521E6F71}"/>
              </a:ext>
            </a:extLst>
          </p:cNvPr>
          <p:cNvSpPr txBox="1"/>
          <p:nvPr/>
        </p:nvSpPr>
        <p:spPr>
          <a:xfrm>
            <a:off x="6303696" y="376044"/>
            <a:ext cx="1417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Joint entropy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87EA28E-E699-46E8-8618-1D49E620E8EE}"/>
              </a:ext>
            </a:extLst>
          </p:cNvPr>
          <p:cNvSpPr txBox="1"/>
          <p:nvPr/>
        </p:nvSpPr>
        <p:spPr>
          <a:xfrm>
            <a:off x="10442043" y="399943"/>
            <a:ext cx="1654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Mutual entropy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20309EA-AB6B-CF39-4E17-5E1D8884BD7C}"/>
              </a:ext>
            </a:extLst>
          </p:cNvPr>
          <p:cNvCxnSpPr/>
          <p:nvPr/>
        </p:nvCxnSpPr>
        <p:spPr>
          <a:xfrm flipH="1">
            <a:off x="8612841" y="745376"/>
            <a:ext cx="298955" cy="377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0BA9454-54E6-4434-2BFA-DF57DC6A795E}"/>
              </a:ext>
            </a:extLst>
          </p:cNvPr>
          <p:cNvCxnSpPr>
            <a:cxnSpLocks/>
          </p:cNvCxnSpPr>
          <p:nvPr/>
        </p:nvCxnSpPr>
        <p:spPr>
          <a:xfrm>
            <a:off x="9268895" y="745376"/>
            <a:ext cx="251623" cy="377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53311E3C-D15B-D0B6-0222-9660CD181A36}"/>
              </a:ext>
            </a:extLst>
          </p:cNvPr>
          <p:cNvSpPr txBox="1"/>
          <p:nvPr/>
        </p:nvSpPr>
        <p:spPr>
          <a:xfrm>
            <a:off x="8285739" y="428094"/>
            <a:ext cx="1959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Marginal entropies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A7C7DD8-2D95-0ACA-BC15-E56E6861251A}"/>
              </a:ext>
            </a:extLst>
          </p:cNvPr>
          <p:cNvCxnSpPr/>
          <p:nvPr/>
        </p:nvCxnSpPr>
        <p:spPr>
          <a:xfrm flipH="1">
            <a:off x="10972800" y="805434"/>
            <a:ext cx="141194" cy="429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D929B50-3832-5056-C7B9-C7A26631ED61}"/>
                  </a:ext>
                </a:extLst>
              </p:cNvPr>
              <p:cNvSpPr txBox="1"/>
              <p:nvPr/>
            </p:nvSpPr>
            <p:spPr>
              <a:xfrm>
                <a:off x="6168345" y="2094583"/>
                <a:ext cx="5918480" cy="9733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𝐴𝐵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func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D929B50-3832-5056-C7B9-C7A26631E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8345" y="2094583"/>
                <a:ext cx="5918480" cy="9733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A01B3B7-4A31-4605-55A4-445F007D2ABB}"/>
                  </a:ext>
                </a:extLst>
              </p:cNvPr>
              <p:cNvSpPr txBox="1"/>
              <p:nvPr/>
            </p:nvSpPr>
            <p:spPr>
              <a:xfrm>
                <a:off x="316710" y="4831777"/>
                <a:ext cx="450905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Assume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4000" dirty="0"/>
                  <a:t> </a:t>
                </a: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A01B3B7-4A31-4605-55A4-445F007D2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710" y="4831777"/>
                <a:ext cx="4509055" cy="707886"/>
              </a:xfrm>
              <a:prstGeom prst="rect">
                <a:avLst/>
              </a:prstGeom>
              <a:blipFill>
                <a:blip r:embed="rId9"/>
                <a:stretch>
                  <a:fillRect l="-4865"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A18706A-DAD4-A8FA-DDF1-03DF69F5B4AB}"/>
                  </a:ext>
                </a:extLst>
              </p:cNvPr>
              <p:cNvSpPr txBox="1"/>
              <p:nvPr/>
            </p:nvSpPr>
            <p:spPr>
              <a:xfrm>
                <a:off x="9010376" y="3141192"/>
                <a:ext cx="23439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 independence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A18706A-DAD4-A8FA-DDF1-03DF69F5B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0376" y="3141192"/>
                <a:ext cx="2343911" cy="369332"/>
              </a:xfrm>
              <a:prstGeom prst="rect">
                <a:avLst/>
              </a:prstGeom>
              <a:blipFill>
                <a:blip r:embed="rId10"/>
                <a:stretch>
                  <a:fillRect t="-8197" r="-18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FDBB524-74A6-E34D-A0A7-98BCC6C232B1}"/>
              </a:ext>
            </a:extLst>
          </p:cNvPr>
          <p:cNvSpPr/>
          <p:nvPr/>
        </p:nvSpPr>
        <p:spPr>
          <a:xfrm rot="20036677">
            <a:off x="2590626" y="2294681"/>
            <a:ext cx="2246649" cy="991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25663D4-15DB-C476-9BB6-2BD14D346406}"/>
                  </a:ext>
                </a:extLst>
              </p:cNvPr>
              <p:cNvSpPr txBox="1"/>
              <p:nvPr/>
            </p:nvSpPr>
            <p:spPr>
              <a:xfrm>
                <a:off x="5366488" y="4996604"/>
                <a:ext cx="39157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3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600" b="0" i="1" dirty="0">
                    <a:solidFill>
                      <a:schemeClr val="accent6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or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3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en-US" sz="36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3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25663D4-15DB-C476-9BB6-2BD14D346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488" y="4996604"/>
                <a:ext cx="3915752" cy="646331"/>
              </a:xfrm>
              <a:prstGeom prst="rect">
                <a:avLst/>
              </a:prstGeom>
              <a:blipFill>
                <a:blip r:embed="rId11"/>
                <a:stretch>
                  <a:fillRect t="-14151" b="-35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B8B1735-9A06-FE2D-D3C5-4772985E3241}"/>
                  </a:ext>
                </a:extLst>
              </p:cNvPr>
              <p:cNvSpPr txBox="1"/>
              <p:nvPr/>
            </p:nvSpPr>
            <p:spPr>
              <a:xfrm>
                <a:off x="6106979" y="4009887"/>
                <a:ext cx="252780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36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6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36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36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sz="3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B8B1735-9A06-FE2D-D3C5-4772985E3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6979" y="4009887"/>
                <a:ext cx="2527807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4D97276-9F7A-9E2B-E0F3-926DA99E28A6}"/>
                  </a:ext>
                </a:extLst>
              </p:cNvPr>
              <p:cNvSpPr txBox="1"/>
              <p:nvPr/>
            </p:nvSpPr>
            <p:spPr>
              <a:xfrm>
                <a:off x="6923453" y="4427286"/>
                <a:ext cx="89639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en-US" sz="4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4D97276-9F7A-9E2B-E0F3-926DA99E2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453" y="4427286"/>
                <a:ext cx="896399" cy="76944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8434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EA047-B06D-D6C0-ACB7-580C9AF1B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23B68130-299F-DA93-9A16-D08C4D250F7C}"/>
              </a:ext>
            </a:extLst>
          </p:cNvPr>
          <p:cNvGrpSpPr/>
          <p:nvPr/>
        </p:nvGrpSpPr>
        <p:grpSpPr>
          <a:xfrm>
            <a:off x="206847" y="418255"/>
            <a:ext cx="3708435" cy="3212840"/>
            <a:chOff x="1856577" y="862755"/>
            <a:chExt cx="3708435" cy="321284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E3A047F-10EA-6F3C-4DB9-7EBF72AB4F09}"/>
                </a:ext>
              </a:extLst>
            </p:cNvPr>
            <p:cNvCxnSpPr>
              <a:cxnSpLocks/>
            </p:cNvCxnSpPr>
            <p:nvPr/>
          </p:nvCxnSpPr>
          <p:spPr>
            <a:xfrm>
              <a:off x="2183932" y="1058464"/>
              <a:ext cx="0" cy="26193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7DFDD01-C9B2-2E23-47D2-82042A4D34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3932" y="3675485"/>
              <a:ext cx="3162135" cy="23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197F247-45A7-D9F1-D7D1-B6EA4710E378}"/>
                    </a:ext>
                  </a:extLst>
                </p:cNvPr>
                <p:cNvSpPr txBox="1"/>
                <p:nvPr/>
              </p:nvSpPr>
              <p:spPr>
                <a:xfrm>
                  <a:off x="1856577" y="862755"/>
                  <a:ext cx="4175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197F247-45A7-D9F1-D7D1-B6EA4710E3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577" y="862755"/>
                  <a:ext cx="417550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C65A3AD-AFBF-ED20-81D4-81B156CDF955}"/>
                    </a:ext>
                  </a:extLst>
                </p:cNvPr>
                <p:cNvSpPr txBox="1"/>
                <p:nvPr/>
              </p:nvSpPr>
              <p:spPr>
                <a:xfrm>
                  <a:off x="5158234" y="3675485"/>
                  <a:ext cx="40677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C65A3AD-AFBF-ED20-81D4-81B156CDF9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8234" y="3675485"/>
                  <a:ext cx="406778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CAAFEEB-9A21-CD30-79FF-E062D15AD1CB}"/>
              </a:ext>
            </a:extLst>
          </p:cNvPr>
          <p:cNvSpPr/>
          <p:nvPr/>
        </p:nvSpPr>
        <p:spPr>
          <a:xfrm>
            <a:off x="1652270" y="1424702"/>
            <a:ext cx="716994" cy="7169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894FA3-F440-7393-581C-B011192E016C}"/>
              </a:ext>
            </a:extLst>
          </p:cNvPr>
          <p:cNvCxnSpPr>
            <a:cxnSpLocks/>
          </p:cNvCxnSpPr>
          <p:nvPr/>
        </p:nvCxnSpPr>
        <p:spPr>
          <a:xfrm>
            <a:off x="1651714" y="2141696"/>
            <a:ext cx="0" cy="1089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B8E9D57-734E-98A5-2BFD-7FD1360D0100}"/>
              </a:ext>
            </a:extLst>
          </p:cNvPr>
          <p:cNvCxnSpPr>
            <a:cxnSpLocks/>
          </p:cNvCxnSpPr>
          <p:nvPr/>
        </p:nvCxnSpPr>
        <p:spPr>
          <a:xfrm>
            <a:off x="2369264" y="2141696"/>
            <a:ext cx="0" cy="1089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C815BB7-4B04-1D40-5406-2C7C5C7DEB83}"/>
              </a:ext>
            </a:extLst>
          </p:cNvPr>
          <p:cNvCxnSpPr/>
          <p:nvPr/>
        </p:nvCxnSpPr>
        <p:spPr>
          <a:xfrm flipH="1">
            <a:off x="534202" y="2139077"/>
            <a:ext cx="1117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AF2E865-88C8-37AF-C8BC-E88D11B39A0D}"/>
              </a:ext>
            </a:extLst>
          </p:cNvPr>
          <p:cNvCxnSpPr/>
          <p:nvPr/>
        </p:nvCxnSpPr>
        <p:spPr>
          <a:xfrm flipH="1">
            <a:off x="534202" y="1424702"/>
            <a:ext cx="1117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BB8A95E-3402-193F-5D87-8178EE596C3F}"/>
              </a:ext>
            </a:extLst>
          </p:cNvPr>
          <p:cNvSpPr/>
          <p:nvPr/>
        </p:nvSpPr>
        <p:spPr>
          <a:xfrm>
            <a:off x="1651714" y="3213523"/>
            <a:ext cx="716992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F395014-6EB1-F48D-8CD9-B374382C1FB7}"/>
              </a:ext>
            </a:extLst>
          </p:cNvPr>
          <p:cNvSpPr/>
          <p:nvPr/>
        </p:nvSpPr>
        <p:spPr>
          <a:xfrm rot="5400000">
            <a:off x="175427" y="1760340"/>
            <a:ext cx="716992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5766325-E034-00E9-AC7B-89D86D5FD892}"/>
                  </a:ext>
                </a:extLst>
              </p:cNvPr>
              <p:cNvSpPr txBox="1"/>
              <p:nvPr/>
            </p:nvSpPr>
            <p:spPr>
              <a:xfrm>
                <a:off x="1928650" y="802137"/>
                <a:ext cx="5984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5766325-E034-00E9-AC7B-89D86D5FD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650" y="802137"/>
                <a:ext cx="598433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24B2ACE3-0903-9016-A35F-F485C1CD2BEF}"/>
              </a:ext>
            </a:extLst>
          </p:cNvPr>
          <p:cNvGrpSpPr/>
          <p:nvPr/>
        </p:nvGrpSpPr>
        <p:grpSpPr>
          <a:xfrm>
            <a:off x="8215467" y="418255"/>
            <a:ext cx="3708435" cy="3212840"/>
            <a:chOff x="8215467" y="418255"/>
            <a:chExt cx="3708435" cy="321284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D00B3AB-987D-F2E9-BCF1-E9F51AC46A36}"/>
                </a:ext>
              </a:extLst>
            </p:cNvPr>
            <p:cNvGrpSpPr/>
            <p:nvPr/>
          </p:nvGrpSpPr>
          <p:grpSpPr>
            <a:xfrm>
              <a:off x="8215467" y="418255"/>
              <a:ext cx="3708435" cy="3212840"/>
              <a:chOff x="1856577" y="862755"/>
              <a:chExt cx="3708435" cy="321284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D567059D-369B-1FD2-9DE0-497D7EA3BB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3932" y="1058464"/>
                <a:ext cx="0" cy="261932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F791AD03-C62F-4EA0-B26E-5A40CF533BA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32" y="3675485"/>
                <a:ext cx="3162135" cy="230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42045F90-D032-C43D-A657-6E36629A70DC}"/>
                      </a:ext>
                    </a:extLst>
                  </p:cNvPr>
                  <p:cNvSpPr txBox="1"/>
                  <p:nvPr/>
                </p:nvSpPr>
                <p:spPr>
                  <a:xfrm>
                    <a:off x="1856577" y="862755"/>
                    <a:ext cx="417550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42045F90-D032-C43D-A657-6E36629A70D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56577" y="862755"/>
                    <a:ext cx="417550" cy="400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F4FFC17A-925D-2F2E-77E8-BFC4B5003D3F}"/>
                      </a:ext>
                    </a:extLst>
                  </p:cNvPr>
                  <p:cNvSpPr txBox="1"/>
                  <p:nvPr/>
                </p:nvSpPr>
                <p:spPr>
                  <a:xfrm>
                    <a:off x="5158234" y="3675485"/>
                    <a:ext cx="406778" cy="4001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F4FFC17A-925D-2F2E-77E8-BFC4B5003D3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58234" y="3675485"/>
                    <a:ext cx="406778" cy="4001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E3E18BE-A754-F1DB-2763-9D5C770AF504}"/>
                </a:ext>
              </a:extLst>
            </p:cNvPr>
            <p:cNvCxnSpPr>
              <a:cxnSpLocks/>
            </p:cNvCxnSpPr>
            <p:nvPr/>
          </p:nvCxnSpPr>
          <p:spPr>
            <a:xfrm>
              <a:off x="9230025" y="2538413"/>
              <a:ext cx="0" cy="6925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024F394-FAF9-33C8-A202-BA3376F642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58672" y="1574006"/>
              <a:ext cx="831" cy="16569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FF616E2-B9D3-E4B7-8280-0FDBDCA391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42822" y="2535773"/>
              <a:ext cx="6902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1B92FE2-1745-2895-1994-1C5BE6FB8E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42822" y="1520928"/>
              <a:ext cx="267858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492960A-0B45-C80F-8421-C01375C20A8A}"/>
                </a:ext>
              </a:extLst>
            </p:cNvPr>
            <p:cNvSpPr/>
            <p:nvPr/>
          </p:nvSpPr>
          <p:spPr>
            <a:xfrm>
              <a:off x="9233059" y="3205725"/>
              <a:ext cx="2024782" cy="5351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A97AF00-C463-2286-C919-A046A277A8B1}"/>
                </a:ext>
              </a:extLst>
            </p:cNvPr>
            <p:cNvSpPr/>
            <p:nvPr/>
          </p:nvSpPr>
          <p:spPr>
            <a:xfrm rot="5400000">
              <a:off x="8039354" y="2007426"/>
              <a:ext cx="1006377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E40101E-9913-2312-23BF-427658D3B87A}"/>
                </a:ext>
              </a:extLst>
            </p:cNvPr>
            <p:cNvSpPr/>
            <p:nvPr/>
          </p:nvSpPr>
          <p:spPr>
            <a:xfrm rot="20036677">
              <a:off x="9120966" y="1989881"/>
              <a:ext cx="2246649" cy="991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67A97416-5953-A4A5-217D-8F7396A9E478}"/>
              </a:ext>
            </a:extLst>
          </p:cNvPr>
          <p:cNvSpPr txBox="1"/>
          <p:nvPr/>
        </p:nvSpPr>
        <p:spPr>
          <a:xfrm>
            <a:off x="325470" y="3857095"/>
            <a:ext cx="92376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Not all ensembles at zero entropy are the product of ensembles at zero entropy: composite systems can access more states than those accessible by two systems independently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6AE7314-79CF-A427-B740-32AFCF6D1388}"/>
                  </a:ext>
                </a:extLst>
              </p:cNvPr>
              <p:cNvSpPr txBox="1"/>
              <p:nvPr/>
            </p:nvSpPr>
            <p:spPr>
              <a:xfrm>
                <a:off x="3611523" y="329737"/>
                <a:ext cx="4122796" cy="25853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5400" dirty="0">
                    <a:solidFill>
                      <a:schemeClr val="accent6">
                        <a:lumMod val="75000"/>
                      </a:schemeClr>
                    </a:solidFill>
                  </a:rPr>
                  <a:t>entanglement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54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sz="5400" dirty="0">
                    <a:solidFill>
                      <a:schemeClr val="accent6">
                        <a:lumMod val="75000"/>
                      </a:schemeClr>
                    </a:solidFill>
                  </a:rPr>
                  <a:t>correlation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6AE7314-79CF-A427-B740-32AFCF6D13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1523" y="329737"/>
                <a:ext cx="4122796" cy="2585323"/>
              </a:xfrm>
              <a:prstGeom prst="rect">
                <a:avLst/>
              </a:prstGeom>
              <a:blipFill>
                <a:blip r:embed="rId7"/>
                <a:stretch>
                  <a:fillRect l="-7533" t="-6604" r="-7386" b="-13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0060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72F6D1-7BCB-8181-D692-5C194B06B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DCAF5F-2413-CCA6-2858-2FBE0857A0B3}"/>
              </a:ext>
            </a:extLst>
          </p:cNvPr>
          <p:cNvSpPr txBox="1"/>
          <p:nvPr/>
        </p:nvSpPr>
        <p:spPr>
          <a:xfrm>
            <a:off x="0" y="9627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Purification of a mixed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181ACF-317C-CBC7-DEA3-8E4539D37A47}"/>
                  </a:ext>
                </a:extLst>
              </p:cNvPr>
              <p:cNvSpPr txBox="1"/>
              <p:nvPr/>
            </p:nvSpPr>
            <p:spPr>
              <a:xfrm>
                <a:off x="3874430" y="1218621"/>
                <a:ext cx="444313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=∑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181ACF-317C-CBC7-DEA3-8E4539D37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4430" y="1218621"/>
                <a:ext cx="4443139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9A5A2A-ADD5-92B0-7AD5-0DEDC6E964F7}"/>
                  </a:ext>
                </a:extLst>
              </p:cNvPr>
              <p:cNvSpPr txBox="1"/>
              <p:nvPr/>
            </p:nvSpPr>
            <p:spPr>
              <a:xfrm>
                <a:off x="6672955" y="2486465"/>
                <a:ext cx="5540235" cy="771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4400" b="0" i="0" smtClean="0">
                                  <a:latin typeface="Cambria Math" panose="02040503050406030204" pitchFamily="18" charset="0"/>
                                </a:rPr>
                                <m:t>Ψ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sub>
                          </m:sSub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i="1">
                          <a:latin typeface="Cambria Math" panose="02040503050406030204" pitchFamily="18" charset="0"/>
                        </a:rPr>
                        <m:t>∑</m:t>
                      </m:r>
                      <m:rad>
                        <m:radPr>
                          <m:degHide m:val="on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rad>
                      <m:d>
                        <m:dPr>
                          <m:begChr m:val="|"/>
                          <m:endChr m:val="⟩"/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29A5A2A-ADD5-92B0-7AD5-0DEDC6E96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2955" y="2486465"/>
                <a:ext cx="5540235" cy="7718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AF9CB0-57B7-B1FB-0C86-0C42E6A17D7F}"/>
                  </a:ext>
                </a:extLst>
              </p:cNvPr>
              <p:cNvSpPr txBox="1"/>
              <p:nvPr/>
            </p:nvSpPr>
            <p:spPr>
              <a:xfrm>
                <a:off x="367938" y="2486465"/>
                <a:ext cx="575644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4400" b="0" i="0" smtClean="0">
                              <a:latin typeface="Cambria Math" panose="02040503050406030204" pitchFamily="18" charset="0"/>
                            </a:rPr>
                            <m:t>Tr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4400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US" sz="4400" i="1">
                                      <a:latin typeface="Cambria Math" panose="02040503050406030204" pitchFamily="18" charset="0"/>
                                    </a:rPr>
                                    <m:t>𝐴𝐵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⟨"/>
                              <m:endChr m:val="|"/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4400" b="0" i="0" smtClean="0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  <m:sub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</a:rPr>
                                    <m:t>𝐴𝐵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AF9CB0-57B7-B1FB-0C86-0C42E6A17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38" y="2486465"/>
                <a:ext cx="5756448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8D43E5E-3859-65FA-EFCE-9EA60DC88E8D}"/>
              </a:ext>
            </a:extLst>
          </p:cNvPr>
          <p:cNvSpPr txBox="1"/>
          <p:nvPr/>
        </p:nvSpPr>
        <p:spPr>
          <a:xfrm>
            <a:off x="367938" y="1283157"/>
            <a:ext cx="31197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Every quantum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statistical mixture …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6C82C5D-CC74-017C-DF8B-5CE3F6DDAB75}"/>
              </a:ext>
            </a:extLst>
          </p:cNvPr>
          <p:cNvCxnSpPr/>
          <p:nvPr/>
        </p:nvCxnSpPr>
        <p:spPr>
          <a:xfrm>
            <a:off x="2956560" y="1717025"/>
            <a:ext cx="917870" cy="43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0E1E9E7-DC5E-061F-DDDD-03531072E60E}"/>
              </a:ext>
            </a:extLst>
          </p:cNvPr>
          <p:cNvSpPr txBox="1"/>
          <p:nvPr/>
        </p:nvSpPr>
        <p:spPr>
          <a:xfrm>
            <a:off x="367938" y="3666003"/>
            <a:ext cx="101980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… can be expressed as a marginal on an entangled composite system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4141B8D-2021-DC75-CB31-40D9AA43D14F}"/>
              </a:ext>
            </a:extLst>
          </p:cNvPr>
          <p:cNvCxnSpPr/>
          <p:nvPr/>
        </p:nvCxnSpPr>
        <p:spPr>
          <a:xfrm flipH="1" flipV="1">
            <a:off x="4488180" y="3255906"/>
            <a:ext cx="190500" cy="515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2BC0CA-15D5-AD2A-830E-42EA95438AA7}"/>
              </a:ext>
            </a:extLst>
          </p:cNvPr>
          <p:cNvCxnSpPr/>
          <p:nvPr/>
        </p:nvCxnSpPr>
        <p:spPr>
          <a:xfrm flipV="1">
            <a:off x="8602980" y="3255906"/>
            <a:ext cx="464820" cy="498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741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58B6E9-DE5B-2CCB-FACD-6C2E8B131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55BDD2A-669E-6EE6-D9E3-D2DB1CD58158}"/>
              </a:ext>
            </a:extLst>
          </p:cNvPr>
          <p:cNvGrpSpPr/>
          <p:nvPr/>
        </p:nvGrpSpPr>
        <p:grpSpPr>
          <a:xfrm>
            <a:off x="783427" y="723055"/>
            <a:ext cx="3708435" cy="3212840"/>
            <a:chOff x="1856577" y="862755"/>
            <a:chExt cx="3708435" cy="321284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9AFDA70-FB33-D0AC-E12D-BF05C42CB2D1}"/>
                </a:ext>
              </a:extLst>
            </p:cNvPr>
            <p:cNvCxnSpPr>
              <a:cxnSpLocks/>
            </p:cNvCxnSpPr>
            <p:nvPr/>
          </p:nvCxnSpPr>
          <p:spPr>
            <a:xfrm>
              <a:off x="2183932" y="1058464"/>
              <a:ext cx="0" cy="26193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F245807-6FE0-1DCB-37B8-ED2BE76762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3932" y="3675485"/>
              <a:ext cx="3162135" cy="23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0BEC7CC-84A1-4348-3CD1-AAE561B69F18}"/>
                    </a:ext>
                  </a:extLst>
                </p:cNvPr>
                <p:cNvSpPr txBox="1"/>
                <p:nvPr/>
              </p:nvSpPr>
              <p:spPr>
                <a:xfrm>
                  <a:off x="1856577" y="862755"/>
                  <a:ext cx="41755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0BEC7CC-84A1-4348-3CD1-AAE561B69F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6577" y="862755"/>
                  <a:ext cx="417550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C61276E-3F35-F9FD-598B-F2B79BBE20E4}"/>
                    </a:ext>
                  </a:extLst>
                </p:cNvPr>
                <p:cNvSpPr txBox="1"/>
                <p:nvPr/>
              </p:nvSpPr>
              <p:spPr>
                <a:xfrm>
                  <a:off x="5158234" y="3675485"/>
                  <a:ext cx="40677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C61276E-3F35-F9FD-598B-F2B79BBE20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8234" y="3675485"/>
                  <a:ext cx="406778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52F892-F63E-150D-B4A2-AABA3341DEA0}"/>
              </a:ext>
            </a:extLst>
          </p:cNvPr>
          <p:cNvCxnSpPr/>
          <p:nvPr/>
        </p:nvCxnSpPr>
        <p:spPr>
          <a:xfrm>
            <a:off x="2689225" y="2070100"/>
            <a:ext cx="0" cy="14795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7F8B897-6ED0-8853-0B46-8A361C80BE64}"/>
              </a:ext>
            </a:extLst>
          </p:cNvPr>
          <p:cNvCxnSpPr/>
          <p:nvPr/>
        </p:nvCxnSpPr>
        <p:spPr>
          <a:xfrm flipH="1">
            <a:off x="1110782" y="2070100"/>
            <a:ext cx="15810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B4336A2E-67E1-49BE-AEF9-88F2AE9A7449}"/>
              </a:ext>
            </a:extLst>
          </p:cNvPr>
          <p:cNvSpPr/>
          <p:nvPr/>
        </p:nvSpPr>
        <p:spPr>
          <a:xfrm>
            <a:off x="2666365" y="2047239"/>
            <a:ext cx="45719" cy="457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E16CD7A-D717-515C-CF39-5A65F2B368BB}"/>
              </a:ext>
            </a:extLst>
          </p:cNvPr>
          <p:cNvCxnSpPr/>
          <p:nvPr/>
        </p:nvCxnSpPr>
        <p:spPr>
          <a:xfrm flipH="1">
            <a:off x="2724784" y="1578476"/>
            <a:ext cx="647700" cy="450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E272152-E52A-B3E4-1738-8CF02325EF0B}"/>
              </a:ext>
            </a:extLst>
          </p:cNvPr>
          <p:cNvSpPr txBox="1"/>
          <p:nvPr/>
        </p:nvSpPr>
        <p:spPr>
          <a:xfrm>
            <a:off x="3372483" y="1258734"/>
            <a:ext cx="4361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 perfectly prepared composite system cannot give you a distribution on a marginal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20C0D3-205B-C08B-5B86-97891678B1CE}"/>
              </a:ext>
            </a:extLst>
          </p:cNvPr>
          <p:cNvSpPr txBox="1"/>
          <p:nvPr/>
        </p:nvSpPr>
        <p:spPr>
          <a:xfrm>
            <a:off x="2276512" y="187047"/>
            <a:ext cx="36714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 classical mechanics …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87860C-F400-FF20-6AB9-E31C8ADA445F}"/>
              </a:ext>
            </a:extLst>
          </p:cNvPr>
          <p:cNvSpPr txBox="1"/>
          <p:nvPr/>
        </p:nvSpPr>
        <p:spPr>
          <a:xfrm>
            <a:off x="5668775" y="2472432"/>
            <a:ext cx="62801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Perfectly prepared! What if we can only prepare up to zero entropy?</a:t>
            </a:r>
          </a:p>
        </p:txBody>
      </p:sp>
    </p:spTree>
    <p:extLst>
      <p:ext uri="{BB962C8B-B14F-4D97-AF65-F5344CB8AC3E}">
        <p14:creationId xmlns:p14="http://schemas.microsoft.com/office/powerpoint/2010/main" val="7035084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D7D6850-E34E-F650-3EED-4A17CFB7A0AD}"/>
                  </a:ext>
                </a:extLst>
              </p:cNvPr>
              <p:cNvSpPr txBox="1"/>
              <p:nvPr/>
            </p:nvSpPr>
            <p:spPr>
              <a:xfrm>
                <a:off x="243810" y="3429000"/>
                <a:ext cx="390004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Start with any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br>
                  <a:rPr lang="en-US" sz="2400" dirty="0"/>
                </a:br>
                <a:r>
                  <a:rPr lang="en-US" sz="2400" dirty="0"/>
                  <a:t>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D7D6850-E34E-F650-3EED-4A17CFB7A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10" y="3429000"/>
                <a:ext cx="3900042" cy="830997"/>
              </a:xfrm>
              <a:prstGeom prst="rect">
                <a:avLst/>
              </a:prstGeom>
              <a:blipFill>
                <a:blip r:embed="rId2"/>
                <a:stretch>
                  <a:fillRect l="-2500" t="-5882" b="-15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60E3A6-2784-C0EE-6FF6-23D87C7F6DBF}"/>
                  </a:ext>
                </a:extLst>
              </p:cNvPr>
              <p:cNvSpPr txBox="1"/>
              <p:nvPr/>
            </p:nvSpPr>
            <p:spPr>
              <a:xfrm>
                <a:off x="3279841" y="100716"/>
                <a:ext cx="56155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60E3A6-2784-C0EE-6FF6-23D87C7F6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841" y="100716"/>
                <a:ext cx="561551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750FD70C-6005-321E-3F20-3C5841F21B16}"/>
              </a:ext>
            </a:extLst>
          </p:cNvPr>
          <p:cNvGrpSpPr/>
          <p:nvPr/>
        </p:nvGrpSpPr>
        <p:grpSpPr>
          <a:xfrm>
            <a:off x="473547" y="829331"/>
            <a:ext cx="3084954" cy="2637966"/>
            <a:chOff x="473547" y="829331"/>
            <a:chExt cx="3084954" cy="263796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E5498B8-90E1-FACD-699F-C0821FC829E6}"/>
                </a:ext>
              </a:extLst>
            </p:cNvPr>
            <p:cNvGrpSpPr/>
            <p:nvPr/>
          </p:nvGrpSpPr>
          <p:grpSpPr>
            <a:xfrm>
              <a:off x="473547" y="829331"/>
              <a:ext cx="3084954" cy="2637966"/>
              <a:chOff x="1828614" y="862755"/>
              <a:chExt cx="3773635" cy="3226862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3643C1E4-7C32-25EC-0B99-971912568D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3932" y="1058464"/>
                <a:ext cx="0" cy="261932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7F96058-EF9D-4960-F2CA-CB8AF48423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32" y="3675485"/>
                <a:ext cx="3162135" cy="230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EAC7C5D7-1044-CED1-0F99-915D3AA2D3A0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614" y="862755"/>
                    <a:ext cx="454213" cy="4141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EAC7C5D7-1044-CED1-0F99-915D3AA2D3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614" y="862755"/>
                    <a:ext cx="454213" cy="4141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07495EF0-2B2E-77AD-A5E8-FD1118351A02}"/>
                      </a:ext>
                    </a:extLst>
                  </p:cNvPr>
                  <p:cNvSpPr txBox="1"/>
                  <p:nvPr/>
                </p:nvSpPr>
                <p:spPr>
                  <a:xfrm>
                    <a:off x="5158234" y="3675485"/>
                    <a:ext cx="444015" cy="4141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07495EF0-2B2E-77AD-A5E8-FD1118351A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58234" y="3675485"/>
                    <a:ext cx="444015" cy="4141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5FA28C0-6724-6D58-2D83-28588150F252}"/>
                </a:ext>
              </a:extLst>
            </p:cNvPr>
            <p:cNvSpPr/>
            <p:nvPr/>
          </p:nvSpPr>
          <p:spPr>
            <a:xfrm>
              <a:off x="1409699" y="3106518"/>
              <a:ext cx="1540097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4D6B198-56CA-4C0D-166D-CC285D92489F}"/>
                  </a:ext>
                </a:extLst>
              </p:cNvPr>
              <p:cNvSpPr txBox="1"/>
              <p:nvPr/>
            </p:nvSpPr>
            <p:spPr>
              <a:xfrm>
                <a:off x="2091010" y="1058992"/>
                <a:ext cx="246112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dirty="0"/>
                  <a:t> such that</a:t>
                </a:r>
                <a:br>
                  <a:rPr lang="en-US" sz="24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4D6B198-56CA-4C0D-166D-CC285D924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010" y="1058992"/>
                <a:ext cx="2461123" cy="830997"/>
              </a:xfrm>
              <a:prstGeom prst="rect">
                <a:avLst/>
              </a:prstGeom>
              <a:blipFill>
                <a:blip r:embed="rId6"/>
                <a:stretch>
                  <a:fillRect l="-3713" t="-5882"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8220489-4BD4-658D-61E0-FE920B75F19F}"/>
              </a:ext>
            </a:extLst>
          </p:cNvPr>
          <p:cNvCxnSpPr>
            <a:cxnSpLocks/>
          </p:cNvCxnSpPr>
          <p:nvPr/>
        </p:nvCxnSpPr>
        <p:spPr>
          <a:xfrm>
            <a:off x="4356100" y="1805586"/>
            <a:ext cx="319961" cy="379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6A1A5B7-3DA2-2C27-D661-09FED477B557}"/>
              </a:ext>
            </a:extLst>
          </p:cNvPr>
          <p:cNvSpPr txBox="1"/>
          <p:nvPr/>
        </p:nvSpPr>
        <p:spPr>
          <a:xfrm>
            <a:off x="2606999" y="2036724"/>
            <a:ext cx="2133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 Gaussian with</a:t>
            </a:r>
            <a:br>
              <a:rPr lang="en-US" dirty="0"/>
            </a:br>
            <a:r>
              <a:rPr lang="en-US" dirty="0"/>
              <a:t>appropriate variance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1907C85-EBDF-FA5C-43D9-8E6D3371C708}"/>
              </a:ext>
            </a:extLst>
          </p:cNvPr>
          <p:cNvGrpSpPr/>
          <p:nvPr/>
        </p:nvGrpSpPr>
        <p:grpSpPr>
          <a:xfrm>
            <a:off x="8812209" y="829331"/>
            <a:ext cx="3084954" cy="2637966"/>
            <a:chOff x="1828614" y="862755"/>
            <a:chExt cx="3773635" cy="322686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B2C45FF-1C9F-0F81-F83C-0B217D6F752F}"/>
                </a:ext>
              </a:extLst>
            </p:cNvPr>
            <p:cNvCxnSpPr>
              <a:cxnSpLocks/>
            </p:cNvCxnSpPr>
            <p:nvPr/>
          </p:nvCxnSpPr>
          <p:spPr>
            <a:xfrm>
              <a:off x="2183932" y="1058464"/>
              <a:ext cx="0" cy="261932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745CA16-72C2-4402-ADB8-DE24E51FAD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3932" y="3675485"/>
              <a:ext cx="3162135" cy="23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8AE09B6-713C-3F7C-0187-00833AF99C07}"/>
                    </a:ext>
                  </a:extLst>
                </p:cNvPr>
                <p:cNvSpPr txBox="1"/>
                <p:nvPr/>
              </p:nvSpPr>
              <p:spPr>
                <a:xfrm>
                  <a:off x="1828614" y="862755"/>
                  <a:ext cx="454213" cy="4141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8AE09B6-713C-3F7C-0187-00833AF99C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614" y="862755"/>
                  <a:ext cx="454213" cy="4141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EFB0A68-F6AE-0810-A625-BA0B6D414359}"/>
                    </a:ext>
                  </a:extLst>
                </p:cNvPr>
                <p:cNvSpPr txBox="1"/>
                <p:nvPr/>
              </p:nvSpPr>
              <p:spPr>
                <a:xfrm>
                  <a:off x="5158234" y="3675485"/>
                  <a:ext cx="444015" cy="4141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EFB0A68-F6AE-0810-A625-BA0B6D4143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8234" y="3675485"/>
                  <a:ext cx="444015" cy="4141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E5B0DAB5-F0F7-2CB4-FC0E-72E6C7A6FA9A}"/>
              </a:ext>
            </a:extLst>
          </p:cNvPr>
          <p:cNvSpPr/>
          <p:nvPr/>
        </p:nvSpPr>
        <p:spPr>
          <a:xfrm>
            <a:off x="9748361" y="3106518"/>
            <a:ext cx="1540097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9C922A5-EF8E-785C-60CA-0D013281375C}"/>
              </a:ext>
            </a:extLst>
          </p:cNvPr>
          <p:cNvSpPr/>
          <p:nvPr/>
        </p:nvSpPr>
        <p:spPr>
          <a:xfrm>
            <a:off x="9073356" y="1209679"/>
            <a:ext cx="52388" cy="11936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9F9C1F3-2412-7EFB-DF26-5789CCAF7987}"/>
              </a:ext>
            </a:extLst>
          </p:cNvPr>
          <p:cNvCxnSpPr>
            <a:cxnSpLocks/>
          </p:cNvCxnSpPr>
          <p:nvPr/>
        </p:nvCxnSpPr>
        <p:spPr>
          <a:xfrm flipH="1">
            <a:off x="9120981" y="1205523"/>
            <a:ext cx="216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ACDDAAB-F646-B1C0-43E2-EBEFB3AD3665}"/>
              </a:ext>
            </a:extLst>
          </p:cNvPr>
          <p:cNvCxnSpPr>
            <a:cxnSpLocks/>
          </p:cNvCxnSpPr>
          <p:nvPr/>
        </p:nvCxnSpPr>
        <p:spPr>
          <a:xfrm flipH="1">
            <a:off x="9120981" y="2403312"/>
            <a:ext cx="6273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6906ADB-CD7E-5CA7-3EDF-40D23CC70B56}"/>
              </a:ext>
            </a:extLst>
          </p:cNvPr>
          <p:cNvCxnSpPr>
            <a:cxnSpLocks/>
          </p:cNvCxnSpPr>
          <p:nvPr/>
        </p:nvCxnSpPr>
        <p:spPr>
          <a:xfrm>
            <a:off x="11289053" y="1433513"/>
            <a:ext cx="0" cy="1676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FFED143-C111-62A9-E916-9059B7AEA397}"/>
              </a:ext>
            </a:extLst>
          </p:cNvPr>
          <p:cNvCxnSpPr>
            <a:cxnSpLocks/>
          </p:cNvCxnSpPr>
          <p:nvPr/>
        </p:nvCxnSpPr>
        <p:spPr>
          <a:xfrm>
            <a:off x="9748360" y="2403312"/>
            <a:ext cx="0" cy="706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D9ABB55-9674-58B8-D7D5-3502C4534191}"/>
                  </a:ext>
                </a:extLst>
              </p:cNvPr>
              <p:cNvSpPr txBox="1"/>
              <p:nvPr/>
            </p:nvSpPr>
            <p:spPr>
              <a:xfrm>
                <a:off x="6406221" y="986410"/>
                <a:ext cx="19891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D9ABB55-9674-58B8-D7D5-3502C4534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221" y="986410"/>
                <a:ext cx="198913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880827C6-4D7C-314D-1EB8-91DB3A57924D}"/>
              </a:ext>
            </a:extLst>
          </p:cNvPr>
          <p:cNvGrpSpPr/>
          <p:nvPr/>
        </p:nvGrpSpPr>
        <p:grpSpPr>
          <a:xfrm>
            <a:off x="4494209" y="829331"/>
            <a:ext cx="3084954" cy="2637966"/>
            <a:chOff x="4494209" y="829331"/>
            <a:chExt cx="3084954" cy="2637966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C153EA0-72ED-017A-359C-B8E42B7A810B}"/>
                </a:ext>
              </a:extLst>
            </p:cNvPr>
            <p:cNvGrpSpPr/>
            <p:nvPr/>
          </p:nvGrpSpPr>
          <p:grpSpPr>
            <a:xfrm>
              <a:off x="4494209" y="829331"/>
              <a:ext cx="3084954" cy="2637966"/>
              <a:chOff x="1828614" y="862755"/>
              <a:chExt cx="3773635" cy="3226862"/>
            </a:xfrm>
          </p:grpSpPr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0D93F705-C911-956F-74FA-383ADFE77D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3932" y="1058464"/>
                <a:ext cx="0" cy="261932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EE72C956-5BF4-3615-C332-B71C2E19EA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32" y="3675485"/>
                <a:ext cx="3162135" cy="230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4FD384B7-B8F5-1623-05C2-009E8E0B14BA}"/>
                      </a:ext>
                    </a:extLst>
                  </p:cNvPr>
                  <p:cNvSpPr txBox="1"/>
                  <p:nvPr/>
                </p:nvSpPr>
                <p:spPr>
                  <a:xfrm>
                    <a:off x="1828614" y="862755"/>
                    <a:ext cx="454213" cy="4141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4FD384B7-B8F5-1623-05C2-009E8E0B14B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8614" y="862755"/>
                    <a:ext cx="454213" cy="4141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A64E8844-5F67-5B3D-7B5D-64D4AA9EF409}"/>
                      </a:ext>
                    </a:extLst>
                  </p:cNvPr>
                  <p:cNvSpPr txBox="1"/>
                  <p:nvPr/>
                </p:nvSpPr>
                <p:spPr>
                  <a:xfrm>
                    <a:off x="5158234" y="3675485"/>
                    <a:ext cx="444015" cy="4141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A64E8844-5F67-5B3D-7B5D-64D4AA9EF4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58234" y="3675485"/>
                    <a:ext cx="444015" cy="4141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EC0183-D82A-10D6-20B8-0BC4BD0117F9}"/>
                </a:ext>
              </a:extLst>
            </p:cNvPr>
            <p:cNvSpPr/>
            <p:nvPr/>
          </p:nvSpPr>
          <p:spPr>
            <a:xfrm>
              <a:off x="5430361" y="3106518"/>
              <a:ext cx="1540097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02A50D2-888A-AEE1-808E-317227074A28}"/>
                </a:ext>
              </a:extLst>
            </p:cNvPr>
            <p:cNvSpPr/>
            <p:nvPr/>
          </p:nvSpPr>
          <p:spPr>
            <a:xfrm>
              <a:off x="5430360" y="2185147"/>
              <a:ext cx="1540097" cy="21816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3E8F590-65C5-80F5-C452-FD3D6E43472A}"/>
                </a:ext>
              </a:extLst>
            </p:cNvPr>
            <p:cNvSpPr/>
            <p:nvPr/>
          </p:nvSpPr>
          <p:spPr>
            <a:xfrm>
              <a:off x="4755356" y="2185147"/>
              <a:ext cx="52388" cy="21816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69E9B77-FB91-5E30-DBBA-1441ED7D63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02981" y="2186613"/>
              <a:ext cx="6273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0558471-D20E-63E7-DF79-E4ADEC65C9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02981" y="2403312"/>
              <a:ext cx="62737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521400D-FE79-3227-F73C-41B5B73A76F4}"/>
                </a:ext>
              </a:extLst>
            </p:cNvPr>
            <p:cNvCxnSpPr>
              <a:cxnSpLocks/>
            </p:cNvCxnSpPr>
            <p:nvPr/>
          </p:nvCxnSpPr>
          <p:spPr>
            <a:xfrm>
              <a:off x="6971053" y="2403312"/>
              <a:ext cx="0" cy="7066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6D39994-53B4-BF51-E3F6-5C5CCCA47105}"/>
                </a:ext>
              </a:extLst>
            </p:cNvPr>
            <p:cNvCxnSpPr>
              <a:cxnSpLocks/>
            </p:cNvCxnSpPr>
            <p:nvPr/>
          </p:nvCxnSpPr>
          <p:spPr>
            <a:xfrm>
              <a:off x="5430360" y="2403312"/>
              <a:ext cx="0" cy="7066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Parallelogram 61">
            <a:extLst>
              <a:ext uri="{FF2B5EF4-FFF2-40B4-BE49-F238E27FC236}">
                <a16:creationId xmlns:a16="http://schemas.microsoft.com/office/drawing/2014/main" id="{A34261C3-4C30-F147-02E2-16A915690D29}"/>
              </a:ext>
            </a:extLst>
          </p:cNvPr>
          <p:cNvSpPr/>
          <p:nvPr/>
        </p:nvSpPr>
        <p:spPr>
          <a:xfrm rot="5400000" flipH="1">
            <a:off x="9921297" y="1036148"/>
            <a:ext cx="1193632" cy="1540693"/>
          </a:xfrm>
          <a:prstGeom prst="parallelogram">
            <a:avLst>
              <a:gd name="adj" fmla="val 8159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30BB660-C183-36A7-7223-42C18C5F5BE1}"/>
                  </a:ext>
                </a:extLst>
              </p:cNvPr>
              <p:cNvSpPr txBox="1"/>
              <p:nvPr/>
            </p:nvSpPr>
            <p:spPr>
              <a:xfrm>
                <a:off x="4676061" y="3611459"/>
                <a:ext cx="531619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Introduce a correlation to increase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without changing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30BB660-C183-36A7-7223-42C18C5F5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6061" y="3611459"/>
                <a:ext cx="5316199" cy="830997"/>
              </a:xfrm>
              <a:prstGeom prst="rect">
                <a:avLst/>
              </a:prstGeom>
              <a:blipFill>
                <a:blip r:embed="rId12"/>
                <a:stretch>
                  <a:fillRect l="-1720" t="-5839" r="-115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9D92707-2625-9B13-2887-982F75B93685}"/>
              </a:ext>
            </a:extLst>
          </p:cNvPr>
          <p:cNvCxnSpPr>
            <a:cxnSpLocks/>
          </p:cNvCxnSpPr>
          <p:nvPr/>
        </p:nvCxnSpPr>
        <p:spPr>
          <a:xfrm>
            <a:off x="5879122" y="1904641"/>
            <a:ext cx="313490" cy="151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78A53F0-6054-5796-BECD-D26794BF1CB3}"/>
              </a:ext>
            </a:extLst>
          </p:cNvPr>
          <p:cNvCxnSpPr/>
          <p:nvPr/>
        </p:nvCxnSpPr>
        <p:spPr>
          <a:xfrm flipV="1">
            <a:off x="8426450" y="2514236"/>
            <a:ext cx="1200150" cy="1155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A16A8ED-B4A1-748A-F3FC-C46D345857D6}"/>
                  </a:ext>
                </a:extLst>
              </p:cNvPr>
              <p:cNvSpPr txBox="1"/>
              <p:nvPr/>
            </p:nvSpPr>
            <p:spPr>
              <a:xfrm>
                <a:off x="373656" y="4721179"/>
                <a:ext cx="5643724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A16A8ED-B4A1-748A-F3FC-C46D34585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56" y="4721179"/>
                <a:ext cx="5643724" cy="57868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8E8C06C-83B4-958C-CADF-6719FC24B418}"/>
                  </a:ext>
                </a:extLst>
              </p:cNvPr>
              <p:cNvSpPr txBox="1"/>
              <p:nvPr/>
            </p:nvSpPr>
            <p:spPr>
              <a:xfrm>
                <a:off x="1348505" y="5454936"/>
                <a:ext cx="5227328" cy="612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en-US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lang="en-US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en-US" sz="2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D8E8C06C-83B4-958C-CADF-6719FC24B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505" y="5454936"/>
                <a:ext cx="5227328" cy="61221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4EFDFF4-53C4-F09B-FD9E-0B1D132E21D6}"/>
                  </a:ext>
                </a:extLst>
              </p:cNvPr>
              <p:cNvSpPr txBox="1"/>
              <p:nvPr/>
            </p:nvSpPr>
            <p:spPr>
              <a:xfrm>
                <a:off x="6312815" y="4749946"/>
                <a:ext cx="19891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𝐴𝐵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4EFDFF4-53C4-F09B-FD9E-0B1D132E2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815" y="4749946"/>
                <a:ext cx="1989134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BB3BA1F-8A2D-E10B-583B-A77CF734A593}"/>
                  </a:ext>
                </a:extLst>
              </p:cNvPr>
              <p:cNvSpPr txBox="1"/>
              <p:nvPr/>
            </p:nvSpPr>
            <p:spPr>
              <a:xfrm>
                <a:off x="4906814" y="1473820"/>
                <a:ext cx="1394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BB3BA1F-8A2D-E10B-583B-A77CF734A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814" y="1473820"/>
                <a:ext cx="1394420" cy="369332"/>
              </a:xfrm>
              <a:prstGeom prst="rect">
                <a:avLst/>
              </a:prstGeom>
              <a:blipFill>
                <a:blip r:embed="rId1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90001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BD40C-09F0-0181-B791-ED451FC88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04CEA8-33F3-35D5-6A6C-A991A23E5C74}"/>
                  </a:ext>
                </a:extLst>
              </p:cNvPr>
              <p:cNvSpPr txBox="1"/>
              <p:nvPr/>
            </p:nvSpPr>
            <p:spPr>
              <a:xfrm>
                <a:off x="316982" y="125711"/>
                <a:ext cx="11558036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400" dirty="0"/>
                  <a:t>Quantum (pure) state </a:t>
                </a:r>
                <a14:m>
                  <m:oMath xmlns:m="http://schemas.openxmlformats.org/officeDocument/2006/math">
                    <m:r>
                      <a:rPr lang="en-US" sz="3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400" dirty="0"/>
                  <a:t> Classical distribution with zero entropy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04CEA8-33F3-35D5-6A6C-A991A23E5C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82" y="125711"/>
                <a:ext cx="11558036" cy="615553"/>
              </a:xfrm>
              <a:prstGeom prst="rect">
                <a:avLst/>
              </a:prstGeom>
              <a:blipFill>
                <a:blip r:embed="rId2"/>
                <a:stretch>
                  <a:fillRect l="-1477" t="-13861" r="-527" b="-34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75432EF-2A3A-F43E-7DDF-964D2FACDC14}"/>
                  </a:ext>
                </a:extLst>
              </p:cNvPr>
              <p:cNvSpPr txBox="1"/>
              <p:nvPr/>
            </p:nvSpPr>
            <p:spPr>
              <a:xfrm>
                <a:off x="5883843" y="916143"/>
                <a:ext cx="1461939" cy="79361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75432EF-2A3A-F43E-7DDF-964D2FACD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843" y="916143"/>
                <a:ext cx="1461939" cy="7936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10F15495-B9E2-BEF8-A854-BCDE8B408C2A}"/>
              </a:ext>
            </a:extLst>
          </p:cNvPr>
          <p:cNvGrpSpPr/>
          <p:nvPr/>
        </p:nvGrpSpPr>
        <p:grpSpPr>
          <a:xfrm>
            <a:off x="8652242" y="833489"/>
            <a:ext cx="2843726" cy="1397010"/>
            <a:chOff x="756724" y="3446016"/>
            <a:chExt cx="5738251" cy="281897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FE60A6F-C49E-C0CD-5D04-8EB4DB2192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6724" y="3446016"/>
              <a:ext cx="5738251" cy="2818975"/>
            </a:xfrm>
            <a:prstGeom prst="rect">
              <a:avLst/>
            </a:prstGeom>
          </p:spPr>
        </p:pic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3B166B5-378C-510F-91EB-F0CCD641C850}"/>
                </a:ext>
              </a:extLst>
            </p:cNvPr>
            <p:cNvSpPr/>
            <p:nvPr/>
          </p:nvSpPr>
          <p:spPr>
            <a:xfrm>
              <a:off x="1094936" y="3563067"/>
              <a:ext cx="5299075" cy="2473325"/>
            </a:xfrm>
            <a:custGeom>
              <a:avLst/>
              <a:gdLst>
                <a:gd name="connsiteX0" fmla="*/ 410155 w 5880794"/>
                <a:gd name="connsiteY0" fmla="*/ 191140 h 2663295"/>
                <a:gd name="connsiteX1" fmla="*/ 403805 w 5880794"/>
                <a:gd name="connsiteY1" fmla="*/ 2626365 h 2663295"/>
                <a:gd name="connsiteX2" fmla="*/ 826080 w 5880794"/>
                <a:gd name="connsiteY2" fmla="*/ 1594490 h 2663295"/>
                <a:gd name="connsiteX3" fmla="*/ 2616780 w 5880794"/>
                <a:gd name="connsiteY3" fmla="*/ 676915 h 2663295"/>
                <a:gd name="connsiteX4" fmla="*/ 4442405 w 5880794"/>
                <a:gd name="connsiteY4" fmla="*/ 330840 h 2663295"/>
                <a:gd name="connsiteX5" fmla="*/ 5702880 w 5880794"/>
                <a:gd name="connsiteY5" fmla="*/ 175265 h 2663295"/>
                <a:gd name="connsiteX6" fmla="*/ 410155 w 5880794"/>
                <a:gd name="connsiteY6" fmla="*/ 191140 h 2663295"/>
                <a:gd name="connsiteX0" fmla="*/ 410155 w 5880794"/>
                <a:gd name="connsiteY0" fmla="*/ 191140 h 2663295"/>
                <a:gd name="connsiteX1" fmla="*/ 403805 w 5880794"/>
                <a:gd name="connsiteY1" fmla="*/ 2626365 h 2663295"/>
                <a:gd name="connsiteX2" fmla="*/ 826080 w 5880794"/>
                <a:gd name="connsiteY2" fmla="*/ 1594490 h 2663295"/>
                <a:gd name="connsiteX3" fmla="*/ 2616780 w 5880794"/>
                <a:gd name="connsiteY3" fmla="*/ 676915 h 2663295"/>
                <a:gd name="connsiteX4" fmla="*/ 4442405 w 5880794"/>
                <a:gd name="connsiteY4" fmla="*/ 330840 h 2663295"/>
                <a:gd name="connsiteX5" fmla="*/ 5702880 w 5880794"/>
                <a:gd name="connsiteY5" fmla="*/ 175265 h 2663295"/>
                <a:gd name="connsiteX6" fmla="*/ 410155 w 5880794"/>
                <a:gd name="connsiteY6" fmla="*/ 191140 h 2663295"/>
                <a:gd name="connsiteX0" fmla="*/ 410155 w 5880794"/>
                <a:gd name="connsiteY0" fmla="*/ 191140 h 2663295"/>
                <a:gd name="connsiteX1" fmla="*/ 403805 w 5880794"/>
                <a:gd name="connsiteY1" fmla="*/ 2626365 h 2663295"/>
                <a:gd name="connsiteX2" fmla="*/ 826080 w 5880794"/>
                <a:gd name="connsiteY2" fmla="*/ 1594490 h 2663295"/>
                <a:gd name="connsiteX3" fmla="*/ 2616780 w 5880794"/>
                <a:gd name="connsiteY3" fmla="*/ 676915 h 2663295"/>
                <a:gd name="connsiteX4" fmla="*/ 4442405 w 5880794"/>
                <a:gd name="connsiteY4" fmla="*/ 330840 h 2663295"/>
                <a:gd name="connsiteX5" fmla="*/ 5702880 w 5880794"/>
                <a:gd name="connsiteY5" fmla="*/ 175265 h 2663295"/>
                <a:gd name="connsiteX6" fmla="*/ 410155 w 5880794"/>
                <a:gd name="connsiteY6" fmla="*/ 191140 h 2663295"/>
                <a:gd name="connsiteX0" fmla="*/ 6350 w 5476989"/>
                <a:gd name="connsiteY0" fmla="*/ 191140 h 2663295"/>
                <a:gd name="connsiteX1" fmla="*/ 0 w 5476989"/>
                <a:gd name="connsiteY1" fmla="*/ 2626365 h 2663295"/>
                <a:gd name="connsiteX2" fmla="*/ 422275 w 5476989"/>
                <a:gd name="connsiteY2" fmla="*/ 1594490 h 2663295"/>
                <a:gd name="connsiteX3" fmla="*/ 2212975 w 5476989"/>
                <a:gd name="connsiteY3" fmla="*/ 676915 h 2663295"/>
                <a:gd name="connsiteX4" fmla="*/ 4038600 w 5476989"/>
                <a:gd name="connsiteY4" fmla="*/ 330840 h 2663295"/>
                <a:gd name="connsiteX5" fmla="*/ 5299075 w 5476989"/>
                <a:gd name="connsiteY5" fmla="*/ 175265 h 2663295"/>
                <a:gd name="connsiteX6" fmla="*/ 6350 w 5476989"/>
                <a:gd name="connsiteY6" fmla="*/ 191140 h 2663295"/>
                <a:gd name="connsiteX0" fmla="*/ 6350 w 5476989"/>
                <a:gd name="connsiteY0" fmla="*/ 15875 h 2488030"/>
                <a:gd name="connsiteX1" fmla="*/ 0 w 5476989"/>
                <a:gd name="connsiteY1" fmla="*/ 2451100 h 2488030"/>
                <a:gd name="connsiteX2" fmla="*/ 422275 w 5476989"/>
                <a:gd name="connsiteY2" fmla="*/ 1419225 h 2488030"/>
                <a:gd name="connsiteX3" fmla="*/ 2212975 w 5476989"/>
                <a:gd name="connsiteY3" fmla="*/ 501650 h 2488030"/>
                <a:gd name="connsiteX4" fmla="*/ 4038600 w 5476989"/>
                <a:gd name="connsiteY4" fmla="*/ 155575 h 2488030"/>
                <a:gd name="connsiteX5" fmla="*/ 5299075 w 5476989"/>
                <a:gd name="connsiteY5" fmla="*/ 0 h 2488030"/>
                <a:gd name="connsiteX6" fmla="*/ 6350 w 5476989"/>
                <a:gd name="connsiteY6" fmla="*/ 15875 h 2488030"/>
                <a:gd name="connsiteX0" fmla="*/ 6350 w 5476989"/>
                <a:gd name="connsiteY0" fmla="*/ 15875 h 2488030"/>
                <a:gd name="connsiteX1" fmla="*/ 0 w 5476989"/>
                <a:gd name="connsiteY1" fmla="*/ 2451100 h 2488030"/>
                <a:gd name="connsiteX2" fmla="*/ 422275 w 5476989"/>
                <a:gd name="connsiteY2" fmla="*/ 1419225 h 2488030"/>
                <a:gd name="connsiteX3" fmla="*/ 2212975 w 5476989"/>
                <a:gd name="connsiteY3" fmla="*/ 501650 h 2488030"/>
                <a:gd name="connsiteX4" fmla="*/ 4038600 w 5476989"/>
                <a:gd name="connsiteY4" fmla="*/ 155575 h 2488030"/>
                <a:gd name="connsiteX5" fmla="*/ 5299075 w 5476989"/>
                <a:gd name="connsiteY5" fmla="*/ 0 h 2488030"/>
                <a:gd name="connsiteX6" fmla="*/ 6350 w 5476989"/>
                <a:gd name="connsiteY6" fmla="*/ 15875 h 2488030"/>
                <a:gd name="connsiteX0" fmla="*/ 6350 w 5476989"/>
                <a:gd name="connsiteY0" fmla="*/ 15875 h 2496520"/>
                <a:gd name="connsiteX1" fmla="*/ 0 w 5476989"/>
                <a:gd name="connsiteY1" fmla="*/ 2451100 h 2496520"/>
                <a:gd name="connsiteX2" fmla="*/ 422275 w 5476989"/>
                <a:gd name="connsiteY2" fmla="*/ 1419225 h 2496520"/>
                <a:gd name="connsiteX3" fmla="*/ 2212975 w 5476989"/>
                <a:gd name="connsiteY3" fmla="*/ 501650 h 2496520"/>
                <a:gd name="connsiteX4" fmla="*/ 4038600 w 5476989"/>
                <a:gd name="connsiteY4" fmla="*/ 155575 h 2496520"/>
                <a:gd name="connsiteX5" fmla="*/ 5299075 w 5476989"/>
                <a:gd name="connsiteY5" fmla="*/ 0 h 2496520"/>
                <a:gd name="connsiteX6" fmla="*/ 6350 w 5476989"/>
                <a:gd name="connsiteY6" fmla="*/ 15875 h 2496520"/>
                <a:gd name="connsiteX0" fmla="*/ 6350 w 5476989"/>
                <a:gd name="connsiteY0" fmla="*/ 15875 h 2451100"/>
                <a:gd name="connsiteX1" fmla="*/ 0 w 5476989"/>
                <a:gd name="connsiteY1" fmla="*/ 2451100 h 2451100"/>
                <a:gd name="connsiteX2" fmla="*/ 422275 w 5476989"/>
                <a:gd name="connsiteY2" fmla="*/ 1419225 h 2451100"/>
                <a:gd name="connsiteX3" fmla="*/ 2212975 w 5476989"/>
                <a:gd name="connsiteY3" fmla="*/ 501650 h 2451100"/>
                <a:gd name="connsiteX4" fmla="*/ 4038600 w 5476989"/>
                <a:gd name="connsiteY4" fmla="*/ 155575 h 2451100"/>
                <a:gd name="connsiteX5" fmla="*/ 5299075 w 5476989"/>
                <a:gd name="connsiteY5" fmla="*/ 0 h 2451100"/>
                <a:gd name="connsiteX6" fmla="*/ 6350 w 5476989"/>
                <a:gd name="connsiteY6" fmla="*/ 15875 h 2451100"/>
                <a:gd name="connsiteX0" fmla="*/ 6350 w 5476989"/>
                <a:gd name="connsiteY0" fmla="*/ 15875 h 2473325"/>
                <a:gd name="connsiteX1" fmla="*/ 0 w 5476989"/>
                <a:gd name="connsiteY1" fmla="*/ 2473325 h 2473325"/>
                <a:gd name="connsiteX2" fmla="*/ 422275 w 5476989"/>
                <a:gd name="connsiteY2" fmla="*/ 1419225 h 2473325"/>
                <a:gd name="connsiteX3" fmla="*/ 2212975 w 5476989"/>
                <a:gd name="connsiteY3" fmla="*/ 501650 h 2473325"/>
                <a:gd name="connsiteX4" fmla="*/ 4038600 w 5476989"/>
                <a:gd name="connsiteY4" fmla="*/ 155575 h 2473325"/>
                <a:gd name="connsiteX5" fmla="*/ 5299075 w 5476989"/>
                <a:gd name="connsiteY5" fmla="*/ 0 h 2473325"/>
                <a:gd name="connsiteX6" fmla="*/ 6350 w 5476989"/>
                <a:gd name="connsiteY6" fmla="*/ 15875 h 2473325"/>
                <a:gd name="connsiteX0" fmla="*/ 6350 w 5476989"/>
                <a:gd name="connsiteY0" fmla="*/ 15875 h 2473325"/>
                <a:gd name="connsiteX1" fmla="*/ 0 w 5476989"/>
                <a:gd name="connsiteY1" fmla="*/ 2473325 h 2473325"/>
                <a:gd name="connsiteX2" fmla="*/ 422275 w 5476989"/>
                <a:gd name="connsiteY2" fmla="*/ 1419225 h 2473325"/>
                <a:gd name="connsiteX3" fmla="*/ 2212975 w 5476989"/>
                <a:gd name="connsiteY3" fmla="*/ 501650 h 2473325"/>
                <a:gd name="connsiteX4" fmla="*/ 4038600 w 5476989"/>
                <a:gd name="connsiteY4" fmla="*/ 155575 h 2473325"/>
                <a:gd name="connsiteX5" fmla="*/ 5299075 w 5476989"/>
                <a:gd name="connsiteY5" fmla="*/ 0 h 2473325"/>
                <a:gd name="connsiteX6" fmla="*/ 6350 w 5476989"/>
                <a:gd name="connsiteY6" fmla="*/ 15875 h 2473325"/>
                <a:gd name="connsiteX0" fmla="*/ 6350 w 5476989"/>
                <a:gd name="connsiteY0" fmla="*/ 15875 h 2473325"/>
                <a:gd name="connsiteX1" fmla="*/ 0 w 5476989"/>
                <a:gd name="connsiteY1" fmla="*/ 2473325 h 2473325"/>
                <a:gd name="connsiteX2" fmla="*/ 422275 w 5476989"/>
                <a:gd name="connsiteY2" fmla="*/ 1419225 h 2473325"/>
                <a:gd name="connsiteX3" fmla="*/ 2212975 w 5476989"/>
                <a:gd name="connsiteY3" fmla="*/ 501650 h 2473325"/>
                <a:gd name="connsiteX4" fmla="*/ 4038600 w 5476989"/>
                <a:gd name="connsiteY4" fmla="*/ 155575 h 2473325"/>
                <a:gd name="connsiteX5" fmla="*/ 5299075 w 5476989"/>
                <a:gd name="connsiteY5" fmla="*/ 0 h 2473325"/>
                <a:gd name="connsiteX6" fmla="*/ 6350 w 5476989"/>
                <a:gd name="connsiteY6" fmla="*/ 15875 h 2473325"/>
                <a:gd name="connsiteX0" fmla="*/ 6350 w 5476989"/>
                <a:gd name="connsiteY0" fmla="*/ 15875 h 2473325"/>
                <a:gd name="connsiteX1" fmla="*/ 0 w 5476989"/>
                <a:gd name="connsiteY1" fmla="*/ 2473325 h 2473325"/>
                <a:gd name="connsiteX2" fmla="*/ 422275 w 5476989"/>
                <a:gd name="connsiteY2" fmla="*/ 1419225 h 2473325"/>
                <a:gd name="connsiteX3" fmla="*/ 2212975 w 5476989"/>
                <a:gd name="connsiteY3" fmla="*/ 501650 h 2473325"/>
                <a:gd name="connsiteX4" fmla="*/ 4038600 w 5476989"/>
                <a:gd name="connsiteY4" fmla="*/ 155575 h 2473325"/>
                <a:gd name="connsiteX5" fmla="*/ 5299075 w 5476989"/>
                <a:gd name="connsiteY5" fmla="*/ 0 h 2473325"/>
                <a:gd name="connsiteX6" fmla="*/ 6350 w 5476989"/>
                <a:gd name="connsiteY6" fmla="*/ 15875 h 2473325"/>
                <a:gd name="connsiteX0" fmla="*/ 6350 w 5476989"/>
                <a:gd name="connsiteY0" fmla="*/ 15875 h 2473325"/>
                <a:gd name="connsiteX1" fmla="*/ 0 w 5476989"/>
                <a:gd name="connsiteY1" fmla="*/ 2473325 h 2473325"/>
                <a:gd name="connsiteX2" fmla="*/ 422275 w 5476989"/>
                <a:gd name="connsiteY2" fmla="*/ 1419225 h 2473325"/>
                <a:gd name="connsiteX3" fmla="*/ 2212975 w 5476989"/>
                <a:gd name="connsiteY3" fmla="*/ 501650 h 2473325"/>
                <a:gd name="connsiteX4" fmla="*/ 4038600 w 5476989"/>
                <a:gd name="connsiteY4" fmla="*/ 155575 h 2473325"/>
                <a:gd name="connsiteX5" fmla="*/ 5299075 w 5476989"/>
                <a:gd name="connsiteY5" fmla="*/ 0 h 2473325"/>
                <a:gd name="connsiteX6" fmla="*/ 6350 w 5476989"/>
                <a:gd name="connsiteY6" fmla="*/ 15875 h 2473325"/>
                <a:gd name="connsiteX0" fmla="*/ 6350 w 5299075"/>
                <a:gd name="connsiteY0" fmla="*/ 15875 h 2473325"/>
                <a:gd name="connsiteX1" fmla="*/ 0 w 5299075"/>
                <a:gd name="connsiteY1" fmla="*/ 2473325 h 2473325"/>
                <a:gd name="connsiteX2" fmla="*/ 422275 w 5299075"/>
                <a:gd name="connsiteY2" fmla="*/ 1419225 h 2473325"/>
                <a:gd name="connsiteX3" fmla="*/ 2212975 w 5299075"/>
                <a:gd name="connsiteY3" fmla="*/ 501650 h 2473325"/>
                <a:gd name="connsiteX4" fmla="*/ 4038600 w 5299075"/>
                <a:gd name="connsiteY4" fmla="*/ 155575 h 2473325"/>
                <a:gd name="connsiteX5" fmla="*/ 5299075 w 5299075"/>
                <a:gd name="connsiteY5" fmla="*/ 0 h 2473325"/>
                <a:gd name="connsiteX6" fmla="*/ 6350 w 5299075"/>
                <a:gd name="connsiteY6" fmla="*/ 15875 h 2473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99075" h="2473325">
                  <a:moveTo>
                    <a:pt x="6350" y="15875"/>
                  </a:moveTo>
                  <a:cubicBezTo>
                    <a:pt x="4233" y="827617"/>
                    <a:pt x="2117" y="1661583"/>
                    <a:pt x="0" y="2473325"/>
                  </a:cubicBezTo>
                  <a:cubicBezTo>
                    <a:pt x="43921" y="2303992"/>
                    <a:pt x="69321" y="1862137"/>
                    <a:pt x="422275" y="1419225"/>
                  </a:cubicBezTo>
                  <a:cubicBezTo>
                    <a:pt x="775229" y="976313"/>
                    <a:pt x="1591204" y="661458"/>
                    <a:pt x="2212975" y="501650"/>
                  </a:cubicBezTo>
                  <a:cubicBezTo>
                    <a:pt x="2834746" y="341842"/>
                    <a:pt x="3524250" y="239183"/>
                    <a:pt x="4038600" y="155575"/>
                  </a:cubicBezTo>
                  <a:cubicBezTo>
                    <a:pt x="4552950" y="71967"/>
                    <a:pt x="4826529" y="32279"/>
                    <a:pt x="5299075" y="0"/>
                  </a:cubicBezTo>
                  <a:lnTo>
                    <a:pt x="6350" y="15875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E967EA5-6674-459F-38DA-F2F74F439507}"/>
                </a:ext>
              </a:extLst>
            </p:cNvPr>
            <p:cNvSpPr txBox="1"/>
            <p:nvPr/>
          </p:nvSpPr>
          <p:spPr>
            <a:xfrm rot="20488545">
              <a:off x="1000633" y="3876477"/>
              <a:ext cx="3073557" cy="465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excluded by Gaussian bound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8C60C11-4E78-1098-CEAF-D4F7CB7DE559}"/>
                </a:ext>
              </a:extLst>
            </p:cNvPr>
            <p:cNvSpPr/>
            <p:nvPr/>
          </p:nvSpPr>
          <p:spPr>
            <a:xfrm>
              <a:off x="1094936" y="5433141"/>
              <a:ext cx="5273675" cy="755650"/>
            </a:xfrm>
            <a:prstGeom prst="rect">
              <a:avLst/>
            </a:prstGeom>
            <a:solidFill>
              <a:srgbClr val="C0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50641E9-A024-8F35-16E0-94F0FDF0E8E0}"/>
                </a:ext>
              </a:extLst>
            </p:cNvPr>
            <p:cNvSpPr txBox="1"/>
            <p:nvPr/>
          </p:nvSpPr>
          <p:spPr>
            <a:xfrm>
              <a:off x="1759025" y="5667060"/>
              <a:ext cx="4092467" cy="4657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bg1"/>
                  </a:solidFill>
                </a:rPr>
                <a:t>excluded by 3</a:t>
              </a:r>
              <a:r>
                <a:rPr lang="en-US" sz="900" baseline="30000" dirty="0">
                  <a:solidFill>
                    <a:schemeClr val="bg1"/>
                  </a:solidFill>
                </a:rPr>
                <a:t>rd</a:t>
              </a:r>
              <a:r>
                <a:rPr lang="en-US" sz="900" dirty="0">
                  <a:solidFill>
                    <a:schemeClr val="bg1"/>
                  </a:solidFill>
                </a:rPr>
                <a:t> law of thermodynamics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FAB7001-3542-0CEA-FBB8-96D8213E95E2}"/>
                  </a:ext>
                </a:extLst>
              </p:cNvPr>
              <p:cNvSpPr txBox="1"/>
              <p:nvPr/>
            </p:nvSpPr>
            <p:spPr>
              <a:xfrm>
                <a:off x="696032" y="1020562"/>
                <a:ext cx="41385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Uncertainty principle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FAB7001-3542-0CEA-FBB8-96D8213E9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32" y="1020562"/>
                <a:ext cx="4138505" cy="584775"/>
              </a:xfrm>
              <a:prstGeom prst="rect">
                <a:avLst/>
              </a:prstGeom>
              <a:blipFill>
                <a:blip r:embed="rId5"/>
                <a:stretch>
                  <a:fillRect t="-12500" r="-2651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FFAC62D-86C9-46CC-BB4F-7836F8155EC6}"/>
              </a:ext>
            </a:extLst>
          </p:cNvPr>
          <p:cNvSpPr txBox="1"/>
          <p:nvPr/>
        </p:nvSpPr>
        <p:spPr>
          <a:xfrm>
            <a:off x="5105400" y="1779629"/>
            <a:ext cx="3163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Entropy bounds the uncertainty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5DB74AF-CF27-E8AE-EC5F-FA6F6406638E}"/>
                  </a:ext>
                </a:extLst>
              </p:cNvPr>
              <p:cNvSpPr txBox="1"/>
              <p:nvPr/>
            </p:nvSpPr>
            <p:spPr>
              <a:xfrm>
                <a:off x="706468" y="2575668"/>
                <a:ext cx="239719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Diffraction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5DB74AF-CF27-E8AE-EC5F-FA6F64066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468" y="2575668"/>
                <a:ext cx="2397195" cy="584775"/>
              </a:xfrm>
              <a:prstGeom prst="rect">
                <a:avLst/>
              </a:prstGeom>
              <a:blipFill>
                <a:blip r:embed="rId6"/>
                <a:stretch>
                  <a:fillRect t="-12632" r="-4835" b="-3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568F92BC-7D23-2783-F200-2940FB589266}"/>
              </a:ext>
            </a:extLst>
          </p:cNvPr>
          <p:cNvGrpSpPr/>
          <p:nvPr/>
        </p:nvGrpSpPr>
        <p:grpSpPr>
          <a:xfrm>
            <a:off x="2557670" y="2378937"/>
            <a:ext cx="2448317" cy="1933857"/>
            <a:chOff x="4376945" y="3316175"/>
            <a:chExt cx="3563910" cy="281503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5AD7842-5C43-86A9-7BE7-7ED2601596DF}"/>
                </a:ext>
              </a:extLst>
            </p:cNvPr>
            <p:cNvGrpSpPr/>
            <p:nvPr/>
          </p:nvGrpSpPr>
          <p:grpSpPr>
            <a:xfrm>
              <a:off x="4376945" y="3316175"/>
              <a:ext cx="3563910" cy="2815032"/>
              <a:chOff x="532279" y="1230311"/>
              <a:chExt cx="4947046" cy="4111533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631C4316-EE8F-41E9-B398-AB0086378B31}"/>
                  </a:ext>
                </a:extLst>
              </p:cNvPr>
              <p:cNvGrpSpPr/>
              <p:nvPr/>
            </p:nvGrpSpPr>
            <p:grpSpPr>
              <a:xfrm>
                <a:off x="532279" y="1516156"/>
                <a:ext cx="4389344" cy="3825688"/>
                <a:chOff x="747432" y="1519518"/>
                <a:chExt cx="4389344" cy="3825688"/>
              </a:xfrm>
            </p:grpSpPr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AA73E3D8-B9CA-3704-C69F-7EAEEF7F23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42104" y="1519518"/>
                  <a:ext cx="0" cy="38256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AA1BDF89-2A71-DC0F-D93C-A84CA4B522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47432" y="3429000"/>
                  <a:ext cx="4389344" cy="336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72E5B4D0-B79C-38E8-E479-72BEEE405D77}"/>
                      </a:ext>
                    </a:extLst>
                  </p:cNvPr>
                  <p:cNvSpPr txBox="1"/>
                  <p:nvPr/>
                </p:nvSpPr>
                <p:spPr>
                  <a:xfrm>
                    <a:off x="2234061" y="1230311"/>
                    <a:ext cx="659462" cy="65435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72E5B4D0-B79C-38E8-E479-72BEEE405D7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34061" y="1230311"/>
                    <a:ext cx="659462" cy="65435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6A7DB5A1-FE58-5417-5612-E854DF27834A}"/>
                      </a:ext>
                    </a:extLst>
                  </p:cNvPr>
                  <p:cNvSpPr txBox="1"/>
                  <p:nvPr/>
                </p:nvSpPr>
                <p:spPr>
                  <a:xfrm>
                    <a:off x="4660891" y="3425639"/>
                    <a:ext cx="818434" cy="65435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6A7DB5A1-FE58-5417-5612-E854DF2783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60891" y="3425639"/>
                    <a:ext cx="818434" cy="654358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E1AB773-1CDE-0D5E-ADE7-6FE03132781C}"/>
                  </a:ext>
                </a:extLst>
              </p:cNvPr>
              <p:cNvSpPr/>
              <p:nvPr/>
            </p:nvSpPr>
            <p:spPr>
              <a:xfrm rot="5400000">
                <a:off x="2591184" y="2570406"/>
                <a:ext cx="296735" cy="171046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E950A4F-47B9-9019-A5DD-F9B496DE2F5A}"/>
                </a:ext>
              </a:extLst>
            </p:cNvPr>
            <p:cNvSpPr/>
            <p:nvPr/>
          </p:nvSpPr>
          <p:spPr>
            <a:xfrm>
              <a:off x="5910666" y="4717662"/>
              <a:ext cx="94692" cy="203165"/>
            </a:xfrm>
            <a:custGeom>
              <a:avLst/>
              <a:gdLst>
                <a:gd name="connsiteX0" fmla="*/ 0 w 94692"/>
                <a:gd name="connsiteY0" fmla="*/ 0 h 203165"/>
                <a:gd name="connsiteX1" fmla="*/ 94692 w 94692"/>
                <a:gd name="connsiteY1" fmla="*/ 0 h 203165"/>
                <a:gd name="connsiteX2" fmla="*/ 94692 w 94692"/>
                <a:gd name="connsiteY2" fmla="*/ 203165 h 203165"/>
                <a:gd name="connsiteX3" fmla="*/ 0 w 94692"/>
                <a:gd name="connsiteY3" fmla="*/ 203165 h 203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692" h="203165">
                  <a:moveTo>
                    <a:pt x="0" y="0"/>
                  </a:moveTo>
                  <a:lnTo>
                    <a:pt x="94692" y="0"/>
                  </a:lnTo>
                  <a:lnTo>
                    <a:pt x="94692" y="203165"/>
                  </a:lnTo>
                  <a:lnTo>
                    <a:pt x="0" y="203165"/>
                  </a:lnTo>
                  <a:close/>
                </a:path>
              </a:pathLst>
            </a:cu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110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8C692E5F-B84E-9AEA-F1C1-48A6674414F9}"/>
              </a:ext>
            </a:extLst>
          </p:cNvPr>
          <p:cNvSpPr txBox="1"/>
          <p:nvPr/>
        </p:nvSpPr>
        <p:spPr>
          <a:xfrm>
            <a:off x="765343" y="3768547"/>
            <a:ext cx="266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Constraining position expands momentum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981BBE4-483C-2430-0F03-58CEA2B0D643}"/>
                  </a:ext>
                </a:extLst>
              </p:cNvPr>
              <p:cNvSpPr txBox="1"/>
              <p:nvPr/>
            </p:nvSpPr>
            <p:spPr>
              <a:xfrm>
                <a:off x="5284818" y="2575668"/>
                <a:ext cx="268240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Interference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981BBE4-483C-2430-0F03-58CEA2B0D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818" y="2575668"/>
                <a:ext cx="2682401" cy="584775"/>
              </a:xfrm>
              <a:prstGeom prst="rect">
                <a:avLst/>
              </a:prstGeom>
              <a:blipFill>
                <a:blip r:embed="rId9"/>
                <a:stretch>
                  <a:fillRect t="-12632" r="-4091" b="-3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A4231484-5D46-8630-A8B4-4AA781A715D1}"/>
              </a:ext>
            </a:extLst>
          </p:cNvPr>
          <p:cNvGrpSpPr/>
          <p:nvPr/>
        </p:nvGrpSpPr>
        <p:grpSpPr>
          <a:xfrm>
            <a:off x="8541412" y="2436286"/>
            <a:ext cx="1715226" cy="2191216"/>
            <a:chOff x="2812003" y="3173689"/>
            <a:chExt cx="1715226" cy="219121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F84824FB-5A40-8A12-A37E-765BB1DA9379}"/>
                </a:ext>
              </a:extLst>
            </p:cNvPr>
            <p:cNvGrpSpPr/>
            <p:nvPr/>
          </p:nvGrpSpPr>
          <p:grpSpPr>
            <a:xfrm>
              <a:off x="2812003" y="3326028"/>
              <a:ext cx="1489612" cy="2038877"/>
              <a:chOff x="518998" y="3231689"/>
              <a:chExt cx="2461401" cy="2038877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BB478639-17A7-4A7F-8CA2-061E6A0505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65436" y="3231689"/>
                <a:ext cx="0" cy="203887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935B7BB0-BD10-8E6F-87BC-E81A3D8624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18998" y="4249336"/>
                <a:ext cx="2461401" cy="179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768DFF9-C12B-5E55-1CB9-5A2C117B215F}"/>
                    </a:ext>
                  </a:extLst>
                </p:cNvPr>
                <p:cNvSpPr txBox="1"/>
                <p:nvPr/>
              </p:nvSpPr>
              <p:spPr>
                <a:xfrm>
                  <a:off x="3263896" y="3173689"/>
                  <a:ext cx="32637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768DFF9-C12B-5E55-1CB9-5A2C117B21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3896" y="3173689"/>
                  <a:ext cx="326371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8EE99638-7DF7-8315-6043-4464EF54E642}"/>
                    </a:ext>
                  </a:extLst>
                </p:cNvPr>
                <p:cNvSpPr txBox="1"/>
                <p:nvPr/>
              </p:nvSpPr>
              <p:spPr>
                <a:xfrm>
                  <a:off x="4122182" y="4343675"/>
                  <a:ext cx="40504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8EE99638-7DF7-8315-6043-4464EF54E6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2182" y="4343675"/>
                  <a:ext cx="405047" cy="307777"/>
                </a:xfrm>
                <a:prstGeom prst="rect">
                  <a:avLst/>
                </a:prstGeom>
                <a:blipFill>
                  <a:blip r:embed="rId11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12A990A-C55E-F69D-DA57-CBF66836460D}"/>
                </a:ext>
              </a:extLst>
            </p:cNvPr>
            <p:cNvSpPr/>
            <p:nvPr/>
          </p:nvSpPr>
          <p:spPr>
            <a:xfrm rot="5400000">
              <a:off x="3485279" y="4408889"/>
              <a:ext cx="160294" cy="47863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6FFCCA1-30C7-E671-1691-24EC03131277}"/>
                </a:ext>
              </a:extLst>
            </p:cNvPr>
            <p:cNvSpPr/>
            <p:nvPr/>
          </p:nvSpPr>
          <p:spPr>
            <a:xfrm rot="5400000">
              <a:off x="3485278" y="3806993"/>
              <a:ext cx="160294" cy="47863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B0E5C0D-D2DE-DA9E-D260-98F0E2896E4D}"/>
                </a:ext>
              </a:extLst>
            </p:cNvPr>
            <p:cNvGrpSpPr/>
            <p:nvPr/>
          </p:nvGrpSpPr>
          <p:grpSpPr>
            <a:xfrm>
              <a:off x="3528574" y="3966163"/>
              <a:ext cx="74710" cy="760377"/>
              <a:chOff x="1721464" y="3872995"/>
              <a:chExt cx="74710" cy="760377"/>
            </a:xfrm>
          </p:grpSpPr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6993C149-B415-613E-581A-B34601F839E2}"/>
                  </a:ext>
                </a:extLst>
              </p:cNvPr>
              <p:cNvSpPr/>
              <p:nvPr/>
            </p:nvSpPr>
            <p:spPr>
              <a:xfrm>
                <a:off x="1721464" y="4473079"/>
                <a:ext cx="74710" cy="160293"/>
              </a:xfrm>
              <a:custGeom>
                <a:avLst/>
                <a:gdLst>
                  <a:gd name="connsiteX0" fmla="*/ 0 w 94692"/>
                  <a:gd name="connsiteY0" fmla="*/ 0 h 203165"/>
                  <a:gd name="connsiteX1" fmla="*/ 94692 w 94692"/>
                  <a:gd name="connsiteY1" fmla="*/ 0 h 203165"/>
                  <a:gd name="connsiteX2" fmla="*/ 94692 w 94692"/>
                  <a:gd name="connsiteY2" fmla="*/ 203165 h 203165"/>
                  <a:gd name="connsiteX3" fmla="*/ 0 w 94692"/>
                  <a:gd name="connsiteY3" fmla="*/ 203165 h 203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692" h="203165">
                    <a:moveTo>
                      <a:pt x="0" y="0"/>
                    </a:moveTo>
                    <a:lnTo>
                      <a:pt x="94692" y="0"/>
                    </a:lnTo>
                    <a:lnTo>
                      <a:pt x="94692" y="203165"/>
                    </a:lnTo>
                    <a:lnTo>
                      <a:pt x="0" y="203165"/>
                    </a:lnTo>
                    <a:close/>
                  </a:path>
                </a:pathLst>
              </a:cu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B51B0DE2-8D93-E641-8993-B8D6852ECEB2}"/>
                  </a:ext>
                </a:extLst>
              </p:cNvPr>
              <p:cNvSpPr/>
              <p:nvPr/>
            </p:nvSpPr>
            <p:spPr>
              <a:xfrm>
                <a:off x="1721464" y="3872995"/>
                <a:ext cx="74710" cy="160293"/>
              </a:xfrm>
              <a:custGeom>
                <a:avLst/>
                <a:gdLst>
                  <a:gd name="connsiteX0" fmla="*/ 0 w 94692"/>
                  <a:gd name="connsiteY0" fmla="*/ 0 h 203165"/>
                  <a:gd name="connsiteX1" fmla="*/ 94692 w 94692"/>
                  <a:gd name="connsiteY1" fmla="*/ 0 h 203165"/>
                  <a:gd name="connsiteX2" fmla="*/ 94692 w 94692"/>
                  <a:gd name="connsiteY2" fmla="*/ 203165 h 203165"/>
                  <a:gd name="connsiteX3" fmla="*/ 0 w 94692"/>
                  <a:gd name="connsiteY3" fmla="*/ 203165 h 203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4692" h="203165">
                    <a:moveTo>
                      <a:pt x="0" y="0"/>
                    </a:moveTo>
                    <a:lnTo>
                      <a:pt x="94692" y="0"/>
                    </a:lnTo>
                    <a:lnTo>
                      <a:pt x="94692" y="203165"/>
                    </a:lnTo>
                    <a:lnTo>
                      <a:pt x="0" y="203165"/>
                    </a:lnTo>
                    <a:close/>
                  </a:path>
                </a:pathLst>
              </a:cu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1600"/>
              </a:p>
            </p:txBody>
          </p:sp>
        </p:grp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1EED065-CAA9-344D-7BF2-E9518373E200}"/>
              </a:ext>
            </a:extLst>
          </p:cNvPr>
          <p:cNvSpPr txBox="1"/>
          <p:nvPr/>
        </p:nvSpPr>
        <p:spPr>
          <a:xfrm>
            <a:off x="5597279" y="3374392"/>
            <a:ext cx="31639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Going through two slits expands momentum differently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1F4F742-1498-7F4E-827D-2CB7B16CE1A1}"/>
              </a:ext>
            </a:extLst>
          </p:cNvPr>
          <p:cNvGrpSpPr/>
          <p:nvPr/>
        </p:nvGrpSpPr>
        <p:grpSpPr>
          <a:xfrm>
            <a:off x="3843421" y="4511485"/>
            <a:ext cx="2189594" cy="1805507"/>
            <a:chOff x="8075247" y="418255"/>
            <a:chExt cx="4029245" cy="3322458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F711873-6C8A-4A86-4E09-6209943043A9}"/>
                </a:ext>
              </a:extLst>
            </p:cNvPr>
            <p:cNvGrpSpPr/>
            <p:nvPr/>
          </p:nvGrpSpPr>
          <p:grpSpPr>
            <a:xfrm>
              <a:off x="8075247" y="418255"/>
              <a:ext cx="4029245" cy="3322458"/>
              <a:chOff x="1716357" y="862755"/>
              <a:chExt cx="4029245" cy="3322458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FBF4CD17-7DE1-1040-C781-7DB407A051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3932" y="1058464"/>
                <a:ext cx="0" cy="261932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86485138-5162-F0EC-7030-CC7E091774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83932" y="3675485"/>
                <a:ext cx="3162135" cy="230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48077EC5-8EF2-4624-8C1A-D17EF7820A6D}"/>
                      </a:ext>
                    </a:extLst>
                  </p:cNvPr>
                  <p:cNvSpPr txBox="1"/>
                  <p:nvPr/>
                </p:nvSpPr>
                <p:spPr>
                  <a:xfrm>
                    <a:off x="1716357" y="862755"/>
                    <a:ext cx="598104" cy="50972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48077EC5-8EF2-4624-8C1A-D17EF7820A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16357" y="862755"/>
                    <a:ext cx="598104" cy="509728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0E4499B5-18EB-407D-5E6F-388362DF6580}"/>
                      </a:ext>
                    </a:extLst>
                  </p:cNvPr>
                  <p:cNvSpPr txBox="1"/>
                  <p:nvPr/>
                </p:nvSpPr>
                <p:spPr>
                  <a:xfrm>
                    <a:off x="5158235" y="3675485"/>
                    <a:ext cx="587367" cy="50972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0E4499B5-18EB-407D-5E6F-388362DF658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58235" y="3675485"/>
                    <a:ext cx="587367" cy="509728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5A5E193-9815-F8AA-0868-79BF81931426}"/>
                </a:ext>
              </a:extLst>
            </p:cNvPr>
            <p:cNvCxnSpPr>
              <a:cxnSpLocks/>
            </p:cNvCxnSpPr>
            <p:nvPr/>
          </p:nvCxnSpPr>
          <p:spPr>
            <a:xfrm>
              <a:off x="9230025" y="2538413"/>
              <a:ext cx="0" cy="6925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8792D77-BD3A-0B95-A197-287855F0F1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258672" y="1574006"/>
              <a:ext cx="831" cy="16569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60F1EF8-2646-0450-59E1-32E6C830B8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42822" y="2535773"/>
              <a:ext cx="69023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44ACF7A-795E-8722-6BD6-CB51CA7364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42822" y="1520928"/>
              <a:ext cx="267858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82CA7AC-DAD3-5139-DB13-6C879D5EE8DD}"/>
                </a:ext>
              </a:extLst>
            </p:cNvPr>
            <p:cNvSpPr/>
            <p:nvPr/>
          </p:nvSpPr>
          <p:spPr>
            <a:xfrm>
              <a:off x="9233059" y="3205725"/>
              <a:ext cx="2024782" cy="5351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BBE8326-C31E-3A56-3D67-943C7356D8DD}"/>
                </a:ext>
              </a:extLst>
            </p:cNvPr>
            <p:cNvSpPr/>
            <p:nvPr/>
          </p:nvSpPr>
          <p:spPr>
            <a:xfrm rot="5400000">
              <a:off x="8039354" y="2007426"/>
              <a:ext cx="1006377" cy="457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353D60C-000C-BE2D-C2FF-AB16548D163A}"/>
                </a:ext>
              </a:extLst>
            </p:cNvPr>
            <p:cNvSpPr/>
            <p:nvPr/>
          </p:nvSpPr>
          <p:spPr>
            <a:xfrm rot="20036677">
              <a:off x="9120966" y="1989881"/>
              <a:ext cx="2246649" cy="991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6FD6974-0360-4DEE-C313-6C0256589736}"/>
                  </a:ext>
                </a:extLst>
              </p:cNvPr>
              <p:cNvSpPr txBox="1"/>
              <p:nvPr/>
            </p:nvSpPr>
            <p:spPr>
              <a:xfrm>
                <a:off x="588350" y="4772454"/>
                <a:ext cx="29677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Entanglement</a:t>
                </a: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6FD6974-0360-4DEE-C313-6C0256589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50" y="4772454"/>
                <a:ext cx="2967736" cy="584775"/>
              </a:xfrm>
              <a:prstGeom prst="rect">
                <a:avLst/>
              </a:prstGeom>
              <a:blipFill>
                <a:blip r:embed="rId14"/>
                <a:stretch>
                  <a:fillRect t="-12500" r="-4115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E20D4FD-2CE5-A3DF-0CE1-A4A00F653B32}"/>
                  </a:ext>
                </a:extLst>
              </p:cNvPr>
              <p:cNvSpPr txBox="1"/>
              <p:nvPr/>
            </p:nvSpPr>
            <p:spPr>
              <a:xfrm>
                <a:off x="6426784" y="4835368"/>
                <a:ext cx="254672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Purification</a:t>
                </a: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E20D4FD-2CE5-A3DF-0CE1-A4A00F653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784" y="4835368"/>
                <a:ext cx="2546723" cy="584775"/>
              </a:xfrm>
              <a:prstGeom prst="rect">
                <a:avLst/>
              </a:prstGeom>
              <a:blipFill>
                <a:blip r:embed="rId15"/>
                <a:stretch>
                  <a:fillRect t="-12500" r="-4545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88AC3130-5CF2-E4FE-043E-C61EE2BF1618}"/>
              </a:ext>
            </a:extLst>
          </p:cNvPr>
          <p:cNvSpPr txBox="1"/>
          <p:nvPr/>
        </p:nvSpPr>
        <p:spPr>
          <a:xfrm>
            <a:off x="705279" y="5447784"/>
            <a:ext cx="3344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Zero entropy on the joint, positive on the marginals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50457FC-7817-06C3-D237-10E4D78EB896}"/>
              </a:ext>
            </a:extLst>
          </p:cNvPr>
          <p:cNvSpPr txBox="1"/>
          <p:nvPr/>
        </p:nvSpPr>
        <p:spPr>
          <a:xfrm>
            <a:off x="6299955" y="5509955"/>
            <a:ext cx="30081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 distribution with positive entropy can be the marginal of a zero entropy distribution</a:t>
            </a:r>
          </a:p>
        </p:txBody>
      </p:sp>
    </p:spTree>
    <p:extLst>
      <p:ext uri="{BB962C8B-B14F-4D97-AF65-F5344CB8AC3E}">
        <p14:creationId xmlns:p14="http://schemas.microsoft.com/office/powerpoint/2010/main" val="27046929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5240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8721A-C84B-426C-3D2B-9192A7858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7CE87-1C59-D8F2-5193-E05321F0C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can’t create a better theory if we do not understand these details</a:t>
            </a:r>
          </a:p>
          <a:p>
            <a:r>
              <a:rPr lang="en-US" dirty="0"/>
              <a:t>There must be an argument that goes from lower bound to the entropy to frequency/</a:t>
            </a:r>
            <a:r>
              <a:rPr lang="en-US"/>
              <a:t>energy relations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476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69B86-73BD-4788-F4ED-FF86DF09D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9120F24-B426-C39C-5102-9BB2CBAF4F3D}"/>
                  </a:ext>
                </a:extLst>
              </p:cNvPr>
              <p:cNvSpPr txBox="1"/>
              <p:nvPr/>
            </p:nvSpPr>
            <p:spPr>
              <a:xfrm>
                <a:off x="7051306" y="1286453"/>
                <a:ext cx="4171014" cy="2034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d>
                        <m:dPr>
                          <m:begChr m:val="{"/>
                          <m:endChr m:val="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e/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   0       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9120F24-B426-C39C-5102-9BB2CBAF4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306" y="1286453"/>
                <a:ext cx="4171014" cy="20347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90B29DAC-1730-427D-B849-5F7193C3C865}"/>
              </a:ext>
            </a:extLst>
          </p:cNvPr>
          <p:cNvGrpSpPr/>
          <p:nvPr/>
        </p:nvGrpSpPr>
        <p:grpSpPr>
          <a:xfrm>
            <a:off x="310397" y="1225939"/>
            <a:ext cx="4602543" cy="4055391"/>
            <a:chOff x="532279" y="1286453"/>
            <a:chExt cx="4602543" cy="405539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968C387-CF02-79B2-F3A7-529C67167906}"/>
                </a:ext>
              </a:extLst>
            </p:cNvPr>
            <p:cNvGrpSpPr/>
            <p:nvPr/>
          </p:nvGrpSpPr>
          <p:grpSpPr>
            <a:xfrm>
              <a:off x="532279" y="1516156"/>
              <a:ext cx="4389344" cy="3825688"/>
              <a:chOff x="747432" y="1519518"/>
              <a:chExt cx="4389344" cy="3825688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1F6364A3-991B-B5FA-5E26-9EF01AE2CF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2104" y="1519518"/>
                <a:ext cx="0" cy="38256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54B266A5-4C05-AE55-44AC-BBB4DD7E6B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32" y="3429000"/>
                <a:ext cx="4389344" cy="336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F5FDDA7-B264-9BA2-1644-7C6A516D8907}"/>
                    </a:ext>
                  </a:extLst>
                </p:cNvPr>
                <p:cNvSpPr txBox="1"/>
                <p:nvPr/>
              </p:nvSpPr>
              <p:spPr>
                <a:xfrm>
                  <a:off x="4708423" y="3425638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F5FDDA7-B264-9BA2-1644-7C6A516D89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8423" y="3425638"/>
                  <a:ext cx="426399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0F52559-DBF7-3574-1C4B-D08DFFCCB813}"/>
                    </a:ext>
                  </a:extLst>
                </p:cNvPr>
                <p:cNvSpPr txBox="1"/>
                <p:nvPr/>
              </p:nvSpPr>
              <p:spPr>
                <a:xfrm>
                  <a:off x="2300694" y="1286453"/>
                  <a:ext cx="4288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0F52559-DBF7-3574-1C4B-D08DFFCCB8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0694" y="1286453"/>
                  <a:ext cx="428899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2BB72A8-F469-F7F2-57A0-B091CD108532}"/>
                </a:ext>
              </a:extLst>
            </p:cNvPr>
            <p:cNvSpPr/>
            <p:nvPr/>
          </p:nvSpPr>
          <p:spPr>
            <a:xfrm>
              <a:off x="1270747" y="1748118"/>
              <a:ext cx="1001805" cy="12192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17F7CBC-A2AF-37CF-4C74-8611E7070321}"/>
                </a:ext>
              </a:extLst>
            </p:cNvPr>
            <p:cNvSpPr/>
            <p:nvPr/>
          </p:nvSpPr>
          <p:spPr>
            <a:xfrm>
              <a:off x="3381781" y="1884182"/>
              <a:ext cx="657722" cy="66067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D090BD4-BAB2-C01D-BE1C-73D54344F9C9}"/>
                </a:ext>
              </a:extLst>
            </p:cNvPr>
            <p:cNvSpPr/>
            <p:nvPr/>
          </p:nvSpPr>
          <p:spPr>
            <a:xfrm>
              <a:off x="3767090" y="2802151"/>
              <a:ext cx="719569" cy="3146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F1C9F12-2944-DEF5-67F3-92C54F2E2C78}"/>
                </a:ext>
              </a:extLst>
            </p:cNvPr>
            <p:cNvSpPr/>
            <p:nvPr/>
          </p:nvSpPr>
          <p:spPr>
            <a:xfrm>
              <a:off x="3497558" y="3602767"/>
              <a:ext cx="199058" cy="20183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B015C7-83A3-6AFD-7FB0-D5D5BAB1F3B5}"/>
                </a:ext>
              </a:extLst>
            </p:cNvPr>
            <p:cNvSpPr/>
            <p:nvPr/>
          </p:nvSpPr>
          <p:spPr>
            <a:xfrm>
              <a:off x="2300694" y="3964951"/>
              <a:ext cx="113050" cy="14984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5F76E9B-9BF6-1063-26A9-DFBB44CE12E1}"/>
              </a:ext>
            </a:extLst>
          </p:cNvPr>
          <p:cNvSpPr txBox="1"/>
          <p:nvPr/>
        </p:nvSpPr>
        <p:spPr>
          <a:xfrm>
            <a:off x="0" y="9627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No limit in classical mechanics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1D9FFD-FCA9-8313-0444-9D04BA9EB8B1}"/>
              </a:ext>
            </a:extLst>
          </p:cNvPr>
          <p:cNvSpPr txBox="1"/>
          <p:nvPr/>
        </p:nvSpPr>
        <p:spPr>
          <a:xfrm>
            <a:off x="5379942" y="1272105"/>
            <a:ext cx="12737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rectangular</a:t>
            </a:r>
          </a:p>
          <a:p>
            <a:r>
              <a:rPr lang="en-US" dirty="0"/>
              <a:t>uniform</a:t>
            </a:r>
            <a:br>
              <a:rPr lang="en-US" dirty="0"/>
            </a:br>
            <a:r>
              <a:rPr lang="en-US" dirty="0"/>
              <a:t>distribution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062CE4-EDD3-6EC0-D962-CF4519EF6D92}"/>
              </a:ext>
            </a:extLst>
          </p:cNvPr>
          <p:cNvCxnSpPr/>
          <p:nvPr/>
        </p:nvCxnSpPr>
        <p:spPr>
          <a:xfrm flipH="1">
            <a:off x="4446150" y="1823668"/>
            <a:ext cx="776357" cy="330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E045E1F-0A9D-2418-23BF-19D5254AD30E}"/>
              </a:ext>
            </a:extLst>
          </p:cNvPr>
          <p:cNvCxnSpPr/>
          <p:nvPr/>
        </p:nvCxnSpPr>
        <p:spPr>
          <a:xfrm>
            <a:off x="6797488" y="1789234"/>
            <a:ext cx="719418" cy="20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117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0BCBD3-6DAE-31D9-9B0E-1BBA1B9A6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2F11F97-C7F4-366C-1BA9-7CC4097C1C12}"/>
              </a:ext>
            </a:extLst>
          </p:cNvPr>
          <p:cNvSpPr txBox="1"/>
          <p:nvPr/>
        </p:nvSpPr>
        <p:spPr>
          <a:xfrm>
            <a:off x="0" y="9627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C00000"/>
                </a:solidFill>
              </a:rPr>
              <a:t>Limit in thermodynamics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D511DB2-FDA6-9092-BD4F-FE03AF338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2279" y="4582135"/>
            <a:ext cx="1134534" cy="15461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15501EF-959A-706B-75F1-F322B40222A6}"/>
                  </a:ext>
                </a:extLst>
              </p:cNvPr>
              <p:cNvSpPr txBox="1"/>
              <p:nvPr/>
            </p:nvSpPr>
            <p:spPr>
              <a:xfrm>
                <a:off x="7051306" y="1286453"/>
                <a:ext cx="4171014" cy="2034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d>
                        <m:dPr>
                          <m:begChr m:val="{"/>
                          <m:endChr m:val="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e/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   0       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∉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15501EF-959A-706B-75F1-F322B4022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306" y="1286453"/>
                <a:ext cx="4171014" cy="20347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A2C6229-519C-0690-9BBD-2C4AFF78EEEC}"/>
                  </a:ext>
                </a:extLst>
              </p:cNvPr>
              <p:cNvSpPr txBox="1"/>
              <p:nvPr/>
            </p:nvSpPr>
            <p:spPr>
              <a:xfrm>
                <a:off x="4284010" y="3980017"/>
                <a:ext cx="4852803" cy="1779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nary>
                        <m:naryPr>
                          <m:subHide m:val="on"/>
                          <m:supHide m:val="on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𝜌</m:t>
                          </m:r>
                          <m:func>
                            <m:func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func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𝑑𝑥𝑑𝑝</m:t>
                          </m:r>
                        </m:e>
                      </m:nary>
                    </m:oMath>
                  </m:oMathPara>
                </a14:m>
                <a:br>
                  <a:rPr lang="en-US" sz="3600" b="0" i="1" dirty="0">
                    <a:latin typeface="Cambria Math" panose="02040503050406030204" pitchFamily="18" charset="0"/>
                  </a:rPr>
                </a:br>
                <a:r>
                  <a:rPr lang="en-US" sz="3600" b="0" i="1" dirty="0">
                    <a:latin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func>
                      <m:func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sz="36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m:rPr>
                            <m:sty m:val="p"/>
                          </m:rPr>
                          <a:rPr lang="en-US" sz="36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A2C6229-519C-0690-9BBD-2C4AFF78E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010" y="3980017"/>
                <a:ext cx="4852803" cy="17792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F2C21D7E-9A3B-42B7-0753-1815DA833282}"/>
              </a:ext>
            </a:extLst>
          </p:cNvPr>
          <p:cNvSpPr txBox="1"/>
          <p:nvPr/>
        </p:nvSpPr>
        <p:spPr>
          <a:xfrm>
            <a:off x="3154453" y="4590375"/>
            <a:ext cx="12737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rectangular</a:t>
            </a:r>
          </a:p>
          <a:p>
            <a:r>
              <a:rPr lang="en-US" dirty="0"/>
              <a:t>uniform</a:t>
            </a:r>
            <a:br>
              <a:rPr lang="en-US" dirty="0"/>
            </a:br>
            <a:r>
              <a:rPr lang="en-US" dirty="0"/>
              <a:t>distribution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2565ED5-5F77-F225-FFDF-916FC5D27D6A}"/>
              </a:ext>
            </a:extLst>
          </p:cNvPr>
          <p:cNvCxnSpPr>
            <a:cxnSpLocks/>
          </p:cNvCxnSpPr>
          <p:nvPr/>
        </p:nvCxnSpPr>
        <p:spPr>
          <a:xfrm>
            <a:off x="4182028" y="5098647"/>
            <a:ext cx="1035423" cy="146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D9C4719-15BE-D300-FBD2-BFF98193833D}"/>
              </a:ext>
            </a:extLst>
          </p:cNvPr>
          <p:cNvSpPr txBox="1"/>
          <p:nvPr/>
        </p:nvSpPr>
        <p:spPr>
          <a:xfrm>
            <a:off x="5286310" y="3610990"/>
            <a:ext cx="3913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3</a:t>
            </a:r>
            <a:r>
              <a:rPr lang="en-US" sz="2000" baseline="30000" dirty="0">
                <a:solidFill>
                  <a:srgbClr val="C00000"/>
                </a:solidFill>
              </a:rPr>
              <a:t>rd</a:t>
            </a:r>
            <a:r>
              <a:rPr lang="en-US" sz="2000" dirty="0">
                <a:solidFill>
                  <a:srgbClr val="C00000"/>
                </a:solidFill>
              </a:rPr>
              <a:t> law: entropy can’t be negative!!!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0A1308-8126-77B1-BF3D-2E287F517B82}"/>
              </a:ext>
            </a:extLst>
          </p:cNvPr>
          <p:cNvSpPr txBox="1"/>
          <p:nvPr/>
        </p:nvSpPr>
        <p:spPr>
          <a:xfrm>
            <a:off x="5379942" y="1272105"/>
            <a:ext cx="12737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rectangular</a:t>
            </a:r>
          </a:p>
          <a:p>
            <a:r>
              <a:rPr lang="en-US" dirty="0"/>
              <a:t>uniform</a:t>
            </a:r>
            <a:br>
              <a:rPr lang="en-US" dirty="0"/>
            </a:br>
            <a:r>
              <a:rPr lang="en-US" dirty="0"/>
              <a:t>distribution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891BFBC-24B3-D658-B289-BDE1BE7E05E7}"/>
              </a:ext>
            </a:extLst>
          </p:cNvPr>
          <p:cNvCxnSpPr/>
          <p:nvPr/>
        </p:nvCxnSpPr>
        <p:spPr>
          <a:xfrm flipH="1">
            <a:off x="4446150" y="1823668"/>
            <a:ext cx="776357" cy="330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23FCC5A-D860-1DEF-77A0-A45FF42E13DA}"/>
              </a:ext>
            </a:extLst>
          </p:cNvPr>
          <p:cNvCxnSpPr/>
          <p:nvPr/>
        </p:nvCxnSpPr>
        <p:spPr>
          <a:xfrm>
            <a:off x="6797488" y="1789234"/>
            <a:ext cx="719418" cy="203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004FAB33-3203-D8C1-44E4-3CA0115A0D6F}"/>
              </a:ext>
            </a:extLst>
          </p:cNvPr>
          <p:cNvGrpSpPr/>
          <p:nvPr/>
        </p:nvGrpSpPr>
        <p:grpSpPr>
          <a:xfrm>
            <a:off x="310397" y="1225939"/>
            <a:ext cx="4602543" cy="4055391"/>
            <a:chOff x="532279" y="1286453"/>
            <a:chExt cx="4602543" cy="405539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9D244AF-D765-D79B-761F-09A1527B4D65}"/>
                </a:ext>
              </a:extLst>
            </p:cNvPr>
            <p:cNvGrpSpPr/>
            <p:nvPr/>
          </p:nvGrpSpPr>
          <p:grpSpPr>
            <a:xfrm>
              <a:off x="532279" y="1516156"/>
              <a:ext cx="4389344" cy="3825688"/>
              <a:chOff x="747432" y="1519518"/>
              <a:chExt cx="4389344" cy="3825688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B3292F52-C7C9-00DC-3BDC-7A6FD5CA95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2104" y="1519518"/>
                <a:ext cx="0" cy="38256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FA90546-3D29-A1B2-E9A1-4ADDF17932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32" y="3429000"/>
                <a:ext cx="4389344" cy="336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460982D-8B16-5538-312E-653025948CE2}"/>
                    </a:ext>
                  </a:extLst>
                </p:cNvPr>
                <p:cNvSpPr txBox="1"/>
                <p:nvPr/>
              </p:nvSpPr>
              <p:spPr>
                <a:xfrm>
                  <a:off x="4708423" y="3425638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F5FDDA7-B264-9BA2-1644-7C6A516D89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8423" y="3425638"/>
                  <a:ext cx="426399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D2F23A1-F392-8B64-1952-10CE167B3BF9}"/>
                    </a:ext>
                  </a:extLst>
                </p:cNvPr>
                <p:cNvSpPr txBox="1"/>
                <p:nvPr/>
              </p:nvSpPr>
              <p:spPr>
                <a:xfrm>
                  <a:off x="2300694" y="1286453"/>
                  <a:ext cx="4288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0F52559-DBF7-3574-1C4B-D08DFFCCB8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0694" y="1286453"/>
                  <a:ext cx="428899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A095629-442B-FD42-A129-6267CBD8508F}"/>
                </a:ext>
              </a:extLst>
            </p:cNvPr>
            <p:cNvSpPr/>
            <p:nvPr/>
          </p:nvSpPr>
          <p:spPr>
            <a:xfrm>
              <a:off x="1270747" y="1748118"/>
              <a:ext cx="1001805" cy="12192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93E7B0C-E771-90BA-1ABE-138A6BEF43F1}"/>
                </a:ext>
              </a:extLst>
            </p:cNvPr>
            <p:cNvSpPr/>
            <p:nvPr/>
          </p:nvSpPr>
          <p:spPr>
            <a:xfrm>
              <a:off x="3381781" y="1884182"/>
              <a:ext cx="657722" cy="66067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C3BE2C1-75F0-E446-C276-7AD440010BFE}"/>
                </a:ext>
              </a:extLst>
            </p:cNvPr>
            <p:cNvSpPr/>
            <p:nvPr/>
          </p:nvSpPr>
          <p:spPr>
            <a:xfrm>
              <a:off x="3767090" y="2802151"/>
              <a:ext cx="719569" cy="3146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15060BF-C0B1-B537-6815-511B3FCCD31D}"/>
                </a:ext>
              </a:extLst>
            </p:cNvPr>
            <p:cNvSpPr/>
            <p:nvPr/>
          </p:nvSpPr>
          <p:spPr>
            <a:xfrm>
              <a:off x="3497558" y="3602767"/>
              <a:ext cx="199058" cy="20183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5B4D969-3983-F45D-DB3A-F7849121E17F}"/>
                </a:ext>
              </a:extLst>
            </p:cNvPr>
            <p:cNvSpPr/>
            <p:nvPr/>
          </p:nvSpPr>
          <p:spPr>
            <a:xfrm>
              <a:off x="2300694" y="3964951"/>
              <a:ext cx="113050" cy="14984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3307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EFC813B-CB7D-DC8D-69E7-C61B9D0A4DA5}"/>
              </a:ext>
            </a:extLst>
          </p:cNvPr>
          <p:cNvGrpSpPr/>
          <p:nvPr/>
        </p:nvGrpSpPr>
        <p:grpSpPr>
          <a:xfrm>
            <a:off x="1662862" y="72522"/>
            <a:ext cx="8866273" cy="1708693"/>
            <a:chOff x="1662862" y="72522"/>
            <a:chExt cx="8866273" cy="170869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61007FC-A4DF-9595-0B59-67746D142761}"/>
                </a:ext>
              </a:extLst>
            </p:cNvPr>
            <p:cNvSpPr txBox="1"/>
            <p:nvPr/>
          </p:nvSpPr>
          <p:spPr>
            <a:xfrm>
              <a:off x="1662862" y="72522"/>
              <a:ext cx="886627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/>
                <a:t>Classical (statistical) mechanics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A4C1B3E-EFE9-B4E7-7E0B-A6CF87932140}"/>
                </a:ext>
              </a:extLst>
            </p:cNvPr>
            <p:cNvSpPr txBox="1"/>
            <p:nvPr/>
          </p:nvSpPr>
          <p:spPr>
            <a:xfrm>
              <a:off x="3442325" y="950218"/>
              <a:ext cx="530735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States are distributions over phase space</a:t>
              </a:r>
              <a:br>
                <a:rPr lang="en-US" sz="2400" dirty="0"/>
              </a:br>
              <a:r>
                <a:rPr lang="en-US" sz="2400" dirty="0"/>
                <a:t>Entropy given by Shannon/Gibbs entropy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4EE94BE-75E5-0769-8DAD-65AFD4B06C3E}"/>
              </a:ext>
            </a:extLst>
          </p:cNvPr>
          <p:cNvGrpSpPr/>
          <p:nvPr/>
        </p:nvGrpSpPr>
        <p:grpSpPr>
          <a:xfrm>
            <a:off x="3575118" y="2424957"/>
            <a:ext cx="5041765" cy="1322749"/>
            <a:chOff x="3575118" y="2424957"/>
            <a:chExt cx="5041765" cy="132274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41064B3-9B81-A901-D088-44209828B76B}"/>
                </a:ext>
              </a:extLst>
            </p:cNvPr>
            <p:cNvSpPr txBox="1"/>
            <p:nvPr/>
          </p:nvSpPr>
          <p:spPr>
            <a:xfrm>
              <a:off x="3575118" y="2424957"/>
              <a:ext cx="504176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/>
                <a:t>Thermodynamics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0D16032-E2AD-C004-22BC-2977F301DD0B}"/>
                </a:ext>
              </a:extLst>
            </p:cNvPr>
            <p:cNvSpPr txBox="1"/>
            <p:nvPr/>
          </p:nvSpPr>
          <p:spPr>
            <a:xfrm>
              <a:off x="4329523" y="3286041"/>
              <a:ext cx="35329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Entropy has a lower bound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53728B-59CB-00D3-751C-FF2E1DFFEC95}"/>
                  </a:ext>
                </a:extLst>
              </p:cNvPr>
              <p:cNvSpPr txBox="1"/>
              <p:nvPr/>
            </p:nvSpPr>
            <p:spPr>
              <a:xfrm>
                <a:off x="2039744" y="4138572"/>
                <a:ext cx="7026924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5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5400" dirty="0">
                    <a:solidFill>
                      <a:schemeClr val="accent6">
                        <a:lumMod val="75000"/>
                      </a:schemeClr>
                    </a:solidFill>
                  </a:rPr>
                  <a:t> Classical analogues of</a:t>
                </a:r>
                <a:br>
                  <a:rPr lang="en-US" sz="54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5400" dirty="0">
                    <a:solidFill>
                      <a:schemeClr val="accent6">
                        <a:lumMod val="75000"/>
                      </a:schemeClr>
                    </a:solidFill>
                  </a:rPr>
                  <a:t>quantum mechanics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53728B-59CB-00D3-751C-FF2E1DFFE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744" y="4138572"/>
                <a:ext cx="7026924" cy="1754326"/>
              </a:xfrm>
              <a:prstGeom prst="rect">
                <a:avLst/>
              </a:prstGeom>
              <a:blipFill>
                <a:blip r:embed="rId2"/>
                <a:stretch>
                  <a:fillRect t="-9375" r="-4167" b="-20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B0C0235-99CA-C511-A824-7F822F6EB756}"/>
                  </a:ext>
                </a:extLst>
              </p:cNvPr>
              <p:cNvSpPr txBox="1"/>
              <p:nvPr/>
            </p:nvSpPr>
            <p:spPr>
              <a:xfrm>
                <a:off x="5628564" y="1599116"/>
                <a:ext cx="934871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B0C0235-99CA-C511-A824-7F822F6EB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8564" y="1599116"/>
                <a:ext cx="934871" cy="1015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19C8464C-EBC0-6E69-2E40-6F09C299921C}"/>
              </a:ext>
            </a:extLst>
          </p:cNvPr>
          <p:cNvSpPr txBox="1"/>
          <p:nvPr/>
        </p:nvSpPr>
        <p:spPr>
          <a:xfrm>
            <a:off x="333876" y="3193707"/>
            <a:ext cx="2657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Pretend we do not know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quantum mechanics exists</a:t>
            </a:r>
          </a:p>
        </p:txBody>
      </p:sp>
    </p:spTree>
    <p:extLst>
      <p:ext uri="{BB962C8B-B14F-4D97-AF65-F5344CB8AC3E}">
        <p14:creationId xmlns:p14="http://schemas.microsoft.com/office/powerpoint/2010/main" val="3599105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90CCAC-ACAC-1602-CA34-B55AE32B8FA1}"/>
                  </a:ext>
                </a:extLst>
              </p:cNvPr>
              <p:cNvSpPr txBox="1"/>
              <p:nvPr/>
            </p:nvSpPr>
            <p:spPr>
              <a:xfrm>
                <a:off x="1386169" y="786340"/>
                <a:ext cx="4852803" cy="1779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nary>
                        <m:naryPr>
                          <m:subHide m:val="on"/>
                          <m:supHide m:val="on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𝜌</m:t>
                          </m:r>
                          <m:func>
                            <m:func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func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𝑑𝑥𝑑𝑝</m:t>
                          </m:r>
                        </m:e>
                      </m:nary>
                    </m:oMath>
                  </m:oMathPara>
                </a14:m>
                <a:br>
                  <a:rPr lang="en-US" sz="3600" b="0" i="1" dirty="0">
                    <a:latin typeface="Cambria Math" panose="02040503050406030204" pitchFamily="18" charset="0"/>
                  </a:rPr>
                </a:br>
                <a:r>
                  <a:rPr lang="en-US" sz="3600" b="0" i="1" dirty="0">
                    <a:latin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func>
                      <m:func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sz="36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m:rPr>
                            <m:sty m:val="p"/>
                          </m:rPr>
                          <a:rPr lang="en-US" sz="36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A90CCAC-ACAC-1602-CA34-B55AE32B8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169" y="786340"/>
                <a:ext cx="4852803" cy="17792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1077F0-8BEE-3F3E-028B-E144B2C5F183}"/>
              </a:ext>
            </a:extLst>
          </p:cNvPr>
          <p:cNvCxnSpPr>
            <a:cxnSpLocks/>
          </p:cNvCxnSpPr>
          <p:nvPr/>
        </p:nvCxnSpPr>
        <p:spPr>
          <a:xfrm flipH="1">
            <a:off x="5029200" y="699247"/>
            <a:ext cx="1290918" cy="531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0DFC234-AD54-6D2D-E013-B2E2ECE20F5E}"/>
              </a:ext>
            </a:extLst>
          </p:cNvPr>
          <p:cNvCxnSpPr>
            <a:cxnSpLocks/>
          </p:cNvCxnSpPr>
          <p:nvPr/>
        </p:nvCxnSpPr>
        <p:spPr>
          <a:xfrm flipH="1">
            <a:off x="4820771" y="964826"/>
            <a:ext cx="1499347" cy="1112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559E607-3634-48AB-D310-0E61A8A5EAFA}"/>
              </a:ext>
            </a:extLst>
          </p:cNvPr>
          <p:cNvSpPr txBox="1"/>
          <p:nvPr/>
        </p:nvSpPr>
        <p:spPr>
          <a:xfrm>
            <a:off x="6447401" y="370841"/>
            <a:ext cx="37853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Can only take the logarithm of a dimensionless quantity!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67D3B5-5DBD-5758-C827-C6A6CED0485E}"/>
              </a:ext>
            </a:extLst>
          </p:cNvPr>
          <p:cNvSpPr txBox="1"/>
          <p:nvPr/>
        </p:nvSpPr>
        <p:spPr>
          <a:xfrm>
            <a:off x="5674659" y="2744096"/>
            <a:ext cx="50864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Let’s fix the units first</a:t>
            </a:r>
          </a:p>
        </p:txBody>
      </p:sp>
    </p:spTree>
    <p:extLst>
      <p:ext uri="{BB962C8B-B14F-4D97-AF65-F5344CB8AC3E}">
        <p14:creationId xmlns:p14="http://schemas.microsoft.com/office/powerpoint/2010/main" val="3921449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5EF9E3-AA65-3F4D-9886-A5EEB2B13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95712B-65F0-D701-C746-7CE9D9EA08E3}"/>
              </a:ext>
            </a:extLst>
          </p:cNvPr>
          <p:cNvSpPr txBox="1"/>
          <p:nvPr/>
        </p:nvSpPr>
        <p:spPr>
          <a:xfrm>
            <a:off x="0" y="96278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accent6">
                    <a:lumMod val="75000"/>
                  </a:schemeClr>
                </a:solidFill>
              </a:rPr>
              <a:t>Uniform distribution with zero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2FCA55E-1A21-B1C3-28EC-ED4BF7CA41DC}"/>
                  </a:ext>
                </a:extLst>
              </p:cNvPr>
              <p:cNvSpPr txBox="1"/>
              <p:nvPr/>
            </p:nvSpPr>
            <p:spPr>
              <a:xfrm>
                <a:off x="5706242" y="2798556"/>
                <a:ext cx="5255028" cy="20276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nary>
                        <m:naryPr>
                          <m:subHide m:val="on"/>
                          <m:supHide m:val="on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𝜌</m:t>
                          </m:r>
                          <m:func>
                            <m:func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6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func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𝑑𝑥𝑑𝑝</m:t>
                          </m:r>
                        </m:e>
                      </m:nary>
                    </m:oMath>
                  </m:oMathPara>
                </a14:m>
                <a:br>
                  <a:rPr lang="en-US" sz="3600" b="0" i="1" dirty="0">
                    <a:latin typeface="Cambria Math" panose="02040503050406030204" pitchFamily="18" charset="0"/>
                  </a:rPr>
                </a:br>
                <a:r>
                  <a:rPr lang="en-US" sz="3600" b="0" i="1" dirty="0">
                    <a:latin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func>
                      <m:func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3600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m:rPr>
                                <m:sty m:val="p"/>
                              </m:rPr>
                              <a:rPr lang="en-US" sz="3600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den>
                        </m:f>
                      </m:e>
                    </m:func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2FCA55E-1A21-B1C3-28EC-ED4BF7CA4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6242" y="2798556"/>
                <a:ext cx="5255028" cy="20276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EE7B241-30A7-4E23-2DA2-2C9B76D03387}"/>
                  </a:ext>
                </a:extLst>
              </p:cNvPr>
              <p:cNvSpPr txBox="1"/>
              <p:nvPr/>
            </p:nvSpPr>
            <p:spPr>
              <a:xfrm>
                <a:off x="5486399" y="1464145"/>
                <a:ext cx="519056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Define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800" dirty="0"/>
                  <a:t> to be the area of a region that corresponds to zero entropy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EE7B241-30A7-4E23-2DA2-2C9B76D03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399" y="1464145"/>
                <a:ext cx="5190565" cy="954107"/>
              </a:xfrm>
              <a:prstGeom prst="rect">
                <a:avLst/>
              </a:prstGeom>
              <a:blipFill>
                <a:blip r:embed="rId8"/>
                <a:stretch>
                  <a:fillRect l="-2350" t="-5732" r="-3055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6403F70-3ACD-12CB-4197-726A1668E41A}"/>
              </a:ext>
            </a:extLst>
          </p:cNvPr>
          <p:cNvCxnSpPr/>
          <p:nvPr/>
        </p:nvCxnSpPr>
        <p:spPr>
          <a:xfrm flipH="1">
            <a:off x="4173848" y="1844366"/>
            <a:ext cx="1304364" cy="768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B51ACF6-9787-3BFB-2DCE-B341F0F92B7D}"/>
              </a:ext>
            </a:extLst>
          </p:cNvPr>
          <p:cNvCxnSpPr/>
          <p:nvPr/>
        </p:nvCxnSpPr>
        <p:spPr>
          <a:xfrm flipV="1">
            <a:off x="5062818" y="4693024"/>
            <a:ext cx="1024779" cy="450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ED44E55-5122-BB98-97A6-E65A4A4490D7}"/>
                  </a:ext>
                </a:extLst>
              </p:cNvPr>
              <p:cNvSpPr txBox="1"/>
              <p:nvPr/>
            </p:nvSpPr>
            <p:spPr>
              <a:xfrm>
                <a:off x="3791321" y="5156992"/>
                <a:ext cx="24361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Equals zero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ED44E55-5122-BB98-97A6-E65A4A449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321" y="5156992"/>
                <a:ext cx="2436180" cy="369332"/>
              </a:xfrm>
              <a:prstGeom prst="rect">
                <a:avLst/>
              </a:prstGeom>
              <a:blipFill>
                <a:blip r:embed="rId9"/>
                <a:stretch>
                  <a:fillRect l="-2250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7581B46A-C3F6-0D22-E1CF-DC9C30D4CA35}"/>
              </a:ext>
            </a:extLst>
          </p:cNvPr>
          <p:cNvGrpSpPr/>
          <p:nvPr/>
        </p:nvGrpSpPr>
        <p:grpSpPr>
          <a:xfrm>
            <a:off x="310397" y="1225939"/>
            <a:ext cx="4602543" cy="4055391"/>
            <a:chOff x="532279" y="1286453"/>
            <a:chExt cx="4602543" cy="405539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56CDBC6-E2D4-CFD1-673E-7D33719FA237}"/>
                </a:ext>
              </a:extLst>
            </p:cNvPr>
            <p:cNvGrpSpPr/>
            <p:nvPr/>
          </p:nvGrpSpPr>
          <p:grpSpPr>
            <a:xfrm>
              <a:off x="532279" y="1516156"/>
              <a:ext cx="4389344" cy="3825688"/>
              <a:chOff x="747432" y="1519518"/>
              <a:chExt cx="4389344" cy="3825688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3B00320E-6D88-D7B6-892D-6874DD9EEA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2104" y="1519518"/>
                <a:ext cx="0" cy="38256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65F3060D-EF92-A981-99FB-6911EDC3CF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32" y="3429000"/>
                <a:ext cx="4389344" cy="336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58DD895-C0A0-AFE9-EB1C-F76AB7B4C0D0}"/>
                    </a:ext>
                  </a:extLst>
                </p:cNvPr>
                <p:cNvSpPr txBox="1"/>
                <p:nvPr/>
              </p:nvSpPr>
              <p:spPr>
                <a:xfrm>
                  <a:off x="4708423" y="3425638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F5FDDA7-B264-9BA2-1644-7C6A516D89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8423" y="3425638"/>
                  <a:ext cx="426399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45FC1D5-64DC-AC1C-7D3B-D63FC2A8CD5C}"/>
                    </a:ext>
                  </a:extLst>
                </p:cNvPr>
                <p:cNvSpPr txBox="1"/>
                <p:nvPr/>
              </p:nvSpPr>
              <p:spPr>
                <a:xfrm>
                  <a:off x="2300694" y="1286453"/>
                  <a:ext cx="42889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0F52559-DBF7-3574-1C4B-D08DFFCCB8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00694" y="1286453"/>
                  <a:ext cx="428899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AAD69E8-C199-099D-7BD5-F54220149F4A}"/>
                </a:ext>
              </a:extLst>
            </p:cNvPr>
            <p:cNvSpPr/>
            <p:nvPr/>
          </p:nvSpPr>
          <p:spPr>
            <a:xfrm>
              <a:off x="1270747" y="1748118"/>
              <a:ext cx="1001805" cy="12192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F433426-F6F1-0AB1-826E-DB184D12752C}"/>
                </a:ext>
              </a:extLst>
            </p:cNvPr>
            <p:cNvSpPr/>
            <p:nvPr/>
          </p:nvSpPr>
          <p:spPr>
            <a:xfrm>
              <a:off x="3381781" y="1884182"/>
              <a:ext cx="657722" cy="66067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32812D0-F0C5-8693-5B61-D8722CC0D873}"/>
                </a:ext>
              </a:extLst>
            </p:cNvPr>
            <p:cNvSpPr/>
            <p:nvPr/>
          </p:nvSpPr>
          <p:spPr>
            <a:xfrm>
              <a:off x="3767090" y="2802151"/>
              <a:ext cx="719569" cy="31466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F2C4915-6B37-946E-BAB3-17C685ED8268}"/>
                </a:ext>
              </a:extLst>
            </p:cNvPr>
            <p:cNvSpPr/>
            <p:nvPr/>
          </p:nvSpPr>
          <p:spPr>
            <a:xfrm>
              <a:off x="3497558" y="3602767"/>
              <a:ext cx="199058" cy="20183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5B9DC04-6F83-C5A7-3497-F0EF55D873E1}"/>
                </a:ext>
              </a:extLst>
            </p:cNvPr>
            <p:cNvSpPr/>
            <p:nvPr/>
          </p:nvSpPr>
          <p:spPr>
            <a:xfrm>
              <a:off x="2300694" y="3964951"/>
              <a:ext cx="113050" cy="14984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5206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84CD83-5D5D-5670-B6C7-A1C9313FB2EA}"/>
                  </a:ext>
                </a:extLst>
              </p:cNvPr>
              <p:cNvSpPr txBox="1"/>
              <p:nvPr/>
            </p:nvSpPr>
            <p:spPr>
              <a:xfrm>
                <a:off x="988360" y="212028"/>
                <a:ext cx="665188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 defined by the third law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984CD83-5D5D-5670-B6C7-A1C9313FB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360" y="212028"/>
                <a:ext cx="6651886" cy="830997"/>
              </a:xfrm>
              <a:prstGeom prst="rect">
                <a:avLst/>
              </a:prstGeom>
              <a:blipFill>
                <a:blip r:embed="rId2"/>
                <a:stretch>
                  <a:fillRect t="-16176" r="-3208" b="-38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FC8048D-87CE-C5CC-A5FE-0A7592C6669E}"/>
              </a:ext>
            </a:extLst>
          </p:cNvPr>
          <p:cNvSpPr txBox="1"/>
          <p:nvPr/>
        </p:nvSpPr>
        <p:spPr>
          <a:xfrm>
            <a:off x="7846359" y="719859"/>
            <a:ext cx="27230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we do not know that quantum mechanics exists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86D1B0-5EDC-2BEA-5DD6-93D2BAB152FC}"/>
              </a:ext>
            </a:extLst>
          </p:cNvPr>
          <p:cNvSpPr txBox="1"/>
          <p:nvPr/>
        </p:nvSpPr>
        <p:spPr>
          <a:xfrm>
            <a:off x="1688231" y="1098430"/>
            <a:ext cx="5252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Minimum area for a uniform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1A28E3-C744-05A6-D92A-8BB0EC2FB987}"/>
                  </a:ext>
                </a:extLst>
              </p:cNvPr>
              <p:cNvSpPr txBox="1"/>
              <p:nvPr/>
            </p:nvSpPr>
            <p:spPr>
              <a:xfrm>
                <a:off x="643144" y="2077166"/>
                <a:ext cx="1057956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solidFill>
                      <a:srgbClr val="C00000"/>
                    </a:solidFill>
                  </a:rPr>
                  <a:t>Phase space does NOT come in multiples of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sz="44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31A28E3-C744-05A6-D92A-8BB0EC2FB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44" y="2077166"/>
                <a:ext cx="10579563" cy="769441"/>
              </a:xfrm>
              <a:prstGeom prst="rect">
                <a:avLst/>
              </a:prstGeom>
              <a:blipFill>
                <a:blip r:embed="rId3"/>
                <a:stretch>
                  <a:fillRect l="-2363" t="-16667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55C37F3-BF84-A748-AA34-F373A2F4669D}"/>
                  </a:ext>
                </a:extLst>
              </p:cNvPr>
              <p:cNvSpPr txBox="1"/>
              <p:nvPr/>
            </p:nvSpPr>
            <p:spPr>
              <a:xfrm>
                <a:off x="1688231" y="2985434"/>
                <a:ext cx="58474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We can have a uniform distribution over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1.3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55C37F3-BF84-A748-AA34-F373A2F46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231" y="2985434"/>
                <a:ext cx="5847498" cy="461665"/>
              </a:xfrm>
              <a:prstGeom prst="rect">
                <a:avLst/>
              </a:prstGeom>
              <a:blipFill>
                <a:blip r:embed="rId4"/>
                <a:stretch>
                  <a:fillRect l="-1668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D295248-7EDA-E632-72A1-0FE760A8BFA8}"/>
              </a:ext>
            </a:extLst>
          </p:cNvPr>
          <p:cNvSpPr txBox="1"/>
          <p:nvPr/>
        </p:nvSpPr>
        <p:spPr>
          <a:xfrm>
            <a:off x="1502605" y="4117271"/>
            <a:ext cx="18800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Discrete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DFA586-ECB3-DD6E-7568-27DB385E1C74}"/>
              </a:ext>
            </a:extLst>
          </p:cNvPr>
          <p:cNvSpPr txBox="1"/>
          <p:nvPr/>
        </p:nvSpPr>
        <p:spPr>
          <a:xfrm>
            <a:off x="868457" y="4825157"/>
            <a:ext cx="3148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Area comes in integer multiples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0358A6-FFCC-FD74-1C55-1DD228A04889}"/>
              </a:ext>
            </a:extLst>
          </p:cNvPr>
          <p:cNvSpPr txBox="1"/>
          <p:nvPr/>
        </p:nvSpPr>
        <p:spPr>
          <a:xfrm>
            <a:off x="6083379" y="4117271"/>
            <a:ext cx="23115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Quantized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A4CC5A-523C-B822-2368-56EAB8CB6A5B}"/>
              </a:ext>
            </a:extLst>
          </p:cNvPr>
          <p:cNvSpPr txBox="1"/>
          <p:nvPr/>
        </p:nvSpPr>
        <p:spPr>
          <a:xfrm>
            <a:off x="5658393" y="4825157"/>
            <a:ext cx="3161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Area comes with a lower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84DA3F-78B2-3785-74DD-9C0776F7B34A}"/>
                  </a:ext>
                </a:extLst>
              </p:cNvPr>
              <p:cNvSpPr txBox="1"/>
              <p:nvPr/>
            </p:nvSpPr>
            <p:spPr>
              <a:xfrm>
                <a:off x="4370170" y="4117271"/>
                <a:ext cx="934871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n-US" sz="6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84DA3F-78B2-3785-74DD-9C0776F7B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170" y="4117271"/>
                <a:ext cx="934871" cy="10156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70FF5D88-3530-DBC8-2D50-BAEA75EE7C09}"/>
              </a:ext>
            </a:extLst>
          </p:cNvPr>
          <p:cNvSpPr/>
          <p:nvPr/>
        </p:nvSpPr>
        <p:spPr>
          <a:xfrm>
            <a:off x="2439232" y="5453152"/>
            <a:ext cx="267433" cy="2674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66FC03A-1D7D-94E4-C5EC-D122ABD71639}"/>
              </a:ext>
            </a:extLst>
          </p:cNvPr>
          <p:cNvSpPr/>
          <p:nvPr/>
        </p:nvSpPr>
        <p:spPr>
          <a:xfrm>
            <a:off x="2706664" y="5453151"/>
            <a:ext cx="267433" cy="2674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153037F-5E7A-DDBE-6E70-58F2FD38BE02}"/>
              </a:ext>
            </a:extLst>
          </p:cNvPr>
          <p:cNvSpPr/>
          <p:nvPr/>
        </p:nvSpPr>
        <p:spPr>
          <a:xfrm>
            <a:off x="2976390" y="5453150"/>
            <a:ext cx="267433" cy="2674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C18DEC6-3553-2B94-7C24-D921166AB224}"/>
              </a:ext>
            </a:extLst>
          </p:cNvPr>
          <p:cNvSpPr/>
          <p:nvPr/>
        </p:nvSpPr>
        <p:spPr>
          <a:xfrm>
            <a:off x="1630053" y="5453151"/>
            <a:ext cx="267433" cy="2674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21D70CE-54D5-075B-7344-89809456D9BA}"/>
              </a:ext>
            </a:extLst>
          </p:cNvPr>
          <p:cNvSpPr/>
          <p:nvPr/>
        </p:nvSpPr>
        <p:spPr>
          <a:xfrm>
            <a:off x="1899779" y="5453150"/>
            <a:ext cx="267433" cy="2674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BBAA4F4-0670-2059-CD90-7D2FC2ABE570}"/>
              </a:ext>
            </a:extLst>
          </p:cNvPr>
          <p:cNvSpPr/>
          <p:nvPr/>
        </p:nvSpPr>
        <p:spPr>
          <a:xfrm>
            <a:off x="2169505" y="5453149"/>
            <a:ext cx="267433" cy="2674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687AF85-5361-AD90-8CB3-9632CD13D4E3}"/>
              </a:ext>
            </a:extLst>
          </p:cNvPr>
          <p:cNvSpPr/>
          <p:nvPr/>
        </p:nvSpPr>
        <p:spPr>
          <a:xfrm>
            <a:off x="2439232" y="5720585"/>
            <a:ext cx="267433" cy="2674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07720F1-B679-0CE7-F909-ADBEB285AC4E}"/>
              </a:ext>
            </a:extLst>
          </p:cNvPr>
          <p:cNvSpPr/>
          <p:nvPr/>
        </p:nvSpPr>
        <p:spPr>
          <a:xfrm>
            <a:off x="2706664" y="5720584"/>
            <a:ext cx="267433" cy="2674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2069A55-F07F-A8DE-AE07-8495164AB668}"/>
              </a:ext>
            </a:extLst>
          </p:cNvPr>
          <p:cNvSpPr/>
          <p:nvPr/>
        </p:nvSpPr>
        <p:spPr>
          <a:xfrm>
            <a:off x="2976390" y="5720583"/>
            <a:ext cx="267433" cy="2674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D42C7BB-B0A7-4281-2CE6-44E83A294542}"/>
              </a:ext>
            </a:extLst>
          </p:cNvPr>
          <p:cNvSpPr/>
          <p:nvPr/>
        </p:nvSpPr>
        <p:spPr>
          <a:xfrm>
            <a:off x="1630053" y="5720584"/>
            <a:ext cx="267433" cy="2674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1047A1C-9D0E-576C-82D8-1A8484BFCE5C}"/>
              </a:ext>
            </a:extLst>
          </p:cNvPr>
          <p:cNvSpPr/>
          <p:nvPr/>
        </p:nvSpPr>
        <p:spPr>
          <a:xfrm>
            <a:off x="1899779" y="5720583"/>
            <a:ext cx="267433" cy="2674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AD81B0C-14AC-7D54-934F-F251629F1CA9}"/>
              </a:ext>
            </a:extLst>
          </p:cNvPr>
          <p:cNvSpPr/>
          <p:nvPr/>
        </p:nvSpPr>
        <p:spPr>
          <a:xfrm>
            <a:off x="2169505" y="5720582"/>
            <a:ext cx="267433" cy="2674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8E56B50-CD8C-0DA8-3EE6-C7D698F682FA}"/>
              </a:ext>
            </a:extLst>
          </p:cNvPr>
          <p:cNvGrpSpPr/>
          <p:nvPr/>
        </p:nvGrpSpPr>
        <p:grpSpPr>
          <a:xfrm>
            <a:off x="1502605" y="5093631"/>
            <a:ext cx="2021229" cy="1098212"/>
            <a:chOff x="532279" y="876346"/>
            <a:chExt cx="4736072" cy="446549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11100CD-D08E-295F-4FB4-42B24B02BCA9}"/>
                </a:ext>
              </a:extLst>
            </p:cNvPr>
            <p:cNvGrpSpPr/>
            <p:nvPr/>
          </p:nvGrpSpPr>
          <p:grpSpPr>
            <a:xfrm>
              <a:off x="532279" y="1516156"/>
              <a:ext cx="4389344" cy="3825688"/>
              <a:chOff x="747432" y="1519518"/>
              <a:chExt cx="4389344" cy="3825688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7F0C2D6A-0E42-0173-A090-3019C141D4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2104" y="1519518"/>
                <a:ext cx="0" cy="38256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73364634-700F-6D0C-2D17-DC25DE259E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32" y="3429000"/>
                <a:ext cx="4389344" cy="336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D14F71F-0EA5-3166-4184-98F8781076EB}"/>
                    </a:ext>
                  </a:extLst>
                </p:cNvPr>
                <p:cNvSpPr txBox="1"/>
                <p:nvPr/>
              </p:nvSpPr>
              <p:spPr>
                <a:xfrm>
                  <a:off x="4503610" y="3261592"/>
                  <a:ext cx="764741" cy="12514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5D14F71F-0EA5-3166-4184-98F878107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3610" y="3261592"/>
                  <a:ext cx="764741" cy="125146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FE8833F-F5B3-AAF1-4C87-38B23BDC1804}"/>
                    </a:ext>
                  </a:extLst>
                </p:cNvPr>
                <p:cNvSpPr txBox="1"/>
                <p:nvPr/>
              </p:nvSpPr>
              <p:spPr>
                <a:xfrm>
                  <a:off x="2158895" y="876346"/>
                  <a:ext cx="764591" cy="12514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FE8833F-F5B3-AAF1-4C87-38B23BDC18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8895" y="876346"/>
                  <a:ext cx="764591" cy="1251468"/>
                </a:xfrm>
                <a:prstGeom prst="rect">
                  <a:avLst/>
                </a:prstGeom>
                <a:blipFill>
                  <a:blip r:embed="rId7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AFC310D0-DA42-5739-ACEA-041F100B625C}"/>
              </a:ext>
            </a:extLst>
          </p:cNvPr>
          <p:cNvSpPr/>
          <p:nvPr/>
        </p:nvSpPr>
        <p:spPr>
          <a:xfrm>
            <a:off x="7823804" y="5336638"/>
            <a:ext cx="169374" cy="667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5F149600-9334-35E0-1696-43AC62514FB0}"/>
              </a:ext>
            </a:extLst>
          </p:cNvPr>
          <p:cNvSpPr/>
          <p:nvPr/>
        </p:nvSpPr>
        <p:spPr>
          <a:xfrm>
            <a:off x="6540304" y="5351250"/>
            <a:ext cx="267433" cy="2674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22C49C9-2941-B87E-6444-E3409CE04783}"/>
              </a:ext>
            </a:extLst>
          </p:cNvPr>
          <p:cNvSpPr/>
          <p:nvPr/>
        </p:nvSpPr>
        <p:spPr>
          <a:xfrm>
            <a:off x="7034216" y="5737295"/>
            <a:ext cx="664282" cy="2674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3FA06CC-A6D3-79FF-4E37-9C98DF836127}"/>
              </a:ext>
            </a:extLst>
          </p:cNvPr>
          <p:cNvSpPr/>
          <p:nvPr/>
        </p:nvSpPr>
        <p:spPr>
          <a:xfrm>
            <a:off x="6672341" y="5544882"/>
            <a:ext cx="267433" cy="2674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DC9241F-0496-4230-379A-83A4F5CFF3E3}"/>
              </a:ext>
            </a:extLst>
          </p:cNvPr>
          <p:cNvGrpSpPr/>
          <p:nvPr/>
        </p:nvGrpSpPr>
        <p:grpSpPr>
          <a:xfrm>
            <a:off x="6227005" y="5093631"/>
            <a:ext cx="2021229" cy="1098212"/>
            <a:chOff x="532279" y="876346"/>
            <a:chExt cx="4736072" cy="4465498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64ACC9B6-EA87-67B6-1362-1A86769EB8CD}"/>
                </a:ext>
              </a:extLst>
            </p:cNvPr>
            <p:cNvGrpSpPr/>
            <p:nvPr/>
          </p:nvGrpSpPr>
          <p:grpSpPr>
            <a:xfrm>
              <a:off x="532279" y="1516156"/>
              <a:ext cx="4389344" cy="3825688"/>
              <a:chOff x="747432" y="1519518"/>
              <a:chExt cx="4389344" cy="3825688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303236AF-14AB-80C4-002C-538DFD7A32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2104" y="1519518"/>
                <a:ext cx="0" cy="38256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70065A09-2CE4-82A1-52F9-95973C22C4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7432" y="3429000"/>
                <a:ext cx="4389344" cy="336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9B4F293E-3197-45E8-1B12-CCFE95EAF5B7}"/>
                    </a:ext>
                  </a:extLst>
                </p:cNvPr>
                <p:cNvSpPr txBox="1"/>
                <p:nvPr/>
              </p:nvSpPr>
              <p:spPr>
                <a:xfrm>
                  <a:off x="4503610" y="3261592"/>
                  <a:ext cx="764741" cy="12514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9B4F293E-3197-45E8-1B12-CCFE95EAF5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3610" y="3261592"/>
                  <a:ext cx="764741" cy="125146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B32C2F98-28AC-B340-C800-FBB90983652E}"/>
                    </a:ext>
                  </a:extLst>
                </p:cNvPr>
                <p:cNvSpPr txBox="1"/>
                <p:nvPr/>
              </p:nvSpPr>
              <p:spPr>
                <a:xfrm>
                  <a:off x="2158895" y="876346"/>
                  <a:ext cx="764591" cy="12514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B32C2F98-28AC-B340-C800-FBB9098365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8895" y="876346"/>
                  <a:ext cx="764591" cy="1251468"/>
                </a:xfrm>
                <a:prstGeom prst="rect">
                  <a:avLst/>
                </a:prstGeom>
                <a:blipFill>
                  <a:blip r:embed="rId7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9DC740D1-11BE-F220-D503-17385E0961F0}"/>
              </a:ext>
            </a:extLst>
          </p:cNvPr>
          <p:cNvSpPr/>
          <p:nvPr/>
        </p:nvSpPr>
        <p:spPr>
          <a:xfrm>
            <a:off x="7261019" y="5296372"/>
            <a:ext cx="437477" cy="330825"/>
          </a:xfrm>
          <a:custGeom>
            <a:avLst/>
            <a:gdLst>
              <a:gd name="connsiteX0" fmla="*/ 225106 w 354671"/>
              <a:gd name="connsiteY0" fmla="*/ 3922 h 326424"/>
              <a:gd name="connsiteX1" fmla="*/ 72706 w 354671"/>
              <a:gd name="connsiteY1" fmla="*/ 56309 h 326424"/>
              <a:gd name="connsiteX2" fmla="*/ 86994 w 354671"/>
              <a:gd name="connsiteY2" fmla="*/ 170609 h 326424"/>
              <a:gd name="connsiteX3" fmla="*/ 1269 w 354671"/>
              <a:gd name="connsiteY3" fmla="*/ 265859 h 326424"/>
              <a:gd name="connsiteX4" fmla="*/ 163194 w 354671"/>
              <a:gd name="connsiteY4" fmla="*/ 323009 h 326424"/>
              <a:gd name="connsiteX5" fmla="*/ 248919 w 354671"/>
              <a:gd name="connsiteY5" fmla="*/ 165847 h 326424"/>
              <a:gd name="connsiteX6" fmla="*/ 344169 w 354671"/>
              <a:gd name="connsiteY6" fmla="*/ 142034 h 326424"/>
              <a:gd name="connsiteX7" fmla="*/ 339406 w 354671"/>
              <a:gd name="connsiteY7" fmla="*/ 18209 h 326424"/>
              <a:gd name="connsiteX8" fmla="*/ 225106 w 354671"/>
              <a:gd name="connsiteY8" fmla="*/ 3922 h 32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4671" h="326424">
                <a:moveTo>
                  <a:pt x="225106" y="3922"/>
                </a:moveTo>
                <a:cubicBezTo>
                  <a:pt x="180656" y="10272"/>
                  <a:pt x="95725" y="28528"/>
                  <a:pt x="72706" y="56309"/>
                </a:cubicBezTo>
                <a:cubicBezTo>
                  <a:pt x="49687" y="84090"/>
                  <a:pt x="98900" y="135684"/>
                  <a:pt x="86994" y="170609"/>
                </a:cubicBezTo>
                <a:cubicBezTo>
                  <a:pt x="75088" y="205534"/>
                  <a:pt x="-11431" y="240459"/>
                  <a:pt x="1269" y="265859"/>
                </a:cubicBezTo>
                <a:cubicBezTo>
                  <a:pt x="13969" y="291259"/>
                  <a:pt x="121919" y="339678"/>
                  <a:pt x="163194" y="323009"/>
                </a:cubicBezTo>
                <a:cubicBezTo>
                  <a:pt x="204469" y="306340"/>
                  <a:pt x="218757" y="196009"/>
                  <a:pt x="248919" y="165847"/>
                </a:cubicBezTo>
                <a:cubicBezTo>
                  <a:pt x="279081" y="135685"/>
                  <a:pt x="329088" y="166640"/>
                  <a:pt x="344169" y="142034"/>
                </a:cubicBezTo>
                <a:cubicBezTo>
                  <a:pt x="359250" y="117428"/>
                  <a:pt x="358456" y="39640"/>
                  <a:pt x="339406" y="18209"/>
                </a:cubicBezTo>
                <a:cubicBezTo>
                  <a:pt x="320356" y="-3222"/>
                  <a:pt x="269556" y="-2428"/>
                  <a:pt x="225106" y="3922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477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284D3EE-B0D8-80AD-6F69-4C99221957C8}"/>
              </a:ext>
            </a:extLst>
          </p:cNvPr>
          <p:cNvSpPr txBox="1"/>
          <p:nvPr/>
        </p:nvSpPr>
        <p:spPr>
          <a:xfrm>
            <a:off x="0" y="130114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What is the distribution that</a:t>
            </a:r>
            <a:br>
              <a:rPr lang="en-US" sz="3600" dirty="0"/>
            </a:br>
            <a:r>
              <a:rPr lang="en-US" sz="3600" dirty="0"/>
              <a:t>minimizes uncertainty at a given entropy?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5DB383-0A37-6B36-E12D-5A60493F8F7B}"/>
              </a:ext>
            </a:extLst>
          </p:cNvPr>
          <p:cNvSpPr txBox="1"/>
          <p:nvPr/>
        </p:nvSpPr>
        <p:spPr>
          <a:xfrm>
            <a:off x="7203634" y="1991262"/>
            <a:ext cx="44903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solidFill>
                  <a:schemeClr val="accent6">
                    <a:lumMod val="75000"/>
                  </a:schemeClr>
                </a:solidFill>
              </a:rPr>
              <a:t>the Gaussian!!!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76D34C-AAEE-6D80-7506-B352F13EBCCE}"/>
                  </a:ext>
                </a:extLst>
              </p:cNvPr>
              <p:cNvSpPr txBox="1"/>
              <p:nvPr/>
            </p:nvSpPr>
            <p:spPr>
              <a:xfrm>
                <a:off x="372645" y="1666487"/>
                <a:ext cx="5927264" cy="151631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76D34C-AAEE-6D80-7506-B352F13EBC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45" y="1666487"/>
                <a:ext cx="5927264" cy="15163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AB27026-1370-E19B-EE03-8100F5301722}"/>
                  </a:ext>
                </a:extLst>
              </p:cNvPr>
              <p:cNvSpPr txBox="1"/>
              <p:nvPr/>
            </p:nvSpPr>
            <p:spPr>
              <a:xfrm>
                <a:off x="372645" y="3429000"/>
                <a:ext cx="4859407" cy="94493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f>
                                <m:f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AB27026-1370-E19B-EE03-8100F5301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45" y="3429000"/>
                <a:ext cx="4859407" cy="9449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DE0C8DD-8C9D-2FE1-E1C3-5F7262876376}"/>
                  </a:ext>
                </a:extLst>
              </p:cNvPr>
              <p:cNvSpPr txBox="1"/>
              <p:nvPr/>
            </p:nvSpPr>
            <p:spPr>
              <a:xfrm>
                <a:off x="4412499" y="4677846"/>
                <a:ext cx="3109697" cy="102733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DE0C8DD-8C9D-2FE1-E1C3-5F7262876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2499" y="4677846"/>
                <a:ext cx="3109697" cy="10273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873201-4F10-1631-AC79-18E3092E76E5}"/>
                  </a:ext>
                </a:extLst>
              </p:cNvPr>
              <p:cNvSpPr txBox="1"/>
              <p:nvPr/>
            </p:nvSpPr>
            <p:spPr>
              <a:xfrm>
                <a:off x="2674786" y="5009578"/>
                <a:ext cx="1267077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873201-4F10-1631-AC79-18E3092E7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786" y="5009578"/>
                <a:ext cx="126707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065B34A-98E9-2F90-1215-B2813A796442}"/>
              </a:ext>
            </a:extLst>
          </p:cNvPr>
          <p:cNvSpPr txBox="1"/>
          <p:nvPr/>
        </p:nvSpPr>
        <p:spPr>
          <a:xfrm>
            <a:off x="5461000" y="3257234"/>
            <a:ext cx="5877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Classical uncertainty principle!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F2E290C-2708-48D7-1F67-DE789F129325}"/>
              </a:ext>
            </a:extLst>
          </p:cNvPr>
          <p:cNvCxnSpPr/>
          <p:nvPr/>
        </p:nvCxnSpPr>
        <p:spPr>
          <a:xfrm flipH="1">
            <a:off x="7016750" y="3903565"/>
            <a:ext cx="508000" cy="643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617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99644</TotalTime>
  <Words>1119</Words>
  <Application>Microsoft Office PowerPoint</Application>
  <PresentationFormat>Widescreen</PresentationFormat>
  <Paragraphs>241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 Theme</vt:lpstr>
      <vt:lpstr>Classical entanglement and other quantum analogues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Gabriele Carcassi</cp:lastModifiedBy>
  <cp:revision>271</cp:revision>
  <dcterms:created xsi:type="dcterms:W3CDTF">2021-04-07T15:17:47Z</dcterms:created>
  <dcterms:modified xsi:type="dcterms:W3CDTF">2024-11-23T02:05:49Z</dcterms:modified>
</cp:coreProperties>
</file>