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676758"/>
            <a:ext cx="116499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oxima Nova Lt" panose="02000506030000020004" pitchFamily="50" charset="0"/>
                <a:cs typeface="Arial" panose="020B0604020202020204" pitchFamily="34" charset="0"/>
              </a:rPr>
              <a:t>Four Postulates of Quantum Mechanics Are Three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329184" y="3933586"/>
            <a:ext cx="115298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Proxima Nova Lt" panose="02000506030000020004" pitchFamily="50" charset="0"/>
              </a:rPr>
              <a:t>Gabriele Carcassi, Lorenzo Maccone, and Christine A. Aidala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Phys. Rec. Lett. </a:t>
            </a:r>
            <a:r>
              <a:rPr lang="en-US" sz="3400" b="1" dirty="0">
                <a:latin typeface="Proxima Nova Lt" panose="02000506030000020004" pitchFamily="50" charset="0"/>
              </a:rPr>
              <a:t>126</a:t>
            </a:r>
            <a:r>
              <a:rPr lang="en-US" sz="3400" dirty="0">
                <a:latin typeface="Proxima Nova Lt" panose="02000506030000020004" pitchFamily="50" charset="0"/>
              </a:rPr>
              <a:t>, 110402 – Published 16 March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4279</TotalTime>
  <Words>34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</cp:revision>
  <dcterms:created xsi:type="dcterms:W3CDTF">2022-01-07T19:40:03Z</dcterms:created>
  <dcterms:modified xsi:type="dcterms:W3CDTF">2022-01-10T19:03:22Z</dcterms:modified>
</cp:coreProperties>
</file>