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676758"/>
            <a:ext cx="116499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Proxima Nova Lt" panose="02000506030000020004" pitchFamily="50" charset="0"/>
                <a:cs typeface="Arial" panose="020B0604020202020204" pitchFamily="34" charset="0"/>
              </a:rPr>
              <a:t>Reverse Physics:</a:t>
            </a:r>
          </a:p>
          <a:p>
            <a:r>
              <a:rPr lang="en-US" sz="5400" dirty="0"/>
              <a:t>from </a:t>
            </a:r>
            <a:r>
              <a:rPr lang="en-US" sz="6000" dirty="0"/>
              <a:t>laws</a:t>
            </a:r>
            <a:r>
              <a:rPr lang="en-US" sz="5400" dirty="0"/>
              <a:t> to physical assumptions</a:t>
            </a:r>
            <a:endParaRPr lang="en-US" sz="5400" b="1" dirty="0">
              <a:latin typeface="Proxima Nova Lt" panose="02000506030000020004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3933586"/>
            <a:ext cx="786144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Gabriele Carcassi and Christine A. Aidala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Foundations of Physics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5</cp:revision>
  <dcterms:created xsi:type="dcterms:W3CDTF">2022-01-07T19:40:03Z</dcterms:created>
  <dcterms:modified xsi:type="dcterms:W3CDTF">2022-03-10T22:35:46Z</dcterms:modified>
</cp:coreProperties>
</file>