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676758"/>
            <a:ext cx="116499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Proxima Nova Lt" panose="02000506030000020004" pitchFamily="50" charset="0"/>
              </a:rPr>
              <a:t>Time as an operational definition</a:t>
            </a:r>
            <a:endParaRPr lang="en-US" sz="6600" b="1" dirty="0">
              <a:latin typeface="Proxima Nova Lt" panose="02000506030000020004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329184" y="3933586"/>
            <a:ext cx="904363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Proxima Nova Lt" panose="02000506030000020004" pitchFamily="50" charset="0"/>
              </a:rPr>
              <a:t>Gabriele Carcassi - Lisbon-Lausanne Workshop</a:t>
            </a:r>
          </a:p>
          <a:p>
            <a:r>
              <a:rPr lang="en-US" sz="3400" dirty="0">
                <a:latin typeface="Proxima Nova Lt" panose="02000506030000020004" pitchFamily="50" charset="0"/>
              </a:rPr>
              <a:t>“On Time in the Foundations of Physics” - 2022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Workshop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6</cp:revision>
  <dcterms:created xsi:type="dcterms:W3CDTF">2022-01-07T19:40:03Z</dcterms:created>
  <dcterms:modified xsi:type="dcterms:W3CDTF">2022-07-20T13:43:09Z</dcterms:modified>
</cp:coreProperties>
</file>