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4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262B-3022-DF3E-3F70-1CF8A4F9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B7005-EBE2-8F49-6884-E6B9486B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B3BC-6C5E-7C99-BBDF-0CD7279B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590B-767E-2480-55BA-B62850BB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374B-87B4-07A1-C89C-1D3C0FCB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5CBB-5FDB-B4BF-513F-4C0E01EA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122A4-372B-8053-9244-AED2F059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C97-EDBA-C07A-1FC2-6593344F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155E-FB29-EC6E-F6B4-047A8C1A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764B-89B3-CF9C-CCF9-D64AF8E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C4824-A74D-79F3-0E0D-598064CAB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AFECA-97A7-F567-F16C-065E5313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9F9F-421C-1DFF-2318-CF74443E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43F6-0BE0-3ECF-6D77-1687E866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EE2D-C3D8-9F25-3657-0306C703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3A79-8793-1978-AC47-5E4F21D5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6924-60BA-B909-4B6B-9548C7AC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1ED5-89DA-A22C-2C9B-E80BA6C9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3B2A-CB30-A467-56EE-92F2CFF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0EBD-D16F-1826-7BB2-67382037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458A-E043-AEE3-9D7E-068E2E1D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EEC62-B7BC-22C6-73FF-B409B72E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A6CD-674C-AE53-25A3-00903461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3869-AC45-93C9-EB7D-0049E986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0556-1BA2-58EC-6A7A-EDA734B6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2015-C95C-31A3-4F69-4FC6F1D8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D443-EF29-4CA4-9D59-598D7A44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17603-4805-A4E5-6481-807E5624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7ABD-4CF3-C211-3D98-93F818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2B4B-5E7A-E6D0-ED8F-247A37AA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7A2D-0899-8BE5-AF33-366393BF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F1F-1CF6-AD32-B707-68E58633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0733-94E3-C073-5E88-1CF5B407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3D07-1FC6-9CCD-BBC5-7F3D13ED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C1D59-CD63-E042-B8B3-16AB7915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99230-3704-E0EB-43D4-A033BC61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C3901-9650-C277-C000-7574147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8E80-8722-2683-FC6A-29D1ECAC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FA4A4-CDD0-2181-D50A-504A925B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331-878D-8F6C-B4DB-C95EA61B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CF1D3-0710-6E1C-C9C5-F1D1EB93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7A62-ED16-255F-E3AC-9C4E29CD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87AC-A346-C922-91D2-76DDAFA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BADBE-3241-5A38-E7D2-45FBAA5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E2EE0-A393-6694-1738-8DB743EE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5C79-8D6A-E2D6-5591-C88913AC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8C48-15FC-2A02-7C17-7A6FF327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3200-FBA7-651E-E926-E9340070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295A3-0633-6CBA-14FB-CDD19761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F0BC-BAA0-53AF-D9D6-22D716E9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8939-B4DD-AE96-29E3-4F2CF1FD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1A5AA-1F2F-A6A1-CB67-648EE35F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37A5-AD2C-80A5-08AE-0E850DCA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B5570-A019-49B2-1B72-9C00B163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C581-EADA-02D5-EE85-B525E75D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51990-2DDD-D33F-E04B-98323CE9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5C390-3A2D-ACD5-5CC5-53DB5C5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7CA0-9306-47F2-1651-B8DA3C0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C8FE6-52A3-BC2D-072A-E1BCDE91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54699-3100-4FEB-2F61-8C625520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C976-B08F-F287-A0F8-0883F7A5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CC03-B68F-4642-A2B8-7A8633A67F21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0DCB-2E77-E174-93DB-1906EBDA5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1B6F-712D-8C5B-F89E-63F264A3A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30F518E-FE86-663C-05D0-2C280DA297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D5A6E-97D9-8D98-F6F8-BFF6F2E7BAC1}"/>
              </a:ext>
            </a:extLst>
          </p:cNvPr>
          <p:cNvSpPr txBox="1"/>
          <p:nvPr/>
        </p:nvSpPr>
        <p:spPr>
          <a:xfrm>
            <a:off x="437764" y="5296315"/>
            <a:ext cx="6752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lice" panose="00000500000000000000" pitchFamily="2" charset="0"/>
              </a:rPr>
              <a:t>Discussions on the Foundations</a:t>
            </a:r>
            <a:br>
              <a:rPr lang="en-US" sz="3600" dirty="0">
                <a:solidFill>
                  <a:schemeClr val="bg1"/>
                </a:solidFill>
                <a:latin typeface="Alice" panose="00000500000000000000" pitchFamily="2" charset="0"/>
              </a:rPr>
            </a:br>
            <a:r>
              <a:rPr lang="en-US" sz="3600" dirty="0">
                <a:solidFill>
                  <a:schemeClr val="bg1"/>
                </a:solidFill>
                <a:latin typeface="Alice" panose="00000500000000000000" pitchFamily="2" charset="0"/>
              </a:rPr>
              <a:t>of Mathematics and Physics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63F065-A6A3-92E3-4593-AC46A15424A0}"/>
              </a:ext>
            </a:extLst>
          </p:cNvPr>
          <p:cNvSpPr txBox="1"/>
          <p:nvPr/>
        </p:nvSpPr>
        <p:spPr>
          <a:xfrm>
            <a:off x="104434" y="336857"/>
            <a:ext cx="74188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What is</a:t>
            </a:r>
            <a:br>
              <a:rPr lang="en-US" sz="11000" b="1" dirty="0">
                <a:solidFill>
                  <a:schemeClr val="bg1"/>
                </a:solidFill>
                <a:latin typeface="Bradley Hand ITC" panose="03070402050302030203" pitchFamily="66" charset="0"/>
              </a:rPr>
            </a:br>
            <a:r>
              <a:rPr lang="en-US" sz="110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a number?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E2531B0-35E1-EC1E-55B6-62C6DBB58B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943686"/>
              </p:ext>
            </p:extLst>
          </p:nvPr>
        </p:nvGraphicFramePr>
        <p:xfrm>
          <a:off x="7509301" y="383551"/>
          <a:ext cx="5572359" cy="8268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10463963" imgH="15532717" progId="CorelDraw.Graphic.16">
                  <p:embed/>
                </p:oleObj>
              </mc:Choice>
              <mc:Fallback>
                <p:oleObj name="CorelDRAW" r:id="rId2" imgW="10463963" imgH="15532717" progId="CorelDraw.Graphic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09301" y="383551"/>
                        <a:ext cx="5572359" cy="8268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A4E32D2-A1B6-28BC-27C8-1B6A98E0F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01" y="-1117364"/>
            <a:ext cx="4427223" cy="79986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7C41C9-7B12-EF17-2939-0DFD97AC7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342" y="3955233"/>
            <a:ext cx="1013015" cy="92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0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Alice</vt:lpstr>
      <vt:lpstr>Arial</vt:lpstr>
      <vt:lpstr>Bradley Hand ITC</vt:lpstr>
      <vt:lpstr>Calibri</vt:lpstr>
      <vt:lpstr>Calibri Light</vt:lpstr>
      <vt:lpstr>Office Theme</vt:lpstr>
      <vt:lpstr>CorelDRAW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6</cp:revision>
  <dcterms:created xsi:type="dcterms:W3CDTF">2022-10-24T15:52:53Z</dcterms:created>
  <dcterms:modified xsi:type="dcterms:W3CDTF">2024-01-18T18:20:38Z</dcterms:modified>
</cp:coreProperties>
</file>